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8" r:id="rId5"/>
  </p:sldMasterIdLst>
  <p:notesMasterIdLst>
    <p:notesMasterId r:id="rId17"/>
  </p:notesMasterIdLst>
  <p:sldIdLst>
    <p:sldId id="256" r:id="rId6"/>
    <p:sldId id="282" r:id="rId7"/>
    <p:sldId id="272" r:id="rId8"/>
    <p:sldId id="277" r:id="rId9"/>
    <p:sldId id="278" r:id="rId10"/>
    <p:sldId id="274" r:id="rId11"/>
    <p:sldId id="276" r:id="rId12"/>
    <p:sldId id="279" r:id="rId13"/>
    <p:sldId id="280" r:id="rId14"/>
    <p:sldId id="281" r:id="rId15"/>
    <p:sldId id="268" r:id="rId16"/>
  </p:sldIdLst>
  <p:sldSz cx="12192000" cy="6858000"/>
  <p:notesSz cx="6858000" cy="9144000"/>
  <p:defaultTextStyle>
    <a:defPPr>
      <a:defRPr lang="en-L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BB4084F-790A-D897-FF3A-E0C4BCD5DEDB}" name="Cl Daman" initials="CD" userId="daae0ce99fe1d8c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99CC"/>
    <a:srgbClr val="99CCFF"/>
    <a:srgbClr val="003399"/>
    <a:srgbClr val="2A7F00"/>
    <a:srgbClr val="1744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E62994-AADF-1326-23A2-349B998712DD}" v="20" dt="2026-09-24T07:39:01.647"/>
    <p1510:client id="{C1B414E8-90A7-472B-BF7D-B0BF50FFA6EC}" v="13" dt="2026-09-23T16:45:39.754"/>
    <p1510:client id="{CEB9ED2F-00C3-4320-8173-13ABA45C4E02}" v="142" dt="2026-09-24T05:55:09.6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RAND Karl (OP)" userId="f83b00f0-b215-47b6-8f86-c4ae3ea907e4" providerId="ADAL" clId="{F85DFF1C-01C7-4EC2-95B5-EB20DB4EBB6F}"/>
    <pc:docChg chg="undo redo custSel addSld delSld modSld sldOrd delSection modSection">
      <pc:chgData name="FERRAND Karl (OP)" userId="f83b00f0-b215-47b6-8f86-c4ae3ea907e4" providerId="ADAL" clId="{F85DFF1C-01C7-4EC2-95B5-EB20DB4EBB6F}" dt="2026-09-24T13:01:43.044" v="4108" actId="1076"/>
      <pc:docMkLst>
        <pc:docMk/>
      </pc:docMkLst>
      <pc:sldChg chg="del">
        <pc:chgData name="FERRAND Karl (OP)" userId="f83b00f0-b215-47b6-8f86-c4ae3ea907e4" providerId="ADAL" clId="{F85DFF1C-01C7-4EC2-95B5-EB20DB4EBB6F}" dt="2026-09-23T15:52:56.408" v="535" actId="47"/>
        <pc:sldMkLst>
          <pc:docMk/>
          <pc:sldMk cId="3546473570" sldId="257"/>
        </pc:sldMkLst>
      </pc:sldChg>
      <pc:sldChg chg="addSp modSp mod">
        <pc:chgData name="FERRAND Karl (OP)" userId="f83b00f0-b215-47b6-8f86-c4ae3ea907e4" providerId="ADAL" clId="{F85DFF1C-01C7-4EC2-95B5-EB20DB4EBB6F}" dt="2026-09-24T12:50:53.771" v="4102" actId="1076"/>
        <pc:sldMkLst>
          <pc:docMk/>
          <pc:sldMk cId="2049903227" sldId="272"/>
        </pc:sldMkLst>
        <pc:spChg chg="mod">
          <ac:chgData name="FERRAND Karl (OP)" userId="f83b00f0-b215-47b6-8f86-c4ae3ea907e4" providerId="ADAL" clId="{F85DFF1C-01C7-4EC2-95B5-EB20DB4EBB6F}" dt="2026-09-23T15:50:36.871" v="313" actId="20577"/>
          <ac:spMkLst>
            <pc:docMk/>
            <pc:sldMk cId="2049903227" sldId="272"/>
            <ac:spMk id="2" creationId="{686C0BFF-BE3F-192C-F308-8FB4FBFC8707}"/>
          </ac:spMkLst>
        </pc:spChg>
        <pc:spChg chg="mod">
          <ac:chgData name="FERRAND Karl (OP)" userId="f83b00f0-b215-47b6-8f86-c4ae3ea907e4" providerId="ADAL" clId="{F85DFF1C-01C7-4EC2-95B5-EB20DB4EBB6F}" dt="2026-09-24T06:05:02.460" v="3921" actId="20577"/>
          <ac:spMkLst>
            <pc:docMk/>
            <pc:sldMk cId="2049903227" sldId="272"/>
            <ac:spMk id="3" creationId="{88FD1692-A21B-4A4B-23C6-6B2E410A9CDE}"/>
          </ac:spMkLst>
        </pc:spChg>
        <pc:spChg chg="add mod">
          <ac:chgData name="FERRAND Karl (OP)" userId="f83b00f0-b215-47b6-8f86-c4ae3ea907e4" providerId="ADAL" clId="{F85DFF1C-01C7-4EC2-95B5-EB20DB4EBB6F}" dt="2026-09-24T12:47:41.161" v="4087"/>
          <ac:spMkLst>
            <pc:docMk/>
            <pc:sldMk cId="2049903227" sldId="272"/>
            <ac:spMk id="10" creationId="{17DD1E1F-E6FF-C699-7F10-B1A8E0CE9472}"/>
          </ac:spMkLst>
        </pc:spChg>
        <pc:picChg chg="add mod">
          <ac:chgData name="FERRAND Karl (OP)" userId="f83b00f0-b215-47b6-8f86-c4ae3ea907e4" providerId="ADAL" clId="{F85DFF1C-01C7-4EC2-95B5-EB20DB4EBB6F}" dt="2026-09-24T12:50:53.771" v="4102" actId="1076"/>
          <ac:picMkLst>
            <pc:docMk/>
            <pc:sldMk cId="2049903227" sldId="272"/>
            <ac:picMk id="8" creationId="{6D2E5256-47FC-A083-A0B8-96493CC8F536}"/>
          </ac:picMkLst>
        </pc:picChg>
      </pc:sldChg>
      <pc:sldChg chg="modSp mod ord">
        <pc:chgData name="FERRAND Karl (OP)" userId="f83b00f0-b215-47b6-8f86-c4ae3ea907e4" providerId="ADAL" clId="{F85DFF1C-01C7-4EC2-95B5-EB20DB4EBB6F}" dt="2026-09-23T16:37:42.305" v="3491" actId="1076"/>
        <pc:sldMkLst>
          <pc:docMk/>
          <pc:sldMk cId="1080953790" sldId="277"/>
        </pc:sldMkLst>
        <pc:spChg chg="mod">
          <ac:chgData name="FERRAND Karl (OP)" userId="f83b00f0-b215-47b6-8f86-c4ae3ea907e4" providerId="ADAL" clId="{F85DFF1C-01C7-4EC2-95B5-EB20DB4EBB6F}" dt="2026-09-23T16:37:42.305" v="3491" actId="1076"/>
          <ac:spMkLst>
            <pc:docMk/>
            <pc:sldMk cId="1080953790" sldId="277"/>
            <ac:spMk id="19" creationId="{5A6A92DC-5454-99AE-B636-B974EE08F7F7}"/>
          </ac:spMkLst>
        </pc:spChg>
        <pc:picChg chg="mod">
          <ac:chgData name="FERRAND Karl (OP)" userId="f83b00f0-b215-47b6-8f86-c4ae3ea907e4" providerId="ADAL" clId="{F85DFF1C-01C7-4EC2-95B5-EB20DB4EBB6F}" dt="2026-09-23T16:37:35.176" v="3489" actId="1076"/>
          <ac:picMkLst>
            <pc:docMk/>
            <pc:sldMk cId="1080953790" sldId="277"/>
            <ac:picMk id="8" creationId="{FFF422A7-8808-C103-A5BA-ADC70168C44D}"/>
          </ac:picMkLst>
        </pc:picChg>
      </pc:sldChg>
      <pc:sldChg chg="addSp modSp add mod">
        <pc:chgData name="FERRAND Karl (OP)" userId="f83b00f0-b215-47b6-8f86-c4ae3ea907e4" providerId="ADAL" clId="{F85DFF1C-01C7-4EC2-95B5-EB20DB4EBB6F}" dt="2026-09-24T12:50:42.527" v="4101" actId="1076"/>
        <pc:sldMkLst>
          <pc:docMk/>
          <pc:sldMk cId="560634023" sldId="278"/>
        </pc:sldMkLst>
        <pc:spChg chg="mod">
          <ac:chgData name="FERRAND Karl (OP)" userId="f83b00f0-b215-47b6-8f86-c4ae3ea907e4" providerId="ADAL" clId="{F85DFF1C-01C7-4EC2-95B5-EB20DB4EBB6F}" dt="2026-09-23T15:50:33.683" v="312" actId="20577"/>
          <ac:spMkLst>
            <pc:docMk/>
            <pc:sldMk cId="560634023" sldId="278"/>
            <ac:spMk id="2" creationId="{F9DAEB09-21DD-C19E-1F07-B7F0B68D8ABF}"/>
          </ac:spMkLst>
        </pc:spChg>
        <pc:spChg chg="mod">
          <ac:chgData name="FERRAND Karl (OP)" userId="f83b00f0-b215-47b6-8f86-c4ae3ea907e4" providerId="ADAL" clId="{F85DFF1C-01C7-4EC2-95B5-EB20DB4EBB6F}" dt="2026-09-24T12:50:11.588" v="4097"/>
          <ac:spMkLst>
            <pc:docMk/>
            <pc:sldMk cId="560634023" sldId="278"/>
            <ac:spMk id="3" creationId="{5A83AAD2-E9D8-A87D-5E9F-3BBC1DE539B2}"/>
          </ac:spMkLst>
        </pc:spChg>
        <pc:spChg chg="add mod">
          <ac:chgData name="FERRAND Karl (OP)" userId="f83b00f0-b215-47b6-8f86-c4ae3ea907e4" providerId="ADAL" clId="{F85DFF1C-01C7-4EC2-95B5-EB20DB4EBB6F}" dt="2026-09-24T12:50:42.527" v="4101" actId="1076"/>
          <ac:spMkLst>
            <pc:docMk/>
            <pc:sldMk cId="560634023" sldId="278"/>
            <ac:spMk id="10" creationId="{D6BCA6BD-2750-5C5A-C719-A1B88CCBF091}"/>
          </ac:spMkLst>
        </pc:spChg>
        <pc:picChg chg="add mod">
          <ac:chgData name="FERRAND Karl (OP)" userId="f83b00f0-b215-47b6-8f86-c4ae3ea907e4" providerId="ADAL" clId="{F85DFF1C-01C7-4EC2-95B5-EB20DB4EBB6F}" dt="2026-09-24T12:49:35.248" v="4091" actId="1076"/>
          <ac:picMkLst>
            <pc:docMk/>
            <pc:sldMk cId="560634023" sldId="278"/>
            <ac:picMk id="8" creationId="{9DA9B6F5-C051-0D14-7303-CB6CE8D69BA5}"/>
          </ac:picMkLst>
        </pc:picChg>
      </pc:sldChg>
      <pc:sldChg chg="modSp add mod">
        <pc:chgData name="FERRAND Karl (OP)" userId="f83b00f0-b215-47b6-8f86-c4ae3ea907e4" providerId="ADAL" clId="{F85DFF1C-01C7-4EC2-95B5-EB20DB4EBB6F}" dt="2026-09-24T05:52:42.895" v="3839" actId="404"/>
        <pc:sldMkLst>
          <pc:docMk/>
          <pc:sldMk cId="4272139116" sldId="279"/>
        </pc:sldMkLst>
        <pc:spChg chg="mod">
          <ac:chgData name="FERRAND Karl (OP)" userId="f83b00f0-b215-47b6-8f86-c4ae3ea907e4" providerId="ADAL" clId="{F85DFF1C-01C7-4EC2-95B5-EB20DB4EBB6F}" dt="2026-09-23T16:18:11.395" v="2302" actId="6549"/>
          <ac:spMkLst>
            <pc:docMk/>
            <pc:sldMk cId="4272139116" sldId="279"/>
            <ac:spMk id="2" creationId="{1BA0CE3F-0D8B-8E67-116F-28823921FD6F}"/>
          </ac:spMkLst>
        </pc:spChg>
        <pc:spChg chg="mod">
          <ac:chgData name="FERRAND Karl (OP)" userId="f83b00f0-b215-47b6-8f86-c4ae3ea907e4" providerId="ADAL" clId="{F85DFF1C-01C7-4EC2-95B5-EB20DB4EBB6F}" dt="2026-09-24T05:52:42.895" v="3839" actId="404"/>
          <ac:spMkLst>
            <pc:docMk/>
            <pc:sldMk cId="4272139116" sldId="279"/>
            <ac:spMk id="3" creationId="{A2F8DC03-6C1F-D3CF-D888-E26CB06DE8A4}"/>
          </ac:spMkLst>
        </pc:spChg>
      </pc:sldChg>
      <pc:sldChg chg="addSp delSp modSp add mod">
        <pc:chgData name="FERRAND Karl (OP)" userId="f83b00f0-b215-47b6-8f86-c4ae3ea907e4" providerId="ADAL" clId="{F85DFF1C-01C7-4EC2-95B5-EB20DB4EBB6F}" dt="2026-09-24T13:01:43.044" v="4108" actId="1076"/>
        <pc:sldMkLst>
          <pc:docMk/>
          <pc:sldMk cId="1594931165" sldId="280"/>
        </pc:sldMkLst>
        <pc:spChg chg="del">
          <ac:chgData name="FERRAND Karl (OP)" userId="f83b00f0-b215-47b6-8f86-c4ae3ea907e4" providerId="ADAL" clId="{F85DFF1C-01C7-4EC2-95B5-EB20DB4EBB6F}" dt="2026-09-23T16:22:31.790" v="2519" actId="478"/>
          <ac:spMkLst>
            <pc:docMk/>
            <pc:sldMk cId="1594931165" sldId="280"/>
            <ac:spMk id="2" creationId="{694051A3-0CE6-B0C9-A356-DB03A84D7E4C}"/>
          </ac:spMkLst>
        </pc:spChg>
        <pc:spChg chg="mod">
          <ac:chgData name="FERRAND Karl (OP)" userId="f83b00f0-b215-47b6-8f86-c4ae3ea907e4" providerId="ADAL" clId="{F85DFF1C-01C7-4EC2-95B5-EB20DB4EBB6F}" dt="2026-09-24T13:01:43.044" v="4108" actId="1076"/>
          <ac:spMkLst>
            <pc:docMk/>
            <pc:sldMk cId="1594931165" sldId="280"/>
            <ac:spMk id="3" creationId="{40FB7E45-F6C7-5417-5EFC-2AB1F5F4B80B}"/>
          </ac:spMkLst>
        </pc:spChg>
        <pc:spChg chg="add del mod">
          <ac:chgData name="FERRAND Karl (OP)" userId="f83b00f0-b215-47b6-8f86-c4ae3ea907e4" providerId="ADAL" clId="{F85DFF1C-01C7-4EC2-95B5-EB20DB4EBB6F}" dt="2026-09-23T16:22:39.778" v="2522" actId="478"/>
          <ac:spMkLst>
            <pc:docMk/>
            <pc:sldMk cId="1594931165" sldId="280"/>
            <ac:spMk id="9" creationId="{C1B3FE75-99A3-4E38-54BB-16D43C1E3550}"/>
          </ac:spMkLst>
        </pc:spChg>
        <pc:picChg chg="add mod">
          <ac:chgData name="FERRAND Karl (OP)" userId="f83b00f0-b215-47b6-8f86-c4ae3ea907e4" providerId="ADAL" clId="{F85DFF1C-01C7-4EC2-95B5-EB20DB4EBB6F}" dt="2026-09-24T13:01:37.589" v="4107" actId="1076"/>
          <ac:picMkLst>
            <pc:docMk/>
            <pc:sldMk cId="1594931165" sldId="280"/>
            <ac:picMk id="7" creationId="{DD1E8A65-980C-A485-AEAB-B17631839B83}"/>
          </ac:picMkLst>
        </pc:picChg>
      </pc:sldChg>
      <pc:sldChg chg="modSp add mod">
        <pc:chgData name="FERRAND Karl (OP)" userId="f83b00f0-b215-47b6-8f86-c4ae3ea907e4" providerId="ADAL" clId="{F85DFF1C-01C7-4EC2-95B5-EB20DB4EBB6F}" dt="2026-09-24T06:06:09.024" v="3970" actId="20577"/>
        <pc:sldMkLst>
          <pc:docMk/>
          <pc:sldMk cId="1964710234" sldId="281"/>
        </pc:sldMkLst>
        <pc:spChg chg="mod">
          <ac:chgData name="FERRAND Karl (OP)" userId="f83b00f0-b215-47b6-8f86-c4ae3ea907e4" providerId="ADAL" clId="{F85DFF1C-01C7-4EC2-95B5-EB20DB4EBB6F}" dt="2026-09-23T16:23:35.595" v="2552" actId="20577"/>
          <ac:spMkLst>
            <pc:docMk/>
            <pc:sldMk cId="1964710234" sldId="281"/>
            <ac:spMk id="2" creationId="{52331EF9-E0BB-9DDB-DEF4-41F265B4CE6E}"/>
          </ac:spMkLst>
        </pc:spChg>
        <pc:spChg chg="mod">
          <ac:chgData name="FERRAND Karl (OP)" userId="f83b00f0-b215-47b6-8f86-c4ae3ea907e4" providerId="ADAL" clId="{F85DFF1C-01C7-4EC2-95B5-EB20DB4EBB6F}" dt="2026-09-24T06:06:09.024" v="3970" actId="20577"/>
          <ac:spMkLst>
            <pc:docMk/>
            <pc:sldMk cId="1964710234" sldId="281"/>
            <ac:spMk id="3" creationId="{522E3762-54C6-6738-2F1C-05B991F9FEF4}"/>
          </ac:spMkLst>
        </pc:spChg>
      </pc:sldChg>
      <pc:sldChg chg="addSp delSp modSp add mod setBg modClrScheme chgLayout">
        <pc:chgData name="FERRAND Karl (OP)" userId="f83b00f0-b215-47b6-8f86-c4ae3ea907e4" providerId="ADAL" clId="{F85DFF1C-01C7-4EC2-95B5-EB20DB4EBB6F}" dt="2026-09-24T06:13:48.588" v="4065" actId="403"/>
        <pc:sldMkLst>
          <pc:docMk/>
          <pc:sldMk cId="1816356897" sldId="282"/>
        </pc:sldMkLst>
        <pc:spChg chg="mod">
          <ac:chgData name="FERRAND Karl (OP)" userId="f83b00f0-b215-47b6-8f86-c4ae3ea907e4" providerId="ADAL" clId="{F85DFF1C-01C7-4EC2-95B5-EB20DB4EBB6F}" dt="2026-09-24T06:10:57.068" v="4016" actId="26606"/>
          <ac:spMkLst>
            <pc:docMk/>
            <pc:sldMk cId="1816356897" sldId="282"/>
            <ac:spMk id="2" creationId="{ECA2DDA3-472C-6753-CD52-CF88D5373D26}"/>
          </ac:spMkLst>
        </pc:spChg>
        <pc:spChg chg="mod">
          <ac:chgData name="FERRAND Karl (OP)" userId="f83b00f0-b215-47b6-8f86-c4ae3ea907e4" providerId="ADAL" clId="{F85DFF1C-01C7-4EC2-95B5-EB20DB4EBB6F}" dt="2026-09-24T06:10:57.068" v="4016" actId="26606"/>
          <ac:spMkLst>
            <pc:docMk/>
            <pc:sldMk cId="1816356897" sldId="282"/>
            <ac:spMk id="3" creationId="{65440A9B-E4C7-956E-47C9-85CFFBFF5111}"/>
          </ac:spMkLst>
        </pc:spChg>
        <pc:spChg chg="mod">
          <ac:chgData name="FERRAND Karl (OP)" userId="f83b00f0-b215-47b6-8f86-c4ae3ea907e4" providerId="ADAL" clId="{F85DFF1C-01C7-4EC2-95B5-EB20DB4EBB6F}" dt="2026-09-24T06:10:57.068" v="4016" actId="26606"/>
          <ac:spMkLst>
            <pc:docMk/>
            <pc:sldMk cId="1816356897" sldId="282"/>
            <ac:spMk id="4" creationId="{A73BBCCD-8DC9-4293-3F44-F5B2501FF6F3}"/>
          </ac:spMkLst>
        </pc:spChg>
        <pc:spChg chg="mod">
          <ac:chgData name="FERRAND Karl (OP)" userId="f83b00f0-b215-47b6-8f86-c4ae3ea907e4" providerId="ADAL" clId="{F85DFF1C-01C7-4EC2-95B5-EB20DB4EBB6F}" dt="2026-09-24T06:10:57.068" v="4016" actId="26606"/>
          <ac:spMkLst>
            <pc:docMk/>
            <pc:sldMk cId="1816356897" sldId="282"/>
            <ac:spMk id="5" creationId="{B49A8328-EC4B-9D90-2C05-58525B910B03}"/>
          </ac:spMkLst>
        </pc:spChg>
        <pc:spChg chg="mod">
          <ac:chgData name="FERRAND Karl (OP)" userId="f83b00f0-b215-47b6-8f86-c4ae3ea907e4" providerId="ADAL" clId="{F85DFF1C-01C7-4EC2-95B5-EB20DB4EBB6F}" dt="2026-09-24T06:10:57.068" v="4016" actId="26606"/>
          <ac:spMkLst>
            <pc:docMk/>
            <pc:sldMk cId="1816356897" sldId="282"/>
            <ac:spMk id="6" creationId="{D4054DD7-4025-8783-3389-A3F50C83719D}"/>
          </ac:spMkLst>
        </pc:spChg>
        <pc:spChg chg="add del">
          <ac:chgData name="FERRAND Karl (OP)" userId="f83b00f0-b215-47b6-8f86-c4ae3ea907e4" providerId="ADAL" clId="{F85DFF1C-01C7-4EC2-95B5-EB20DB4EBB6F}" dt="2026-09-24T06:12:38.350" v="4021" actId="22"/>
          <ac:spMkLst>
            <pc:docMk/>
            <pc:sldMk cId="1816356897" sldId="282"/>
            <ac:spMk id="10" creationId="{95FF28FB-8FDA-2C48-D615-AAAB99F9B524}"/>
          </ac:spMkLst>
        </pc:spChg>
        <pc:spChg chg="add mod">
          <ac:chgData name="FERRAND Karl (OP)" userId="f83b00f0-b215-47b6-8f86-c4ae3ea907e4" providerId="ADAL" clId="{F85DFF1C-01C7-4EC2-95B5-EB20DB4EBB6F}" dt="2026-09-24T06:13:48.588" v="4065" actId="403"/>
          <ac:spMkLst>
            <pc:docMk/>
            <pc:sldMk cId="1816356897" sldId="282"/>
            <ac:spMk id="12" creationId="{2CE17C44-DCC3-EFD8-AB10-B24434524D93}"/>
          </ac:spMkLst>
        </pc:spChg>
        <pc:picChg chg="add del mod ord">
          <ac:chgData name="FERRAND Karl (OP)" userId="f83b00f0-b215-47b6-8f86-c4ae3ea907e4" providerId="ADAL" clId="{F85DFF1C-01C7-4EC2-95B5-EB20DB4EBB6F}" dt="2026-09-24T06:11:19.587" v="4017" actId="478"/>
          <ac:picMkLst>
            <pc:docMk/>
            <pc:sldMk cId="1816356897" sldId="282"/>
            <ac:picMk id="8" creationId="{56724962-DAF6-46BA-A0D7-CB0B3A2EB767}"/>
          </ac:picMkLst>
        </pc:picChg>
      </pc:sldChg>
    </pc:docChg>
  </pc:docChgLst>
  <pc:docChgLst>
    <pc:chgData name="IOANNIDOU Evgenia (OP)" userId="S::evgenia.ioannidou@publications.europa.eu::16f124f7-669e-485c-9745-0037c49b2ff1" providerId="AD" clId="Web-{7CE62994-AADF-1326-23A2-349B998712DD}"/>
    <pc:docChg chg="modSld">
      <pc:chgData name="IOANNIDOU Evgenia (OP)" userId="S::evgenia.ioannidou@publications.europa.eu::16f124f7-669e-485c-9745-0037c49b2ff1" providerId="AD" clId="Web-{7CE62994-AADF-1326-23A2-349B998712DD}" dt="2026-09-24T07:39:01.647" v="14" actId="14100"/>
      <pc:docMkLst>
        <pc:docMk/>
      </pc:docMkLst>
      <pc:sldChg chg="modSp">
        <pc:chgData name="IOANNIDOU Evgenia (OP)" userId="S::evgenia.ioannidou@publications.europa.eu::16f124f7-669e-485c-9745-0037c49b2ff1" providerId="AD" clId="Web-{7CE62994-AADF-1326-23A2-349B998712DD}" dt="2026-09-24T06:45:41.971" v="1" actId="20577"/>
        <pc:sldMkLst>
          <pc:docMk/>
          <pc:sldMk cId="2049903227" sldId="272"/>
        </pc:sldMkLst>
        <pc:spChg chg="mod">
          <ac:chgData name="IOANNIDOU Evgenia (OP)" userId="S::evgenia.ioannidou@publications.europa.eu::16f124f7-669e-485c-9745-0037c49b2ff1" providerId="AD" clId="Web-{7CE62994-AADF-1326-23A2-349B998712DD}" dt="2026-09-24T06:45:41.971" v="1" actId="20577"/>
          <ac:spMkLst>
            <pc:docMk/>
            <pc:sldMk cId="2049903227" sldId="272"/>
            <ac:spMk id="3" creationId="{88FD1692-A21B-4A4B-23C6-6B2E410A9CDE}"/>
          </ac:spMkLst>
        </pc:spChg>
      </pc:sldChg>
      <pc:sldChg chg="modSp">
        <pc:chgData name="IOANNIDOU Evgenia (OP)" userId="S::evgenia.ioannidou@publications.europa.eu::16f124f7-669e-485c-9745-0037c49b2ff1" providerId="AD" clId="Web-{7CE62994-AADF-1326-23A2-349B998712DD}" dt="2026-09-24T07:38:09.127" v="13" actId="1076"/>
        <pc:sldMkLst>
          <pc:docMk/>
          <pc:sldMk cId="2235485955" sldId="274"/>
        </pc:sldMkLst>
        <pc:picChg chg="mod">
          <ac:chgData name="IOANNIDOU Evgenia (OP)" userId="S::evgenia.ioannidou@publications.europa.eu::16f124f7-669e-485c-9745-0037c49b2ff1" providerId="AD" clId="Web-{7CE62994-AADF-1326-23A2-349B998712DD}" dt="2026-09-24T07:38:09.127" v="13" actId="1076"/>
          <ac:picMkLst>
            <pc:docMk/>
            <pc:sldMk cId="2235485955" sldId="274"/>
            <ac:picMk id="22" creationId="{D946E907-7B3E-4996-2A5E-7F0775AD37AF}"/>
          </ac:picMkLst>
        </pc:picChg>
      </pc:sldChg>
      <pc:sldChg chg="modSp">
        <pc:chgData name="IOANNIDOU Evgenia (OP)" userId="S::evgenia.ioannidou@publications.europa.eu::16f124f7-669e-485c-9745-0037c49b2ff1" providerId="AD" clId="Web-{7CE62994-AADF-1326-23A2-349B998712DD}" dt="2026-09-24T07:39:01.647" v="14" actId="14100"/>
        <pc:sldMkLst>
          <pc:docMk/>
          <pc:sldMk cId="243053528" sldId="276"/>
        </pc:sldMkLst>
        <pc:picChg chg="mod">
          <ac:chgData name="IOANNIDOU Evgenia (OP)" userId="S::evgenia.ioannidou@publications.europa.eu::16f124f7-669e-485c-9745-0037c49b2ff1" providerId="AD" clId="Web-{7CE62994-AADF-1326-23A2-349B998712DD}" dt="2026-09-24T07:39:01.647" v="14" actId="14100"/>
          <ac:picMkLst>
            <pc:docMk/>
            <pc:sldMk cId="243053528" sldId="276"/>
            <ac:picMk id="28" creationId="{E030A2EA-E5A1-6C31-3BD6-959EBA6B0534}"/>
          </ac:picMkLst>
        </pc:picChg>
      </pc:sldChg>
      <pc:sldChg chg="modSp">
        <pc:chgData name="IOANNIDOU Evgenia (OP)" userId="S::evgenia.ioannidou@publications.europa.eu::16f124f7-669e-485c-9745-0037c49b2ff1" providerId="AD" clId="Web-{7CE62994-AADF-1326-23A2-349B998712DD}" dt="2026-09-24T06:56:25.123" v="6" actId="20577"/>
        <pc:sldMkLst>
          <pc:docMk/>
          <pc:sldMk cId="1080953790" sldId="277"/>
        </pc:sldMkLst>
        <pc:spChg chg="mod">
          <ac:chgData name="IOANNIDOU Evgenia (OP)" userId="S::evgenia.ioannidou@publications.europa.eu::16f124f7-669e-485c-9745-0037c49b2ff1" providerId="AD" clId="Web-{7CE62994-AADF-1326-23A2-349B998712DD}" dt="2026-09-24T06:56:25.123" v="6" actId="20577"/>
          <ac:spMkLst>
            <pc:docMk/>
            <pc:sldMk cId="1080953790" sldId="277"/>
            <ac:spMk id="11" creationId="{E1D01707-D31D-4949-E714-A4FF17A3C27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3A94E6-CF26-9C43-B540-79DD968E85E9}" type="datetimeFigureOut">
              <a:rPr lang="en-BE" smtClean="0"/>
              <a:t>09/24/2026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E1A1E9-B2CD-0F4A-A884-CEFC28D43936}" type="slidenum">
              <a:rPr lang="en-BE" smtClean="0"/>
              <a:t>‹#›</a:t>
            </a:fld>
            <a:endParaRPr lang="en-BE"/>
          </a:p>
        </p:txBody>
      </p:sp>
    </p:spTree>
    <p:extLst>
      <p:ext uri="{BB962C8B-B14F-4D97-AF65-F5344CB8AC3E}">
        <p14:creationId xmlns:p14="http://schemas.microsoft.com/office/powerpoint/2010/main" val="4082049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9A7B-2B69-916F-A33C-851E17011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AA4F10-F44A-3C53-0BA2-CCF94F958E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6F102-D630-87AA-0127-2038EF01EE81}"/>
              </a:ext>
            </a:extLst>
          </p:cNvPr>
          <p:cNvSpPr>
            <a:spLocks noGrp="1"/>
          </p:cNvSpPr>
          <p:nvPr>
            <p:ph type="body" idx="1"/>
          </p:nvPr>
        </p:nvSpPr>
        <p:spPr/>
        <p:txBody>
          <a:bodyPr/>
          <a:lstStyle/>
          <a:p>
            <a:r>
              <a:rPr lang="en-IE"/>
              <a:t>For NPPDS: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 g. public summaries (ex notices) will be sent to OJ S via this access point</a:t>
            </a:r>
          </a:p>
          <a:p>
            <a:endParaRPr lang="en-IE"/>
          </a:p>
        </p:txBody>
      </p:sp>
      <p:sp>
        <p:nvSpPr>
          <p:cNvPr id="4" name="Slide Number Placeholder 3">
            <a:extLst>
              <a:ext uri="{FF2B5EF4-FFF2-40B4-BE49-F238E27FC236}">
                <a16:creationId xmlns:a16="http://schemas.microsoft.com/office/drawing/2014/main" id="{E41DA25D-0056-7D3A-BEA5-B9346518D30B}"/>
              </a:ext>
            </a:extLst>
          </p:cNvPr>
          <p:cNvSpPr>
            <a:spLocks noGrp="1"/>
          </p:cNvSpPr>
          <p:nvPr>
            <p:ph type="sldNum" sz="quarter" idx="5"/>
          </p:nvPr>
        </p:nvSpPr>
        <p:spPr/>
        <p:txBody>
          <a:bodyPr/>
          <a:lstStyle/>
          <a:p>
            <a:fld id="{FCE1A1E9-B2CD-0F4A-A884-CEFC28D43936}" type="slidenum">
              <a:rPr lang="en-BE" smtClean="0"/>
              <a:t>7</a:t>
            </a:fld>
            <a:endParaRPr lang="en-BE"/>
          </a:p>
        </p:txBody>
      </p:sp>
    </p:spTree>
    <p:extLst>
      <p:ext uri="{BB962C8B-B14F-4D97-AF65-F5344CB8AC3E}">
        <p14:creationId xmlns:p14="http://schemas.microsoft.com/office/powerpoint/2010/main" val="5845978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BDBB-36D4-1A4E-905E-F38DC8CBE48C}"/>
              </a:ext>
            </a:extLst>
          </p:cNvPr>
          <p:cNvSpPr>
            <a:spLocks noGrp="1"/>
          </p:cNvSpPr>
          <p:nvPr>
            <p:ph type="ctrTitle"/>
          </p:nvPr>
        </p:nvSpPr>
        <p:spPr>
          <a:xfrm>
            <a:off x="1612277" y="2060154"/>
            <a:ext cx="9144000" cy="1860116"/>
          </a:xfrm>
        </p:spPr>
        <p:txBody>
          <a:bodyPr anchor="b">
            <a:normAutofit/>
          </a:bodyPr>
          <a:lstStyle>
            <a:lvl1pPr algn="l">
              <a:defRPr sz="3600" b="0" cap="all" baseline="0">
                <a:solidFill>
                  <a:srgbClr val="003399"/>
                </a:solidFill>
                <a:latin typeface="Aptos" panose="020B0004020202020204" pitchFamily="34" charset="0"/>
              </a:defRPr>
            </a:lvl1pPr>
          </a:lstStyle>
          <a:p>
            <a:r>
              <a:rPr lang="en-US"/>
              <a:t>Click to edit Master title style</a:t>
            </a:r>
            <a:endParaRPr lang="en-LU"/>
          </a:p>
        </p:txBody>
      </p:sp>
      <p:sp>
        <p:nvSpPr>
          <p:cNvPr id="3" name="Subtitle 2">
            <a:extLst>
              <a:ext uri="{FF2B5EF4-FFF2-40B4-BE49-F238E27FC236}">
                <a16:creationId xmlns:a16="http://schemas.microsoft.com/office/drawing/2014/main" id="{862DEDC9-2944-F14D-94A1-81D2BD6EEB4E}"/>
              </a:ext>
            </a:extLst>
          </p:cNvPr>
          <p:cNvSpPr>
            <a:spLocks noGrp="1"/>
          </p:cNvSpPr>
          <p:nvPr>
            <p:ph type="subTitle" idx="1"/>
          </p:nvPr>
        </p:nvSpPr>
        <p:spPr>
          <a:xfrm>
            <a:off x="1612277" y="4012345"/>
            <a:ext cx="9144000" cy="1655762"/>
          </a:xfrm>
        </p:spPr>
        <p:txBody>
          <a:bodyPr lIns="0">
            <a:normAutofit/>
          </a:bodyPr>
          <a:lstStyle>
            <a:lvl1pPr marL="0" indent="0" algn="l">
              <a:buNone/>
              <a:defRPr sz="19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LU"/>
          </a:p>
        </p:txBody>
      </p:sp>
    </p:spTree>
    <p:extLst>
      <p:ext uri="{BB962C8B-B14F-4D97-AF65-F5344CB8AC3E}">
        <p14:creationId xmlns:p14="http://schemas.microsoft.com/office/powerpoint/2010/main" val="147182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FBAC-DE93-F844-95F3-30AB7E2F3B08}"/>
              </a:ext>
            </a:extLst>
          </p:cNvPr>
          <p:cNvSpPr>
            <a:spLocks noGrp="1"/>
          </p:cNvSpPr>
          <p:nvPr>
            <p:ph type="title"/>
          </p:nvPr>
        </p:nvSpPr>
        <p:spPr/>
        <p:txBody>
          <a:bodyPr/>
          <a:lstStyle/>
          <a:p>
            <a:r>
              <a:rPr lang="en-US"/>
              <a:t>Click to edit Master title style</a:t>
            </a:r>
            <a:endParaRPr lang="en-LU"/>
          </a:p>
        </p:txBody>
      </p:sp>
      <p:sp>
        <p:nvSpPr>
          <p:cNvPr id="7" name="Content Placeholder 6">
            <a:extLst>
              <a:ext uri="{FF2B5EF4-FFF2-40B4-BE49-F238E27FC236}">
                <a16:creationId xmlns:a16="http://schemas.microsoft.com/office/drawing/2014/main" id="{A000F1C4-C3F0-1E42-96E2-CF97375B702E}"/>
              </a:ext>
            </a:extLst>
          </p:cNvPr>
          <p:cNvSpPr>
            <a:spLocks noGrp="1"/>
          </p:cNvSpPr>
          <p:nvPr>
            <p:ph sz="quarter" idx="13"/>
          </p:nvPr>
        </p:nvSpPr>
        <p:spPr>
          <a:xfrm>
            <a:off x="838200" y="1805355"/>
            <a:ext cx="10498138" cy="42207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3" name="Date Placeholder 2">
            <a:extLst>
              <a:ext uri="{FF2B5EF4-FFF2-40B4-BE49-F238E27FC236}">
                <a16:creationId xmlns:a16="http://schemas.microsoft.com/office/drawing/2014/main" id="{C3C1C550-A7B9-75E2-43D6-57E740E3D560}"/>
              </a:ext>
            </a:extLst>
          </p:cNvPr>
          <p:cNvSpPr>
            <a:spLocks noGrp="1"/>
          </p:cNvSpPr>
          <p:nvPr>
            <p:ph type="dt" sz="half" idx="14"/>
          </p:nvPr>
        </p:nvSpPr>
        <p:spPr/>
        <p:txBody>
          <a:bodyPr/>
          <a:lstStyle/>
          <a:p>
            <a:fld id="{44ADD4D7-B87B-9E41-9F4B-6EBEC9983CB4}" type="datetime3">
              <a:rPr lang="en-US" smtClean="0"/>
              <a:t>24 September 2026</a:t>
            </a:fld>
            <a:endParaRPr lang="en-LU"/>
          </a:p>
        </p:txBody>
      </p:sp>
      <p:sp>
        <p:nvSpPr>
          <p:cNvPr id="4" name="Footer Placeholder 3">
            <a:extLst>
              <a:ext uri="{FF2B5EF4-FFF2-40B4-BE49-F238E27FC236}">
                <a16:creationId xmlns:a16="http://schemas.microsoft.com/office/drawing/2014/main" id="{C9BE6461-A07D-25BC-A510-AC61B32B09C5}"/>
              </a:ext>
            </a:extLst>
          </p:cNvPr>
          <p:cNvSpPr>
            <a:spLocks noGrp="1"/>
          </p:cNvSpPr>
          <p:nvPr>
            <p:ph type="ftr" sz="quarter" idx="15"/>
          </p:nvPr>
        </p:nvSpPr>
        <p:spPr/>
        <p:txBody>
          <a:bodyPr/>
          <a:lstStyle/>
          <a:p>
            <a:r>
              <a:rPr lang="en-LU"/>
              <a:t>Publications Office presentation</a:t>
            </a:r>
            <a:endParaRPr lang="en-LU">
              <a:latin typeface="Aptos" panose="020B0004020202020204" pitchFamily="34" charset="0"/>
            </a:endParaRPr>
          </a:p>
        </p:txBody>
      </p:sp>
      <p:sp>
        <p:nvSpPr>
          <p:cNvPr id="5" name="Slide Number Placeholder 4">
            <a:extLst>
              <a:ext uri="{FF2B5EF4-FFF2-40B4-BE49-F238E27FC236}">
                <a16:creationId xmlns:a16="http://schemas.microsoft.com/office/drawing/2014/main" id="{B8BE73AE-88BF-8DF4-ED3D-42FB8D1438FA}"/>
              </a:ext>
            </a:extLst>
          </p:cNvPr>
          <p:cNvSpPr>
            <a:spLocks noGrp="1"/>
          </p:cNvSpPr>
          <p:nvPr>
            <p:ph type="sldNum" sz="quarter" idx="16"/>
          </p:nvPr>
        </p:nvSpPr>
        <p:spPr/>
        <p:txBody>
          <a:bodyPr/>
          <a:lstStyle/>
          <a:p>
            <a:fld id="{229B4BBC-BB84-A046-AB44-125112278BC9}" type="slidenum">
              <a:rPr lang="en-LU" smtClean="0"/>
              <a:pPr/>
              <a:t>‹#›</a:t>
            </a:fld>
            <a:endParaRPr lang="en-LU"/>
          </a:p>
        </p:txBody>
      </p:sp>
    </p:spTree>
    <p:extLst>
      <p:ext uri="{BB962C8B-B14F-4D97-AF65-F5344CB8AC3E}">
        <p14:creationId xmlns:p14="http://schemas.microsoft.com/office/powerpoint/2010/main" val="3925186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ad me: Instructio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07C67D-8C17-924A-96A3-772E6787E855}"/>
              </a:ext>
            </a:extLst>
          </p:cNvPr>
          <p:cNvSpPr>
            <a:spLocks noGrp="1"/>
          </p:cNvSpPr>
          <p:nvPr>
            <p:ph type="dt" sz="half" idx="10"/>
          </p:nvPr>
        </p:nvSpPr>
        <p:spPr/>
        <p:txBody>
          <a:bodyPr/>
          <a:lstStyle/>
          <a:p>
            <a:fld id="{76624395-5B77-BD4F-BA89-5AEFEBA1DB2D}" type="datetime3">
              <a:rPr lang="en-US" smtClean="0"/>
              <a:t>24 September 2026</a:t>
            </a:fld>
            <a:endParaRPr lang="en-LU"/>
          </a:p>
        </p:txBody>
      </p:sp>
      <p:sp>
        <p:nvSpPr>
          <p:cNvPr id="4" name="Slide Number Placeholder 3">
            <a:extLst>
              <a:ext uri="{FF2B5EF4-FFF2-40B4-BE49-F238E27FC236}">
                <a16:creationId xmlns:a16="http://schemas.microsoft.com/office/drawing/2014/main" id="{3308A3F4-CF1F-3CF6-A9D7-58E599ABD350}"/>
              </a:ext>
            </a:extLst>
          </p:cNvPr>
          <p:cNvSpPr>
            <a:spLocks noGrp="1"/>
          </p:cNvSpPr>
          <p:nvPr>
            <p:ph type="sldNum" sz="quarter" idx="11"/>
          </p:nvPr>
        </p:nvSpPr>
        <p:spPr/>
        <p:txBody>
          <a:bodyPr/>
          <a:lstStyle/>
          <a:p>
            <a:fld id="{229B4BBC-BB84-A046-AB44-125112278BC9}" type="slidenum">
              <a:rPr lang="en-LU" smtClean="0"/>
              <a:pPr/>
              <a:t>‹#›</a:t>
            </a:fld>
            <a:endParaRPr lang="en-LU"/>
          </a:p>
        </p:txBody>
      </p:sp>
      <p:sp>
        <p:nvSpPr>
          <p:cNvPr id="5" name="Footer Placeholder 4">
            <a:extLst>
              <a:ext uri="{FF2B5EF4-FFF2-40B4-BE49-F238E27FC236}">
                <a16:creationId xmlns:a16="http://schemas.microsoft.com/office/drawing/2014/main" id="{1A47E18F-982E-133C-CB25-E0AA46002D42}"/>
              </a:ext>
            </a:extLst>
          </p:cNvPr>
          <p:cNvSpPr>
            <a:spLocks noGrp="1"/>
          </p:cNvSpPr>
          <p:nvPr>
            <p:ph type="ftr" sz="quarter" idx="12"/>
          </p:nvPr>
        </p:nvSpPr>
        <p:spPr/>
        <p:txBody>
          <a:bodyPr/>
          <a:lstStyle/>
          <a:p>
            <a:r>
              <a:rPr lang="en-GB"/>
              <a:t>Publications Office presentation</a:t>
            </a:r>
            <a:endParaRPr lang="en-LU"/>
          </a:p>
        </p:txBody>
      </p:sp>
      <p:sp>
        <p:nvSpPr>
          <p:cNvPr id="12" name="TextBox 11">
            <a:extLst>
              <a:ext uri="{FF2B5EF4-FFF2-40B4-BE49-F238E27FC236}">
                <a16:creationId xmlns:a16="http://schemas.microsoft.com/office/drawing/2014/main" id="{40287568-A9B9-C923-A297-5E555DAAE383}"/>
              </a:ext>
            </a:extLst>
          </p:cNvPr>
          <p:cNvSpPr txBox="1"/>
          <p:nvPr userDrawn="1"/>
        </p:nvSpPr>
        <p:spPr>
          <a:xfrm>
            <a:off x="806089" y="902970"/>
            <a:ext cx="2015167" cy="492443"/>
          </a:xfrm>
          <a:prstGeom prst="rect">
            <a:avLst/>
          </a:prstGeom>
          <a:noFill/>
        </p:spPr>
        <p:txBody>
          <a:bodyPr wrap="none" lIns="0" tIns="0" rIns="0" bIns="0" rtlCol="0">
            <a:spAutoFit/>
          </a:bodyPr>
          <a:lstStyle/>
          <a:p>
            <a:r>
              <a:rPr lang="en-GB" sz="3200" b="1">
                <a:solidFill>
                  <a:schemeClr val="tx1"/>
                </a:solidFill>
              </a:rPr>
              <a:t>Instructions</a:t>
            </a:r>
            <a:endParaRPr lang="en-BE" sz="3200" b="1">
              <a:solidFill>
                <a:schemeClr val="tx1"/>
              </a:solidFill>
            </a:endParaRPr>
          </a:p>
        </p:txBody>
      </p:sp>
      <p:sp>
        <p:nvSpPr>
          <p:cNvPr id="13" name="TextBox 12">
            <a:extLst>
              <a:ext uri="{FF2B5EF4-FFF2-40B4-BE49-F238E27FC236}">
                <a16:creationId xmlns:a16="http://schemas.microsoft.com/office/drawing/2014/main" id="{399FACF0-B387-EF1A-6409-4D93D8665BBC}"/>
              </a:ext>
            </a:extLst>
          </p:cNvPr>
          <p:cNvSpPr txBox="1"/>
          <p:nvPr userDrawn="1"/>
        </p:nvSpPr>
        <p:spPr>
          <a:xfrm>
            <a:off x="695276" y="1767840"/>
            <a:ext cx="4970950" cy="5078313"/>
          </a:xfrm>
          <a:prstGeom prst="rect">
            <a:avLst/>
          </a:prstGeom>
          <a:noFill/>
        </p:spPr>
        <p:txBody>
          <a:bodyPr wrap="square" rtlCol="0">
            <a:spAutoFit/>
          </a:bodyPr>
          <a:lstStyle/>
          <a:p>
            <a:pPr marL="0" indent="0">
              <a:buNone/>
            </a:pPr>
            <a:r>
              <a:rPr lang="en-GB" b="1"/>
              <a:t>On a content slide (not the title slide), ensure that the footer, date and slide number are displayed.</a:t>
            </a:r>
            <a:endParaRPr lang="en-GB"/>
          </a:p>
          <a:p>
            <a:pPr marL="0" indent="0">
              <a:buNone/>
            </a:pPr>
            <a:r>
              <a:rPr lang="en-GB"/>
              <a:t>To update them on all content slides:</a:t>
            </a:r>
          </a:p>
          <a:p>
            <a:pPr marL="457200" indent="-457200">
              <a:buAutoNum type="arabicPeriod"/>
            </a:pPr>
            <a:r>
              <a:rPr lang="en-GB"/>
              <a:t>Select any content slide (not the title slide).</a:t>
            </a:r>
          </a:p>
          <a:p>
            <a:pPr marL="457200" indent="-457200">
              <a:buAutoNum type="arabicPeriod"/>
            </a:pPr>
            <a:r>
              <a:rPr lang="en-GB"/>
              <a:t>Got to &gt; Insert &gt; </a:t>
            </a:r>
            <a:r>
              <a:rPr lang="en-GB" b="1">
                <a:solidFill>
                  <a:srgbClr val="FF0000"/>
                </a:solidFill>
              </a:rPr>
              <a:t>Header &amp; Footer </a:t>
            </a:r>
            <a:r>
              <a:rPr lang="en-GB"/>
              <a:t>&gt; replace the generic footer with the desired content (title of the presentation or author, unit, topic, etc).</a:t>
            </a:r>
          </a:p>
          <a:p>
            <a:pPr marL="457200" indent="-457200">
              <a:buAutoNum type="arabicPeriod"/>
            </a:pPr>
            <a:r>
              <a:rPr lang="en-GB"/>
              <a:t>Set the date to fixed using the desired format, or uncheck the box if you don’t want the date to appear</a:t>
            </a:r>
          </a:p>
          <a:p>
            <a:pPr marL="457200" indent="-457200">
              <a:buFont typeface="Arial" panose="020B0604020202020204" pitchFamily="34" charset="0"/>
              <a:buAutoNum type="arabicPeriod"/>
            </a:pPr>
            <a:r>
              <a:rPr lang="en-GB"/>
              <a:t>Tick ‘Apply to All ‘.</a:t>
            </a:r>
          </a:p>
          <a:p>
            <a:pPr marL="457200" indent="-457200">
              <a:buFont typeface="Arial" panose="020B0604020202020204" pitchFamily="34" charset="0"/>
              <a:buAutoNum type="arabicPeriod"/>
            </a:pPr>
            <a:r>
              <a:rPr lang="en-LU"/>
              <a:t>All footer elements must be formatted in Aptos, 12 pt, black.</a:t>
            </a:r>
            <a:br>
              <a:rPr lang="en-LU"/>
            </a:br>
            <a:r>
              <a:rPr lang="en-LU"/>
              <a:t>Do not centre the footer elements. </a:t>
            </a:r>
          </a:p>
          <a:p>
            <a:pPr marL="457200" indent="-457200">
              <a:buAutoNum type="arabicPeriod"/>
            </a:pPr>
            <a:endParaRPr lang="en-GB">
              <a:solidFill>
                <a:schemeClr val="tx1"/>
              </a:solidFill>
            </a:endParaRPr>
          </a:p>
          <a:p>
            <a:pPr marL="0" indent="0">
              <a:buNone/>
            </a:pPr>
            <a:endParaRPr lang="en-GB">
              <a:solidFill>
                <a:schemeClr val="tx1"/>
              </a:solidFill>
            </a:endParaRPr>
          </a:p>
          <a:p>
            <a:endParaRPr lang="en-BE">
              <a:solidFill>
                <a:schemeClr val="tx1"/>
              </a:solidFill>
            </a:endParaRPr>
          </a:p>
        </p:txBody>
      </p:sp>
      <p:sp>
        <p:nvSpPr>
          <p:cNvPr id="14" name="TextBox 13">
            <a:extLst>
              <a:ext uri="{FF2B5EF4-FFF2-40B4-BE49-F238E27FC236}">
                <a16:creationId xmlns:a16="http://schemas.microsoft.com/office/drawing/2014/main" id="{16D2B87F-C5C0-9004-5832-115B4366F739}"/>
              </a:ext>
            </a:extLst>
          </p:cNvPr>
          <p:cNvSpPr txBox="1"/>
          <p:nvPr userDrawn="1"/>
        </p:nvSpPr>
        <p:spPr>
          <a:xfrm>
            <a:off x="6347684" y="1767840"/>
            <a:ext cx="4970950" cy="4247317"/>
          </a:xfrm>
          <a:prstGeom prst="rect">
            <a:avLst/>
          </a:prstGeom>
          <a:noFill/>
        </p:spPr>
        <p:txBody>
          <a:bodyPr wrap="square" rtlCol="0">
            <a:spAutoFit/>
          </a:bodyPr>
          <a:lstStyle/>
          <a:p>
            <a:r>
              <a:rPr lang="en-GB">
                <a:solidFill>
                  <a:schemeClr val="tx1"/>
                </a:solidFill>
              </a:rPr>
              <a:t>Type your text in placeholder boxes. Avoid creating further text boxes.</a:t>
            </a:r>
          </a:p>
          <a:p>
            <a:r>
              <a:rPr lang="en-GB">
                <a:solidFill>
                  <a:schemeClr val="tx1"/>
                </a:solidFill>
              </a:rPr>
              <a:t>If you copy text from an existing presentation, don’t forget to refresh the template of your slide. Refreshing the template will automatically apply the correct style and colours to your text. It will also allow to switch easily between light and dark template.</a:t>
            </a:r>
          </a:p>
          <a:p>
            <a:r>
              <a:rPr lang="en-GB">
                <a:solidFill>
                  <a:schemeClr val="tx1"/>
                </a:solidFill>
              </a:rPr>
              <a:t>Don’t change text format in placeholder boxes.</a:t>
            </a:r>
          </a:p>
          <a:p>
            <a:r>
              <a:rPr lang="en-GB">
                <a:solidFill>
                  <a:schemeClr val="tx1"/>
                </a:solidFill>
              </a:rPr>
              <a:t>Don’t put too many ideas on one single slide. Summarise your ideas and develop them orally or display them on several slides.</a:t>
            </a:r>
          </a:p>
          <a:p>
            <a:r>
              <a:rPr lang="en-GB" b="1">
                <a:solidFill>
                  <a:schemeClr val="tx1"/>
                </a:solidFill>
              </a:rPr>
              <a:t>Always include the appropriate copyright attribution for any visuals used.</a:t>
            </a:r>
          </a:p>
          <a:p>
            <a:endParaRPr lang="en-BE">
              <a:solidFill>
                <a:schemeClr val="tx1"/>
              </a:solidFill>
            </a:endParaRPr>
          </a:p>
        </p:txBody>
      </p:sp>
    </p:spTree>
    <p:extLst>
      <p:ext uri="{BB962C8B-B14F-4D97-AF65-F5344CB8AC3E}">
        <p14:creationId xmlns:p14="http://schemas.microsoft.com/office/powerpoint/2010/main" val="2760640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p:txBody>
          <a:bodyPr/>
          <a:lstStyle/>
          <a:p>
            <a:r>
              <a:rPr lang="en-US"/>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4" name="Content Placeholder 3">
            <a:extLst>
              <a:ext uri="{FF2B5EF4-FFF2-40B4-BE49-F238E27FC236}">
                <a16:creationId xmlns:a16="http://schemas.microsoft.com/office/drawing/2014/main" id="{6D7653ED-9633-6A43-BDA5-C47EB7985E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11" name="Date Placeholder 10">
            <a:extLst>
              <a:ext uri="{FF2B5EF4-FFF2-40B4-BE49-F238E27FC236}">
                <a16:creationId xmlns:a16="http://schemas.microsoft.com/office/drawing/2014/main" id="{89237BBD-DEFF-3626-1954-E263F25ECCD8}"/>
              </a:ext>
            </a:extLst>
          </p:cNvPr>
          <p:cNvSpPr>
            <a:spLocks noGrp="1"/>
          </p:cNvSpPr>
          <p:nvPr>
            <p:ph type="dt" sz="half" idx="10"/>
          </p:nvPr>
        </p:nvSpPr>
        <p:spPr/>
        <p:txBody>
          <a:bodyPr/>
          <a:lstStyle/>
          <a:p>
            <a:fld id="{32E34197-F2DA-DD43-AF8C-F44B5D0A087F}" type="datetime3">
              <a:rPr lang="en-US" smtClean="0"/>
              <a:t>24 September 2026</a:t>
            </a:fld>
            <a:endParaRPr lang="en-LU"/>
          </a:p>
        </p:txBody>
      </p:sp>
      <p:sp>
        <p:nvSpPr>
          <p:cNvPr id="12" name="Footer Placeholder 11">
            <a:extLst>
              <a:ext uri="{FF2B5EF4-FFF2-40B4-BE49-F238E27FC236}">
                <a16:creationId xmlns:a16="http://schemas.microsoft.com/office/drawing/2014/main" id="{702C9B62-A097-DCDE-1CFE-B834CD9E240F}"/>
              </a:ext>
            </a:extLst>
          </p:cNvPr>
          <p:cNvSpPr>
            <a:spLocks noGrp="1"/>
          </p:cNvSpPr>
          <p:nvPr>
            <p:ph type="ftr" sz="quarter" idx="11"/>
          </p:nvPr>
        </p:nvSpPr>
        <p:spPr/>
        <p:txBody>
          <a:bodyPr/>
          <a:lstStyle/>
          <a:p>
            <a:r>
              <a:rPr lang="en-GB"/>
              <a:t>Publications Office presentation</a:t>
            </a:r>
            <a:endParaRPr lang="en-LU"/>
          </a:p>
        </p:txBody>
      </p:sp>
      <p:sp>
        <p:nvSpPr>
          <p:cNvPr id="13" name="Slide Number Placeholder 12">
            <a:extLst>
              <a:ext uri="{FF2B5EF4-FFF2-40B4-BE49-F238E27FC236}">
                <a16:creationId xmlns:a16="http://schemas.microsoft.com/office/drawing/2014/main" id="{374F3E16-EA1F-52F7-22CD-3CDD73CEC692}"/>
              </a:ext>
            </a:extLst>
          </p:cNvPr>
          <p:cNvSpPr>
            <a:spLocks noGrp="1"/>
          </p:cNvSpPr>
          <p:nvPr>
            <p:ph type="sldNum" sz="quarter" idx="12"/>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26058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838202" y="127583"/>
            <a:ext cx="5773613" cy="1325563"/>
          </a:xfrm>
        </p:spPr>
        <p:txBody>
          <a:bodyPr/>
          <a:lstStyle/>
          <a:p>
            <a:r>
              <a:rPr lang="en-US"/>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825625"/>
            <a:ext cx="415124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9" name="Espace réservé pour une image  5">
            <a:extLst>
              <a:ext uri="{FF2B5EF4-FFF2-40B4-BE49-F238E27FC236}">
                <a16:creationId xmlns:a16="http://schemas.microsoft.com/office/drawing/2014/main" id="{8E473C42-9031-4A44-9525-A95D35D49600}"/>
              </a:ext>
            </a:extLst>
          </p:cNvPr>
          <p:cNvSpPr>
            <a:spLocks noGrp="1"/>
          </p:cNvSpPr>
          <p:nvPr>
            <p:ph type="pic" sz="quarter" idx="13"/>
          </p:nvPr>
        </p:nvSpPr>
        <p:spPr>
          <a:xfrm>
            <a:off x="5138563" y="0"/>
            <a:ext cx="7053437" cy="6398346"/>
          </a:xfrm>
          <a:custGeom>
            <a:avLst/>
            <a:gdLst>
              <a:gd name="connsiteX0" fmla="*/ 0 w 6418670"/>
              <a:gd name="connsiteY0" fmla="*/ 6375401 h 6375401"/>
              <a:gd name="connsiteX1" fmla="*/ 1593850 w 6418670"/>
              <a:gd name="connsiteY1" fmla="*/ 0 h 6375401"/>
              <a:gd name="connsiteX2" fmla="*/ 6418670 w 6418670"/>
              <a:gd name="connsiteY2" fmla="*/ 0 h 6375401"/>
              <a:gd name="connsiteX3" fmla="*/ 4824820 w 6418670"/>
              <a:gd name="connsiteY3" fmla="*/ 6375401 h 6375401"/>
              <a:gd name="connsiteX4" fmla="*/ 0 w 6418670"/>
              <a:gd name="connsiteY4" fmla="*/ 6375401 h 6375401"/>
              <a:gd name="connsiteX0" fmla="*/ 0 w 6419158"/>
              <a:gd name="connsiteY0" fmla="*/ 6375401 h 6383217"/>
              <a:gd name="connsiteX1" fmla="*/ 1593850 w 6419158"/>
              <a:gd name="connsiteY1" fmla="*/ 0 h 6383217"/>
              <a:gd name="connsiteX2" fmla="*/ 6418670 w 6419158"/>
              <a:gd name="connsiteY2" fmla="*/ 0 h 6383217"/>
              <a:gd name="connsiteX3" fmla="*/ 6419158 w 6419158"/>
              <a:gd name="connsiteY3" fmla="*/ 6383217 h 6383217"/>
              <a:gd name="connsiteX4" fmla="*/ 0 w 6419158"/>
              <a:gd name="connsiteY4" fmla="*/ 6375401 h 6383217"/>
              <a:gd name="connsiteX0" fmla="*/ 0 w 6825558"/>
              <a:gd name="connsiteY0" fmla="*/ 6383217 h 6383217"/>
              <a:gd name="connsiteX1" fmla="*/ 2000250 w 6825558"/>
              <a:gd name="connsiteY1" fmla="*/ 0 h 6383217"/>
              <a:gd name="connsiteX2" fmla="*/ 6825070 w 6825558"/>
              <a:gd name="connsiteY2" fmla="*/ 0 h 6383217"/>
              <a:gd name="connsiteX3" fmla="*/ 6825558 w 6825558"/>
              <a:gd name="connsiteY3" fmla="*/ 6383217 h 6383217"/>
              <a:gd name="connsiteX4" fmla="*/ 0 w 6825558"/>
              <a:gd name="connsiteY4" fmla="*/ 6383217 h 6383217"/>
              <a:gd name="connsiteX0" fmla="*/ 0 w 6825558"/>
              <a:gd name="connsiteY0" fmla="*/ 6383217 h 6383217"/>
              <a:gd name="connsiteX1" fmla="*/ 1851758 w 6825558"/>
              <a:gd name="connsiteY1" fmla="*/ 15631 h 6383217"/>
              <a:gd name="connsiteX2" fmla="*/ 6825070 w 6825558"/>
              <a:gd name="connsiteY2" fmla="*/ 0 h 6383217"/>
              <a:gd name="connsiteX3" fmla="*/ 6825558 w 6825558"/>
              <a:gd name="connsiteY3" fmla="*/ 6383217 h 6383217"/>
              <a:gd name="connsiteX4" fmla="*/ 0 w 6825558"/>
              <a:gd name="connsiteY4" fmla="*/ 6383217 h 6383217"/>
              <a:gd name="connsiteX0" fmla="*/ 0 w 6825558"/>
              <a:gd name="connsiteY0" fmla="*/ 6383217 h 6383217"/>
              <a:gd name="connsiteX1" fmla="*/ 1843943 w 6825558"/>
              <a:gd name="connsiteY1" fmla="*/ 0 h 6383217"/>
              <a:gd name="connsiteX2" fmla="*/ 6825070 w 6825558"/>
              <a:gd name="connsiteY2" fmla="*/ 0 h 6383217"/>
              <a:gd name="connsiteX3" fmla="*/ 6825558 w 6825558"/>
              <a:gd name="connsiteY3" fmla="*/ 6383217 h 6383217"/>
              <a:gd name="connsiteX4" fmla="*/ 0 w 6825558"/>
              <a:gd name="connsiteY4" fmla="*/ 6383217 h 6383217"/>
              <a:gd name="connsiteX0" fmla="*/ 0 w 6982160"/>
              <a:gd name="connsiteY0" fmla="*/ 6394403 h 6394403"/>
              <a:gd name="connsiteX1" fmla="*/ 2000545 w 6982160"/>
              <a:gd name="connsiteY1" fmla="*/ 0 h 6394403"/>
              <a:gd name="connsiteX2" fmla="*/ 6981672 w 6982160"/>
              <a:gd name="connsiteY2" fmla="*/ 0 h 6394403"/>
              <a:gd name="connsiteX3" fmla="*/ 6982160 w 6982160"/>
              <a:gd name="connsiteY3" fmla="*/ 6383217 h 6394403"/>
              <a:gd name="connsiteX4" fmla="*/ 0 w 6982160"/>
              <a:gd name="connsiteY4" fmla="*/ 6394403 h 6394403"/>
              <a:gd name="connsiteX0" fmla="*/ 0 w 7036758"/>
              <a:gd name="connsiteY0" fmla="*/ 6378023 h 6383217"/>
              <a:gd name="connsiteX1" fmla="*/ 2055143 w 7036758"/>
              <a:gd name="connsiteY1" fmla="*/ 0 h 6383217"/>
              <a:gd name="connsiteX2" fmla="*/ 7036270 w 7036758"/>
              <a:gd name="connsiteY2" fmla="*/ 0 h 6383217"/>
              <a:gd name="connsiteX3" fmla="*/ 7036758 w 7036758"/>
              <a:gd name="connsiteY3" fmla="*/ 6383217 h 6383217"/>
              <a:gd name="connsiteX4" fmla="*/ 0 w 7036758"/>
              <a:gd name="connsiteY4" fmla="*/ 6378023 h 638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6758" h="6383217">
                <a:moveTo>
                  <a:pt x="0" y="6378023"/>
                </a:moveTo>
                <a:lnTo>
                  <a:pt x="2055143" y="0"/>
                </a:lnTo>
                <a:lnTo>
                  <a:pt x="7036270" y="0"/>
                </a:lnTo>
                <a:cubicBezTo>
                  <a:pt x="7036433" y="2127739"/>
                  <a:pt x="7036595" y="4255478"/>
                  <a:pt x="7036758" y="6383217"/>
                </a:cubicBezTo>
                <a:lnTo>
                  <a:pt x="0" y="6378023"/>
                </a:lnTo>
                <a:close/>
              </a:path>
            </a:pathLst>
          </a:custGeom>
          <a:solidFill>
            <a:srgbClr val="EFF2F7"/>
          </a:solidFill>
        </p:spPr>
        <p:txBody>
          <a:bodyPr/>
          <a:lstStyle>
            <a:lvl1pPr>
              <a:defRPr>
                <a:solidFill>
                  <a:schemeClr val="accent1"/>
                </a:solidFill>
              </a:defRPr>
            </a:lvl1pPr>
          </a:lstStyle>
          <a:p>
            <a:r>
              <a:rPr lang="en-US"/>
              <a:t>Click icon to add picture</a:t>
            </a:r>
            <a:endParaRPr lang="fr-FR"/>
          </a:p>
        </p:txBody>
      </p:sp>
      <p:sp>
        <p:nvSpPr>
          <p:cNvPr id="11" name="Date Placeholder 10">
            <a:extLst>
              <a:ext uri="{FF2B5EF4-FFF2-40B4-BE49-F238E27FC236}">
                <a16:creationId xmlns:a16="http://schemas.microsoft.com/office/drawing/2014/main" id="{D33D6944-188F-3A9F-C348-3CE8AB6F4C0D}"/>
              </a:ext>
            </a:extLst>
          </p:cNvPr>
          <p:cNvSpPr>
            <a:spLocks noGrp="1"/>
          </p:cNvSpPr>
          <p:nvPr>
            <p:ph type="dt" sz="half" idx="14"/>
          </p:nvPr>
        </p:nvSpPr>
        <p:spPr/>
        <p:txBody>
          <a:bodyPr/>
          <a:lstStyle/>
          <a:p>
            <a:fld id="{C8070591-BCC8-A443-95BE-E247A2356B96}" type="datetime3">
              <a:rPr lang="en-US" smtClean="0"/>
              <a:t>24 September 2026</a:t>
            </a:fld>
            <a:endParaRPr lang="en-LU"/>
          </a:p>
        </p:txBody>
      </p:sp>
      <p:sp>
        <p:nvSpPr>
          <p:cNvPr id="12" name="Footer Placeholder 11">
            <a:extLst>
              <a:ext uri="{FF2B5EF4-FFF2-40B4-BE49-F238E27FC236}">
                <a16:creationId xmlns:a16="http://schemas.microsoft.com/office/drawing/2014/main" id="{FCF5AF00-2A3A-E9A6-1624-493144DE7FBD}"/>
              </a:ext>
            </a:extLst>
          </p:cNvPr>
          <p:cNvSpPr>
            <a:spLocks noGrp="1"/>
          </p:cNvSpPr>
          <p:nvPr>
            <p:ph type="ftr" sz="quarter" idx="15"/>
          </p:nvPr>
        </p:nvSpPr>
        <p:spPr/>
        <p:txBody>
          <a:bodyPr/>
          <a:lstStyle/>
          <a:p>
            <a:r>
              <a:rPr lang="en-GB"/>
              <a:t>Publications Office presentation</a:t>
            </a:r>
            <a:endParaRPr lang="en-LU"/>
          </a:p>
        </p:txBody>
      </p:sp>
      <p:sp>
        <p:nvSpPr>
          <p:cNvPr id="13" name="Slide Number Placeholder 12">
            <a:extLst>
              <a:ext uri="{FF2B5EF4-FFF2-40B4-BE49-F238E27FC236}">
                <a16:creationId xmlns:a16="http://schemas.microsoft.com/office/drawing/2014/main" id="{4515A44D-F4BE-6860-C197-F62099D90D4F}"/>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1819145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CBD7DA7-BB3E-ED40-A44A-2D14885A0B70}"/>
              </a:ext>
            </a:extLst>
          </p:cNvPr>
          <p:cNvSpPr/>
          <p:nvPr userDrawn="1"/>
        </p:nvSpPr>
        <p:spPr>
          <a:xfrm>
            <a:off x="5096936" y="-50371"/>
            <a:ext cx="7101252" cy="6444295"/>
          </a:xfrm>
          <a:custGeom>
            <a:avLst/>
            <a:gdLst>
              <a:gd name="connsiteX0" fmla="*/ 7055142 w 7055142"/>
              <a:gd name="connsiteY0" fmla="*/ 6333688 h 6350466"/>
              <a:gd name="connsiteX1" fmla="*/ 0 w 7055142"/>
              <a:gd name="connsiteY1" fmla="*/ 6350466 h 6350466"/>
              <a:gd name="connsiteX2" fmla="*/ 2072081 w 7055142"/>
              <a:gd name="connsiteY2" fmla="*/ 0 h 6350466"/>
              <a:gd name="connsiteX3" fmla="*/ 7055142 w 7055142"/>
              <a:gd name="connsiteY3" fmla="*/ 0 h 6350466"/>
              <a:gd name="connsiteX4" fmla="*/ 7055142 w 7055142"/>
              <a:gd name="connsiteY4" fmla="*/ 6333688 h 6350466"/>
              <a:gd name="connsiteX0" fmla="*/ 7038083 w 7055142"/>
              <a:gd name="connsiteY0" fmla="*/ 6357572 h 6357572"/>
              <a:gd name="connsiteX1" fmla="*/ 0 w 7055142"/>
              <a:gd name="connsiteY1" fmla="*/ 6350466 h 6357572"/>
              <a:gd name="connsiteX2" fmla="*/ 2072081 w 7055142"/>
              <a:gd name="connsiteY2" fmla="*/ 0 h 6357572"/>
              <a:gd name="connsiteX3" fmla="*/ 7055142 w 7055142"/>
              <a:gd name="connsiteY3" fmla="*/ 0 h 6357572"/>
              <a:gd name="connsiteX4" fmla="*/ 7038083 w 7055142"/>
              <a:gd name="connsiteY4" fmla="*/ 6357572 h 6357572"/>
              <a:gd name="connsiteX0" fmla="*/ 7051731 w 7068790"/>
              <a:gd name="connsiteY0" fmla="*/ 6357572 h 6357572"/>
              <a:gd name="connsiteX1" fmla="*/ 0 w 7068790"/>
              <a:gd name="connsiteY1" fmla="*/ 6350466 h 6357572"/>
              <a:gd name="connsiteX2" fmla="*/ 2085729 w 7068790"/>
              <a:gd name="connsiteY2" fmla="*/ 0 h 6357572"/>
              <a:gd name="connsiteX3" fmla="*/ 7068790 w 7068790"/>
              <a:gd name="connsiteY3" fmla="*/ 0 h 6357572"/>
              <a:gd name="connsiteX4" fmla="*/ 7051731 w 7068790"/>
              <a:gd name="connsiteY4" fmla="*/ 6357572 h 6357572"/>
              <a:gd name="connsiteX0" fmla="*/ 7051731 w 7068790"/>
              <a:gd name="connsiteY0" fmla="*/ 6357572 h 6360702"/>
              <a:gd name="connsiteX1" fmla="*/ 0 w 7068790"/>
              <a:gd name="connsiteY1" fmla="*/ 6360702 h 6360702"/>
              <a:gd name="connsiteX2" fmla="*/ 2085729 w 7068790"/>
              <a:gd name="connsiteY2" fmla="*/ 0 h 6360702"/>
              <a:gd name="connsiteX3" fmla="*/ 7068790 w 7068790"/>
              <a:gd name="connsiteY3" fmla="*/ 0 h 6360702"/>
              <a:gd name="connsiteX4" fmla="*/ 7051731 w 7068790"/>
              <a:gd name="connsiteY4" fmla="*/ 6357572 h 6360702"/>
              <a:gd name="connsiteX0" fmla="*/ 7074978 w 7074978"/>
              <a:gd name="connsiteY0" fmla="*/ 6361411 h 6361411"/>
              <a:gd name="connsiteX1" fmla="*/ 0 w 7074978"/>
              <a:gd name="connsiteY1" fmla="*/ 6360702 h 6361411"/>
              <a:gd name="connsiteX2" fmla="*/ 2085729 w 7074978"/>
              <a:gd name="connsiteY2" fmla="*/ 0 h 6361411"/>
              <a:gd name="connsiteX3" fmla="*/ 7068790 w 7074978"/>
              <a:gd name="connsiteY3" fmla="*/ 0 h 6361411"/>
              <a:gd name="connsiteX4" fmla="*/ 7074978 w 7074978"/>
              <a:gd name="connsiteY4" fmla="*/ 6361411 h 6361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978" h="6361411">
                <a:moveTo>
                  <a:pt x="7074978" y="6361411"/>
                </a:moveTo>
                <a:lnTo>
                  <a:pt x="0" y="6360702"/>
                </a:lnTo>
                <a:lnTo>
                  <a:pt x="2085729" y="0"/>
                </a:lnTo>
                <a:lnTo>
                  <a:pt x="7068790" y="0"/>
                </a:lnTo>
                <a:cubicBezTo>
                  <a:pt x="7063197" y="2119618"/>
                  <a:pt x="7063793" y="4266960"/>
                  <a:pt x="7074978" y="6361411"/>
                </a:cubicBezTo>
                <a:close/>
              </a:path>
            </a:pathLst>
          </a:custGeom>
          <a:solidFill>
            <a:srgbClr val="EFF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b="0" i="0">
              <a:latin typeface="Aptos" panose="020B0004020202020204" pitchFamily="34" charset="0"/>
            </a:endParaRPr>
          </a:p>
        </p:txBody>
      </p:sp>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838202" y="127583"/>
            <a:ext cx="5773613" cy="1325563"/>
          </a:xfrm>
        </p:spPr>
        <p:txBody>
          <a:bodyPr/>
          <a:lstStyle/>
          <a:p>
            <a:r>
              <a:rPr lang="en-US"/>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825625"/>
            <a:ext cx="425873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10" name="Content Placeholder 14">
            <a:extLst>
              <a:ext uri="{FF2B5EF4-FFF2-40B4-BE49-F238E27FC236}">
                <a16:creationId xmlns:a16="http://schemas.microsoft.com/office/drawing/2014/main" id="{C3E2C0A5-5D30-8444-BE0B-E10A6C1AAD80}"/>
              </a:ext>
            </a:extLst>
          </p:cNvPr>
          <p:cNvSpPr>
            <a:spLocks noGrp="1"/>
          </p:cNvSpPr>
          <p:nvPr>
            <p:ph sz="quarter" idx="13"/>
          </p:nvPr>
        </p:nvSpPr>
        <p:spPr>
          <a:xfrm>
            <a:off x="6972300" y="1025611"/>
            <a:ext cx="4876800" cy="5006889"/>
          </a:xfrm>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7" name="Date Placeholder 6">
            <a:extLst>
              <a:ext uri="{FF2B5EF4-FFF2-40B4-BE49-F238E27FC236}">
                <a16:creationId xmlns:a16="http://schemas.microsoft.com/office/drawing/2014/main" id="{28B7DF12-1A42-ADF9-9787-8DCA31160238}"/>
              </a:ext>
            </a:extLst>
          </p:cNvPr>
          <p:cNvSpPr>
            <a:spLocks noGrp="1"/>
          </p:cNvSpPr>
          <p:nvPr>
            <p:ph type="dt" sz="half" idx="14"/>
          </p:nvPr>
        </p:nvSpPr>
        <p:spPr/>
        <p:txBody>
          <a:bodyPr/>
          <a:lstStyle/>
          <a:p>
            <a:fld id="{AFCCC3A3-224D-E840-9B45-D36C36FCAB78}" type="datetime3">
              <a:rPr lang="en-US" smtClean="0"/>
              <a:t>24 September 2026</a:t>
            </a:fld>
            <a:endParaRPr lang="en-LU"/>
          </a:p>
        </p:txBody>
      </p:sp>
      <p:sp>
        <p:nvSpPr>
          <p:cNvPr id="8" name="Footer Placeholder 7">
            <a:extLst>
              <a:ext uri="{FF2B5EF4-FFF2-40B4-BE49-F238E27FC236}">
                <a16:creationId xmlns:a16="http://schemas.microsoft.com/office/drawing/2014/main" id="{1E809A3F-706E-F917-2FC0-2D46EB0197D9}"/>
              </a:ext>
            </a:extLst>
          </p:cNvPr>
          <p:cNvSpPr>
            <a:spLocks noGrp="1"/>
          </p:cNvSpPr>
          <p:nvPr>
            <p:ph type="ftr" sz="quarter" idx="15"/>
          </p:nvPr>
        </p:nvSpPr>
        <p:spPr/>
        <p:txBody>
          <a:bodyPr/>
          <a:lstStyle/>
          <a:p>
            <a:r>
              <a:rPr lang="en-GB"/>
              <a:t>Publications Office presentation</a:t>
            </a:r>
            <a:endParaRPr lang="en-LU"/>
          </a:p>
        </p:txBody>
      </p:sp>
      <p:sp>
        <p:nvSpPr>
          <p:cNvPr id="9" name="Slide Number Placeholder 8">
            <a:extLst>
              <a:ext uri="{FF2B5EF4-FFF2-40B4-BE49-F238E27FC236}">
                <a16:creationId xmlns:a16="http://schemas.microsoft.com/office/drawing/2014/main" id="{0789A9E4-91E6-827D-E390-25A5AB8C0C5B}"/>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489317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6973766" y="127583"/>
            <a:ext cx="4362450" cy="1325563"/>
          </a:xfrm>
        </p:spPr>
        <p:txBody>
          <a:bodyPr/>
          <a:lstStyle/>
          <a:p>
            <a:r>
              <a:rPr lang="en-US"/>
              <a:t>Click to edit Master title style</a:t>
            </a:r>
            <a:endParaRPr lang="en-LU"/>
          </a:p>
        </p:txBody>
      </p:sp>
      <p:sp>
        <p:nvSpPr>
          <p:cNvPr id="4" name="Content Placeholder 3">
            <a:extLst>
              <a:ext uri="{FF2B5EF4-FFF2-40B4-BE49-F238E27FC236}">
                <a16:creationId xmlns:a16="http://schemas.microsoft.com/office/drawing/2014/main" id="{6D7653ED-9633-6A43-BDA5-C47EB7985EF2}"/>
              </a:ext>
            </a:extLst>
          </p:cNvPr>
          <p:cNvSpPr>
            <a:spLocks noGrp="1"/>
          </p:cNvSpPr>
          <p:nvPr>
            <p:ph sz="half" idx="2"/>
          </p:nvPr>
        </p:nvSpPr>
        <p:spPr>
          <a:xfrm>
            <a:off x="6991350" y="1825625"/>
            <a:ext cx="43624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8" name="Espace réservé pour une image  2">
            <a:extLst>
              <a:ext uri="{FF2B5EF4-FFF2-40B4-BE49-F238E27FC236}">
                <a16:creationId xmlns:a16="http://schemas.microsoft.com/office/drawing/2014/main" id="{D3C9D4F1-D8F0-7D46-8FD5-75979F1ECF14}"/>
              </a:ext>
            </a:extLst>
          </p:cNvPr>
          <p:cNvSpPr>
            <a:spLocks noGrp="1"/>
          </p:cNvSpPr>
          <p:nvPr>
            <p:ph type="pic" sz="quarter" idx="13"/>
          </p:nvPr>
        </p:nvSpPr>
        <p:spPr>
          <a:xfrm>
            <a:off x="0" y="0"/>
            <a:ext cx="7040192" cy="6407150"/>
          </a:xfrm>
          <a:custGeom>
            <a:avLst/>
            <a:gdLst>
              <a:gd name="connsiteX0" fmla="*/ 0 w 6991350"/>
              <a:gd name="connsiteY0" fmla="*/ 0 h 6362700"/>
              <a:gd name="connsiteX1" fmla="*/ 6991350 w 6991350"/>
              <a:gd name="connsiteY1" fmla="*/ 0 h 6362700"/>
              <a:gd name="connsiteX2" fmla="*/ 6991350 w 6991350"/>
              <a:gd name="connsiteY2" fmla="*/ 6362700 h 6362700"/>
              <a:gd name="connsiteX3" fmla="*/ 0 w 6991350"/>
              <a:gd name="connsiteY3" fmla="*/ 6362700 h 6362700"/>
              <a:gd name="connsiteX4" fmla="*/ 0 w 6991350"/>
              <a:gd name="connsiteY4" fmla="*/ 0 h 6362700"/>
              <a:gd name="connsiteX0" fmla="*/ 0 w 6991350"/>
              <a:gd name="connsiteY0" fmla="*/ 0 h 6362700"/>
              <a:gd name="connsiteX1" fmla="*/ 6991350 w 6991350"/>
              <a:gd name="connsiteY1" fmla="*/ 0 h 6362700"/>
              <a:gd name="connsiteX2" fmla="*/ 4738804 w 6991350"/>
              <a:gd name="connsiteY2" fmla="*/ 6295792 h 6362700"/>
              <a:gd name="connsiteX3" fmla="*/ 0 w 6991350"/>
              <a:gd name="connsiteY3" fmla="*/ 6362700 h 6362700"/>
              <a:gd name="connsiteX4" fmla="*/ 0 w 6991350"/>
              <a:gd name="connsiteY4" fmla="*/ 0 h 6362700"/>
              <a:gd name="connsiteX0" fmla="*/ 0 w 6991350"/>
              <a:gd name="connsiteY0" fmla="*/ 0 h 6362700"/>
              <a:gd name="connsiteX1" fmla="*/ 6991350 w 6991350"/>
              <a:gd name="connsiteY1" fmla="*/ 0 h 6362700"/>
              <a:gd name="connsiteX2" fmla="*/ 4694199 w 6991350"/>
              <a:gd name="connsiteY2" fmla="*/ 6351548 h 6362700"/>
              <a:gd name="connsiteX3" fmla="*/ 0 w 6991350"/>
              <a:gd name="connsiteY3" fmla="*/ 6362700 h 6362700"/>
              <a:gd name="connsiteX4" fmla="*/ 0 w 6991350"/>
              <a:gd name="connsiteY4" fmla="*/ 0 h 636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6362700">
                <a:moveTo>
                  <a:pt x="0" y="0"/>
                </a:moveTo>
                <a:lnTo>
                  <a:pt x="6991350" y="0"/>
                </a:lnTo>
                <a:lnTo>
                  <a:pt x="4694199" y="6351548"/>
                </a:lnTo>
                <a:lnTo>
                  <a:pt x="0" y="6362700"/>
                </a:lnTo>
                <a:lnTo>
                  <a:pt x="0" y="0"/>
                </a:lnTo>
                <a:close/>
              </a:path>
            </a:pathLst>
          </a:custGeom>
          <a:solidFill>
            <a:srgbClr val="EFF2F7"/>
          </a:solidFill>
        </p:spPr>
        <p:txBody>
          <a:bodyPr/>
          <a:lstStyle>
            <a:lvl1pPr>
              <a:defRPr>
                <a:solidFill>
                  <a:schemeClr val="accent1"/>
                </a:solidFill>
              </a:defRPr>
            </a:lvl1pPr>
          </a:lstStyle>
          <a:p>
            <a:r>
              <a:rPr lang="en-US"/>
              <a:t>Click icon to add picture</a:t>
            </a:r>
            <a:endParaRPr lang="fr-FR"/>
          </a:p>
        </p:txBody>
      </p:sp>
      <p:sp>
        <p:nvSpPr>
          <p:cNvPr id="11" name="Date Placeholder 10">
            <a:extLst>
              <a:ext uri="{FF2B5EF4-FFF2-40B4-BE49-F238E27FC236}">
                <a16:creationId xmlns:a16="http://schemas.microsoft.com/office/drawing/2014/main" id="{215A84A8-4690-FC70-A457-BD036BA56754}"/>
              </a:ext>
            </a:extLst>
          </p:cNvPr>
          <p:cNvSpPr>
            <a:spLocks noGrp="1"/>
          </p:cNvSpPr>
          <p:nvPr>
            <p:ph type="dt" sz="half" idx="14"/>
          </p:nvPr>
        </p:nvSpPr>
        <p:spPr/>
        <p:txBody>
          <a:bodyPr/>
          <a:lstStyle/>
          <a:p>
            <a:fld id="{9A808BD1-BD85-A748-B4EE-F046DCFF6A50}" type="datetime3">
              <a:rPr lang="en-US" smtClean="0"/>
              <a:t>24 September 2026</a:t>
            </a:fld>
            <a:endParaRPr lang="en-LU"/>
          </a:p>
        </p:txBody>
      </p:sp>
      <p:sp>
        <p:nvSpPr>
          <p:cNvPr id="12" name="Footer Placeholder 11">
            <a:extLst>
              <a:ext uri="{FF2B5EF4-FFF2-40B4-BE49-F238E27FC236}">
                <a16:creationId xmlns:a16="http://schemas.microsoft.com/office/drawing/2014/main" id="{1247CC57-47A2-80E8-B4BB-3989F85E452A}"/>
              </a:ext>
            </a:extLst>
          </p:cNvPr>
          <p:cNvSpPr>
            <a:spLocks noGrp="1"/>
          </p:cNvSpPr>
          <p:nvPr>
            <p:ph type="ftr" sz="quarter" idx="15"/>
          </p:nvPr>
        </p:nvSpPr>
        <p:spPr/>
        <p:txBody>
          <a:bodyPr/>
          <a:lstStyle/>
          <a:p>
            <a:r>
              <a:rPr lang="en-GB"/>
              <a:t>Publications Office presentation</a:t>
            </a:r>
            <a:endParaRPr lang="en-LU"/>
          </a:p>
        </p:txBody>
      </p:sp>
      <p:sp>
        <p:nvSpPr>
          <p:cNvPr id="13" name="Slide Number Placeholder 12">
            <a:extLst>
              <a:ext uri="{FF2B5EF4-FFF2-40B4-BE49-F238E27FC236}">
                <a16:creationId xmlns:a16="http://schemas.microsoft.com/office/drawing/2014/main" id="{D751E00B-5FFF-10DF-8EDE-4485B8D438B9}"/>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2089491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838202" y="127583"/>
            <a:ext cx="5890844" cy="1325563"/>
          </a:xfrm>
        </p:spPr>
        <p:txBody>
          <a:bodyPr/>
          <a:lstStyle/>
          <a:p>
            <a:r>
              <a:rPr lang="en-US"/>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616904"/>
            <a:ext cx="589084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9" name="Rectangle 8">
            <a:extLst>
              <a:ext uri="{FF2B5EF4-FFF2-40B4-BE49-F238E27FC236}">
                <a16:creationId xmlns:a16="http://schemas.microsoft.com/office/drawing/2014/main" id="{4E683DDF-307B-B745-A19D-6C4763AD06B9}"/>
              </a:ext>
            </a:extLst>
          </p:cNvPr>
          <p:cNvSpPr/>
          <p:nvPr userDrawn="1"/>
        </p:nvSpPr>
        <p:spPr>
          <a:xfrm>
            <a:off x="6861122" y="0"/>
            <a:ext cx="5330878" cy="63870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b="0" i="0">
              <a:latin typeface="Aptos" panose="020B0004020202020204" pitchFamily="34" charset="0"/>
            </a:endParaRPr>
          </a:p>
        </p:txBody>
      </p:sp>
      <p:sp>
        <p:nvSpPr>
          <p:cNvPr id="10" name="Content Placeholder 2">
            <a:extLst>
              <a:ext uri="{FF2B5EF4-FFF2-40B4-BE49-F238E27FC236}">
                <a16:creationId xmlns:a16="http://schemas.microsoft.com/office/drawing/2014/main" id="{B3C02EE4-41EB-2D42-A157-CB040EC93768}"/>
              </a:ext>
            </a:extLst>
          </p:cNvPr>
          <p:cNvSpPr>
            <a:spLocks noGrp="1"/>
          </p:cNvSpPr>
          <p:nvPr>
            <p:ph sz="quarter" idx="13"/>
          </p:nvPr>
        </p:nvSpPr>
        <p:spPr>
          <a:xfrm>
            <a:off x="6872261" y="0"/>
            <a:ext cx="5308600" cy="6362700"/>
          </a:xfrm>
          <a:noFill/>
        </p:spPr>
        <p:txBody>
          <a:bodyPr lIns="180000" tIns="1080000" rIns="360000" bIns="72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12" name="Date Placeholder 11">
            <a:extLst>
              <a:ext uri="{FF2B5EF4-FFF2-40B4-BE49-F238E27FC236}">
                <a16:creationId xmlns:a16="http://schemas.microsoft.com/office/drawing/2014/main" id="{C218A4ED-34B4-E1AF-D5A4-F578713CF45D}"/>
              </a:ext>
            </a:extLst>
          </p:cNvPr>
          <p:cNvSpPr>
            <a:spLocks noGrp="1"/>
          </p:cNvSpPr>
          <p:nvPr>
            <p:ph type="dt" sz="half" idx="14"/>
          </p:nvPr>
        </p:nvSpPr>
        <p:spPr/>
        <p:txBody>
          <a:bodyPr/>
          <a:lstStyle/>
          <a:p>
            <a:fld id="{9BBC2670-C465-EC4C-9DCC-ACA1ACC69FF0}" type="datetime3">
              <a:rPr lang="en-US" smtClean="0"/>
              <a:t>24 September 2026</a:t>
            </a:fld>
            <a:endParaRPr lang="en-LU"/>
          </a:p>
        </p:txBody>
      </p:sp>
      <p:sp>
        <p:nvSpPr>
          <p:cNvPr id="13" name="Footer Placeholder 12">
            <a:extLst>
              <a:ext uri="{FF2B5EF4-FFF2-40B4-BE49-F238E27FC236}">
                <a16:creationId xmlns:a16="http://schemas.microsoft.com/office/drawing/2014/main" id="{895EA2EF-1F98-9EEF-6CE1-D275607AA6EA}"/>
              </a:ext>
            </a:extLst>
          </p:cNvPr>
          <p:cNvSpPr>
            <a:spLocks noGrp="1"/>
          </p:cNvSpPr>
          <p:nvPr>
            <p:ph type="ftr" sz="quarter" idx="15"/>
          </p:nvPr>
        </p:nvSpPr>
        <p:spPr/>
        <p:txBody>
          <a:bodyPr/>
          <a:lstStyle/>
          <a:p>
            <a:r>
              <a:rPr lang="en-GB"/>
              <a:t>Publications Office presentation</a:t>
            </a:r>
            <a:endParaRPr lang="en-LU"/>
          </a:p>
        </p:txBody>
      </p:sp>
      <p:sp>
        <p:nvSpPr>
          <p:cNvPr id="14" name="Slide Number Placeholder 13">
            <a:extLst>
              <a:ext uri="{FF2B5EF4-FFF2-40B4-BE49-F238E27FC236}">
                <a16:creationId xmlns:a16="http://schemas.microsoft.com/office/drawing/2014/main" id="{1FE419B8-F371-6A37-45CE-CF8AE9C5494F}"/>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623222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6096002" y="127583"/>
            <a:ext cx="5644818" cy="1325563"/>
          </a:xfrm>
        </p:spPr>
        <p:txBody>
          <a:bodyPr/>
          <a:lstStyle/>
          <a:p>
            <a:r>
              <a:rPr lang="en-US"/>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6096000" y="1825625"/>
            <a:ext cx="564481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10" name="Rectangle 9">
            <a:extLst>
              <a:ext uri="{FF2B5EF4-FFF2-40B4-BE49-F238E27FC236}">
                <a16:creationId xmlns:a16="http://schemas.microsoft.com/office/drawing/2014/main" id="{3E6FE509-1C07-BF4F-B4BA-4F191238D8B2}"/>
              </a:ext>
            </a:extLst>
          </p:cNvPr>
          <p:cNvSpPr/>
          <p:nvPr userDrawn="1"/>
        </p:nvSpPr>
        <p:spPr>
          <a:xfrm>
            <a:off x="0" y="0"/>
            <a:ext cx="5335146" cy="6392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b="0" i="0">
              <a:latin typeface="Aptos" panose="020B0004020202020204" pitchFamily="34" charset="0"/>
            </a:endParaRPr>
          </a:p>
        </p:txBody>
      </p:sp>
      <p:sp>
        <p:nvSpPr>
          <p:cNvPr id="11" name="Content Placeholder 2">
            <a:extLst>
              <a:ext uri="{FF2B5EF4-FFF2-40B4-BE49-F238E27FC236}">
                <a16:creationId xmlns:a16="http://schemas.microsoft.com/office/drawing/2014/main" id="{CA40D902-FE63-8549-BEAE-315CF138BAAF}"/>
              </a:ext>
            </a:extLst>
          </p:cNvPr>
          <p:cNvSpPr>
            <a:spLocks noGrp="1"/>
          </p:cNvSpPr>
          <p:nvPr>
            <p:ph sz="quarter" idx="13"/>
          </p:nvPr>
        </p:nvSpPr>
        <p:spPr>
          <a:xfrm>
            <a:off x="1954" y="0"/>
            <a:ext cx="4968631" cy="6362700"/>
          </a:xfrm>
          <a:noFill/>
        </p:spPr>
        <p:txBody>
          <a:bodyPr lIns="180000" tIns="1080000" rIns="360000" bIns="72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pic>
        <p:nvPicPr>
          <p:cNvPr id="8" name="Picture 7">
            <a:extLst>
              <a:ext uri="{FF2B5EF4-FFF2-40B4-BE49-F238E27FC236}">
                <a16:creationId xmlns:a16="http://schemas.microsoft.com/office/drawing/2014/main" id="{7437CBF7-1C96-1D1E-AC73-6F135C45498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540289" y="0"/>
            <a:ext cx="584200" cy="1358900"/>
          </a:xfrm>
          <a:prstGeom prst="rect">
            <a:avLst/>
          </a:prstGeom>
        </p:spPr>
      </p:pic>
      <p:sp>
        <p:nvSpPr>
          <p:cNvPr id="13" name="Date Placeholder 12">
            <a:extLst>
              <a:ext uri="{FF2B5EF4-FFF2-40B4-BE49-F238E27FC236}">
                <a16:creationId xmlns:a16="http://schemas.microsoft.com/office/drawing/2014/main" id="{47CF1FC1-C5B3-6172-9A00-B0AE6C7DF165}"/>
              </a:ext>
            </a:extLst>
          </p:cNvPr>
          <p:cNvSpPr>
            <a:spLocks noGrp="1"/>
          </p:cNvSpPr>
          <p:nvPr>
            <p:ph type="dt" sz="half" idx="14"/>
          </p:nvPr>
        </p:nvSpPr>
        <p:spPr/>
        <p:txBody>
          <a:bodyPr/>
          <a:lstStyle/>
          <a:p>
            <a:fld id="{68C43F67-D05F-AB4E-8939-BAA702CF4810}" type="datetime3">
              <a:rPr lang="en-US" smtClean="0"/>
              <a:t>24 September 2026</a:t>
            </a:fld>
            <a:endParaRPr lang="en-LU"/>
          </a:p>
        </p:txBody>
      </p:sp>
      <p:sp>
        <p:nvSpPr>
          <p:cNvPr id="14" name="Footer Placeholder 13">
            <a:extLst>
              <a:ext uri="{FF2B5EF4-FFF2-40B4-BE49-F238E27FC236}">
                <a16:creationId xmlns:a16="http://schemas.microsoft.com/office/drawing/2014/main" id="{78F2FA3B-5E80-3224-B47F-0A3E1688E9A1}"/>
              </a:ext>
            </a:extLst>
          </p:cNvPr>
          <p:cNvSpPr>
            <a:spLocks noGrp="1"/>
          </p:cNvSpPr>
          <p:nvPr>
            <p:ph type="ftr" sz="quarter" idx="15"/>
          </p:nvPr>
        </p:nvSpPr>
        <p:spPr/>
        <p:txBody>
          <a:bodyPr/>
          <a:lstStyle/>
          <a:p>
            <a:r>
              <a:rPr lang="en-GB"/>
              <a:t>Publications Office presentation</a:t>
            </a:r>
            <a:endParaRPr lang="en-LU"/>
          </a:p>
        </p:txBody>
      </p:sp>
      <p:sp>
        <p:nvSpPr>
          <p:cNvPr id="15" name="Slide Number Placeholder 14">
            <a:extLst>
              <a:ext uri="{FF2B5EF4-FFF2-40B4-BE49-F238E27FC236}">
                <a16:creationId xmlns:a16="http://schemas.microsoft.com/office/drawing/2014/main" id="{02E5EA04-0F76-B831-463F-438E723E8931}"/>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85046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B8C9-2C71-634F-8BA7-3848E9387047}"/>
              </a:ext>
            </a:extLst>
          </p:cNvPr>
          <p:cNvSpPr>
            <a:spLocks noGrp="1"/>
          </p:cNvSpPr>
          <p:nvPr>
            <p:ph type="title"/>
          </p:nvPr>
        </p:nvSpPr>
        <p:spPr>
          <a:xfrm>
            <a:off x="839788" y="365125"/>
            <a:ext cx="10515600" cy="1084289"/>
          </a:xfrm>
        </p:spPr>
        <p:txBody>
          <a:bodyPr/>
          <a:lstStyle/>
          <a:p>
            <a:r>
              <a:rPr lang="en-US"/>
              <a:t>Click to edit Master title style</a:t>
            </a:r>
            <a:endParaRPr lang="en-LU"/>
          </a:p>
        </p:txBody>
      </p:sp>
      <p:sp>
        <p:nvSpPr>
          <p:cNvPr id="3" name="Text Placeholder 2">
            <a:extLst>
              <a:ext uri="{FF2B5EF4-FFF2-40B4-BE49-F238E27FC236}">
                <a16:creationId xmlns:a16="http://schemas.microsoft.com/office/drawing/2014/main" id="{4B593526-EF99-BC40-B3C8-A56CF0C3314E}"/>
              </a:ext>
            </a:extLst>
          </p:cNvPr>
          <p:cNvSpPr>
            <a:spLocks noGrp="1"/>
          </p:cNvSpPr>
          <p:nvPr>
            <p:ph type="body" idx="1"/>
          </p:nvPr>
        </p:nvSpPr>
        <p:spPr>
          <a:xfrm>
            <a:off x="839788" y="1581774"/>
            <a:ext cx="5157787" cy="823912"/>
          </a:xfrm>
        </p:spPr>
        <p:txBody>
          <a:bodyPr anchor="b">
            <a:normAutofit/>
          </a:bodyPr>
          <a:lstStyle>
            <a:lvl1pPr marL="0" indent="0">
              <a:buNone/>
              <a:defRPr sz="1900" b="1">
                <a:solidFill>
                  <a:srgbClr val="1744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5BF759-CDC9-6F44-B47E-802190240C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5" name="Text Placeholder 4">
            <a:extLst>
              <a:ext uri="{FF2B5EF4-FFF2-40B4-BE49-F238E27FC236}">
                <a16:creationId xmlns:a16="http://schemas.microsoft.com/office/drawing/2014/main" id="{FB1FBC2F-D08A-6048-B6FF-DC607FD4B15B}"/>
              </a:ext>
            </a:extLst>
          </p:cNvPr>
          <p:cNvSpPr>
            <a:spLocks noGrp="1"/>
          </p:cNvSpPr>
          <p:nvPr>
            <p:ph type="body" sz="quarter" idx="3"/>
          </p:nvPr>
        </p:nvSpPr>
        <p:spPr>
          <a:xfrm>
            <a:off x="6172200" y="1581774"/>
            <a:ext cx="5183188" cy="823912"/>
          </a:xfrm>
        </p:spPr>
        <p:txBody>
          <a:bodyPr anchor="b">
            <a:normAutofit/>
          </a:bodyPr>
          <a:lstStyle>
            <a:lvl1pPr marL="0" indent="0">
              <a:buNone/>
              <a:defRPr sz="1900" b="1">
                <a:solidFill>
                  <a:srgbClr val="1744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676610-E191-6E4D-BE38-4CE366F088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13" name="Date Placeholder 12">
            <a:extLst>
              <a:ext uri="{FF2B5EF4-FFF2-40B4-BE49-F238E27FC236}">
                <a16:creationId xmlns:a16="http://schemas.microsoft.com/office/drawing/2014/main" id="{D4C1A58A-0BB2-F810-5765-591AC7A14206}"/>
              </a:ext>
            </a:extLst>
          </p:cNvPr>
          <p:cNvSpPr>
            <a:spLocks noGrp="1"/>
          </p:cNvSpPr>
          <p:nvPr>
            <p:ph type="dt" sz="half" idx="10"/>
          </p:nvPr>
        </p:nvSpPr>
        <p:spPr/>
        <p:txBody>
          <a:bodyPr/>
          <a:lstStyle/>
          <a:p>
            <a:fld id="{A2B8026C-0EDC-8B4A-8685-EC02EA25EFAB}" type="datetime3">
              <a:rPr lang="en-US" smtClean="0"/>
              <a:t>24 September 2026</a:t>
            </a:fld>
            <a:endParaRPr lang="en-LU"/>
          </a:p>
        </p:txBody>
      </p:sp>
      <p:sp>
        <p:nvSpPr>
          <p:cNvPr id="14" name="Footer Placeholder 13">
            <a:extLst>
              <a:ext uri="{FF2B5EF4-FFF2-40B4-BE49-F238E27FC236}">
                <a16:creationId xmlns:a16="http://schemas.microsoft.com/office/drawing/2014/main" id="{C3C75F2C-12B1-C2F5-E222-B84C17945A20}"/>
              </a:ext>
            </a:extLst>
          </p:cNvPr>
          <p:cNvSpPr>
            <a:spLocks noGrp="1"/>
          </p:cNvSpPr>
          <p:nvPr>
            <p:ph type="ftr" sz="quarter" idx="11"/>
          </p:nvPr>
        </p:nvSpPr>
        <p:spPr/>
        <p:txBody>
          <a:bodyPr/>
          <a:lstStyle/>
          <a:p>
            <a:r>
              <a:rPr lang="en-GB"/>
              <a:t>Publications Office presentation</a:t>
            </a:r>
            <a:endParaRPr lang="en-LU"/>
          </a:p>
        </p:txBody>
      </p:sp>
      <p:sp>
        <p:nvSpPr>
          <p:cNvPr id="15" name="Slide Number Placeholder 14">
            <a:extLst>
              <a:ext uri="{FF2B5EF4-FFF2-40B4-BE49-F238E27FC236}">
                <a16:creationId xmlns:a16="http://schemas.microsoft.com/office/drawing/2014/main" id="{9C6F804B-FE0E-AB2B-EF93-E894E542C858}"/>
              </a:ext>
            </a:extLst>
          </p:cNvPr>
          <p:cNvSpPr>
            <a:spLocks noGrp="1"/>
          </p:cNvSpPr>
          <p:nvPr>
            <p:ph type="sldNum" sz="quarter" idx="12"/>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5227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BDBB-36D4-1A4E-905E-F38DC8CBE48C}"/>
              </a:ext>
            </a:extLst>
          </p:cNvPr>
          <p:cNvSpPr>
            <a:spLocks noGrp="1"/>
          </p:cNvSpPr>
          <p:nvPr>
            <p:ph type="ctrTitle" hasCustomPrompt="1"/>
          </p:nvPr>
        </p:nvSpPr>
        <p:spPr>
          <a:xfrm>
            <a:off x="1160585" y="732928"/>
            <a:ext cx="9144000" cy="2387600"/>
          </a:xfrm>
        </p:spPr>
        <p:txBody>
          <a:bodyPr anchor="b">
            <a:normAutofit/>
          </a:bodyPr>
          <a:lstStyle>
            <a:lvl1pPr algn="l">
              <a:defRPr sz="3800" b="0" i="0" cap="all" baseline="0">
                <a:solidFill>
                  <a:srgbClr val="003399"/>
                </a:solidFill>
                <a:latin typeface="Aptos" panose="020B0004020202020204" pitchFamily="34" charset="0"/>
              </a:defRPr>
            </a:lvl1pPr>
          </a:lstStyle>
          <a:p>
            <a:r>
              <a:rPr lang="en-GB"/>
              <a:t>Thank you</a:t>
            </a:r>
            <a:endParaRPr lang="en-LU"/>
          </a:p>
        </p:txBody>
      </p:sp>
      <p:sp>
        <p:nvSpPr>
          <p:cNvPr id="3" name="Subtitle 2">
            <a:extLst>
              <a:ext uri="{FF2B5EF4-FFF2-40B4-BE49-F238E27FC236}">
                <a16:creationId xmlns:a16="http://schemas.microsoft.com/office/drawing/2014/main" id="{862DEDC9-2944-F14D-94A1-81D2BD6EEB4E}"/>
              </a:ext>
            </a:extLst>
          </p:cNvPr>
          <p:cNvSpPr>
            <a:spLocks noGrp="1"/>
          </p:cNvSpPr>
          <p:nvPr>
            <p:ph type="subTitle" idx="1" hasCustomPrompt="1"/>
          </p:nvPr>
        </p:nvSpPr>
        <p:spPr>
          <a:xfrm>
            <a:off x="1160585" y="3212603"/>
            <a:ext cx="9144000" cy="1655762"/>
          </a:xfrm>
        </p:spPr>
        <p:txBody>
          <a:bodyPr lIns="0">
            <a:normAutofit/>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Further information, links</a:t>
            </a:r>
            <a:endParaRPr lang="en-LU"/>
          </a:p>
        </p:txBody>
      </p:sp>
      <p:pic>
        <p:nvPicPr>
          <p:cNvPr id="4" name="Graphic 3">
            <a:extLst>
              <a:ext uri="{FF2B5EF4-FFF2-40B4-BE49-F238E27FC236}">
                <a16:creationId xmlns:a16="http://schemas.microsoft.com/office/drawing/2014/main" id="{F35CA09E-8789-516F-7694-5DBC868D1F8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60463" y="5440895"/>
            <a:ext cx="838200" cy="292100"/>
          </a:xfrm>
          <a:prstGeom prst="rect">
            <a:avLst/>
          </a:prstGeom>
        </p:spPr>
      </p:pic>
      <p:sp>
        <p:nvSpPr>
          <p:cNvPr id="5" name="Content Placeholder 16">
            <a:extLst>
              <a:ext uri="{FF2B5EF4-FFF2-40B4-BE49-F238E27FC236}">
                <a16:creationId xmlns:a16="http://schemas.microsoft.com/office/drawing/2014/main" id="{521F889A-0502-2ACC-DFA8-EE515D323E06}"/>
              </a:ext>
            </a:extLst>
          </p:cNvPr>
          <p:cNvSpPr txBox="1">
            <a:spLocks/>
          </p:cNvSpPr>
          <p:nvPr userDrawn="1"/>
        </p:nvSpPr>
        <p:spPr>
          <a:xfrm>
            <a:off x="1160463" y="5174892"/>
            <a:ext cx="2919412" cy="241300"/>
          </a:xfrm>
          <a:prstGeom prst="rect">
            <a:avLst/>
          </a:prstGeom>
        </p:spPr>
        <p:txBody>
          <a:bodyPr lIns="0" tIns="46800" rIns="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Aptos" panose="020B0004020202020204" pitchFamily="34" charset="0"/>
                <a:ea typeface="+mn-ea"/>
                <a:cs typeface="+mn-cs"/>
              </a:defRPr>
            </a:lvl1pPr>
            <a:lvl2pPr marL="36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2pPr>
            <a:lvl3pPr marL="54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3pPr>
            <a:lvl4pPr marL="72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4pPr>
            <a:lvl5pPr marL="90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tx1">
                    <a:lumMod val="50000"/>
                    <a:lumOff val="50000"/>
                  </a:schemeClr>
                </a:solidFill>
              </a:rPr>
              <a:t>© European Union</a:t>
            </a:r>
            <a:endParaRPr lang="en-BE">
              <a:solidFill>
                <a:schemeClr val="tx1">
                  <a:lumMod val="50000"/>
                  <a:lumOff val="50000"/>
                </a:schemeClr>
              </a:solidFill>
            </a:endParaRPr>
          </a:p>
        </p:txBody>
      </p:sp>
    </p:spTree>
    <p:extLst>
      <p:ext uri="{BB962C8B-B14F-4D97-AF65-F5344CB8AC3E}">
        <p14:creationId xmlns:p14="http://schemas.microsoft.com/office/powerpoint/2010/main" val="2847624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BDBB-36D4-1A4E-905E-F38DC8CBE48C}"/>
              </a:ext>
            </a:extLst>
          </p:cNvPr>
          <p:cNvSpPr>
            <a:spLocks noGrp="1"/>
          </p:cNvSpPr>
          <p:nvPr>
            <p:ph type="ctrTitle"/>
          </p:nvPr>
        </p:nvSpPr>
        <p:spPr>
          <a:xfrm>
            <a:off x="1612277" y="2060154"/>
            <a:ext cx="9144000" cy="1860116"/>
          </a:xfrm>
        </p:spPr>
        <p:txBody>
          <a:bodyPr anchor="b">
            <a:normAutofit/>
          </a:bodyPr>
          <a:lstStyle>
            <a:lvl1pPr algn="l">
              <a:defRPr sz="3600" b="0" cap="all" baseline="0">
                <a:solidFill>
                  <a:srgbClr val="003399"/>
                </a:solidFill>
                <a:latin typeface="Aptos" panose="020B0004020202020204" pitchFamily="34" charset="0"/>
              </a:defRPr>
            </a:lvl1pPr>
          </a:lstStyle>
          <a:p>
            <a:r>
              <a:rPr lang="en-GB"/>
              <a:t>Click to edit Master title style</a:t>
            </a:r>
            <a:endParaRPr lang="en-LU"/>
          </a:p>
        </p:txBody>
      </p:sp>
      <p:sp>
        <p:nvSpPr>
          <p:cNvPr id="3" name="Subtitle 2">
            <a:extLst>
              <a:ext uri="{FF2B5EF4-FFF2-40B4-BE49-F238E27FC236}">
                <a16:creationId xmlns:a16="http://schemas.microsoft.com/office/drawing/2014/main" id="{862DEDC9-2944-F14D-94A1-81D2BD6EEB4E}"/>
              </a:ext>
            </a:extLst>
          </p:cNvPr>
          <p:cNvSpPr>
            <a:spLocks noGrp="1"/>
          </p:cNvSpPr>
          <p:nvPr>
            <p:ph type="subTitle" idx="1"/>
          </p:nvPr>
        </p:nvSpPr>
        <p:spPr>
          <a:xfrm>
            <a:off x="1612277" y="4012345"/>
            <a:ext cx="9144000" cy="1655762"/>
          </a:xfrm>
        </p:spPr>
        <p:txBody>
          <a:bodyPr lIns="0">
            <a:normAutofit/>
          </a:bodyPr>
          <a:lstStyle>
            <a:lvl1pPr marL="0" indent="0" algn="l">
              <a:buNone/>
              <a:defRPr sz="19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U"/>
          </a:p>
        </p:txBody>
      </p:sp>
    </p:spTree>
    <p:extLst>
      <p:ext uri="{BB962C8B-B14F-4D97-AF65-F5344CB8AC3E}">
        <p14:creationId xmlns:p14="http://schemas.microsoft.com/office/powerpoint/2010/main" val="1593243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FBAC-DE93-F844-95F3-30AB7E2F3B08}"/>
              </a:ext>
            </a:extLst>
          </p:cNvPr>
          <p:cNvSpPr>
            <a:spLocks noGrp="1"/>
          </p:cNvSpPr>
          <p:nvPr>
            <p:ph type="title"/>
          </p:nvPr>
        </p:nvSpPr>
        <p:spPr/>
        <p:txBody>
          <a:bodyPr/>
          <a:lstStyle/>
          <a:p>
            <a:r>
              <a:rPr lang="en-GB"/>
              <a:t>Click to edit Master title style</a:t>
            </a:r>
            <a:endParaRPr lang="en-LU"/>
          </a:p>
        </p:txBody>
      </p:sp>
      <p:sp>
        <p:nvSpPr>
          <p:cNvPr id="7" name="Content Placeholder 6">
            <a:extLst>
              <a:ext uri="{FF2B5EF4-FFF2-40B4-BE49-F238E27FC236}">
                <a16:creationId xmlns:a16="http://schemas.microsoft.com/office/drawing/2014/main" id="{A000F1C4-C3F0-1E42-96E2-CF97375B702E}"/>
              </a:ext>
            </a:extLst>
          </p:cNvPr>
          <p:cNvSpPr>
            <a:spLocks noGrp="1"/>
          </p:cNvSpPr>
          <p:nvPr>
            <p:ph sz="quarter" idx="13"/>
          </p:nvPr>
        </p:nvSpPr>
        <p:spPr>
          <a:xfrm>
            <a:off x="838200" y="1805355"/>
            <a:ext cx="10498138" cy="42207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10" name="Date Placeholder 9">
            <a:extLst>
              <a:ext uri="{FF2B5EF4-FFF2-40B4-BE49-F238E27FC236}">
                <a16:creationId xmlns:a16="http://schemas.microsoft.com/office/drawing/2014/main" id="{6F07CE79-CC04-212C-82BC-9AB5CE3F8A6F}"/>
              </a:ext>
            </a:extLst>
          </p:cNvPr>
          <p:cNvSpPr>
            <a:spLocks noGrp="1"/>
          </p:cNvSpPr>
          <p:nvPr>
            <p:ph type="dt" sz="half" idx="14"/>
          </p:nvPr>
        </p:nvSpPr>
        <p:spPr/>
        <p:txBody>
          <a:bodyPr/>
          <a:lstStyle/>
          <a:p>
            <a:fld id="{2DA59A3A-6F77-304A-9DE5-B89B6C27A7C3}" type="datetime3">
              <a:rPr lang="en-US" smtClean="0"/>
              <a:t>24 September 2026</a:t>
            </a:fld>
            <a:endParaRPr lang="en-LU"/>
          </a:p>
        </p:txBody>
      </p:sp>
      <p:sp>
        <p:nvSpPr>
          <p:cNvPr id="11" name="Footer Placeholder 10">
            <a:extLst>
              <a:ext uri="{FF2B5EF4-FFF2-40B4-BE49-F238E27FC236}">
                <a16:creationId xmlns:a16="http://schemas.microsoft.com/office/drawing/2014/main" id="{E532B4CD-9E7D-1EDE-7011-721947923452}"/>
              </a:ext>
            </a:extLst>
          </p:cNvPr>
          <p:cNvSpPr>
            <a:spLocks noGrp="1"/>
          </p:cNvSpPr>
          <p:nvPr>
            <p:ph type="ftr" sz="quarter" idx="15"/>
          </p:nvPr>
        </p:nvSpPr>
        <p:spPr/>
        <p:txBody>
          <a:bodyPr/>
          <a:lstStyle/>
          <a:p>
            <a:r>
              <a:rPr lang="en-GB"/>
              <a:t>Publications Office presentation</a:t>
            </a:r>
            <a:endParaRPr lang="en-LU"/>
          </a:p>
        </p:txBody>
      </p:sp>
      <p:sp>
        <p:nvSpPr>
          <p:cNvPr id="12" name="Slide Number Placeholder 11">
            <a:extLst>
              <a:ext uri="{FF2B5EF4-FFF2-40B4-BE49-F238E27FC236}">
                <a16:creationId xmlns:a16="http://schemas.microsoft.com/office/drawing/2014/main" id="{789BD512-E10E-3185-E4BB-1A2BDF76F7E2}"/>
              </a:ext>
            </a:extLst>
          </p:cNvPr>
          <p:cNvSpPr>
            <a:spLocks noGrp="1"/>
          </p:cNvSpPr>
          <p:nvPr>
            <p:ph type="sldNum" sz="quarter" idx="16"/>
          </p:nvPr>
        </p:nvSpPr>
        <p:spPr>
          <a:xfrm>
            <a:off x="11589940" y="6451229"/>
            <a:ext cx="499562" cy="365125"/>
          </a:xfrm>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274090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ad me: Instructio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07C67D-8C17-924A-96A3-772E6787E855}"/>
              </a:ext>
            </a:extLst>
          </p:cNvPr>
          <p:cNvSpPr>
            <a:spLocks noGrp="1"/>
          </p:cNvSpPr>
          <p:nvPr>
            <p:ph type="dt" sz="half" idx="10"/>
          </p:nvPr>
        </p:nvSpPr>
        <p:spPr/>
        <p:txBody>
          <a:bodyPr/>
          <a:lstStyle/>
          <a:p>
            <a:fld id="{76624395-5B77-BD4F-BA89-5AEFEBA1DB2D}" type="datetime3">
              <a:rPr lang="en-US" smtClean="0"/>
              <a:t>24 September 2026</a:t>
            </a:fld>
            <a:endParaRPr lang="en-LU"/>
          </a:p>
        </p:txBody>
      </p:sp>
      <p:sp>
        <p:nvSpPr>
          <p:cNvPr id="4" name="Slide Number Placeholder 3">
            <a:extLst>
              <a:ext uri="{FF2B5EF4-FFF2-40B4-BE49-F238E27FC236}">
                <a16:creationId xmlns:a16="http://schemas.microsoft.com/office/drawing/2014/main" id="{3308A3F4-CF1F-3CF6-A9D7-58E599ABD350}"/>
              </a:ext>
            </a:extLst>
          </p:cNvPr>
          <p:cNvSpPr>
            <a:spLocks noGrp="1"/>
          </p:cNvSpPr>
          <p:nvPr>
            <p:ph type="sldNum" sz="quarter" idx="11"/>
          </p:nvPr>
        </p:nvSpPr>
        <p:spPr/>
        <p:txBody>
          <a:bodyPr/>
          <a:lstStyle/>
          <a:p>
            <a:fld id="{229B4BBC-BB84-A046-AB44-125112278BC9}" type="slidenum">
              <a:rPr lang="en-LU" smtClean="0"/>
              <a:pPr/>
              <a:t>‹#›</a:t>
            </a:fld>
            <a:endParaRPr lang="en-LU"/>
          </a:p>
        </p:txBody>
      </p:sp>
      <p:sp>
        <p:nvSpPr>
          <p:cNvPr id="5" name="Footer Placeholder 4">
            <a:extLst>
              <a:ext uri="{FF2B5EF4-FFF2-40B4-BE49-F238E27FC236}">
                <a16:creationId xmlns:a16="http://schemas.microsoft.com/office/drawing/2014/main" id="{1A47E18F-982E-133C-CB25-E0AA46002D42}"/>
              </a:ext>
            </a:extLst>
          </p:cNvPr>
          <p:cNvSpPr>
            <a:spLocks noGrp="1"/>
          </p:cNvSpPr>
          <p:nvPr>
            <p:ph type="ftr" sz="quarter" idx="12"/>
          </p:nvPr>
        </p:nvSpPr>
        <p:spPr/>
        <p:txBody>
          <a:bodyPr/>
          <a:lstStyle/>
          <a:p>
            <a:r>
              <a:rPr lang="en-GB"/>
              <a:t>Publications Office presentation</a:t>
            </a:r>
            <a:endParaRPr lang="en-LU"/>
          </a:p>
        </p:txBody>
      </p:sp>
      <p:sp>
        <p:nvSpPr>
          <p:cNvPr id="12" name="TextBox 11">
            <a:extLst>
              <a:ext uri="{FF2B5EF4-FFF2-40B4-BE49-F238E27FC236}">
                <a16:creationId xmlns:a16="http://schemas.microsoft.com/office/drawing/2014/main" id="{40287568-A9B9-C923-A297-5E555DAAE383}"/>
              </a:ext>
            </a:extLst>
          </p:cNvPr>
          <p:cNvSpPr txBox="1"/>
          <p:nvPr userDrawn="1"/>
        </p:nvSpPr>
        <p:spPr>
          <a:xfrm>
            <a:off x="806089" y="902970"/>
            <a:ext cx="2015167" cy="492443"/>
          </a:xfrm>
          <a:prstGeom prst="rect">
            <a:avLst/>
          </a:prstGeom>
          <a:noFill/>
        </p:spPr>
        <p:txBody>
          <a:bodyPr wrap="none" lIns="0" tIns="0" rIns="0" bIns="0" rtlCol="0">
            <a:spAutoFit/>
          </a:bodyPr>
          <a:lstStyle/>
          <a:p>
            <a:r>
              <a:rPr lang="en-GB" sz="3200" b="1">
                <a:solidFill>
                  <a:schemeClr val="tx1"/>
                </a:solidFill>
              </a:rPr>
              <a:t>Instructions</a:t>
            </a:r>
            <a:endParaRPr lang="en-BE" sz="3200" b="1">
              <a:solidFill>
                <a:schemeClr val="tx1"/>
              </a:solidFill>
            </a:endParaRPr>
          </a:p>
        </p:txBody>
      </p:sp>
      <p:sp>
        <p:nvSpPr>
          <p:cNvPr id="13" name="TextBox 12">
            <a:extLst>
              <a:ext uri="{FF2B5EF4-FFF2-40B4-BE49-F238E27FC236}">
                <a16:creationId xmlns:a16="http://schemas.microsoft.com/office/drawing/2014/main" id="{399FACF0-B387-EF1A-6409-4D93D8665BBC}"/>
              </a:ext>
            </a:extLst>
          </p:cNvPr>
          <p:cNvSpPr txBox="1"/>
          <p:nvPr userDrawn="1"/>
        </p:nvSpPr>
        <p:spPr>
          <a:xfrm>
            <a:off x="695276" y="1767840"/>
            <a:ext cx="4970950" cy="5078313"/>
          </a:xfrm>
          <a:prstGeom prst="rect">
            <a:avLst/>
          </a:prstGeom>
          <a:noFill/>
        </p:spPr>
        <p:txBody>
          <a:bodyPr wrap="square" rtlCol="0">
            <a:spAutoFit/>
          </a:bodyPr>
          <a:lstStyle/>
          <a:p>
            <a:pPr marL="0" indent="0">
              <a:buNone/>
            </a:pPr>
            <a:r>
              <a:rPr lang="en-GB" b="1"/>
              <a:t>On a content slide (not the title slide), ensure that the footer, date and slide number are displayed.</a:t>
            </a:r>
            <a:endParaRPr lang="en-GB"/>
          </a:p>
          <a:p>
            <a:pPr marL="0" indent="0">
              <a:buNone/>
            </a:pPr>
            <a:r>
              <a:rPr lang="en-GB"/>
              <a:t>To update them on all content slides:</a:t>
            </a:r>
          </a:p>
          <a:p>
            <a:pPr marL="457200" indent="-457200">
              <a:buAutoNum type="arabicPeriod"/>
            </a:pPr>
            <a:r>
              <a:rPr lang="en-GB"/>
              <a:t>Select any content slide (not the title slide).</a:t>
            </a:r>
          </a:p>
          <a:p>
            <a:pPr marL="457200" indent="-457200">
              <a:buAutoNum type="arabicPeriod"/>
            </a:pPr>
            <a:r>
              <a:rPr lang="en-GB"/>
              <a:t>Got to &gt; Insert &gt; </a:t>
            </a:r>
            <a:r>
              <a:rPr lang="en-GB" b="1">
                <a:solidFill>
                  <a:srgbClr val="FF0000"/>
                </a:solidFill>
              </a:rPr>
              <a:t>Header &amp; Footer </a:t>
            </a:r>
            <a:r>
              <a:rPr lang="en-GB"/>
              <a:t>&gt; replace the generic footer with the desired content (title of the presentation or author, unit, topic, etc).</a:t>
            </a:r>
          </a:p>
          <a:p>
            <a:pPr marL="457200" indent="-457200">
              <a:buAutoNum type="arabicPeriod"/>
            </a:pPr>
            <a:r>
              <a:rPr lang="en-GB"/>
              <a:t>Set the date to fixed using the desired format, or uncheck the box if you don’t want the date to appear</a:t>
            </a:r>
          </a:p>
          <a:p>
            <a:pPr marL="457200" indent="-457200">
              <a:buFont typeface="Arial" panose="020B0604020202020204" pitchFamily="34" charset="0"/>
              <a:buAutoNum type="arabicPeriod"/>
            </a:pPr>
            <a:r>
              <a:rPr lang="en-GB"/>
              <a:t>Tick ‘Apply to All ‘.</a:t>
            </a:r>
          </a:p>
          <a:p>
            <a:pPr marL="457200" indent="-457200">
              <a:buFont typeface="Arial" panose="020B0604020202020204" pitchFamily="34" charset="0"/>
              <a:buAutoNum type="arabicPeriod"/>
            </a:pPr>
            <a:r>
              <a:rPr lang="en-LU"/>
              <a:t>All footer elements must be formatted in Aptos, 12 pt, black.</a:t>
            </a:r>
            <a:br>
              <a:rPr lang="en-LU"/>
            </a:br>
            <a:r>
              <a:rPr lang="en-LU"/>
              <a:t>Do not centre the footer elements. </a:t>
            </a:r>
          </a:p>
          <a:p>
            <a:pPr marL="457200" indent="-457200">
              <a:buAutoNum type="arabicPeriod"/>
            </a:pPr>
            <a:endParaRPr lang="en-GB">
              <a:solidFill>
                <a:schemeClr val="tx1"/>
              </a:solidFill>
            </a:endParaRPr>
          </a:p>
          <a:p>
            <a:pPr marL="0" indent="0">
              <a:buNone/>
            </a:pPr>
            <a:endParaRPr lang="en-GB">
              <a:solidFill>
                <a:schemeClr val="tx1"/>
              </a:solidFill>
            </a:endParaRPr>
          </a:p>
          <a:p>
            <a:endParaRPr lang="en-BE">
              <a:solidFill>
                <a:schemeClr val="tx1"/>
              </a:solidFill>
            </a:endParaRPr>
          </a:p>
        </p:txBody>
      </p:sp>
      <p:sp>
        <p:nvSpPr>
          <p:cNvPr id="14" name="TextBox 13">
            <a:extLst>
              <a:ext uri="{FF2B5EF4-FFF2-40B4-BE49-F238E27FC236}">
                <a16:creationId xmlns:a16="http://schemas.microsoft.com/office/drawing/2014/main" id="{16D2B87F-C5C0-9004-5832-115B4366F739}"/>
              </a:ext>
            </a:extLst>
          </p:cNvPr>
          <p:cNvSpPr txBox="1"/>
          <p:nvPr userDrawn="1"/>
        </p:nvSpPr>
        <p:spPr>
          <a:xfrm>
            <a:off x="6347684" y="1767840"/>
            <a:ext cx="4970950" cy="4247317"/>
          </a:xfrm>
          <a:prstGeom prst="rect">
            <a:avLst/>
          </a:prstGeom>
          <a:noFill/>
        </p:spPr>
        <p:txBody>
          <a:bodyPr wrap="square" rtlCol="0">
            <a:spAutoFit/>
          </a:bodyPr>
          <a:lstStyle/>
          <a:p>
            <a:r>
              <a:rPr lang="en-GB">
                <a:solidFill>
                  <a:schemeClr val="tx1"/>
                </a:solidFill>
              </a:rPr>
              <a:t>Type your text in placeholder boxes. Avoid creating further text boxes.</a:t>
            </a:r>
          </a:p>
          <a:p>
            <a:r>
              <a:rPr lang="en-GB">
                <a:solidFill>
                  <a:schemeClr val="tx1"/>
                </a:solidFill>
              </a:rPr>
              <a:t>If you copy text from an existing presentation, don’t forget to refresh the template of your slide. Refreshing the template will automatically apply the correct style and colours to your text. It will also allow to switch easily between light and dark template.</a:t>
            </a:r>
          </a:p>
          <a:p>
            <a:r>
              <a:rPr lang="en-GB">
                <a:solidFill>
                  <a:schemeClr val="tx1"/>
                </a:solidFill>
              </a:rPr>
              <a:t>Don’t change text format in placeholder boxes.</a:t>
            </a:r>
          </a:p>
          <a:p>
            <a:r>
              <a:rPr lang="en-GB">
                <a:solidFill>
                  <a:schemeClr val="tx1"/>
                </a:solidFill>
              </a:rPr>
              <a:t>Don’t put too many ideas on one single slide. Summarise your ideas and develop them orally or display them on several slides.</a:t>
            </a:r>
          </a:p>
          <a:p>
            <a:r>
              <a:rPr lang="en-GB" b="1">
                <a:solidFill>
                  <a:schemeClr val="tx1"/>
                </a:solidFill>
              </a:rPr>
              <a:t>Always include the appropriate copyright attribution for any visuals used.</a:t>
            </a:r>
          </a:p>
          <a:p>
            <a:endParaRPr lang="en-BE">
              <a:solidFill>
                <a:schemeClr val="tx1"/>
              </a:solidFill>
            </a:endParaRPr>
          </a:p>
        </p:txBody>
      </p:sp>
    </p:spTree>
    <p:extLst>
      <p:ext uri="{BB962C8B-B14F-4D97-AF65-F5344CB8AC3E}">
        <p14:creationId xmlns:p14="http://schemas.microsoft.com/office/powerpoint/2010/main" val="713906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p:txBody>
          <a:bodyPr/>
          <a:lstStyle/>
          <a:p>
            <a:r>
              <a:rPr lang="en-GB"/>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4" name="Content Placeholder 3">
            <a:extLst>
              <a:ext uri="{FF2B5EF4-FFF2-40B4-BE49-F238E27FC236}">
                <a16:creationId xmlns:a16="http://schemas.microsoft.com/office/drawing/2014/main" id="{6D7653ED-9633-6A43-BDA5-C47EB7985EF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11" name="Date Placeholder 10">
            <a:extLst>
              <a:ext uri="{FF2B5EF4-FFF2-40B4-BE49-F238E27FC236}">
                <a16:creationId xmlns:a16="http://schemas.microsoft.com/office/drawing/2014/main" id="{89237BBD-DEFF-3626-1954-E263F25ECCD8}"/>
              </a:ext>
            </a:extLst>
          </p:cNvPr>
          <p:cNvSpPr>
            <a:spLocks noGrp="1"/>
          </p:cNvSpPr>
          <p:nvPr>
            <p:ph type="dt" sz="half" idx="10"/>
          </p:nvPr>
        </p:nvSpPr>
        <p:spPr/>
        <p:txBody>
          <a:bodyPr/>
          <a:lstStyle/>
          <a:p>
            <a:fld id="{32E34197-F2DA-DD43-AF8C-F44B5D0A087F}" type="datetime3">
              <a:rPr lang="en-US" smtClean="0"/>
              <a:t>24 September 2026</a:t>
            </a:fld>
            <a:endParaRPr lang="en-LU"/>
          </a:p>
        </p:txBody>
      </p:sp>
      <p:sp>
        <p:nvSpPr>
          <p:cNvPr id="12" name="Footer Placeholder 11">
            <a:extLst>
              <a:ext uri="{FF2B5EF4-FFF2-40B4-BE49-F238E27FC236}">
                <a16:creationId xmlns:a16="http://schemas.microsoft.com/office/drawing/2014/main" id="{702C9B62-A097-DCDE-1CFE-B834CD9E240F}"/>
              </a:ext>
            </a:extLst>
          </p:cNvPr>
          <p:cNvSpPr>
            <a:spLocks noGrp="1"/>
          </p:cNvSpPr>
          <p:nvPr>
            <p:ph type="ftr" sz="quarter" idx="11"/>
          </p:nvPr>
        </p:nvSpPr>
        <p:spPr/>
        <p:txBody>
          <a:bodyPr/>
          <a:lstStyle/>
          <a:p>
            <a:r>
              <a:rPr lang="en-GB"/>
              <a:t>Publications Office presentation</a:t>
            </a:r>
            <a:endParaRPr lang="en-LU"/>
          </a:p>
        </p:txBody>
      </p:sp>
      <p:sp>
        <p:nvSpPr>
          <p:cNvPr id="13" name="Slide Number Placeholder 12">
            <a:extLst>
              <a:ext uri="{FF2B5EF4-FFF2-40B4-BE49-F238E27FC236}">
                <a16:creationId xmlns:a16="http://schemas.microsoft.com/office/drawing/2014/main" id="{374F3E16-EA1F-52F7-22CD-3CDD73CEC692}"/>
              </a:ext>
            </a:extLst>
          </p:cNvPr>
          <p:cNvSpPr>
            <a:spLocks noGrp="1"/>
          </p:cNvSpPr>
          <p:nvPr>
            <p:ph type="sldNum" sz="quarter" idx="12"/>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196388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838202" y="127583"/>
            <a:ext cx="5773613" cy="1325563"/>
          </a:xfrm>
        </p:spPr>
        <p:txBody>
          <a:bodyPr/>
          <a:lstStyle/>
          <a:p>
            <a:r>
              <a:rPr lang="en-GB"/>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825625"/>
            <a:ext cx="4151243"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9" name="Espace réservé pour une image  5">
            <a:extLst>
              <a:ext uri="{FF2B5EF4-FFF2-40B4-BE49-F238E27FC236}">
                <a16:creationId xmlns:a16="http://schemas.microsoft.com/office/drawing/2014/main" id="{8E473C42-9031-4A44-9525-A95D35D49600}"/>
              </a:ext>
            </a:extLst>
          </p:cNvPr>
          <p:cNvSpPr>
            <a:spLocks noGrp="1"/>
          </p:cNvSpPr>
          <p:nvPr>
            <p:ph type="pic" sz="quarter" idx="13"/>
          </p:nvPr>
        </p:nvSpPr>
        <p:spPr>
          <a:xfrm>
            <a:off x="5135765" y="-2"/>
            <a:ext cx="7053437" cy="6398346"/>
          </a:xfrm>
          <a:custGeom>
            <a:avLst/>
            <a:gdLst>
              <a:gd name="connsiteX0" fmla="*/ 0 w 6418670"/>
              <a:gd name="connsiteY0" fmla="*/ 6375401 h 6375401"/>
              <a:gd name="connsiteX1" fmla="*/ 1593850 w 6418670"/>
              <a:gd name="connsiteY1" fmla="*/ 0 h 6375401"/>
              <a:gd name="connsiteX2" fmla="*/ 6418670 w 6418670"/>
              <a:gd name="connsiteY2" fmla="*/ 0 h 6375401"/>
              <a:gd name="connsiteX3" fmla="*/ 4824820 w 6418670"/>
              <a:gd name="connsiteY3" fmla="*/ 6375401 h 6375401"/>
              <a:gd name="connsiteX4" fmla="*/ 0 w 6418670"/>
              <a:gd name="connsiteY4" fmla="*/ 6375401 h 6375401"/>
              <a:gd name="connsiteX0" fmla="*/ 0 w 6419158"/>
              <a:gd name="connsiteY0" fmla="*/ 6375401 h 6383217"/>
              <a:gd name="connsiteX1" fmla="*/ 1593850 w 6419158"/>
              <a:gd name="connsiteY1" fmla="*/ 0 h 6383217"/>
              <a:gd name="connsiteX2" fmla="*/ 6418670 w 6419158"/>
              <a:gd name="connsiteY2" fmla="*/ 0 h 6383217"/>
              <a:gd name="connsiteX3" fmla="*/ 6419158 w 6419158"/>
              <a:gd name="connsiteY3" fmla="*/ 6383217 h 6383217"/>
              <a:gd name="connsiteX4" fmla="*/ 0 w 6419158"/>
              <a:gd name="connsiteY4" fmla="*/ 6375401 h 6383217"/>
              <a:gd name="connsiteX0" fmla="*/ 0 w 6825558"/>
              <a:gd name="connsiteY0" fmla="*/ 6383217 h 6383217"/>
              <a:gd name="connsiteX1" fmla="*/ 2000250 w 6825558"/>
              <a:gd name="connsiteY1" fmla="*/ 0 h 6383217"/>
              <a:gd name="connsiteX2" fmla="*/ 6825070 w 6825558"/>
              <a:gd name="connsiteY2" fmla="*/ 0 h 6383217"/>
              <a:gd name="connsiteX3" fmla="*/ 6825558 w 6825558"/>
              <a:gd name="connsiteY3" fmla="*/ 6383217 h 6383217"/>
              <a:gd name="connsiteX4" fmla="*/ 0 w 6825558"/>
              <a:gd name="connsiteY4" fmla="*/ 6383217 h 6383217"/>
              <a:gd name="connsiteX0" fmla="*/ 0 w 6825558"/>
              <a:gd name="connsiteY0" fmla="*/ 6383217 h 6383217"/>
              <a:gd name="connsiteX1" fmla="*/ 1851758 w 6825558"/>
              <a:gd name="connsiteY1" fmla="*/ 15631 h 6383217"/>
              <a:gd name="connsiteX2" fmla="*/ 6825070 w 6825558"/>
              <a:gd name="connsiteY2" fmla="*/ 0 h 6383217"/>
              <a:gd name="connsiteX3" fmla="*/ 6825558 w 6825558"/>
              <a:gd name="connsiteY3" fmla="*/ 6383217 h 6383217"/>
              <a:gd name="connsiteX4" fmla="*/ 0 w 6825558"/>
              <a:gd name="connsiteY4" fmla="*/ 6383217 h 6383217"/>
              <a:gd name="connsiteX0" fmla="*/ 0 w 6825558"/>
              <a:gd name="connsiteY0" fmla="*/ 6383217 h 6383217"/>
              <a:gd name="connsiteX1" fmla="*/ 1843943 w 6825558"/>
              <a:gd name="connsiteY1" fmla="*/ 0 h 6383217"/>
              <a:gd name="connsiteX2" fmla="*/ 6825070 w 6825558"/>
              <a:gd name="connsiteY2" fmla="*/ 0 h 6383217"/>
              <a:gd name="connsiteX3" fmla="*/ 6825558 w 6825558"/>
              <a:gd name="connsiteY3" fmla="*/ 6383217 h 6383217"/>
              <a:gd name="connsiteX4" fmla="*/ 0 w 6825558"/>
              <a:gd name="connsiteY4" fmla="*/ 6383217 h 6383217"/>
              <a:gd name="connsiteX0" fmla="*/ 0 w 6982160"/>
              <a:gd name="connsiteY0" fmla="*/ 6394403 h 6394403"/>
              <a:gd name="connsiteX1" fmla="*/ 2000545 w 6982160"/>
              <a:gd name="connsiteY1" fmla="*/ 0 h 6394403"/>
              <a:gd name="connsiteX2" fmla="*/ 6981672 w 6982160"/>
              <a:gd name="connsiteY2" fmla="*/ 0 h 6394403"/>
              <a:gd name="connsiteX3" fmla="*/ 6982160 w 6982160"/>
              <a:gd name="connsiteY3" fmla="*/ 6383217 h 6394403"/>
              <a:gd name="connsiteX4" fmla="*/ 0 w 6982160"/>
              <a:gd name="connsiteY4" fmla="*/ 6394403 h 6394403"/>
              <a:gd name="connsiteX0" fmla="*/ 0 w 7036758"/>
              <a:gd name="connsiteY0" fmla="*/ 6378023 h 6383217"/>
              <a:gd name="connsiteX1" fmla="*/ 2055143 w 7036758"/>
              <a:gd name="connsiteY1" fmla="*/ 0 h 6383217"/>
              <a:gd name="connsiteX2" fmla="*/ 7036270 w 7036758"/>
              <a:gd name="connsiteY2" fmla="*/ 0 h 6383217"/>
              <a:gd name="connsiteX3" fmla="*/ 7036758 w 7036758"/>
              <a:gd name="connsiteY3" fmla="*/ 6383217 h 6383217"/>
              <a:gd name="connsiteX4" fmla="*/ 0 w 7036758"/>
              <a:gd name="connsiteY4" fmla="*/ 6378023 h 638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6758" h="6383217">
                <a:moveTo>
                  <a:pt x="0" y="6378023"/>
                </a:moveTo>
                <a:lnTo>
                  <a:pt x="2055143" y="0"/>
                </a:lnTo>
                <a:lnTo>
                  <a:pt x="7036270" y="0"/>
                </a:lnTo>
                <a:cubicBezTo>
                  <a:pt x="7036433" y="2127739"/>
                  <a:pt x="7036595" y="4255478"/>
                  <a:pt x="7036758" y="6383217"/>
                </a:cubicBezTo>
                <a:lnTo>
                  <a:pt x="0" y="6378023"/>
                </a:lnTo>
                <a:close/>
              </a:path>
            </a:pathLst>
          </a:custGeom>
          <a:solidFill>
            <a:srgbClr val="EFF2F7"/>
          </a:solidFill>
        </p:spPr>
        <p:txBody>
          <a:bodyPr/>
          <a:lstStyle>
            <a:lvl1pPr>
              <a:defRPr>
                <a:solidFill>
                  <a:schemeClr val="accent1"/>
                </a:solidFill>
              </a:defRPr>
            </a:lvl1pPr>
          </a:lstStyle>
          <a:p>
            <a:r>
              <a:rPr lang="en-GB"/>
              <a:t>Click icon to add picture</a:t>
            </a:r>
            <a:endParaRPr lang="fr-FR"/>
          </a:p>
        </p:txBody>
      </p:sp>
      <p:sp>
        <p:nvSpPr>
          <p:cNvPr id="11" name="Date Placeholder 10">
            <a:extLst>
              <a:ext uri="{FF2B5EF4-FFF2-40B4-BE49-F238E27FC236}">
                <a16:creationId xmlns:a16="http://schemas.microsoft.com/office/drawing/2014/main" id="{D33D6944-188F-3A9F-C348-3CE8AB6F4C0D}"/>
              </a:ext>
            </a:extLst>
          </p:cNvPr>
          <p:cNvSpPr>
            <a:spLocks noGrp="1"/>
          </p:cNvSpPr>
          <p:nvPr>
            <p:ph type="dt" sz="half" idx="14"/>
          </p:nvPr>
        </p:nvSpPr>
        <p:spPr/>
        <p:txBody>
          <a:bodyPr/>
          <a:lstStyle/>
          <a:p>
            <a:fld id="{C8070591-BCC8-A443-95BE-E247A2356B96}" type="datetime3">
              <a:rPr lang="en-US" smtClean="0"/>
              <a:t>24 September 2026</a:t>
            </a:fld>
            <a:endParaRPr lang="en-LU"/>
          </a:p>
        </p:txBody>
      </p:sp>
      <p:sp>
        <p:nvSpPr>
          <p:cNvPr id="12" name="Footer Placeholder 11">
            <a:extLst>
              <a:ext uri="{FF2B5EF4-FFF2-40B4-BE49-F238E27FC236}">
                <a16:creationId xmlns:a16="http://schemas.microsoft.com/office/drawing/2014/main" id="{FCF5AF00-2A3A-E9A6-1624-493144DE7FBD}"/>
              </a:ext>
            </a:extLst>
          </p:cNvPr>
          <p:cNvSpPr>
            <a:spLocks noGrp="1"/>
          </p:cNvSpPr>
          <p:nvPr>
            <p:ph type="ftr" sz="quarter" idx="15"/>
          </p:nvPr>
        </p:nvSpPr>
        <p:spPr/>
        <p:txBody>
          <a:bodyPr/>
          <a:lstStyle/>
          <a:p>
            <a:r>
              <a:rPr lang="en-GB"/>
              <a:t>Publications Office presentation</a:t>
            </a:r>
            <a:endParaRPr lang="en-LU"/>
          </a:p>
        </p:txBody>
      </p:sp>
      <p:sp>
        <p:nvSpPr>
          <p:cNvPr id="13" name="Slide Number Placeholder 12">
            <a:extLst>
              <a:ext uri="{FF2B5EF4-FFF2-40B4-BE49-F238E27FC236}">
                <a16:creationId xmlns:a16="http://schemas.microsoft.com/office/drawing/2014/main" id="{4515A44D-F4BE-6860-C197-F62099D90D4F}"/>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370600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CBD7DA7-BB3E-ED40-A44A-2D14885A0B70}"/>
              </a:ext>
            </a:extLst>
          </p:cNvPr>
          <p:cNvSpPr/>
          <p:nvPr userDrawn="1"/>
        </p:nvSpPr>
        <p:spPr>
          <a:xfrm>
            <a:off x="5096936" y="-50371"/>
            <a:ext cx="7101252" cy="6444295"/>
          </a:xfrm>
          <a:custGeom>
            <a:avLst/>
            <a:gdLst>
              <a:gd name="connsiteX0" fmla="*/ 7055142 w 7055142"/>
              <a:gd name="connsiteY0" fmla="*/ 6333688 h 6350466"/>
              <a:gd name="connsiteX1" fmla="*/ 0 w 7055142"/>
              <a:gd name="connsiteY1" fmla="*/ 6350466 h 6350466"/>
              <a:gd name="connsiteX2" fmla="*/ 2072081 w 7055142"/>
              <a:gd name="connsiteY2" fmla="*/ 0 h 6350466"/>
              <a:gd name="connsiteX3" fmla="*/ 7055142 w 7055142"/>
              <a:gd name="connsiteY3" fmla="*/ 0 h 6350466"/>
              <a:gd name="connsiteX4" fmla="*/ 7055142 w 7055142"/>
              <a:gd name="connsiteY4" fmla="*/ 6333688 h 6350466"/>
              <a:gd name="connsiteX0" fmla="*/ 7038083 w 7055142"/>
              <a:gd name="connsiteY0" fmla="*/ 6357572 h 6357572"/>
              <a:gd name="connsiteX1" fmla="*/ 0 w 7055142"/>
              <a:gd name="connsiteY1" fmla="*/ 6350466 h 6357572"/>
              <a:gd name="connsiteX2" fmla="*/ 2072081 w 7055142"/>
              <a:gd name="connsiteY2" fmla="*/ 0 h 6357572"/>
              <a:gd name="connsiteX3" fmla="*/ 7055142 w 7055142"/>
              <a:gd name="connsiteY3" fmla="*/ 0 h 6357572"/>
              <a:gd name="connsiteX4" fmla="*/ 7038083 w 7055142"/>
              <a:gd name="connsiteY4" fmla="*/ 6357572 h 6357572"/>
              <a:gd name="connsiteX0" fmla="*/ 7051731 w 7068790"/>
              <a:gd name="connsiteY0" fmla="*/ 6357572 h 6357572"/>
              <a:gd name="connsiteX1" fmla="*/ 0 w 7068790"/>
              <a:gd name="connsiteY1" fmla="*/ 6350466 h 6357572"/>
              <a:gd name="connsiteX2" fmla="*/ 2085729 w 7068790"/>
              <a:gd name="connsiteY2" fmla="*/ 0 h 6357572"/>
              <a:gd name="connsiteX3" fmla="*/ 7068790 w 7068790"/>
              <a:gd name="connsiteY3" fmla="*/ 0 h 6357572"/>
              <a:gd name="connsiteX4" fmla="*/ 7051731 w 7068790"/>
              <a:gd name="connsiteY4" fmla="*/ 6357572 h 6357572"/>
              <a:gd name="connsiteX0" fmla="*/ 7051731 w 7068790"/>
              <a:gd name="connsiteY0" fmla="*/ 6357572 h 6360702"/>
              <a:gd name="connsiteX1" fmla="*/ 0 w 7068790"/>
              <a:gd name="connsiteY1" fmla="*/ 6360702 h 6360702"/>
              <a:gd name="connsiteX2" fmla="*/ 2085729 w 7068790"/>
              <a:gd name="connsiteY2" fmla="*/ 0 h 6360702"/>
              <a:gd name="connsiteX3" fmla="*/ 7068790 w 7068790"/>
              <a:gd name="connsiteY3" fmla="*/ 0 h 6360702"/>
              <a:gd name="connsiteX4" fmla="*/ 7051731 w 7068790"/>
              <a:gd name="connsiteY4" fmla="*/ 6357572 h 6360702"/>
              <a:gd name="connsiteX0" fmla="*/ 7074978 w 7074978"/>
              <a:gd name="connsiteY0" fmla="*/ 6361411 h 6361411"/>
              <a:gd name="connsiteX1" fmla="*/ 0 w 7074978"/>
              <a:gd name="connsiteY1" fmla="*/ 6360702 h 6361411"/>
              <a:gd name="connsiteX2" fmla="*/ 2085729 w 7074978"/>
              <a:gd name="connsiteY2" fmla="*/ 0 h 6361411"/>
              <a:gd name="connsiteX3" fmla="*/ 7068790 w 7074978"/>
              <a:gd name="connsiteY3" fmla="*/ 0 h 6361411"/>
              <a:gd name="connsiteX4" fmla="*/ 7074978 w 7074978"/>
              <a:gd name="connsiteY4" fmla="*/ 6361411 h 6361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4978" h="6361411">
                <a:moveTo>
                  <a:pt x="7074978" y="6361411"/>
                </a:moveTo>
                <a:lnTo>
                  <a:pt x="0" y="6360702"/>
                </a:lnTo>
                <a:lnTo>
                  <a:pt x="2085729" y="0"/>
                </a:lnTo>
                <a:lnTo>
                  <a:pt x="7068790" y="0"/>
                </a:lnTo>
                <a:cubicBezTo>
                  <a:pt x="7063197" y="2119618"/>
                  <a:pt x="7063793" y="4266960"/>
                  <a:pt x="7074978" y="6361411"/>
                </a:cubicBezTo>
                <a:close/>
              </a:path>
            </a:pathLst>
          </a:custGeom>
          <a:solidFill>
            <a:srgbClr val="EFF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b="0" i="0">
              <a:latin typeface="Aptos" panose="020B0004020202020204" pitchFamily="34" charset="0"/>
            </a:endParaRPr>
          </a:p>
        </p:txBody>
      </p:sp>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838202" y="127583"/>
            <a:ext cx="5773613" cy="1325563"/>
          </a:xfrm>
        </p:spPr>
        <p:txBody>
          <a:bodyPr/>
          <a:lstStyle/>
          <a:p>
            <a:r>
              <a:rPr lang="en-GB"/>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825625"/>
            <a:ext cx="425873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10" name="Content Placeholder 14">
            <a:extLst>
              <a:ext uri="{FF2B5EF4-FFF2-40B4-BE49-F238E27FC236}">
                <a16:creationId xmlns:a16="http://schemas.microsoft.com/office/drawing/2014/main" id="{C3E2C0A5-5D30-8444-BE0B-E10A6C1AAD80}"/>
              </a:ext>
            </a:extLst>
          </p:cNvPr>
          <p:cNvSpPr>
            <a:spLocks noGrp="1"/>
          </p:cNvSpPr>
          <p:nvPr>
            <p:ph sz="quarter" idx="13"/>
          </p:nvPr>
        </p:nvSpPr>
        <p:spPr>
          <a:xfrm>
            <a:off x="6972300" y="1025611"/>
            <a:ext cx="4876800" cy="5006889"/>
          </a:xfrm>
        </p:spPr>
        <p:txBody>
          <a:bodyPr/>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7" name="Date Placeholder 6">
            <a:extLst>
              <a:ext uri="{FF2B5EF4-FFF2-40B4-BE49-F238E27FC236}">
                <a16:creationId xmlns:a16="http://schemas.microsoft.com/office/drawing/2014/main" id="{28B7DF12-1A42-ADF9-9787-8DCA31160238}"/>
              </a:ext>
            </a:extLst>
          </p:cNvPr>
          <p:cNvSpPr>
            <a:spLocks noGrp="1"/>
          </p:cNvSpPr>
          <p:nvPr>
            <p:ph type="dt" sz="half" idx="14"/>
          </p:nvPr>
        </p:nvSpPr>
        <p:spPr/>
        <p:txBody>
          <a:bodyPr/>
          <a:lstStyle/>
          <a:p>
            <a:fld id="{AFCCC3A3-224D-E840-9B45-D36C36FCAB78}" type="datetime3">
              <a:rPr lang="en-US" smtClean="0"/>
              <a:t>24 September 2026</a:t>
            </a:fld>
            <a:endParaRPr lang="en-LU"/>
          </a:p>
        </p:txBody>
      </p:sp>
      <p:sp>
        <p:nvSpPr>
          <p:cNvPr id="8" name="Footer Placeholder 7">
            <a:extLst>
              <a:ext uri="{FF2B5EF4-FFF2-40B4-BE49-F238E27FC236}">
                <a16:creationId xmlns:a16="http://schemas.microsoft.com/office/drawing/2014/main" id="{1E809A3F-706E-F917-2FC0-2D46EB0197D9}"/>
              </a:ext>
            </a:extLst>
          </p:cNvPr>
          <p:cNvSpPr>
            <a:spLocks noGrp="1"/>
          </p:cNvSpPr>
          <p:nvPr>
            <p:ph type="ftr" sz="quarter" idx="15"/>
          </p:nvPr>
        </p:nvSpPr>
        <p:spPr/>
        <p:txBody>
          <a:bodyPr/>
          <a:lstStyle/>
          <a:p>
            <a:r>
              <a:rPr lang="en-GB"/>
              <a:t>Publications Office presentation</a:t>
            </a:r>
            <a:endParaRPr lang="en-LU"/>
          </a:p>
        </p:txBody>
      </p:sp>
      <p:sp>
        <p:nvSpPr>
          <p:cNvPr id="9" name="Slide Number Placeholder 8">
            <a:extLst>
              <a:ext uri="{FF2B5EF4-FFF2-40B4-BE49-F238E27FC236}">
                <a16:creationId xmlns:a16="http://schemas.microsoft.com/office/drawing/2014/main" id="{0789A9E4-91E6-827D-E390-25A5AB8C0C5B}"/>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2969123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6973766" y="127583"/>
            <a:ext cx="4362450" cy="1325563"/>
          </a:xfrm>
        </p:spPr>
        <p:txBody>
          <a:bodyPr/>
          <a:lstStyle/>
          <a:p>
            <a:r>
              <a:rPr lang="en-GB"/>
              <a:t>Click to edit Master title style</a:t>
            </a:r>
            <a:endParaRPr lang="en-LU"/>
          </a:p>
        </p:txBody>
      </p:sp>
      <p:sp>
        <p:nvSpPr>
          <p:cNvPr id="4" name="Content Placeholder 3">
            <a:extLst>
              <a:ext uri="{FF2B5EF4-FFF2-40B4-BE49-F238E27FC236}">
                <a16:creationId xmlns:a16="http://schemas.microsoft.com/office/drawing/2014/main" id="{6D7653ED-9633-6A43-BDA5-C47EB7985EF2}"/>
              </a:ext>
            </a:extLst>
          </p:cNvPr>
          <p:cNvSpPr>
            <a:spLocks noGrp="1"/>
          </p:cNvSpPr>
          <p:nvPr>
            <p:ph sz="half" idx="2"/>
          </p:nvPr>
        </p:nvSpPr>
        <p:spPr>
          <a:xfrm>
            <a:off x="6991350" y="1825625"/>
            <a:ext cx="43624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8" name="Espace réservé pour une image  2">
            <a:extLst>
              <a:ext uri="{FF2B5EF4-FFF2-40B4-BE49-F238E27FC236}">
                <a16:creationId xmlns:a16="http://schemas.microsoft.com/office/drawing/2014/main" id="{D3C9D4F1-D8F0-7D46-8FD5-75979F1ECF14}"/>
              </a:ext>
            </a:extLst>
          </p:cNvPr>
          <p:cNvSpPr>
            <a:spLocks noGrp="1"/>
          </p:cNvSpPr>
          <p:nvPr>
            <p:ph type="pic" sz="quarter" idx="13"/>
          </p:nvPr>
        </p:nvSpPr>
        <p:spPr>
          <a:xfrm>
            <a:off x="0" y="0"/>
            <a:ext cx="7040192" cy="6407150"/>
          </a:xfrm>
          <a:custGeom>
            <a:avLst/>
            <a:gdLst>
              <a:gd name="connsiteX0" fmla="*/ 0 w 6991350"/>
              <a:gd name="connsiteY0" fmla="*/ 0 h 6362700"/>
              <a:gd name="connsiteX1" fmla="*/ 6991350 w 6991350"/>
              <a:gd name="connsiteY1" fmla="*/ 0 h 6362700"/>
              <a:gd name="connsiteX2" fmla="*/ 6991350 w 6991350"/>
              <a:gd name="connsiteY2" fmla="*/ 6362700 h 6362700"/>
              <a:gd name="connsiteX3" fmla="*/ 0 w 6991350"/>
              <a:gd name="connsiteY3" fmla="*/ 6362700 h 6362700"/>
              <a:gd name="connsiteX4" fmla="*/ 0 w 6991350"/>
              <a:gd name="connsiteY4" fmla="*/ 0 h 6362700"/>
              <a:gd name="connsiteX0" fmla="*/ 0 w 6991350"/>
              <a:gd name="connsiteY0" fmla="*/ 0 h 6362700"/>
              <a:gd name="connsiteX1" fmla="*/ 6991350 w 6991350"/>
              <a:gd name="connsiteY1" fmla="*/ 0 h 6362700"/>
              <a:gd name="connsiteX2" fmla="*/ 4738804 w 6991350"/>
              <a:gd name="connsiteY2" fmla="*/ 6295792 h 6362700"/>
              <a:gd name="connsiteX3" fmla="*/ 0 w 6991350"/>
              <a:gd name="connsiteY3" fmla="*/ 6362700 h 6362700"/>
              <a:gd name="connsiteX4" fmla="*/ 0 w 6991350"/>
              <a:gd name="connsiteY4" fmla="*/ 0 h 6362700"/>
              <a:gd name="connsiteX0" fmla="*/ 0 w 6991350"/>
              <a:gd name="connsiteY0" fmla="*/ 0 h 6362700"/>
              <a:gd name="connsiteX1" fmla="*/ 6991350 w 6991350"/>
              <a:gd name="connsiteY1" fmla="*/ 0 h 6362700"/>
              <a:gd name="connsiteX2" fmla="*/ 4694199 w 6991350"/>
              <a:gd name="connsiteY2" fmla="*/ 6351548 h 6362700"/>
              <a:gd name="connsiteX3" fmla="*/ 0 w 6991350"/>
              <a:gd name="connsiteY3" fmla="*/ 6362700 h 6362700"/>
              <a:gd name="connsiteX4" fmla="*/ 0 w 6991350"/>
              <a:gd name="connsiteY4" fmla="*/ 0 h 636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350" h="6362700">
                <a:moveTo>
                  <a:pt x="0" y="0"/>
                </a:moveTo>
                <a:lnTo>
                  <a:pt x="6991350" y="0"/>
                </a:lnTo>
                <a:lnTo>
                  <a:pt x="4694199" y="6351548"/>
                </a:lnTo>
                <a:lnTo>
                  <a:pt x="0" y="6362700"/>
                </a:lnTo>
                <a:lnTo>
                  <a:pt x="0" y="0"/>
                </a:lnTo>
                <a:close/>
              </a:path>
            </a:pathLst>
          </a:custGeom>
          <a:solidFill>
            <a:srgbClr val="EFF2F7"/>
          </a:solidFill>
        </p:spPr>
        <p:txBody>
          <a:bodyPr/>
          <a:lstStyle>
            <a:lvl1pPr>
              <a:defRPr>
                <a:solidFill>
                  <a:schemeClr val="accent1"/>
                </a:solidFill>
              </a:defRPr>
            </a:lvl1pPr>
          </a:lstStyle>
          <a:p>
            <a:r>
              <a:rPr lang="en-GB"/>
              <a:t>Click icon to add picture</a:t>
            </a:r>
            <a:endParaRPr lang="fr-FR"/>
          </a:p>
        </p:txBody>
      </p:sp>
      <p:sp>
        <p:nvSpPr>
          <p:cNvPr id="11" name="Date Placeholder 10">
            <a:extLst>
              <a:ext uri="{FF2B5EF4-FFF2-40B4-BE49-F238E27FC236}">
                <a16:creationId xmlns:a16="http://schemas.microsoft.com/office/drawing/2014/main" id="{215A84A8-4690-FC70-A457-BD036BA56754}"/>
              </a:ext>
            </a:extLst>
          </p:cNvPr>
          <p:cNvSpPr>
            <a:spLocks noGrp="1"/>
          </p:cNvSpPr>
          <p:nvPr>
            <p:ph type="dt" sz="half" idx="14"/>
          </p:nvPr>
        </p:nvSpPr>
        <p:spPr/>
        <p:txBody>
          <a:bodyPr/>
          <a:lstStyle/>
          <a:p>
            <a:fld id="{9A808BD1-BD85-A748-B4EE-F046DCFF6A50}" type="datetime3">
              <a:rPr lang="en-US" smtClean="0"/>
              <a:t>24 September 2026</a:t>
            </a:fld>
            <a:endParaRPr lang="en-LU"/>
          </a:p>
        </p:txBody>
      </p:sp>
      <p:sp>
        <p:nvSpPr>
          <p:cNvPr id="12" name="Footer Placeholder 11">
            <a:extLst>
              <a:ext uri="{FF2B5EF4-FFF2-40B4-BE49-F238E27FC236}">
                <a16:creationId xmlns:a16="http://schemas.microsoft.com/office/drawing/2014/main" id="{1247CC57-47A2-80E8-B4BB-3989F85E452A}"/>
              </a:ext>
            </a:extLst>
          </p:cNvPr>
          <p:cNvSpPr>
            <a:spLocks noGrp="1"/>
          </p:cNvSpPr>
          <p:nvPr>
            <p:ph type="ftr" sz="quarter" idx="15"/>
          </p:nvPr>
        </p:nvSpPr>
        <p:spPr/>
        <p:txBody>
          <a:bodyPr/>
          <a:lstStyle/>
          <a:p>
            <a:r>
              <a:rPr lang="en-GB"/>
              <a:t>Publications Office presentation</a:t>
            </a:r>
            <a:endParaRPr lang="en-LU"/>
          </a:p>
        </p:txBody>
      </p:sp>
      <p:sp>
        <p:nvSpPr>
          <p:cNvPr id="13" name="Slide Number Placeholder 12">
            <a:extLst>
              <a:ext uri="{FF2B5EF4-FFF2-40B4-BE49-F238E27FC236}">
                <a16:creationId xmlns:a16="http://schemas.microsoft.com/office/drawing/2014/main" id="{D751E00B-5FFF-10DF-8EDE-4485B8D438B9}"/>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678728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838202" y="127583"/>
            <a:ext cx="5890844" cy="1325563"/>
          </a:xfrm>
        </p:spPr>
        <p:txBody>
          <a:bodyPr/>
          <a:lstStyle/>
          <a:p>
            <a:r>
              <a:rPr lang="en-GB"/>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838200" y="1616904"/>
            <a:ext cx="5890844"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9" name="Rectangle 8">
            <a:extLst>
              <a:ext uri="{FF2B5EF4-FFF2-40B4-BE49-F238E27FC236}">
                <a16:creationId xmlns:a16="http://schemas.microsoft.com/office/drawing/2014/main" id="{4E683DDF-307B-B745-A19D-6C4763AD06B9}"/>
              </a:ext>
            </a:extLst>
          </p:cNvPr>
          <p:cNvSpPr/>
          <p:nvPr userDrawn="1"/>
        </p:nvSpPr>
        <p:spPr>
          <a:xfrm>
            <a:off x="6861122" y="0"/>
            <a:ext cx="5330878" cy="63870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b="0" i="0">
              <a:latin typeface="Aptos" panose="020B0004020202020204" pitchFamily="34" charset="0"/>
            </a:endParaRPr>
          </a:p>
        </p:txBody>
      </p:sp>
      <p:sp>
        <p:nvSpPr>
          <p:cNvPr id="10" name="Content Placeholder 2">
            <a:extLst>
              <a:ext uri="{FF2B5EF4-FFF2-40B4-BE49-F238E27FC236}">
                <a16:creationId xmlns:a16="http://schemas.microsoft.com/office/drawing/2014/main" id="{B3C02EE4-41EB-2D42-A157-CB040EC93768}"/>
              </a:ext>
            </a:extLst>
          </p:cNvPr>
          <p:cNvSpPr>
            <a:spLocks noGrp="1"/>
          </p:cNvSpPr>
          <p:nvPr>
            <p:ph sz="quarter" idx="13"/>
          </p:nvPr>
        </p:nvSpPr>
        <p:spPr>
          <a:xfrm>
            <a:off x="6872261" y="0"/>
            <a:ext cx="5308600" cy="6362700"/>
          </a:xfrm>
          <a:noFill/>
        </p:spPr>
        <p:txBody>
          <a:bodyPr lIns="180000" tIns="1080000" rIns="360000" bIns="72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12" name="Date Placeholder 11">
            <a:extLst>
              <a:ext uri="{FF2B5EF4-FFF2-40B4-BE49-F238E27FC236}">
                <a16:creationId xmlns:a16="http://schemas.microsoft.com/office/drawing/2014/main" id="{C218A4ED-34B4-E1AF-D5A4-F578713CF45D}"/>
              </a:ext>
            </a:extLst>
          </p:cNvPr>
          <p:cNvSpPr>
            <a:spLocks noGrp="1"/>
          </p:cNvSpPr>
          <p:nvPr>
            <p:ph type="dt" sz="half" idx="14"/>
          </p:nvPr>
        </p:nvSpPr>
        <p:spPr/>
        <p:txBody>
          <a:bodyPr/>
          <a:lstStyle/>
          <a:p>
            <a:fld id="{9BBC2670-C465-EC4C-9DCC-ACA1ACC69FF0}" type="datetime3">
              <a:rPr lang="en-US" smtClean="0"/>
              <a:t>24 September 2026</a:t>
            </a:fld>
            <a:endParaRPr lang="en-LU"/>
          </a:p>
        </p:txBody>
      </p:sp>
      <p:sp>
        <p:nvSpPr>
          <p:cNvPr id="13" name="Footer Placeholder 12">
            <a:extLst>
              <a:ext uri="{FF2B5EF4-FFF2-40B4-BE49-F238E27FC236}">
                <a16:creationId xmlns:a16="http://schemas.microsoft.com/office/drawing/2014/main" id="{895EA2EF-1F98-9EEF-6CE1-D275607AA6EA}"/>
              </a:ext>
            </a:extLst>
          </p:cNvPr>
          <p:cNvSpPr>
            <a:spLocks noGrp="1"/>
          </p:cNvSpPr>
          <p:nvPr>
            <p:ph type="ftr" sz="quarter" idx="15"/>
          </p:nvPr>
        </p:nvSpPr>
        <p:spPr/>
        <p:txBody>
          <a:bodyPr/>
          <a:lstStyle/>
          <a:p>
            <a:r>
              <a:rPr lang="en-GB"/>
              <a:t>Publications Office presentation</a:t>
            </a:r>
            <a:endParaRPr lang="en-LU"/>
          </a:p>
        </p:txBody>
      </p:sp>
      <p:sp>
        <p:nvSpPr>
          <p:cNvPr id="14" name="Slide Number Placeholder 13">
            <a:extLst>
              <a:ext uri="{FF2B5EF4-FFF2-40B4-BE49-F238E27FC236}">
                <a16:creationId xmlns:a16="http://schemas.microsoft.com/office/drawing/2014/main" id="{1FE419B8-F371-6A37-45CE-CF8AE9C5494F}"/>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1117503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16EF-C0E9-424D-8F08-CD0F83975E68}"/>
              </a:ext>
            </a:extLst>
          </p:cNvPr>
          <p:cNvSpPr>
            <a:spLocks noGrp="1"/>
          </p:cNvSpPr>
          <p:nvPr>
            <p:ph type="title"/>
          </p:nvPr>
        </p:nvSpPr>
        <p:spPr>
          <a:xfrm>
            <a:off x="6096002" y="127583"/>
            <a:ext cx="5644818" cy="1325563"/>
          </a:xfrm>
        </p:spPr>
        <p:txBody>
          <a:bodyPr/>
          <a:lstStyle/>
          <a:p>
            <a:r>
              <a:rPr lang="en-GB"/>
              <a:t>Click to edit Master title style</a:t>
            </a:r>
            <a:endParaRPr lang="en-LU"/>
          </a:p>
        </p:txBody>
      </p:sp>
      <p:sp>
        <p:nvSpPr>
          <p:cNvPr id="3" name="Content Placeholder 2">
            <a:extLst>
              <a:ext uri="{FF2B5EF4-FFF2-40B4-BE49-F238E27FC236}">
                <a16:creationId xmlns:a16="http://schemas.microsoft.com/office/drawing/2014/main" id="{48B147BE-15DC-F642-9318-443D077B3014}"/>
              </a:ext>
            </a:extLst>
          </p:cNvPr>
          <p:cNvSpPr>
            <a:spLocks noGrp="1"/>
          </p:cNvSpPr>
          <p:nvPr>
            <p:ph sz="half" idx="1"/>
          </p:nvPr>
        </p:nvSpPr>
        <p:spPr>
          <a:xfrm>
            <a:off x="6096000" y="1825625"/>
            <a:ext cx="5644818"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10" name="Rectangle 9">
            <a:extLst>
              <a:ext uri="{FF2B5EF4-FFF2-40B4-BE49-F238E27FC236}">
                <a16:creationId xmlns:a16="http://schemas.microsoft.com/office/drawing/2014/main" id="{3E6FE509-1C07-BF4F-B4BA-4F191238D8B2}"/>
              </a:ext>
            </a:extLst>
          </p:cNvPr>
          <p:cNvSpPr/>
          <p:nvPr userDrawn="1"/>
        </p:nvSpPr>
        <p:spPr>
          <a:xfrm>
            <a:off x="0" y="0"/>
            <a:ext cx="5335146" cy="6392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b="0" i="0">
              <a:latin typeface="Aptos" panose="020B0004020202020204" pitchFamily="34" charset="0"/>
            </a:endParaRPr>
          </a:p>
        </p:txBody>
      </p:sp>
      <p:sp>
        <p:nvSpPr>
          <p:cNvPr id="11" name="Content Placeholder 2">
            <a:extLst>
              <a:ext uri="{FF2B5EF4-FFF2-40B4-BE49-F238E27FC236}">
                <a16:creationId xmlns:a16="http://schemas.microsoft.com/office/drawing/2014/main" id="{CA40D902-FE63-8549-BEAE-315CF138BAAF}"/>
              </a:ext>
            </a:extLst>
          </p:cNvPr>
          <p:cNvSpPr>
            <a:spLocks noGrp="1"/>
          </p:cNvSpPr>
          <p:nvPr>
            <p:ph sz="quarter" idx="13"/>
          </p:nvPr>
        </p:nvSpPr>
        <p:spPr>
          <a:xfrm>
            <a:off x="1954" y="0"/>
            <a:ext cx="4968631" cy="6362700"/>
          </a:xfrm>
          <a:noFill/>
        </p:spPr>
        <p:txBody>
          <a:bodyPr lIns="180000" tIns="1080000" rIns="360000" bIns="72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pic>
        <p:nvPicPr>
          <p:cNvPr id="8" name="Picture 7">
            <a:extLst>
              <a:ext uri="{FF2B5EF4-FFF2-40B4-BE49-F238E27FC236}">
                <a16:creationId xmlns:a16="http://schemas.microsoft.com/office/drawing/2014/main" id="{7437CBF7-1C96-1D1E-AC73-6F135C45498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540289" y="0"/>
            <a:ext cx="584200" cy="1358900"/>
          </a:xfrm>
          <a:prstGeom prst="rect">
            <a:avLst/>
          </a:prstGeom>
        </p:spPr>
      </p:pic>
      <p:sp>
        <p:nvSpPr>
          <p:cNvPr id="13" name="Date Placeholder 12">
            <a:extLst>
              <a:ext uri="{FF2B5EF4-FFF2-40B4-BE49-F238E27FC236}">
                <a16:creationId xmlns:a16="http://schemas.microsoft.com/office/drawing/2014/main" id="{47CF1FC1-C5B3-6172-9A00-B0AE6C7DF165}"/>
              </a:ext>
            </a:extLst>
          </p:cNvPr>
          <p:cNvSpPr>
            <a:spLocks noGrp="1"/>
          </p:cNvSpPr>
          <p:nvPr>
            <p:ph type="dt" sz="half" idx="14"/>
          </p:nvPr>
        </p:nvSpPr>
        <p:spPr/>
        <p:txBody>
          <a:bodyPr/>
          <a:lstStyle/>
          <a:p>
            <a:fld id="{68C43F67-D05F-AB4E-8939-BAA702CF4810}" type="datetime3">
              <a:rPr lang="en-US" smtClean="0"/>
              <a:t>24 September 2026</a:t>
            </a:fld>
            <a:endParaRPr lang="en-LU"/>
          </a:p>
        </p:txBody>
      </p:sp>
      <p:sp>
        <p:nvSpPr>
          <p:cNvPr id="14" name="Footer Placeholder 13">
            <a:extLst>
              <a:ext uri="{FF2B5EF4-FFF2-40B4-BE49-F238E27FC236}">
                <a16:creationId xmlns:a16="http://schemas.microsoft.com/office/drawing/2014/main" id="{78F2FA3B-5E80-3224-B47F-0A3E1688E9A1}"/>
              </a:ext>
            </a:extLst>
          </p:cNvPr>
          <p:cNvSpPr>
            <a:spLocks noGrp="1"/>
          </p:cNvSpPr>
          <p:nvPr>
            <p:ph type="ftr" sz="quarter" idx="15"/>
          </p:nvPr>
        </p:nvSpPr>
        <p:spPr/>
        <p:txBody>
          <a:bodyPr/>
          <a:lstStyle/>
          <a:p>
            <a:r>
              <a:rPr lang="en-GB"/>
              <a:t>Publications Office presentation</a:t>
            </a:r>
            <a:endParaRPr lang="en-LU"/>
          </a:p>
        </p:txBody>
      </p:sp>
      <p:sp>
        <p:nvSpPr>
          <p:cNvPr id="15" name="Slide Number Placeholder 14">
            <a:extLst>
              <a:ext uri="{FF2B5EF4-FFF2-40B4-BE49-F238E27FC236}">
                <a16:creationId xmlns:a16="http://schemas.microsoft.com/office/drawing/2014/main" id="{02E5EA04-0F76-B831-463F-438E723E8931}"/>
              </a:ext>
            </a:extLst>
          </p:cNvPr>
          <p:cNvSpPr>
            <a:spLocks noGrp="1"/>
          </p:cNvSpPr>
          <p:nvPr>
            <p:ph type="sldNum" sz="quarter" idx="16"/>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357453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B8C9-2C71-634F-8BA7-3848E9387047}"/>
              </a:ext>
            </a:extLst>
          </p:cNvPr>
          <p:cNvSpPr>
            <a:spLocks noGrp="1"/>
          </p:cNvSpPr>
          <p:nvPr>
            <p:ph type="title"/>
          </p:nvPr>
        </p:nvSpPr>
        <p:spPr>
          <a:xfrm>
            <a:off x="839788" y="365125"/>
            <a:ext cx="10515600" cy="1084289"/>
          </a:xfrm>
        </p:spPr>
        <p:txBody>
          <a:bodyPr/>
          <a:lstStyle/>
          <a:p>
            <a:r>
              <a:rPr lang="en-GB"/>
              <a:t>Click to edit Master title style</a:t>
            </a:r>
            <a:endParaRPr lang="en-LU"/>
          </a:p>
        </p:txBody>
      </p:sp>
      <p:sp>
        <p:nvSpPr>
          <p:cNvPr id="3" name="Text Placeholder 2">
            <a:extLst>
              <a:ext uri="{FF2B5EF4-FFF2-40B4-BE49-F238E27FC236}">
                <a16:creationId xmlns:a16="http://schemas.microsoft.com/office/drawing/2014/main" id="{4B593526-EF99-BC40-B3C8-A56CF0C3314E}"/>
              </a:ext>
            </a:extLst>
          </p:cNvPr>
          <p:cNvSpPr>
            <a:spLocks noGrp="1"/>
          </p:cNvSpPr>
          <p:nvPr>
            <p:ph type="body" idx="1"/>
          </p:nvPr>
        </p:nvSpPr>
        <p:spPr>
          <a:xfrm>
            <a:off x="839788" y="1581774"/>
            <a:ext cx="5157787" cy="823912"/>
          </a:xfrm>
        </p:spPr>
        <p:txBody>
          <a:bodyPr anchor="b">
            <a:normAutofit/>
          </a:bodyPr>
          <a:lstStyle>
            <a:lvl1pPr marL="0" indent="0">
              <a:buNone/>
              <a:defRPr sz="1900" b="1">
                <a:solidFill>
                  <a:srgbClr val="1744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75BF759-CDC9-6F44-B47E-802190240C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5" name="Text Placeholder 4">
            <a:extLst>
              <a:ext uri="{FF2B5EF4-FFF2-40B4-BE49-F238E27FC236}">
                <a16:creationId xmlns:a16="http://schemas.microsoft.com/office/drawing/2014/main" id="{FB1FBC2F-D08A-6048-B6FF-DC607FD4B15B}"/>
              </a:ext>
            </a:extLst>
          </p:cNvPr>
          <p:cNvSpPr>
            <a:spLocks noGrp="1"/>
          </p:cNvSpPr>
          <p:nvPr>
            <p:ph type="body" sz="quarter" idx="3"/>
          </p:nvPr>
        </p:nvSpPr>
        <p:spPr>
          <a:xfrm>
            <a:off x="6172200" y="1581774"/>
            <a:ext cx="5183188" cy="823912"/>
          </a:xfrm>
        </p:spPr>
        <p:txBody>
          <a:bodyPr anchor="b">
            <a:normAutofit/>
          </a:bodyPr>
          <a:lstStyle>
            <a:lvl1pPr marL="0" indent="0">
              <a:buNone/>
              <a:defRPr sz="1900" b="1">
                <a:solidFill>
                  <a:srgbClr val="1744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0676610-E191-6E4D-BE38-4CE366F088C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13" name="Date Placeholder 12">
            <a:extLst>
              <a:ext uri="{FF2B5EF4-FFF2-40B4-BE49-F238E27FC236}">
                <a16:creationId xmlns:a16="http://schemas.microsoft.com/office/drawing/2014/main" id="{D4C1A58A-0BB2-F810-5765-591AC7A14206}"/>
              </a:ext>
            </a:extLst>
          </p:cNvPr>
          <p:cNvSpPr>
            <a:spLocks noGrp="1"/>
          </p:cNvSpPr>
          <p:nvPr>
            <p:ph type="dt" sz="half" idx="10"/>
          </p:nvPr>
        </p:nvSpPr>
        <p:spPr/>
        <p:txBody>
          <a:bodyPr/>
          <a:lstStyle/>
          <a:p>
            <a:fld id="{A2B8026C-0EDC-8B4A-8685-EC02EA25EFAB}" type="datetime3">
              <a:rPr lang="en-US" smtClean="0"/>
              <a:t>24 September 2026</a:t>
            </a:fld>
            <a:endParaRPr lang="en-LU"/>
          </a:p>
        </p:txBody>
      </p:sp>
      <p:sp>
        <p:nvSpPr>
          <p:cNvPr id="14" name="Footer Placeholder 13">
            <a:extLst>
              <a:ext uri="{FF2B5EF4-FFF2-40B4-BE49-F238E27FC236}">
                <a16:creationId xmlns:a16="http://schemas.microsoft.com/office/drawing/2014/main" id="{C3C75F2C-12B1-C2F5-E222-B84C17945A20}"/>
              </a:ext>
            </a:extLst>
          </p:cNvPr>
          <p:cNvSpPr>
            <a:spLocks noGrp="1"/>
          </p:cNvSpPr>
          <p:nvPr>
            <p:ph type="ftr" sz="quarter" idx="11"/>
          </p:nvPr>
        </p:nvSpPr>
        <p:spPr/>
        <p:txBody>
          <a:bodyPr/>
          <a:lstStyle/>
          <a:p>
            <a:r>
              <a:rPr lang="en-GB"/>
              <a:t>Publications Office presentation</a:t>
            </a:r>
            <a:endParaRPr lang="en-LU"/>
          </a:p>
        </p:txBody>
      </p:sp>
      <p:sp>
        <p:nvSpPr>
          <p:cNvPr id="15" name="Slide Number Placeholder 14">
            <a:extLst>
              <a:ext uri="{FF2B5EF4-FFF2-40B4-BE49-F238E27FC236}">
                <a16:creationId xmlns:a16="http://schemas.microsoft.com/office/drawing/2014/main" id="{9C6F804B-FE0E-AB2B-EF93-E894E542C858}"/>
              </a:ext>
            </a:extLst>
          </p:cNvPr>
          <p:cNvSpPr>
            <a:spLocks noGrp="1"/>
          </p:cNvSpPr>
          <p:nvPr>
            <p:ph type="sldNum" sz="quarter" idx="12"/>
          </p:nvPr>
        </p:nvSpPr>
        <p:spPr/>
        <p:txBody>
          <a:bodyPr/>
          <a:lstStyle/>
          <a:p>
            <a:pPr algn="l"/>
            <a:fld id="{229B4BBC-BB84-A046-AB44-125112278BC9}" type="slidenum">
              <a:rPr lang="en-LU" smtClean="0"/>
              <a:pPr algn="l"/>
              <a:t>‹#›</a:t>
            </a:fld>
            <a:endParaRPr lang="en-LU"/>
          </a:p>
        </p:txBody>
      </p:sp>
    </p:spTree>
    <p:extLst>
      <p:ext uri="{BB962C8B-B14F-4D97-AF65-F5344CB8AC3E}">
        <p14:creationId xmlns:p14="http://schemas.microsoft.com/office/powerpoint/2010/main" val="122729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BDBB-36D4-1A4E-905E-F38DC8CBE48C}"/>
              </a:ext>
            </a:extLst>
          </p:cNvPr>
          <p:cNvSpPr>
            <a:spLocks noGrp="1"/>
          </p:cNvSpPr>
          <p:nvPr>
            <p:ph type="ctrTitle" hasCustomPrompt="1"/>
          </p:nvPr>
        </p:nvSpPr>
        <p:spPr>
          <a:xfrm>
            <a:off x="1160585" y="732928"/>
            <a:ext cx="9144000" cy="2387600"/>
          </a:xfrm>
        </p:spPr>
        <p:txBody>
          <a:bodyPr anchor="b">
            <a:normAutofit/>
          </a:bodyPr>
          <a:lstStyle>
            <a:lvl1pPr algn="l">
              <a:defRPr sz="3800" b="0" i="0" cap="all" baseline="0">
                <a:solidFill>
                  <a:srgbClr val="003399"/>
                </a:solidFill>
                <a:latin typeface="Aptos" panose="020B0004020202020204" pitchFamily="34" charset="0"/>
              </a:defRPr>
            </a:lvl1pPr>
          </a:lstStyle>
          <a:p>
            <a:r>
              <a:rPr lang="en-GB"/>
              <a:t>Thank you</a:t>
            </a:r>
            <a:endParaRPr lang="en-LU"/>
          </a:p>
        </p:txBody>
      </p:sp>
      <p:sp>
        <p:nvSpPr>
          <p:cNvPr id="3" name="Subtitle 2">
            <a:extLst>
              <a:ext uri="{FF2B5EF4-FFF2-40B4-BE49-F238E27FC236}">
                <a16:creationId xmlns:a16="http://schemas.microsoft.com/office/drawing/2014/main" id="{862DEDC9-2944-F14D-94A1-81D2BD6EEB4E}"/>
              </a:ext>
            </a:extLst>
          </p:cNvPr>
          <p:cNvSpPr>
            <a:spLocks noGrp="1"/>
          </p:cNvSpPr>
          <p:nvPr>
            <p:ph type="subTitle" idx="1" hasCustomPrompt="1"/>
          </p:nvPr>
        </p:nvSpPr>
        <p:spPr>
          <a:xfrm>
            <a:off x="1160585" y="3212603"/>
            <a:ext cx="9144000" cy="1655762"/>
          </a:xfrm>
        </p:spPr>
        <p:txBody>
          <a:bodyPr lIns="0">
            <a:normAutofit/>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Further information, links</a:t>
            </a:r>
            <a:endParaRPr lang="en-LU"/>
          </a:p>
        </p:txBody>
      </p:sp>
      <p:pic>
        <p:nvPicPr>
          <p:cNvPr id="4" name="Graphic 3">
            <a:extLst>
              <a:ext uri="{FF2B5EF4-FFF2-40B4-BE49-F238E27FC236}">
                <a16:creationId xmlns:a16="http://schemas.microsoft.com/office/drawing/2014/main" id="{F35CA09E-8789-516F-7694-5DBC868D1F8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60463" y="5440895"/>
            <a:ext cx="838200" cy="292100"/>
          </a:xfrm>
          <a:prstGeom prst="rect">
            <a:avLst/>
          </a:prstGeom>
        </p:spPr>
      </p:pic>
      <p:sp>
        <p:nvSpPr>
          <p:cNvPr id="5" name="Content Placeholder 16">
            <a:extLst>
              <a:ext uri="{FF2B5EF4-FFF2-40B4-BE49-F238E27FC236}">
                <a16:creationId xmlns:a16="http://schemas.microsoft.com/office/drawing/2014/main" id="{521F889A-0502-2ACC-DFA8-EE515D323E06}"/>
              </a:ext>
            </a:extLst>
          </p:cNvPr>
          <p:cNvSpPr txBox="1">
            <a:spLocks/>
          </p:cNvSpPr>
          <p:nvPr userDrawn="1"/>
        </p:nvSpPr>
        <p:spPr>
          <a:xfrm>
            <a:off x="1160463" y="5174892"/>
            <a:ext cx="2919412" cy="241300"/>
          </a:xfrm>
          <a:prstGeom prst="rect">
            <a:avLst/>
          </a:prstGeom>
        </p:spPr>
        <p:txBody>
          <a:bodyPr lIns="0" tIns="46800" rIns="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Aptos" panose="020B0004020202020204" pitchFamily="34" charset="0"/>
                <a:ea typeface="+mn-ea"/>
                <a:cs typeface="+mn-cs"/>
              </a:defRPr>
            </a:lvl1pPr>
            <a:lvl2pPr marL="36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2pPr>
            <a:lvl3pPr marL="54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3pPr>
            <a:lvl4pPr marL="72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4pPr>
            <a:lvl5pPr marL="90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tx1">
                    <a:lumMod val="50000"/>
                    <a:lumOff val="50000"/>
                  </a:schemeClr>
                </a:solidFill>
              </a:rPr>
              <a:t>© European Union</a:t>
            </a:r>
            <a:endParaRPr lang="en-BE">
              <a:solidFill>
                <a:schemeClr val="tx1">
                  <a:lumMod val="50000"/>
                  <a:lumOff val="50000"/>
                </a:schemeClr>
              </a:solidFill>
            </a:endParaRPr>
          </a:p>
        </p:txBody>
      </p:sp>
    </p:spTree>
    <p:extLst>
      <p:ext uri="{BB962C8B-B14F-4D97-AF65-F5344CB8AC3E}">
        <p14:creationId xmlns:p14="http://schemas.microsoft.com/office/powerpoint/2010/main" val="244222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sv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D3507F-C78C-0E4C-929B-9F56E7F51320}"/>
              </a:ext>
            </a:extLst>
          </p:cNvPr>
          <p:cNvSpPr>
            <a:spLocks noGrp="1"/>
          </p:cNvSpPr>
          <p:nvPr>
            <p:ph type="title"/>
          </p:nvPr>
        </p:nvSpPr>
        <p:spPr>
          <a:xfrm>
            <a:off x="838202" y="127583"/>
            <a:ext cx="10498014" cy="1325563"/>
          </a:xfrm>
          <a:prstGeom prst="rect">
            <a:avLst/>
          </a:prstGeom>
        </p:spPr>
        <p:txBody>
          <a:bodyPr vert="horz" lIns="0" tIns="45720" rIns="0" bIns="0" rtlCol="0" anchor="b" anchorCtr="0">
            <a:normAutofit/>
          </a:bodyPr>
          <a:lstStyle/>
          <a:p>
            <a:r>
              <a:rPr lang="en-US"/>
              <a:t>Click to edit Master title style</a:t>
            </a:r>
            <a:endParaRPr lang="en-LU"/>
          </a:p>
        </p:txBody>
      </p:sp>
      <p:sp>
        <p:nvSpPr>
          <p:cNvPr id="3" name="Text Placeholder 2">
            <a:extLst>
              <a:ext uri="{FF2B5EF4-FFF2-40B4-BE49-F238E27FC236}">
                <a16:creationId xmlns:a16="http://schemas.microsoft.com/office/drawing/2014/main" id="{8BAA5AFE-711A-8F46-B92C-33CC44EC0C08}"/>
              </a:ext>
            </a:extLst>
          </p:cNvPr>
          <p:cNvSpPr>
            <a:spLocks noGrp="1"/>
          </p:cNvSpPr>
          <p:nvPr>
            <p:ph type="body" idx="1"/>
          </p:nvPr>
        </p:nvSpPr>
        <p:spPr>
          <a:xfrm>
            <a:off x="838200" y="1825625"/>
            <a:ext cx="10498015" cy="4351338"/>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U"/>
          </a:p>
        </p:txBody>
      </p:sp>
      <p:sp>
        <p:nvSpPr>
          <p:cNvPr id="4" name="Date Placeholder 3">
            <a:extLst>
              <a:ext uri="{FF2B5EF4-FFF2-40B4-BE49-F238E27FC236}">
                <a16:creationId xmlns:a16="http://schemas.microsoft.com/office/drawing/2014/main" id="{8A71EB6D-8ABB-1147-8489-BE9B909BB1F2}"/>
              </a:ext>
            </a:extLst>
          </p:cNvPr>
          <p:cNvSpPr>
            <a:spLocks noGrp="1"/>
          </p:cNvSpPr>
          <p:nvPr>
            <p:ph type="dt" sz="half" idx="2"/>
          </p:nvPr>
        </p:nvSpPr>
        <p:spPr>
          <a:xfrm>
            <a:off x="9559847" y="6451229"/>
            <a:ext cx="1787007" cy="365125"/>
          </a:xfrm>
          <a:prstGeom prst="rect">
            <a:avLst/>
          </a:prstGeom>
        </p:spPr>
        <p:txBody>
          <a:bodyPr vert="horz" lIns="0" tIns="0" rIns="0" bIns="0" rtlCol="0" anchor="ctr"/>
          <a:lstStyle>
            <a:lvl1pPr algn="r">
              <a:defRPr sz="1200" b="0" i="0">
                <a:solidFill>
                  <a:schemeClr val="tx1"/>
                </a:solidFill>
                <a:latin typeface="Aptos" panose="020B0004020202020204" pitchFamily="34" charset="0"/>
              </a:defRPr>
            </a:lvl1pPr>
          </a:lstStyle>
          <a:p>
            <a:fld id="{44ADD4D7-B87B-9E41-9F4B-6EBEC9983CB4}" type="datetime3">
              <a:rPr lang="en-US" smtClean="0"/>
              <a:t>24 September 2026</a:t>
            </a:fld>
            <a:endParaRPr lang="en-LU"/>
          </a:p>
        </p:txBody>
      </p:sp>
      <p:sp>
        <p:nvSpPr>
          <p:cNvPr id="6" name="Slide Number Placeholder 5">
            <a:extLst>
              <a:ext uri="{FF2B5EF4-FFF2-40B4-BE49-F238E27FC236}">
                <a16:creationId xmlns:a16="http://schemas.microsoft.com/office/drawing/2014/main" id="{A7033531-99A1-D441-8201-5908D0505B61}"/>
              </a:ext>
            </a:extLst>
          </p:cNvPr>
          <p:cNvSpPr>
            <a:spLocks noGrp="1"/>
          </p:cNvSpPr>
          <p:nvPr>
            <p:ph type="sldNum" sz="quarter" idx="4"/>
          </p:nvPr>
        </p:nvSpPr>
        <p:spPr>
          <a:xfrm>
            <a:off x="11589939" y="6451229"/>
            <a:ext cx="702365" cy="365125"/>
          </a:xfrm>
          <a:prstGeom prst="rect">
            <a:avLst/>
          </a:prstGeom>
        </p:spPr>
        <p:txBody>
          <a:bodyPr vert="horz" lIns="0" tIns="0" rIns="0" bIns="0" rtlCol="0" anchor="ctr"/>
          <a:lstStyle>
            <a:lvl1pPr algn="l">
              <a:defRPr sz="1200" b="0" i="0">
                <a:solidFill>
                  <a:schemeClr val="tx1"/>
                </a:solidFill>
                <a:latin typeface="Aptos" panose="020B0004020202020204" pitchFamily="34" charset="0"/>
              </a:defRPr>
            </a:lvl1pPr>
          </a:lstStyle>
          <a:p>
            <a:fld id="{229B4BBC-BB84-A046-AB44-125112278BC9}" type="slidenum">
              <a:rPr lang="en-LU" smtClean="0"/>
              <a:pPr/>
              <a:t>‹#›</a:t>
            </a:fld>
            <a:endParaRPr lang="en-LU"/>
          </a:p>
        </p:txBody>
      </p:sp>
      <p:sp>
        <p:nvSpPr>
          <p:cNvPr id="7" name="Footer Placeholder 6">
            <a:extLst>
              <a:ext uri="{FF2B5EF4-FFF2-40B4-BE49-F238E27FC236}">
                <a16:creationId xmlns:a16="http://schemas.microsoft.com/office/drawing/2014/main" id="{2E458B23-36C3-C51F-C447-BFEE879E7068}"/>
              </a:ext>
            </a:extLst>
          </p:cNvPr>
          <p:cNvSpPr>
            <a:spLocks noGrp="1"/>
          </p:cNvSpPr>
          <p:nvPr>
            <p:ph type="ftr" sz="quarter" idx="3"/>
          </p:nvPr>
        </p:nvSpPr>
        <p:spPr>
          <a:xfrm>
            <a:off x="815279" y="6451228"/>
            <a:ext cx="8693427" cy="365125"/>
          </a:xfrm>
          <a:prstGeom prst="rect">
            <a:avLst/>
          </a:prstGeom>
        </p:spPr>
        <p:txBody>
          <a:bodyPr vert="horz" lIns="0" tIns="0" rIns="0" bIns="0" rtlCol="0" anchor="ctr"/>
          <a:lstStyle>
            <a:lvl1pPr algn="l">
              <a:defRPr sz="1200">
                <a:solidFill>
                  <a:schemeClr val="tx1"/>
                </a:solidFill>
                <a:latin typeface="Aptos" panose="020B0004020202020204" pitchFamily="34" charset="0"/>
              </a:defRPr>
            </a:lvl1pPr>
          </a:lstStyle>
          <a:p>
            <a:r>
              <a:rPr lang="en-LU"/>
              <a:t>Publications Office presentation</a:t>
            </a:r>
            <a:endParaRPr lang="en-LU">
              <a:latin typeface="Aptos" panose="020B0004020202020204" pitchFamily="34" charset="0"/>
            </a:endParaRPr>
          </a:p>
        </p:txBody>
      </p:sp>
      <p:cxnSp>
        <p:nvCxnSpPr>
          <p:cNvPr id="5" name="Straight Connector 4">
            <a:extLst>
              <a:ext uri="{FF2B5EF4-FFF2-40B4-BE49-F238E27FC236}">
                <a16:creationId xmlns:a16="http://schemas.microsoft.com/office/drawing/2014/main" id="{6FD52DA4-6F68-CDAD-5C1C-B0F4D7F86865}"/>
              </a:ext>
            </a:extLst>
          </p:cNvPr>
          <p:cNvCxnSpPr/>
          <p:nvPr userDrawn="1"/>
        </p:nvCxnSpPr>
        <p:spPr>
          <a:xfrm>
            <a:off x="11463812" y="6505575"/>
            <a:ext cx="0" cy="23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F71FDFD-E8A3-DD2E-3409-50E564920C6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232841" y="6509144"/>
            <a:ext cx="309577" cy="261089"/>
          </a:xfrm>
          <a:prstGeom prst="rect">
            <a:avLst/>
          </a:prstGeom>
        </p:spPr>
      </p:pic>
      <p:pic>
        <p:nvPicPr>
          <p:cNvPr id="9" name="Picture 8">
            <a:extLst>
              <a:ext uri="{FF2B5EF4-FFF2-40B4-BE49-F238E27FC236}">
                <a16:creationId xmlns:a16="http://schemas.microsoft.com/office/drawing/2014/main" id="{0283DAE3-9BFB-6DB2-D104-035208D20C6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271584" y="0"/>
            <a:ext cx="584200" cy="1358900"/>
          </a:xfrm>
          <a:prstGeom prst="rect">
            <a:avLst/>
          </a:prstGeom>
        </p:spPr>
      </p:pic>
      <p:cxnSp>
        <p:nvCxnSpPr>
          <p:cNvPr id="11" name="Straight Connector 10">
            <a:extLst>
              <a:ext uri="{FF2B5EF4-FFF2-40B4-BE49-F238E27FC236}">
                <a16:creationId xmlns:a16="http://schemas.microsoft.com/office/drawing/2014/main" id="{1B5002A3-C04A-BF8B-FE7E-18C34205DB5A}"/>
              </a:ext>
            </a:extLst>
          </p:cNvPr>
          <p:cNvCxnSpPr/>
          <p:nvPr userDrawn="1"/>
        </p:nvCxnSpPr>
        <p:spPr>
          <a:xfrm>
            <a:off x="668215" y="6505575"/>
            <a:ext cx="0" cy="23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03815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7" r:id="rId3"/>
    <p:sldLayoutId id="2147483652" r:id="rId4"/>
    <p:sldLayoutId id="2147483666" r:id="rId5"/>
    <p:sldLayoutId id="2147483661" r:id="rId6"/>
    <p:sldLayoutId id="2147483662" r:id="rId7"/>
    <p:sldLayoutId id="2147483663" r:id="rId8"/>
    <p:sldLayoutId id="2147483664" r:id="rId9"/>
    <p:sldLayoutId id="2147483653" r:id="rId10"/>
    <p:sldLayoutId id="2147483665" r:id="rId11"/>
  </p:sldLayoutIdLst>
  <p:hf hdr="0"/>
  <p:txStyles>
    <p:titleStyle>
      <a:lvl1pPr algn="l" defTabSz="914400" rtl="0" eaLnBrk="1" latinLnBrk="0" hangingPunct="1">
        <a:lnSpc>
          <a:spcPct val="90000"/>
        </a:lnSpc>
        <a:spcBef>
          <a:spcPct val="0"/>
        </a:spcBef>
        <a:buNone/>
        <a:defRPr sz="2800" b="1" kern="1200">
          <a:solidFill>
            <a:schemeClr val="tx1"/>
          </a:solidFill>
          <a:latin typeface="Aptos" panose="020B0004020202020204" pitchFamily="34" charset="0"/>
          <a:ea typeface="+mj-ea"/>
          <a:cs typeface="+mj-cs"/>
        </a:defRPr>
      </a:lvl1pPr>
    </p:titleStyle>
    <p:bodyStyle>
      <a:lvl1pPr marL="180000" indent="-180000" algn="l" defTabSz="914400" rtl="0" eaLnBrk="1" latinLnBrk="0" hangingPunct="1">
        <a:lnSpc>
          <a:spcPct val="90000"/>
        </a:lnSpc>
        <a:spcBef>
          <a:spcPts val="1000"/>
        </a:spcBef>
        <a:buFont typeface="Arial" panose="020B0604020202020204" pitchFamily="34" charset="0"/>
        <a:buChar char="•"/>
        <a:defRPr sz="1900" kern="1200">
          <a:solidFill>
            <a:schemeClr val="tx1"/>
          </a:solidFill>
          <a:latin typeface="Aptos" panose="020B0004020202020204" pitchFamily="34" charset="0"/>
          <a:ea typeface="+mn-ea"/>
          <a:cs typeface="+mn-cs"/>
        </a:defRPr>
      </a:lvl1pPr>
      <a:lvl2pPr marL="36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2pPr>
      <a:lvl3pPr marL="54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3pPr>
      <a:lvl4pPr marL="72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4pPr>
      <a:lvl5pPr marL="90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D3507F-C78C-0E4C-929B-9F56E7F51320}"/>
              </a:ext>
            </a:extLst>
          </p:cNvPr>
          <p:cNvSpPr>
            <a:spLocks noGrp="1"/>
          </p:cNvSpPr>
          <p:nvPr>
            <p:ph type="title"/>
          </p:nvPr>
        </p:nvSpPr>
        <p:spPr>
          <a:xfrm>
            <a:off x="838202" y="127583"/>
            <a:ext cx="10498014" cy="1325563"/>
          </a:xfrm>
          <a:prstGeom prst="rect">
            <a:avLst/>
          </a:prstGeom>
        </p:spPr>
        <p:txBody>
          <a:bodyPr vert="horz" lIns="0" tIns="45720" rIns="0" bIns="0" rtlCol="0" anchor="b" anchorCtr="0">
            <a:normAutofit/>
          </a:bodyPr>
          <a:lstStyle/>
          <a:p>
            <a:r>
              <a:rPr lang="en-GB"/>
              <a:t>Click to edit Master title style</a:t>
            </a:r>
            <a:endParaRPr lang="en-LU"/>
          </a:p>
        </p:txBody>
      </p:sp>
      <p:sp>
        <p:nvSpPr>
          <p:cNvPr id="3" name="Text Placeholder 2">
            <a:extLst>
              <a:ext uri="{FF2B5EF4-FFF2-40B4-BE49-F238E27FC236}">
                <a16:creationId xmlns:a16="http://schemas.microsoft.com/office/drawing/2014/main" id="{8BAA5AFE-711A-8F46-B92C-33CC44EC0C08}"/>
              </a:ext>
            </a:extLst>
          </p:cNvPr>
          <p:cNvSpPr>
            <a:spLocks noGrp="1"/>
          </p:cNvSpPr>
          <p:nvPr>
            <p:ph type="body" idx="1"/>
          </p:nvPr>
        </p:nvSpPr>
        <p:spPr>
          <a:xfrm>
            <a:off x="838200" y="1825625"/>
            <a:ext cx="10498015" cy="4351338"/>
          </a:xfrm>
          <a:prstGeom prst="rect">
            <a:avLst/>
          </a:prstGeom>
        </p:spPr>
        <p:txBody>
          <a:bodyPr vert="horz" lIns="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4" name="Date Placeholder 3">
            <a:extLst>
              <a:ext uri="{FF2B5EF4-FFF2-40B4-BE49-F238E27FC236}">
                <a16:creationId xmlns:a16="http://schemas.microsoft.com/office/drawing/2014/main" id="{8A71EB6D-8ABB-1147-8489-BE9B909BB1F2}"/>
              </a:ext>
            </a:extLst>
          </p:cNvPr>
          <p:cNvSpPr>
            <a:spLocks noGrp="1"/>
          </p:cNvSpPr>
          <p:nvPr>
            <p:ph type="dt" sz="half" idx="2"/>
          </p:nvPr>
        </p:nvSpPr>
        <p:spPr>
          <a:xfrm>
            <a:off x="9532427" y="6451229"/>
            <a:ext cx="1814428" cy="365125"/>
          </a:xfrm>
          <a:prstGeom prst="rect">
            <a:avLst/>
          </a:prstGeom>
        </p:spPr>
        <p:txBody>
          <a:bodyPr vert="horz" lIns="0" tIns="0" rIns="0" bIns="0" rtlCol="0" anchor="ctr"/>
          <a:lstStyle>
            <a:lvl1pPr algn="r">
              <a:defRPr sz="1200" b="0" i="0">
                <a:solidFill>
                  <a:schemeClr val="tx1"/>
                </a:solidFill>
                <a:latin typeface="Aptos" panose="020B0004020202020204" pitchFamily="34" charset="0"/>
              </a:defRPr>
            </a:lvl1pPr>
          </a:lstStyle>
          <a:p>
            <a:fld id="{44ADD4D7-B87B-9E41-9F4B-6EBEC9983CB4}" type="datetime3">
              <a:rPr lang="en-US" smtClean="0"/>
              <a:t>24 September 2026</a:t>
            </a:fld>
            <a:endParaRPr lang="en-LU"/>
          </a:p>
        </p:txBody>
      </p:sp>
      <p:sp>
        <p:nvSpPr>
          <p:cNvPr id="6" name="Slide Number Placeholder 5">
            <a:extLst>
              <a:ext uri="{FF2B5EF4-FFF2-40B4-BE49-F238E27FC236}">
                <a16:creationId xmlns:a16="http://schemas.microsoft.com/office/drawing/2014/main" id="{A7033531-99A1-D441-8201-5908D0505B61}"/>
              </a:ext>
            </a:extLst>
          </p:cNvPr>
          <p:cNvSpPr>
            <a:spLocks noGrp="1"/>
          </p:cNvSpPr>
          <p:nvPr>
            <p:ph type="sldNum" sz="quarter" idx="4"/>
          </p:nvPr>
        </p:nvSpPr>
        <p:spPr>
          <a:xfrm>
            <a:off x="11589940" y="6451229"/>
            <a:ext cx="459102" cy="365125"/>
          </a:xfrm>
          <a:prstGeom prst="rect">
            <a:avLst/>
          </a:prstGeom>
        </p:spPr>
        <p:txBody>
          <a:bodyPr vert="horz" lIns="0" tIns="0" rIns="0" bIns="0" rtlCol="0" anchor="ctr"/>
          <a:lstStyle>
            <a:lvl1pPr algn="l">
              <a:defRPr sz="1200" b="0" i="0">
                <a:solidFill>
                  <a:schemeClr val="tx1"/>
                </a:solidFill>
                <a:latin typeface="Aptos" panose="020B0004020202020204" pitchFamily="34" charset="0"/>
              </a:defRPr>
            </a:lvl1pPr>
          </a:lstStyle>
          <a:p>
            <a:fld id="{229B4BBC-BB84-A046-AB44-125112278BC9}" type="slidenum">
              <a:rPr lang="en-LU" smtClean="0"/>
              <a:pPr/>
              <a:t>‹#›</a:t>
            </a:fld>
            <a:endParaRPr lang="en-LU"/>
          </a:p>
        </p:txBody>
      </p:sp>
      <p:sp>
        <p:nvSpPr>
          <p:cNvPr id="7" name="Footer Placeholder 6">
            <a:extLst>
              <a:ext uri="{FF2B5EF4-FFF2-40B4-BE49-F238E27FC236}">
                <a16:creationId xmlns:a16="http://schemas.microsoft.com/office/drawing/2014/main" id="{2E458B23-36C3-C51F-C447-BFEE879E7068}"/>
              </a:ext>
            </a:extLst>
          </p:cNvPr>
          <p:cNvSpPr>
            <a:spLocks noGrp="1"/>
          </p:cNvSpPr>
          <p:nvPr>
            <p:ph type="ftr" sz="quarter" idx="3"/>
          </p:nvPr>
        </p:nvSpPr>
        <p:spPr>
          <a:xfrm>
            <a:off x="815279" y="6451228"/>
            <a:ext cx="5205193" cy="365125"/>
          </a:xfrm>
          <a:prstGeom prst="rect">
            <a:avLst/>
          </a:prstGeom>
        </p:spPr>
        <p:txBody>
          <a:bodyPr vert="horz" lIns="0" tIns="0" rIns="0" bIns="0" rtlCol="0" anchor="ctr"/>
          <a:lstStyle>
            <a:lvl1pPr algn="l">
              <a:defRPr sz="1200">
                <a:solidFill>
                  <a:schemeClr val="tx1"/>
                </a:solidFill>
                <a:latin typeface="Aptos" panose="020B0004020202020204" pitchFamily="34" charset="0"/>
              </a:defRPr>
            </a:lvl1pPr>
          </a:lstStyle>
          <a:p>
            <a:r>
              <a:rPr lang="en-LU"/>
              <a:t>Publications Office presentation</a:t>
            </a:r>
            <a:endParaRPr lang="en-LU">
              <a:latin typeface="Aptos" panose="020B0004020202020204" pitchFamily="34" charset="0"/>
            </a:endParaRPr>
          </a:p>
        </p:txBody>
      </p:sp>
      <p:cxnSp>
        <p:nvCxnSpPr>
          <p:cNvPr id="5" name="Straight Connector 4">
            <a:extLst>
              <a:ext uri="{FF2B5EF4-FFF2-40B4-BE49-F238E27FC236}">
                <a16:creationId xmlns:a16="http://schemas.microsoft.com/office/drawing/2014/main" id="{6FD52DA4-6F68-CDAD-5C1C-B0F4D7F86865}"/>
              </a:ext>
            </a:extLst>
          </p:cNvPr>
          <p:cNvCxnSpPr/>
          <p:nvPr userDrawn="1"/>
        </p:nvCxnSpPr>
        <p:spPr>
          <a:xfrm>
            <a:off x="11463812" y="6505575"/>
            <a:ext cx="0" cy="23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F71FDFD-E8A3-DD2E-3409-50E564920C6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232841" y="6509144"/>
            <a:ext cx="309577" cy="261089"/>
          </a:xfrm>
          <a:prstGeom prst="rect">
            <a:avLst/>
          </a:prstGeom>
        </p:spPr>
      </p:pic>
      <p:pic>
        <p:nvPicPr>
          <p:cNvPr id="9" name="Picture 8">
            <a:extLst>
              <a:ext uri="{FF2B5EF4-FFF2-40B4-BE49-F238E27FC236}">
                <a16:creationId xmlns:a16="http://schemas.microsoft.com/office/drawing/2014/main" id="{0283DAE3-9BFB-6DB2-D104-035208D20C64}"/>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271584" y="0"/>
            <a:ext cx="584200" cy="1358900"/>
          </a:xfrm>
          <a:prstGeom prst="rect">
            <a:avLst/>
          </a:prstGeom>
        </p:spPr>
      </p:pic>
      <p:cxnSp>
        <p:nvCxnSpPr>
          <p:cNvPr id="11" name="Straight Connector 10">
            <a:extLst>
              <a:ext uri="{FF2B5EF4-FFF2-40B4-BE49-F238E27FC236}">
                <a16:creationId xmlns:a16="http://schemas.microsoft.com/office/drawing/2014/main" id="{1B5002A3-C04A-BF8B-FE7E-18C34205DB5A}"/>
              </a:ext>
            </a:extLst>
          </p:cNvPr>
          <p:cNvCxnSpPr/>
          <p:nvPr userDrawn="1"/>
        </p:nvCxnSpPr>
        <p:spPr>
          <a:xfrm>
            <a:off x="668215" y="6505575"/>
            <a:ext cx="0" cy="23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5017CE7-0BC6-983F-BEC0-89C2A2102934}"/>
              </a:ext>
            </a:extLst>
          </p:cNvPr>
          <p:cNvCxnSpPr/>
          <p:nvPr userDrawn="1"/>
        </p:nvCxnSpPr>
        <p:spPr>
          <a:xfrm>
            <a:off x="10063000" y="6516790"/>
            <a:ext cx="0" cy="23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6">
            <a:extLst>
              <a:ext uri="{FF2B5EF4-FFF2-40B4-BE49-F238E27FC236}">
                <a16:creationId xmlns:a16="http://schemas.microsoft.com/office/drawing/2014/main" id="{88C1215F-B9A5-145D-1F46-1BC6A4794E39}"/>
              </a:ext>
            </a:extLst>
          </p:cNvPr>
          <p:cNvSpPr txBox="1">
            <a:spLocks/>
          </p:cNvSpPr>
          <p:nvPr userDrawn="1"/>
        </p:nvSpPr>
        <p:spPr>
          <a:xfrm>
            <a:off x="6422231" y="6451228"/>
            <a:ext cx="3560415" cy="365125"/>
          </a:xfrm>
          <a:prstGeom prst="rect">
            <a:avLst/>
          </a:prstGeom>
        </p:spPr>
        <p:txBody>
          <a:bodyPr vert="horz" lIns="0" tIns="0" rIns="0" bIns="0" rtlCol="0" anchor="ctr"/>
          <a:lstStyle>
            <a:defPPr>
              <a:defRPr lang="en-LU"/>
            </a:defPPr>
            <a:lvl1pPr marL="0" algn="l" defTabSz="914400" rtl="0" eaLnBrk="1" latinLnBrk="0" hangingPunct="1">
              <a:defRPr sz="1200" kern="1200">
                <a:solidFill>
                  <a:schemeClr val="tx1"/>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LU" b="1">
                <a:solidFill>
                  <a:schemeClr val="tx2"/>
                </a:solidFill>
              </a:rPr>
              <a:t>Section name</a:t>
            </a:r>
          </a:p>
        </p:txBody>
      </p:sp>
    </p:spTree>
    <p:extLst>
      <p:ext uri="{BB962C8B-B14F-4D97-AF65-F5344CB8AC3E}">
        <p14:creationId xmlns:p14="http://schemas.microsoft.com/office/powerpoint/2010/main" val="44495944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hdr="0"/>
  <p:txStyles>
    <p:titleStyle>
      <a:lvl1pPr algn="l" defTabSz="914400" rtl="0" eaLnBrk="1" latinLnBrk="0" hangingPunct="1">
        <a:lnSpc>
          <a:spcPct val="90000"/>
        </a:lnSpc>
        <a:spcBef>
          <a:spcPct val="0"/>
        </a:spcBef>
        <a:buNone/>
        <a:defRPr sz="2800" b="1" kern="1200">
          <a:solidFill>
            <a:schemeClr val="tx1"/>
          </a:solidFill>
          <a:latin typeface="Aptos" panose="020B0004020202020204" pitchFamily="34" charset="0"/>
          <a:ea typeface="+mj-ea"/>
          <a:cs typeface="+mj-cs"/>
        </a:defRPr>
      </a:lvl1pPr>
    </p:titleStyle>
    <p:bodyStyle>
      <a:lvl1pPr marL="180000" indent="-180000" algn="l" defTabSz="914400" rtl="0" eaLnBrk="1" latinLnBrk="0" hangingPunct="1">
        <a:lnSpc>
          <a:spcPct val="90000"/>
        </a:lnSpc>
        <a:spcBef>
          <a:spcPts val="1000"/>
        </a:spcBef>
        <a:buFont typeface="Arial" panose="020B0604020202020204" pitchFamily="34" charset="0"/>
        <a:buChar char="•"/>
        <a:defRPr sz="1900" kern="1200">
          <a:solidFill>
            <a:schemeClr val="tx1"/>
          </a:solidFill>
          <a:latin typeface="Aptos" panose="020B0004020202020204" pitchFamily="34" charset="0"/>
          <a:ea typeface="+mn-ea"/>
          <a:cs typeface="+mn-cs"/>
        </a:defRPr>
      </a:lvl1pPr>
      <a:lvl2pPr marL="36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2pPr>
      <a:lvl3pPr marL="54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3pPr>
      <a:lvl4pPr marL="72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4pPr>
      <a:lvl5pPr marL="900000" indent="-180000" algn="l" defTabSz="914400" rtl="0" eaLnBrk="1" latinLnBrk="0" hangingPunct="1">
        <a:lnSpc>
          <a:spcPct val="90000"/>
        </a:lnSpc>
        <a:spcBef>
          <a:spcPts val="500"/>
        </a:spcBef>
        <a:buFont typeface="System Font Regular"/>
        <a:buChar char="-"/>
        <a:defRPr sz="19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ixabay.com/users/kirill_makes_pics-5203613/?utm_source=link-attribution&amp;utm_medium=referral&amp;utm_campaign=image&amp;utm_content=3830669"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pixabay.com/?utm_source=link-attribution&amp;utm_medium=referral&amp;utm_campaign=image&amp;utm_content=383066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docs.ted.europa.eu/eforms-common/active-versions/index.html#_list_of_active_sdk_versions" TargetMode="External"/><Relationship Id="rId1" Type="http://schemas.openxmlformats.org/officeDocument/2006/relationships/slideLayout" Target="../slideLayouts/slideLayout2.xml"/><Relationship Id="rId5" Type="http://schemas.openxmlformats.org/officeDocument/2006/relationships/hyperlink" Target="https://pixabay.com/?utm_source=link-attribution&amp;utm_medium=referral&amp;utm_campaign=image&amp;utm_content=6118455" TargetMode="External"/><Relationship Id="rId4" Type="http://schemas.openxmlformats.org/officeDocument/2006/relationships/hyperlink" Target="https://pixabay.com/users/designermariene-2114881/?utm_source=link-attribution&amp;utm_medium=referral&amp;utm_campaign=image&amp;utm_content=611845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https://pixabay.com/?utm_source=link-attribution&amp;utm_medium=referral&amp;utm_campaign=image&amp;utm_content=701710" TargetMode="External"/><Relationship Id="rId5" Type="http://schemas.openxmlformats.org/officeDocument/2006/relationships/hyperlink" Target="https://pixabay.com/users/nikechillemi-899496/?utm_source=link-attribution&amp;utm_medium=referral&amp;utm_campaign=image&amp;utm_content=701710" TargetMode="External"/><Relationship Id="rId4" Type="http://schemas.openxmlformats.org/officeDocument/2006/relationships/hyperlink" Target="https://ted.europa.eu/en/simap/undisclos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ocs.ted.europa.eu/eforms-common/roadmap/index.html" TargetMode="External"/><Relationship Id="rId1" Type="http://schemas.openxmlformats.org/officeDocument/2006/relationships/slideLayout" Target="../slideLayouts/slideLayout2.xml"/><Relationship Id="rId5" Type="http://schemas.openxmlformats.org/officeDocument/2006/relationships/hyperlink" Target="https://pixabay.com/?utm_source=link-attribution&amp;utm_medium=referral&amp;utm_campaign=image&amp;utm_content=9251735" TargetMode="External"/><Relationship Id="rId4" Type="http://schemas.openxmlformats.org/officeDocument/2006/relationships/hyperlink" Target="https://pixabay.com/users/benkirb-8692052/?utm_source=link-attribution&amp;utm_medium=referral&amp;utm_campaign=image&amp;utm_content=9251735"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single-market-economy.ec.europa.eu/publications/proposal-regulation-public-contracts-and-concessions_en" TargetMode="External"/><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hyperlink" Target="https://public-buyers-community.ec.europa.eu/news/eu-public-procurement-act-proposal-unveiled"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pixabay.com/users/anaterate-2348028/?utm_source=link-attribution&amp;utm_medium=referral&amp;utm_campaign=image&amp;utm_content=3346785" TargetMode="External"/><Relationship Id="rId3" Type="http://schemas.openxmlformats.org/officeDocument/2006/relationships/image" Target="../media/image13.svg"/><Relationship Id="rId7" Type="http://schemas.openxmlformats.org/officeDocument/2006/relationships/hyperlink" Target="https://pixabay.com/?utm_source=link-attribution&amp;utm_medium=referral&amp;utm_campaign=image&amp;utm_content=4737109"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s://pixabay.com/users/tumisu-148124/?utm_source=link-attribution&amp;utm_medium=referral&amp;utm_campaign=image&amp;utm_content=4737109" TargetMode="External"/><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hyperlink" Target="https://pixabay.com/?utm_source=link-attribution&amp;utm_medium=referral&amp;utm_campaign=image&amp;utm_content=3346785"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docs.ted.europa.eu/api/latest/publish.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p.europa.eu/en/web/ted-together" TargetMode="External"/><Relationship Id="rId2" Type="http://schemas.openxmlformats.org/officeDocument/2006/relationships/hyperlink" Target="https://docs.ted.europa.eu/eforms-common/FAQ/index.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OP-TED/" TargetMode="External"/><Relationship Id="rId7" Type="http://schemas.openxmlformats.org/officeDocument/2006/relationships/hyperlink" Target="https://creativecommons.org/licenses/by/4.0/" TargetMode="External"/><Relationship Id="rId2" Type="http://schemas.openxmlformats.org/officeDocument/2006/relationships/hyperlink" Target="https://docs.ted.europa.eu/" TargetMode="External"/><Relationship Id="rId1" Type="http://schemas.openxmlformats.org/officeDocument/2006/relationships/slideLayout" Target="../slideLayouts/slideLayout11.xml"/><Relationship Id="rId6" Type="http://schemas.openxmlformats.org/officeDocument/2006/relationships/hyperlink" Target="https://github.com/OP-TED/eForms-SDK/discussions/" TargetMode="External"/><Relationship Id="rId5" Type="http://schemas.openxmlformats.org/officeDocument/2006/relationships/hyperlink" Target="https://ted.europa.eu/en/contact" TargetMode="External"/><Relationship Id="rId4" Type="http://schemas.openxmlformats.org/officeDocument/2006/relationships/hyperlink" Target="https://op.europa.eu/en/web/ted-efor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9C9A-550B-114F-9B2F-060018805E26}"/>
              </a:ext>
            </a:extLst>
          </p:cNvPr>
          <p:cNvSpPr>
            <a:spLocks noGrp="1"/>
          </p:cNvSpPr>
          <p:nvPr>
            <p:ph type="ctrTitle"/>
          </p:nvPr>
        </p:nvSpPr>
        <p:spPr/>
        <p:txBody>
          <a:bodyPr>
            <a:normAutofit/>
          </a:bodyPr>
          <a:lstStyle/>
          <a:p>
            <a:r>
              <a:rPr lang="fr-FR"/>
              <a:t>Business Updates</a:t>
            </a:r>
            <a:endParaRPr lang="en-LU"/>
          </a:p>
        </p:txBody>
      </p:sp>
      <p:sp>
        <p:nvSpPr>
          <p:cNvPr id="3" name="Subtitle 2">
            <a:extLst>
              <a:ext uri="{FF2B5EF4-FFF2-40B4-BE49-F238E27FC236}">
                <a16:creationId xmlns:a16="http://schemas.microsoft.com/office/drawing/2014/main" id="{6C6FCB52-11F2-7444-BFF5-C56D3454EB6A}"/>
              </a:ext>
            </a:extLst>
          </p:cNvPr>
          <p:cNvSpPr>
            <a:spLocks noGrp="1"/>
          </p:cNvSpPr>
          <p:nvPr>
            <p:ph type="subTitle" idx="1"/>
          </p:nvPr>
        </p:nvSpPr>
        <p:spPr/>
        <p:txBody>
          <a:bodyPr/>
          <a:lstStyle/>
          <a:p>
            <a:r>
              <a:rPr lang="fr-FR"/>
              <a:t>TED </a:t>
            </a:r>
            <a:r>
              <a:rPr lang="fr-FR" err="1"/>
              <a:t>eSender</a:t>
            </a:r>
            <a:r>
              <a:rPr lang="fr-FR"/>
              <a:t> workshop – 25 September 2026</a:t>
            </a:r>
          </a:p>
          <a:p>
            <a:r>
              <a:rPr lang="fr-FR"/>
              <a:t>Karl Ferrand – Publications Office of the </a:t>
            </a:r>
            <a:r>
              <a:rPr lang="fr-FR" err="1"/>
              <a:t>European</a:t>
            </a:r>
            <a:r>
              <a:rPr lang="fr-FR"/>
              <a:t> Union </a:t>
            </a:r>
          </a:p>
          <a:p>
            <a:endParaRPr lang="en-LU"/>
          </a:p>
        </p:txBody>
      </p:sp>
    </p:spTree>
    <p:extLst>
      <p:ext uri="{BB962C8B-B14F-4D97-AF65-F5344CB8AC3E}">
        <p14:creationId xmlns:p14="http://schemas.microsoft.com/office/powerpoint/2010/main" val="36460898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26B56CB8-A7A6-86DB-DC7F-EDE5A94425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2DDA3-472C-6753-CD52-CF88D5373D26}"/>
              </a:ext>
            </a:extLst>
          </p:cNvPr>
          <p:cNvSpPr>
            <a:spLocks noGrp="1"/>
          </p:cNvSpPr>
          <p:nvPr>
            <p:ph type="title"/>
          </p:nvPr>
        </p:nvSpPr>
        <p:spPr>
          <a:xfrm>
            <a:off x="1087120" y="-182643"/>
            <a:ext cx="9873176" cy="1178826"/>
          </a:xfrm>
        </p:spPr>
        <p:txBody>
          <a:bodyPr/>
          <a:lstStyle/>
          <a:p>
            <a:r>
              <a:rPr lang="fr-BE"/>
              <a:t>Back to business</a:t>
            </a:r>
            <a:endParaRPr lang="en-IE"/>
          </a:p>
        </p:txBody>
      </p:sp>
      <p:sp>
        <p:nvSpPr>
          <p:cNvPr id="3" name="Content Placeholder 2">
            <a:extLst>
              <a:ext uri="{FF2B5EF4-FFF2-40B4-BE49-F238E27FC236}">
                <a16:creationId xmlns:a16="http://schemas.microsoft.com/office/drawing/2014/main" id="{65440A9B-E4C7-956E-47C9-85CFFBFF5111}"/>
              </a:ext>
            </a:extLst>
          </p:cNvPr>
          <p:cNvSpPr>
            <a:spLocks noGrp="1"/>
          </p:cNvSpPr>
          <p:nvPr>
            <p:ph sz="quarter" idx="13"/>
          </p:nvPr>
        </p:nvSpPr>
        <p:spPr>
          <a:xfrm>
            <a:off x="1087120" y="1300086"/>
            <a:ext cx="9433008" cy="4249688"/>
          </a:xfrm>
        </p:spPr>
        <p:txBody>
          <a:bodyPr>
            <a:normAutofit/>
          </a:bodyPr>
          <a:lstStyle/>
          <a:p>
            <a:pPr fontAlgn="base"/>
            <a:r>
              <a:rPr lang="fr-BE"/>
              <a:t>SDK1 roadmap</a:t>
            </a:r>
          </a:p>
          <a:p>
            <a:pPr fontAlgn="base"/>
            <a:r>
              <a:rPr lang="fr-BE"/>
              <a:t>SDK2 roadmap</a:t>
            </a:r>
          </a:p>
          <a:p>
            <a:pPr fontAlgn="base"/>
            <a:r>
              <a:rPr lang="fr-BE"/>
              <a:t>New Public Procurement Act</a:t>
            </a:r>
          </a:p>
          <a:p>
            <a:pPr fontAlgn="base"/>
            <a:r>
              <a:rPr lang="fr-BE"/>
              <a:t>Proposal for notice lifecycle</a:t>
            </a:r>
          </a:p>
          <a:p>
            <a:pPr fontAlgn="base"/>
            <a:r>
              <a:rPr lang="fr-BE"/>
              <a:t>General updates</a:t>
            </a:r>
            <a:endParaRPr lang="en-IE" sz="2000"/>
          </a:p>
          <a:p>
            <a:pPr lvl="2"/>
            <a:endParaRPr lang="en-IE" sz="2000"/>
          </a:p>
          <a:p>
            <a:endParaRPr lang="en-IE" sz="2000"/>
          </a:p>
        </p:txBody>
      </p:sp>
      <p:sp>
        <p:nvSpPr>
          <p:cNvPr id="4" name="Date Placeholder 3">
            <a:extLst>
              <a:ext uri="{FF2B5EF4-FFF2-40B4-BE49-F238E27FC236}">
                <a16:creationId xmlns:a16="http://schemas.microsoft.com/office/drawing/2014/main" id="{A73BBCCD-8DC9-4293-3F44-F5B2501FF6F3}"/>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B49A8328-EC4B-9D90-2C05-58525B910B03}"/>
              </a:ext>
            </a:extLst>
          </p:cNvPr>
          <p:cNvSpPr>
            <a:spLocks noGrp="1"/>
          </p:cNvSpPr>
          <p:nvPr>
            <p:ph type="ftr" sz="quarter" idx="15"/>
          </p:nvPr>
        </p:nvSpPr>
        <p:spPr/>
        <p:txBody>
          <a:bodyPr/>
          <a:lstStyle/>
          <a:p>
            <a:r>
              <a:rPr lang="fr-BE"/>
              <a:t>eSender workshop – business updates</a:t>
            </a:r>
            <a:endParaRPr lang="en-LU">
              <a:latin typeface="Aptos" panose="020B0004020202020204" pitchFamily="34" charset="0"/>
            </a:endParaRPr>
          </a:p>
        </p:txBody>
      </p:sp>
      <p:sp>
        <p:nvSpPr>
          <p:cNvPr id="6" name="Slide Number Placeholder 5">
            <a:extLst>
              <a:ext uri="{FF2B5EF4-FFF2-40B4-BE49-F238E27FC236}">
                <a16:creationId xmlns:a16="http://schemas.microsoft.com/office/drawing/2014/main" id="{D4054DD7-4025-8783-3389-A3F50C83719D}"/>
              </a:ext>
            </a:extLst>
          </p:cNvPr>
          <p:cNvSpPr>
            <a:spLocks noGrp="1"/>
          </p:cNvSpPr>
          <p:nvPr>
            <p:ph type="sldNum" sz="quarter" idx="16"/>
          </p:nvPr>
        </p:nvSpPr>
        <p:spPr/>
        <p:txBody>
          <a:bodyPr/>
          <a:lstStyle/>
          <a:p>
            <a:fld id="{229B4BBC-BB84-A046-AB44-125112278BC9}" type="slidenum">
              <a:rPr lang="en-LU" smtClean="0"/>
              <a:pPr/>
              <a:t>2</a:t>
            </a:fld>
            <a:endParaRPr lang="en-LU"/>
          </a:p>
        </p:txBody>
      </p:sp>
      <p:sp>
        <p:nvSpPr>
          <p:cNvPr id="12" name="TextBox 11">
            <a:extLst>
              <a:ext uri="{FF2B5EF4-FFF2-40B4-BE49-F238E27FC236}">
                <a16:creationId xmlns:a16="http://schemas.microsoft.com/office/drawing/2014/main" id="{2CE17C44-DCC3-EFD8-AB10-B24434524D93}"/>
              </a:ext>
            </a:extLst>
          </p:cNvPr>
          <p:cNvSpPr txBox="1"/>
          <p:nvPr/>
        </p:nvSpPr>
        <p:spPr>
          <a:xfrm rot="16200000">
            <a:off x="10877953" y="5129486"/>
            <a:ext cx="2412651" cy="230832"/>
          </a:xfrm>
          <a:prstGeom prst="rect">
            <a:avLst/>
          </a:prstGeom>
          <a:noFill/>
        </p:spPr>
        <p:txBody>
          <a:bodyPr wrap="square">
            <a:spAutoFit/>
          </a:bodyPr>
          <a:lstStyle/>
          <a:p>
            <a:r>
              <a:rPr lang="en-IE" sz="900"/>
              <a:t>Image by </a:t>
            </a:r>
            <a:r>
              <a:rPr lang="en-IE" sz="900">
                <a:hlinkClick r:id="rId3"/>
              </a:rPr>
              <a:t>kirill_makes_pics</a:t>
            </a:r>
            <a:r>
              <a:rPr lang="en-IE" sz="900"/>
              <a:t> from </a:t>
            </a:r>
            <a:r>
              <a:rPr lang="en-IE" sz="900">
                <a:hlinkClick r:id="rId4"/>
              </a:rPr>
              <a:t>Pixabay</a:t>
            </a:r>
            <a:endParaRPr lang="en-IE" sz="900"/>
          </a:p>
        </p:txBody>
      </p:sp>
    </p:spTree>
    <p:extLst>
      <p:ext uri="{BB962C8B-B14F-4D97-AF65-F5344CB8AC3E}">
        <p14:creationId xmlns:p14="http://schemas.microsoft.com/office/powerpoint/2010/main" val="181635689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C0BFF-BE3F-192C-F308-8FB4FBFC8707}"/>
              </a:ext>
            </a:extLst>
          </p:cNvPr>
          <p:cNvSpPr>
            <a:spLocks noGrp="1"/>
          </p:cNvSpPr>
          <p:nvPr>
            <p:ph type="title"/>
          </p:nvPr>
        </p:nvSpPr>
        <p:spPr>
          <a:xfrm>
            <a:off x="1087120" y="-182643"/>
            <a:ext cx="9873176" cy="1178826"/>
          </a:xfrm>
        </p:spPr>
        <p:txBody>
          <a:bodyPr/>
          <a:lstStyle/>
          <a:p>
            <a:r>
              <a:rPr lang="en-IE"/>
              <a:t>SDK1 roadmap</a:t>
            </a:r>
          </a:p>
        </p:txBody>
      </p:sp>
      <p:sp>
        <p:nvSpPr>
          <p:cNvPr id="3" name="Content Placeholder 2">
            <a:extLst>
              <a:ext uri="{FF2B5EF4-FFF2-40B4-BE49-F238E27FC236}">
                <a16:creationId xmlns:a16="http://schemas.microsoft.com/office/drawing/2014/main" id="{88FD1692-A21B-4A4B-23C6-6B2E410A9CDE}"/>
              </a:ext>
            </a:extLst>
          </p:cNvPr>
          <p:cNvSpPr>
            <a:spLocks noGrp="1"/>
          </p:cNvSpPr>
          <p:nvPr>
            <p:ph sz="quarter" idx="13"/>
          </p:nvPr>
        </p:nvSpPr>
        <p:spPr>
          <a:xfrm>
            <a:off x="1087120" y="1375050"/>
            <a:ext cx="10655224" cy="4863190"/>
          </a:xfrm>
        </p:spPr>
        <p:txBody>
          <a:bodyPr vert="horz" lIns="0" tIns="45720" rIns="91440" bIns="45720" rtlCol="0" anchor="t">
            <a:normAutofit/>
          </a:bodyPr>
          <a:lstStyle/>
          <a:p>
            <a:pPr marL="179705" indent="-179705"/>
            <a:r>
              <a:rPr lang="en-IE" sz="2000">
                <a:latin typeface="Aptos"/>
              </a:rPr>
              <a:t>SDK 1.12</a:t>
            </a:r>
            <a:endParaRPr lang="en-US">
              <a:latin typeface="Aptos"/>
            </a:endParaRPr>
          </a:p>
          <a:p>
            <a:pPr marL="359410" lvl="1" indent="-179705"/>
            <a:r>
              <a:rPr lang="en-IE" sz="2000">
                <a:latin typeface="Aptos"/>
              </a:rPr>
              <a:t>Notice submission no longer accepted after </a:t>
            </a:r>
            <a:r>
              <a:rPr lang="en-IE" sz="2000">
                <a:latin typeface="Aptos"/>
                <a:hlinkClick r:id="rId2"/>
              </a:rPr>
              <a:t>31 October 2026</a:t>
            </a:r>
            <a:endParaRPr lang="en-IE" sz="2000">
              <a:latin typeface="Aptos"/>
            </a:endParaRPr>
          </a:p>
          <a:p>
            <a:pPr marL="359410" lvl="1" indent="-179705"/>
            <a:r>
              <a:rPr lang="en-IE" sz="2000">
                <a:latin typeface="Aptos"/>
              </a:rPr>
              <a:t>6 </a:t>
            </a:r>
            <a:r>
              <a:rPr lang="en-IE" sz="2000" err="1">
                <a:latin typeface="Aptos"/>
              </a:rPr>
              <a:t>eSenders</a:t>
            </a:r>
            <a:r>
              <a:rPr lang="en-IE" sz="2000">
                <a:latin typeface="Aptos"/>
              </a:rPr>
              <a:t> must upgrade before then</a:t>
            </a:r>
          </a:p>
          <a:p>
            <a:pPr marL="179705" indent="-179705"/>
            <a:r>
              <a:rPr lang="en-IE" sz="2000">
                <a:latin typeface="Aptos"/>
              </a:rPr>
              <a:t>SDK 1.13 and SDK 1.14</a:t>
            </a:r>
          </a:p>
          <a:p>
            <a:pPr marL="359410" lvl="1" indent="-179705"/>
            <a:r>
              <a:rPr lang="en-IE" sz="2000">
                <a:latin typeface="Aptos"/>
              </a:rPr>
              <a:t>Used by 43 and 30 </a:t>
            </a:r>
            <a:r>
              <a:rPr lang="en-IE" sz="2000" err="1">
                <a:latin typeface="Aptos"/>
              </a:rPr>
              <a:t>eSenders</a:t>
            </a:r>
            <a:r>
              <a:rPr lang="en-IE" sz="2000">
                <a:latin typeface="Aptos"/>
              </a:rPr>
              <a:t> respectively</a:t>
            </a:r>
          </a:p>
          <a:p>
            <a:pPr marL="359410" lvl="1" indent="-179705"/>
            <a:r>
              <a:rPr lang="en-IE" sz="2000">
                <a:latin typeface="Aptos"/>
              </a:rPr>
              <a:t>Active and accepted until end of 2027 (at least)</a:t>
            </a:r>
          </a:p>
          <a:p>
            <a:pPr marL="359410" lvl="1" indent="-179705"/>
            <a:r>
              <a:rPr lang="en-IE" sz="2000">
                <a:latin typeface="Aptos"/>
              </a:rPr>
              <a:t>No further patches for 1.13</a:t>
            </a:r>
          </a:p>
          <a:p>
            <a:pPr marL="179705" indent="-179705"/>
            <a:r>
              <a:rPr lang="en-IE" sz="2000">
                <a:latin typeface="Aptos"/>
              </a:rPr>
              <a:t>SDK 1.15</a:t>
            </a:r>
          </a:p>
          <a:p>
            <a:pPr marL="359410" lvl="1" indent="-179705"/>
            <a:r>
              <a:rPr lang="en-IE" sz="2000">
                <a:latin typeface="Aptos"/>
              </a:rPr>
              <a:t>Released in July and available in Preview</a:t>
            </a:r>
          </a:p>
          <a:p>
            <a:pPr marL="359410" lvl="1" indent="-179705"/>
            <a:r>
              <a:rPr lang="en-IE" sz="2000">
                <a:latin typeface="Aptos"/>
              </a:rPr>
              <a:t>Will be activated in Production alongside SDK 1.16</a:t>
            </a:r>
          </a:p>
          <a:p>
            <a:pPr marL="179705" indent="-179705"/>
            <a:r>
              <a:rPr lang="en-IE" sz="2000">
                <a:latin typeface="Aptos"/>
              </a:rPr>
              <a:t>SDK 1.16</a:t>
            </a:r>
          </a:p>
          <a:p>
            <a:pPr marL="359410" lvl="1" indent="-179705"/>
            <a:r>
              <a:rPr lang="en-IE" sz="2000">
                <a:latin typeface="Aptos"/>
              </a:rPr>
              <a:t>Testing at OP starts (beta3) next week</a:t>
            </a:r>
          </a:p>
          <a:p>
            <a:pPr marL="359410" lvl="1" indent="-179705"/>
            <a:r>
              <a:rPr lang="en-IE" sz="2000">
                <a:latin typeface="Aptos"/>
              </a:rPr>
              <a:t>Target release in Preview by end of October, and in Production shortly after</a:t>
            </a:r>
          </a:p>
          <a:p>
            <a:endParaRPr lang="en-IE" sz="2000"/>
          </a:p>
        </p:txBody>
      </p:sp>
      <p:sp>
        <p:nvSpPr>
          <p:cNvPr id="4" name="Date Placeholder 3">
            <a:extLst>
              <a:ext uri="{FF2B5EF4-FFF2-40B4-BE49-F238E27FC236}">
                <a16:creationId xmlns:a16="http://schemas.microsoft.com/office/drawing/2014/main" id="{0959E59B-882F-11FA-4FD0-C9803756FFE1}"/>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829EB128-739C-9655-AF7A-8F43A2128790}"/>
              </a:ext>
            </a:extLst>
          </p:cNvPr>
          <p:cNvSpPr>
            <a:spLocks noGrp="1"/>
          </p:cNvSpPr>
          <p:nvPr>
            <p:ph type="ftr" sz="quarter" idx="15"/>
          </p:nvPr>
        </p:nvSpPr>
        <p:spPr/>
        <p:txBody>
          <a:bodyPr/>
          <a:lstStyle/>
          <a:p>
            <a:r>
              <a:rPr lang="fr-BE"/>
              <a:t>eSender workshop – business updates</a:t>
            </a:r>
            <a:endParaRPr lang="en-LU">
              <a:latin typeface="Aptos" panose="020B0004020202020204" pitchFamily="34" charset="0"/>
            </a:endParaRPr>
          </a:p>
        </p:txBody>
      </p:sp>
      <p:sp>
        <p:nvSpPr>
          <p:cNvPr id="6" name="Slide Number Placeholder 5">
            <a:extLst>
              <a:ext uri="{FF2B5EF4-FFF2-40B4-BE49-F238E27FC236}">
                <a16:creationId xmlns:a16="http://schemas.microsoft.com/office/drawing/2014/main" id="{7112A925-D27B-71B3-C940-6EAE2163945A}"/>
              </a:ext>
            </a:extLst>
          </p:cNvPr>
          <p:cNvSpPr>
            <a:spLocks noGrp="1"/>
          </p:cNvSpPr>
          <p:nvPr>
            <p:ph type="sldNum" sz="quarter" idx="16"/>
          </p:nvPr>
        </p:nvSpPr>
        <p:spPr/>
        <p:txBody>
          <a:bodyPr/>
          <a:lstStyle/>
          <a:p>
            <a:fld id="{229B4BBC-BB84-A046-AB44-125112278BC9}" type="slidenum">
              <a:rPr lang="en-LU" smtClean="0"/>
              <a:pPr/>
              <a:t>3</a:t>
            </a:fld>
            <a:endParaRPr lang="en-LU"/>
          </a:p>
        </p:txBody>
      </p:sp>
      <p:pic>
        <p:nvPicPr>
          <p:cNvPr id="8" name="Picture 7">
            <a:extLst>
              <a:ext uri="{FF2B5EF4-FFF2-40B4-BE49-F238E27FC236}">
                <a16:creationId xmlns:a16="http://schemas.microsoft.com/office/drawing/2014/main" id="{6D2E5256-47FC-A083-A0B8-96493CC8F536}"/>
              </a:ext>
            </a:extLst>
          </p:cNvPr>
          <p:cNvPicPr>
            <a:picLocks noChangeAspect="1"/>
          </p:cNvPicPr>
          <p:nvPr/>
        </p:nvPicPr>
        <p:blipFill>
          <a:blip r:embed="rId3"/>
          <a:stretch>
            <a:fillRect/>
          </a:stretch>
        </p:blipFill>
        <p:spPr>
          <a:xfrm>
            <a:off x="10507157" y="360837"/>
            <a:ext cx="1195445" cy="1690976"/>
          </a:xfrm>
          <a:prstGeom prst="rect">
            <a:avLst/>
          </a:prstGeom>
        </p:spPr>
      </p:pic>
      <p:sp>
        <p:nvSpPr>
          <p:cNvPr id="10" name="TextBox 9">
            <a:extLst>
              <a:ext uri="{FF2B5EF4-FFF2-40B4-BE49-F238E27FC236}">
                <a16:creationId xmlns:a16="http://schemas.microsoft.com/office/drawing/2014/main" id="{17DD1E1F-E6FF-C699-7F10-B1A8E0CE9472}"/>
              </a:ext>
            </a:extLst>
          </p:cNvPr>
          <p:cNvSpPr txBox="1"/>
          <p:nvPr/>
        </p:nvSpPr>
        <p:spPr>
          <a:xfrm rot="16200000">
            <a:off x="10850212" y="1090909"/>
            <a:ext cx="2412651" cy="230832"/>
          </a:xfrm>
          <a:prstGeom prst="rect">
            <a:avLst/>
          </a:prstGeom>
          <a:noFill/>
        </p:spPr>
        <p:txBody>
          <a:bodyPr wrap="square">
            <a:spAutoFit/>
          </a:bodyPr>
          <a:lstStyle/>
          <a:p>
            <a:r>
              <a:rPr lang="en-IE" sz="900"/>
              <a:t>Image by </a:t>
            </a:r>
            <a:r>
              <a:rPr lang="en-IE" sz="900">
                <a:hlinkClick r:id="rId4"/>
              </a:rPr>
              <a:t>Mariene Da Silva Jardim</a:t>
            </a:r>
            <a:r>
              <a:rPr lang="en-IE" sz="900"/>
              <a:t> from </a:t>
            </a:r>
            <a:r>
              <a:rPr lang="en-IE" sz="900">
                <a:hlinkClick r:id="rId5"/>
              </a:rPr>
              <a:t>Pixabay</a:t>
            </a:r>
            <a:endParaRPr lang="en-IE" sz="900"/>
          </a:p>
        </p:txBody>
      </p:sp>
    </p:spTree>
    <p:extLst>
      <p:ext uri="{BB962C8B-B14F-4D97-AF65-F5344CB8AC3E}">
        <p14:creationId xmlns:p14="http://schemas.microsoft.com/office/powerpoint/2010/main" val="204990322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D0225-FE43-BB0F-7CB6-F9FB7B790337}"/>
            </a:ext>
          </a:extLst>
        </p:cNvPr>
        <p:cNvGrpSpPr/>
        <p:nvPr/>
      </p:nvGrpSpPr>
      <p:grpSpPr>
        <a:xfrm>
          <a:off x="0" y="0"/>
          <a:ext cx="0" cy="0"/>
          <a:chOff x="0" y="0"/>
          <a:chExt cx="0" cy="0"/>
        </a:xfrm>
      </p:grpSpPr>
      <p:pic>
        <p:nvPicPr>
          <p:cNvPr id="8" name="Picture 7" descr="Free Sweet Sixteen Balloons Sweet Sixteen photo and picture">
            <a:extLst>
              <a:ext uri="{FF2B5EF4-FFF2-40B4-BE49-F238E27FC236}">
                <a16:creationId xmlns:a16="http://schemas.microsoft.com/office/drawing/2014/main" id="{FFF422A7-8808-C103-A5BA-ADC70168C44D}"/>
              </a:ext>
            </a:extLst>
          </p:cNvPr>
          <p:cNvPicPr>
            <a:picLocks noChangeAspect="1"/>
          </p:cNvPicPr>
          <p:nvPr/>
        </p:nvPicPr>
        <p:blipFill>
          <a:blip r:embed="rId2"/>
          <a:srcRect l="22536" t="12446" r="17465" b="18162"/>
          <a:stretch>
            <a:fillRect/>
          </a:stretch>
        </p:blipFill>
        <p:spPr>
          <a:xfrm>
            <a:off x="9744838" y="4206423"/>
            <a:ext cx="2430915" cy="2108638"/>
          </a:xfrm>
          <a:prstGeom prst="rect">
            <a:avLst/>
          </a:prstGeom>
          <a:effectLst>
            <a:softEdge rad="127000"/>
          </a:effectLst>
        </p:spPr>
      </p:pic>
      <p:sp>
        <p:nvSpPr>
          <p:cNvPr id="2" name="Title 1">
            <a:extLst>
              <a:ext uri="{FF2B5EF4-FFF2-40B4-BE49-F238E27FC236}">
                <a16:creationId xmlns:a16="http://schemas.microsoft.com/office/drawing/2014/main" id="{16B780FA-A948-A973-562A-0DE732160145}"/>
              </a:ext>
            </a:extLst>
          </p:cNvPr>
          <p:cNvSpPr>
            <a:spLocks noGrp="1"/>
          </p:cNvSpPr>
          <p:nvPr>
            <p:ph type="title"/>
          </p:nvPr>
        </p:nvSpPr>
        <p:spPr>
          <a:xfrm>
            <a:off x="1087120" y="-182643"/>
            <a:ext cx="9873176" cy="1178826"/>
          </a:xfrm>
        </p:spPr>
        <p:txBody>
          <a:bodyPr/>
          <a:lstStyle/>
          <a:p>
            <a:r>
              <a:rPr lang="en-IE"/>
              <a:t>SDK 1.16 – content overview</a:t>
            </a:r>
          </a:p>
        </p:txBody>
      </p:sp>
      <p:sp>
        <p:nvSpPr>
          <p:cNvPr id="3" name="Content Placeholder 2">
            <a:extLst>
              <a:ext uri="{FF2B5EF4-FFF2-40B4-BE49-F238E27FC236}">
                <a16:creationId xmlns:a16="http://schemas.microsoft.com/office/drawing/2014/main" id="{45B0201E-CA1E-E6AB-D3B9-7A4ADDC22AB4}"/>
              </a:ext>
            </a:extLst>
          </p:cNvPr>
          <p:cNvSpPr>
            <a:spLocks noGrp="1"/>
          </p:cNvSpPr>
          <p:nvPr>
            <p:ph sz="quarter" idx="13"/>
          </p:nvPr>
        </p:nvSpPr>
        <p:spPr>
          <a:xfrm>
            <a:off x="383522" y="1375050"/>
            <a:ext cx="9265662" cy="4863190"/>
          </a:xfrm>
        </p:spPr>
        <p:txBody>
          <a:bodyPr>
            <a:normAutofit fontScale="85000" lnSpcReduction="20000"/>
          </a:bodyPr>
          <a:lstStyle/>
          <a:p>
            <a:r>
              <a:rPr lang="en-IE" sz="2000"/>
              <a:t>New simplified approach for undisclosed fields: 4 fields that apply to whole notice: </a:t>
            </a:r>
          </a:p>
          <a:p>
            <a:pPr lvl="0" fontAlgn="base"/>
            <a:endParaRPr lang="en-IE" sz="2000"/>
          </a:p>
          <a:p>
            <a:pPr marL="0" lvl="0" indent="0" fontAlgn="base">
              <a:buNone/>
            </a:pPr>
            <a:endParaRPr lang="en-IE" sz="2000"/>
          </a:p>
          <a:p>
            <a:pPr lvl="0" fontAlgn="base"/>
            <a:endParaRPr lang="en-IE" sz="2000"/>
          </a:p>
          <a:p>
            <a:pPr marL="0" lvl="0" indent="0" fontAlgn="base">
              <a:buNone/>
            </a:pPr>
            <a:endParaRPr lang="en-IE" sz="2000"/>
          </a:p>
          <a:p>
            <a:pPr lvl="0" fontAlgn="base"/>
            <a:endParaRPr lang="en-IE" sz="2000"/>
          </a:p>
          <a:p>
            <a:pPr lvl="0" fontAlgn="base"/>
            <a:endParaRPr lang="en-IE" sz="2000"/>
          </a:p>
          <a:p>
            <a:pPr lvl="0" fontAlgn="base"/>
            <a:endParaRPr lang="en-IE" sz="2000"/>
          </a:p>
          <a:p>
            <a:pPr lvl="0" fontAlgn="base"/>
            <a:endParaRPr lang="en-IE" sz="2000"/>
          </a:p>
          <a:p>
            <a:pPr lvl="0" fontAlgn="base"/>
            <a:endParaRPr lang="en-IE" sz="2000"/>
          </a:p>
          <a:p>
            <a:pPr lvl="0" fontAlgn="base"/>
            <a:endParaRPr lang="en-IE" sz="2000"/>
          </a:p>
          <a:p>
            <a:pPr lvl="0" fontAlgn="base"/>
            <a:r>
              <a:rPr lang="en-IE" sz="2000"/>
              <a:t>Update of the schema extensions to remove several ‘minOccurs’ checks at schema level + introduction of new validation rules to check at </a:t>
            </a:r>
            <a:r>
              <a:rPr lang="en-IE" sz="2000" err="1"/>
              <a:t>schematron</a:t>
            </a:r>
            <a:r>
              <a:rPr lang="en-IE" sz="2000"/>
              <a:t> level instead</a:t>
            </a:r>
          </a:p>
          <a:p>
            <a:pPr lvl="0" fontAlgn="base"/>
            <a:r>
              <a:rPr lang="en-IE" sz="2000"/>
              <a:t>Modification of the </a:t>
            </a:r>
            <a:r>
              <a:rPr lang="en-IE" sz="2000" err="1"/>
              <a:t>eForms</a:t>
            </a:r>
            <a:r>
              <a:rPr lang="en-IE" sz="2000"/>
              <a:t> schema to allow the possibility to use custom (e. g. national) extensions</a:t>
            </a:r>
          </a:p>
          <a:p>
            <a:pPr lvl="0" fontAlgn="base"/>
            <a:r>
              <a:rPr lang="en-IE" sz="2000"/>
              <a:t>Further rule maintenance, updates to notice type definitions, fields, view templates, code lists and labels and translations</a:t>
            </a:r>
          </a:p>
          <a:p>
            <a:endParaRPr lang="en-IE"/>
          </a:p>
        </p:txBody>
      </p:sp>
      <p:sp>
        <p:nvSpPr>
          <p:cNvPr id="4" name="Date Placeholder 3">
            <a:extLst>
              <a:ext uri="{FF2B5EF4-FFF2-40B4-BE49-F238E27FC236}">
                <a16:creationId xmlns:a16="http://schemas.microsoft.com/office/drawing/2014/main" id="{D140A076-7700-1BA0-9646-F077CEA803CB}"/>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D75E7599-C792-F835-90BF-F67C32A58F05}"/>
              </a:ext>
            </a:extLst>
          </p:cNvPr>
          <p:cNvSpPr>
            <a:spLocks noGrp="1"/>
          </p:cNvSpPr>
          <p:nvPr>
            <p:ph type="ftr" sz="quarter" idx="15"/>
          </p:nvPr>
        </p:nvSpPr>
        <p:spPr/>
        <p:txBody>
          <a:bodyPr/>
          <a:lstStyle/>
          <a:p>
            <a:r>
              <a:rPr lang="fr-BE"/>
              <a:t>eSender workshop – business updates</a:t>
            </a:r>
            <a:endParaRPr lang="en-LU"/>
          </a:p>
        </p:txBody>
      </p:sp>
      <p:sp>
        <p:nvSpPr>
          <p:cNvPr id="6" name="Slide Number Placeholder 5">
            <a:extLst>
              <a:ext uri="{FF2B5EF4-FFF2-40B4-BE49-F238E27FC236}">
                <a16:creationId xmlns:a16="http://schemas.microsoft.com/office/drawing/2014/main" id="{7D9C84D3-40F4-1F3B-EB2F-3DB2CD4CF22A}"/>
              </a:ext>
            </a:extLst>
          </p:cNvPr>
          <p:cNvSpPr>
            <a:spLocks noGrp="1"/>
          </p:cNvSpPr>
          <p:nvPr>
            <p:ph type="sldNum" sz="quarter" idx="16"/>
          </p:nvPr>
        </p:nvSpPr>
        <p:spPr/>
        <p:txBody>
          <a:bodyPr/>
          <a:lstStyle/>
          <a:p>
            <a:fld id="{229B4BBC-BB84-A046-AB44-125112278BC9}" type="slidenum">
              <a:rPr lang="en-LU" smtClean="0"/>
              <a:pPr/>
              <a:t>4</a:t>
            </a:fld>
            <a:endParaRPr lang="en-LU"/>
          </a:p>
        </p:txBody>
      </p:sp>
      <p:sp>
        <p:nvSpPr>
          <p:cNvPr id="9" name="Rectangle 8">
            <a:extLst>
              <a:ext uri="{FF2B5EF4-FFF2-40B4-BE49-F238E27FC236}">
                <a16:creationId xmlns:a16="http://schemas.microsoft.com/office/drawing/2014/main" id="{F5ED173F-C7A3-5B2E-AF31-54A9E4F69562}"/>
              </a:ext>
            </a:extLst>
          </p:cNvPr>
          <p:cNvSpPr/>
          <p:nvPr/>
        </p:nvSpPr>
        <p:spPr>
          <a:xfrm>
            <a:off x="635421" y="1738353"/>
            <a:ext cx="9051340" cy="2801716"/>
          </a:xfrm>
          <a:prstGeom prst="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00150" lvl="2" indent="-285750">
              <a:buFont typeface="Arial" panose="020B0604020202020204" pitchFamily="34" charset="0"/>
              <a:buChar char="•"/>
            </a:pPr>
            <a:endParaRPr lang="en-IE" sz="1500">
              <a:solidFill>
                <a:schemeClr val="tx1"/>
              </a:solidFill>
            </a:endParaRPr>
          </a:p>
        </p:txBody>
      </p:sp>
      <p:sp>
        <p:nvSpPr>
          <p:cNvPr id="11" name="TextBox 10">
            <a:extLst>
              <a:ext uri="{FF2B5EF4-FFF2-40B4-BE49-F238E27FC236}">
                <a16:creationId xmlns:a16="http://schemas.microsoft.com/office/drawing/2014/main" id="{E1D01707-D31D-4949-E714-A4FF17A3C274}"/>
              </a:ext>
            </a:extLst>
          </p:cNvPr>
          <p:cNvSpPr txBox="1"/>
          <p:nvPr/>
        </p:nvSpPr>
        <p:spPr>
          <a:xfrm>
            <a:off x="-289949" y="1792128"/>
            <a:ext cx="9872548" cy="3170099"/>
          </a:xfrm>
          <a:prstGeom prst="rect">
            <a:avLst/>
          </a:prstGeom>
          <a:noFill/>
        </p:spPr>
        <p:txBody>
          <a:bodyPr wrap="square" lIns="91440" tIns="45720" rIns="91440" bIns="45720" rtlCol="0" anchor="t">
            <a:spAutoFit/>
          </a:bodyPr>
          <a:lstStyle/>
          <a:p>
            <a:pPr marL="1200150" lvl="2" indent="-285750">
              <a:buFont typeface="Arial" panose="020B0604020202020204" pitchFamily="34" charset="0"/>
              <a:buChar char="•"/>
            </a:pPr>
            <a:r>
              <a:rPr lang="en-IE" sz="1550" b="1"/>
              <a:t>Undisclosed information group </a:t>
            </a:r>
            <a:r>
              <a:rPr lang="en-IE" sz="1550"/>
              <a:t>(BT-195-notice): </a:t>
            </a:r>
            <a:r>
              <a:rPr lang="en-IE" sz="1500"/>
              <a:t>uses new </a:t>
            </a:r>
            <a:r>
              <a:rPr lang="en-IE" sz="1500" err="1"/>
              <a:t>codelist</a:t>
            </a:r>
            <a:r>
              <a:rPr lang="en-IE" sz="1500"/>
              <a:t> ‘undisclosed-data-group’ where the buyer can select which group(s) of undisclosed fields are to be withheld in this notice; repeatable and no granularity: either all or none of the fields included within one group can be withheld</a:t>
            </a:r>
          </a:p>
          <a:p>
            <a:pPr marL="1200150" lvl="2" indent="-285750">
              <a:buFont typeface="Arial" panose="020B0604020202020204" pitchFamily="34" charset="0"/>
              <a:buChar char="•"/>
            </a:pPr>
            <a:r>
              <a:rPr lang="en-IE" sz="1550" b="1"/>
              <a:t>Non-disclosure justification code </a:t>
            </a:r>
            <a:r>
              <a:rPr lang="en-IE" sz="1550"/>
              <a:t>(BT-197-notice): </a:t>
            </a:r>
            <a:r>
              <a:rPr lang="en-IE" sz="1500"/>
              <a:t>uses existing </a:t>
            </a:r>
            <a:r>
              <a:rPr lang="en-IE" sz="1500" err="1"/>
              <a:t>codelist</a:t>
            </a:r>
            <a:r>
              <a:rPr lang="en-IE" sz="1500"/>
              <a:t> ‘non-publication-justification’ and provides the reason for withholding the group(s) of information; mandatory, not repeatable (</a:t>
            </a:r>
            <a:r>
              <a:rPr lang="en-IE" sz="1500">
                <a:sym typeface="Wingdings" panose="05000000000000000000" pitchFamily="2" charset="2"/>
              </a:rPr>
              <a:t> same reason applies to all groups of information that were selected as undisclosed)</a:t>
            </a:r>
            <a:endParaRPr lang="en-IE" sz="1500"/>
          </a:p>
          <a:p>
            <a:pPr marL="1200150" lvl="2" indent="-285750">
              <a:buFont typeface="Arial" panose="020B0604020202020204" pitchFamily="34" charset="0"/>
              <a:buChar char="•"/>
            </a:pPr>
            <a:r>
              <a:rPr lang="en-IE" sz="1550" b="1"/>
              <a:t>Non-disclosure justification additional information </a:t>
            </a:r>
            <a:r>
              <a:rPr lang="en-IE" sz="1550"/>
              <a:t>(BT-196-notice):</a:t>
            </a:r>
            <a:r>
              <a:rPr lang="en-IE" sz="1500"/>
              <a:t> free text to put in additional details; optional</a:t>
            </a:r>
          </a:p>
          <a:p>
            <a:pPr marL="1200150" lvl="2" indent="-285750">
              <a:buFont typeface="Arial" panose="020B0604020202020204" pitchFamily="34" charset="0"/>
              <a:buChar char="•"/>
            </a:pPr>
            <a:r>
              <a:rPr lang="en-IE" sz="1550" b="1"/>
              <a:t>Disclosure date </a:t>
            </a:r>
            <a:r>
              <a:rPr lang="en-IE" sz="1550"/>
              <a:t>(BT-198-notice): </a:t>
            </a:r>
            <a:r>
              <a:rPr lang="en-IE" sz="1500"/>
              <a:t>date on which groups(s) of undisclosed information will be disclosed; optional (if not provided, information will stay undisclosed indefinitely), not repeatable (</a:t>
            </a:r>
            <a:r>
              <a:rPr lang="en-IE" sz="1500">
                <a:sym typeface="Wingdings" panose="05000000000000000000" pitchFamily="2" charset="2"/>
              </a:rPr>
              <a:t> same date applies to all groups of information that were selected as undisclosed), must be less than 5 years after submission</a:t>
            </a:r>
          </a:p>
          <a:p>
            <a:pPr marL="1200150" lvl="2" indent="-285750">
              <a:buFont typeface="Arial" panose="020B0604020202020204" pitchFamily="34" charset="0"/>
              <a:buChar char="•"/>
            </a:pPr>
            <a:endParaRPr lang="en-IE" sz="1500"/>
          </a:p>
          <a:p>
            <a:endParaRPr lang="en-IE"/>
          </a:p>
        </p:txBody>
      </p:sp>
      <p:sp>
        <p:nvSpPr>
          <p:cNvPr id="16" name="Flowchart: Connector 15">
            <a:extLst>
              <a:ext uri="{FF2B5EF4-FFF2-40B4-BE49-F238E27FC236}">
                <a16:creationId xmlns:a16="http://schemas.microsoft.com/office/drawing/2014/main" id="{9305B358-D159-0D23-4501-0FB40FA025C1}"/>
              </a:ext>
            </a:extLst>
          </p:cNvPr>
          <p:cNvSpPr/>
          <p:nvPr/>
        </p:nvSpPr>
        <p:spPr>
          <a:xfrm>
            <a:off x="9970048" y="863664"/>
            <a:ext cx="1305399" cy="1269782"/>
          </a:xfrm>
          <a:prstGeom prst="flowChartConnector">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 name="Graphic 14" descr="Magnifying glass with solid fill">
            <a:extLst>
              <a:ext uri="{FF2B5EF4-FFF2-40B4-BE49-F238E27FC236}">
                <a16:creationId xmlns:a16="http://schemas.microsoft.com/office/drawing/2014/main" id="{12EEEDA1-B921-DB43-02EE-7B6B96101E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9292725" y="613302"/>
            <a:ext cx="2297214" cy="2297214"/>
          </a:xfrm>
          <a:prstGeom prst="rect">
            <a:avLst/>
          </a:prstGeom>
        </p:spPr>
      </p:pic>
      <p:sp>
        <p:nvSpPr>
          <p:cNvPr id="17" name="TextBox 16">
            <a:extLst>
              <a:ext uri="{FF2B5EF4-FFF2-40B4-BE49-F238E27FC236}">
                <a16:creationId xmlns:a16="http://schemas.microsoft.com/office/drawing/2014/main" id="{04C419FD-900D-C43D-0D3B-04D59E8CAE56}"/>
              </a:ext>
            </a:extLst>
          </p:cNvPr>
          <p:cNvSpPr txBox="1"/>
          <p:nvPr/>
        </p:nvSpPr>
        <p:spPr>
          <a:xfrm>
            <a:off x="10030868" y="1209172"/>
            <a:ext cx="1252159" cy="830997"/>
          </a:xfrm>
          <a:prstGeom prst="rect">
            <a:avLst/>
          </a:prstGeom>
          <a:noFill/>
        </p:spPr>
        <p:txBody>
          <a:bodyPr wrap="square" rtlCol="0">
            <a:spAutoFit/>
          </a:bodyPr>
          <a:lstStyle/>
          <a:p>
            <a:pPr algn="ctr"/>
            <a:r>
              <a:rPr lang="en-IE" sz="1500"/>
              <a:t>See details </a:t>
            </a:r>
            <a:r>
              <a:rPr lang="en-IE" sz="1500">
                <a:hlinkClick r:id="rId4"/>
              </a:rPr>
              <a:t>on TED</a:t>
            </a:r>
            <a:r>
              <a:rPr lang="en-IE" sz="1500"/>
              <a:t> </a:t>
            </a:r>
          </a:p>
          <a:p>
            <a:endParaRPr lang="en-IE"/>
          </a:p>
        </p:txBody>
      </p:sp>
      <p:sp>
        <p:nvSpPr>
          <p:cNvPr id="19" name="TextBox 18">
            <a:extLst>
              <a:ext uri="{FF2B5EF4-FFF2-40B4-BE49-F238E27FC236}">
                <a16:creationId xmlns:a16="http://schemas.microsoft.com/office/drawing/2014/main" id="{5A6A92DC-5454-99AE-B636-B974EE08F7F7}"/>
              </a:ext>
            </a:extLst>
          </p:cNvPr>
          <p:cNvSpPr txBox="1"/>
          <p:nvPr/>
        </p:nvSpPr>
        <p:spPr>
          <a:xfrm rot="16200000">
            <a:off x="10934553" y="4864845"/>
            <a:ext cx="2412650" cy="215444"/>
          </a:xfrm>
          <a:prstGeom prst="rect">
            <a:avLst/>
          </a:prstGeom>
          <a:noFill/>
        </p:spPr>
        <p:txBody>
          <a:bodyPr wrap="square">
            <a:spAutoFit/>
          </a:bodyPr>
          <a:lstStyle/>
          <a:p>
            <a:r>
              <a:rPr lang="en-IE" sz="800" b="0"/>
              <a:t>Image by </a:t>
            </a:r>
            <a:r>
              <a:rPr lang="en-IE" sz="800" b="0" u="sng">
                <a:hlinkClick r:id="rId5"/>
              </a:rPr>
              <a:t>Nike Chillemi</a:t>
            </a:r>
            <a:r>
              <a:rPr lang="en-IE" sz="800" b="0"/>
              <a:t> from </a:t>
            </a:r>
            <a:r>
              <a:rPr lang="en-IE" sz="800" b="0" u="sng" err="1">
                <a:hlinkClick r:id="rId6"/>
              </a:rPr>
              <a:t>Pixabay</a:t>
            </a:r>
            <a:endParaRPr lang="en-IE" sz="800"/>
          </a:p>
        </p:txBody>
      </p:sp>
    </p:spTree>
    <p:extLst>
      <p:ext uri="{BB962C8B-B14F-4D97-AF65-F5344CB8AC3E}">
        <p14:creationId xmlns:p14="http://schemas.microsoft.com/office/powerpoint/2010/main" val="108095379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1460-2992-6ADE-70C8-C45337423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AEB09-21DD-C19E-1F07-B7F0B68D8ABF}"/>
              </a:ext>
            </a:extLst>
          </p:cNvPr>
          <p:cNvSpPr>
            <a:spLocks noGrp="1"/>
          </p:cNvSpPr>
          <p:nvPr>
            <p:ph type="title"/>
          </p:nvPr>
        </p:nvSpPr>
        <p:spPr>
          <a:xfrm>
            <a:off x="1087120" y="-182643"/>
            <a:ext cx="9873176" cy="1178826"/>
          </a:xfrm>
        </p:spPr>
        <p:txBody>
          <a:bodyPr/>
          <a:lstStyle/>
          <a:p>
            <a:r>
              <a:rPr lang="en-IE"/>
              <a:t>SDK2 roadmap</a:t>
            </a:r>
          </a:p>
        </p:txBody>
      </p:sp>
      <p:sp>
        <p:nvSpPr>
          <p:cNvPr id="3" name="Content Placeholder 2">
            <a:extLst>
              <a:ext uri="{FF2B5EF4-FFF2-40B4-BE49-F238E27FC236}">
                <a16:creationId xmlns:a16="http://schemas.microsoft.com/office/drawing/2014/main" id="{5A83AAD2-E9D8-A87D-5E9F-3BBC1DE539B2}"/>
              </a:ext>
            </a:extLst>
          </p:cNvPr>
          <p:cNvSpPr>
            <a:spLocks noGrp="1"/>
          </p:cNvSpPr>
          <p:nvPr>
            <p:ph sz="quarter" idx="13"/>
          </p:nvPr>
        </p:nvSpPr>
        <p:spPr>
          <a:xfrm>
            <a:off x="1087120" y="1375050"/>
            <a:ext cx="10655224" cy="4863190"/>
          </a:xfrm>
        </p:spPr>
        <p:txBody>
          <a:bodyPr>
            <a:normAutofit fontScale="92500" lnSpcReduction="10000"/>
          </a:bodyPr>
          <a:lstStyle/>
          <a:p>
            <a:r>
              <a:rPr lang="en-IE" sz="2000"/>
              <a:t>SDK 2.0</a:t>
            </a:r>
          </a:p>
          <a:p>
            <a:pPr lvl="1"/>
            <a:r>
              <a:rPr lang="en-IE" sz="2000"/>
              <a:t>Next focus, in sync with (new final) SDK 1.17 with no business changes to ease migration</a:t>
            </a:r>
          </a:p>
          <a:p>
            <a:pPr lvl="1"/>
            <a:r>
              <a:rPr lang="en-IE" sz="2000"/>
              <a:t>alpha4 released (alongside SDK 1.16 beta3)</a:t>
            </a:r>
          </a:p>
          <a:p>
            <a:pPr lvl="1"/>
            <a:r>
              <a:rPr lang="en-IE" sz="2000"/>
              <a:t>Target RC1 by end of 2026</a:t>
            </a:r>
          </a:p>
          <a:p>
            <a:pPr lvl="1"/>
            <a:r>
              <a:rPr lang="en-IE" sz="2000"/>
              <a:t>Release in early 2027 depending on testing and integration</a:t>
            </a:r>
          </a:p>
          <a:p>
            <a:pPr lvl="1"/>
            <a:endParaRPr lang="en-IE" sz="2000"/>
          </a:p>
          <a:p>
            <a:pPr marL="180000" lvl="1">
              <a:spcBef>
                <a:spcPts val="1000"/>
              </a:spcBef>
              <a:buFont typeface="Arial" panose="020B0604020202020204" pitchFamily="34" charset="0"/>
              <a:buChar char="•"/>
            </a:pPr>
            <a:r>
              <a:rPr lang="en-IE" sz="2000"/>
              <a:t>SDK 2.1</a:t>
            </a:r>
          </a:p>
          <a:p>
            <a:pPr lvl="1"/>
            <a:r>
              <a:rPr lang="en-IE" sz="2000"/>
              <a:t>Target first half of 2027, including NUTS2027, additional dynamic rules, other maintenance</a:t>
            </a:r>
          </a:p>
          <a:p>
            <a:pPr lvl="1"/>
            <a:r>
              <a:rPr lang="en-IE" sz="2000"/>
              <a:t>Probably followed by SDK 2.2 if further maintenance needed before 3</a:t>
            </a:r>
            <a:r>
              <a:rPr lang="en-IE" sz="2000" baseline="30000"/>
              <a:t>rd</a:t>
            </a:r>
            <a:r>
              <a:rPr lang="en-IE" sz="2000"/>
              <a:t> amendment</a:t>
            </a:r>
          </a:p>
          <a:p>
            <a:pPr lvl="1"/>
            <a:endParaRPr lang="en-IE" sz="2000"/>
          </a:p>
          <a:p>
            <a:pPr marL="180000" lvl="1">
              <a:spcBef>
                <a:spcPts val="1000"/>
              </a:spcBef>
              <a:buFont typeface="Arial" panose="020B0604020202020204" pitchFamily="34" charset="0"/>
              <a:buChar char="•"/>
            </a:pPr>
            <a:r>
              <a:rPr lang="en-IE" sz="2000"/>
              <a:t>3rd amendment to eForms implementing regulation</a:t>
            </a:r>
          </a:p>
          <a:p>
            <a:pPr lvl="1"/>
            <a:r>
              <a:rPr lang="en-IE" sz="2000"/>
              <a:t>Earliest in late 2027, implemented with SDK2</a:t>
            </a:r>
          </a:p>
          <a:p>
            <a:pPr lvl="1"/>
            <a:r>
              <a:rPr lang="en-IE" sz="2000"/>
              <a:t>Use it to prepare for new legislation</a:t>
            </a:r>
          </a:p>
          <a:p>
            <a:pPr lvl="1"/>
            <a:endParaRPr lang="en-IE" sz="2000"/>
          </a:p>
          <a:p>
            <a:pPr marL="180000" lvl="1" indent="0">
              <a:buNone/>
            </a:pPr>
            <a:r>
              <a:rPr lang="en-IE" sz="1600"/>
              <a:t>Updated SDK roadmap: </a:t>
            </a:r>
            <a:r>
              <a:rPr lang="en-IE" sz="1600">
                <a:hlinkClick r:id="rId2"/>
              </a:rPr>
              <a:t>https://docs.ted.europa.eu/eforms-common/roadmap/index.html</a:t>
            </a:r>
            <a:endParaRPr lang="en-IE" sz="1600"/>
          </a:p>
          <a:p>
            <a:pPr marL="180000" lvl="1" indent="0">
              <a:buNone/>
            </a:pPr>
            <a:endParaRPr lang="en-IE" sz="2000"/>
          </a:p>
        </p:txBody>
      </p:sp>
      <p:sp>
        <p:nvSpPr>
          <p:cNvPr id="4" name="Date Placeholder 3">
            <a:extLst>
              <a:ext uri="{FF2B5EF4-FFF2-40B4-BE49-F238E27FC236}">
                <a16:creationId xmlns:a16="http://schemas.microsoft.com/office/drawing/2014/main" id="{0C7C24A3-559B-314D-822D-2E62622BA233}"/>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0B869E2E-1CF9-B8E8-B41E-1A1B5A0C88A2}"/>
              </a:ext>
            </a:extLst>
          </p:cNvPr>
          <p:cNvSpPr>
            <a:spLocks noGrp="1"/>
          </p:cNvSpPr>
          <p:nvPr>
            <p:ph type="ftr" sz="quarter" idx="15"/>
          </p:nvPr>
        </p:nvSpPr>
        <p:spPr/>
        <p:txBody>
          <a:bodyPr/>
          <a:lstStyle/>
          <a:p>
            <a:r>
              <a:rPr lang="fr-BE"/>
              <a:t>eSender workshop – business updates</a:t>
            </a:r>
            <a:endParaRPr lang="en-LU">
              <a:latin typeface="Aptos" panose="020B0004020202020204" pitchFamily="34" charset="0"/>
            </a:endParaRPr>
          </a:p>
        </p:txBody>
      </p:sp>
      <p:sp>
        <p:nvSpPr>
          <p:cNvPr id="6" name="Slide Number Placeholder 5">
            <a:extLst>
              <a:ext uri="{FF2B5EF4-FFF2-40B4-BE49-F238E27FC236}">
                <a16:creationId xmlns:a16="http://schemas.microsoft.com/office/drawing/2014/main" id="{378749F7-5D15-8CD4-0504-7E845BD489F4}"/>
              </a:ext>
            </a:extLst>
          </p:cNvPr>
          <p:cNvSpPr>
            <a:spLocks noGrp="1"/>
          </p:cNvSpPr>
          <p:nvPr>
            <p:ph type="sldNum" sz="quarter" idx="16"/>
          </p:nvPr>
        </p:nvSpPr>
        <p:spPr/>
        <p:txBody>
          <a:bodyPr/>
          <a:lstStyle/>
          <a:p>
            <a:fld id="{229B4BBC-BB84-A046-AB44-125112278BC9}" type="slidenum">
              <a:rPr lang="en-LU" smtClean="0"/>
              <a:pPr/>
              <a:t>5</a:t>
            </a:fld>
            <a:endParaRPr lang="en-LU"/>
          </a:p>
        </p:txBody>
      </p:sp>
      <p:pic>
        <p:nvPicPr>
          <p:cNvPr id="8" name="Picture 7">
            <a:extLst>
              <a:ext uri="{FF2B5EF4-FFF2-40B4-BE49-F238E27FC236}">
                <a16:creationId xmlns:a16="http://schemas.microsoft.com/office/drawing/2014/main" id="{9DA9B6F5-C051-0D14-7303-CB6CE8D69BA5}"/>
              </a:ext>
            </a:extLst>
          </p:cNvPr>
          <p:cNvPicPr>
            <a:picLocks noChangeAspect="1"/>
          </p:cNvPicPr>
          <p:nvPr/>
        </p:nvPicPr>
        <p:blipFill>
          <a:blip r:embed="rId3"/>
          <a:stretch>
            <a:fillRect/>
          </a:stretch>
        </p:blipFill>
        <p:spPr>
          <a:xfrm>
            <a:off x="10244182" y="4267200"/>
            <a:ext cx="1432227" cy="1859280"/>
          </a:xfrm>
          <a:prstGeom prst="rect">
            <a:avLst/>
          </a:prstGeom>
        </p:spPr>
      </p:pic>
      <p:sp>
        <p:nvSpPr>
          <p:cNvPr id="10" name="TextBox 9">
            <a:extLst>
              <a:ext uri="{FF2B5EF4-FFF2-40B4-BE49-F238E27FC236}">
                <a16:creationId xmlns:a16="http://schemas.microsoft.com/office/drawing/2014/main" id="{D6BCA6BD-2750-5C5A-C719-A1B88CCBF091}"/>
              </a:ext>
            </a:extLst>
          </p:cNvPr>
          <p:cNvSpPr txBox="1"/>
          <p:nvPr/>
        </p:nvSpPr>
        <p:spPr>
          <a:xfrm rot="16200000">
            <a:off x="10830981" y="4847410"/>
            <a:ext cx="2412651" cy="230832"/>
          </a:xfrm>
          <a:prstGeom prst="rect">
            <a:avLst/>
          </a:prstGeom>
          <a:noFill/>
        </p:spPr>
        <p:txBody>
          <a:bodyPr wrap="square">
            <a:spAutoFit/>
          </a:bodyPr>
          <a:lstStyle/>
          <a:p>
            <a:r>
              <a:rPr lang="en-IE" sz="900"/>
              <a:t>Image by </a:t>
            </a:r>
            <a:r>
              <a:rPr lang="en-IE" sz="900">
                <a:hlinkClick r:id="rId4"/>
              </a:rPr>
              <a:t>Benjamin Adams</a:t>
            </a:r>
            <a:r>
              <a:rPr lang="en-IE" sz="900"/>
              <a:t> from </a:t>
            </a:r>
            <a:r>
              <a:rPr lang="en-IE" sz="900">
                <a:hlinkClick r:id="rId5"/>
              </a:rPr>
              <a:t>Pixabay</a:t>
            </a:r>
            <a:endParaRPr lang="en-IE" sz="900"/>
          </a:p>
        </p:txBody>
      </p:sp>
    </p:spTree>
    <p:extLst>
      <p:ext uri="{BB962C8B-B14F-4D97-AF65-F5344CB8AC3E}">
        <p14:creationId xmlns:p14="http://schemas.microsoft.com/office/powerpoint/2010/main" val="56063402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16DD58-E184-E363-789C-AC7BA4436793}"/>
              </a:ext>
            </a:extLst>
          </p:cNvPr>
          <p:cNvPicPr>
            <a:picLocks noChangeAspect="1"/>
          </p:cNvPicPr>
          <p:nvPr/>
        </p:nvPicPr>
        <p:blipFill>
          <a:blip r:embed="rId2"/>
          <a:stretch>
            <a:fillRect/>
          </a:stretch>
        </p:blipFill>
        <p:spPr>
          <a:xfrm>
            <a:off x="1220901" y="1554235"/>
            <a:ext cx="8819904" cy="4575573"/>
          </a:xfrm>
          <a:prstGeom prst="rect">
            <a:avLst/>
          </a:prstGeom>
          <a:noFill/>
        </p:spPr>
      </p:pic>
      <p:sp>
        <p:nvSpPr>
          <p:cNvPr id="2" name="Title 1">
            <a:extLst>
              <a:ext uri="{FF2B5EF4-FFF2-40B4-BE49-F238E27FC236}">
                <a16:creationId xmlns:a16="http://schemas.microsoft.com/office/drawing/2014/main" id="{09724C79-E3CF-5575-33E4-86B11789B629}"/>
              </a:ext>
            </a:extLst>
          </p:cNvPr>
          <p:cNvSpPr>
            <a:spLocks noGrp="1"/>
          </p:cNvSpPr>
          <p:nvPr>
            <p:ph type="title"/>
          </p:nvPr>
        </p:nvSpPr>
        <p:spPr>
          <a:xfrm>
            <a:off x="815279" y="-417000"/>
            <a:ext cx="11235535" cy="1325563"/>
          </a:xfrm>
        </p:spPr>
        <p:txBody>
          <a:bodyPr anchor="b">
            <a:normAutofit/>
          </a:bodyPr>
          <a:lstStyle/>
          <a:p>
            <a:r>
              <a:rPr lang="en-IE"/>
              <a:t>The </a:t>
            </a:r>
            <a:r>
              <a:rPr lang="en-IE">
                <a:hlinkClick r:id="rId3"/>
              </a:rPr>
              <a:t>proposal</a:t>
            </a:r>
            <a:r>
              <a:rPr lang="en-IE"/>
              <a:t> for the new Public Procurement Act has been </a:t>
            </a:r>
            <a:r>
              <a:rPr lang="en-IE">
                <a:hlinkClick r:id="rId4"/>
              </a:rPr>
              <a:t>unveiled</a:t>
            </a:r>
            <a:r>
              <a:rPr lang="en-IE"/>
              <a:t> </a:t>
            </a:r>
          </a:p>
        </p:txBody>
      </p:sp>
      <p:sp>
        <p:nvSpPr>
          <p:cNvPr id="13" name="Content Placeholder 3">
            <a:extLst>
              <a:ext uri="{FF2B5EF4-FFF2-40B4-BE49-F238E27FC236}">
                <a16:creationId xmlns:a16="http://schemas.microsoft.com/office/drawing/2014/main" id="{5554B7C3-549D-F1C4-B261-D28B6C8B802B}"/>
              </a:ext>
            </a:extLst>
          </p:cNvPr>
          <p:cNvSpPr>
            <a:spLocks noGrp="1"/>
          </p:cNvSpPr>
          <p:nvPr>
            <p:ph sz="half" idx="2"/>
          </p:nvPr>
        </p:nvSpPr>
        <p:spPr>
          <a:xfrm>
            <a:off x="6096000" y="1232815"/>
            <a:ext cx="5695749" cy="4575572"/>
          </a:xfrm>
        </p:spPr>
        <p:txBody>
          <a:bodyPr>
            <a:normAutofit/>
          </a:bodyPr>
          <a:lstStyle/>
          <a:p>
            <a:pPr marL="0" lvl="0" indent="0">
              <a:buNone/>
            </a:pPr>
            <a:endParaRPr lang="en-US"/>
          </a:p>
          <a:p>
            <a:pPr marL="0" lvl="0" indent="0">
              <a:buNone/>
            </a:pPr>
            <a:endParaRPr lang="en-US"/>
          </a:p>
          <a:p>
            <a:pPr marL="0" lvl="0" indent="0">
              <a:buNone/>
            </a:pPr>
            <a:endParaRPr lang="en-US"/>
          </a:p>
          <a:p>
            <a:pPr marL="0" indent="0">
              <a:buNone/>
            </a:pPr>
            <a:endParaRPr lang="en-US"/>
          </a:p>
        </p:txBody>
      </p:sp>
      <p:sp>
        <p:nvSpPr>
          <p:cNvPr id="4" name="Date Placeholder 3">
            <a:extLst>
              <a:ext uri="{FF2B5EF4-FFF2-40B4-BE49-F238E27FC236}">
                <a16:creationId xmlns:a16="http://schemas.microsoft.com/office/drawing/2014/main" id="{8D324E6D-B659-47DB-7156-0B66D939B17B}"/>
              </a:ext>
            </a:extLst>
          </p:cNvPr>
          <p:cNvSpPr>
            <a:spLocks noGrp="1"/>
          </p:cNvSpPr>
          <p:nvPr>
            <p:ph type="dt" sz="half" idx="10"/>
          </p:nvPr>
        </p:nvSpPr>
        <p:spPr>
          <a:xfrm>
            <a:off x="9559847" y="6451229"/>
            <a:ext cx="1787007" cy="365125"/>
          </a:xfrm>
        </p:spPr>
        <p:txBody>
          <a:bodyPr anchor="ctr">
            <a:normAutofit/>
          </a:bodyPr>
          <a:lstStyle/>
          <a:p>
            <a:pPr>
              <a:spcAft>
                <a:spcPts val="600"/>
              </a:spcAft>
            </a:pPr>
            <a:r>
              <a:rPr lang="en-US"/>
              <a:t>25 September 2026</a:t>
            </a:r>
            <a:endParaRPr lang="en-LU"/>
          </a:p>
        </p:txBody>
      </p:sp>
      <p:sp>
        <p:nvSpPr>
          <p:cNvPr id="5" name="Footer Placeholder 4">
            <a:extLst>
              <a:ext uri="{FF2B5EF4-FFF2-40B4-BE49-F238E27FC236}">
                <a16:creationId xmlns:a16="http://schemas.microsoft.com/office/drawing/2014/main" id="{4C28FF73-8C9C-EE60-7E7C-97B9BA38E889}"/>
              </a:ext>
            </a:extLst>
          </p:cNvPr>
          <p:cNvSpPr>
            <a:spLocks noGrp="1"/>
          </p:cNvSpPr>
          <p:nvPr>
            <p:ph type="ftr" sz="quarter" idx="11"/>
          </p:nvPr>
        </p:nvSpPr>
        <p:spPr>
          <a:xfrm>
            <a:off x="815279" y="6451228"/>
            <a:ext cx="8693427" cy="365125"/>
          </a:xfrm>
        </p:spPr>
        <p:txBody>
          <a:bodyPr anchor="ctr">
            <a:normAutofit/>
          </a:bodyPr>
          <a:lstStyle/>
          <a:p>
            <a:pPr>
              <a:spcAft>
                <a:spcPts val="600"/>
              </a:spcAft>
            </a:pPr>
            <a:r>
              <a:rPr lang="fr-BE"/>
              <a:t>eSender workshop – business updates</a:t>
            </a:r>
            <a:endParaRPr lang="en-LU"/>
          </a:p>
        </p:txBody>
      </p:sp>
      <p:sp>
        <p:nvSpPr>
          <p:cNvPr id="6" name="Slide Number Placeholder 5">
            <a:extLst>
              <a:ext uri="{FF2B5EF4-FFF2-40B4-BE49-F238E27FC236}">
                <a16:creationId xmlns:a16="http://schemas.microsoft.com/office/drawing/2014/main" id="{09DB9AED-937C-D445-6517-587CA6F43CE5}"/>
              </a:ext>
            </a:extLst>
          </p:cNvPr>
          <p:cNvSpPr>
            <a:spLocks noGrp="1"/>
          </p:cNvSpPr>
          <p:nvPr>
            <p:ph type="sldNum" sz="quarter" idx="12"/>
          </p:nvPr>
        </p:nvSpPr>
        <p:spPr>
          <a:xfrm>
            <a:off x="11589939" y="6451229"/>
            <a:ext cx="702365" cy="365125"/>
          </a:xfrm>
        </p:spPr>
        <p:txBody>
          <a:bodyPr anchor="ctr">
            <a:normAutofit/>
          </a:bodyPr>
          <a:lstStyle/>
          <a:p>
            <a:pPr>
              <a:spcAft>
                <a:spcPts val="600"/>
              </a:spcAft>
            </a:pPr>
            <a:fld id="{229B4BBC-BB84-A046-AB44-125112278BC9}" type="slidenum">
              <a:rPr lang="en-LU" smtClean="0"/>
              <a:pPr>
                <a:spcAft>
                  <a:spcPts val="600"/>
                </a:spcAft>
              </a:pPr>
              <a:t>6</a:t>
            </a:fld>
            <a:endParaRPr lang="en-LU"/>
          </a:p>
        </p:txBody>
      </p:sp>
      <p:pic>
        <p:nvPicPr>
          <p:cNvPr id="22" name="Graphic 21" descr="Magnifying glass with solid fill">
            <a:extLst>
              <a:ext uri="{FF2B5EF4-FFF2-40B4-BE49-F238E27FC236}">
                <a16:creationId xmlns:a16="http://schemas.microsoft.com/office/drawing/2014/main" id="{D946E907-7B3E-4996-2A5E-7F0775AD37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687565">
            <a:off x="7426490" y="847655"/>
            <a:ext cx="3038205" cy="3061295"/>
          </a:xfrm>
          <a:prstGeom prst="rect">
            <a:avLst/>
          </a:prstGeom>
        </p:spPr>
      </p:pic>
    </p:spTree>
    <p:extLst>
      <p:ext uri="{BB962C8B-B14F-4D97-AF65-F5344CB8AC3E}">
        <p14:creationId xmlns:p14="http://schemas.microsoft.com/office/powerpoint/2010/main" val="22354859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3CF52-C166-8CE8-6110-2CE57D2CB667}"/>
            </a:ext>
          </a:extLst>
        </p:cNvPr>
        <p:cNvGrpSpPr/>
        <p:nvPr/>
      </p:nvGrpSpPr>
      <p:grpSpPr>
        <a:xfrm>
          <a:off x="0" y="0"/>
          <a:ext cx="0" cy="0"/>
          <a:chOff x="0" y="0"/>
          <a:chExt cx="0" cy="0"/>
        </a:xfrm>
      </p:grpSpPr>
      <p:sp>
        <p:nvSpPr>
          <p:cNvPr id="31" name="Scroll: Vertical 30">
            <a:extLst>
              <a:ext uri="{FF2B5EF4-FFF2-40B4-BE49-F238E27FC236}">
                <a16:creationId xmlns:a16="http://schemas.microsoft.com/office/drawing/2014/main" id="{655CA859-9CF0-408C-D344-C659640D17C6}"/>
              </a:ext>
            </a:extLst>
          </p:cNvPr>
          <p:cNvSpPr/>
          <p:nvPr/>
        </p:nvSpPr>
        <p:spPr>
          <a:xfrm>
            <a:off x="418834" y="5053959"/>
            <a:ext cx="5699275" cy="923330"/>
          </a:xfrm>
          <a:prstGeom prst="verticalScroll">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6" name="Rectangle 25">
            <a:extLst>
              <a:ext uri="{FF2B5EF4-FFF2-40B4-BE49-F238E27FC236}">
                <a16:creationId xmlns:a16="http://schemas.microsoft.com/office/drawing/2014/main" id="{D39E4599-980F-991F-9C04-4EF294B9C5E5}"/>
              </a:ext>
            </a:extLst>
          </p:cNvPr>
          <p:cNvSpPr/>
          <p:nvPr/>
        </p:nvSpPr>
        <p:spPr>
          <a:xfrm>
            <a:off x="6410959" y="3654269"/>
            <a:ext cx="5476241" cy="25164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Rectangle 23">
            <a:extLst>
              <a:ext uri="{FF2B5EF4-FFF2-40B4-BE49-F238E27FC236}">
                <a16:creationId xmlns:a16="http://schemas.microsoft.com/office/drawing/2014/main" id="{304F8C2F-61DE-D3BD-4FD0-C05A78B0E677}"/>
              </a:ext>
            </a:extLst>
          </p:cNvPr>
          <p:cNvSpPr/>
          <p:nvPr/>
        </p:nvSpPr>
        <p:spPr>
          <a:xfrm>
            <a:off x="6410960" y="1009909"/>
            <a:ext cx="5476240" cy="25164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E54E6442-4C20-A7EF-B46E-DA63B838793A}"/>
              </a:ext>
            </a:extLst>
          </p:cNvPr>
          <p:cNvSpPr>
            <a:spLocks noGrp="1"/>
          </p:cNvSpPr>
          <p:nvPr>
            <p:ph type="title"/>
          </p:nvPr>
        </p:nvSpPr>
        <p:spPr>
          <a:xfrm>
            <a:off x="778430" y="-669833"/>
            <a:ext cx="11513874" cy="1325563"/>
          </a:xfrm>
        </p:spPr>
        <p:txBody>
          <a:bodyPr anchor="b">
            <a:normAutofit/>
          </a:bodyPr>
          <a:lstStyle/>
          <a:p>
            <a:r>
              <a:rPr lang="en-IE"/>
              <a:t>The digital ecosystem in the proposed Public Procurement Act</a:t>
            </a:r>
          </a:p>
        </p:txBody>
      </p:sp>
      <p:sp>
        <p:nvSpPr>
          <p:cNvPr id="13" name="Content Placeholder 3">
            <a:extLst>
              <a:ext uri="{FF2B5EF4-FFF2-40B4-BE49-F238E27FC236}">
                <a16:creationId xmlns:a16="http://schemas.microsoft.com/office/drawing/2014/main" id="{D85AE965-5694-D4ED-BC31-6396DD48A826}"/>
              </a:ext>
            </a:extLst>
          </p:cNvPr>
          <p:cNvSpPr>
            <a:spLocks noGrp="1"/>
          </p:cNvSpPr>
          <p:nvPr>
            <p:ph sz="half" idx="2"/>
          </p:nvPr>
        </p:nvSpPr>
        <p:spPr>
          <a:xfrm>
            <a:off x="657201" y="958165"/>
            <a:ext cx="5269577" cy="4172636"/>
          </a:xfrm>
        </p:spPr>
        <p:txBody>
          <a:bodyPr>
            <a:normAutofit lnSpcReduction="10000"/>
          </a:bodyPr>
          <a:lstStyle/>
          <a:p>
            <a:pPr marL="0" indent="0">
              <a:buNone/>
            </a:pPr>
            <a:r>
              <a:rPr lang="en-US"/>
              <a:t>          </a:t>
            </a:r>
            <a:r>
              <a:rPr lang="en-US" b="1"/>
              <a:t>Public Procurement Digital Marketplace </a:t>
            </a:r>
          </a:p>
          <a:p>
            <a:pPr marL="0" indent="0">
              <a:buNone/>
            </a:pPr>
            <a:endParaRPr lang="en-US" sz="1800" b="1"/>
          </a:p>
          <a:p>
            <a:r>
              <a:rPr lang="en-US" sz="1800"/>
              <a:t>Communication + data exchange between public buyer and economic operator using different eProcurement service providers through </a:t>
            </a:r>
            <a:r>
              <a:rPr lang="en-US" sz="1800" b="1"/>
              <a:t>interoperability network </a:t>
            </a:r>
            <a:r>
              <a:rPr lang="en-US" sz="1800"/>
              <a:t>based on </a:t>
            </a:r>
            <a:r>
              <a:rPr lang="en-US" sz="1800" b="1" err="1"/>
              <a:t>harmonised</a:t>
            </a:r>
            <a:r>
              <a:rPr lang="en-US" sz="1800" b="1"/>
              <a:t> standards</a:t>
            </a:r>
          </a:p>
          <a:p>
            <a:pPr lvl="0"/>
            <a:r>
              <a:rPr lang="en-US" sz="1800" b="1"/>
              <a:t>Electronic Eligibility Service </a:t>
            </a:r>
            <a:r>
              <a:rPr lang="en-US" sz="1800"/>
              <a:t>as electronic verification scheme inter alia for exclusion grounds and selection criteria based on </a:t>
            </a:r>
            <a:r>
              <a:rPr lang="en-US" sz="1800" b="1"/>
              <a:t>digital business credential tool </a:t>
            </a:r>
            <a:r>
              <a:rPr lang="en-IE" sz="1800"/>
              <a:t>(reference to European Business Wallet)</a:t>
            </a:r>
          </a:p>
          <a:p>
            <a:pPr lvl="0"/>
            <a:r>
              <a:rPr lang="en-US" sz="1800"/>
              <a:t>Each Member State to have one </a:t>
            </a:r>
            <a:r>
              <a:rPr lang="en-IE" sz="1800"/>
              <a:t>central national access point for procurement information:</a:t>
            </a:r>
            <a:r>
              <a:rPr lang="en-US" sz="1800"/>
              <a:t> </a:t>
            </a:r>
            <a:r>
              <a:rPr lang="en-US" sz="1800" b="1"/>
              <a:t>National Public Procurement Data Space</a:t>
            </a:r>
            <a:r>
              <a:rPr lang="en-US" sz="1800"/>
              <a:t> </a:t>
            </a:r>
          </a:p>
          <a:p>
            <a:pPr marL="0" lvl="0" indent="0">
              <a:buNone/>
            </a:pPr>
            <a:endParaRPr lang="en-US"/>
          </a:p>
          <a:p>
            <a:pPr marL="0" lvl="0" indent="0">
              <a:buNone/>
            </a:pPr>
            <a:endParaRPr lang="en-US"/>
          </a:p>
          <a:p>
            <a:pPr marL="0" indent="0">
              <a:buNone/>
            </a:pPr>
            <a:endParaRPr lang="en-US"/>
          </a:p>
        </p:txBody>
      </p:sp>
      <p:sp>
        <p:nvSpPr>
          <p:cNvPr id="4" name="Date Placeholder 3">
            <a:extLst>
              <a:ext uri="{FF2B5EF4-FFF2-40B4-BE49-F238E27FC236}">
                <a16:creationId xmlns:a16="http://schemas.microsoft.com/office/drawing/2014/main" id="{8A8264D4-D963-F2C8-9CF2-A0A2FD4AC93C}"/>
              </a:ext>
            </a:extLst>
          </p:cNvPr>
          <p:cNvSpPr>
            <a:spLocks noGrp="1"/>
          </p:cNvSpPr>
          <p:nvPr>
            <p:ph type="dt" sz="half" idx="10"/>
          </p:nvPr>
        </p:nvSpPr>
        <p:spPr>
          <a:xfrm>
            <a:off x="9559847" y="6451229"/>
            <a:ext cx="1787007" cy="365125"/>
          </a:xfrm>
        </p:spPr>
        <p:txBody>
          <a:bodyPr anchor="ctr">
            <a:normAutofit/>
          </a:bodyPr>
          <a:lstStyle/>
          <a:p>
            <a:pPr>
              <a:spcAft>
                <a:spcPts val="600"/>
              </a:spcAft>
            </a:pPr>
            <a:r>
              <a:rPr lang="en-US"/>
              <a:t>25 September 2026</a:t>
            </a:r>
            <a:endParaRPr lang="en-LU"/>
          </a:p>
        </p:txBody>
      </p:sp>
      <p:sp>
        <p:nvSpPr>
          <p:cNvPr id="5" name="Footer Placeholder 4">
            <a:extLst>
              <a:ext uri="{FF2B5EF4-FFF2-40B4-BE49-F238E27FC236}">
                <a16:creationId xmlns:a16="http://schemas.microsoft.com/office/drawing/2014/main" id="{7642751D-799F-56F3-DAA5-2FEB0363C108}"/>
              </a:ext>
            </a:extLst>
          </p:cNvPr>
          <p:cNvSpPr>
            <a:spLocks noGrp="1"/>
          </p:cNvSpPr>
          <p:nvPr>
            <p:ph type="ftr" sz="quarter" idx="11"/>
          </p:nvPr>
        </p:nvSpPr>
        <p:spPr>
          <a:xfrm>
            <a:off x="815279" y="6451228"/>
            <a:ext cx="8693427" cy="365125"/>
          </a:xfrm>
        </p:spPr>
        <p:txBody>
          <a:bodyPr anchor="ctr">
            <a:normAutofit/>
          </a:bodyPr>
          <a:lstStyle/>
          <a:p>
            <a:pPr>
              <a:spcAft>
                <a:spcPts val="600"/>
              </a:spcAft>
            </a:pPr>
            <a:r>
              <a:rPr lang="fr-BE"/>
              <a:t>eSender workshop – business updates</a:t>
            </a:r>
            <a:endParaRPr lang="en-LU"/>
          </a:p>
        </p:txBody>
      </p:sp>
      <p:sp>
        <p:nvSpPr>
          <p:cNvPr id="6" name="Slide Number Placeholder 5">
            <a:extLst>
              <a:ext uri="{FF2B5EF4-FFF2-40B4-BE49-F238E27FC236}">
                <a16:creationId xmlns:a16="http://schemas.microsoft.com/office/drawing/2014/main" id="{4516CA75-6A98-987A-5592-6CE15D1B653B}"/>
              </a:ext>
            </a:extLst>
          </p:cNvPr>
          <p:cNvSpPr>
            <a:spLocks noGrp="1"/>
          </p:cNvSpPr>
          <p:nvPr>
            <p:ph type="sldNum" sz="quarter" idx="12"/>
          </p:nvPr>
        </p:nvSpPr>
        <p:spPr>
          <a:xfrm>
            <a:off x="11589939" y="6451229"/>
            <a:ext cx="702365" cy="365125"/>
          </a:xfrm>
        </p:spPr>
        <p:txBody>
          <a:bodyPr anchor="ctr">
            <a:normAutofit/>
          </a:bodyPr>
          <a:lstStyle/>
          <a:p>
            <a:pPr>
              <a:spcAft>
                <a:spcPts val="600"/>
              </a:spcAft>
            </a:pPr>
            <a:fld id="{229B4BBC-BB84-A046-AB44-125112278BC9}" type="slidenum">
              <a:rPr lang="en-LU" smtClean="0"/>
              <a:pPr>
                <a:spcAft>
                  <a:spcPts val="600"/>
                </a:spcAft>
              </a:pPr>
              <a:t>7</a:t>
            </a:fld>
            <a:endParaRPr lang="en-LU"/>
          </a:p>
        </p:txBody>
      </p:sp>
      <p:sp>
        <p:nvSpPr>
          <p:cNvPr id="10" name="TextBox 9">
            <a:extLst>
              <a:ext uri="{FF2B5EF4-FFF2-40B4-BE49-F238E27FC236}">
                <a16:creationId xmlns:a16="http://schemas.microsoft.com/office/drawing/2014/main" id="{4EAC1809-3132-30BC-11DE-BF392963BBEC}"/>
              </a:ext>
            </a:extLst>
          </p:cNvPr>
          <p:cNvSpPr txBox="1"/>
          <p:nvPr/>
        </p:nvSpPr>
        <p:spPr>
          <a:xfrm>
            <a:off x="6710771" y="1189186"/>
            <a:ext cx="5858576" cy="646331"/>
          </a:xfrm>
          <a:prstGeom prst="rect">
            <a:avLst/>
          </a:prstGeom>
          <a:noFill/>
        </p:spPr>
        <p:txBody>
          <a:bodyPr wrap="square" rtlCol="0">
            <a:spAutoFit/>
          </a:bodyPr>
          <a:lstStyle/>
          <a:p>
            <a:pPr lvl="0"/>
            <a:r>
              <a:rPr lang="en-IE" b="1"/>
              <a:t>              Further relevant Articles:</a:t>
            </a:r>
          </a:p>
          <a:p>
            <a:endParaRPr lang="en-IE"/>
          </a:p>
        </p:txBody>
      </p:sp>
      <p:pic>
        <p:nvPicPr>
          <p:cNvPr id="12" name="Graphic 11" descr="Bullseye outline">
            <a:extLst>
              <a:ext uri="{FF2B5EF4-FFF2-40B4-BE49-F238E27FC236}">
                <a16:creationId xmlns:a16="http://schemas.microsoft.com/office/drawing/2014/main" id="{441D37EC-9206-1096-2772-500CFE0A6B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7815" y="880711"/>
            <a:ext cx="533399" cy="533399"/>
          </a:xfrm>
          <a:prstGeom prst="rect">
            <a:avLst/>
          </a:prstGeom>
        </p:spPr>
      </p:pic>
      <p:sp>
        <p:nvSpPr>
          <p:cNvPr id="11" name="TextBox 10">
            <a:extLst>
              <a:ext uri="{FF2B5EF4-FFF2-40B4-BE49-F238E27FC236}">
                <a16:creationId xmlns:a16="http://schemas.microsoft.com/office/drawing/2014/main" id="{EF9680C4-6ECA-6BD1-5EC4-DC14E9EE6CC5}"/>
              </a:ext>
            </a:extLst>
          </p:cNvPr>
          <p:cNvSpPr txBox="1"/>
          <p:nvPr/>
        </p:nvSpPr>
        <p:spPr>
          <a:xfrm>
            <a:off x="8281570" y="4040409"/>
            <a:ext cx="3677592" cy="1754326"/>
          </a:xfrm>
          <a:prstGeom prst="rect">
            <a:avLst/>
          </a:prstGeom>
          <a:noFill/>
        </p:spPr>
        <p:txBody>
          <a:bodyPr wrap="square" rtlCol="0">
            <a:spAutoFit/>
          </a:bodyPr>
          <a:lstStyle/>
          <a:p>
            <a:endParaRPr lang="en-IE" b="1"/>
          </a:p>
          <a:p>
            <a:r>
              <a:rPr lang="en-US"/>
              <a:t>Moving away from ‘forms’ into the direction of data: </a:t>
            </a:r>
          </a:p>
          <a:p>
            <a:pPr marL="465750" lvl="1" indent="-285750">
              <a:buFont typeface="Arial" panose="020B0604020202020204" pitchFamily="34" charset="0"/>
              <a:buChar char="•"/>
            </a:pPr>
            <a:r>
              <a:rPr lang="en-US"/>
              <a:t>‘notices’ </a:t>
            </a:r>
            <a:r>
              <a:rPr lang="en-US">
                <a:sym typeface="Wingdings" panose="05000000000000000000" pitchFamily="2" charset="2"/>
              </a:rPr>
              <a:t> ‘public summaries’</a:t>
            </a:r>
          </a:p>
          <a:p>
            <a:pPr marL="465750" lvl="1" indent="-285750">
              <a:buFont typeface="Arial" panose="020B0604020202020204" pitchFamily="34" charset="0"/>
              <a:buChar char="•"/>
            </a:pPr>
            <a:r>
              <a:rPr lang="en-US"/>
              <a:t>‘procurement documents’ </a:t>
            </a:r>
            <a:r>
              <a:rPr lang="en-US">
                <a:sym typeface="Wingdings" panose="05000000000000000000" pitchFamily="2" charset="2"/>
              </a:rPr>
              <a:t> ‘procurement details’</a:t>
            </a:r>
            <a:endParaRPr lang="en-IE" b="1"/>
          </a:p>
        </p:txBody>
      </p:sp>
      <p:pic>
        <p:nvPicPr>
          <p:cNvPr id="21" name="Picture 20">
            <a:extLst>
              <a:ext uri="{FF2B5EF4-FFF2-40B4-BE49-F238E27FC236}">
                <a16:creationId xmlns:a16="http://schemas.microsoft.com/office/drawing/2014/main" id="{5D2BA92D-D229-35AF-5FC2-080029DBF7B9}"/>
              </a:ext>
            </a:extLst>
          </p:cNvPr>
          <p:cNvPicPr>
            <a:picLocks noChangeAspect="1"/>
          </p:cNvPicPr>
          <p:nvPr/>
        </p:nvPicPr>
        <p:blipFill>
          <a:blip r:embed="rId4"/>
          <a:stretch>
            <a:fillRect/>
          </a:stretch>
        </p:blipFill>
        <p:spPr>
          <a:xfrm>
            <a:off x="6549536" y="4442739"/>
            <a:ext cx="1745529" cy="983233"/>
          </a:xfrm>
          <a:prstGeom prst="rect">
            <a:avLst/>
          </a:prstGeom>
        </p:spPr>
      </p:pic>
      <p:sp>
        <p:nvSpPr>
          <p:cNvPr id="22" name="TextBox 21">
            <a:extLst>
              <a:ext uri="{FF2B5EF4-FFF2-40B4-BE49-F238E27FC236}">
                <a16:creationId xmlns:a16="http://schemas.microsoft.com/office/drawing/2014/main" id="{8C698C9D-3470-48FB-240E-F80C1E4A785D}"/>
              </a:ext>
            </a:extLst>
          </p:cNvPr>
          <p:cNvSpPr txBox="1"/>
          <p:nvPr/>
        </p:nvSpPr>
        <p:spPr>
          <a:xfrm>
            <a:off x="7647570" y="1251092"/>
            <a:ext cx="4211481" cy="2585323"/>
          </a:xfrm>
          <a:prstGeom prst="rect">
            <a:avLst/>
          </a:prstGeom>
          <a:noFill/>
        </p:spPr>
        <p:txBody>
          <a:bodyPr wrap="square" rtlCol="0">
            <a:spAutoFit/>
          </a:bodyPr>
          <a:lstStyle/>
          <a:p>
            <a:pPr lvl="0"/>
            <a:endParaRPr lang="en-IE" b="1"/>
          </a:p>
          <a:p>
            <a:pPr marL="285750" lvl="0" indent="-285750">
              <a:buFont typeface="Arial" panose="020B0604020202020204" pitchFamily="34" charset="0"/>
              <a:buChar char="•"/>
            </a:pPr>
            <a:r>
              <a:rPr lang="en-IE"/>
              <a:t>Part III, Title III, Chapter 5 ‘Publication and documentation rules’: Articles 109-113</a:t>
            </a:r>
          </a:p>
          <a:p>
            <a:pPr marL="285750" lvl="0" indent="-285750">
              <a:buFont typeface="Arial" panose="020B0604020202020204" pitchFamily="34" charset="0"/>
              <a:buChar char="•"/>
            </a:pPr>
            <a:r>
              <a:rPr lang="en-IE"/>
              <a:t>Part V ‘Digital ecosystem’: Articles 127–133 </a:t>
            </a:r>
          </a:p>
          <a:p>
            <a:pPr marL="285750" lvl="0" indent="-285750">
              <a:buFont typeface="Arial" panose="020B0604020202020204" pitchFamily="34" charset="0"/>
              <a:buChar char="•"/>
            </a:pPr>
            <a:r>
              <a:rPr lang="en-IE"/>
              <a:t>Part VI ‘Transparency and Governance’: Articles 134 – 136</a:t>
            </a:r>
          </a:p>
          <a:p>
            <a:endParaRPr lang="en-IE"/>
          </a:p>
        </p:txBody>
      </p:sp>
      <p:sp>
        <p:nvSpPr>
          <p:cNvPr id="23" name="TextBox 22">
            <a:extLst>
              <a:ext uri="{FF2B5EF4-FFF2-40B4-BE49-F238E27FC236}">
                <a16:creationId xmlns:a16="http://schemas.microsoft.com/office/drawing/2014/main" id="{1A5B83D9-6EA2-EB01-3280-63586D6E9C8C}"/>
              </a:ext>
            </a:extLst>
          </p:cNvPr>
          <p:cNvSpPr txBox="1"/>
          <p:nvPr/>
        </p:nvSpPr>
        <p:spPr>
          <a:xfrm>
            <a:off x="7589203" y="3836415"/>
            <a:ext cx="3533814" cy="369332"/>
          </a:xfrm>
          <a:prstGeom prst="rect">
            <a:avLst/>
          </a:prstGeom>
          <a:noFill/>
        </p:spPr>
        <p:txBody>
          <a:bodyPr wrap="square" rtlCol="0">
            <a:spAutoFit/>
          </a:bodyPr>
          <a:lstStyle/>
          <a:p>
            <a:r>
              <a:rPr lang="en-IE" sz="1600" b="1"/>
              <a:t> </a:t>
            </a:r>
            <a:r>
              <a:rPr lang="en-IE" b="1"/>
              <a:t>Notable trend:</a:t>
            </a:r>
            <a:endParaRPr lang="en-IE"/>
          </a:p>
        </p:txBody>
      </p:sp>
      <p:pic>
        <p:nvPicPr>
          <p:cNvPr id="28" name="Picture 27">
            <a:extLst>
              <a:ext uri="{FF2B5EF4-FFF2-40B4-BE49-F238E27FC236}">
                <a16:creationId xmlns:a16="http://schemas.microsoft.com/office/drawing/2014/main" id="{E030A2EA-E5A1-6C31-3BD6-959EBA6B0534}"/>
              </a:ext>
            </a:extLst>
          </p:cNvPr>
          <p:cNvPicPr>
            <a:picLocks noChangeAspect="1"/>
          </p:cNvPicPr>
          <p:nvPr/>
        </p:nvPicPr>
        <p:blipFill>
          <a:blip r:embed="rId5"/>
          <a:srcRect r="45289" b="13685"/>
          <a:stretch>
            <a:fillRect/>
          </a:stretch>
        </p:blipFill>
        <p:spPr>
          <a:xfrm>
            <a:off x="6416308" y="1421208"/>
            <a:ext cx="1173825" cy="1858484"/>
          </a:xfrm>
          <a:prstGeom prst="rect">
            <a:avLst/>
          </a:prstGeom>
        </p:spPr>
      </p:pic>
      <p:sp>
        <p:nvSpPr>
          <p:cNvPr id="33" name="TextBox 32">
            <a:extLst>
              <a:ext uri="{FF2B5EF4-FFF2-40B4-BE49-F238E27FC236}">
                <a16:creationId xmlns:a16="http://schemas.microsoft.com/office/drawing/2014/main" id="{0CC129A0-FA0E-B23A-E2E8-61F24C6BBD02}"/>
              </a:ext>
            </a:extLst>
          </p:cNvPr>
          <p:cNvSpPr txBox="1"/>
          <p:nvPr/>
        </p:nvSpPr>
        <p:spPr>
          <a:xfrm>
            <a:off x="557410" y="5219772"/>
            <a:ext cx="5699276" cy="615553"/>
          </a:xfrm>
          <a:prstGeom prst="rect">
            <a:avLst/>
          </a:prstGeom>
          <a:noFill/>
        </p:spPr>
        <p:txBody>
          <a:bodyPr wrap="square">
            <a:spAutoFit/>
          </a:bodyPr>
          <a:lstStyle/>
          <a:p>
            <a:r>
              <a:rPr lang="en-IE" sz="1700">
                <a:sym typeface="Wingdings" panose="05000000000000000000" pitchFamily="2" charset="2"/>
              </a:rPr>
              <a:t> </a:t>
            </a:r>
            <a:r>
              <a:rPr lang="en-IE" sz="1700"/>
              <a:t>Obligations for eProcurement service providers regarding the above can be found in </a:t>
            </a:r>
            <a:r>
              <a:rPr lang="en-IE" sz="1700" b="1"/>
              <a:t>Article 131 </a:t>
            </a:r>
            <a:r>
              <a:rPr lang="en-IE" sz="1700"/>
              <a:t>of the proposal</a:t>
            </a:r>
          </a:p>
        </p:txBody>
      </p:sp>
      <p:sp>
        <p:nvSpPr>
          <p:cNvPr id="34" name="TextBox 33">
            <a:extLst>
              <a:ext uri="{FF2B5EF4-FFF2-40B4-BE49-F238E27FC236}">
                <a16:creationId xmlns:a16="http://schemas.microsoft.com/office/drawing/2014/main" id="{2CEA8497-A4E5-C938-6AB3-A71602A7C97D}"/>
              </a:ext>
            </a:extLst>
          </p:cNvPr>
          <p:cNvSpPr txBox="1"/>
          <p:nvPr/>
        </p:nvSpPr>
        <p:spPr>
          <a:xfrm>
            <a:off x="6488574" y="5378402"/>
            <a:ext cx="3769360" cy="492443"/>
          </a:xfrm>
          <a:prstGeom prst="rect">
            <a:avLst/>
          </a:prstGeom>
          <a:noFill/>
        </p:spPr>
        <p:txBody>
          <a:bodyPr wrap="square" rtlCol="0">
            <a:spAutoFit/>
          </a:bodyPr>
          <a:lstStyle/>
          <a:p>
            <a:r>
              <a:rPr lang="en-IE" sz="800"/>
              <a:t>Image by </a:t>
            </a:r>
            <a:r>
              <a:rPr lang="en-IE" sz="800" u="sng" err="1">
                <a:hlinkClick r:id="rId6"/>
              </a:rPr>
              <a:t>Tumisu</a:t>
            </a:r>
            <a:r>
              <a:rPr lang="en-IE" sz="800"/>
              <a:t> from </a:t>
            </a:r>
            <a:r>
              <a:rPr lang="en-IE" sz="800" u="sng" err="1">
                <a:hlinkClick r:id="rId7"/>
              </a:rPr>
              <a:t>Pixabay</a:t>
            </a:r>
            <a:endParaRPr lang="en-IE" sz="800"/>
          </a:p>
          <a:p>
            <a:endParaRPr lang="en-IE"/>
          </a:p>
        </p:txBody>
      </p:sp>
      <p:sp>
        <p:nvSpPr>
          <p:cNvPr id="35" name="TextBox 34">
            <a:extLst>
              <a:ext uri="{FF2B5EF4-FFF2-40B4-BE49-F238E27FC236}">
                <a16:creationId xmlns:a16="http://schemas.microsoft.com/office/drawing/2014/main" id="{637F60CC-0827-E9FF-646B-4BA75A1C9484}"/>
              </a:ext>
            </a:extLst>
          </p:cNvPr>
          <p:cNvSpPr txBox="1"/>
          <p:nvPr/>
        </p:nvSpPr>
        <p:spPr>
          <a:xfrm rot="16200000">
            <a:off x="5736016" y="2089680"/>
            <a:ext cx="1899208" cy="492443"/>
          </a:xfrm>
          <a:prstGeom prst="rect">
            <a:avLst/>
          </a:prstGeom>
          <a:noFill/>
        </p:spPr>
        <p:txBody>
          <a:bodyPr wrap="square" rtlCol="0">
            <a:spAutoFit/>
          </a:bodyPr>
          <a:lstStyle/>
          <a:p>
            <a:r>
              <a:rPr lang="en-IE" sz="800"/>
              <a:t>Image by </a:t>
            </a:r>
            <a:r>
              <a:rPr lang="en-IE" sz="800" u="sng">
                <a:hlinkClick r:id="rId8"/>
              </a:rPr>
              <a:t>Wolfgang Eckert</a:t>
            </a:r>
            <a:r>
              <a:rPr lang="en-IE" sz="800"/>
              <a:t> from </a:t>
            </a:r>
            <a:r>
              <a:rPr lang="en-IE" sz="800" u="sng" err="1">
                <a:hlinkClick r:id="rId9"/>
              </a:rPr>
              <a:t>Pixabay</a:t>
            </a:r>
            <a:endParaRPr lang="en-IE" sz="800"/>
          </a:p>
          <a:p>
            <a:endParaRPr lang="en-IE"/>
          </a:p>
        </p:txBody>
      </p:sp>
    </p:spTree>
    <p:extLst>
      <p:ext uri="{BB962C8B-B14F-4D97-AF65-F5344CB8AC3E}">
        <p14:creationId xmlns:p14="http://schemas.microsoft.com/office/powerpoint/2010/main" val="24305352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60F6C-E6B6-4A54-A505-874C223F8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0CE3F-0D8B-8E67-116F-28823921FD6F}"/>
              </a:ext>
            </a:extLst>
          </p:cNvPr>
          <p:cNvSpPr>
            <a:spLocks noGrp="1"/>
          </p:cNvSpPr>
          <p:nvPr>
            <p:ph type="title"/>
          </p:nvPr>
        </p:nvSpPr>
        <p:spPr>
          <a:xfrm>
            <a:off x="1087120" y="-182643"/>
            <a:ext cx="9873176" cy="1178826"/>
          </a:xfrm>
        </p:spPr>
        <p:txBody>
          <a:bodyPr/>
          <a:lstStyle/>
          <a:p>
            <a:r>
              <a:rPr lang="en-IE"/>
              <a:t>Processing of submitted notices</a:t>
            </a:r>
          </a:p>
        </p:txBody>
      </p:sp>
      <p:sp>
        <p:nvSpPr>
          <p:cNvPr id="3" name="Content Placeholder 2">
            <a:extLst>
              <a:ext uri="{FF2B5EF4-FFF2-40B4-BE49-F238E27FC236}">
                <a16:creationId xmlns:a16="http://schemas.microsoft.com/office/drawing/2014/main" id="{A2F8DC03-6C1F-D3CF-D888-E26CB06DE8A4}"/>
              </a:ext>
            </a:extLst>
          </p:cNvPr>
          <p:cNvSpPr>
            <a:spLocks noGrp="1"/>
          </p:cNvSpPr>
          <p:nvPr>
            <p:ph sz="quarter" idx="13"/>
          </p:nvPr>
        </p:nvSpPr>
        <p:spPr>
          <a:xfrm>
            <a:off x="1087120" y="1148713"/>
            <a:ext cx="10655224" cy="4863190"/>
          </a:xfrm>
        </p:spPr>
        <p:txBody>
          <a:bodyPr>
            <a:normAutofit lnSpcReduction="10000"/>
          </a:bodyPr>
          <a:lstStyle/>
          <a:p>
            <a:r>
              <a:rPr lang="en-IE" sz="2000"/>
              <a:t>Notice reaches "submitted" status after submission with successful validation</a:t>
            </a:r>
          </a:p>
          <a:p>
            <a:pPr lvl="1"/>
            <a:r>
              <a:rPr lang="en-IE" sz="1800"/>
              <a:t>First email notification to buyer (noticeAuthorEmail)</a:t>
            </a:r>
          </a:p>
          <a:p>
            <a:pPr lvl="1"/>
            <a:endParaRPr lang="en-IE" sz="2000"/>
          </a:p>
          <a:p>
            <a:r>
              <a:rPr lang="en-IE" sz="2000"/>
              <a:t>Processing in OP's internal system</a:t>
            </a:r>
          </a:p>
          <a:p>
            <a:pPr lvl="1"/>
            <a:r>
              <a:rPr lang="en-IE" sz="1800"/>
              <a:t>If any lawfulness warnings (CEI, non-EEA/candidate buyer): OP checks manually, usually within 1 working day</a:t>
            </a:r>
          </a:p>
          <a:p>
            <a:pPr lvl="1"/>
            <a:r>
              <a:rPr lang="en-IE" sz="1800"/>
              <a:t>If any "workflow" error: OP may reject or try to fix the issue, e.g.</a:t>
            </a:r>
          </a:p>
          <a:p>
            <a:pPr lvl="2"/>
            <a:r>
              <a:rPr lang="en-IE" sz="1600"/>
              <a:t>Very common: link to a previous notice that hasn't been published</a:t>
            </a:r>
          </a:p>
          <a:p>
            <a:pPr lvl="2"/>
            <a:r>
              <a:rPr lang="en-IE" sz="1600"/>
              <a:t>Sometimes: previous notice is about to be published, so OP retry processing the next day</a:t>
            </a:r>
          </a:p>
          <a:p>
            <a:pPr lvl="1"/>
            <a:r>
              <a:rPr lang="en-IE" sz="1800"/>
              <a:t>During daily export (around 15:00): processing stopped for 5-10 minutes (new next month)</a:t>
            </a:r>
          </a:p>
          <a:p>
            <a:pPr marL="360000" lvl="2" indent="0">
              <a:buNone/>
            </a:pPr>
            <a:endParaRPr lang="en-IE" sz="2000"/>
          </a:p>
          <a:p>
            <a:r>
              <a:rPr lang="en-IE" sz="2000"/>
              <a:t>Accepted/processed notices </a:t>
            </a:r>
          </a:p>
          <a:p>
            <a:pPr lvl="1"/>
            <a:r>
              <a:rPr lang="en-IE" sz="1800"/>
              <a:t>Get planned publication date -&gt; ready for next export</a:t>
            </a:r>
          </a:p>
          <a:p>
            <a:pPr lvl="1"/>
            <a:r>
              <a:rPr lang="en-IE" sz="1800"/>
              <a:t>Second email notification to buyer</a:t>
            </a:r>
          </a:p>
          <a:p>
            <a:pPr marL="180000" lvl="1" indent="0">
              <a:buNone/>
            </a:pPr>
            <a:endParaRPr lang="en-IE" sz="1800"/>
          </a:p>
          <a:p>
            <a:pPr marL="180000" lvl="1" indent="0">
              <a:buNone/>
            </a:pPr>
            <a:r>
              <a:rPr lang="en-IE" sz="1600"/>
              <a:t>See full notice lifecycle at </a:t>
            </a:r>
            <a:r>
              <a:rPr lang="en-IE" sz="1600">
                <a:hlinkClick r:id="rId2"/>
              </a:rPr>
              <a:t>https://docs.ted.europa.eu/api/latest/publish.html</a:t>
            </a:r>
            <a:endParaRPr lang="en-IE" sz="1600"/>
          </a:p>
          <a:p>
            <a:pPr lvl="1"/>
            <a:endParaRPr lang="en-IE" sz="1800"/>
          </a:p>
          <a:p>
            <a:pPr lvl="1"/>
            <a:endParaRPr lang="en-IE" sz="2000"/>
          </a:p>
          <a:p>
            <a:pPr lvl="2"/>
            <a:endParaRPr lang="en-IE" sz="2000"/>
          </a:p>
          <a:p>
            <a:endParaRPr lang="en-IE" sz="2000"/>
          </a:p>
        </p:txBody>
      </p:sp>
      <p:sp>
        <p:nvSpPr>
          <p:cNvPr id="4" name="Date Placeholder 3">
            <a:extLst>
              <a:ext uri="{FF2B5EF4-FFF2-40B4-BE49-F238E27FC236}">
                <a16:creationId xmlns:a16="http://schemas.microsoft.com/office/drawing/2014/main" id="{F1630ABD-5467-E904-6485-AD6177D19B64}"/>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EA960743-EAC0-23C5-8F82-9F1CCFD65620}"/>
              </a:ext>
            </a:extLst>
          </p:cNvPr>
          <p:cNvSpPr>
            <a:spLocks noGrp="1"/>
          </p:cNvSpPr>
          <p:nvPr>
            <p:ph type="ftr" sz="quarter" idx="15"/>
          </p:nvPr>
        </p:nvSpPr>
        <p:spPr/>
        <p:txBody>
          <a:bodyPr/>
          <a:lstStyle/>
          <a:p>
            <a:r>
              <a:rPr lang="fr-BE"/>
              <a:t>eSender workshop – business updates</a:t>
            </a:r>
            <a:endParaRPr lang="en-LU">
              <a:latin typeface="Aptos" panose="020B0004020202020204" pitchFamily="34" charset="0"/>
            </a:endParaRPr>
          </a:p>
        </p:txBody>
      </p:sp>
      <p:sp>
        <p:nvSpPr>
          <p:cNvPr id="6" name="Slide Number Placeholder 5">
            <a:extLst>
              <a:ext uri="{FF2B5EF4-FFF2-40B4-BE49-F238E27FC236}">
                <a16:creationId xmlns:a16="http://schemas.microsoft.com/office/drawing/2014/main" id="{98A3A1C1-31C8-FD9A-BF62-7EC8A99FDC74}"/>
              </a:ext>
            </a:extLst>
          </p:cNvPr>
          <p:cNvSpPr>
            <a:spLocks noGrp="1"/>
          </p:cNvSpPr>
          <p:nvPr>
            <p:ph type="sldNum" sz="quarter" idx="16"/>
          </p:nvPr>
        </p:nvSpPr>
        <p:spPr/>
        <p:txBody>
          <a:bodyPr/>
          <a:lstStyle/>
          <a:p>
            <a:fld id="{229B4BBC-BB84-A046-AB44-125112278BC9}" type="slidenum">
              <a:rPr lang="en-LU" smtClean="0"/>
              <a:pPr/>
              <a:t>8</a:t>
            </a:fld>
            <a:endParaRPr lang="en-LU"/>
          </a:p>
        </p:txBody>
      </p:sp>
    </p:spTree>
    <p:extLst>
      <p:ext uri="{BB962C8B-B14F-4D97-AF65-F5344CB8AC3E}">
        <p14:creationId xmlns:p14="http://schemas.microsoft.com/office/powerpoint/2010/main" val="427213911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F227D-4CB1-DB2F-99C0-8828411053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FB7E45-F6C7-5417-5EFC-2AB1F5F4B80B}"/>
              </a:ext>
            </a:extLst>
          </p:cNvPr>
          <p:cNvSpPr>
            <a:spLocks noGrp="1"/>
          </p:cNvSpPr>
          <p:nvPr>
            <p:ph sz="quarter" idx="13"/>
          </p:nvPr>
        </p:nvSpPr>
        <p:spPr>
          <a:xfrm>
            <a:off x="1229147" y="213475"/>
            <a:ext cx="8693427" cy="571445"/>
          </a:xfrm>
        </p:spPr>
        <p:txBody>
          <a:bodyPr>
            <a:normAutofit fontScale="85000" lnSpcReduction="20000"/>
          </a:bodyPr>
          <a:lstStyle/>
          <a:p>
            <a:pPr marL="0" indent="0">
              <a:buNone/>
            </a:pPr>
            <a:r>
              <a:rPr lang="en-IE"/>
              <a:t>Add processingStatus to API for more details within "submitted" status?</a:t>
            </a:r>
          </a:p>
          <a:p>
            <a:pPr marL="0" indent="0">
              <a:buNone/>
            </a:pPr>
            <a:r>
              <a:rPr lang="en-IE"/>
              <a:t>Complement plans in 2027 to have AI-assisted data quality checks (including lawfulness checks)</a:t>
            </a:r>
            <a:endParaRPr lang="en-IE" sz="2000"/>
          </a:p>
          <a:p>
            <a:endParaRPr lang="en-IE" sz="2000"/>
          </a:p>
        </p:txBody>
      </p:sp>
      <p:sp>
        <p:nvSpPr>
          <p:cNvPr id="4" name="Date Placeholder 3">
            <a:extLst>
              <a:ext uri="{FF2B5EF4-FFF2-40B4-BE49-F238E27FC236}">
                <a16:creationId xmlns:a16="http://schemas.microsoft.com/office/drawing/2014/main" id="{BC2F86CE-5A89-F855-5A6F-582139BA17E4}"/>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C4AB4B2C-96A1-CB3B-389D-3B36FE7A46D3}"/>
              </a:ext>
            </a:extLst>
          </p:cNvPr>
          <p:cNvSpPr>
            <a:spLocks noGrp="1"/>
          </p:cNvSpPr>
          <p:nvPr>
            <p:ph type="ftr" sz="quarter" idx="15"/>
          </p:nvPr>
        </p:nvSpPr>
        <p:spPr/>
        <p:txBody>
          <a:bodyPr/>
          <a:lstStyle/>
          <a:p>
            <a:r>
              <a:rPr lang="fr-BE"/>
              <a:t>eSender workshop – business updates</a:t>
            </a:r>
            <a:endParaRPr lang="en-LU">
              <a:latin typeface="Aptos" panose="020B0004020202020204" pitchFamily="34" charset="0"/>
            </a:endParaRPr>
          </a:p>
        </p:txBody>
      </p:sp>
      <p:sp>
        <p:nvSpPr>
          <p:cNvPr id="6" name="Slide Number Placeholder 5">
            <a:extLst>
              <a:ext uri="{FF2B5EF4-FFF2-40B4-BE49-F238E27FC236}">
                <a16:creationId xmlns:a16="http://schemas.microsoft.com/office/drawing/2014/main" id="{CD992783-9747-0A16-7E9D-CA1C8AAD4CE9}"/>
              </a:ext>
            </a:extLst>
          </p:cNvPr>
          <p:cNvSpPr>
            <a:spLocks noGrp="1"/>
          </p:cNvSpPr>
          <p:nvPr>
            <p:ph type="sldNum" sz="quarter" idx="16"/>
          </p:nvPr>
        </p:nvSpPr>
        <p:spPr/>
        <p:txBody>
          <a:bodyPr/>
          <a:lstStyle/>
          <a:p>
            <a:fld id="{229B4BBC-BB84-A046-AB44-125112278BC9}" type="slidenum">
              <a:rPr lang="en-LU" smtClean="0"/>
              <a:pPr/>
              <a:t>9</a:t>
            </a:fld>
            <a:endParaRPr lang="en-LU"/>
          </a:p>
        </p:txBody>
      </p:sp>
      <p:pic>
        <p:nvPicPr>
          <p:cNvPr id="7" name="Content Placeholder 15">
            <a:extLst>
              <a:ext uri="{FF2B5EF4-FFF2-40B4-BE49-F238E27FC236}">
                <a16:creationId xmlns:a16="http://schemas.microsoft.com/office/drawing/2014/main" id="{DD1E8A65-980C-A485-AEAB-B17631839B83}"/>
              </a:ext>
            </a:extLst>
          </p:cNvPr>
          <p:cNvPicPr>
            <a:picLocks noChangeAspect="1"/>
          </p:cNvPicPr>
          <p:nvPr/>
        </p:nvPicPr>
        <p:blipFill>
          <a:blip r:embed="rId2"/>
          <a:stretch>
            <a:fillRect/>
          </a:stretch>
        </p:blipFill>
        <p:spPr>
          <a:xfrm>
            <a:off x="1229147" y="1004397"/>
            <a:ext cx="9518944" cy="5354405"/>
          </a:xfrm>
          <a:prstGeom prst="rect">
            <a:avLst/>
          </a:prstGeom>
          <a:noFill/>
        </p:spPr>
      </p:pic>
    </p:spTree>
    <p:extLst>
      <p:ext uri="{BB962C8B-B14F-4D97-AF65-F5344CB8AC3E}">
        <p14:creationId xmlns:p14="http://schemas.microsoft.com/office/powerpoint/2010/main" val="159493116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12BD8-A23A-C41D-F7F5-2F3613885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31EF9-E0BB-9DDB-DEF4-41F265B4CE6E}"/>
              </a:ext>
            </a:extLst>
          </p:cNvPr>
          <p:cNvSpPr>
            <a:spLocks noGrp="1"/>
          </p:cNvSpPr>
          <p:nvPr>
            <p:ph type="title"/>
          </p:nvPr>
        </p:nvSpPr>
        <p:spPr>
          <a:xfrm>
            <a:off x="1087120" y="-182643"/>
            <a:ext cx="9873176" cy="1178826"/>
          </a:xfrm>
        </p:spPr>
        <p:txBody>
          <a:bodyPr/>
          <a:lstStyle/>
          <a:p>
            <a:r>
              <a:rPr lang="en-IE"/>
              <a:t>General updates</a:t>
            </a:r>
          </a:p>
        </p:txBody>
      </p:sp>
      <p:sp>
        <p:nvSpPr>
          <p:cNvPr id="3" name="Content Placeholder 2">
            <a:extLst>
              <a:ext uri="{FF2B5EF4-FFF2-40B4-BE49-F238E27FC236}">
                <a16:creationId xmlns:a16="http://schemas.microsoft.com/office/drawing/2014/main" id="{522E3762-54C6-6738-2F1C-05B991F9FEF4}"/>
              </a:ext>
            </a:extLst>
          </p:cNvPr>
          <p:cNvSpPr>
            <a:spLocks noGrp="1"/>
          </p:cNvSpPr>
          <p:nvPr>
            <p:ph sz="quarter" idx="13"/>
          </p:nvPr>
        </p:nvSpPr>
        <p:spPr>
          <a:xfrm>
            <a:off x="1059559" y="1072448"/>
            <a:ext cx="10881562" cy="5302515"/>
          </a:xfrm>
        </p:spPr>
        <p:txBody>
          <a:bodyPr>
            <a:noAutofit/>
          </a:bodyPr>
          <a:lstStyle/>
          <a:p>
            <a:pPr fontAlgn="base"/>
            <a:r>
              <a:rPr lang="en-GB" sz="2000"/>
              <a:t>Revamped and updated eForms FAQ</a:t>
            </a:r>
          </a:p>
          <a:p>
            <a:pPr marL="180000" lvl="1" indent="0" fontAlgn="base">
              <a:buNone/>
            </a:pPr>
            <a:r>
              <a:rPr lang="en-GB" sz="1600" u="sng">
                <a:hlinkClick r:id="rId2"/>
              </a:rPr>
              <a:t>https://docs.ted.europa.eu/eforms-common/FAQ/index.html</a:t>
            </a:r>
            <a:r>
              <a:rPr lang="en-GB" sz="1600"/>
              <a:t> </a:t>
            </a:r>
            <a:r>
              <a:rPr lang="en-IE" sz="1600"/>
              <a:t> </a:t>
            </a:r>
          </a:p>
          <a:p>
            <a:pPr lvl="1"/>
            <a:endParaRPr lang="en-IE" sz="1800"/>
          </a:p>
          <a:p>
            <a:r>
              <a:rPr lang="en-IE" sz="2000"/>
              <a:t>eSender catalogue</a:t>
            </a:r>
          </a:p>
          <a:p>
            <a:pPr lvl="1"/>
            <a:r>
              <a:rPr lang="en-IE" sz="1600"/>
              <a:t>Next version of Developer Portal will allow to validate and list (about 25) public eSender profiles</a:t>
            </a:r>
          </a:p>
          <a:p>
            <a:pPr marL="360000" lvl="2" indent="0">
              <a:buNone/>
            </a:pPr>
            <a:endParaRPr lang="en-IE" sz="1800"/>
          </a:p>
          <a:p>
            <a:r>
              <a:rPr lang="en-IE" sz="2000"/>
              <a:t>Planned MS/EXEP survey for eForms information</a:t>
            </a:r>
          </a:p>
          <a:p>
            <a:pPr lvl="1"/>
            <a:r>
              <a:rPr lang="en-IE" sz="1600"/>
              <a:t>Collect and link from TED to eForms sources for each country (going beyond eSender profile)</a:t>
            </a:r>
          </a:p>
          <a:p>
            <a:endParaRPr lang="en-IE" sz="1800"/>
          </a:p>
          <a:p>
            <a:r>
              <a:rPr lang="en-IE" sz="2000"/>
              <a:t>Successful validation reports no longer available via API</a:t>
            </a:r>
          </a:p>
          <a:p>
            <a:pPr lvl="1"/>
            <a:r>
              <a:rPr lang="en-IE" sz="1600"/>
              <a:t>Next eNotices2 release (planned for late October) will delete existing reports</a:t>
            </a:r>
          </a:p>
          <a:p>
            <a:pPr lvl="1"/>
            <a:r>
              <a:rPr lang="en-GB" sz="1600"/>
              <a:t>Only reports for failed validations available</a:t>
            </a:r>
          </a:p>
          <a:p>
            <a:pPr lvl="1"/>
            <a:r>
              <a:rPr lang="en-GB" sz="1600"/>
              <a:t>/v3/notices/{businessId}/validation-report will return http 404 for successful reports</a:t>
            </a:r>
          </a:p>
          <a:p>
            <a:pPr lvl="1"/>
            <a:endParaRPr lang="en-GB" sz="1800"/>
          </a:p>
          <a:p>
            <a:r>
              <a:rPr lang="en-GB" sz="2000"/>
              <a:t>TED-together on 24-25 November in Luxembourg and online</a:t>
            </a:r>
          </a:p>
          <a:p>
            <a:pPr marL="180000" lvl="1" indent="0">
              <a:buNone/>
            </a:pPr>
            <a:r>
              <a:rPr lang="en-GB" sz="1600">
                <a:hlinkClick r:id="rId3"/>
              </a:rPr>
              <a:t>https://op.europa.eu/en/web/ted-together</a:t>
            </a:r>
            <a:endParaRPr lang="en-GB" sz="1600"/>
          </a:p>
        </p:txBody>
      </p:sp>
      <p:sp>
        <p:nvSpPr>
          <p:cNvPr id="4" name="Date Placeholder 3">
            <a:extLst>
              <a:ext uri="{FF2B5EF4-FFF2-40B4-BE49-F238E27FC236}">
                <a16:creationId xmlns:a16="http://schemas.microsoft.com/office/drawing/2014/main" id="{5D84767C-BA0D-44E2-A4E0-41D0BF39ED50}"/>
              </a:ext>
            </a:extLst>
          </p:cNvPr>
          <p:cNvSpPr>
            <a:spLocks noGrp="1"/>
          </p:cNvSpPr>
          <p:nvPr>
            <p:ph type="dt" sz="half" idx="14"/>
          </p:nvPr>
        </p:nvSpPr>
        <p:spPr/>
        <p:txBody>
          <a:bodyPr/>
          <a:lstStyle/>
          <a:p>
            <a:r>
              <a:rPr lang="en-US"/>
              <a:t>25 September 2026</a:t>
            </a:r>
            <a:endParaRPr lang="en-LU"/>
          </a:p>
        </p:txBody>
      </p:sp>
      <p:sp>
        <p:nvSpPr>
          <p:cNvPr id="5" name="Footer Placeholder 4">
            <a:extLst>
              <a:ext uri="{FF2B5EF4-FFF2-40B4-BE49-F238E27FC236}">
                <a16:creationId xmlns:a16="http://schemas.microsoft.com/office/drawing/2014/main" id="{6C8BF678-951B-96F6-5C9B-FDF3A1A94807}"/>
              </a:ext>
            </a:extLst>
          </p:cNvPr>
          <p:cNvSpPr>
            <a:spLocks noGrp="1"/>
          </p:cNvSpPr>
          <p:nvPr>
            <p:ph type="ftr" sz="quarter" idx="15"/>
          </p:nvPr>
        </p:nvSpPr>
        <p:spPr/>
        <p:txBody>
          <a:bodyPr/>
          <a:lstStyle/>
          <a:p>
            <a:r>
              <a:rPr lang="fr-BE"/>
              <a:t>eSender workshop – business updates</a:t>
            </a:r>
            <a:endParaRPr lang="en-LU">
              <a:latin typeface="Aptos" panose="020B0004020202020204" pitchFamily="34" charset="0"/>
            </a:endParaRPr>
          </a:p>
        </p:txBody>
      </p:sp>
      <p:sp>
        <p:nvSpPr>
          <p:cNvPr id="6" name="Slide Number Placeholder 5">
            <a:extLst>
              <a:ext uri="{FF2B5EF4-FFF2-40B4-BE49-F238E27FC236}">
                <a16:creationId xmlns:a16="http://schemas.microsoft.com/office/drawing/2014/main" id="{70F17299-D308-813C-534E-260B1C2D833F}"/>
              </a:ext>
            </a:extLst>
          </p:cNvPr>
          <p:cNvSpPr>
            <a:spLocks noGrp="1"/>
          </p:cNvSpPr>
          <p:nvPr>
            <p:ph type="sldNum" sz="quarter" idx="16"/>
          </p:nvPr>
        </p:nvSpPr>
        <p:spPr/>
        <p:txBody>
          <a:bodyPr/>
          <a:lstStyle/>
          <a:p>
            <a:fld id="{229B4BBC-BB84-A046-AB44-125112278BC9}" type="slidenum">
              <a:rPr lang="en-LU" smtClean="0"/>
              <a:pPr/>
              <a:t>10</a:t>
            </a:fld>
            <a:endParaRPr lang="en-LU"/>
          </a:p>
        </p:txBody>
      </p:sp>
    </p:spTree>
    <p:extLst>
      <p:ext uri="{BB962C8B-B14F-4D97-AF65-F5344CB8AC3E}">
        <p14:creationId xmlns:p14="http://schemas.microsoft.com/office/powerpoint/2010/main" val="196471023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0A00C-5549-7DD7-AD50-C4FFC9BBF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C00824-2281-8559-9480-4E1AE05CF4F2}"/>
              </a:ext>
            </a:extLst>
          </p:cNvPr>
          <p:cNvSpPr>
            <a:spLocks noGrp="1"/>
          </p:cNvSpPr>
          <p:nvPr>
            <p:ph type="ctrTitle"/>
          </p:nvPr>
        </p:nvSpPr>
        <p:spPr>
          <a:xfrm>
            <a:off x="1160585" y="644434"/>
            <a:ext cx="9144000" cy="1039179"/>
          </a:xfrm>
        </p:spPr>
        <p:txBody>
          <a:bodyPr/>
          <a:lstStyle/>
          <a:p>
            <a:r>
              <a:rPr lang="en-LU"/>
              <a:t>Thank you</a:t>
            </a:r>
            <a:r>
              <a:rPr lang="en-IE"/>
              <a:t> For your Attention </a:t>
            </a:r>
            <a:endParaRPr lang="en-LU"/>
          </a:p>
        </p:txBody>
      </p:sp>
      <p:sp>
        <p:nvSpPr>
          <p:cNvPr id="3" name="Subtitle 2">
            <a:extLst>
              <a:ext uri="{FF2B5EF4-FFF2-40B4-BE49-F238E27FC236}">
                <a16:creationId xmlns:a16="http://schemas.microsoft.com/office/drawing/2014/main" id="{E98AECA2-916C-8435-9B41-05218B5845E9}"/>
              </a:ext>
            </a:extLst>
          </p:cNvPr>
          <p:cNvSpPr>
            <a:spLocks noGrp="1"/>
          </p:cNvSpPr>
          <p:nvPr>
            <p:ph type="subTitle" idx="1"/>
          </p:nvPr>
        </p:nvSpPr>
        <p:spPr>
          <a:xfrm>
            <a:off x="1160585" y="2005830"/>
            <a:ext cx="8497221" cy="2888387"/>
          </a:xfrm>
        </p:spPr>
        <p:txBody>
          <a:bodyPr>
            <a:normAutofit fontScale="85000" lnSpcReduction="10000"/>
          </a:bodyPr>
          <a:lstStyle/>
          <a:p>
            <a:pPr fontAlgn="base"/>
            <a:r>
              <a:rPr lang="en-IE">
                <a:solidFill>
                  <a:srgbClr val="000000"/>
                </a:solidFill>
              </a:rPr>
              <a:t>Links</a:t>
            </a:r>
            <a:r>
              <a:rPr lang="en-US" b="0">
                <a:solidFill>
                  <a:srgbClr val="000000"/>
                </a:solidFill>
              </a:rPr>
              <a:t>​</a:t>
            </a:r>
          </a:p>
          <a:p>
            <a:pPr fontAlgn="base"/>
            <a:r>
              <a:rPr lang="en-IE" b="0">
                <a:solidFill>
                  <a:srgbClr val="000000"/>
                </a:solidFill>
              </a:rPr>
              <a:t>​</a:t>
            </a:r>
            <a:r>
              <a:rPr lang="en-IE" b="0" u="sng">
                <a:solidFill>
                  <a:srgbClr val="6699CC"/>
                </a:solidFill>
                <a:hlinkClick r:id="rId2"/>
              </a:rPr>
              <a:t>https://docs.ted.europa.eu</a:t>
            </a:r>
            <a:r>
              <a:rPr lang="en-IE" b="0">
                <a:solidFill>
                  <a:srgbClr val="000000"/>
                </a:solidFill>
              </a:rPr>
              <a:t>​ - Developer guide, APIs, Preview, FAQ, every SDK version…</a:t>
            </a:r>
            <a:r>
              <a:rPr lang="en-US" b="0">
                <a:solidFill>
                  <a:srgbClr val="000000"/>
                </a:solidFill>
              </a:rPr>
              <a:t>​</a:t>
            </a:r>
          </a:p>
          <a:p>
            <a:pPr fontAlgn="base"/>
            <a:r>
              <a:rPr lang="en-IE" b="0">
                <a:solidFill>
                  <a:srgbClr val="000000"/>
                </a:solidFill>
              </a:rPr>
              <a:t>​</a:t>
            </a:r>
            <a:r>
              <a:rPr lang="en-US" b="0" u="sng">
                <a:solidFill>
                  <a:srgbClr val="6699CC"/>
                </a:solidFill>
                <a:hlinkClick r:id="rId3"/>
              </a:rPr>
              <a:t>https://github.com/OP-TED/</a:t>
            </a:r>
            <a:r>
              <a:rPr lang="en-IE" b="0">
                <a:solidFill>
                  <a:srgbClr val="000000"/>
                </a:solidFill>
              </a:rPr>
              <a:t>​ - Components and code for developers, SDK, discussions…</a:t>
            </a:r>
            <a:r>
              <a:rPr lang="en-US" b="0">
                <a:solidFill>
                  <a:srgbClr val="000000"/>
                </a:solidFill>
              </a:rPr>
              <a:t>​</a:t>
            </a:r>
          </a:p>
          <a:p>
            <a:pPr fontAlgn="base"/>
            <a:r>
              <a:rPr lang="en-IE" b="0">
                <a:solidFill>
                  <a:srgbClr val="000000"/>
                </a:solidFill>
                <a:hlinkClick r:id="rId4"/>
              </a:rPr>
              <a:t>​https://op.europa.eu/en/web/ted-eforms </a:t>
            </a:r>
            <a:r>
              <a:rPr lang="en-IE" b="0">
                <a:solidFill>
                  <a:srgbClr val="000000"/>
                </a:solidFill>
              </a:rPr>
              <a:t>- OP </a:t>
            </a:r>
            <a:r>
              <a:rPr lang="en-IE" b="0" err="1">
                <a:solidFill>
                  <a:srgbClr val="000000"/>
                </a:solidFill>
              </a:rPr>
              <a:t>eSender</a:t>
            </a:r>
            <a:r>
              <a:rPr lang="en-IE" b="0">
                <a:solidFill>
                  <a:srgbClr val="000000"/>
                </a:solidFill>
              </a:rPr>
              <a:t> workshops</a:t>
            </a:r>
          </a:p>
          <a:p>
            <a:pPr fontAlgn="base"/>
            <a:endParaRPr lang="en-IE" b="0">
              <a:solidFill>
                <a:srgbClr val="000000"/>
              </a:solidFill>
            </a:endParaRPr>
          </a:p>
          <a:p>
            <a:pPr fontAlgn="base"/>
            <a:r>
              <a:rPr lang="en-US">
                <a:solidFill>
                  <a:srgbClr val="000000"/>
                </a:solidFill>
              </a:rPr>
              <a:t>Any questions?</a:t>
            </a:r>
            <a:r>
              <a:rPr lang="en-US" b="0">
                <a:solidFill>
                  <a:srgbClr val="000000"/>
                </a:solidFill>
              </a:rPr>
              <a:t>​</a:t>
            </a:r>
          </a:p>
          <a:p>
            <a:pPr fontAlgn="base"/>
            <a:r>
              <a:rPr lang="en-US" b="0">
                <a:solidFill>
                  <a:srgbClr val="000000"/>
                </a:solidFill>
              </a:rPr>
              <a:t>Business TED helpdesk: </a:t>
            </a:r>
            <a:r>
              <a:rPr lang="en-IE" b="0">
                <a:hlinkClick r:id="rId5" tooltip="https://ted.europa.eu/en/contact"/>
              </a:rPr>
              <a:t>https://ted.europa.eu/en/contact</a:t>
            </a:r>
            <a:endParaRPr lang="en-US" b="0">
              <a:solidFill>
                <a:srgbClr val="000000"/>
              </a:solidFill>
            </a:endParaRPr>
          </a:p>
          <a:p>
            <a:pPr fontAlgn="base"/>
            <a:r>
              <a:rPr lang="en-US" b="0">
                <a:solidFill>
                  <a:srgbClr val="000000"/>
                </a:solidFill>
              </a:rPr>
              <a:t>Technical: </a:t>
            </a:r>
            <a:r>
              <a:rPr lang="en-US" b="0" u="sng">
                <a:solidFill>
                  <a:srgbClr val="6699CC"/>
                </a:solidFill>
                <a:hlinkClick r:id="rId6"/>
              </a:rPr>
              <a:t>https://github.com/OP-TED/eForms-SDK/discussions/</a:t>
            </a:r>
            <a:r>
              <a:rPr lang="en-US" b="0">
                <a:solidFill>
                  <a:srgbClr val="000000"/>
                </a:solidFill>
              </a:rPr>
              <a:t> ​</a:t>
            </a:r>
          </a:p>
          <a:p>
            <a:endParaRPr lang="en-LU"/>
          </a:p>
          <a:p>
            <a:endParaRPr lang="en-LU"/>
          </a:p>
        </p:txBody>
      </p:sp>
      <p:sp>
        <p:nvSpPr>
          <p:cNvPr id="5" name="TextBox 4">
            <a:extLst>
              <a:ext uri="{FF2B5EF4-FFF2-40B4-BE49-F238E27FC236}">
                <a16:creationId xmlns:a16="http://schemas.microsoft.com/office/drawing/2014/main" id="{E5A883F8-280C-0A50-2E39-FA876506AB70}"/>
              </a:ext>
            </a:extLst>
          </p:cNvPr>
          <p:cNvSpPr txBox="1"/>
          <p:nvPr/>
        </p:nvSpPr>
        <p:spPr>
          <a:xfrm>
            <a:off x="1062446" y="5791199"/>
            <a:ext cx="5312230" cy="553998"/>
          </a:xfrm>
          <a:prstGeom prst="rect">
            <a:avLst/>
          </a:prstGeom>
          <a:noFill/>
        </p:spPr>
        <p:txBody>
          <a:bodyPr wrap="square">
            <a:spAutoFit/>
          </a:bodyPr>
          <a:lstStyle/>
          <a:p>
            <a:pPr algn="l" rtl="0" fontAlgn="base"/>
            <a:r>
              <a:rPr lang="en-US" sz="1000" b="0" i="0" u="none" strike="noStrike">
                <a:solidFill>
                  <a:schemeClr val="tx1">
                    <a:lumMod val="50000"/>
                    <a:lumOff val="50000"/>
                  </a:schemeClr>
                </a:solidFill>
                <a:effectLst/>
                <a:latin typeface="Calibri" panose="020F0502020204030204" pitchFamily="34" charset="0"/>
              </a:rPr>
              <a:t>Unless otherwise noted the reuse of this presentation is </a:t>
            </a:r>
            <a:r>
              <a:rPr lang="en-US" sz="1000" b="0" i="0" u="none" strike="noStrike" err="1">
                <a:solidFill>
                  <a:schemeClr val="tx1">
                    <a:lumMod val="50000"/>
                    <a:lumOff val="50000"/>
                  </a:schemeClr>
                </a:solidFill>
                <a:effectLst/>
                <a:latin typeface="Calibri" panose="020F0502020204030204" pitchFamily="34" charset="0"/>
              </a:rPr>
              <a:t>authorised</a:t>
            </a:r>
            <a:r>
              <a:rPr lang="en-US" sz="1000" b="0" i="0" u="none" strike="noStrike">
                <a:solidFill>
                  <a:schemeClr val="tx1">
                    <a:lumMod val="50000"/>
                    <a:lumOff val="50000"/>
                  </a:schemeClr>
                </a:solidFill>
                <a:effectLst/>
                <a:latin typeface="Calibri" panose="020F0502020204030204" pitchFamily="34" charset="0"/>
              </a:rPr>
              <a:t> under the </a:t>
            </a:r>
            <a:r>
              <a:rPr lang="en-US" sz="1000" b="0" i="0" u="sng" strike="noStrike">
                <a:solidFill>
                  <a:schemeClr val="tx1">
                    <a:lumMod val="50000"/>
                    <a:lumOff val="50000"/>
                  </a:schemeClr>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CC BY 4.0</a:t>
            </a:r>
            <a:r>
              <a:rPr lang="en-US" sz="1000" b="0" i="0" u="none" strike="noStrike">
                <a:solidFill>
                  <a:schemeClr val="tx1">
                    <a:lumMod val="50000"/>
                    <a:lumOff val="50000"/>
                  </a:schemeClr>
                </a:solidFill>
                <a:effectLst/>
                <a:latin typeface="Calibri" panose="020F0502020204030204" pitchFamily="34" charset="0"/>
              </a:rPr>
              <a:t> license. For any use or reproduction of elements that are not owned by the EU, permission may need to be sought directly from the respective right holders</a:t>
            </a:r>
            <a:endParaRPr lang="en-IE" sz="1000" b="0" i="0">
              <a:solidFill>
                <a:schemeClr val="tx1">
                  <a:lumMod val="50000"/>
                  <a:lumOff val="50000"/>
                </a:schemeClr>
              </a:solidFill>
              <a:effectLst/>
              <a:latin typeface="Segoe UI" panose="020B0502040204020203" pitchFamily="34" charset="0"/>
            </a:endParaRPr>
          </a:p>
        </p:txBody>
      </p:sp>
    </p:spTree>
    <p:extLst>
      <p:ext uri="{BB962C8B-B14F-4D97-AF65-F5344CB8AC3E}">
        <p14:creationId xmlns:p14="http://schemas.microsoft.com/office/powerpoint/2010/main" val="777357863"/>
      </p:ext>
    </p:extLst>
  </p:cSld>
  <p:clrMapOvr>
    <a:masterClrMapping/>
  </p:clrMapOvr>
  <p:transition spd="slow">
    <p:push dir="u"/>
  </p:transition>
</p:sld>
</file>

<file path=ppt/theme/theme1.xml><?xml version="1.0" encoding="utf-8"?>
<a:theme xmlns:a="http://schemas.openxmlformats.org/drawingml/2006/main" name="advanced user">
  <a:themeElements>
    <a:clrScheme name="OP 2026 1">
      <a:dk1>
        <a:srgbClr val="000000"/>
      </a:dk1>
      <a:lt1>
        <a:srgbClr val="FFFFFF"/>
      </a:lt1>
      <a:dk2>
        <a:srgbClr val="44546A"/>
      </a:dk2>
      <a:lt2>
        <a:srgbClr val="DFE9F2"/>
      </a:lt2>
      <a:accent1>
        <a:srgbClr val="BDDEFD"/>
      </a:accent1>
      <a:accent2>
        <a:srgbClr val="5F82CD"/>
      </a:accent2>
      <a:accent3>
        <a:srgbClr val="00A0DE"/>
      </a:accent3>
      <a:accent4>
        <a:srgbClr val="FF9933"/>
      </a:accent4>
      <a:accent5>
        <a:srgbClr val="ED5087"/>
      </a:accent5>
      <a:accent6>
        <a:srgbClr val="339900"/>
      </a:accent6>
      <a:hlink>
        <a:srgbClr val="003399"/>
      </a:hlink>
      <a:folHlink>
        <a:srgbClr val="99228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ender workshop Q3 2026 - business updates.potx" id="{289D2502-1328-40AA-8908-E692FFFC471F}" vid="{F08C2E3D-6F83-424C-A1DC-4E05280DDE65}"/>
    </a:ext>
  </a:extLst>
</a:theme>
</file>

<file path=ppt/theme/theme2.xml><?xml version="1.0" encoding="utf-8"?>
<a:theme xmlns:a="http://schemas.openxmlformats.org/drawingml/2006/main" name="1_advanced user">
  <a:themeElements>
    <a:clrScheme name="OP 2026 1">
      <a:dk1>
        <a:srgbClr val="000000"/>
      </a:dk1>
      <a:lt1>
        <a:srgbClr val="FFFFFF"/>
      </a:lt1>
      <a:dk2>
        <a:srgbClr val="44546A"/>
      </a:dk2>
      <a:lt2>
        <a:srgbClr val="DFE9F2"/>
      </a:lt2>
      <a:accent1>
        <a:srgbClr val="BDDEFD"/>
      </a:accent1>
      <a:accent2>
        <a:srgbClr val="5F82CD"/>
      </a:accent2>
      <a:accent3>
        <a:srgbClr val="00A0DE"/>
      </a:accent3>
      <a:accent4>
        <a:srgbClr val="FF9933"/>
      </a:accent4>
      <a:accent5>
        <a:srgbClr val="ED5087"/>
      </a:accent5>
      <a:accent6>
        <a:srgbClr val="339900"/>
      </a:accent6>
      <a:hlink>
        <a:srgbClr val="003399"/>
      </a:hlink>
      <a:folHlink>
        <a:srgbClr val="99228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ender workshop Q3 2026 - business updates.potx" id="{289D2502-1328-40AA-8908-E692FFFC471F}" vid="{2F30DF20-6FEB-4BF5-8FA2-D00488EAE5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A6791DDFFC024DAA4136D92359EB10" ma:contentTypeVersion="18" ma:contentTypeDescription="Create a new document." ma:contentTypeScope="" ma:versionID="8319766ab758ed55c4e63781db92f805">
  <xsd:schema xmlns:xsd="http://www.w3.org/2001/XMLSchema" xmlns:xs="http://www.w3.org/2001/XMLSchema" xmlns:p="http://schemas.microsoft.com/office/2006/metadata/properties" xmlns:ns2="cce4269c-1bca-4c47-bcbd-0ca0cb14aa6e" xmlns:ns3="96a7f24e-e0df-4592-b6e0-4a62e251a0e5" targetNamespace="http://schemas.microsoft.com/office/2006/metadata/properties" ma:root="true" ma:fieldsID="0a99b7e5bcc8e8948475395f99830ec8" ns2:_="" ns3:_="">
    <xsd:import namespace="cce4269c-1bca-4c47-bcbd-0ca0cb14aa6e"/>
    <xsd:import namespace="96a7f24e-e0df-4592-b6e0-4a62e251a0e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e4269c-1bca-4c47-bcbd-0ca0cb14aa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a7f24e-e0df-4592-b6e0-4a62e251a0e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752f0e4-ce4d-4dd6-bee9-8d6d8b668caa}" ma:internalName="TaxCatchAll" ma:showField="CatchAllData" ma:web="96a7f24e-e0df-4592-b6e0-4a62e251a0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a7f24e-e0df-4592-b6e0-4a62e251a0e5" xsi:nil="true"/>
    <lcf76f155ced4ddcb4097134ff3c332f xmlns="cce4269c-1bca-4c47-bcbd-0ca0cb14aa6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78A48B5-D623-4595-B907-50EFB4170371}">
  <ds:schemaRefs>
    <ds:schemaRef ds:uri="96a7f24e-e0df-4592-b6e0-4a62e251a0e5"/>
    <ds:schemaRef ds:uri="cce4269c-1bca-4c47-bcbd-0ca0cb14aa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70B574C-BBA8-4B23-8BC7-997B72671670}">
  <ds:schemaRefs>
    <ds:schemaRef ds:uri="http://schemas.microsoft.com/sharepoint/v3/contenttype/forms"/>
  </ds:schemaRefs>
</ds:datastoreItem>
</file>

<file path=customXml/itemProps3.xml><?xml version="1.0" encoding="utf-8"?>
<ds:datastoreItem xmlns:ds="http://schemas.openxmlformats.org/officeDocument/2006/customXml" ds:itemID="{15365862-B5DF-4681-8948-855656D70EA0}">
  <ds:schemaRefs>
    <ds:schemaRef ds:uri="96a7f24e-e0df-4592-b6e0-4a62e251a0e5"/>
    <ds:schemaRef ds:uri="cce4269c-1bca-4c47-bcbd-0ca0cb14aa6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20260925 eSender workshop - business updates</Template>
  <Application>Microsoft Office PowerPoint</Application>
  <PresentationFormat>Widescreen</PresentationFormat>
  <Slides>11</Slides>
  <Notes>1</Notes>
  <HiddenSlides>0</HiddenSlide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advanced user</vt:lpstr>
      <vt:lpstr>1_advanced user</vt:lpstr>
      <vt:lpstr>Business Updates</vt:lpstr>
      <vt:lpstr>Back to business</vt:lpstr>
      <vt:lpstr>SDK1 roadmap</vt:lpstr>
      <vt:lpstr>SDK 1.16 – content overview</vt:lpstr>
      <vt:lpstr>SDK2 roadmap</vt:lpstr>
      <vt:lpstr>The proposal for the new Public Procurement Act has been unveiled </vt:lpstr>
      <vt:lpstr>The digital ecosystem in the proposed Public Procurement Act</vt:lpstr>
      <vt:lpstr>Processing of submitted notices</vt:lpstr>
      <vt:lpstr>PowerPoint Presentation</vt:lpstr>
      <vt:lpstr>General updates</vt:lpstr>
      <vt:lpstr>Thank you For your Attention </vt:lpstr>
    </vt:vector>
  </TitlesOfParts>
  <Company>European Commission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FERRAND Karl (OP)</dc:creator>
  <cp:revision>1</cp:revision>
  <cp:lastPrinted>2026-06-03T11:19:37Z</cp:lastPrinted>
  <dcterms:created xsi:type="dcterms:W3CDTF">2026-09-23T13:56:40Z</dcterms:created>
  <dcterms:modified xsi:type="dcterms:W3CDTF">2026-09-24T15:25:00Z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0x0101008BA6791DDFFC024DAA4136D92359EB10</vt:lpwstr>
  </property>
  <property fmtid="{D5CDD505-2E9C-101B-9397-08002B2CF9AE}" pid="3" name="Unit">
    <vt:lpwstr>3;#OP.B.2 - Multimedia and Publications|b60b1445-b671-47b6-b729-f0134ff23533</vt:lpwstr>
  </property>
  <property fmtid="{D5CDD505-2E9C-101B-9397-08002B2CF9AE}" pid="4" name="_dlc_DocIdItemGuid">
    <vt:lpwstr>d4034df2-87c1-49c2-a487-2b9c66222db3</vt:lpwstr>
  </property>
  <property fmtid="{D5CDD505-2E9C-101B-9397-08002B2CF9AE}" pid="5" name="Domain">
    <vt:lpwstr>1;#Visuals|e14cf205-c398-468e-a0ff-05bfcbb0933d</vt:lpwstr>
  </property>
  <property fmtid="{D5CDD505-2E9C-101B-9397-08002B2CF9AE}" pid="6" name="MSIP_Label_6bd9ddd1-4d20-43f6-abfa-fc3c07406f94_Enabled">
    <vt:lpwstr>true</vt:lpwstr>
  </property>
  <property fmtid="{D5CDD505-2E9C-101B-9397-08002B2CF9AE}" pid="7" name="MSIP_Label_6bd9ddd1-4d20-43f6-abfa-fc3c07406f94_SetDate">
    <vt:lpwstr>2026-04-14T05:51:55Z</vt:lpwstr>
  </property>
  <property fmtid="{D5CDD505-2E9C-101B-9397-08002B2CF9AE}" pid="8" name="MSIP_Label_6bd9ddd1-4d20-43f6-abfa-fc3c07406f94_Method">
    <vt:lpwstr>Standard</vt:lpwstr>
  </property>
  <property fmtid="{D5CDD505-2E9C-101B-9397-08002B2CF9AE}" pid="9" name="MSIP_Label_6bd9ddd1-4d20-43f6-abfa-fc3c07406f94_Name">
    <vt:lpwstr>Commission Use</vt:lpwstr>
  </property>
  <property fmtid="{D5CDD505-2E9C-101B-9397-08002B2CF9AE}" pid="10" name="MSIP_Label_6bd9ddd1-4d20-43f6-abfa-fc3c07406f94_SiteId">
    <vt:lpwstr>b24c8b06-522c-46fe-9080-70926f8dddb1</vt:lpwstr>
  </property>
  <property fmtid="{D5CDD505-2E9C-101B-9397-08002B2CF9AE}" pid="11" name="MSIP_Label_6bd9ddd1-4d20-43f6-abfa-fc3c07406f94_ActionId">
    <vt:lpwstr>3d00c994-779f-4f5f-9f1b-4114226ea30e</vt:lpwstr>
  </property>
  <property fmtid="{D5CDD505-2E9C-101B-9397-08002B2CF9AE}" pid="12" name="MSIP_Label_6bd9ddd1-4d20-43f6-abfa-fc3c07406f94_ContentBits">
    <vt:lpwstr>0</vt:lpwstr>
  </property>
  <property fmtid="{D5CDD505-2E9C-101B-9397-08002B2CF9AE}" pid="13" name="MSIP_Label_6bd9ddd1-4d20-43f6-abfa-fc3c07406f94_Tag">
    <vt:lpwstr>10, 3, 0, 1</vt:lpwstr>
  </property>
  <property fmtid="{D5CDD505-2E9C-101B-9397-08002B2CF9AE}" pid="14" name="MediaServiceImageTags">
    <vt:lpwstr/>
  </property>
</Properties>
</file>