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1"/>
  </p:notesMasterIdLst>
  <p:sldIdLst>
    <p:sldId id="256" r:id="rId5"/>
    <p:sldId id="257" r:id="rId6"/>
    <p:sldId id="5394" r:id="rId7"/>
    <p:sldId id="5395" r:id="rId8"/>
    <p:sldId id="311" r:id="rId9"/>
    <p:sldId id="278" r:id="rId10"/>
  </p:sldIdLst>
  <p:sldSz cx="12192000" cy="6858000"/>
  <p:notesSz cx="6858000" cy="9144000"/>
  <p:defaultTextStyle>
    <a:defPPr>
      <a:defRPr lang="en-L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63DB53B-E83E-E606-1FC8-9552C1D318EB}" name="ELKENHANS Jule (OP)" initials="JE" userId="S::Jule.ELKENHANS@ec.europa.eu::8c2a478a-dcf1-4c3e-9c0a-33865a2ad0b9" providerId="AD"/>
  <p188:author id="{8726059F-2AE3-2ABA-EE86-915EFA4B1983}" name="DONOHOE Paul (OP-EXT)" initials="PD" userId="S::Paul.DONOHOE@ext.publications.europa.eu::c9df9133-e9aa-401a-a047-69aff1aabaa4" providerId="AD"/>
  <p188:author id="{A12F5EE9-49B7-BA5D-30AB-59ACC64542BA}" name="CAMPANELLA Enrico (OP-EXT)" initials="C(" userId="S::enrico.campanella1@ext.publications.europa.eu::23e2e287-dfda-4d47-9257-08e6914fcca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744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7ADFB85-70E0-426F-A75F-D39698AD6C1D}" v="16" dt="2026-06-16T18:08:20.21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18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RAND Karl (OP)" userId="S::karl.ferrand@publications.europa.eu::f83b00f0-b215-47b6-8f86-c4ae3ea907e4" providerId="AD" clId="Web-{B0AFD168-174A-837C-ADD9-7B0E234B9DD3}"/>
    <pc:docChg chg="modSld">
      <pc:chgData name="FERRAND Karl (OP)" userId="S::karl.ferrand@publications.europa.eu::f83b00f0-b215-47b6-8f86-c4ae3ea907e4" providerId="AD" clId="Web-{B0AFD168-174A-837C-ADD9-7B0E234B9DD3}" dt="2026-03-25T14:02:03.176" v="2" actId="20577"/>
      <pc:docMkLst>
        <pc:docMk/>
      </pc:docMkLst>
      <pc:sldChg chg="modSp">
        <pc:chgData name="FERRAND Karl (OP)" userId="S::karl.ferrand@publications.europa.eu::f83b00f0-b215-47b6-8f86-c4ae3ea907e4" providerId="AD" clId="Web-{B0AFD168-174A-837C-ADD9-7B0E234B9DD3}" dt="2026-03-25T14:02:03.176" v="2" actId="20577"/>
        <pc:sldMkLst>
          <pc:docMk/>
          <pc:sldMk cId="3546473570" sldId="257"/>
        </pc:sldMkLst>
      </pc:sldChg>
    </pc:docChg>
  </pc:docChgLst>
  <pc:docChgLst>
    <pc:chgData name="FERRAND Karl (OP)" userId="S::karl.ferrand@publications.europa.eu::f83b00f0-b215-47b6-8f86-c4ae3ea907e4" providerId="AD" clId="Web-{04D17C7D-4C95-CD2D-DAB0-C7CF8D8B34E9}"/>
    <pc:docChg chg="modSld">
      <pc:chgData name="FERRAND Karl (OP)" userId="S::karl.ferrand@publications.europa.eu::f83b00f0-b215-47b6-8f86-c4ae3ea907e4" providerId="AD" clId="Web-{04D17C7D-4C95-CD2D-DAB0-C7CF8D8B34E9}" dt="2026-03-23T16:34:26.078" v="10" actId="20577"/>
      <pc:docMkLst>
        <pc:docMk/>
      </pc:docMkLst>
      <pc:sldChg chg="modSp">
        <pc:chgData name="FERRAND Karl (OP)" userId="S::karl.ferrand@publications.europa.eu::f83b00f0-b215-47b6-8f86-c4ae3ea907e4" providerId="AD" clId="Web-{04D17C7D-4C95-CD2D-DAB0-C7CF8D8B34E9}" dt="2026-03-23T16:34:26.078" v="10" actId="20577"/>
        <pc:sldMkLst>
          <pc:docMk/>
          <pc:sldMk cId="364608980" sldId="256"/>
        </pc:sldMkLst>
      </pc:sldChg>
    </pc:docChg>
  </pc:docChgLst>
  <pc:docChgLst>
    <pc:chgData name="ELKENHANS Jule (OP)" userId="S::jule.elkenhans@ec.europa.eu::8c2a478a-dcf1-4c3e-9c0a-33865a2ad0b9" providerId="AD" clId="Web-{17CF5854-58D9-7718-5495-8DF9E6D5530E}"/>
    <pc:docChg chg="modSld">
      <pc:chgData name="ELKENHANS Jule (OP)" userId="S::jule.elkenhans@ec.europa.eu::8c2a478a-dcf1-4c3e-9c0a-33865a2ad0b9" providerId="AD" clId="Web-{17CF5854-58D9-7718-5495-8DF9E6D5530E}" dt="2026-03-27T10:19:36.078" v="9" actId="1076"/>
      <pc:docMkLst>
        <pc:docMk/>
      </pc:docMkLst>
      <pc:sldChg chg="addSp delSp modSp">
        <pc:chgData name="ELKENHANS Jule (OP)" userId="S::jule.elkenhans@ec.europa.eu::8c2a478a-dcf1-4c3e-9c0a-33865a2ad0b9" providerId="AD" clId="Web-{17CF5854-58D9-7718-5495-8DF9E6D5530E}" dt="2026-03-27T10:19:36.078" v="9" actId="1076"/>
        <pc:sldMkLst>
          <pc:docMk/>
          <pc:sldMk cId="1863731725" sldId="5392"/>
        </pc:sldMkLst>
      </pc:sldChg>
    </pc:docChg>
  </pc:docChgLst>
  <pc:docChgLst>
    <pc:chgData name="FERRAND Karl (OP)" userId="f83b00f0-b215-47b6-8f86-c4ae3ea907e4" providerId="ADAL" clId="{F85DFF1C-01C7-4EC2-95B5-EB20DB4EBB6F}"/>
    <pc:docChg chg="undo redo custSel addSld delSld modSld sldOrd">
      <pc:chgData name="FERRAND Karl (OP)" userId="f83b00f0-b215-47b6-8f86-c4ae3ea907e4" providerId="ADAL" clId="{F85DFF1C-01C7-4EC2-95B5-EB20DB4EBB6F}" dt="2026-06-16T18:11:49.793" v="6807" actId="20577"/>
      <pc:docMkLst>
        <pc:docMk/>
      </pc:docMkLst>
      <pc:sldChg chg="modSp mod modTransition">
        <pc:chgData name="FERRAND Karl (OP)" userId="f83b00f0-b215-47b6-8f86-c4ae3ea907e4" providerId="ADAL" clId="{F85DFF1C-01C7-4EC2-95B5-EB20DB4EBB6F}" dt="2026-06-16T17:27:21.756" v="4348" actId="20577"/>
        <pc:sldMkLst>
          <pc:docMk/>
          <pc:sldMk cId="364608980" sldId="256"/>
        </pc:sldMkLst>
        <pc:spChg chg="mod">
          <ac:chgData name="FERRAND Karl (OP)" userId="f83b00f0-b215-47b6-8f86-c4ae3ea907e4" providerId="ADAL" clId="{F85DFF1C-01C7-4EC2-95B5-EB20DB4EBB6F}" dt="2026-06-16T17:26:58.779" v="4329" actId="20577"/>
          <ac:spMkLst>
            <pc:docMk/>
            <pc:sldMk cId="364608980" sldId="256"/>
            <ac:spMk id="2" creationId="{09B29C9A-550B-114F-9B2F-060018805E26}"/>
          </ac:spMkLst>
        </pc:spChg>
        <pc:spChg chg="mod">
          <ac:chgData name="FERRAND Karl (OP)" userId="f83b00f0-b215-47b6-8f86-c4ae3ea907e4" providerId="ADAL" clId="{F85DFF1C-01C7-4EC2-95B5-EB20DB4EBB6F}" dt="2026-06-16T17:27:21.756" v="4348" actId="20577"/>
          <ac:spMkLst>
            <pc:docMk/>
            <pc:sldMk cId="364608980" sldId="256"/>
            <ac:spMk id="3" creationId="{6C6FCB52-11F2-7444-BFF5-C56D3454EB6A}"/>
          </ac:spMkLst>
        </pc:spChg>
      </pc:sldChg>
      <pc:sldChg chg="addSp delSp modSp mod modTransition">
        <pc:chgData name="FERRAND Karl (OP)" userId="f83b00f0-b215-47b6-8f86-c4ae3ea907e4" providerId="ADAL" clId="{F85DFF1C-01C7-4EC2-95B5-EB20DB4EBB6F}" dt="2026-06-16T17:41:09.599" v="5131" actId="14100"/>
        <pc:sldMkLst>
          <pc:docMk/>
          <pc:sldMk cId="3546473570" sldId="257"/>
        </pc:sldMkLst>
        <pc:spChg chg="mod">
          <ac:chgData name="FERRAND Karl (OP)" userId="f83b00f0-b215-47b6-8f86-c4ae3ea907e4" providerId="ADAL" clId="{F85DFF1C-01C7-4EC2-95B5-EB20DB4EBB6F}" dt="2026-06-16T17:27:49.070" v="4360" actId="20577"/>
          <ac:spMkLst>
            <pc:docMk/>
            <pc:sldMk cId="3546473570" sldId="257"/>
            <ac:spMk id="2" creationId="{8FD0FE2F-D878-5348-A8C1-3021B7884307}"/>
          </ac:spMkLst>
        </pc:spChg>
        <pc:spChg chg="mod">
          <ac:chgData name="FERRAND Karl (OP)" userId="f83b00f0-b215-47b6-8f86-c4ae3ea907e4" providerId="ADAL" clId="{F85DFF1C-01C7-4EC2-95B5-EB20DB4EBB6F}" dt="2026-06-16T17:32:59.506" v="4832" actId="5793"/>
          <ac:spMkLst>
            <pc:docMk/>
            <pc:sldMk cId="3546473570" sldId="257"/>
            <ac:spMk id="3" creationId="{EF6EEC95-EFF6-5E43-A780-F8CE1AED3EA5}"/>
          </ac:spMkLst>
        </pc:spChg>
        <pc:spChg chg="mod">
          <ac:chgData name="FERRAND Karl (OP)" userId="f83b00f0-b215-47b6-8f86-c4ae3ea907e4" providerId="ADAL" clId="{F85DFF1C-01C7-4EC2-95B5-EB20DB4EBB6F}" dt="2026-06-16T17:41:02.760" v="5129" actId="1076"/>
          <ac:spMkLst>
            <pc:docMk/>
            <pc:sldMk cId="3546473570" sldId="257"/>
            <ac:spMk id="6" creationId="{7FE0014E-A5D7-20A9-ABEC-F8A5F196E523}"/>
          </ac:spMkLst>
        </pc:spChg>
        <pc:picChg chg="mod">
          <ac:chgData name="FERRAND Karl (OP)" userId="f83b00f0-b215-47b6-8f86-c4ae3ea907e4" providerId="ADAL" clId="{F85DFF1C-01C7-4EC2-95B5-EB20DB4EBB6F}" dt="2026-06-16T17:41:09.599" v="5131" actId="14100"/>
          <ac:picMkLst>
            <pc:docMk/>
            <pc:sldMk cId="3546473570" sldId="257"/>
            <ac:picMk id="5" creationId="{0DCAE9D2-13D6-8923-7539-FCCC43783515}"/>
          </ac:picMkLst>
        </pc:picChg>
      </pc:sldChg>
      <pc:sldChg chg="modTransition">
        <pc:chgData name="FERRAND Karl (OP)" userId="f83b00f0-b215-47b6-8f86-c4ae3ea907e4" providerId="ADAL" clId="{F85DFF1C-01C7-4EC2-95B5-EB20DB4EBB6F}" dt="2026-03-27T08:19:44.235" v="3746"/>
        <pc:sldMkLst>
          <pc:docMk/>
          <pc:sldMk cId="1720771591" sldId="278"/>
        </pc:sldMkLst>
      </pc:sldChg>
      <pc:sldChg chg="modSp del mod modTransition">
        <pc:chgData name="FERRAND Karl (OP)" userId="f83b00f0-b215-47b6-8f86-c4ae3ea907e4" providerId="ADAL" clId="{F85DFF1C-01C7-4EC2-95B5-EB20DB4EBB6F}" dt="2026-06-16T17:36:04.088" v="4833" actId="47"/>
        <pc:sldMkLst>
          <pc:docMk/>
          <pc:sldMk cId="2663238457" sldId="279"/>
        </pc:sldMkLst>
      </pc:sldChg>
      <pc:sldChg chg="del">
        <pc:chgData name="FERRAND Karl (OP)" userId="f83b00f0-b215-47b6-8f86-c4ae3ea907e4" providerId="ADAL" clId="{F85DFF1C-01C7-4EC2-95B5-EB20DB4EBB6F}" dt="2026-03-26T13:49:45.154" v="1186" actId="47"/>
        <pc:sldMkLst>
          <pc:docMk/>
          <pc:sldMk cId="4064580689" sldId="306"/>
        </pc:sldMkLst>
      </pc:sldChg>
      <pc:sldChg chg="modSp del mod modTransition">
        <pc:chgData name="FERRAND Karl (OP)" userId="f83b00f0-b215-47b6-8f86-c4ae3ea907e4" providerId="ADAL" clId="{F85DFF1C-01C7-4EC2-95B5-EB20DB4EBB6F}" dt="2026-06-16T18:00:19.949" v="6204" actId="47"/>
        <pc:sldMkLst>
          <pc:docMk/>
          <pc:sldMk cId="2493722153" sldId="307"/>
        </pc:sldMkLst>
        <pc:spChg chg="mod">
          <ac:chgData name="FERRAND Karl (OP)" userId="f83b00f0-b215-47b6-8f86-c4ae3ea907e4" providerId="ADAL" clId="{F85DFF1C-01C7-4EC2-95B5-EB20DB4EBB6F}" dt="2026-06-16T17:51:32.156" v="5325" actId="20577"/>
          <ac:spMkLst>
            <pc:docMk/>
            <pc:sldMk cId="2493722153" sldId="307"/>
            <ac:spMk id="2" creationId="{8FD0FE2F-D878-5348-A8C1-3021B7884307}"/>
          </ac:spMkLst>
        </pc:spChg>
      </pc:sldChg>
      <pc:sldChg chg="addSp delSp modSp mod ord modTransition">
        <pc:chgData name="FERRAND Karl (OP)" userId="f83b00f0-b215-47b6-8f86-c4ae3ea907e4" providerId="ADAL" clId="{F85DFF1C-01C7-4EC2-95B5-EB20DB4EBB6F}" dt="2026-06-16T18:11:49.793" v="6807" actId="20577"/>
        <pc:sldMkLst>
          <pc:docMk/>
          <pc:sldMk cId="2754732738" sldId="311"/>
        </pc:sldMkLst>
        <pc:spChg chg="mod">
          <ac:chgData name="FERRAND Karl (OP)" userId="f83b00f0-b215-47b6-8f86-c4ae3ea907e4" providerId="ADAL" clId="{F85DFF1C-01C7-4EC2-95B5-EB20DB4EBB6F}" dt="2026-06-16T18:11:49.793" v="6807" actId="20577"/>
          <ac:spMkLst>
            <pc:docMk/>
            <pc:sldMk cId="2754732738" sldId="311"/>
            <ac:spMk id="3" creationId="{EF6EEC95-EFF6-5E43-A780-F8CE1AED3EA5}"/>
          </ac:spMkLst>
        </pc:spChg>
        <pc:spChg chg="add del mod">
          <ac:chgData name="FERRAND Karl (OP)" userId="f83b00f0-b215-47b6-8f86-c4ae3ea907e4" providerId="ADAL" clId="{F85DFF1C-01C7-4EC2-95B5-EB20DB4EBB6F}" dt="2026-06-16T18:07:06.669" v="6676" actId="478"/>
          <ac:spMkLst>
            <pc:docMk/>
            <pc:sldMk cId="2754732738" sldId="311"/>
            <ac:spMk id="6" creationId="{9229E523-74BA-12C9-EA18-B116520FE008}"/>
          </ac:spMkLst>
        </pc:spChg>
        <pc:picChg chg="add del mod">
          <ac:chgData name="FERRAND Karl (OP)" userId="f83b00f0-b215-47b6-8f86-c4ae3ea907e4" providerId="ADAL" clId="{F85DFF1C-01C7-4EC2-95B5-EB20DB4EBB6F}" dt="2026-06-16T18:08:28.459" v="6687" actId="1076"/>
          <ac:picMkLst>
            <pc:docMk/>
            <pc:sldMk cId="2754732738" sldId="311"/>
            <ac:picMk id="4" creationId="{6E16E57C-8B84-00B1-A48E-81989DD29D21}"/>
          </ac:picMkLst>
        </pc:picChg>
        <pc:picChg chg="del">
          <ac:chgData name="FERRAND Karl (OP)" userId="f83b00f0-b215-47b6-8f86-c4ae3ea907e4" providerId="ADAL" clId="{F85DFF1C-01C7-4EC2-95B5-EB20DB4EBB6F}" dt="2026-06-16T18:00:35.982" v="6213" actId="478"/>
          <ac:picMkLst>
            <pc:docMk/>
            <pc:sldMk cId="2754732738" sldId="311"/>
            <ac:picMk id="5" creationId="{035D38CA-FB46-FAFC-68D0-9B6BD2A3D9A7}"/>
          </ac:picMkLst>
        </pc:picChg>
      </pc:sldChg>
      <pc:sldChg chg="del">
        <pc:chgData name="FERRAND Karl (OP)" userId="f83b00f0-b215-47b6-8f86-c4ae3ea907e4" providerId="ADAL" clId="{F85DFF1C-01C7-4EC2-95B5-EB20DB4EBB6F}" dt="2026-03-26T13:46:34.065" v="996" actId="47"/>
        <pc:sldMkLst>
          <pc:docMk/>
          <pc:sldMk cId="1744662109" sldId="314"/>
        </pc:sldMkLst>
      </pc:sldChg>
      <pc:sldChg chg="del modTransition modNotesTx">
        <pc:chgData name="FERRAND Karl (OP)" userId="f83b00f0-b215-47b6-8f86-c4ae3ea907e4" providerId="ADAL" clId="{F85DFF1C-01C7-4EC2-95B5-EB20DB4EBB6F}" dt="2026-06-16T18:00:23.865" v="6207" actId="47"/>
        <pc:sldMkLst>
          <pc:docMk/>
          <pc:sldMk cId="575449218" sldId="315"/>
        </pc:sldMkLst>
      </pc:sldChg>
      <pc:sldChg chg="modSp del mod modTransition">
        <pc:chgData name="FERRAND Karl (OP)" userId="f83b00f0-b215-47b6-8f86-c4ae3ea907e4" providerId="ADAL" clId="{F85DFF1C-01C7-4EC2-95B5-EB20DB4EBB6F}" dt="2026-06-16T18:00:22.741" v="6206" actId="47"/>
        <pc:sldMkLst>
          <pc:docMk/>
          <pc:sldMk cId="550150313" sldId="316"/>
        </pc:sldMkLst>
      </pc:sldChg>
      <pc:sldChg chg="delSp del mod modTransition modNotesTx">
        <pc:chgData name="FERRAND Karl (OP)" userId="f83b00f0-b215-47b6-8f86-c4ae3ea907e4" providerId="ADAL" clId="{F85DFF1C-01C7-4EC2-95B5-EB20DB4EBB6F}" dt="2026-06-16T18:00:24.986" v="6208" actId="47"/>
        <pc:sldMkLst>
          <pc:docMk/>
          <pc:sldMk cId="1967983847" sldId="317"/>
        </pc:sldMkLst>
      </pc:sldChg>
      <pc:sldChg chg="modSp del mod modTransition">
        <pc:chgData name="FERRAND Karl (OP)" userId="f83b00f0-b215-47b6-8f86-c4ae3ea907e4" providerId="ADAL" clId="{F85DFF1C-01C7-4EC2-95B5-EB20DB4EBB6F}" dt="2026-06-16T18:00:27.579" v="6209" actId="47"/>
        <pc:sldMkLst>
          <pc:docMk/>
          <pc:sldMk cId="4155627659" sldId="318"/>
        </pc:sldMkLst>
      </pc:sldChg>
      <pc:sldChg chg="modSp del mod modTransition">
        <pc:chgData name="FERRAND Karl (OP)" userId="f83b00f0-b215-47b6-8f86-c4ae3ea907e4" providerId="ADAL" clId="{F85DFF1C-01C7-4EC2-95B5-EB20DB4EBB6F}" dt="2026-06-16T18:00:30.138" v="6210" actId="47"/>
        <pc:sldMkLst>
          <pc:docMk/>
          <pc:sldMk cId="870194197" sldId="319"/>
        </pc:sldMkLst>
      </pc:sldChg>
      <pc:sldChg chg="modSp del mod ord modTransition">
        <pc:chgData name="FERRAND Karl (OP)" userId="f83b00f0-b215-47b6-8f86-c4ae3ea907e4" providerId="ADAL" clId="{F85DFF1C-01C7-4EC2-95B5-EB20DB4EBB6F}" dt="2026-06-16T18:00:21.486" v="6205" actId="47"/>
        <pc:sldMkLst>
          <pc:docMk/>
          <pc:sldMk cId="2501014702" sldId="320"/>
        </pc:sldMkLst>
      </pc:sldChg>
      <pc:sldChg chg="modSp add del setBg">
        <pc:chgData name="FERRAND Karl (OP)" userId="f83b00f0-b215-47b6-8f86-c4ae3ea907e4" providerId="ADAL" clId="{F85DFF1C-01C7-4EC2-95B5-EB20DB4EBB6F}" dt="2026-03-26T13:39:46.522" v="732" actId="47"/>
        <pc:sldMkLst>
          <pc:docMk/>
          <pc:sldMk cId="2593911251" sldId="5391"/>
        </pc:sldMkLst>
      </pc:sldChg>
      <pc:sldChg chg="addSp delSp modSp add del mod modTransition">
        <pc:chgData name="FERRAND Karl (OP)" userId="f83b00f0-b215-47b6-8f86-c4ae3ea907e4" providerId="ADAL" clId="{F85DFF1C-01C7-4EC2-95B5-EB20DB4EBB6F}" dt="2026-06-16T18:00:32.792" v="6212" actId="47"/>
        <pc:sldMkLst>
          <pc:docMk/>
          <pc:sldMk cId="1863731725" sldId="5392"/>
        </pc:sldMkLst>
      </pc:sldChg>
      <pc:sldChg chg="addSp delSp modSp add del mod ord modTransition">
        <pc:chgData name="FERRAND Karl (OP)" userId="f83b00f0-b215-47b6-8f86-c4ae3ea907e4" providerId="ADAL" clId="{F85DFF1C-01C7-4EC2-95B5-EB20DB4EBB6F}" dt="2026-06-16T18:00:31.546" v="6211" actId="47"/>
        <pc:sldMkLst>
          <pc:docMk/>
          <pc:sldMk cId="2404661916" sldId="5393"/>
        </pc:sldMkLst>
      </pc:sldChg>
      <pc:sldChg chg="modSp add mod">
        <pc:chgData name="FERRAND Karl (OP)" userId="f83b00f0-b215-47b6-8f86-c4ae3ea907e4" providerId="ADAL" clId="{F85DFF1C-01C7-4EC2-95B5-EB20DB4EBB6F}" dt="2026-06-16T17:51:13.186" v="5310" actId="403"/>
        <pc:sldMkLst>
          <pc:docMk/>
          <pc:sldMk cId="2926398756" sldId="5394"/>
        </pc:sldMkLst>
        <pc:spChg chg="mod">
          <ac:chgData name="FERRAND Karl (OP)" userId="f83b00f0-b215-47b6-8f86-c4ae3ea907e4" providerId="ADAL" clId="{F85DFF1C-01C7-4EC2-95B5-EB20DB4EBB6F}" dt="2026-06-16T17:36:22.067" v="4852" actId="20577"/>
          <ac:spMkLst>
            <pc:docMk/>
            <pc:sldMk cId="2926398756" sldId="5394"/>
            <ac:spMk id="2" creationId="{0F254482-8009-B9AB-63D3-79D1371B9F6F}"/>
          </ac:spMkLst>
        </pc:spChg>
        <pc:spChg chg="mod">
          <ac:chgData name="FERRAND Karl (OP)" userId="f83b00f0-b215-47b6-8f86-c4ae3ea907e4" providerId="ADAL" clId="{F85DFF1C-01C7-4EC2-95B5-EB20DB4EBB6F}" dt="2026-06-16T17:51:13.186" v="5310" actId="403"/>
          <ac:spMkLst>
            <pc:docMk/>
            <pc:sldMk cId="2926398756" sldId="5394"/>
            <ac:spMk id="3" creationId="{212EECC5-942A-C8E6-EC5C-C592B4794E94}"/>
          </ac:spMkLst>
        </pc:spChg>
        <pc:spChg chg="mod">
          <ac:chgData name="FERRAND Karl (OP)" userId="f83b00f0-b215-47b6-8f86-c4ae3ea907e4" providerId="ADAL" clId="{F85DFF1C-01C7-4EC2-95B5-EB20DB4EBB6F}" dt="2026-06-16T17:46:34.636" v="5140" actId="1076"/>
          <ac:spMkLst>
            <pc:docMk/>
            <pc:sldMk cId="2926398756" sldId="5394"/>
            <ac:spMk id="6" creationId="{108EBD99-E3C7-3FB0-CB6A-9A8B17602EC6}"/>
          </ac:spMkLst>
        </pc:spChg>
        <pc:picChg chg="mod">
          <ac:chgData name="FERRAND Karl (OP)" userId="f83b00f0-b215-47b6-8f86-c4ae3ea907e4" providerId="ADAL" clId="{F85DFF1C-01C7-4EC2-95B5-EB20DB4EBB6F}" dt="2026-06-16T17:46:41.997" v="5141" actId="14100"/>
          <ac:picMkLst>
            <pc:docMk/>
            <pc:sldMk cId="2926398756" sldId="5394"/>
            <ac:picMk id="5" creationId="{4B048CC7-823D-6F5A-7FBE-5F31A834AF92}"/>
          </ac:picMkLst>
        </pc:picChg>
      </pc:sldChg>
      <pc:sldChg chg="delSp modSp add mod">
        <pc:chgData name="FERRAND Karl (OP)" userId="f83b00f0-b215-47b6-8f86-c4ae3ea907e4" providerId="ADAL" clId="{F85DFF1C-01C7-4EC2-95B5-EB20DB4EBB6F}" dt="2026-06-16T18:11:06.087" v="6803" actId="20577"/>
        <pc:sldMkLst>
          <pc:docMk/>
          <pc:sldMk cId="771693617" sldId="5395"/>
        </pc:sldMkLst>
        <pc:spChg chg="mod">
          <ac:chgData name="FERRAND Karl (OP)" userId="f83b00f0-b215-47b6-8f86-c4ae3ea907e4" providerId="ADAL" clId="{F85DFF1C-01C7-4EC2-95B5-EB20DB4EBB6F}" dt="2026-06-16T17:51:54.834" v="5355" actId="20577"/>
          <ac:spMkLst>
            <pc:docMk/>
            <pc:sldMk cId="771693617" sldId="5395"/>
            <ac:spMk id="2" creationId="{7595BACF-512C-6F50-F619-F6ED763C16F2}"/>
          </ac:spMkLst>
        </pc:spChg>
        <pc:spChg chg="mod">
          <ac:chgData name="FERRAND Karl (OP)" userId="f83b00f0-b215-47b6-8f86-c4ae3ea907e4" providerId="ADAL" clId="{F85DFF1C-01C7-4EC2-95B5-EB20DB4EBB6F}" dt="2026-06-16T18:11:06.087" v="6803" actId="20577"/>
          <ac:spMkLst>
            <pc:docMk/>
            <pc:sldMk cId="771693617" sldId="5395"/>
            <ac:spMk id="3" creationId="{0B2A7C11-74FF-AAAB-5EC8-33C402CD188A}"/>
          </ac:spMkLst>
        </pc:spChg>
        <pc:spChg chg="del mod">
          <ac:chgData name="FERRAND Karl (OP)" userId="f83b00f0-b215-47b6-8f86-c4ae3ea907e4" providerId="ADAL" clId="{F85DFF1C-01C7-4EC2-95B5-EB20DB4EBB6F}" dt="2026-06-16T18:08:58.820" v="6690" actId="478"/>
          <ac:spMkLst>
            <pc:docMk/>
            <pc:sldMk cId="771693617" sldId="5395"/>
            <ac:spMk id="6" creationId="{7568A273-B159-991D-2D40-61D76E9650DD}"/>
          </ac:spMkLst>
        </pc:spChg>
        <pc:picChg chg="del">
          <ac:chgData name="FERRAND Karl (OP)" userId="f83b00f0-b215-47b6-8f86-c4ae3ea907e4" providerId="ADAL" clId="{F85DFF1C-01C7-4EC2-95B5-EB20DB4EBB6F}" dt="2026-06-16T18:08:56.236" v="6688" actId="478"/>
          <ac:picMkLst>
            <pc:docMk/>
            <pc:sldMk cId="771693617" sldId="5395"/>
            <ac:picMk id="5" creationId="{A7F2755D-6A35-AE3C-EAE7-27A834449FF2}"/>
          </ac:picMkLst>
        </pc:picChg>
      </pc:sldChg>
      <pc:sldChg chg="add del">
        <pc:chgData name="FERRAND Karl (OP)" userId="f83b00f0-b215-47b6-8f86-c4ae3ea907e4" providerId="ADAL" clId="{F85DFF1C-01C7-4EC2-95B5-EB20DB4EBB6F}" dt="2026-03-26T13:37:52.383" v="700" actId="47"/>
        <pc:sldMkLst>
          <pc:docMk/>
          <pc:sldMk cId="3664015580" sldId="2147482991"/>
        </pc:sldMkLst>
      </pc:sldChg>
      <pc:sldChg chg="add del">
        <pc:chgData name="FERRAND Karl (OP)" userId="f83b00f0-b215-47b6-8f86-c4ae3ea907e4" providerId="ADAL" clId="{F85DFF1C-01C7-4EC2-95B5-EB20DB4EBB6F}" dt="2026-03-26T13:38:07.769" v="701" actId="47"/>
        <pc:sldMkLst>
          <pc:docMk/>
          <pc:sldMk cId="870557693" sldId="2147482992"/>
        </pc:sldMkLst>
      </pc:sldChg>
      <pc:sldMasterChg chg="delSldLayout">
        <pc:chgData name="FERRAND Karl (OP)" userId="f83b00f0-b215-47b6-8f86-c4ae3ea907e4" providerId="ADAL" clId="{F85DFF1C-01C7-4EC2-95B5-EB20DB4EBB6F}" dt="2026-03-26T13:39:46.522" v="732" actId="47"/>
        <pc:sldMasterMkLst>
          <pc:docMk/>
          <pc:sldMasterMk cId="1411038151" sldId="2147483648"/>
        </pc:sldMasterMkLst>
        <pc:sldLayoutChg chg="del">
          <pc:chgData name="FERRAND Karl (OP)" userId="f83b00f0-b215-47b6-8f86-c4ae3ea907e4" providerId="ADAL" clId="{F85DFF1C-01C7-4EC2-95B5-EB20DB4EBB6F}" dt="2026-03-26T13:39:46.522" v="732" actId="47"/>
          <pc:sldLayoutMkLst>
            <pc:docMk/>
            <pc:sldMasterMk cId="1411038151" sldId="2147483648"/>
            <pc:sldLayoutMk cId="1265201748" sldId="2147483667"/>
          </pc:sldLayoutMkLst>
        </pc:sldLayoutChg>
      </pc:sldMasterChg>
    </pc:docChg>
  </pc:docChgLst>
  <pc:docChgLst>
    <pc:chgData name="ELKENHANS Jule (OP)" userId="S::jule.elkenhans@ec.europa.eu::8c2a478a-dcf1-4c3e-9c0a-33865a2ad0b9" providerId="AD" clId="Web-{8E702DEF-B0C6-F5D5-9CAD-7DD2F11FFD5A}"/>
    <pc:docChg chg="modSld">
      <pc:chgData name="ELKENHANS Jule (OP)" userId="S::jule.elkenhans@ec.europa.eu::8c2a478a-dcf1-4c3e-9c0a-33865a2ad0b9" providerId="AD" clId="Web-{8E702DEF-B0C6-F5D5-9CAD-7DD2F11FFD5A}" dt="2026-03-25T15:45:29.623" v="655"/>
      <pc:docMkLst>
        <pc:docMk/>
      </pc:docMkLst>
      <pc:sldChg chg="addSp delSp modSp">
        <pc:chgData name="ELKENHANS Jule (OP)" userId="S::jule.elkenhans@ec.europa.eu::8c2a478a-dcf1-4c3e-9c0a-33865a2ad0b9" providerId="AD" clId="Web-{8E702DEF-B0C6-F5D5-9CAD-7DD2F11FFD5A}" dt="2026-03-25T15:45:29.623" v="655"/>
        <pc:sldMkLst>
          <pc:docMk/>
          <pc:sldMk cId="870194197" sldId="319"/>
        </pc:sldMkLst>
      </pc:sldChg>
    </pc:docChg>
  </pc:docChgLst>
  <pc:docChgLst>
    <pc:chgData name="ELKENHANS Jule (OP)" userId="8c2a478a-dcf1-4c3e-9c0a-33865a2ad0b9" providerId="ADAL" clId="{E2F45DB2-8F96-4097-B1A2-B32884F80097}"/>
    <pc:docChg chg="undo custSel addSld modSld sldOrd">
      <pc:chgData name="ELKENHANS Jule (OP)" userId="8c2a478a-dcf1-4c3e-9c0a-33865a2ad0b9" providerId="ADAL" clId="{E2F45DB2-8F96-4097-B1A2-B32884F80097}" dt="2026-03-26T16:15:51.176" v="5158" actId="207"/>
      <pc:docMkLst>
        <pc:docMk/>
      </pc:docMkLst>
      <pc:sldChg chg="modSp mod">
        <pc:chgData name="ELKENHANS Jule (OP)" userId="8c2a478a-dcf1-4c3e-9c0a-33865a2ad0b9" providerId="ADAL" clId="{E2F45DB2-8F96-4097-B1A2-B32884F80097}" dt="2026-03-26T14:03:54.587" v="4464" actId="20577"/>
        <pc:sldMkLst>
          <pc:docMk/>
          <pc:sldMk cId="364608980" sldId="256"/>
        </pc:sldMkLst>
      </pc:sldChg>
      <pc:sldChg chg="modSp mod">
        <pc:chgData name="ELKENHANS Jule (OP)" userId="8c2a478a-dcf1-4c3e-9c0a-33865a2ad0b9" providerId="ADAL" clId="{E2F45DB2-8F96-4097-B1A2-B32884F80097}" dt="2026-03-25T15:58:44.321" v="4045" actId="20577"/>
        <pc:sldMkLst>
          <pc:docMk/>
          <pc:sldMk cId="1720771591" sldId="278"/>
        </pc:sldMkLst>
      </pc:sldChg>
      <pc:sldChg chg="modSp mod">
        <pc:chgData name="ELKENHANS Jule (OP)" userId="8c2a478a-dcf1-4c3e-9c0a-33865a2ad0b9" providerId="ADAL" clId="{E2F45DB2-8F96-4097-B1A2-B32884F80097}" dt="2026-03-26T14:17:28.968" v="4466" actId="20577"/>
        <pc:sldMkLst>
          <pc:docMk/>
          <pc:sldMk cId="2493722153" sldId="307"/>
        </pc:sldMkLst>
      </pc:sldChg>
      <pc:sldChg chg="addSp delSp modSp new mod ord modClrScheme chgLayout">
        <pc:chgData name="ELKENHANS Jule (OP)" userId="8c2a478a-dcf1-4c3e-9c0a-33865a2ad0b9" providerId="ADAL" clId="{E2F45DB2-8F96-4097-B1A2-B32884F80097}" dt="2026-03-26T16:12:06.618" v="5147" actId="113"/>
        <pc:sldMkLst>
          <pc:docMk/>
          <pc:sldMk cId="575449218" sldId="315"/>
        </pc:sldMkLst>
      </pc:sldChg>
      <pc:sldChg chg="addSp delSp modSp new mod ord modClrScheme chgLayout">
        <pc:chgData name="ELKENHANS Jule (OP)" userId="8c2a478a-dcf1-4c3e-9c0a-33865a2ad0b9" providerId="ADAL" clId="{E2F45DB2-8F96-4097-B1A2-B32884F80097}" dt="2026-03-26T14:26:35.260" v="4627" actId="5793"/>
        <pc:sldMkLst>
          <pc:docMk/>
          <pc:sldMk cId="550150313" sldId="316"/>
        </pc:sldMkLst>
      </pc:sldChg>
      <pc:sldChg chg="addSp delSp modSp new mod modNotesTx">
        <pc:chgData name="ELKENHANS Jule (OP)" userId="8c2a478a-dcf1-4c3e-9c0a-33865a2ad0b9" providerId="ADAL" clId="{E2F45DB2-8F96-4097-B1A2-B32884F80097}" dt="2026-03-26T14:42:54.122" v="4784" actId="1076"/>
        <pc:sldMkLst>
          <pc:docMk/>
          <pc:sldMk cId="1967983847" sldId="317"/>
        </pc:sldMkLst>
      </pc:sldChg>
      <pc:sldChg chg="addSp delSp modSp new mod modClrScheme chgLayout modNotesTx">
        <pc:chgData name="ELKENHANS Jule (OP)" userId="8c2a478a-dcf1-4c3e-9c0a-33865a2ad0b9" providerId="ADAL" clId="{E2F45DB2-8F96-4097-B1A2-B32884F80097}" dt="2026-03-26T14:55:20.828" v="4823" actId="20577"/>
        <pc:sldMkLst>
          <pc:docMk/>
          <pc:sldMk cId="4155627659" sldId="318"/>
        </pc:sldMkLst>
      </pc:sldChg>
      <pc:sldChg chg="modSp new mod modNotesTx">
        <pc:chgData name="ELKENHANS Jule (OP)" userId="8c2a478a-dcf1-4c3e-9c0a-33865a2ad0b9" providerId="ADAL" clId="{E2F45DB2-8F96-4097-B1A2-B32884F80097}" dt="2026-03-26T16:15:51.176" v="5158" actId="207"/>
        <pc:sldMkLst>
          <pc:docMk/>
          <pc:sldMk cId="870194197" sldId="319"/>
        </pc:sldMkLst>
      </pc:sldChg>
      <pc:sldChg chg="addSp delSp modSp new mod modCm">
        <pc:chgData name="ELKENHANS Jule (OP)" userId="8c2a478a-dcf1-4c3e-9c0a-33865a2ad0b9" providerId="ADAL" clId="{E2F45DB2-8F96-4097-B1A2-B32884F80097}" dt="2026-03-26T16:11:18.178" v="5146" actId="20577"/>
        <pc:sldMkLst>
          <pc:docMk/>
          <pc:sldMk cId="2501014702" sldId="320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ELKENHANS Jule (OP)" userId="8c2a478a-dcf1-4c3e-9c0a-33865a2ad0b9" providerId="ADAL" clId="{E2F45DB2-8F96-4097-B1A2-B32884F80097}" dt="2026-03-25T15:58:26.552" v="4040" actId="20577"/>
              <pc2:cmMkLst xmlns:pc2="http://schemas.microsoft.com/office/powerpoint/2019/9/main/command">
                <pc:docMk/>
                <pc:sldMk cId="2501014702" sldId="320"/>
                <pc2:cmMk id="{42FA58AF-57FA-4A6C-A631-8C06CF46C507}"/>
              </pc2:cmMkLst>
            </pc226:cmChg>
          </p:ext>
        </pc:extLst>
      </pc:sldChg>
    </pc:docChg>
  </pc:docChgLst>
  <pc:docChgLst>
    <pc:chgData name="FERRAND Karl (OP)" userId="S::karl.ferrand@publications.europa.eu::f83b00f0-b215-47b6-8f86-c4ae3ea907e4" providerId="AD" clId="Web-{4DDAACF5-6656-BAD3-7192-8BE3C99E66C0}"/>
    <pc:docChg chg="modSld">
      <pc:chgData name="FERRAND Karl (OP)" userId="S::karl.ferrand@publications.europa.eu::f83b00f0-b215-47b6-8f86-c4ae3ea907e4" providerId="AD" clId="Web-{4DDAACF5-6656-BAD3-7192-8BE3C99E66C0}" dt="2026-03-26T10:21:35.263" v="444" actId="20577"/>
      <pc:docMkLst>
        <pc:docMk/>
      </pc:docMkLst>
      <pc:sldChg chg="modSp">
        <pc:chgData name="FERRAND Karl (OP)" userId="S::karl.ferrand@publications.europa.eu::f83b00f0-b215-47b6-8f86-c4ae3ea907e4" providerId="AD" clId="Web-{4DDAACF5-6656-BAD3-7192-8BE3C99E66C0}" dt="2026-03-26T09:00:17.131" v="42" actId="20577"/>
        <pc:sldMkLst>
          <pc:docMk/>
          <pc:sldMk cId="3546473570" sldId="257"/>
        </pc:sldMkLst>
      </pc:sldChg>
      <pc:sldChg chg="addSp delSp modSp">
        <pc:chgData name="FERRAND Karl (OP)" userId="S::karl.ferrand@publications.europa.eu::f83b00f0-b215-47b6-8f86-c4ae3ea907e4" providerId="AD" clId="Web-{4DDAACF5-6656-BAD3-7192-8BE3C99E66C0}" dt="2026-03-26T10:21:35.263" v="444" actId="20577"/>
        <pc:sldMkLst>
          <pc:docMk/>
          <pc:sldMk cId="2663238457" sldId="279"/>
        </pc:sldMkLst>
      </pc:sldChg>
    </pc:docChg>
  </pc:docChgLst>
  <pc:docChgLst>
    <pc:chgData clId="Web-{04D17C7D-4C95-CD2D-DAB0-C7CF8D8B34E9}"/>
    <pc:docChg chg="modSld">
      <pc:chgData name="" userId="" providerId="" clId="Web-{04D17C7D-4C95-CD2D-DAB0-C7CF8D8B34E9}" dt="2026-03-23T16:34:18.234" v="0" actId="20577"/>
      <pc:docMkLst>
        <pc:docMk/>
      </pc:docMkLst>
      <pc:sldChg chg="modSp">
        <pc:chgData name="" userId="" providerId="" clId="Web-{04D17C7D-4C95-CD2D-DAB0-C7CF8D8B34E9}" dt="2026-03-23T16:34:18.234" v="0" actId="20577"/>
        <pc:sldMkLst>
          <pc:docMk/>
          <pc:sldMk cId="364608980" sldId="256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728E28-DE7B-425D-9DB3-17128241CFF4}" type="datetimeFigureOut">
              <a:rPr lang="en-IE" smtClean="0"/>
              <a:t>16/06/2026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FC4739-B012-45E4-B9CE-394127C946A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9327026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ABDBB-36D4-1A4E-905E-F38DC8CBE4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60585" y="1532670"/>
            <a:ext cx="9144000" cy="2387600"/>
          </a:xfrm>
        </p:spPr>
        <p:txBody>
          <a:bodyPr anchor="b">
            <a:normAutofit/>
          </a:bodyPr>
          <a:lstStyle>
            <a:lvl1pPr algn="l">
              <a:defRPr sz="4000" b="0" cap="all" baseline="0"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L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2DEDC9-2944-F14D-94A1-81D2BD6EEB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60585" y="4012345"/>
            <a:ext cx="9144000" cy="1655762"/>
          </a:xfrm>
        </p:spPr>
        <p:txBody>
          <a:bodyPr lIns="0">
            <a:normAutofit/>
          </a:bodyPr>
          <a:lstStyle>
            <a:lvl1pPr marL="0" indent="0" algn="l">
              <a:buNone/>
              <a:defRPr sz="20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1471825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ABDBB-36D4-1A4E-905E-F38DC8CBE48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60585" y="1041400"/>
            <a:ext cx="9144000" cy="2387600"/>
          </a:xfrm>
        </p:spPr>
        <p:txBody>
          <a:bodyPr anchor="b">
            <a:normAutofit/>
          </a:bodyPr>
          <a:lstStyle>
            <a:lvl1pPr algn="l">
              <a:defRPr sz="4000" b="0" cap="all" baseline="0"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en-GB"/>
              <a:t>Thank you</a:t>
            </a:r>
            <a:endParaRPr lang="en-L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2DEDC9-2944-F14D-94A1-81D2BD6EEB4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60585" y="3521075"/>
            <a:ext cx="9144000" cy="1655762"/>
          </a:xfrm>
        </p:spPr>
        <p:txBody>
          <a:bodyPr lIns="0">
            <a:normAutofit/>
          </a:bodyPr>
          <a:lstStyle>
            <a:lvl1pPr marL="0" indent="0" algn="l">
              <a:buNone/>
              <a:defRPr sz="20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Further information, links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2847624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37FBAC-DE93-F844-95F3-30AB7E2F3B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L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A67CE2E-BE24-854C-B714-915A9B5D8A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pPr/>
              <a:t>06/16/2026</a:t>
            </a:fld>
            <a:endParaRPr lang="en-L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D65E98-6DB3-5D45-B179-0B28BF6D6C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E47D241-0C09-EF40-BDD4-8F1F3E2A5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pPr/>
              <a:t>‹#›</a:t>
            </a:fld>
            <a:endParaRPr lang="en-LU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000F1C4-C3F0-1E42-96E2-CF97375B702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1805355"/>
            <a:ext cx="10498138" cy="42207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39251862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7653ED-9633-6A43-BDA5-C47EB7985E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06/16/2026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2605828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0">
            <a:extLst>
              <a:ext uri="{FF2B5EF4-FFF2-40B4-BE49-F238E27FC236}">
                <a16:creationId xmlns:a16="http://schemas.microsoft.com/office/drawing/2014/main" id="{7CBD7DA7-BB3E-ED40-A44A-2D14885A0B70}"/>
              </a:ext>
            </a:extLst>
          </p:cNvPr>
          <p:cNvSpPr/>
          <p:nvPr userDrawn="1"/>
        </p:nvSpPr>
        <p:spPr>
          <a:xfrm>
            <a:off x="5123210" y="-50370"/>
            <a:ext cx="7074978" cy="6420452"/>
          </a:xfrm>
          <a:custGeom>
            <a:avLst/>
            <a:gdLst>
              <a:gd name="connsiteX0" fmla="*/ 7055142 w 7055142"/>
              <a:gd name="connsiteY0" fmla="*/ 6333688 h 6350466"/>
              <a:gd name="connsiteX1" fmla="*/ 0 w 7055142"/>
              <a:gd name="connsiteY1" fmla="*/ 6350466 h 6350466"/>
              <a:gd name="connsiteX2" fmla="*/ 2072081 w 7055142"/>
              <a:gd name="connsiteY2" fmla="*/ 0 h 6350466"/>
              <a:gd name="connsiteX3" fmla="*/ 7055142 w 7055142"/>
              <a:gd name="connsiteY3" fmla="*/ 0 h 6350466"/>
              <a:gd name="connsiteX4" fmla="*/ 7055142 w 7055142"/>
              <a:gd name="connsiteY4" fmla="*/ 6333688 h 6350466"/>
              <a:gd name="connsiteX0" fmla="*/ 7038083 w 7055142"/>
              <a:gd name="connsiteY0" fmla="*/ 6357572 h 6357572"/>
              <a:gd name="connsiteX1" fmla="*/ 0 w 7055142"/>
              <a:gd name="connsiteY1" fmla="*/ 6350466 h 6357572"/>
              <a:gd name="connsiteX2" fmla="*/ 2072081 w 7055142"/>
              <a:gd name="connsiteY2" fmla="*/ 0 h 6357572"/>
              <a:gd name="connsiteX3" fmla="*/ 7055142 w 7055142"/>
              <a:gd name="connsiteY3" fmla="*/ 0 h 6357572"/>
              <a:gd name="connsiteX4" fmla="*/ 7038083 w 7055142"/>
              <a:gd name="connsiteY4" fmla="*/ 6357572 h 6357572"/>
              <a:gd name="connsiteX0" fmla="*/ 7051731 w 7068790"/>
              <a:gd name="connsiteY0" fmla="*/ 6357572 h 6357572"/>
              <a:gd name="connsiteX1" fmla="*/ 0 w 7068790"/>
              <a:gd name="connsiteY1" fmla="*/ 6350466 h 6357572"/>
              <a:gd name="connsiteX2" fmla="*/ 2085729 w 7068790"/>
              <a:gd name="connsiteY2" fmla="*/ 0 h 6357572"/>
              <a:gd name="connsiteX3" fmla="*/ 7068790 w 7068790"/>
              <a:gd name="connsiteY3" fmla="*/ 0 h 6357572"/>
              <a:gd name="connsiteX4" fmla="*/ 7051731 w 7068790"/>
              <a:gd name="connsiteY4" fmla="*/ 6357572 h 6357572"/>
              <a:gd name="connsiteX0" fmla="*/ 7051731 w 7068790"/>
              <a:gd name="connsiteY0" fmla="*/ 6357572 h 6360702"/>
              <a:gd name="connsiteX1" fmla="*/ 0 w 7068790"/>
              <a:gd name="connsiteY1" fmla="*/ 6360702 h 6360702"/>
              <a:gd name="connsiteX2" fmla="*/ 2085729 w 7068790"/>
              <a:gd name="connsiteY2" fmla="*/ 0 h 6360702"/>
              <a:gd name="connsiteX3" fmla="*/ 7068790 w 7068790"/>
              <a:gd name="connsiteY3" fmla="*/ 0 h 6360702"/>
              <a:gd name="connsiteX4" fmla="*/ 7051731 w 7068790"/>
              <a:gd name="connsiteY4" fmla="*/ 6357572 h 6360702"/>
              <a:gd name="connsiteX0" fmla="*/ 7074978 w 7074978"/>
              <a:gd name="connsiteY0" fmla="*/ 6361411 h 6361411"/>
              <a:gd name="connsiteX1" fmla="*/ 0 w 7074978"/>
              <a:gd name="connsiteY1" fmla="*/ 6360702 h 6361411"/>
              <a:gd name="connsiteX2" fmla="*/ 2085729 w 7074978"/>
              <a:gd name="connsiteY2" fmla="*/ 0 h 6361411"/>
              <a:gd name="connsiteX3" fmla="*/ 7068790 w 7074978"/>
              <a:gd name="connsiteY3" fmla="*/ 0 h 6361411"/>
              <a:gd name="connsiteX4" fmla="*/ 7074978 w 7074978"/>
              <a:gd name="connsiteY4" fmla="*/ 6361411 h 6361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74978" h="6361411">
                <a:moveTo>
                  <a:pt x="7074978" y="6361411"/>
                </a:moveTo>
                <a:lnTo>
                  <a:pt x="0" y="6360702"/>
                </a:lnTo>
                <a:lnTo>
                  <a:pt x="2085729" y="0"/>
                </a:lnTo>
                <a:lnTo>
                  <a:pt x="7068790" y="0"/>
                </a:lnTo>
                <a:cubicBezTo>
                  <a:pt x="7063197" y="2119618"/>
                  <a:pt x="7063793" y="4266960"/>
                  <a:pt x="7074978" y="6361411"/>
                </a:cubicBezTo>
                <a:close/>
              </a:path>
            </a:pathLst>
          </a:custGeom>
          <a:solidFill>
            <a:srgbClr val="EFF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5773613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06/16/2026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  <p:sp>
        <p:nvSpPr>
          <p:cNvPr id="10" name="Content Placeholder 14">
            <a:extLst>
              <a:ext uri="{FF2B5EF4-FFF2-40B4-BE49-F238E27FC236}">
                <a16:creationId xmlns:a16="http://schemas.microsoft.com/office/drawing/2014/main" id="{C3E2C0A5-5D30-8444-BE0B-E10A6C1AAD8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972300" y="1025611"/>
            <a:ext cx="4876800" cy="5006889"/>
          </a:xfrm>
        </p:spPr>
        <p:txBody>
          <a:bodyPr/>
          <a:lstStyle>
            <a:lvl1pPr>
              <a:defRPr>
                <a:solidFill>
                  <a:sysClr val="windowText" lastClr="000000"/>
                </a:solidFill>
              </a:defRPr>
            </a:lvl1pPr>
            <a:lvl2pPr>
              <a:defRPr>
                <a:solidFill>
                  <a:sysClr val="windowText" lastClr="000000"/>
                </a:solidFill>
              </a:defRPr>
            </a:lvl2pPr>
            <a:lvl3pPr>
              <a:defRPr>
                <a:solidFill>
                  <a:sysClr val="windowText" lastClr="000000"/>
                </a:solidFill>
              </a:defRPr>
            </a:lvl3pPr>
            <a:lvl4pPr>
              <a:defRPr>
                <a:solidFill>
                  <a:sysClr val="windowText" lastClr="000000"/>
                </a:solidFill>
              </a:defRPr>
            </a:lvl4pPr>
            <a:lvl5pPr>
              <a:defRPr>
                <a:solidFill>
                  <a:sysClr val="windowText" lastClr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34893177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5773613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06/16/2026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  <p:sp>
        <p:nvSpPr>
          <p:cNvPr id="9" name="Espace réservé pour une image  5">
            <a:extLst>
              <a:ext uri="{FF2B5EF4-FFF2-40B4-BE49-F238E27FC236}">
                <a16:creationId xmlns:a16="http://schemas.microsoft.com/office/drawing/2014/main" id="{8E473C42-9031-4A44-9525-A95D35D4960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74253" y="-2"/>
            <a:ext cx="7014949" cy="6363433"/>
          </a:xfrm>
          <a:custGeom>
            <a:avLst/>
            <a:gdLst>
              <a:gd name="connsiteX0" fmla="*/ 0 w 6418670"/>
              <a:gd name="connsiteY0" fmla="*/ 6375401 h 6375401"/>
              <a:gd name="connsiteX1" fmla="*/ 1593850 w 6418670"/>
              <a:gd name="connsiteY1" fmla="*/ 0 h 6375401"/>
              <a:gd name="connsiteX2" fmla="*/ 6418670 w 6418670"/>
              <a:gd name="connsiteY2" fmla="*/ 0 h 6375401"/>
              <a:gd name="connsiteX3" fmla="*/ 4824820 w 6418670"/>
              <a:gd name="connsiteY3" fmla="*/ 6375401 h 6375401"/>
              <a:gd name="connsiteX4" fmla="*/ 0 w 6418670"/>
              <a:gd name="connsiteY4" fmla="*/ 6375401 h 6375401"/>
              <a:gd name="connsiteX0" fmla="*/ 0 w 6419158"/>
              <a:gd name="connsiteY0" fmla="*/ 6375401 h 6383217"/>
              <a:gd name="connsiteX1" fmla="*/ 1593850 w 6419158"/>
              <a:gd name="connsiteY1" fmla="*/ 0 h 6383217"/>
              <a:gd name="connsiteX2" fmla="*/ 6418670 w 6419158"/>
              <a:gd name="connsiteY2" fmla="*/ 0 h 6383217"/>
              <a:gd name="connsiteX3" fmla="*/ 6419158 w 6419158"/>
              <a:gd name="connsiteY3" fmla="*/ 6383217 h 6383217"/>
              <a:gd name="connsiteX4" fmla="*/ 0 w 6419158"/>
              <a:gd name="connsiteY4" fmla="*/ 6375401 h 6383217"/>
              <a:gd name="connsiteX0" fmla="*/ 0 w 6825558"/>
              <a:gd name="connsiteY0" fmla="*/ 6383217 h 6383217"/>
              <a:gd name="connsiteX1" fmla="*/ 2000250 w 6825558"/>
              <a:gd name="connsiteY1" fmla="*/ 0 h 6383217"/>
              <a:gd name="connsiteX2" fmla="*/ 6825070 w 6825558"/>
              <a:gd name="connsiteY2" fmla="*/ 0 h 6383217"/>
              <a:gd name="connsiteX3" fmla="*/ 6825558 w 6825558"/>
              <a:gd name="connsiteY3" fmla="*/ 6383217 h 6383217"/>
              <a:gd name="connsiteX4" fmla="*/ 0 w 6825558"/>
              <a:gd name="connsiteY4" fmla="*/ 6383217 h 6383217"/>
              <a:gd name="connsiteX0" fmla="*/ 0 w 6825558"/>
              <a:gd name="connsiteY0" fmla="*/ 6383217 h 6383217"/>
              <a:gd name="connsiteX1" fmla="*/ 1851758 w 6825558"/>
              <a:gd name="connsiteY1" fmla="*/ 15631 h 6383217"/>
              <a:gd name="connsiteX2" fmla="*/ 6825070 w 6825558"/>
              <a:gd name="connsiteY2" fmla="*/ 0 h 6383217"/>
              <a:gd name="connsiteX3" fmla="*/ 6825558 w 6825558"/>
              <a:gd name="connsiteY3" fmla="*/ 6383217 h 6383217"/>
              <a:gd name="connsiteX4" fmla="*/ 0 w 6825558"/>
              <a:gd name="connsiteY4" fmla="*/ 6383217 h 6383217"/>
              <a:gd name="connsiteX0" fmla="*/ 0 w 6825558"/>
              <a:gd name="connsiteY0" fmla="*/ 6383217 h 6383217"/>
              <a:gd name="connsiteX1" fmla="*/ 1843943 w 6825558"/>
              <a:gd name="connsiteY1" fmla="*/ 0 h 6383217"/>
              <a:gd name="connsiteX2" fmla="*/ 6825070 w 6825558"/>
              <a:gd name="connsiteY2" fmla="*/ 0 h 6383217"/>
              <a:gd name="connsiteX3" fmla="*/ 6825558 w 6825558"/>
              <a:gd name="connsiteY3" fmla="*/ 6383217 h 6383217"/>
              <a:gd name="connsiteX4" fmla="*/ 0 w 6825558"/>
              <a:gd name="connsiteY4" fmla="*/ 6383217 h 6383217"/>
              <a:gd name="connsiteX0" fmla="*/ 0 w 6982160"/>
              <a:gd name="connsiteY0" fmla="*/ 6394403 h 6394403"/>
              <a:gd name="connsiteX1" fmla="*/ 2000545 w 6982160"/>
              <a:gd name="connsiteY1" fmla="*/ 0 h 6394403"/>
              <a:gd name="connsiteX2" fmla="*/ 6981672 w 6982160"/>
              <a:gd name="connsiteY2" fmla="*/ 0 h 6394403"/>
              <a:gd name="connsiteX3" fmla="*/ 6982160 w 6982160"/>
              <a:gd name="connsiteY3" fmla="*/ 6383217 h 6394403"/>
              <a:gd name="connsiteX4" fmla="*/ 0 w 6982160"/>
              <a:gd name="connsiteY4" fmla="*/ 6394403 h 6394403"/>
              <a:gd name="connsiteX0" fmla="*/ 0 w 7036758"/>
              <a:gd name="connsiteY0" fmla="*/ 6378023 h 6383217"/>
              <a:gd name="connsiteX1" fmla="*/ 2055143 w 7036758"/>
              <a:gd name="connsiteY1" fmla="*/ 0 h 6383217"/>
              <a:gd name="connsiteX2" fmla="*/ 7036270 w 7036758"/>
              <a:gd name="connsiteY2" fmla="*/ 0 h 6383217"/>
              <a:gd name="connsiteX3" fmla="*/ 7036758 w 7036758"/>
              <a:gd name="connsiteY3" fmla="*/ 6383217 h 6383217"/>
              <a:gd name="connsiteX4" fmla="*/ 0 w 7036758"/>
              <a:gd name="connsiteY4" fmla="*/ 6378023 h 6383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36758" h="6383217">
                <a:moveTo>
                  <a:pt x="0" y="6378023"/>
                </a:moveTo>
                <a:lnTo>
                  <a:pt x="2055143" y="0"/>
                </a:lnTo>
                <a:lnTo>
                  <a:pt x="7036270" y="0"/>
                </a:lnTo>
                <a:cubicBezTo>
                  <a:pt x="7036433" y="2127739"/>
                  <a:pt x="7036595" y="4255478"/>
                  <a:pt x="7036758" y="6383217"/>
                </a:cubicBezTo>
                <a:lnTo>
                  <a:pt x="0" y="6378023"/>
                </a:lnTo>
                <a:close/>
              </a:path>
            </a:pathLst>
          </a:custGeom>
          <a:solidFill>
            <a:srgbClr val="EFF2F7"/>
          </a:solidFill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1458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73766" y="127583"/>
            <a:ext cx="436245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L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7653ED-9633-6A43-BDA5-C47EB7985E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91350" y="1825625"/>
            <a:ext cx="43624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06/16/2026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  <p:sp>
        <p:nvSpPr>
          <p:cNvPr id="8" name="Espace réservé pour une image  2">
            <a:extLst>
              <a:ext uri="{FF2B5EF4-FFF2-40B4-BE49-F238E27FC236}">
                <a16:creationId xmlns:a16="http://schemas.microsoft.com/office/drawing/2014/main" id="{D3C9D4F1-D8F0-7D46-8FD5-75979F1ECF1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991350" cy="6362700"/>
          </a:xfrm>
          <a:custGeom>
            <a:avLst/>
            <a:gdLst>
              <a:gd name="connsiteX0" fmla="*/ 0 w 6991350"/>
              <a:gd name="connsiteY0" fmla="*/ 0 h 6362700"/>
              <a:gd name="connsiteX1" fmla="*/ 6991350 w 6991350"/>
              <a:gd name="connsiteY1" fmla="*/ 0 h 6362700"/>
              <a:gd name="connsiteX2" fmla="*/ 6991350 w 6991350"/>
              <a:gd name="connsiteY2" fmla="*/ 6362700 h 6362700"/>
              <a:gd name="connsiteX3" fmla="*/ 0 w 6991350"/>
              <a:gd name="connsiteY3" fmla="*/ 6362700 h 6362700"/>
              <a:gd name="connsiteX4" fmla="*/ 0 w 6991350"/>
              <a:gd name="connsiteY4" fmla="*/ 0 h 6362700"/>
              <a:gd name="connsiteX0" fmla="*/ 0 w 6991350"/>
              <a:gd name="connsiteY0" fmla="*/ 0 h 6362700"/>
              <a:gd name="connsiteX1" fmla="*/ 6991350 w 6991350"/>
              <a:gd name="connsiteY1" fmla="*/ 0 h 6362700"/>
              <a:gd name="connsiteX2" fmla="*/ 4738804 w 6991350"/>
              <a:gd name="connsiteY2" fmla="*/ 6295792 h 6362700"/>
              <a:gd name="connsiteX3" fmla="*/ 0 w 6991350"/>
              <a:gd name="connsiteY3" fmla="*/ 6362700 h 6362700"/>
              <a:gd name="connsiteX4" fmla="*/ 0 w 6991350"/>
              <a:gd name="connsiteY4" fmla="*/ 0 h 6362700"/>
              <a:gd name="connsiteX0" fmla="*/ 0 w 6991350"/>
              <a:gd name="connsiteY0" fmla="*/ 0 h 6362700"/>
              <a:gd name="connsiteX1" fmla="*/ 6991350 w 6991350"/>
              <a:gd name="connsiteY1" fmla="*/ 0 h 6362700"/>
              <a:gd name="connsiteX2" fmla="*/ 4694199 w 6991350"/>
              <a:gd name="connsiteY2" fmla="*/ 6351548 h 6362700"/>
              <a:gd name="connsiteX3" fmla="*/ 0 w 6991350"/>
              <a:gd name="connsiteY3" fmla="*/ 6362700 h 6362700"/>
              <a:gd name="connsiteX4" fmla="*/ 0 w 6991350"/>
              <a:gd name="connsiteY4" fmla="*/ 0 h 6362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91350" h="6362700">
                <a:moveTo>
                  <a:pt x="0" y="0"/>
                </a:moveTo>
                <a:lnTo>
                  <a:pt x="6991350" y="0"/>
                </a:lnTo>
                <a:lnTo>
                  <a:pt x="4694199" y="6351548"/>
                </a:lnTo>
                <a:lnTo>
                  <a:pt x="0" y="6362700"/>
                </a:lnTo>
                <a:lnTo>
                  <a:pt x="0" y="0"/>
                </a:lnTo>
                <a:close/>
              </a:path>
            </a:pathLst>
          </a:custGeom>
          <a:solidFill>
            <a:srgbClr val="EFF2F7"/>
          </a:solidFill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94911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5890844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616904"/>
            <a:ext cx="5890844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06/16/2026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E683DDF-307B-B745-A19D-6C4763AD06B9}"/>
              </a:ext>
            </a:extLst>
          </p:cNvPr>
          <p:cNvSpPr/>
          <p:nvPr userDrawn="1"/>
        </p:nvSpPr>
        <p:spPr>
          <a:xfrm>
            <a:off x="6881446" y="0"/>
            <a:ext cx="5310554" cy="636269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3C02EE4-41EB-2D42-A157-CB040EC9376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83400" y="0"/>
            <a:ext cx="5308600" cy="6362700"/>
          </a:xfrm>
          <a:noFill/>
        </p:spPr>
        <p:txBody>
          <a:bodyPr lIns="180000" tIns="1080000" rIns="360000" bIns="72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3623222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wo Content"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2" y="127583"/>
            <a:ext cx="5644818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0" y="1825625"/>
            <a:ext cx="5644818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06/16/2026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E6FE509-1C07-BF4F-B4BA-4F191238D8B2}"/>
              </a:ext>
            </a:extLst>
          </p:cNvPr>
          <p:cNvSpPr/>
          <p:nvPr userDrawn="1"/>
        </p:nvSpPr>
        <p:spPr>
          <a:xfrm>
            <a:off x="0" y="0"/>
            <a:ext cx="5310554" cy="63627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CA40D902-FE63-8549-BEAE-315CF138BAA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954" y="0"/>
            <a:ext cx="5308600" cy="6362700"/>
          </a:xfrm>
          <a:noFill/>
        </p:spPr>
        <p:txBody>
          <a:bodyPr lIns="180000" tIns="1080000" rIns="360000" bIns="72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385046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1BB8C9-2C71-634F-8BA7-3848E93870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08428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L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593526-EF99-BC40-B3C8-A56CF0C331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581774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rgbClr val="174489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5BF759-CDC9-6F44-B47E-802190240C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B1FBC2F-D08A-6048-B6FF-DC607FD4B1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581774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rgbClr val="174489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0676610-E191-6E4D-BE38-4CE366F088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7451804-457B-1C4E-9D5C-12181257E9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06/16/2026</a:t>
            </a:fld>
            <a:endParaRPr lang="en-L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C02FA55-5A82-2948-A2CA-43042ABE1D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575128-1AFD-B642-8EEF-9242D51C6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522760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sv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2D3507F-C78C-0E4C-929B-9F56E7F513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10498014" cy="1325563"/>
          </a:xfrm>
          <a:prstGeom prst="rect">
            <a:avLst/>
          </a:prstGeom>
        </p:spPr>
        <p:txBody>
          <a:bodyPr vert="horz" lIns="0" tIns="45720" rIns="0" bIns="0" rtlCol="0" anchor="b" anchorCtr="0">
            <a:normAutofit/>
          </a:bodyPr>
          <a:lstStyle/>
          <a:p>
            <a:r>
              <a:rPr lang="en-US"/>
              <a:t>Click to edit Master title style</a:t>
            </a:r>
            <a:endParaRPr lang="en-L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AA5AFE-711A-8F46-B92C-33CC44EC0C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498015" cy="4351338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71EB6D-8ABB-1147-8489-BE9B909BB1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21412"/>
            <a:ext cx="879389" cy="365125"/>
          </a:xfrm>
          <a:prstGeom prst="rect">
            <a:avLst/>
          </a:prstGeom>
        </p:spPr>
        <p:txBody>
          <a:bodyPr vert="horz" lIns="3600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EB9396DD-5958-CB49-B505-4DF394E596EA}" type="datetimeFigureOut">
              <a:rPr lang="en-LU" smtClean="0"/>
              <a:pPr/>
              <a:t>06/16/2026</a:t>
            </a:fld>
            <a:endParaRPr lang="en-L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F2FBB7-A709-ED4D-AD81-E9B04C1432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717589" y="6421412"/>
            <a:ext cx="4114800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en-L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033531-99A1-D441-8201-5908D0505B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421412"/>
            <a:ext cx="7023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229B4BBC-BB84-A046-AB44-125112278BC9}" type="slidenum">
              <a:rPr lang="en-LU" smtClean="0"/>
              <a:pPr/>
              <a:t>‹#›</a:t>
            </a:fld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1411038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2" r:id="rId3"/>
    <p:sldLayoutId id="2147483661" r:id="rId4"/>
    <p:sldLayoutId id="2147483666" r:id="rId5"/>
    <p:sldLayoutId id="2147483662" r:id="rId6"/>
    <p:sldLayoutId id="2147483663" r:id="rId7"/>
    <p:sldLayoutId id="2147483664" r:id="rId8"/>
    <p:sldLayoutId id="2147483653" r:id="rId9"/>
    <p:sldLayoutId id="2147483665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L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users/thefairypath-4207961/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pixabay.com/?utm_source=link-attribution&amp;utm_medium=referral&amp;utm_campaign=image&amp;utm_content=3100341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docs.ted.europa.eu/eforms-common/roadmap/index.html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pixabay.com/?utm_source=link-attribution&amp;utm_medium=referral&amp;utm_campaign=image&amp;utm_content=10122022" TargetMode="External"/><Relationship Id="rId4" Type="http://schemas.openxmlformats.org/officeDocument/2006/relationships/hyperlink" Target="https://pixabay.com/users/plusch-54290554/?utm_source=link-attribution&amp;utm_medium=referral&amp;utm_campaign=image&amp;utm_content=10122022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op.europa.eu/en/web/ted-reusers-workshops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hyperlink" Target="https://github.com/OP-TED/" TargetMode="External"/><Relationship Id="rId7" Type="http://schemas.openxmlformats.org/officeDocument/2006/relationships/hyperlink" Target="https://creativecommons.org/licenses/by/4.0/" TargetMode="External"/><Relationship Id="rId2" Type="http://schemas.openxmlformats.org/officeDocument/2006/relationships/hyperlink" Target="https://docs.ted.europa.eu/" TargetMode="External"/><Relationship Id="rId1" Type="http://schemas.openxmlformats.org/officeDocument/2006/relationships/slideLayout" Target="../slideLayouts/slideLayout10.xml"/><Relationship Id="rId6" Type="http://schemas.openxmlformats.org/officeDocument/2006/relationships/hyperlink" Target="https://github.com/OP-TED/eForms-SDK/discussions/" TargetMode="External"/><Relationship Id="rId5" Type="http://schemas.openxmlformats.org/officeDocument/2006/relationships/hyperlink" Target="https://ted.europa.eu/en/contact" TargetMode="External"/><Relationship Id="rId4" Type="http://schemas.openxmlformats.org/officeDocument/2006/relationships/hyperlink" Target="https://op.europa.eu/en/web/ted-eforms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B29C9A-550B-114F-9B2F-060018805E2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/>
              <a:t>SDK updates</a:t>
            </a:r>
            <a:endParaRPr lang="fr-FR">
              <a:cs typeface="Calibri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C6FCB52-11F2-7444-BFF5-C56D3454EB6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vert="horz" lIns="0" tIns="45720" rIns="91440" bIns="45720" rtlCol="0" anchor="t">
            <a:normAutofit/>
          </a:bodyPr>
          <a:lstStyle/>
          <a:p>
            <a:r>
              <a:rPr lang="fr-FR"/>
              <a:t>eSender workshop – 18 June 2026</a:t>
            </a:r>
          </a:p>
          <a:p>
            <a:r>
              <a:rPr lang="fr-FR"/>
              <a:t>Karl Ferrand – Publications Office of the </a:t>
            </a:r>
            <a:r>
              <a:rPr lang="fr-FR" err="1"/>
              <a:t>European</a:t>
            </a:r>
            <a:r>
              <a:rPr lang="fr-FR"/>
              <a:t> Union</a:t>
            </a:r>
            <a:endParaRPr lang="fr-FR">
              <a:ea typeface="Calibri"/>
              <a:cs typeface="Calibri"/>
            </a:endParaRPr>
          </a:p>
          <a:p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364608980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D0FE2F-D878-5348-A8C1-3021B7884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Current SDKs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6EEC95-EFF6-5E43-A780-F8CE1AED3EA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vert="horz" lIns="0" tIns="45720" rIns="91440" bIns="45720" rtlCol="0" anchor="t">
            <a:normAutofit/>
          </a:bodyPr>
          <a:lstStyle/>
          <a:p>
            <a:pPr marL="179705" indent="-179705"/>
            <a:r>
              <a:rPr lang="fr-BE" sz="2400"/>
              <a:t>SDK 1.12 extended lifespan ends on 31 October 2026</a:t>
            </a:r>
          </a:p>
          <a:p>
            <a:pPr lvl="2">
              <a:buFontTx/>
              <a:buChar char="-"/>
            </a:pPr>
            <a:r>
              <a:rPr lang="fr-BE"/>
              <a:t>Upgrade needed by 9 eSenders (many planned for Q3)</a:t>
            </a:r>
          </a:p>
          <a:p>
            <a:pPr marL="360000" lvl="2" indent="0">
              <a:buNone/>
            </a:pPr>
            <a:endParaRPr lang="en-US"/>
          </a:p>
          <a:p>
            <a:pPr marL="179705" indent="-179705"/>
            <a:r>
              <a:rPr lang="en-GB" sz="2400"/>
              <a:t>SDK 1.13 is popular: 43 eSenders</a:t>
            </a:r>
          </a:p>
          <a:p>
            <a:pPr lvl="2"/>
            <a:r>
              <a:rPr lang="en-GB"/>
              <a:t>Standard lifespan ended in March – so no more patches</a:t>
            </a:r>
          </a:p>
          <a:p>
            <a:pPr lvl="2"/>
            <a:r>
              <a:rPr lang="en-GB"/>
              <a:t>Extended lifespan until December 2027</a:t>
            </a:r>
          </a:p>
          <a:p>
            <a:pPr marL="360000" lvl="2" indent="0">
              <a:buNone/>
            </a:pPr>
            <a:endParaRPr lang="en-GB"/>
          </a:p>
          <a:p>
            <a:pPr marL="179705" indent="-179705"/>
            <a:r>
              <a:rPr lang="en-GB" sz="2400"/>
              <a:t>SDK 1.14 is used by 8 eSenders</a:t>
            </a:r>
          </a:p>
          <a:p>
            <a:pPr lvl="2"/>
            <a:r>
              <a:rPr lang="en-GB"/>
              <a:t>Extended lifespan also until December 2027</a:t>
            </a:r>
          </a:p>
          <a:p>
            <a:pPr marL="0" indent="0">
              <a:buNone/>
            </a:pPr>
            <a:endParaRPr lang="en-GB" sz="2400"/>
          </a:p>
          <a:p>
            <a:endParaRPr lang="en-GB"/>
          </a:p>
          <a:p>
            <a:endParaRPr lang="en-LU"/>
          </a:p>
          <a:p>
            <a:endParaRPr lang="en-LU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DCAE9D2-13D6-8923-7539-FCCC4378351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9866376" y="3624632"/>
            <a:ext cx="1782377" cy="240152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FE0014E-A5D7-20A9-ABEC-F8A5F196E523}"/>
              </a:ext>
            </a:extLst>
          </p:cNvPr>
          <p:cNvSpPr txBox="1"/>
          <p:nvPr/>
        </p:nvSpPr>
        <p:spPr>
          <a:xfrm rot="16200000">
            <a:off x="10727844" y="4929621"/>
            <a:ext cx="269748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/>
              <a:t>Image by </a:t>
            </a:r>
            <a:r>
              <a:rPr lang="en-IE" sz="900">
                <a:hlinkClick r:id="rId3"/>
              </a:rPr>
              <a:t>thefairypath</a:t>
            </a:r>
            <a:r>
              <a:rPr lang="en-IE" sz="900"/>
              <a:t> </a:t>
            </a:r>
            <a:r>
              <a:rPr lang="en-US" sz="900"/>
              <a:t> from </a:t>
            </a:r>
            <a:r>
              <a:rPr lang="en-US" sz="900">
                <a:hlinkClick r:id="rId4"/>
              </a:rPr>
              <a:t>Pixabay</a:t>
            </a:r>
            <a:endParaRPr lang="en-US" sz="900" b="0">
              <a:solidFill>
                <a:srgbClr val="2A3F5F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546473570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979FE2-6AA5-C69A-1B3F-6893F20005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254482-8009-B9AB-63D3-79D1371B9F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Next SDKs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2EECC5-942A-C8E6-EC5C-C592B4794E9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1805354"/>
            <a:ext cx="10498138" cy="4568014"/>
          </a:xfrm>
        </p:spPr>
        <p:txBody>
          <a:bodyPr vert="horz" lIns="0" tIns="45720" rIns="91440" bIns="45720" rtlCol="0" anchor="t">
            <a:normAutofit fontScale="77500" lnSpcReduction="20000"/>
          </a:bodyPr>
          <a:lstStyle/>
          <a:p>
            <a:pPr marL="179705" indent="-179705"/>
            <a:r>
              <a:rPr lang="fr-BE" sz="3100"/>
              <a:t>SDK 1.15: maintenance release</a:t>
            </a:r>
          </a:p>
          <a:p>
            <a:pPr lvl="2">
              <a:lnSpc>
                <a:spcPct val="110000"/>
              </a:lnSpc>
            </a:pPr>
            <a:r>
              <a:rPr lang="fr-BE" sz="2600"/>
              <a:t>Testing RC2</a:t>
            </a:r>
          </a:p>
          <a:p>
            <a:pPr lvl="2">
              <a:lnSpc>
                <a:spcPct val="110000"/>
              </a:lnSpc>
            </a:pPr>
            <a:r>
              <a:rPr lang="fr-BE" sz="2600"/>
              <a:t>Target: released and in Preview in July</a:t>
            </a:r>
          </a:p>
          <a:p>
            <a:pPr marL="179705" indent="-179705"/>
            <a:endParaRPr lang="en-US"/>
          </a:p>
          <a:p>
            <a:pPr marL="179705" indent="-179705"/>
            <a:r>
              <a:rPr lang="en-GB" sz="3100"/>
              <a:t>SDK 1.16: revised undisclosed/unpublished fields</a:t>
            </a:r>
          </a:p>
          <a:p>
            <a:pPr lvl="2">
              <a:lnSpc>
                <a:spcPct val="110000"/>
              </a:lnSpc>
            </a:pPr>
            <a:r>
              <a:rPr lang="en-GB" sz="2600"/>
              <a:t>Last SDK 1.x release and business basis for SDK 2.0</a:t>
            </a:r>
          </a:p>
          <a:p>
            <a:pPr lvl="2">
              <a:lnSpc>
                <a:spcPct val="110000"/>
              </a:lnSpc>
            </a:pPr>
            <a:r>
              <a:rPr lang="en-GB" sz="2600"/>
              <a:t>Around 1/3 of eSenders affected</a:t>
            </a:r>
          </a:p>
          <a:p>
            <a:pPr lvl="2">
              <a:lnSpc>
                <a:spcPct val="110000"/>
              </a:lnSpc>
            </a:pPr>
            <a:r>
              <a:rPr lang="en-GB" sz="2600"/>
              <a:t>Target: beta release in August</a:t>
            </a:r>
          </a:p>
          <a:p>
            <a:pPr marL="360000" lvl="2" indent="0">
              <a:buNone/>
            </a:pPr>
            <a:endParaRPr lang="en-GB"/>
          </a:p>
          <a:p>
            <a:pPr marL="179705" indent="-179705"/>
            <a:r>
              <a:rPr lang="en-GB" sz="3100"/>
              <a:t>SDK 2.0: EFX2</a:t>
            </a:r>
          </a:p>
          <a:p>
            <a:pPr lvl="2">
              <a:lnSpc>
                <a:spcPct val="110000"/>
              </a:lnSpc>
            </a:pPr>
            <a:r>
              <a:rPr lang="en-GB" sz="2600"/>
              <a:t>Around 1/3 of eSenders affected</a:t>
            </a:r>
          </a:p>
          <a:p>
            <a:pPr lvl="2">
              <a:lnSpc>
                <a:spcPct val="110000"/>
              </a:lnSpc>
            </a:pPr>
            <a:r>
              <a:rPr lang="en-GB" sz="2600"/>
              <a:t>Target: releases in autumn</a:t>
            </a:r>
          </a:p>
          <a:p>
            <a:pPr marL="360000" lvl="2" indent="0">
              <a:buNone/>
            </a:pPr>
            <a:endParaRPr lang="en-GB"/>
          </a:p>
          <a:p>
            <a:pPr marL="180000" lvl="1" indent="0">
              <a:buNone/>
            </a:pPr>
            <a:r>
              <a:rPr lang="en-GB" sz="1900"/>
              <a:t>See also updated roadmap at </a:t>
            </a:r>
            <a:r>
              <a:rPr lang="en-GB" sz="1900">
                <a:hlinkClick r:id="rId2"/>
              </a:rPr>
              <a:t>https://docs.ted.europa.eu/eforms-common/roadmap/index.html</a:t>
            </a:r>
            <a:r>
              <a:rPr lang="en-GB" sz="1900"/>
              <a:t> </a:t>
            </a:r>
          </a:p>
          <a:p>
            <a:pPr marL="0" indent="0">
              <a:buNone/>
            </a:pPr>
            <a:endParaRPr lang="en-GB" sz="2400"/>
          </a:p>
          <a:p>
            <a:endParaRPr lang="en-GB"/>
          </a:p>
          <a:p>
            <a:endParaRPr lang="en-LU"/>
          </a:p>
          <a:p>
            <a:endParaRPr lang="en-LU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B048CC7-823D-6F5A-7FBE-5F31A834AF9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437778" y="688018"/>
            <a:ext cx="2904866" cy="145167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08EBD99-E3C7-3FB0-CB6A-9A8B17602EC6}"/>
              </a:ext>
            </a:extLst>
          </p:cNvPr>
          <p:cNvSpPr txBox="1"/>
          <p:nvPr/>
        </p:nvSpPr>
        <p:spPr>
          <a:xfrm rot="16200000">
            <a:off x="10853367" y="1235383"/>
            <a:ext cx="244643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/>
              <a:t>Image by </a:t>
            </a:r>
            <a:r>
              <a:rPr lang="en-US" sz="900">
                <a:hlinkClick r:id="rId4"/>
              </a:rPr>
              <a:t>Paul Lusch</a:t>
            </a:r>
            <a:r>
              <a:rPr lang="en-US" sz="900"/>
              <a:t> from </a:t>
            </a:r>
            <a:r>
              <a:rPr lang="en-US" sz="900">
                <a:hlinkClick r:id="rId5"/>
              </a:rPr>
              <a:t>Pixabay</a:t>
            </a:r>
            <a:endParaRPr lang="en-US" sz="900" b="0">
              <a:solidFill>
                <a:srgbClr val="2A3F5F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926398756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1A47FE-D83D-B65A-0D05-BEAECDD415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95BACF-512C-6F50-F619-F6ED763C16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/>
              <a:t>Other updates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2A7C11-74FF-AAAB-5EC8-33C402CD188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1805354"/>
            <a:ext cx="10975848" cy="4568014"/>
          </a:xfrm>
        </p:spPr>
        <p:txBody>
          <a:bodyPr vert="horz" lIns="0" tIns="45720" rIns="91440" bIns="45720" rtlCol="0" anchor="t">
            <a:normAutofit fontScale="85000" lnSpcReduction="20000"/>
          </a:bodyPr>
          <a:lstStyle/>
          <a:p>
            <a:pPr marL="179705" indent="-179705"/>
            <a:r>
              <a:rPr lang="fr-BE" sz="3100"/>
              <a:t>eSender profiles</a:t>
            </a:r>
          </a:p>
          <a:p>
            <a:pPr lvl="2">
              <a:lnSpc>
                <a:spcPct val="110000"/>
              </a:lnSpc>
            </a:pPr>
            <a:r>
              <a:rPr lang="fr-BE" sz="2600"/>
              <a:t>Soon: list public profiles directly on TED Developer Portal</a:t>
            </a:r>
          </a:p>
          <a:p>
            <a:pPr lvl="2">
              <a:lnSpc>
                <a:spcPct val="110000"/>
              </a:lnSpc>
            </a:pPr>
            <a:r>
              <a:rPr lang="fr-BE" sz="2600"/>
              <a:t>Planned: TED page about eForms implementation in Member States (survey to come)</a:t>
            </a:r>
          </a:p>
          <a:p>
            <a:pPr marL="179705" indent="-179705"/>
            <a:endParaRPr lang="en-US"/>
          </a:p>
          <a:p>
            <a:pPr marL="179705" indent="-179705"/>
            <a:r>
              <a:rPr lang="en-GB" sz="3100"/>
              <a:t>Removal of successful reports for submitted notices</a:t>
            </a:r>
          </a:p>
          <a:p>
            <a:pPr lvl="2">
              <a:lnSpc>
                <a:spcPct val="110000"/>
              </a:lnSpc>
            </a:pPr>
            <a:r>
              <a:rPr lang="en-GB" sz="2600"/>
              <a:t>Only store reports with warnings or errors</a:t>
            </a:r>
          </a:p>
          <a:p>
            <a:pPr lvl="2">
              <a:lnSpc>
                <a:spcPct val="110000"/>
              </a:lnSpc>
            </a:pPr>
            <a:r>
              <a:rPr lang="en-GB" sz="2600"/>
              <a:t>Publication API call /validation-report will return 404 if notice validation was successful</a:t>
            </a:r>
          </a:p>
          <a:p>
            <a:pPr marL="360000" lvl="2" indent="0">
              <a:buNone/>
            </a:pPr>
            <a:endParaRPr lang="en-GB"/>
          </a:p>
          <a:p>
            <a:pPr marL="179705" indent="-179705"/>
            <a:r>
              <a:rPr lang="en-GB" sz="3100"/>
              <a:t>No UI actions on notices submitted by API</a:t>
            </a:r>
          </a:p>
          <a:p>
            <a:pPr lvl="2">
              <a:lnSpc>
                <a:spcPct val="110000"/>
              </a:lnSpc>
            </a:pPr>
            <a:r>
              <a:rPr lang="en-GB" sz="2600"/>
              <a:t>eNotices2 user interface should not be part of your workflow</a:t>
            </a:r>
          </a:p>
          <a:p>
            <a:pPr lvl="2">
              <a:lnSpc>
                <a:spcPct val="110000"/>
              </a:lnSpc>
            </a:pPr>
            <a:r>
              <a:rPr lang="en-GB" sz="2600"/>
              <a:t>Use API for operations like stop publication or search notices</a:t>
            </a:r>
          </a:p>
          <a:p>
            <a:pPr lvl="2">
              <a:lnSpc>
                <a:spcPct val="110000"/>
              </a:lnSpc>
            </a:pPr>
            <a:r>
              <a:rPr lang="en-GB" sz="2600"/>
              <a:t>No guarantee that future eNotices2 releases will continue to work</a:t>
            </a:r>
          </a:p>
          <a:p>
            <a:pPr marL="360000" lvl="2" indent="0">
              <a:buNone/>
            </a:pPr>
            <a:endParaRPr lang="en-GB"/>
          </a:p>
          <a:p>
            <a:pPr marL="0" indent="0">
              <a:buNone/>
            </a:pPr>
            <a:endParaRPr lang="en-GB" sz="2400"/>
          </a:p>
          <a:p>
            <a:endParaRPr lang="en-GB"/>
          </a:p>
          <a:p>
            <a:endParaRPr lang="en-LU"/>
          </a:p>
          <a:p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771693617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D0FE2F-D878-5348-A8C1-3021B78843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6993" y="37013"/>
            <a:ext cx="10498014" cy="1325563"/>
          </a:xfrm>
        </p:spPr>
        <p:txBody>
          <a:bodyPr/>
          <a:lstStyle/>
          <a:p>
            <a:r>
              <a:rPr lang="en-US"/>
              <a:t>What’s up next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6EEC95-EFF6-5E43-A780-F8CE1AED3EA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197" y="1805355"/>
            <a:ext cx="11275339" cy="4220796"/>
          </a:xfrm>
        </p:spPr>
        <p:txBody>
          <a:bodyPr>
            <a:normAutofit fontScale="92500" lnSpcReduction="10000"/>
          </a:bodyPr>
          <a:lstStyle/>
          <a:p>
            <a:pPr fontAlgn="base"/>
            <a:r>
              <a:rPr lang="fr-BE" sz="2400"/>
              <a:t>Commission proposal for new Public Procurement Act in July</a:t>
            </a:r>
          </a:p>
          <a:p>
            <a:pPr fontAlgn="base"/>
            <a:endParaRPr lang="fr-BE" sz="2400"/>
          </a:p>
          <a:p>
            <a:pPr fontAlgn="base"/>
            <a:r>
              <a:rPr lang="fr-BE" sz="2400"/>
              <a:t>3rd eForms amendment in 2027 – then implemented in SDK 2.x</a:t>
            </a:r>
          </a:p>
          <a:p>
            <a:pPr marL="0" indent="0" fontAlgn="base">
              <a:buNone/>
            </a:pPr>
            <a:endParaRPr lang="fr-BE" sz="2400"/>
          </a:p>
          <a:p>
            <a:pPr fontAlgn="base"/>
            <a:r>
              <a:rPr lang="fr-BE" sz="2400"/>
              <a:t>Catch up on the latest TED data reusers workshop of 20 May</a:t>
            </a:r>
          </a:p>
          <a:p>
            <a:pPr lvl="1" fontAlgn="base"/>
            <a:r>
              <a:rPr lang="fr-BE"/>
              <a:t>Presentations on open data, videos and Q&amp;A at </a:t>
            </a:r>
            <a:r>
              <a:rPr lang="fr-BE">
                <a:hlinkClick r:id="rId2"/>
              </a:rPr>
              <a:t>https://op.europa.eu/en/web/ted-reusers-workshops</a:t>
            </a:r>
            <a:r>
              <a:rPr lang="fr-BE"/>
              <a:t> </a:t>
            </a:r>
          </a:p>
          <a:p>
            <a:pPr lvl="1" fontAlgn="base"/>
            <a:endParaRPr lang="fr-BE"/>
          </a:p>
          <a:p>
            <a:pPr fontAlgn="base"/>
            <a:r>
              <a:rPr lang="fr-BE" sz="2400"/>
              <a:t>Q3 eSender workshop on 25 September</a:t>
            </a:r>
          </a:p>
          <a:p>
            <a:pPr marL="180000" lvl="1" indent="0" fontAlgn="base">
              <a:buNone/>
            </a:pPr>
            <a:endParaRPr lang="fr-BE" sz="2400"/>
          </a:p>
          <a:p>
            <a:pPr marL="180000" lvl="1" fontAlgn="base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fr-BE" sz="2400"/>
              <a:t>TED-together on 24-25 November 2026</a:t>
            </a:r>
          </a:p>
          <a:p>
            <a:pPr marL="180000" lvl="2" indent="0" fontAlgn="base">
              <a:spcBef>
                <a:spcPts val="1000"/>
              </a:spcBef>
              <a:buNone/>
            </a:pPr>
            <a:r>
              <a:rPr lang="fr-BE"/>
              <a:t>- Luxembourg and online – we welcome proposals for an eSender presentation</a:t>
            </a:r>
            <a:endParaRPr lang="fr-BE" sz="2400"/>
          </a:p>
          <a:p>
            <a:pPr marL="0" indent="0" fontAlgn="base">
              <a:buNone/>
            </a:pPr>
            <a:endParaRPr lang="fr-BE" sz="2400"/>
          </a:p>
          <a:p>
            <a:pPr fontAlgn="base"/>
            <a:endParaRPr lang="fr-BE"/>
          </a:p>
          <a:p>
            <a:pPr fontAlgn="base"/>
            <a:endParaRPr lang="en-GB"/>
          </a:p>
          <a:p>
            <a:pPr marL="180000" lvl="1" indent="0" fontAlgn="base">
              <a:buNone/>
            </a:pPr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E16E57C-8B84-00B1-A48E-81989DD29D2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689889" y="758629"/>
            <a:ext cx="3214099" cy="2093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732738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FEEA7D1-81A7-AC49-9E45-B6E9D3B3AB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17230" y="169693"/>
            <a:ext cx="9144000" cy="1003112"/>
          </a:xfrm>
        </p:spPr>
        <p:txBody>
          <a:bodyPr/>
          <a:lstStyle/>
          <a:p>
            <a:r>
              <a:rPr lang="en-LU"/>
              <a:t>THANK YOU</a:t>
            </a:r>
            <a:r>
              <a:rPr lang="en-IE"/>
              <a:t> FOR YOUR ATTENTION</a:t>
            </a:r>
            <a:endParaRPr lang="en-LU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0EB51BBF-29F1-CE47-81B0-088E4E2733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17230" y="1321948"/>
            <a:ext cx="9144000" cy="3723826"/>
          </a:xfrm>
        </p:spPr>
        <p:txBody>
          <a:bodyPr>
            <a:normAutofit/>
          </a:bodyPr>
          <a:lstStyle/>
          <a:p>
            <a:pPr algn="l" rtl="0" fontAlgn="base"/>
            <a:r>
              <a:rPr lang="en-IE" b="1" i="0" u="none" strike="noStrike">
                <a:solidFill>
                  <a:srgbClr val="000000"/>
                </a:solidFill>
                <a:effectLst/>
              </a:rPr>
              <a:t>Links</a:t>
            </a:r>
            <a:r>
              <a:rPr lang="en-US" b="0" i="0">
                <a:solidFill>
                  <a:srgbClr val="000000"/>
                </a:solidFill>
                <a:effectLst/>
              </a:rPr>
              <a:t>​</a:t>
            </a:r>
          </a:p>
          <a:p>
            <a:pPr algn="l" rtl="0" fontAlgn="base"/>
            <a:r>
              <a:rPr lang="en-IE" b="0" i="0">
                <a:solidFill>
                  <a:srgbClr val="000000"/>
                </a:solidFill>
                <a:effectLst/>
              </a:rPr>
              <a:t>​</a:t>
            </a:r>
            <a:r>
              <a:rPr lang="en-IE" b="0" i="0" u="sng" strike="noStrike">
                <a:solidFill>
                  <a:srgbClr val="6699CC"/>
                </a:solidFill>
                <a:effectLst/>
                <a:hlinkClick r:id="rId2"/>
              </a:rPr>
              <a:t>https://docs.ted.europa.eu</a:t>
            </a:r>
            <a:r>
              <a:rPr lang="en-IE" b="0" i="0">
                <a:solidFill>
                  <a:srgbClr val="000000"/>
                </a:solidFill>
                <a:effectLst/>
              </a:rPr>
              <a:t>​ - </a:t>
            </a:r>
            <a:r>
              <a:rPr lang="en-IE" b="0" i="0" u="none" strike="noStrike">
                <a:solidFill>
                  <a:srgbClr val="000000"/>
                </a:solidFill>
                <a:effectLst/>
              </a:rPr>
              <a:t>Developer guide, APIs, Preview, FAQ, every SDK version…</a:t>
            </a:r>
            <a:r>
              <a:rPr lang="en-US" b="0" i="0">
                <a:solidFill>
                  <a:srgbClr val="000000"/>
                </a:solidFill>
                <a:effectLst/>
              </a:rPr>
              <a:t>​</a:t>
            </a:r>
          </a:p>
          <a:p>
            <a:pPr algn="l" rtl="0" fontAlgn="base"/>
            <a:r>
              <a:rPr lang="en-IE" b="0" i="0">
                <a:solidFill>
                  <a:srgbClr val="000000"/>
                </a:solidFill>
                <a:effectLst/>
              </a:rPr>
              <a:t>​</a:t>
            </a:r>
            <a:r>
              <a:rPr lang="en-US" b="0" i="0" u="sng" strike="noStrike">
                <a:solidFill>
                  <a:srgbClr val="6699CC"/>
                </a:solidFill>
                <a:effectLst/>
                <a:hlinkClick r:id="rId3"/>
              </a:rPr>
              <a:t>https://github.com/OP-TED/</a:t>
            </a:r>
            <a:r>
              <a:rPr lang="en-IE" b="0" i="0">
                <a:solidFill>
                  <a:srgbClr val="000000"/>
                </a:solidFill>
                <a:effectLst/>
              </a:rPr>
              <a:t>​ - </a:t>
            </a:r>
            <a:r>
              <a:rPr lang="en-IE" b="0" i="0" u="none" strike="noStrike">
                <a:solidFill>
                  <a:srgbClr val="000000"/>
                </a:solidFill>
                <a:effectLst/>
              </a:rPr>
              <a:t>Components and code for developers, SDK, discussions…</a:t>
            </a:r>
            <a:r>
              <a:rPr lang="en-US" b="0" i="0">
                <a:solidFill>
                  <a:srgbClr val="000000"/>
                </a:solidFill>
                <a:effectLst/>
              </a:rPr>
              <a:t>​</a:t>
            </a:r>
          </a:p>
          <a:p>
            <a:pPr algn="l" rtl="0" fontAlgn="base"/>
            <a:r>
              <a:rPr lang="en-IE" b="0" i="0">
                <a:solidFill>
                  <a:srgbClr val="000000"/>
                </a:solidFill>
                <a:effectLst/>
                <a:hlinkClick r:id="rId4"/>
              </a:rPr>
              <a:t>​https://op.europa.eu/en/web/ted-eforms </a:t>
            </a:r>
            <a:r>
              <a:rPr lang="en-IE" b="0">
                <a:solidFill>
                  <a:srgbClr val="000000"/>
                </a:solidFill>
              </a:rPr>
              <a:t>-</a:t>
            </a:r>
            <a:r>
              <a:rPr lang="en-IE" b="0" i="0">
                <a:solidFill>
                  <a:srgbClr val="000000"/>
                </a:solidFill>
                <a:effectLst/>
              </a:rPr>
              <a:t> OP </a:t>
            </a:r>
            <a:r>
              <a:rPr lang="en-IE" b="0" i="0" err="1">
                <a:solidFill>
                  <a:srgbClr val="000000"/>
                </a:solidFill>
                <a:effectLst/>
              </a:rPr>
              <a:t>eSender</a:t>
            </a:r>
            <a:r>
              <a:rPr lang="en-IE" b="0" i="0">
                <a:solidFill>
                  <a:srgbClr val="000000"/>
                </a:solidFill>
                <a:effectLst/>
              </a:rPr>
              <a:t> workshops</a:t>
            </a:r>
          </a:p>
          <a:p>
            <a:pPr algn="l" rtl="0" fontAlgn="base"/>
            <a:endParaRPr lang="en-IE" b="0" i="0">
              <a:solidFill>
                <a:srgbClr val="000000"/>
              </a:solidFill>
              <a:effectLst/>
            </a:endParaRPr>
          </a:p>
          <a:p>
            <a:pPr algn="l" rtl="0" fontAlgn="base"/>
            <a:r>
              <a:rPr lang="en-US" b="1" i="0" u="none" strike="noStrike">
                <a:solidFill>
                  <a:srgbClr val="000000"/>
                </a:solidFill>
                <a:effectLst/>
              </a:rPr>
              <a:t>Any questions?</a:t>
            </a:r>
            <a:r>
              <a:rPr lang="en-US" b="0" i="0">
                <a:solidFill>
                  <a:srgbClr val="000000"/>
                </a:solidFill>
                <a:effectLst/>
              </a:rPr>
              <a:t>​</a:t>
            </a:r>
          </a:p>
          <a:p>
            <a:pPr algn="l" rtl="0" fontAlgn="base"/>
            <a:r>
              <a:rPr lang="en-US" b="0" i="0" u="none" strike="noStrike">
                <a:solidFill>
                  <a:srgbClr val="000000"/>
                </a:solidFill>
                <a:effectLst/>
              </a:rPr>
              <a:t>Business TED helpdesk: </a:t>
            </a:r>
            <a:r>
              <a:rPr lang="en-IE" b="0">
                <a:hlinkClick r:id="rId5" tooltip="https://ted.europa.eu/en/contact"/>
              </a:rPr>
              <a:t>https://ted.europa.eu/en/contact</a:t>
            </a:r>
            <a:endParaRPr lang="en-US" b="0" i="0">
              <a:solidFill>
                <a:srgbClr val="000000"/>
              </a:solidFill>
              <a:effectLst/>
            </a:endParaRPr>
          </a:p>
          <a:p>
            <a:pPr algn="l" rtl="0" fontAlgn="base"/>
            <a:r>
              <a:rPr lang="en-US" b="0" i="0" u="none" strike="noStrike">
                <a:solidFill>
                  <a:srgbClr val="000000"/>
                </a:solidFill>
                <a:effectLst/>
              </a:rPr>
              <a:t>Technical: </a:t>
            </a:r>
            <a:r>
              <a:rPr lang="en-US" b="0" i="0" u="sng" strike="noStrike">
                <a:solidFill>
                  <a:srgbClr val="6699CC"/>
                </a:solidFill>
                <a:effectLst/>
                <a:hlinkClick r:id="rId6"/>
              </a:rPr>
              <a:t>https://github.com/OP-TED/eForms-SDK/discussions/</a:t>
            </a:r>
            <a:r>
              <a:rPr lang="en-US" b="0" i="0" u="none" strike="noStrike">
                <a:solidFill>
                  <a:srgbClr val="000000"/>
                </a:solidFill>
                <a:effectLst/>
              </a:rPr>
              <a:t> </a:t>
            </a:r>
            <a:r>
              <a:rPr lang="en-US" b="0" i="0">
                <a:solidFill>
                  <a:srgbClr val="000000"/>
                </a:solidFill>
                <a:effectLst/>
              </a:rPr>
              <a:t>​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B932DE5-E98D-92DE-4A8F-E06B148E03AB}"/>
              </a:ext>
            </a:extLst>
          </p:cNvPr>
          <p:cNvSpPr txBox="1"/>
          <p:nvPr/>
        </p:nvSpPr>
        <p:spPr>
          <a:xfrm>
            <a:off x="1120126" y="5457201"/>
            <a:ext cx="7457431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 fontAlgn="base"/>
            <a:r>
              <a:rPr lang="en-US" sz="1400" b="1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© European Union 2026</a:t>
            </a:r>
            <a:endParaRPr lang="en-IE" sz="1400" b="0" i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en-US" sz="1400" b="0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Unless otherwise noted the reuse of this presentation is </a:t>
            </a:r>
            <a:r>
              <a:rPr lang="en-US" sz="1400" b="0" i="0" u="none" strike="noStrike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authorised</a:t>
            </a:r>
            <a:r>
              <a:rPr lang="en-US" sz="1400" b="0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under the </a:t>
            </a:r>
            <a:r>
              <a:rPr lang="en-US" sz="1400" b="0" i="0" u="sng" strike="noStrike">
                <a:solidFill>
                  <a:srgbClr val="6699CC"/>
                </a:solidFill>
                <a:effectLst/>
                <a:latin typeface="Calibri" panose="020F0502020204030204" pitchFamily="34" charset="0"/>
                <a:hlinkClick r:id="rId7"/>
              </a:rPr>
              <a:t>CC BY 4.0</a:t>
            </a:r>
            <a:r>
              <a:rPr lang="en-US" sz="1400" b="0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license. For any use or reproduction of elements that are not owned by the EU, permission may need to be sought directly from the respective right holders</a:t>
            </a:r>
            <a:endParaRPr lang="en-IE" sz="1400" b="0" i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endParaRPr lang="en-IE"/>
          </a:p>
        </p:txBody>
      </p:sp>
      <p:pic>
        <p:nvPicPr>
          <p:cNvPr id="1026" name="Picture 2" descr="A grey and black sign with a person in a circle&#10;&#10;Description automatically generated">
            <a:extLst>
              <a:ext uri="{FF2B5EF4-FFF2-40B4-BE49-F238E27FC236}">
                <a16:creationId xmlns:a16="http://schemas.microsoft.com/office/drawing/2014/main" id="{B830B010-63D7-DAA8-6C4D-D6227CF0DC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7230" y="4811137"/>
            <a:ext cx="1600200" cy="561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0771591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Office Theme">
  <a:themeElements>
    <a:clrScheme name="OP 1">
      <a:dk1>
        <a:srgbClr val="000000"/>
      </a:dk1>
      <a:lt1>
        <a:srgbClr val="FFFFFF"/>
      </a:lt1>
      <a:dk2>
        <a:srgbClr val="44546A"/>
      </a:dk2>
      <a:lt2>
        <a:srgbClr val="DFE9F2"/>
      </a:lt2>
      <a:accent1>
        <a:srgbClr val="BDDEFD"/>
      </a:accent1>
      <a:accent2>
        <a:srgbClr val="6699CC"/>
      </a:accent2>
      <a:accent3>
        <a:srgbClr val="0099CC"/>
      </a:accent3>
      <a:accent4>
        <a:srgbClr val="FF9933"/>
      </a:accent4>
      <a:accent5>
        <a:srgbClr val="ED5087"/>
      </a:accent5>
      <a:accent6>
        <a:srgbClr val="339900"/>
      </a:accent6>
      <a:hlink>
        <a:srgbClr val="6699CC"/>
      </a:hlink>
      <a:folHlink>
        <a:srgbClr val="992288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P white background 2  -  Read-Only" id="{3256414E-8899-4D91-88B9-3858EDC5D164}" vid="{DA25D172-1672-4428-A6C4-D10A4A605E4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BA6791DDFFC024DAA4136D92359EB10" ma:contentTypeVersion="18" ma:contentTypeDescription="Create a new document." ma:contentTypeScope="" ma:versionID="8319766ab758ed55c4e63781db92f805">
  <xsd:schema xmlns:xsd="http://www.w3.org/2001/XMLSchema" xmlns:xs="http://www.w3.org/2001/XMLSchema" xmlns:p="http://schemas.microsoft.com/office/2006/metadata/properties" xmlns:ns2="cce4269c-1bca-4c47-bcbd-0ca0cb14aa6e" xmlns:ns3="96a7f24e-e0df-4592-b6e0-4a62e251a0e5" targetNamespace="http://schemas.microsoft.com/office/2006/metadata/properties" ma:root="true" ma:fieldsID="0a99b7e5bcc8e8948475395f99830ec8" ns2:_="" ns3:_="">
    <xsd:import namespace="cce4269c-1bca-4c47-bcbd-0ca0cb14aa6e"/>
    <xsd:import namespace="96a7f24e-e0df-4592-b6e0-4a62e251a0e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DateTaken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e4269c-1bca-4c47-bcbd-0ca0cb14a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22b2fad6-9d2c-441c-a321-3f5f1e9bd92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2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a7f24e-e0df-4592-b6e0-4a62e251a0e5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7752f0e4-ce4d-4dd6-bee9-8d6d8b668caa}" ma:internalName="TaxCatchAll" ma:showField="CatchAllData" ma:web="96a7f24e-e0df-4592-b6e0-4a62e251a0e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6a7f24e-e0df-4592-b6e0-4a62e251a0e5" xsi:nil="true"/>
    <lcf76f155ced4ddcb4097134ff3c332f xmlns="cce4269c-1bca-4c47-bcbd-0ca0cb14aa6e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E13867FA-F2D5-45B8-9FFD-28F891CCFC09}">
  <ds:schemaRefs>
    <ds:schemaRef ds:uri="96a7f24e-e0df-4592-b6e0-4a62e251a0e5"/>
    <ds:schemaRef ds:uri="cce4269c-1bca-4c47-bcbd-0ca0cb14aa6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1865F3BD-7ADA-47AC-A1C3-FC119664180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5365862-B5DF-4681-8948-855656D70EA0}">
  <ds:schemaRefs>
    <ds:schemaRef ds:uri="http://schemas.microsoft.com/office/infopath/2007/PartnerControls"/>
    <ds:schemaRef ds:uri="http://schemas.microsoft.com/office/2006/metadata/properties"/>
    <ds:schemaRef ds:uri="http://schemas.openxmlformats.org/package/2006/metadata/core-properties"/>
    <ds:schemaRef ds:uri="http://purl.org/dc/dcmitype/"/>
    <ds:schemaRef ds:uri="http://purl.org/dc/terms/"/>
    <ds:schemaRef ds:uri="http://www.w3.org/XML/1998/namespace"/>
    <ds:schemaRef ds:uri="http://schemas.microsoft.com/office/2006/documentManagement/types"/>
    <ds:schemaRef ds:uri="96a7f24e-e0df-4592-b6e0-4a62e251a0e5"/>
    <ds:schemaRef ds:uri="cce4269c-1bca-4c47-bcbd-0ca0cb14aa6e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</TotalTime>
  <Words>502</Words>
  <Application>Microsoft Office PowerPoint</Application>
  <PresentationFormat>Widescreen</PresentationFormat>
  <Paragraphs>75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Segoe UI</vt:lpstr>
      <vt:lpstr>System Font Regular</vt:lpstr>
      <vt:lpstr>Office Theme</vt:lpstr>
      <vt:lpstr>SDK updates</vt:lpstr>
      <vt:lpstr>Current SDKs</vt:lpstr>
      <vt:lpstr>Next SDKs</vt:lpstr>
      <vt:lpstr>Other updates</vt:lpstr>
      <vt:lpstr>What’s up next</vt:lpstr>
      <vt:lpstr>THANK YOU FOR YOUR ATTENTION</vt:lpstr>
    </vt:vector>
  </TitlesOfParts>
  <Company>European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for General OP Powerpoint presentation</dc:title>
  <dc:creator>FERRAND Karl (OP)</dc:creator>
  <cp:keywords/>
  <cp:lastModifiedBy>FERRAND Karl (OP)</cp:lastModifiedBy>
  <cp:revision>1</cp:revision>
  <dcterms:created xsi:type="dcterms:W3CDTF">2023-05-22T20:51:51Z</dcterms:created>
  <dcterms:modified xsi:type="dcterms:W3CDTF">2026-06-16T18:11:58Z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0x0101008BA6791DDFFC024DAA4136D92359EB10</vt:lpwstr>
  </property>
  <property fmtid="{D5CDD505-2E9C-101B-9397-08002B2CF9AE}" pid="3" name="Unit">
    <vt:lpwstr>13;#OP.B.2 - Multimedia and Publications|b60b1445-b671-47b6-b729-f0134ff23533</vt:lpwstr>
  </property>
  <property fmtid="{D5CDD505-2E9C-101B-9397-08002B2CF9AE}" pid="4" name="MSIP_Label_6bd9ddd1-4d20-43f6-abfa-fc3c07406f94_Name">
    <vt:lpwstr>Commission Use</vt:lpwstr>
  </property>
  <property fmtid="{D5CDD505-2E9C-101B-9397-08002B2CF9AE}" pid="5" name="URL">
    <vt:lpwstr/>
  </property>
  <property fmtid="{D5CDD505-2E9C-101B-9397-08002B2CF9AE}" pid="6" name="MSIP_Label_6bd9ddd1-4d20-43f6-abfa-fc3c07406f94_SetDate">
    <vt:lpwstr>2022-04-28T08:42:27Z</vt:lpwstr>
  </property>
  <property fmtid="{D5CDD505-2E9C-101B-9397-08002B2CF9AE}" pid="7" name="MSIP_Label_6bd9ddd1-4d20-43f6-abfa-fc3c07406f94_ActionId">
    <vt:lpwstr>c8e21a04-4ea1-47be-a3a1-8a28161194c0</vt:lpwstr>
  </property>
  <property fmtid="{D5CDD505-2E9C-101B-9397-08002B2CF9AE}" pid="8" name="MSIP_Label_6bd9ddd1-4d20-43f6-abfa-fc3c07406f94_ContentBits">
    <vt:lpwstr>0</vt:lpwstr>
  </property>
  <property fmtid="{D5CDD505-2E9C-101B-9397-08002B2CF9AE}" pid="9" name="MSIP_Label_6bd9ddd1-4d20-43f6-abfa-fc3c07406f94_SiteId">
    <vt:lpwstr>b24c8b06-522c-46fe-9080-70926f8dddb1</vt:lpwstr>
  </property>
  <property fmtid="{D5CDD505-2E9C-101B-9397-08002B2CF9AE}" pid="10" name="MSIP_Label_6bd9ddd1-4d20-43f6-abfa-fc3c07406f94_Method">
    <vt:lpwstr>Standard</vt:lpwstr>
  </property>
  <property fmtid="{D5CDD505-2E9C-101B-9397-08002B2CF9AE}" pid="11" name="MSIP_Label_6bd9ddd1-4d20-43f6-abfa-fc3c07406f94_Enabled">
    <vt:lpwstr>true</vt:lpwstr>
  </property>
  <property fmtid="{D5CDD505-2E9C-101B-9397-08002B2CF9AE}" pid="12" name="MediaServiceImageTags">
    <vt:lpwstr/>
  </property>
</Properties>
</file>