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sldIdLst>
    <p:sldId id="256" r:id="rId5"/>
    <p:sldId id="257" r:id="rId6"/>
    <p:sldId id="279" r:id="rId7"/>
    <p:sldId id="307" r:id="rId8"/>
    <p:sldId id="320" r:id="rId9"/>
    <p:sldId id="316" r:id="rId10"/>
    <p:sldId id="315" r:id="rId11"/>
    <p:sldId id="317" r:id="rId12"/>
    <p:sldId id="318" r:id="rId13"/>
    <p:sldId id="319" r:id="rId14"/>
    <p:sldId id="5393" r:id="rId15"/>
    <p:sldId id="5392" r:id="rId16"/>
    <p:sldId id="311" r:id="rId17"/>
    <p:sldId id="278" r:id="rId18"/>
  </p:sldIdLst>
  <p:sldSz cx="12192000" cy="6858000"/>
  <p:notesSz cx="6858000" cy="9144000"/>
  <p:defaultTextStyle>
    <a:defPPr>
      <a:defRPr lang="en-L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3DB53B-E83E-E606-1FC8-9552C1D318EB}" name="ELKENHANS Jule (OP)" initials="JE" userId="S::Jule.ELKENHANS@ec.europa.eu::8c2a478a-dcf1-4c3e-9c0a-33865a2ad0b9" providerId="AD"/>
  <p188:author id="{8726059F-2AE3-2ABA-EE86-915EFA4B1983}" name="DONOHOE Paul (OP-EXT)" initials="PD" userId="S::Paul.DONOHOE@ext.publications.europa.eu::c9df9133-e9aa-401a-a047-69aff1aabaa4" providerId="AD"/>
  <p188:author id="{A12F5EE9-49B7-BA5D-30AB-59ACC64542BA}" name="CAMPANELLA Enrico (OP-EXT)" initials="C(" userId="S::enrico.campanella1@ext.publications.europa.eu::23e2e287-dfda-4d47-9257-08e6914fcca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71FC6-8806-4658-964F-92617E963A58}" v="537" dt="2026-03-26T16:51:45.163"/>
    <p1510:client id="{17CF5854-58D9-7718-5495-8DF9E6D5530E}" v="10" dt="2026-03-27T10:19:36.078"/>
    <p1510:client id="{4DDAACF5-6656-BAD3-7192-8BE3C99E66C0}" v="590" dt="2026-03-26T10:21:35.263"/>
    <p1510:client id="{56A0146C-C720-498D-ACA3-8FD144D4F598}" v="1835" dt="2026-03-26T14:17:34.576"/>
    <p1510:client id="{69AD8EE7-4E9D-4589-BEBB-AC226718FEB1}" v="1838" dt="2026-03-26T16:15:51.176"/>
    <p1510:client id="{D66C0A78-D490-4A9A-A43A-6AADF5078E42}" v="6" dt="2026-03-26T17:35:54.816"/>
    <p1510:client id="{E60EC49E-8F7D-4C80-982C-C0906DEAC8FE}" v="3" dt="2026-03-27T08:37:53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KENHANS Jule (OP)" userId="S::jule.elkenhans@ec.europa.eu::8c2a478a-dcf1-4c3e-9c0a-33865a2ad0b9" providerId="AD" clId="Web-{8E702DEF-B0C6-F5D5-9CAD-7DD2F11FFD5A}"/>
    <pc:docChg chg="modSld">
      <pc:chgData name="ELKENHANS Jule (OP)" userId="S::jule.elkenhans@ec.europa.eu::8c2a478a-dcf1-4c3e-9c0a-33865a2ad0b9" providerId="AD" clId="Web-{8E702DEF-B0C6-F5D5-9CAD-7DD2F11FFD5A}" dt="2026-03-25T15:45:29.623" v="655"/>
      <pc:docMkLst>
        <pc:docMk/>
      </pc:docMkLst>
      <pc:sldChg chg="addSp delSp modSp">
        <pc:chgData name="ELKENHANS Jule (OP)" userId="S::jule.elkenhans@ec.europa.eu::8c2a478a-dcf1-4c3e-9c0a-33865a2ad0b9" providerId="AD" clId="Web-{8E702DEF-B0C6-F5D5-9CAD-7DD2F11FFD5A}" dt="2026-03-25T15:45:29.623" v="655"/>
        <pc:sldMkLst>
          <pc:docMk/>
          <pc:sldMk cId="870194197" sldId="319"/>
        </pc:sldMkLst>
        <pc:spChg chg="mod">
          <ac:chgData name="ELKENHANS Jule (OP)" userId="S::jule.elkenhans@ec.europa.eu::8c2a478a-dcf1-4c3e-9c0a-33865a2ad0b9" providerId="AD" clId="Web-{8E702DEF-B0C6-F5D5-9CAD-7DD2F11FFD5A}" dt="2026-03-25T15:44:41.904" v="623" actId="20577"/>
          <ac:spMkLst>
            <pc:docMk/>
            <pc:sldMk cId="870194197" sldId="319"/>
            <ac:spMk id="2" creationId="{33C7372F-2BA3-19D1-62EC-3AA83DAF9DDE}"/>
          </ac:spMkLst>
        </pc:spChg>
        <pc:spChg chg="add mod">
          <ac:chgData name="ELKENHANS Jule (OP)" userId="S::jule.elkenhans@ec.europa.eu::8c2a478a-dcf1-4c3e-9c0a-33865a2ad0b9" providerId="AD" clId="Web-{8E702DEF-B0C6-F5D5-9CAD-7DD2F11FFD5A}" dt="2026-03-25T15:44:35.310" v="622" actId="20577"/>
          <ac:spMkLst>
            <pc:docMk/>
            <pc:sldMk cId="870194197" sldId="319"/>
            <ac:spMk id="10" creationId="{671D5186-F1E4-CDBD-5970-429DB8122F42}"/>
          </ac:spMkLst>
        </pc:spChg>
        <pc:graphicFrameChg chg="add mod ord modGraphic">
          <ac:chgData name="ELKENHANS Jule (OP)" userId="S::jule.elkenhans@ec.europa.eu::8c2a478a-dcf1-4c3e-9c0a-33865a2ad0b9" providerId="AD" clId="Web-{8E702DEF-B0C6-F5D5-9CAD-7DD2F11FFD5A}" dt="2026-03-25T15:45:29.623" v="655"/>
          <ac:graphicFrameMkLst>
            <pc:docMk/>
            <pc:sldMk cId="870194197" sldId="319"/>
            <ac:graphicFrameMk id="5" creationId="{959CAFC4-24E4-5595-E931-26CF49C9809B}"/>
          </ac:graphicFrameMkLst>
        </pc:graphicFrameChg>
      </pc:sldChg>
    </pc:docChg>
  </pc:docChgLst>
  <pc:docChgLst>
    <pc:chgData name="ELKENHANS Jule (OP)" userId="S::jule.elkenhans@ec.europa.eu::8c2a478a-dcf1-4c3e-9c0a-33865a2ad0b9" providerId="AD" clId="Web-{17CF5854-58D9-7718-5495-8DF9E6D5530E}"/>
    <pc:docChg chg="modSld">
      <pc:chgData name="ELKENHANS Jule (OP)" userId="S::jule.elkenhans@ec.europa.eu::8c2a478a-dcf1-4c3e-9c0a-33865a2ad0b9" providerId="AD" clId="Web-{17CF5854-58D9-7718-5495-8DF9E6D5530E}" dt="2026-03-27T10:19:36.078" v="9" actId="1076"/>
      <pc:docMkLst>
        <pc:docMk/>
      </pc:docMkLst>
      <pc:sldChg chg="addSp delSp modSp">
        <pc:chgData name="ELKENHANS Jule (OP)" userId="S::jule.elkenhans@ec.europa.eu::8c2a478a-dcf1-4c3e-9c0a-33865a2ad0b9" providerId="AD" clId="Web-{17CF5854-58D9-7718-5495-8DF9E6D5530E}" dt="2026-03-27T10:19:36.078" v="9" actId="1076"/>
        <pc:sldMkLst>
          <pc:docMk/>
          <pc:sldMk cId="1863731725" sldId="5392"/>
        </pc:sldMkLst>
        <pc:picChg chg="add mod modCrop">
          <ac:chgData name="ELKENHANS Jule (OP)" userId="S::jule.elkenhans@ec.europa.eu::8c2a478a-dcf1-4c3e-9c0a-33865a2ad0b9" providerId="AD" clId="Web-{17CF5854-58D9-7718-5495-8DF9E6D5530E}" dt="2026-03-27T10:19:36.078" v="9" actId="1076"/>
          <ac:picMkLst>
            <pc:docMk/>
            <pc:sldMk cId="1863731725" sldId="5392"/>
            <ac:picMk id="3" creationId="{8E6E8405-9BAD-4C31-C8F5-658ACC01341A}"/>
          </ac:picMkLst>
        </pc:picChg>
        <pc:picChg chg="del mod">
          <ac:chgData name="ELKENHANS Jule (OP)" userId="S::jule.elkenhans@ec.europa.eu::8c2a478a-dcf1-4c3e-9c0a-33865a2ad0b9" providerId="AD" clId="Web-{17CF5854-58D9-7718-5495-8DF9E6D5530E}" dt="2026-03-27T10:18:52.014" v="4"/>
          <ac:picMkLst>
            <pc:docMk/>
            <pc:sldMk cId="1863731725" sldId="5392"/>
            <ac:picMk id="7" creationId="{92F12A21-4EFE-1D66-E557-99E7D362143D}"/>
          </ac:picMkLst>
        </pc:picChg>
      </pc:sldChg>
    </pc:docChg>
  </pc:docChgLst>
  <pc:docChgLst>
    <pc:chgData name="FERRAND Karl (OP)" userId="S::karl.ferrand@publications.europa.eu::f83b00f0-b215-47b6-8f86-c4ae3ea907e4" providerId="AD" clId="Web-{04D17C7D-4C95-CD2D-DAB0-C7CF8D8B34E9}"/>
    <pc:docChg chg="modSld">
      <pc:chgData name="FERRAND Karl (OP)" userId="S::karl.ferrand@publications.europa.eu::f83b00f0-b215-47b6-8f86-c4ae3ea907e4" providerId="AD" clId="Web-{04D17C7D-4C95-CD2D-DAB0-C7CF8D8B34E9}" dt="2026-03-23T16:34:26.078" v="10" actId="20577"/>
      <pc:docMkLst>
        <pc:docMk/>
      </pc:docMkLst>
      <pc:sldChg chg="modSp">
        <pc:chgData name="FERRAND Karl (OP)" userId="S::karl.ferrand@publications.europa.eu::f83b00f0-b215-47b6-8f86-c4ae3ea907e4" providerId="AD" clId="Web-{04D17C7D-4C95-CD2D-DAB0-C7CF8D8B34E9}" dt="2026-03-23T16:34:26.078" v="10" actId="20577"/>
        <pc:sldMkLst>
          <pc:docMk/>
          <pc:sldMk cId="364608980" sldId="256"/>
        </pc:sldMkLst>
        <pc:spChg chg="mod">
          <ac:chgData name="FERRAND Karl (OP)" userId="S::karl.ferrand@publications.europa.eu::f83b00f0-b215-47b6-8f86-c4ae3ea907e4" providerId="AD" clId="Web-{04D17C7D-4C95-CD2D-DAB0-C7CF8D8B34E9}" dt="2026-03-23T16:34:26.078" v="10" actId="20577"/>
          <ac:spMkLst>
            <pc:docMk/>
            <pc:sldMk cId="364608980" sldId="256"/>
            <ac:spMk id="3" creationId="{6C6FCB52-11F2-7444-BFF5-C56D3454EB6A}"/>
          </ac:spMkLst>
        </pc:spChg>
      </pc:sldChg>
    </pc:docChg>
  </pc:docChgLst>
  <pc:docChgLst>
    <pc:chgData name="FERRAND Karl (OP)" userId="f83b00f0-b215-47b6-8f86-c4ae3ea907e4" providerId="ADAL" clId="{F85DFF1C-01C7-4EC2-95B5-EB20DB4EBB6F}"/>
    <pc:docChg chg="undo custSel addSld delSld modSld sldOrd">
      <pc:chgData name="FERRAND Karl (OP)" userId="f83b00f0-b215-47b6-8f86-c4ae3ea907e4" providerId="ADAL" clId="{F85DFF1C-01C7-4EC2-95B5-EB20DB4EBB6F}" dt="2026-03-27T09:57:41.814" v="4269" actId="20577"/>
      <pc:docMkLst>
        <pc:docMk/>
      </pc:docMkLst>
      <pc:sldChg chg="modTransition">
        <pc:chgData name="FERRAND Karl (OP)" userId="f83b00f0-b215-47b6-8f86-c4ae3ea907e4" providerId="ADAL" clId="{F85DFF1C-01C7-4EC2-95B5-EB20DB4EBB6F}" dt="2026-03-27T08:19:44.235" v="3746"/>
        <pc:sldMkLst>
          <pc:docMk/>
          <pc:sldMk cId="364608980" sldId="256"/>
        </pc:sldMkLst>
      </pc:sldChg>
      <pc:sldChg chg="addSp delSp modSp mod modTransition">
        <pc:chgData name="FERRAND Karl (OP)" userId="f83b00f0-b215-47b6-8f86-c4ae3ea907e4" providerId="ADAL" clId="{F85DFF1C-01C7-4EC2-95B5-EB20DB4EBB6F}" dt="2026-03-27T08:19:44.235" v="3746"/>
        <pc:sldMkLst>
          <pc:docMk/>
          <pc:sldMk cId="3546473570" sldId="257"/>
        </pc:sldMkLst>
        <pc:spChg chg="mod">
          <ac:chgData name="FERRAND Karl (OP)" userId="f83b00f0-b215-47b6-8f86-c4ae3ea907e4" providerId="ADAL" clId="{F85DFF1C-01C7-4EC2-95B5-EB20DB4EBB6F}" dt="2026-03-26T10:55:24.823" v="87" actId="20577"/>
          <ac:spMkLst>
            <pc:docMk/>
            <pc:sldMk cId="3546473570" sldId="257"/>
            <ac:spMk id="2" creationId="{8FD0FE2F-D878-5348-A8C1-3021B7884307}"/>
          </ac:spMkLst>
        </pc:spChg>
        <pc:spChg chg="mod">
          <ac:chgData name="FERRAND Karl (OP)" userId="f83b00f0-b215-47b6-8f86-c4ae3ea907e4" providerId="ADAL" clId="{F85DFF1C-01C7-4EC2-95B5-EB20DB4EBB6F}" dt="2026-03-26T16:49:42.376" v="2472" actId="20577"/>
          <ac:spMkLst>
            <pc:docMk/>
            <pc:sldMk cId="3546473570" sldId="257"/>
            <ac:spMk id="3" creationId="{EF6EEC95-EFF6-5E43-A780-F8CE1AED3EA5}"/>
          </ac:spMkLst>
        </pc:spChg>
        <pc:spChg chg="mod ord">
          <ac:chgData name="FERRAND Karl (OP)" userId="f83b00f0-b215-47b6-8f86-c4ae3ea907e4" providerId="ADAL" clId="{F85DFF1C-01C7-4EC2-95B5-EB20DB4EBB6F}" dt="2026-03-26T10:54:48.210" v="16" actId="166"/>
          <ac:spMkLst>
            <pc:docMk/>
            <pc:sldMk cId="3546473570" sldId="257"/>
            <ac:spMk id="6" creationId="{7FE0014E-A5D7-20A9-ABEC-F8A5F196E523}"/>
          </ac:spMkLst>
        </pc:spChg>
        <pc:picChg chg="add del mod">
          <ac:chgData name="FERRAND Karl (OP)" userId="f83b00f0-b215-47b6-8f86-c4ae3ea907e4" providerId="ADAL" clId="{F85DFF1C-01C7-4EC2-95B5-EB20DB4EBB6F}" dt="2026-03-26T10:54:55.125" v="19" actId="14100"/>
          <ac:picMkLst>
            <pc:docMk/>
            <pc:sldMk cId="3546473570" sldId="257"/>
            <ac:picMk id="5" creationId="{0DCAE9D2-13D6-8923-7539-FCCC43783515}"/>
          </ac:picMkLst>
        </pc:picChg>
      </pc:sldChg>
      <pc:sldChg chg="modTransition">
        <pc:chgData name="FERRAND Karl (OP)" userId="f83b00f0-b215-47b6-8f86-c4ae3ea907e4" providerId="ADAL" clId="{F85DFF1C-01C7-4EC2-95B5-EB20DB4EBB6F}" dt="2026-03-27T08:19:44.235" v="3746"/>
        <pc:sldMkLst>
          <pc:docMk/>
          <pc:sldMk cId="1720771591" sldId="278"/>
        </pc:sldMkLst>
      </pc:sldChg>
      <pc:sldChg chg="modSp mod modTransition">
        <pc:chgData name="FERRAND Karl (OP)" userId="f83b00f0-b215-47b6-8f86-c4ae3ea907e4" providerId="ADAL" clId="{F85DFF1C-01C7-4EC2-95B5-EB20DB4EBB6F}" dt="2026-03-27T08:19:44.235" v="3746"/>
        <pc:sldMkLst>
          <pc:docMk/>
          <pc:sldMk cId="2663238457" sldId="279"/>
        </pc:sldMkLst>
        <pc:spChg chg="mod">
          <ac:chgData name="FERRAND Karl (OP)" userId="f83b00f0-b215-47b6-8f86-c4ae3ea907e4" providerId="ADAL" clId="{F85DFF1C-01C7-4EC2-95B5-EB20DB4EBB6F}" dt="2026-03-26T13:36:13.393" v="698" actId="113"/>
          <ac:spMkLst>
            <pc:docMk/>
            <pc:sldMk cId="2663238457" sldId="279"/>
            <ac:spMk id="29" creationId="{2441EE28-4088-DA0D-AC7C-D22752DD2F2A}"/>
          </ac:spMkLst>
        </pc:spChg>
        <pc:spChg chg="mod">
          <ac:chgData name="FERRAND Karl (OP)" userId="f83b00f0-b215-47b6-8f86-c4ae3ea907e4" providerId="ADAL" clId="{F85DFF1C-01C7-4EC2-95B5-EB20DB4EBB6F}" dt="2026-03-26T13:36:04.783" v="695" actId="113"/>
          <ac:spMkLst>
            <pc:docMk/>
            <pc:sldMk cId="2663238457" sldId="279"/>
            <ac:spMk id="32" creationId="{A5748961-2F76-1BC7-6BC1-6BB5A3C86A3D}"/>
          </ac:spMkLst>
        </pc:spChg>
        <pc:spChg chg="mod">
          <ac:chgData name="FERRAND Karl (OP)" userId="f83b00f0-b215-47b6-8f86-c4ae3ea907e4" providerId="ADAL" clId="{F85DFF1C-01C7-4EC2-95B5-EB20DB4EBB6F}" dt="2026-03-26T13:36:00.691" v="694" actId="113"/>
          <ac:spMkLst>
            <pc:docMk/>
            <pc:sldMk cId="2663238457" sldId="279"/>
            <ac:spMk id="34" creationId="{7E5651EA-177C-3C48-1E48-CE0114205A04}"/>
          </ac:spMkLst>
        </pc:spChg>
        <pc:spChg chg="mod">
          <ac:chgData name="FERRAND Karl (OP)" userId="f83b00f0-b215-47b6-8f86-c4ae3ea907e4" providerId="ADAL" clId="{F85DFF1C-01C7-4EC2-95B5-EB20DB4EBB6F}" dt="2026-03-26T16:12:28.233" v="2143" actId="20577"/>
          <ac:spMkLst>
            <pc:docMk/>
            <pc:sldMk cId="2663238457" sldId="279"/>
            <ac:spMk id="42" creationId="{5D9EC6DC-15CD-6D50-7D0F-34D630B5D10D}"/>
          </ac:spMkLst>
        </pc:spChg>
      </pc:sldChg>
      <pc:sldChg chg="del">
        <pc:chgData name="FERRAND Karl (OP)" userId="f83b00f0-b215-47b6-8f86-c4ae3ea907e4" providerId="ADAL" clId="{F85DFF1C-01C7-4EC2-95B5-EB20DB4EBB6F}" dt="2026-03-26T13:49:45.154" v="1186" actId="47"/>
        <pc:sldMkLst>
          <pc:docMk/>
          <pc:sldMk cId="4064580689" sldId="306"/>
        </pc:sldMkLst>
      </pc:sldChg>
      <pc:sldChg chg="modSp mod modTransition">
        <pc:chgData name="FERRAND Karl (OP)" userId="f83b00f0-b215-47b6-8f86-c4ae3ea907e4" providerId="ADAL" clId="{F85DFF1C-01C7-4EC2-95B5-EB20DB4EBB6F}" dt="2026-03-27T09:57:41.814" v="4269" actId="20577"/>
        <pc:sldMkLst>
          <pc:docMk/>
          <pc:sldMk cId="2493722153" sldId="307"/>
        </pc:sldMkLst>
        <pc:spChg chg="mod">
          <ac:chgData name="FERRAND Karl (OP)" userId="f83b00f0-b215-47b6-8f86-c4ae3ea907e4" providerId="ADAL" clId="{F85DFF1C-01C7-4EC2-95B5-EB20DB4EBB6F}" dt="2026-03-26T13:53:06.086" v="1257" actId="20577"/>
          <ac:spMkLst>
            <pc:docMk/>
            <pc:sldMk cId="2493722153" sldId="307"/>
            <ac:spMk id="2" creationId="{8FD0FE2F-D878-5348-A8C1-3021B7884307}"/>
          </ac:spMkLst>
        </pc:spChg>
        <pc:spChg chg="mod">
          <ac:chgData name="FERRAND Karl (OP)" userId="f83b00f0-b215-47b6-8f86-c4ae3ea907e4" providerId="ADAL" clId="{F85DFF1C-01C7-4EC2-95B5-EB20DB4EBB6F}" dt="2026-03-27T09:57:41.814" v="4269" actId="20577"/>
          <ac:spMkLst>
            <pc:docMk/>
            <pc:sldMk cId="2493722153" sldId="307"/>
            <ac:spMk id="3" creationId="{EF6EEC95-EFF6-5E43-A780-F8CE1AED3EA5}"/>
          </ac:spMkLst>
        </pc:spChg>
        <pc:spChg chg="mod">
          <ac:chgData name="FERRAND Karl (OP)" userId="f83b00f0-b215-47b6-8f86-c4ae3ea907e4" providerId="ADAL" clId="{F85DFF1C-01C7-4EC2-95B5-EB20DB4EBB6F}" dt="2026-03-26T17:18:38.697" v="3723" actId="1076"/>
          <ac:spMkLst>
            <pc:docMk/>
            <pc:sldMk cId="2493722153" sldId="307"/>
            <ac:spMk id="4" creationId="{D371E3E0-08F3-478A-28B6-109313DB2EB4}"/>
          </ac:spMkLst>
        </pc:spChg>
        <pc:picChg chg="mod">
          <ac:chgData name="FERRAND Karl (OP)" userId="f83b00f0-b215-47b6-8f86-c4ae3ea907e4" providerId="ADAL" clId="{F85DFF1C-01C7-4EC2-95B5-EB20DB4EBB6F}" dt="2026-03-26T17:18:49.530" v="3726" actId="1076"/>
          <ac:picMkLst>
            <pc:docMk/>
            <pc:sldMk cId="2493722153" sldId="307"/>
            <ac:picMk id="7" creationId="{A6FDAA56-098E-8855-F387-5EA91D5B3D1F}"/>
          </ac:picMkLst>
        </pc:picChg>
      </pc:sldChg>
      <pc:sldChg chg="addSp delSp modSp mod ord modTransition">
        <pc:chgData name="FERRAND Karl (OP)" userId="f83b00f0-b215-47b6-8f86-c4ae3ea907e4" providerId="ADAL" clId="{F85DFF1C-01C7-4EC2-95B5-EB20DB4EBB6F}" dt="2026-03-27T08:43:43.732" v="4268" actId="1076"/>
        <pc:sldMkLst>
          <pc:docMk/>
          <pc:sldMk cId="2754732738" sldId="311"/>
        </pc:sldMkLst>
        <pc:spChg chg="mod">
          <ac:chgData name="FERRAND Karl (OP)" userId="f83b00f0-b215-47b6-8f86-c4ae3ea907e4" providerId="ADAL" clId="{F85DFF1C-01C7-4EC2-95B5-EB20DB4EBB6F}" dt="2026-03-26T16:51:26.367" v="2542" actId="20577"/>
          <ac:spMkLst>
            <pc:docMk/>
            <pc:sldMk cId="2754732738" sldId="311"/>
            <ac:spMk id="3" creationId="{EF6EEC95-EFF6-5E43-A780-F8CE1AED3EA5}"/>
          </ac:spMkLst>
        </pc:spChg>
        <pc:picChg chg="add mod">
          <ac:chgData name="FERRAND Karl (OP)" userId="f83b00f0-b215-47b6-8f86-c4ae3ea907e4" providerId="ADAL" clId="{F85DFF1C-01C7-4EC2-95B5-EB20DB4EBB6F}" dt="2026-03-27T08:43:43.732" v="4268" actId="1076"/>
          <ac:picMkLst>
            <pc:docMk/>
            <pc:sldMk cId="2754732738" sldId="311"/>
            <ac:picMk id="5" creationId="{035D38CA-FB46-FAFC-68D0-9B6BD2A3D9A7}"/>
          </ac:picMkLst>
        </pc:picChg>
        <pc:picChg chg="del">
          <ac:chgData name="FERRAND Karl (OP)" userId="f83b00f0-b215-47b6-8f86-c4ae3ea907e4" providerId="ADAL" clId="{F85DFF1C-01C7-4EC2-95B5-EB20DB4EBB6F}" dt="2026-03-26T13:24:43.174" v="576" actId="478"/>
          <ac:picMkLst>
            <pc:docMk/>
            <pc:sldMk cId="2754732738" sldId="311"/>
            <ac:picMk id="9" creationId="{25228652-95E0-BCBB-BEF0-75D156A1500B}"/>
          </ac:picMkLst>
        </pc:picChg>
      </pc:sldChg>
      <pc:sldChg chg="del">
        <pc:chgData name="FERRAND Karl (OP)" userId="f83b00f0-b215-47b6-8f86-c4ae3ea907e4" providerId="ADAL" clId="{F85DFF1C-01C7-4EC2-95B5-EB20DB4EBB6F}" dt="2026-03-26T13:46:34.065" v="996" actId="47"/>
        <pc:sldMkLst>
          <pc:docMk/>
          <pc:sldMk cId="1744662109" sldId="314"/>
        </pc:sldMkLst>
      </pc:sldChg>
      <pc:sldChg chg="modTransition modNotesTx">
        <pc:chgData name="FERRAND Karl (OP)" userId="f83b00f0-b215-47b6-8f86-c4ae3ea907e4" providerId="ADAL" clId="{F85DFF1C-01C7-4EC2-95B5-EB20DB4EBB6F}" dt="2026-03-27T08:36:44.681" v="3997" actId="20577"/>
        <pc:sldMkLst>
          <pc:docMk/>
          <pc:sldMk cId="575449218" sldId="315"/>
        </pc:sldMkLst>
      </pc:sldChg>
      <pc:sldChg chg="modSp mod modTransition">
        <pc:chgData name="FERRAND Karl (OP)" userId="f83b00f0-b215-47b6-8f86-c4ae3ea907e4" providerId="ADAL" clId="{F85DFF1C-01C7-4EC2-95B5-EB20DB4EBB6F}" dt="2026-03-27T08:19:44.235" v="3746"/>
        <pc:sldMkLst>
          <pc:docMk/>
          <pc:sldMk cId="550150313" sldId="316"/>
        </pc:sldMkLst>
        <pc:spChg chg="mod">
          <ac:chgData name="FERRAND Karl (OP)" userId="f83b00f0-b215-47b6-8f86-c4ae3ea907e4" providerId="ADAL" clId="{F85DFF1C-01C7-4EC2-95B5-EB20DB4EBB6F}" dt="2026-03-26T13:55:30.290" v="1455" actId="313"/>
          <ac:spMkLst>
            <pc:docMk/>
            <pc:sldMk cId="550150313" sldId="316"/>
            <ac:spMk id="2" creationId="{1A5CCD4D-FEC6-23E0-117C-DAD6AE037FCD}"/>
          </ac:spMkLst>
        </pc:spChg>
        <pc:spChg chg="mod">
          <ac:chgData name="FERRAND Karl (OP)" userId="f83b00f0-b215-47b6-8f86-c4ae3ea907e4" providerId="ADAL" clId="{F85DFF1C-01C7-4EC2-95B5-EB20DB4EBB6F}" dt="2026-03-26T13:55:10.999" v="1451" actId="27636"/>
          <ac:spMkLst>
            <pc:docMk/>
            <pc:sldMk cId="550150313" sldId="316"/>
            <ac:spMk id="5" creationId="{97B73446-6446-56D8-591B-4D3BF423FEF7}"/>
          </ac:spMkLst>
        </pc:spChg>
      </pc:sldChg>
      <pc:sldChg chg="delSp mod modTransition modNotesTx">
        <pc:chgData name="FERRAND Karl (OP)" userId="f83b00f0-b215-47b6-8f86-c4ae3ea907e4" providerId="ADAL" clId="{F85DFF1C-01C7-4EC2-95B5-EB20DB4EBB6F}" dt="2026-03-27T08:38:38.177" v="4233" actId="20577"/>
        <pc:sldMkLst>
          <pc:docMk/>
          <pc:sldMk cId="1967983847" sldId="317"/>
        </pc:sldMkLst>
        <pc:spChg chg="del">
          <ac:chgData name="FERRAND Karl (OP)" userId="f83b00f0-b215-47b6-8f86-c4ae3ea907e4" providerId="ADAL" clId="{F85DFF1C-01C7-4EC2-95B5-EB20DB4EBB6F}" dt="2026-03-26T13:50:33.459" v="1187" actId="478"/>
          <ac:spMkLst>
            <pc:docMk/>
            <pc:sldMk cId="1967983847" sldId="317"/>
            <ac:spMk id="4" creationId="{F8FFC6F9-FB8F-6902-93AC-BE77A1676F3C}"/>
          </ac:spMkLst>
        </pc:spChg>
      </pc:sldChg>
      <pc:sldChg chg="modSp mod modTransition">
        <pc:chgData name="FERRAND Karl (OP)" userId="f83b00f0-b215-47b6-8f86-c4ae3ea907e4" providerId="ADAL" clId="{F85DFF1C-01C7-4EC2-95B5-EB20DB4EBB6F}" dt="2026-03-27T08:39:01.869" v="4239" actId="20577"/>
        <pc:sldMkLst>
          <pc:docMk/>
          <pc:sldMk cId="4155627659" sldId="318"/>
        </pc:sldMkLst>
        <pc:spChg chg="mod">
          <ac:chgData name="FERRAND Karl (OP)" userId="f83b00f0-b215-47b6-8f86-c4ae3ea907e4" providerId="ADAL" clId="{F85DFF1C-01C7-4EC2-95B5-EB20DB4EBB6F}" dt="2026-03-27T08:39:01.869" v="4239" actId="20577"/>
          <ac:spMkLst>
            <pc:docMk/>
            <pc:sldMk cId="4155627659" sldId="318"/>
            <ac:spMk id="5" creationId="{6130C07B-8D3A-5B85-80C7-DF0A841E370B}"/>
          </ac:spMkLst>
        </pc:spChg>
        <pc:spChg chg="mod">
          <ac:chgData name="FERRAND Karl (OP)" userId="f83b00f0-b215-47b6-8f86-c4ae3ea907e4" providerId="ADAL" clId="{F85DFF1C-01C7-4EC2-95B5-EB20DB4EBB6F}" dt="2026-03-26T17:35:38.686" v="3740" actId="1076"/>
          <ac:spMkLst>
            <pc:docMk/>
            <pc:sldMk cId="4155627659" sldId="318"/>
            <ac:spMk id="10" creationId="{1812AE8F-02DD-F732-8A6F-E2203E5B5859}"/>
          </ac:spMkLst>
        </pc:spChg>
        <pc:picChg chg="mod">
          <ac:chgData name="FERRAND Karl (OP)" userId="f83b00f0-b215-47b6-8f86-c4ae3ea907e4" providerId="ADAL" clId="{F85DFF1C-01C7-4EC2-95B5-EB20DB4EBB6F}" dt="2026-03-26T17:35:33.623" v="3739" actId="1076"/>
          <ac:picMkLst>
            <pc:docMk/>
            <pc:sldMk cId="4155627659" sldId="318"/>
            <ac:picMk id="9" creationId="{1C3CB08D-22D6-DD38-BC6A-C17C52474403}"/>
          </ac:picMkLst>
        </pc:picChg>
      </pc:sldChg>
      <pc:sldChg chg="modSp mod modTransition">
        <pc:chgData name="FERRAND Karl (OP)" userId="f83b00f0-b215-47b6-8f86-c4ae3ea907e4" providerId="ADAL" clId="{F85DFF1C-01C7-4EC2-95B5-EB20DB4EBB6F}" dt="2026-03-27T08:19:44.235" v="3746"/>
        <pc:sldMkLst>
          <pc:docMk/>
          <pc:sldMk cId="870194197" sldId="319"/>
        </pc:sldMkLst>
        <pc:spChg chg="mod">
          <ac:chgData name="FERRAND Karl (OP)" userId="f83b00f0-b215-47b6-8f86-c4ae3ea907e4" providerId="ADAL" clId="{F85DFF1C-01C7-4EC2-95B5-EB20DB4EBB6F}" dt="2026-03-26T16:50:58.934" v="2527" actId="20577"/>
          <ac:spMkLst>
            <pc:docMk/>
            <pc:sldMk cId="870194197" sldId="319"/>
            <ac:spMk id="10" creationId="{671D5186-F1E4-CDBD-5970-429DB8122F42}"/>
          </ac:spMkLst>
        </pc:spChg>
      </pc:sldChg>
      <pc:sldChg chg="modSp mod ord modTransition">
        <pc:chgData name="FERRAND Karl (OP)" userId="f83b00f0-b215-47b6-8f86-c4ae3ea907e4" providerId="ADAL" clId="{F85DFF1C-01C7-4EC2-95B5-EB20DB4EBB6F}" dt="2026-03-27T08:35:42.544" v="3974" actId="6549"/>
        <pc:sldMkLst>
          <pc:docMk/>
          <pc:sldMk cId="2501014702" sldId="320"/>
        </pc:sldMkLst>
        <pc:spChg chg="mod">
          <ac:chgData name="FERRAND Karl (OP)" userId="f83b00f0-b215-47b6-8f86-c4ae3ea907e4" providerId="ADAL" clId="{F85DFF1C-01C7-4EC2-95B5-EB20DB4EBB6F}" dt="2026-03-27T08:35:42.544" v="3974" actId="6549"/>
          <ac:spMkLst>
            <pc:docMk/>
            <pc:sldMk cId="2501014702" sldId="320"/>
            <ac:spMk id="3" creationId="{AAD72D85-AD92-91FE-0C77-390971C01DFF}"/>
          </ac:spMkLst>
        </pc:spChg>
      </pc:sldChg>
      <pc:sldChg chg="modSp add del setBg">
        <pc:chgData name="FERRAND Karl (OP)" userId="f83b00f0-b215-47b6-8f86-c4ae3ea907e4" providerId="ADAL" clId="{F85DFF1C-01C7-4EC2-95B5-EB20DB4EBB6F}" dt="2026-03-26T13:39:46.522" v="732" actId="47"/>
        <pc:sldMkLst>
          <pc:docMk/>
          <pc:sldMk cId="2593911251" sldId="5391"/>
        </pc:sldMkLst>
        <pc:spChg chg="mod">
          <ac:chgData name="FERRAND Karl (OP)" userId="f83b00f0-b215-47b6-8f86-c4ae3ea907e4" providerId="ADAL" clId="{F85DFF1C-01C7-4EC2-95B5-EB20DB4EBB6F}" dt="2026-03-26T13:24:38.656" v="575"/>
          <ac:spMkLst>
            <pc:docMk/>
            <pc:sldMk cId="2593911251" sldId="5391"/>
            <ac:spMk id="2" creationId="{34E88AE3-4FA2-FE1B-DB6F-2CCACB4EE47F}"/>
          </ac:spMkLst>
        </pc:spChg>
        <pc:spChg chg="mod">
          <ac:chgData name="FERRAND Karl (OP)" userId="f83b00f0-b215-47b6-8f86-c4ae3ea907e4" providerId="ADAL" clId="{F85DFF1C-01C7-4EC2-95B5-EB20DB4EBB6F}" dt="2026-03-26T13:24:38.656" v="575"/>
          <ac:spMkLst>
            <pc:docMk/>
            <pc:sldMk cId="2593911251" sldId="5391"/>
            <ac:spMk id="6" creationId="{8BD24AC7-8738-95E7-65EA-4F68C2C5AC28}"/>
          </ac:spMkLst>
        </pc:spChg>
      </pc:sldChg>
      <pc:sldChg chg="addSp delSp modSp add mod modTransition">
        <pc:chgData name="FERRAND Karl (OP)" userId="f83b00f0-b215-47b6-8f86-c4ae3ea907e4" providerId="ADAL" clId="{F85DFF1C-01C7-4EC2-95B5-EB20DB4EBB6F}" dt="2026-03-27T08:19:44.235" v="3746"/>
        <pc:sldMkLst>
          <pc:docMk/>
          <pc:sldMk cId="1863731725" sldId="5392"/>
        </pc:sldMkLst>
        <pc:spChg chg="mod">
          <ac:chgData name="FERRAND Karl (OP)" userId="f83b00f0-b215-47b6-8f86-c4ae3ea907e4" providerId="ADAL" clId="{F85DFF1C-01C7-4EC2-95B5-EB20DB4EBB6F}" dt="2026-03-26T13:38:28.486" v="716"/>
          <ac:spMkLst>
            <pc:docMk/>
            <pc:sldMk cId="1863731725" sldId="5392"/>
            <ac:spMk id="2" creationId="{3B8A1099-7422-2496-2B2A-539021786D44}"/>
          </ac:spMkLst>
        </pc:spChg>
        <pc:spChg chg="del mod">
          <ac:chgData name="FERRAND Karl (OP)" userId="f83b00f0-b215-47b6-8f86-c4ae3ea907e4" providerId="ADAL" clId="{F85DFF1C-01C7-4EC2-95B5-EB20DB4EBB6F}" dt="2026-03-26T13:38:49.237" v="723" actId="478"/>
          <ac:spMkLst>
            <pc:docMk/>
            <pc:sldMk cId="1863731725" sldId="5392"/>
            <ac:spMk id="3" creationId="{EA0ED000-8187-866B-0AA8-38D307076C18}"/>
          </ac:spMkLst>
        </pc:spChg>
        <pc:spChg chg="add del mod">
          <ac:chgData name="FERRAND Karl (OP)" userId="f83b00f0-b215-47b6-8f86-c4ae3ea907e4" providerId="ADAL" clId="{F85DFF1C-01C7-4EC2-95B5-EB20DB4EBB6F}" dt="2026-03-26T13:38:55.330" v="724" actId="478"/>
          <ac:spMkLst>
            <pc:docMk/>
            <pc:sldMk cId="1863731725" sldId="5392"/>
            <ac:spMk id="6" creationId="{F699FA9D-714F-420F-9280-3366901D8186}"/>
          </ac:spMkLst>
        </pc:spChg>
        <pc:spChg chg="add mod">
          <ac:chgData name="FERRAND Karl (OP)" userId="f83b00f0-b215-47b6-8f86-c4ae3ea907e4" providerId="ADAL" clId="{F85DFF1C-01C7-4EC2-95B5-EB20DB4EBB6F}" dt="2026-03-26T13:45:50.540" v="994" actId="20577"/>
          <ac:spMkLst>
            <pc:docMk/>
            <pc:sldMk cId="1863731725" sldId="5392"/>
            <ac:spMk id="9" creationId="{C036FD9C-A3E2-7661-54C3-1622A10C3505}"/>
          </ac:spMkLst>
        </pc:spChg>
        <pc:picChg chg="del">
          <ac:chgData name="FERRAND Karl (OP)" userId="f83b00f0-b215-47b6-8f86-c4ae3ea907e4" providerId="ADAL" clId="{F85DFF1C-01C7-4EC2-95B5-EB20DB4EBB6F}" dt="2026-03-26T13:38:35.717" v="717" actId="478"/>
          <ac:picMkLst>
            <pc:docMk/>
            <pc:sldMk cId="1863731725" sldId="5392"/>
            <ac:picMk id="5" creationId="{C3A9A8ED-DD67-9948-A72D-3BF202C220D8}"/>
          </ac:picMkLst>
        </pc:picChg>
        <pc:picChg chg="add mod">
          <ac:chgData name="FERRAND Karl (OP)" userId="f83b00f0-b215-47b6-8f86-c4ae3ea907e4" providerId="ADAL" clId="{F85DFF1C-01C7-4EC2-95B5-EB20DB4EBB6F}" dt="2026-03-26T13:45:55.734" v="995" actId="14100"/>
          <ac:picMkLst>
            <pc:docMk/>
            <pc:sldMk cId="1863731725" sldId="5392"/>
            <ac:picMk id="7" creationId="{92F12A21-4EFE-1D66-E557-99E7D362143D}"/>
          </ac:picMkLst>
        </pc:picChg>
        <pc:picChg chg="add mod">
          <ac:chgData name="FERRAND Karl (OP)" userId="f83b00f0-b215-47b6-8f86-c4ae3ea907e4" providerId="ADAL" clId="{F85DFF1C-01C7-4EC2-95B5-EB20DB4EBB6F}" dt="2026-03-26T13:39:12.686" v="727"/>
          <ac:picMkLst>
            <pc:docMk/>
            <pc:sldMk cId="1863731725" sldId="5392"/>
            <ac:picMk id="8" creationId="{75ADB063-F12C-1B29-0810-3A1B923BFB63}"/>
          </ac:picMkLst>
        </pc:picChg>
      </pc:sldChg>
      <pc:sldChg chg="addSp delSp modSp add mod ord modTransition">
        <pc:chgData name="FERRAND Karl (OP)" userId="f83b00f0-b215-47b6-8f86-c4ae3ea907e4" providerId="ADAL" clId="{F85DFF1C-01C7-4EC2-95B5-EB20DB4EBB6F}" dt="2026-03-27T08:40:43.609" v="4267" actId="27636"/>
        <pc:sldMkLst>
          <pc:docMk/>
          <pc:sldMk cId="2404661916" sldId="5393"/>
        </pc:sldMkLst>
        <pc:spChg chg="mod">
          <ac:chgData name="FERRAND Karl (OP)" userId="f83b00f0-b215-47b6-8f86-c4ae3ea907e4" providerId="ADAL" clId="{F85DFF1C-01C7-4EC2-95B5-EB20DB4EBB6F}" dt="2026-03-26T17:04:12.425" v="3681" actId="20577"/>
          <ac:spMkLst>
            <pc:docMk/>
            <pc:sldMk cId="2404661916" sldId="5393"/>
            <ac:spMk id="2" creationId="{53DC4055-3B51-C010-BF63-4DF0FDF87062}"/>
          </ac:spMkLst>
        </pc:spChg>
        <pc:spChg chg="mod">
          <ac:chgData name="FERRAND Karl (OP)" userId="f83b00f0-b215-47b6-8f86-c4ae3ea907e4" providerId="ADAL" clId="{F85DFF1C-01C7-4EC2-95B5-EB20DB4EBB6F}" dt="2026-03-27T08:40:43.609" v="4267" actId="27636"/>
          <ac:spMkLst>
            <pc:docMk/>
            <pc:sldMk cId="2404661916" sldId="5393"/>
            <ac:spMk id="3" creationId="{9E8D6694-1568-1A92-A703-45BC1407B02B}"/>
          </ac:spMkLst>
        </pc:spChg>
        <pc:spChg chg="add del">
          <ac:chgData name="FERRAND Karl (OP)" userId="f83b00f0-b215-47b6-8f86-c4ae3ea907e4" providerId="ADAL" clId="{F85DFF1C-01C7-4EC2-95B5-EB20DB4EBB6F}" dt="2026-03-26T17:35:19.595" v="3735" actId="478"/>
          <ac:spMkLst>
            <pc:docMk/>
            <pc:sldMk cId="2404661916" sldId="5393"/>
            <ac:spMk id="7" creationId="{2F79DA2B-85BE-E9CD-D3B9-AA7705329A9B}"/>
          </ac:spMkLst>
        </pc:spChg>
        <pc:spChg chg="add mod">
          <ac:chgData name="FERRAND Karl (OP)" userId="f83b00f0-b215-47b6-8f86-c4ae3ea907e4" providerId="ADAL" clId="{F85DFF1C-01C7-4EC2-95B5-EB20DB4EBB6F}" dt="2026-03-26T17:36:01.660" v="3744" actId="1076"/>
          <ac:spMkLst>
            <pc:docMk/>
            <pc:sldMk cId="2404661916" sldId="5393"/>
            <ac:spMk id="8" creationId="{D0DF3473-A485-7341-DA82-F0E25A1D4186}"/>
          </ac:spMkLst>
        </pc:spChg>
        <pc:picChg chg="del">
          <ac:chgData name="FERRAND Karl (OP)" userId="f83b00f0-b215-47b6-8f86-c4ae3ea907e4" providerId="ADAL" clId="{F85DFF1C-01C7-4EC2-95B5-EB20DB4EBB6F}" dt="2026-03-26T16:53:41.372" v="2578" actId="478"/>
          <ac:picMkLst>
            <pc:docMk/>
            <pc:sldMk cId="2404661916" sldId="5393"/>
            <ac:picMk id="5" creationId="{2F0AD55D-9319-02B0-5581-C644AEF5FBDB}"/>
          </ac:picMkLst>
        </pc:picChg>
        <pc:picChg chg="add mod">
          <ac:chgData name="FERRAND Karl (OP)" userId="f83b00f0-b215-47b6-8f86-c4ae3ea907e4" providerId="ADAL" clId="{F85DFF1C-01C7-4EC2-95B5-EB20DB4EBB6F}" dt="2026-03-26T17:36:04.661" v="3745" actId="1076"/>
          <ac:picMkLst>
            <pc:docMk/>
            <pc:sldMk cId="2404661916" sldId="5393"/>
            <ac:picMk id="5" creationId="{EAD32BF6-6945-2E38-071F-98B7D9896389}"/>
          </ac:picMkLst>
        </pc:picChg>
      </pc:sldChg>
      <pc:sldChg chg="add del">
        <pc:chgData name="FERRAND Karl (OP)" userId="f83b00f0-b215-47b6-8f86-c4ae3ea907e4" providerId="ADAL" clId="{F85DFF1C-01C7-4EC2-95B5-EB20DB4EBB6F}" dt="2026-03-26T13:37:52.383" v="700" actId="47"/>
        <pc:sldMkLst>
          <pc:docMk/>
          <pc:sldMk cId="3664015580" sldId="2147482991"/>
        </pc:sldMkLst>
      </pc:sldChg>
      <pc:sldChg chg="add del">
        <pc:chgData name="FERRAND Karl (OP)" userId="f83b00f0-b215-47b6-8f86-c4ae3ea907e4" providerId="ADAL" clId="{F85DFF1C-01C7-4EC2-95B5-EB20DB4EBB6F}" dt="2026-03-26T13:38:07.769" v="701" actId="47"/>
        <pc:sldMkLst>
          <pc:docMk/>
          <pc:sldMk cId="870557693" sldId="2147482992"/>
        </pc:sldMkLst>
      </pc:sldChg>
      <pc:sldMasterChg chg="delSldLayout">
        <pc:chgData name="FERRAND Karl (OP)" userId="f83b00f0-b215-47b6-8f86-c4ae3ea907e4" providerId="ADAL" clId="{F85DFF1C-01C7-4EC2-95B5-EB20DB4EBB6F}" dt="2026-03-26T13:39:46.522" v="732" actId="47"/>
        <pc:sldMasterMkLst>
          <pc:docMk/>
          <pc:sldMasterMk cId="1411038151" sldId="2147483648"/>
        </pc:sldMasterMkLst>
        <pc:sldLayoutChg chg="del">
          <pc:chgData name="FERRAND Karl (OP)" userId="f83b00f0-b215-47b6-8f86-c4ae3ea907e4" providerId="ADAL" clId="{F85DFF1C-01C7-4EC2-95B5-EB20DB4EBB6F}" dt="2026-03-26T13:39:46.522" v="732" actId="47"/>
          <pc:sldLayoutMkLst>
            <pc:docMk/>
            <pc:sldMasterMk cId="1411038151" sldId="2147483648"/>
            <pc:sldLayoutMk cId="1265201748" sldId="2147483667"/>
          </pc:sldLayoutMkLst>
        </pc:sldLayoutChg>
      </pc:sldMasterChg>
    </pc:docChg>
  </pc:docChgLst>
  <pc:docChgLst>
    <pc:chgData name="FERRAND Karl (OP)" userId="S::karl.ferrand@publications.europa.eu::f83b00f0-b215-47b6-8f86-c4ae3ea907e4" providerId="AD" clId="Web-{B0AFD168-174A-837C-ADD9-7B0E234B9DD3}"/>
    <pc:docChg chg="modSld">
      <pc:chgData name="FERRAND Karl (OP)" userId="S::karl.ferrand@publications.europa.eu::f83b00f0-b215-47b6-8f86-c4ae3ea907e4" providerId="AD" clId="Web-{B0AFD168-174A-837C-ADD9-7B0E234B9DD3}" dt="2026-03-25T14:02:03.176" v="2" actId="20577"/>
      <pc:docMkLst>
        <pc:docMk/>
      </pc:docMkLst>
      <pc:sldChg chg="modSp">
        <pc:chgData name="FERRAND Karl (OP)" userId="S::karl.ferrand@publications.europa.eu::f83b00f0-b215-47b6-8f86-c4ae3ea907e4" providerId="AD" clId="Web-{B0AFD168-174A-837C-ADD9-7B0E234B9DD3}" dt="2026-03-25T14:02:03.176" v="2" actId="20577"/>
        <pc:sldMkLst>
          <pc:docMk/>
          <pc:sldMk cId="3546473570" sldId="257"/>
        </pc:sldMkLst>
        <pc:spChg chg="mod">
          <ac:chgData name="FERRAND Karl (OP)" userId="S::karl.ferrand@publications.europa.eu::f83b00f0-b215-47b6-8f86-c4ae3ea907e4" providerId="AD" clId="Web-{B0AFD168-174A-837C-ADD9-7B0E234B9DD3}" dt="2026-03-25T14:02:03.176" v="2" actId="20577"/>
          <ac:spMkLst>
            <pc:docMk/>
            <pc:sldMk cId="3546473570" sldId="257"/>
            <ac:spMk id="2" creationId="{8FD0FE2F-D878-5348-A8C1-3021B7884307}"/>
          </ac:spMkLst>
        </pc:spChg>
      </pc:sldChg>
    </pc:docChg>
  </pc:docChgLst>
  <pc:docChgLst>
    <pc:chgData name="FERRAND Karl (OP)" userId="S::karl.ferrand@publications.europa.eu::f83b00f0-b215-47b6-8f86-c4ae3ea907e4" providerId="AD" clId="Web-{4DDAACF5-6656-BAD3-7192-8BE3C99E66C0}"/>
    <pc:docChg chg="modSld">
      <pc:chgData name="FERRAND Karl (OP)" userId="S::karl.ferrand@publications.europa.eu::f83b00f0-b215-47b6-8f86-c4ae3ea907e4" providerId="AD" clId="Web-{4DDAACF5-6656-BAD3-7192-8BE3C99E66C0}" dt="2026-03-26T10:21:35.263" v="444" actId="20577"/>
      <pc:docMkLst>
        <pc:docMk/>
      </pc:docMkLst>
      <pc:sldChg chg="modSp">
        <pc:chgData name="FERRAND Karl (OP)" userId="S::karl.ferrand@publications.europa.eu::f83b00f0-b215-47b6-8f86-c4ae3ea907e4" providerId="AD" clId="Web-{4DDAACF5-6656-BAD3-7192-8BE3C99E66C0}" dt="2026-03-26T09:00:17.131" v="42" actId="20577"/>
        <pc:sldMkLst>
          <pc:docMk/>
          <pc:sldMk cId="3546473570" sldId="257"/>
        </pc:sldMkLst>
        <pc:spChg chg="mod">
          <ac:chgData name="FERRAND Karl (OP)" userId="S::karl.ferrand@publications.europa.eu::f83b00f0-b215-47b6-8f86-c4ae3ea907e4" providerId="AD" clId="Web-{4DDAACF5-6656-BAD3-7192-8BE3C99E66C0}" dt="2026-03-26T09:00:17.131" v="42" actId="20577"/>
          <ac:spMkLst>
            <pc:docMk/>
            <pc:sldMk cId="3546473570" sldId="257"/>
            <ac:spMk id="3" creationId="{EF6EEC95-EFF6-5E43-A780-F8CE1AED3EA5}"/>
          </ac:spMkLst>
        </pc:spChg>
      </pc:sldChg>
      <pc:sldChg chg="addSp delSp modSp">
        <pc:chgData name="FERRAND Karl (OP)" userId="S::karl.ferrand@publications.europa.eu::f83b00f0-b215-47b6-8f86-c4ae3ea907e4" providerId="AD" clId="Web-{4DDAACF5-6656-BAD3-7192-8BE3C99E66C0}" dt="2026-03-26T10:21:35.263" v="444" actId="20577"/>
        <pc:sldMkLst>
          <pc:docMk/>
          <pc:sldMk cId="2663238457" sldId="279"/>
        </pc:sldMkLst>
        <pc:spChg chg="mod">
          <ac:chgData name="FERRAND Karl (OP)" userId="S::karl.ferrand@publications.europa.eu::f83b00f0-b215-47b6-8f86-c4ae3ea907e4" providerId="AD" clId="Web-{4DDAACF5-6656-BAD3-7192-8BE3C99E66C0}" dt="2026-03-26T09:05:47.964" v="209" actId="20577"/>
          <ac:spMkLst>
            <pc:docMk/>
            <pc:sldMk cId="2663238457" sldId="279"/>
            <ac:spMk id="2" creationId="{8FD0FE2F-D878-5348-A8C1-3021B7884307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09:05:22.557" v="184" actId="20577"/>
          <ac:spMkLst>
            <pc:docMk/>
            <pc:sldMk cId="2663238457" sldId="279"/>
            <ac:spMk id="24" creationId="{4FFE567E-47B4-E6B9-5F1E-666184FF580D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09:05:00.916" v="164" actId="20577"/>
          <ac:spMkLst>
            <pc:docMk/>
            <pc:sldMk cId="2663238457" sldId="279"/>
            <ac:spMk id="25" creationId="{A20B8F18-DA22-3412-DD10-0EF2BB21CC89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09:04:55.869" v="163" actId="20577"/>
          <ac:spMkLst>
            <pc:docMk/>
            <pc:sldMk cId="2663238457" sldId="279"/>
            <ac:spMk id="26" creationId="{FE47DA37-5224-E11B-0782-9BFAC41AA6B6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09:05:31.760" v="200" actId="20577"/>
          <ac:spMkLst>
            <pc:docMk/>
            <pc:sldMk cId="2663238457" sldId="279"/>
            <ac:spMk id="27" creationId="{729A5CCE-B547-0824-4ABD-938827EE730C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09:04:24.275" v="143" actId="20577"/>
          <ac:spMkLst>
            <pc:docMk/>
            <pc:sldMk cId="2663238457" sldId="279"/>
            <ac:spMk id="28" creationId="{76CF6094-C5DC-64CF-55B2-A8770928BE00}"/>
          </ac:spMkLst>
        </pc:spChg>
        <pc:spChg chg="add del mod">
          <ac:chgData name="FERRAND Karl (OP)" userId="S::karl.ferrand@publications.europa.eu::f83b00f0-b215-47b6-8f86-c4ae3ea907e4" providerId="AD" clId="Web-{4DDAACF5-6656-BAD3-7192-8BE3C99E66C0}" dt="2026-03-26T10:21:35.263" v="444" actId="20577"/>
          <ac:spMkLst>
            <pc:docMk/>
            <pc:sldMk cId="2663238457" sldId="279"/>
            <ac:spMk id="29" creationId="{2441EE28-4088-DA0D-AC7C-D22752DD2F2A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09:03:00.430" v="79" actId="20577"/>
          <ac:spMkLst>
            <pc:docMk/>
            <pc:sldMk cId="2663238457" sldId="279"/>
            <ac:spMk id="31" creationId="{B6B7A42B-043C-8988-AF05-E33E0AF35DA2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09:04:19.040" v="139" actId="20577"/>
          <ac:spMkLst>
            <pc:docMk/>
            <pc:sldMk cId="2663238457" sldId="279"/>
            <ac:spMk id="32" creationId="{A5748961-2F76-1BC7-6BC1-6BB5A3C86A3D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09:03:05.478" v="81" actId="20577"/>
          <ac:spMkLst>
            <pc:docMk/>
            <pc:sldMk cId="2663238457" sldId="279"/>
            <ac:spMk id="34" creationId="{7E5651EA-177C-3C48-1E48-CE0114205A04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09:00:32.928" v="43" actId="20577"/>
          <ac:spMkLst>
            <pc:docMk/>
            <pc:sldMk cId="2663238457" sldId="279"/>
            <ac:spMk id="35" creationId="{72FA7F64-4907-F2F1-3270-E6971D34B27D}"/>
          </ac:spMkLst>
        </pc:spChg>
        <pc:spChg chg="mod">
          <ac:chgData name="FERRAND Karl (OP)" userId="S::karl.ferrand@publications.europa.eu::f83b00f0-b215-47b6-8f86-c4ae3ea907e4" providerId="AD" clId="Web-{4DDAACF5-6656-BAD3-7192-8BE3C99E66C0}" dt="2026-03-26T10:21:22.794" v="440" actId="20577"/>
          <ac:spMkLst>
            <pc:docMk/>
            <pc:sldMk cId="2663238457" sldId="279"/>
            <ac:spMk id="42" creationId="{5D9EC6DC-15CD-6D50-7D0F-34D630B5D10D}"/>
          </ac:spMkLst>
        </pc:spChg>
      </pc:sldChg>
    </pc:docChg>
  </pc:docChgLst>
  <pc:docChgLst>
    <pc:chgData clId="Web-{04D17C7D-4C95-CD2D-DAB0-C7CF8D8B34E9}"/>
    <pc:docChg chg="modSld">
      <pc:chgData name="" userId="" providerId="" clId="Web-{04D17C7D-4C95-CD2D-DAB0-C7CF8D8B34E9}" dt="2026-03-23T16:34:18.234" v="0" actId="20577"/>
      <pc:docMkLst>
        <pc:docMk/>
      </pc:docMkLst>
      <pc:sldChg chg="modSp">
        <pc:chgData name="" userId="" providerId="" clId="Web-{04D17C7D-4C95-CD2D-DAB0-C7CF8D8B34E9}" dt="2026-03-23T16:34:18.234" v="0" actId="20577"/>
        <pc:sldMkLst>
          <pc:docMk/>
          <pc:sldMk cId="364608980" sldId="256"/>
        </pc:sldMkLst>
        <pc:spChg chg="mod">
          <ac:chgData name="" userId="" providerId="" clId="Web-{04D17C7D-4C95-CD2D-DAB0-C7CF8D8B34E9}" dt="2026-03-23T16:34:18.234" v="0" actId="20577"/>
          <ac:spMkLst>
            <pc:docMk/>
            <pc:sldMk cId="364608980" sldId="256"/>
            <ac:spMk id="3" creationId="{6C6FCB52-11F2-7444-BFF5-C56D3454EB6A}"/>
          </ac:spMkLst>
        </pc:spChg>
      </pc:sldChg>
    </pc:docChg>
  </pc:docChgLst>
  <pc:docChgLst>
    <pc:chgData name="ELKENHANS Jule (OP)" userId="8c2a478a-dcf1-4c3e-9c0a-33865a2ad0b9" providerId="ADAL" clId="{E2F45DB2-8F96-4097-B1A2-B32884F80097}"/>
    <pc:docChg chg="undo custSel addSld modSld sldOrd">
      <pc:chgData name="ELKENHANS Jule (OP)" userId="8c2a478a-dcf1-4c3e-9c0a-33865a2ad0b9" providerId="ADAL" clId="{E2F45DB2-8F96-4097-B1A2-B32884F80097}" dt="2026-03-26T16:15:51.176" v="5158" actId="207"/>
      <pc:docMkLst>
        <pc:docMk/>
      </pc:docMkLst>
      <pc:sldChg chg="modSp mod">
        <pc:chgData name="ELKENHANS Jule (OP)" userId="8c2a478a-dcf1-4c3e-9c0a-33865a2ad0b9" providerId="ADAL" clId="{E2F45DB2-8F96-4097-B1A2-B32884F80097}" dt="2026-03-26T14:03:54.587" v="4464" actId="20577"/>
        <pc:sldMkLst>
          <pc:docMk/>
          <pc:sldMk cId="364608980" sldId="256"/>
        </pc:sldMkLst>
        <pc:spChg chg="mod">
          <ac:chgData name="ELKENHANS Jule (OP)" userId="8c2a478a-dcf1-4c3e-9c0a-33865a2ad0b9" providerId="ADAL" clId="{E2F45DB2-8F96-4097-B1A2-B32884F80097}" dt="2026-03-26T14:03:54.587" v="4464" actId="20577"/>
          <ac:spMkLst>
            <pc:docMk/>
            <pc:sldMk cId="364608980" sldId="256"/>
            <ac:spMk id="3" creationId="{6C6FCB52-11F2-7444-BFF5-C56D3454EB6A}"/>
          </ac:spMkLst>
        </pc:spChg>
      </pc:sldChg>
      <pc:sldChg chg="modSp mod">
        <pc:chgData name="ELKENHANS Jule (OP)" userId="8c2a478a-dcf1-4c3e-9c0a-33865a2ad0b9" providerId="ADAL" clId="{E2F45DB2-8F96-4097-B1A2-B32884F80097}" dt="2026-03-25T15:58:44.321" v="4045" actId="20577"/>
        <pc:sldMkLst>
          <pc:docMk/>
          <pc:sldMk cId="1720771591" sldId="278"/>
        </pc:sldMkLst>
        <pc:spChg chg="mod">
          <ac:chgData name="ELKENHANS Jule (OP)" userId="8c2a478a-dcf1-4c3e-9c0a-33865a2ad0b9" providerId="ADAL" clId="{E2F45DB2-8F96-4097-B1A2-B32884F80097}" dt="2026-03-25T15:58:44.321" v="4045" actId="20577"/>
          <ac:spMkLst>
            <pc:docMk/>
            <pc:sldMk cId="1720771591" sldId="278"/>
            <ac:spMk id="2" creationId="{8B932DE5-E98D-92DE-4A8F-E06B148E03AB}"/>
          </ac:spMkLst>
        </pc:spChg>
      </pc:sldChg>
      <pc:sldChg chg="modSp mod">
        <pc:chgData name="ELKENHANS Jule (OP)" userId="8c2a478a-dcf1-4c3e-9c0a-33865a2ad0b9" providerId="ADAL" clId="{E2F45DB2-8F96-4097-B1A2-B32884F80097}" dt="2026-03-26T14:17:28.968" v="4466" actId="20577"/>
        <pc:sldMkLst>
          <pc:docMk/>
          <pc:sldMk cId="2493722153" sldId="307"/>
        </pc:sldMkLst>
        <pc:spChg chg="mod">
          <ac:chgData name="ELKENHANS Jule (OP)" userId="8c2a478a-dcf1-4c3e-9c0a-33865a2ad0b9" providerId="ADAL" clId="{E2F45DB2-8F96-4097-B1A2-B32884F80097}" dt="2026-03-26T14:17:28.968" v="4466" actId="20577"/>
          <ac:spMkLst>
            <pc:docMk/>
            <pc:sldMk cId="2493722153" sldId="307"/>
            <ac:spMk id="3" creationId="{EF6EEC95-EFF6-5E43-A780-F8CE1AED3EA5}"/>
          </ac:spMkLst>
        </pc:spChg>
      </pc:sldChg>
      <pc:sldChg chg="addSp delSp modSp new mod ord modClrScheme chgLayout">
        <pc:chgData name="ELKENHANS Jule (OP)" userId="8c2a478a-dcf1-4c3e-9c0a-33865a2ad0b9" providerId="ADAL" clId="{E2F45DB2-8F96-4097-B1A2-B32884F80097}" dt="2026-03-26T16:12:06.618" v="5147" actId="113"/>
        <pc:sldMkLst>
          <pc:docMk/>
          <pc:sldMk cId="575449218" sldId="315"/>
        </pc:sldMkLst>
        <pc:spChg chg="add mod ord">
          <ac:chgData name="ELKENHANS Jule (OP)" userId="8c2a478a-dcf1-4c3e-9c0a-33865a2ad0b9" providerId="ADAL" clId="{E2F45DB2-8F96-4097-B1A2-B32884F80097}" dt="2026-03-23T16:39:02.429" v="16" actId="1076"/>
          <ac:spMkLst>
            <pc:docMk/>
            <pc:sldMk cId="575449218" sldId="315"/>
            <ac:spMk id="4" creationId="{C69C5B55-86CD-F64C-8E11-BFCF726D1E4E}"/>
          </ac:spMkLst>
        </pc:spChg>
        <pc:spChg chg="add mod ord">
          <ac:chgData name="ELKENHANS Jule (OP)" userId="8c2a478a-dcf1-4c3e-9c0a-33865a2ad0b9" providerId="ADAL" clId="{E2F45DB2-8F96-4097-B1A2-B32884F80097}" dt="2026-03-26T14:35:16.055" v="4767" actId="1076"/>
          <ac:spMkLst>
            <pc:docMk/>
            <pc:sldMk cId="575449218" sldId="315"/>
            <ac:spMk id="6" creationId="{BB46759F-7BF4-69A3-961C-DA31E99B2DE0}"/>
          </ac:spMkLst>
        </pc:spChg>
        <pc:spChg chg="add mod">
          <ac:chgData name="ELKENHANS Jule (OP)" userId="8c2a478a-dcf1-4c3e-9c0a-33865a2ad0b9" providerId="ADAL" clId="{E2F45DB2-8F96-4097-B1A2-B32884F80097}" dt="2026-03-26T16:12:06.618" v="5147" actId="113"/>
          <ac:spMkLst>
            <pc:docMk/>
            <pc:sldMk cId="575449218" sldId="315"/>
            <ac:spMk id="11" creationId="{999C2044-A5FE-6A0B-CE6C-CEB88CD04B5C}"/>
          </ac:spMkLst>
        </pc:spChg>
        <pc:picChg chg="add mod">
          <ac:chgData name="ELKENHANS Jule (OP)" userId="8c2a478a-dcf1-4c3e-9c0a-33865a2ad0b9" providerId="ADAL" clId="{E2F45DB2-8F96-4097-B1A2-B32884F80097}" dt="2026-03-26T14:45:11.402" v="4786" actId="1076"/>
          <ac:picMkLst>
            <pc:docMk/>
            <pc:sldMk cId="575449218" sldId="315"/>
            <ac:picMk id="3" creationId="{2EE078B7-386C-56B6-80C0-A2899285F483}"/>
          </ac:picMkLst>
        </pc:picChg>
        <pc:picChg chg="add mod">
          <ac:chgData name="ELKENHANS Jule (OP)" userId="8c2a478a-dcf1-4c3e-9c0a-33865a2ad0b9" providerId="ADAL" clId="{E2F45DB2-8F96-4097-B1A2-B32884F80097}" dt="2026-03-26T14:35:07.343" v="4765" actId="1076"/>
          <ac:picMkLst>
            <pc:docMk/>
            <pc:sldMk cId="575449218" sldId="315"/>
            <ac:picMk id="7" creationId="{5A1182DA-103A-71EA-45A5-464B578CA47A}"/>
          </ac:picMkLst>
        </pc:picChg>
        <pc:picChg chg="add del mod">
          <ac:chgData name="ELKENHANS Jule (OP)" userId="8c2a478a-dcf1-4c3e-9c0a-33865a2ad0b9" providerId="ADAL" clId="{E2F45DB2-8F96-4097-B1A2-B32884F80097}" dt="2026-03-26T14:33:48.037" v="4749" actId="478"/>
          <ac:picMkLst>
            <pc:docMk/>
            <pc:sldMk cId="575449218" sldId="315"/>
            <ac:picMk id="10" creationId="{2F70978E-9154-3CE3-BBF0-7BB2C8191BC5}"/>
          </ac:picMkLst>
        </pc:picChg>
        <pc:picChg chg="add mod">
          <ac:chgData name="ELKENHANS Jule (OP)" userId="8c2a478a-dcf1-4c3e-9c0a-33865a2ad0b9" providerId="ADAL" clId="{E2F45DB2-8F96-4097-B1A2-B32884F80097}" dt="2026-03-23T16:45:39.495" v="114" actId="1076"/>
          <ac:picMkLst>
            <pc:docMk/>
            <pc:sldMk cId="575449218" sldId="315"/>
            <ac:picMk id="12" creationId="{5819F56D-8238-AA9A-98E8-EFDCD3199AE7}"/>
          </ac:picMkLst>
        </pc:picChg>
      </pc:sldChg>
      <pc:sldChg chg="addSp delSp modSp new mod ord modClrScheme chgLayout">
        <pc:chgData name="ELKENHANS Jule (OP)" userId="8c2a478a-dcf1-4c3e-9c0a-33865a2ad0b9" providerId="ADAL" clId="{E2F45DB2-8F96-4097-B1A2-B32884F80097}" dt="2026-03-26T14:26:35.260" v="4627" actId="5793"/>
        <pc:sldMkLst>
          <pc:docMk/>
          <pc:sldMk cId="550150313" sldId="316"/>
        </pc:sldMkLst>
        <pc:spChg chg="mod ord">
          <ac:chgData name="ELKENHANS Jule (OP)" userId="8c2a478a-dcf1-4c3e-9c0a-33865a2ad0b9" providerId="ADAL" clId="{E2F45DB2-8F96-4097-B1A2-B32884F80097}" dt="2026-03-24T08:35:54.951" v="1920" actId="20577"/>
          <ac:spMkLst>
            <pc:docMk/>
            <pc:sldMk cId="550150313" sldId="316"/>
            <ac:spMk id="2" creationId="{1A5CCD4D-FEC6-23E0-117C-DAD6AE037FCD}"/>
          </ac:spMkLst>
        </pc:spChg>
        <pc:spChg chg="add mod ord">
          <ac:chgData name="ELKENHANS Jule (OP)" userId="8c2a478a-dcf1-4c3e-9c0a-33865a2ad0b9" providerId="ADAL" clId="{E2F45DB2-8F96-4097-B1A2-B32884F80097}" dt="2026-03-26T14:26:35.260" v="4627" actId="5793"/>
          <ac:spMkLst>
            <pc:docMk/>
            <pc:sldMk cId="550150313" sldId="316"/>
            <ac:spMk id="5" creationId="{97B73446-6446-56D8-591B-4D3BF423FEF7}"/>
          </ac:spMkLst>
        </pc:spChg>
        <pc:spChg chg="add mod">
          <ac:chgData name="ELKENHANS Jule (OP)" userId="8c2a478a-dcf1-4c3e-9c0a-33865a2ad0b9" providerId="ADAL" clId="{E2F45DB2-8F96-4097-B1A2-B32884F80097}" dt="2026-03-23T17:01:53.829" v="406" actId="1076"/>
          <ac:spMkLst>
            <pc:docMk/>
            <pc:sldMk cId="550150313" sldId="316"/>
            <ac:spMk id="11" creationId="{E5E16F6D-5AA9-6D72-229F-73AFF4913F05}"/>
          </ac:spMkLst>
        </pc:spChg>
        <pc:picChg chg="add mod">
          <ac:chgData name="ELKENHANS Jule (OP)" userId="8c2a478a-dcf1-4c3e-9c0a-33865a2ad0b9" providerId="ADAL" clId="{E2F45DB2-8F96-4097-B1A2-B32884F80097}" dt="2026-03-23T16:58:44.359" v="368" actId="14100"/>
          <ac:picMkLst>
            <pc:docMk/>
            <pc:sldMk cId="550150313" sldId="316"/>
            <ac:picMk id="9" creationId="{933F7B9C-F3F4-0106-F342-10C49A05BFD2}"/>
          </ac:picMkLst>
        </pc:picChg>
      </pc:sldChg>
      <pc:sldChg chg="addSp delSp modSp new mod modNotesTx">
        <pc:chgData name="ELKENHANS Jule (OP)" userId="8c2a478a-dcf1-4c3e-9c0a-33865a2ad0b9" providerId="ADAL" clId="{E2F45DB2-8F96-4097-B1A2-B32884F80097}" dt="2026-03-26T14:42:54.122" v="4784" actId="1076"/>
        <pc:sldMkLst>
          <pc:docMk/>
          <pc:sldMk cId="1967983847" sldId="317"/>
        </pc:sldMkLst>
        <pc:spChg chg="mod">
          <ac:chgData name="ELKENHANS Jule (OP)" userId="8c2a478a-dcf1-4c3e-9c0a-33865a2ad0b9" providerId="ADAL" clId="{E2F45DB2-8F96-4097-B1A2-B32884F80097}" dt="2026-03-23T17:20:08.526" v="929" actId="1076"/>
          <ac:spMkLst>
            <pc:docMk/>
            <pc:sldMk cId="1967983847" sldId="317"/>
            <ac:spMk id="2" creationId="{6FFA9FC6-1E33-00B1-6989-9590DB863056}"/>
          </ac:spMkLst>
        </pc:spChg>
        <pc:spChg chg="add mod">
          <ac:chgData name="ELKENHANS Jule (OP)" userId="8c2a478a-dcf1-4c3e-9c0a-33865a2ad0b9" providerId="ADAL" clId="{E2F45DB2-8F96-4097-B1A2-B32884F80097}" dt="2026-03-24T08:20:40.648" v="1707" actId="14100"/>
          <ac:spMkLst>
            <pc:docMk/>
            <pc:sldMk cId="1967983847" sldId="317"/>
            <ac:spMk id="5" creationId="{B2B6D7B4-58E2-28E7-0643-650402396BFD}"/>
          </ac:spMkLst>
        </pc:spChg>
        <pc:spChg chg="add mod">
          <ac:chgData name="ELKENHANS Jule (OP)" userId="8c2a478a-dcf1-4c3e-9c0a-33865a2ad0b9" providerId="ADAL" clId="{E2F45DB2-8F96-4097-B1A2-B32884F80097}" dt="2026-03-24T08:25:07.975" v="1749" actId="14100"/>
          <ac:spMkLst>
            <pc:docMk/>
            <pc:sldMk cId="1967983847" sldId="317"/>
            <ac:spMk id="6" creationId="{48BA803D-87C2-330B-6AEA-8D295313B743}"/>
          </ac:spMkLst>
        </pc:spChg>
        <pc:spChg chg="add mod">
          <ac:chgData name="ELKENHANS Jule (OP)" userId="8c2a478a-dcf1-4c3e-9c0a-33865a2ad0b9" providerId="ADAL" clId="{E2F45DB2-8F96-4097-B1A2-B32884F80097}" dt="2026-03-24T08:30:11.488" v="1802" actId="14100"/>
          <ac:spMkLst>
            <pc:docMk/>
            <pc:sldMk cId="1967983847" sldId="317"/>
            <ac:spMk id="7" creationId="{3F47D76D-0587-9ECF-FC36-12417B3D97B3}"/>
          </ac:spMkLst>
        </pc:spChg>
        <pc:spChg chg="add mod">
          <ac:chgData name="ELKENHANS Jule (OP)" userId="8c2a478a-dcf1-4c3e-9c0a-33865a2ad0b9" providerId="ADAL" clId="{E2F45DB2-8F96-4097-B1A2-B32884F80097}" dt="2026-03-24T08:25:27.944" v="1754" actId="14100"/>
          <ac:spMkLst>
            <pc:docMk/>
            <pc:sldMk cId="1967983847" sldId="317"/>
            <ac:spMk id="12" creationId="{D2D0A9A9-0B85-0D3E-16E1-83D53C4DE11D}"/>
          </ac:spMkLst>
        </pc:spChg>
        <pc:spChg chg="add mod">
          <ac:chgData name="ELKENHANS Jule (OP)" userId="8c2a478a-dcf1-4c3e-9c0a-33865a2ad0b9" providerId="ADAL" clId="{E2F45DB2-8F96-4097-B1A2-B32884F80097}" dt="2026-03-26T14:39:09.011" v="4780" actId="14100"/>
          <ac:spMkLst>
            <pc:docMk/>
            <pc:sldMk cId="1967983847" sldId="317"/>
            <ac:spMk id="13" creationId="{12408383-4564-4040-A886-0D58147A4D51}"/>
          </ac:spMkLst>
        </pc:spChg>
        <pc:spChg chg="add mod">
          <ac:chgData name="ELKENHANS Jule (OP)" userId="8c2a478a-dcf1-4c3e-9c0a-33865a2ad0b9" providerId="ADAL" clId="{E2F45DB2-8F96-4097-B1A2-B32884F80097}" dt="2026-03-24T08:20:25.273" v="1703" actId="1076"/>
          <ac:spMkLst>
            <pc:docMk/>
            <pc:sldMk cId="1967983847" sldId="317"/>
            <ac:spMk id="14" creationId="{74DA19BB-5E2D-3CCC-DFD0-53A569B6C587}"/>
          </ac:spMkLst>
        </pc:spChg>
        <pc:spChg chg="add mod">
          <ac:chgData name="ELKENHANS Jule (OP)" userId="8c2a478a-dcf1-4c3e-9c0a-33865a2ad0b9" providerId="ADAL" clId="{E2F45DB2-8F96-4097-B1A2-B32884F80097}" dt="2026-03-24T08:25:13.057" v="1751" actId="14100"/>
          <ac:spMkLst>
            <pc:docMk/>
            <pc:sldMk cId="1967983847" sldId="317"/>
            <ac:spMk id="15" creationId="{EE46268F-AB22-7FCF-C28A-B50E2B17DBDC}"/>
          </ac:spMkLst>
        </pc:spChg>
        <pc:spChg chg="add mod">
          <ac:chgData name="ELKENHANS Jule (OP)" userId="8c2a478a-dcf1-4c3e-9c0a-33865a2ad0b9" providerId="ADAL" clId="{E2F45DB2-8F96-4097-B1A2-B32884F80097}" dt="2026-03-26T14:39:36.196" v="4782" actId="14100"/>
          <ac:spMkLst>
            <pc:docMk/>
            <pc:sldMk cId="1967983847" sldId="317"/>
            <ac:spMk id="16" creationId="{72B15D6B-2A57-5D47-4227-8182A64AFF4F}"/>
          </ac:spMkLst>
        </pc:spChg>
        <pc:spChg chg="add mod">
          <ac:chgData name="ELKENHANS Jule (OP)" userId="8c2a478a-dcf1-4c3e-9c0a-33865a2ad0b9" providerId="ADAL" clId="{E2F45DB2-8F96-4097-B1A2-B32884F80097}" dt="2026-03-24T08:25:30.954" v="1755" actId="14100"/>
          <ac:spMkLst>
            <pc:docMk/>
            <pc:sldMk cId="1967983847" sldId="317"/>
            <ac:spMk id="17" creationId="{D0EBC1E4-8796-3B9D-444D-E318910417BB}"/>
          </ac:spMkLst>
        </pc:spChg>
        <pc:spChg chg="add mod">
          <ac:chgData name="ELKENHANS Jule (OP)" userId="8c2a478a-dcf1-4c3e-9c0a-33865a2ad0b9" providerId="ADAL" clId="{E2F45DB2-8F96-4097-B1A2-B32884F80097}" dt="2026-03-24T08:30:05.776" v="1801" actId="14100"/>
          <ac:spMkLst>
            <pc:docMk/>
            <pc:sldMk cId="1967983847" sldId="317"/>
            <ac:spMk id="18" creationId="{BE33FC97-81A5-FDF4-A7F2-C070DA998487}"/>
          </ac:spMkLst>
        </pc:spChg>
        <pc:spChg chg="add mod">
          <ac:chgData name="ELKENHANS Jule (OP)" userId="8c2a478a-dcf1-4c3e-9c0a-33865a2ad0b9" providerId="ADAL" clId="{E2F45DB2-8F96-4097-B1A2-B32884F80097}" dt="2026-03-23T17:04:48.307" v="461" actId="1076"/>
          <ac:spMkLst>
            <pc:docMk/>
            <pc:sldMk cId="1967983847" sldId="317"/>
            <ac:spMk id="19" creationId="{B9BE49FA-4974-22DF-BB58-BFB9CBE1BABA}"/>
          </ac:spMkLst>
        </pc:spChg>
        <pc:spChg chg="add mod">
          <ac:chgData name="ELKENHANS Jule (OP)" userId="8c2a478a-dcf1-4c3e-9c0a-33865a2ad0b9" providerId="ADAL" clId="{E2F45DB2-8F96-4097-B1A2-B32884F80097}" dt="2026-03-24T08:21:52.288" v="1717" actId="14100"/>
          <ac:spMkLst>
            <pc:docMk/>
            <pc:sldMk cId="1967983847" sldId="317"/>
            <ac:spMk id="21" creationId="{5C4C4E51-A459-FA02-EB24-84D39B603B35}"/>
          </ac:spMkLst>
        </pc:spChg>
        <pc:spChg chg="add mod">
          <ac:chgData name="ELKENHANS Jule (OP)" userId="8c2a478a-dcf1-4c3e-9c0a-33865a2ad0b9" providerId="ADAL" clId="{E2F45DB2-8F96-4097-B1A2-B32884F80097}" dt="2026-03-24T08:25:42.356" v="1757" actId="14100"/>
          <ac:spMkLst>
            <pc:docMk/>
            <pc:sldMk cId="1967983847" sldId="317"/>
            <ac:spMk id="22" creationId="{A44479F2-4B0D-08C3-F3D4-6B947EC9B844}"/>
          </ac:spMkLst>
        </pc:spChg>
        <pc:spChg chg="add mod">
          <ac:chgData name="ELKENHANS Jule (OP)" userId="8c2a478a-dcf1-4c3e-9c0a-33865a2ad0b9" providerId="ADAL" clId="{E2F45DB2-8F96-4097-B1A2-B32884F80097}" dt="2026-03-24T08:25:19.801" v="1753" actId="14100"/>
          <ac:spMkLst>
            <pc:docMk/>
            <pc:sldMk cId="1967983847" sldId="317"/>
            <ac:spMk id="23" creationId="{7E21CC64-9E93-787A-B78D-52EE0AB19699}"/>
          </ac:spMkLst>
        </pc:spChg>
        <pc:spChg chg="add mod">
          <ac:chgData name="ELKENHANS Jule (OP)" userId="8c2a478a-dcf1-4c3e-9c0a-33865a2ad0b9" providerId="ADAL" clId="{E2F45DB2-8F96-4097-B1A2-B32884F80097}" dt="2026-03-24T08:28:10.060" v="1782" actId="20577"/>
          <ac:spMkLst>
            <pc:docMk/>
            <pc:sldMk cId="1967983847" sldId="317"/>
            <ac:spMk id="24" creationId="{4498358F-1A20-BA6C-2ADD-1FB4272AD7CF}"/>
          </ac:spMkLst>
        </pc:spChg>
        <pc:spChg chg="add mod">
          <ac:chgData name="ELKENHANS Jule (OP)" userId="8c2a478a-dcf1-4c3e-9c0a-33865a2ad0b9" providerId="ADAL" clId="{E2F45DB2-8F96-4097-B1A2-B32884F80097}" dt="2026-03-24T08:28:25.303" v="1785" actId="20577"/>
          <ac:spMkLst>
            <pc:docMk/>
            <pc:sldMk cId="1967983847" sldId="317"/>
            <ac:spMk id="25" creationId="{119821E7-8A1D-64CC-ABC6-9A15FE99CC64}"/>
          </ac:spMkLst>
        </pc:spChg>
        <pc:spChg chg="add mod">
          <ac:chgData name="ELKENHANS Jule (OP)" userId="8c2a478a-dcf1-4c3e-9c0a-33865a2ad0b9" providerId="ADAL" clId="{E2F45DB2-8F96-4097-B1A2-B32884F80097}" dt="2026-03-26T14:42:32.802" v="4783" actId="1076"/>
          <ac:spMkLst>
            <pc:docMk/>
            <pc:sldMk cId="1967983847" sldId="317"/>
            <ac:spMk id="26" creationId="{AADE0311-2D8A-2FDC-0716-A20C01532E9E}"/>
          </ac:spMkLst>
        </pc:spChg>
        <pc:spChg chg="add mod">
          <ac:chgData name="ELKENHANS Jule (OP)" userId="8c2a478a-dcf1-4c3e-9c0a-33865a2ad0b9" providerId="ADAL" clId="{E2F45DB2-8F96-4097-B1A2-B32884F80097}" dt="2026-03-24T08:29:26.906" v="1793" actId="1076"/>
          <ac:spMkLst>
            <pc:docMk/>
            <pc:sldMk cId="1967983847" sldId="317"/>
            <ac:spMk id="27" creationId="{BEF9BACF-F66E-1C8F-38AB-ACB0620746F7}"/>
          </ac:spMkLst>
        </pc:spChg>
        <pc:spChg chg="add mod">
          <ac:chgData name="ELKENHANS Jule (OP)" userId="8c2a478a-dcf1-4c3e-9c0a-33865a2ad0b9" providerId="ADAL" clId="{E2F45DB2-8F96-4097-B1A2-B32884F80097}" dt="2026-03-26T14:39:18.717" v="4781" actId="1076"/>
          <ac:spMkLst>
            <pc:docMk/>
            <pc:sldMk cId="1967983847" sldId="317"/>
            <ac:spMk id="28" creationId="{F8B677F0-BEB0-B650-A61C-BB95A2443B44}"/>
          </ac:spMkLst>
        </pc:spChg>
        <pc:spChg chg="add mod">
          <ac:chgData name="ELKENHANS Jule (OP)" userId="8c2a478a-dcf1-4c3e-9c0a-33865a2ad0b9" providerId="ADAL" clId="{E2F45DB2-8F96-4097-B1A2-B32884F80097}" dt="2026-03-24T08:30:34.354" v="1804" actId="14100"/>
          <ac:spMkLst>
            <pc:docMk/>
            <pc:sldMk cId="1967983847" sldId="317"/>
            <ac:spMk id="29" creationId="{E717421C-8EB8-7E27-976E-378217F1A717}"/>
          </ac:spMkLst>
        </pc:spChg>
        <pc:spChg chg="add mod">
          <ac:chgData name="ELKENHANS Jule (OP)" userId="8c2a478a-dcf1-4c3e-9c0a-33865a2ad0b9" providerId="ADAL" clId="{E2F45DB2-8F96-4097-B1A2-B32884F80097}" dt="2026-03-24T08:30:58.098" v="1818" actId="20577"/>
          <ac:spMkLst>
            <pc:docMk/>
            <pc:sldMk cId="1967983847" sldId="317"/>
            <ac:spMk id="30" creationId="{1FEAC051-06CF-C0C1-2D8D-65B36CF7BB59}"/>
          </ac:spMkLst>
        </pc:spChg>
        <pc:spChg chg="add mod">
          <ac:chgData name="ELKENHANS Jule (OP)" userId="8c2a478a-dcf1-4c3e-9c0a-33865a2ad0b9" providerId="ADAL" clId="{E2F45DB2-8F96-4097-B1A2-B32884F80097}" dt="2026-03-24T08:31:17.774" v="1822" actId="1076"/>
          <ac:spMkLst>
            <pc:docMk/>
            <pc:sldMk cId="1967983847" sldId="317"/>
            <ac:spMk id="31" creationId="{C442F3B7-33CB-C520-80C0-36358F65461E}"/>
          </ac:spMkLst>
        </pc:spChg>
        <pc:spChg chg="add mod">
          <ac:chgData name="ELKENHANS Jule (OP)" userId="8c2a478a-dcf1-4c3e-9c0a-33865a2ad0b9" providerId="ADAL" clId="{E2F45DB2-8F96-4097-B1A2-B32884F80097}" dt="2026-03-24T08:31:13.814" v="1821" actId="1076"/>
          <ac:spMkLst>
            <pc:docMk/>
            <pc:sldMk cId="1967983847" sldId="317"/>
            <ac:spMk id="32" creationId="{52F72807-DEB4-1DDA-5733-14DFD83C5B4C}"/>
          </ac:spMkLst>
        </pc:spChg>
        <pc:spChg chg="add mod">
          <ac:chgData name="ELKENHANS Jule (OP)" userId="8c2a478a-dcf1-4c3e-9c0a-33865a2ad0b9" providerId="ADAL" clId="{E2F45DB2-8F96-4097-B1A2-B32884F80097}" dt="2026-03-26T14:38:59.941" v="4778" actId="1076"/>
          <ac:spMkLst>
            <pc:docMk/>
            <pc:sldMk cId="1967983847" sldId="317"/>
            <ac:spMk id="33" creationId="{DBEAE023-29E3-EB7B-7B16-A00B8FAB985F}"/>
          </ac:spMkLst>
        </pc:spChg>
        <pc:spChg chg="add mod">
          <ac:chgData name="ELKENHANS Jule (OP)" userId="8c2a478a-dcf1-4c3e-9c0a-33865a2ad0b9" providerId="ADAL" clId="{E2F45DB2-8F96-4097-B1A2-B32884F80097}" dt="2026-03-24T08:31:39.599" v="1826" actId="20577"/>
          <ac:spMkLst>
            <pc:docMk/>
            <pc:sldMk cId="1967983847" sldId="317"/>
            <ac:spMk id="34" creationId="{AF110794-BCF0-C558-D929-59F27B7B956D}"/>
          </ac:spMkLst>
        </pc:spChg>
        <pc:spChg chg="add mod">
          <ac:chgData name="ELKENHANS Jule (OP)" userId="8c2a478a-dcf1-4c3e-9c0a-33865a2ad0b9" providerId="ADAL" clId="{E2F45DB2-8F96-4097-B1A2-B32884F80097}" dt="2026-03-26T14:42:54.122" v="4784" actId="1076"/>
          <ac:spMkLst>
            <pc:docMk/>
            <pc:sldMk cId="1967983847" sldId="317"/>
            <ac:spMk id="35" creationId="{BE0BB6A9-FE31-2337-D1E0-FC2F11843E55}"/>
          </ac:spMkLst>
        </pc:spChg>
        <pc:spChg chg="add mod">
          <ac:chgData name="ELKENHANS Jule (OP)" userId="8c2a478a-dcf1-4c3e-9c0a-33865a2ad0b9" providerId="ADAL" clId="{E2F45DB2-8F96-4097-B1A2-B32884F80097}" dt="2026-03-24T08:32:15.558" v="1834" actId="20577"/>
          <ac:spMkLst>
            <pc:docMk/>
            <pc:sldMk cId="1967983847" sldId="317"/>
            <ac:spMk id="36" creationId="{B9FF0680-6244-E1D9-3AA4-98B1E2F2F18E}"/>
          </ac:spMkLst>
        </pc:spChg>
        <pc:spChg chg="add mod">
          <ac:chgData name="ELKENHANS Jule (OP)" userId="8c2a478a-dcf1-4c3e-9c0a-33865a2ad0b9" providerId="ADAL" clId="{E2F45DB2-8F96-4097-B1A2-B32884F80097}" dt="2026-03-24T08:32:21.230" v="1835" actId="1076"/>
          <ac:spMkLst>
            <pc:docMk/>
            <pc:sldMk cId="1967983847" sldId="317"/>
            <ac:spMk id="37" creationId="{8FF278DE-B714-F39D-9E9F-50C2F55A3412}"/>
          </ac:spMkLst>
        </pc:spChg>
      </pc:sldChg>
      <pc:sldChg chg="addSp delSp modSp new mod modClrScheme chgLayout modNotesTx">
        <pc:chgData name="ELKENHANS Jule (OP)" userId="8c2a478a-dcf1-4c3e-9c0a-33865a2ad0b9" providerId="ADAL" clId="{E2F45DB2-8F96-4097-B1A2-B32884F80097}" dt="2026-03-26T14:55:20.828" v="4823" actId="20577"/>
        <pc:sldMkLst>
          <pc:docMk/>
          <pc:sldMk cId="4155627659" sldId="318"/>
        </pc:sldMkLst>
        <pc:spChg chg="mod ord">
          <ac:chgData name="ELKENHANS Jule (OP)" userId="8c2a478a-dcf1-4c3e-9c0a-33865a2ad0b9" providerId="ADAL" clId="{E2F45DB2-8F96-4097-B1A2-B32884F80097}" dt="2026-03-24T09:17:00.931" v="2265" actId="14100"/>
          <ac:spMkLst>
            <pc:docMk/>
            <pc:sldMk cId="4155627659" sldId="318"/>
            <ac:spMk id="2" creationId="{8C7CD3DA-D691-6F12-04C4-5C6654311931}"/>
          </ac:spMkLst>
        </pc:spChg>
        <pc:spChg chg="add mod ord">
          <ac:chgData name="ELKENHANS Jule (OP)" userId="8c2a478a-dcf1-4c3e-9c0a-33865a2ad0b9" providerId="ADAL" clId="{E2F45DB2-8F96-4097-B1A2-B32884F80097}" dt="2026-03-26T14:55:20.828" v="4823" actId="20577"/>
          <ac:spMkLst>
            <pc:docMk/>
            <pc:sldMk cId="4155627659" sldId="318"/>
            <ac:spMk id="5" creationId="{6130C07B-8D3A-5B85-80C7-DF0A841E370B}"/>
          </ac:spMkLst>
        </pc:spChg>
        <pc:spChg chg="add mod">
          <ac:chgData name="ELKENHANS Jule (OP)" userId="8c2a478a-dcf1-4c3e-9c0a-33865a2ad0b9" providerId="ADAL" clId="{E2F45DB2-8F96-4097-B1A2-B32884F80097}" dt="2026-03-26T14:54:25.363" v="4821" actId="1076"/>
          <ac:spMkLst>
            <pc:docMk/>
            <pc:sldMk cId="4155627659" sldId="318"/>
            <ac:spMk id="10" creationId="{1812AE8F-02DD-F732-8A6F-E2203E5B5859}"/>
          </ac:spMkLst>
        </pc:spChg>
        <pc:picChg chg="add mod">
          <ac:chgData name="ELKENHANS Jule (OP)" userId="8c2a478a-dcf1-4c3e-9c0a-33865a2ad0b9" providerId="ADAL" clId="{E2F45DB2-8F96-4097-B1A2-B32884F80097}" dt="2026-03-24T09:23:02.429" v="2527" actId="1076"/>
          <ac:picMkLst>
            <pc:docMk/>
            <pc:sldMk cId="4155627659" sldId="318"/>
            <ac:picMk id="9" creationId="{1C3CB08D-22D6-DD38-BC6A-C17C52474403}"/>
          </ac:picMkLst>
        </pc:picChg>
        <pc:picChg chg="add mod">
          <ac:chgData name="ELKENHANS Jule (OP)" userId="8c2a478a-dcf1-4c3e-9c0a-33865a2ad0b9" providerId="ADAL" clId="{E2F45DB2-8F96-4097-B1A2-B32884F80097}" dt="2026-03-24T09:23:30.475" v="2533" actId="207"/>
          <ac:picMkLst>
            <pc:docMk/>
            <pc:sldMk cId="4155627659" sldId="318"/>
            <ac:picMk id="14" creationId="{FEF4BEA9-DA71-ACEC-BBF5-551010EDDA72}"/>
          </ac:picMkLst>
        </pc:picChg>
        <pc:picChg chg="add mod">
          <ac:chgData name="ELKENHANS Jule (OP)" userId="8c2a478a-dcf1-4c3e-9c0a-33865a2ad0b9" providerId="ADAL" clId="{E2F45DB2-8F96-4097-B1A2-B32884F80097}" dt="2026-03-24T09:23:21.577" v="2532" actId="207"/>
          <ac:picMkLst>
            <pc:docMk/>
            <pc:sldMk cId="4155627659" sldId="318"/>
            <ac:picMk id="16" creationId="{0DE7AE2F-76AD-5464-5B87-4947FECFAFFD}"/>
          </ac:picMkLst>
        </pc:picChg>
        <pc:picChg chg="add mod">
          <ac:chgData name="ELKENHANS Jule (OP)" userId="8c2a478a-dcf1-4c3e-9c0a-33865a2ad0b9" providerId="ADAL" clId="{E2F45DB2-8F96-4097-B1A2-B32884F80097}" dt="2026-03-24T09:23:15.530" v="2531" actId="1076"/>
          <ac:picMkLst>
            <pc:docMk/>
            <pc:sldMk cId="4155627659" sldId="318"/>
            <ac:picMk id="18" creationId="{D28C2160-63EF-4DA1-E196-53DA62FC5765}"/>
          </ac:picMkLst>
        </pc:picChg>
      </pc:sldChg>
      <pc:sldChg chg="modSp new mod modNotesTx">
        <pc:chgData name="ELKENHANS Jule (OP)" userId="8c2a478a-dcf1-4c3e-9c0a-33865a2ad0b9" providerId="ADAL" clId="{E2F45DB2-8F96-4097-B1A2-B32884F80097}" dt="2026-03-26T16:15:51.176" v="5158" actId="207"/>
        <pc:sldMkLst>
          <pc:docMk/>
          <pc:sldMk cId="870194197" sldId="319"/>
        </pc:sldMkLst>
        <pc:spChg chg="mod">
          <ac:chgData name="ELKENHANS Jule (OP)" userId="8c2a478a-dcf1-4c3e-9c0a-33865a2ad0b9" providerId="ADAL" clId="{E2F45DB2-8F96-4097-B1A2-B32884F80097}" dt="2026-03-26T15:20:51.730" v="4896" actId="20577"/>
          <ac:spMkLst>
            <pc:docMk/>
            <pc:sldMk cId="870194197" sldId="319"/>
            <ac:spMk id="2" creationId="{33C7372F-2BA3-19D1-62EC-3AA83DAF9DDE}"/>
          </ac:spMkLst>
        </pc:spChg>
        <pc:spChg chg="mod">
          <ac:chgData name="ELKENHANS Jule (OP)" userId="8c2a478a-dcf1-4c3e-9c0a-33865a2ad0b9" providerId="ADAL" clId="{E2F45DB2-8F96-4097-B1A2-B32884F80097}" dt="2026-03-26T16:12:35.606" v="5149" actId="1076"/>
          <ac:spMkLst>
            <pc:docMk/>
            <pc:sldMk cId="870194197" sldId="319"/>
            <ac:spMk id="10" creationId="{671D5186-F1E4-CDBD-5970-429DB8122F42}"/>
          </ac:spMkLst>
        </pc:spChg>
        <pc:graphicFrameChg chg="mod modGraphic">
          <ac:chgData name="ELKENHANS Jule (OP)" userId="8c2a478a-dcf1-4c3e-9c0a-33865a2ad0b9" providerId="ADAL" clId="{E2F45DB2-8F96-4097-B1A2-B32884F80097}" dt="2026-03-26T16:15:51.176" v="5158" actId="207"/>
          <ac:graphicFrameMkLst>
            <pc:docMk/>
            <pc:sldMk cId="870194197" sldId="319"/>
            <ac:graphicFrameMk id="5" creationId="{959CAFC4-24E4-5595-E931-26CF49C9809B}"/>
          </ac:graphicFrameMkLst>
        </pc:graphicFrameChg>
      </pc:sldChg>
      <pc:sldChg chg="addSp delSp modSp new mod modCm">
        <pc:chgData name="ELKENHANS Jule (OP)" userId="8c2a478a-dcf1-4c3e-9c0a-33865a2ad0b9" providerId="ADAL" clId="{E2F45DB2-8F96-4097-B1A2-B32884F80097}" dt="2026-03-26T16:11:18.178" v="5146" actId="20577"/>
        <pc:sldMkLst>
          <pc:docMk/>
          <pc:sldMk cId="2501014702" sldId="320"/>
        </pc:sldMkLst>
        <pc:spChg chg="mod">
          <ac:chgData name="ELKENHANS Jule (OP)" userId="8c2a478a-dcf1-4c3e-9c0a-33865a2ad0b9" providerId="ADAL" clId="{E2F45DB2-8F96-4097-B1A2-B32884F80097}" dt="2026-03-26T14:19:41.338" v="4507" actId="20577"/>
          <ac:spMkLst>
            <pc:docMk/>
            <pc:sldMk cId="2501014702" sldId="320"/>
            <ac:spMk id="2" creationId="{18489E9C-51C6-45D3-21E8-53B6B2A3A14E}"/>
          </ac:spMkLst>
        </pc:spChg>
        <pc:spChg chg="mod">
          <ac:chgData name="ELKENHANS Jule (OP)" userId="8c2a478a-dcf1-4c3e-9c0a-33865a2ad0b9" providerId="ADAL" clId="{E2F45DB2-8F96-4097-B1A2-B32884F80097}" dt="2026-03-26T16:11:18.178" v="5146" actId="20577"/>
          <ac:spMkLst>
            <pc:docMk/>
            <pc:sldMk cId="2501014702" sldId="320"/>
            <ac:spMk id="3" creationId="{AAD72D85-AD92-91FE-0C77-390971C01DFF}"/>
          </ac:spMkLst>
        </pc:spChg>
        <pc:spChg chg="add del mod">
          <ac:chgData name="ELKENHANS Jule (OP)" userId="8c2a478a-dcf1-4c3e-9c0a-33865a2ad0b9" providerId="ADAL" clId="{E2F45DB2-8F96-4097-B1A2-B32884F80097}" dt="2026-03-26T14:18:55.511" v="4472" actId="478"/>
          <ac:spMkLst>
            <pc:docMk/>
            <pc:sldMk cId="2501014702" sldId="320"/>
            <ac:spMk id="8" creationId="{9FFD5E48-1384-6336-8959-0940F14B39D3}"/>
          </ac:spMkLst>
        </pc:spChg>
        <pc:spChg chg="add mod">
          <ac:chgData name="ELKENHANS Jule (OP)" userId="8c2a478a-dcf1-4c3e-9c0a-33865a2ad0b9" providerId="ADAL" clId="{E2F45DB2-8F96-4097-B1A2-B32884F80097}" dt="2026-03-26T16:09:44.162" v="5131" actId="1076"/>
          <ac:spMkLst>
            <pc:docMk/>
            <pc:sldMk cId="2501014702" sldId="320"/>
            <ac:spMk id="13" creationId="{01A97810-C28A-59BF-1447-EE2FDCBF1D80}"/>
          </ac:spMkLst>
        </pc:spChg>
        <pc:spChg chg="add mod">
          <ac:chgData name="ELKENHANS Jule (OP)" userId="8c2a478a-dcf1-4c3e-9c0a-33865a2ad0b9" providerId="ADAL" clId="{E2F45DB2-8F96-4097-B1A2-B32884F80097}" dt="2026-03-26T16:09:49.487" v="5132" actId="1076"/>
          <ac:spMkLst>
            <pc:docMk/>
            <pc:sldMk cId="2501014702" sldId="320"/>
            <ac:spMk id="14" creationId="{A41B52B6-0EA6-F098-205F-B436E2943D16}"/>
          </ac:spMkLst>
        </pc:spChg>
        <pc:picChg chg="add del mod">
          <ac:chgData name="ELKENHANS Jule (OP)" userId="8c2a478a-dcf1-4c3e-9c0a-33865a2ad0b9" providerId="ADAL" clId="{E2F45DB2-8F96-4097-B1A2-B32884F80097}" dt="2026-03-26T14:18:51.923" v="4469" actId="478"/>
          <ac:picMkLst>
            <pc:docMk/>
            <pc:sldMk cId="2501014702" sldId="320"/>
            <ac:picMk id="7" creationId="{D2C136A9-3E9A-8AB0-6007-3D5A843B2711}"/>
          </ac:picMkLst>
        </pc:picChg>
        <pc:picChg chg="add mod">
          <ac:chgData name="ELKENHANS Jule (OP)" userId="8c2a478a-dcf1-4c3e-9c0a-33865a2ad0b9" providerId="ADAL" clId="{E2F45DB2-8F96-4097-B1A2-B32884F80097}" dt="2026-03-26T16:07:00.505" v="5098" actId="1076"/>
          <ac:picMkLst>
            <pc:docMk/>
            <pc:sldMk cId="2501014702" sldId="320"/>
            <ac:picMk id="10" creationId="{83B795A5-A2D3-5D75-CEEF-BB43FF1635E8}"/>
          </ac:picMkLst>
        </pc:picChg>
        <pc:picChg chg="add mod">
          <ac:chgData name="ELKENHANS Jule (OP)" userId="8c2a478a-dcf1-4c3e-9c0a-33865a2ad0b9" providerId="ADAL" clId="{E2F45DB2-8F96-4097-B1A2-B32884F80097}" dt="2026-03-26T16:09:28.271" v="5129" actId="1076"/>
          <ac:picMkLst>
            <pc:docMk/>
            <pc:sldMk cId="2501014702" sldId="320"/>
            <ac:picMk id="12" creationId="{16138425-9E3A-52E0-6D1F-CB9444526BA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LKENHANS Jule (OP)" userId="8c2a478a-dcf1-4c3e-9c0a-33865a2ad0b9" providerId="ADAL" clId="{E2F45DB2-8F96-4097-B1A2-B32884F80097}" dt="2026-03-25T15:58:26.552" v="4040" actId="20577"/>
              <pc2:cmMkLst xmlns:pc2="http://schemas.microsoft.com/office/powerpoint/2019/9/main/command">
                <pc:docMk/>
                <pc:sldMk cId="2501014702" sldId="320"/>
                <pc2:cmMk id="{42FA58AF-57FA-4A6C-A631-8C06CF46C507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28E28-DE7B-425D-9DB3-17128241CFF4}" type="datetimeFigureOut">
              <a:rPr lang="en-IE" smtClean="0"/>
              <a:t>27/03/2026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FC4739-B012-45E4-B9CE-394127C946A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270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en/web/eu-vocabularies/concept-scheme/-/resource?uri=http://publications.europa.eu/resource/authority/non-publication-justificat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C4739-B012-45E4-B9CE-394127C946AE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8637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IE" sz="1200" b="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Approach:</a:t>
            </a:r>
            <a:r>
              <a:rPr lang="en-IE" sz="9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IE" sz="1200" b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aiming to simplify the undisclosed fields as follows:</a:t>
            </a:r>
          </a:p>
          <a:p>
            <a:r>
              <a:rPr lang="en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BT-195(BT-xxx), BT-196(BT-xxx), BT-197(BT-xxx) and BT-198(BT-xxx) fields will be replaced by only 4 fields </a:t>
            </a:r>
            <a:r>
              <a:rPr lang="en-I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 at the </a:t>
            </a:r>
            <a:r>
              <a:rPr lang="en-IE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 of the notice</a:t>
            </a:r>
            <a:r>
              <a:rPr lang="en-IE" sz="9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IE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IE" sz="1200" b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 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 of undisclosed fields </a:t>
            </a:r>
            <a:endParaRPr lang="en-IE" sz="1200" b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Repeatable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Code list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Explanation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All fields that can be withheld will be grouped. How the groups are composed is to be decided. We will present a proposal below. According to the current proposal, there are 14 groups. These will be listed in a code list in this field. </a:t>
            </a:r>
            <a:endParaRPr lang="en-IE" sz="1200" b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 Non-disclosure justification </a:t>
            </a:r>
            <a:endParaRPr lang="en-IE" sz="1200" b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en-GB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repeatable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Code list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Explanation: 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code list containing the justification for the non-disclosure. This code list already exists and remains unchanged (</a:t>
            </a:r>
            <a:r>
              <a:rPr lang="en-GB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non-publication-justification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endParaRPr lang="en-IE" sz="1200" b="1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Non-disclosure justification description 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repeatable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free text 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Disclosure Date 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1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</a:t>
            </a:r>
            <a:r>
              <a:rPr lang="en-GB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repeatable</a:t>
            </a:r>
            <a:endParaRPr lang="en-IE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I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date format</a:t>
            </a:r>
          </a:p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C4739-B012-45E4-B9CE-394127C946AE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97415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b="0" u="none"/>
              <a:t>This is merely a proposal</a:t>
            </a:r>
          </a:p>
          <a:p>
            <a:r>
              <a:rPr lang="en-IE" b="0" u="none"/>
              <a:t>Based on the fields you can withhold currently, we have formed groups of fields. (Minus a few fields, that we want to propose to know longer be able to withhold, see next slide)</a:t>
            </a:r>
          </a:p>
          <a:p>
            <a:r>
              <a:rPr lang="en-IE" b="0" u="none"/>
              <a:t>F</a:t>
            </a:r>
            <a:r>
              <a:rPr lang="en-IE" b="0"/>
              <a:t>or the groupings, not at all set in stone</a:t>
            </a:r>
          </a:p>
          <a:p>
            <a:r>
              <a:rPr lang="en-IE"/>
              <a:t>Open for input from eSenders</a:t>
            </a:r>
          </a:p>
          <a:p>
            <a:endParaRPr lang="en-IE"/>
          </a:p>
          <a:p>
            <a:r>
              <a:rPr lang="en-IE"/>
              <a:t>All of this needs to be approved by the EXEP eForms community.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/>
              <a:t>Will create a GitLab Issue for discussions regarding the groupings</a:t>
            </a:r>
          </a:p>
          <a:p>
            <a:r>
              <a:rPr lang="en-IE"/>
              <a:t>It will be presented and conclused at the EXEP at eForms workshop on 27 April for final decision</a:t>
            </a:r>
          </a:p>
          <a:p>
            <a:endParaRPr lang="en-IE"/>
          </a:p>
          <a:p>
            <a:r>
              <a:rPr lang="en-IE" u="sng"/>
              <a:t>Group 8</a:t>
            </a:r>
            <a:r>
              <a:rPr lang="en-IE"/>
              <a:t>: Information about the Winner – please note that in addition to these fields, we are also aiming at making it possible to withhold information about the winning organisation. This is still a “challenge” remaining to be solved.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C4739-B012-45E4-B9CE-394127C946AE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8802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/>
              <a:t>Stress that it is a proposal, not set in stone, some applies as to groupings: open for discussion.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C4739-B012-45E4-B9CE-394127C946AE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8221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C4739-B012-45E4-B9CE-394127C946AE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86493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FC4739-B012-45E4-B9CE-394127C946AE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58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585" y="153267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0585" y="401234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718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BDBB-36D4-1A4E-905E-F38DC8CBE4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60585" y="1041400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GB"/>
              <a:t>Thank you</a:t>
            </a:r>
            <a:endParaRPr lang="en-L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2DEDC9-2944-F14D-94A1-81D2BD6EEB4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0585" y="3521075"/>
            <a:ext cx="9144000" cy="1655762"/>
          </a:xfrm>
        </p:spPr>
        <p:txBody>
          <a:bodyPr lIns="0">
            <a:normAutofit/>
          </a:bodyPr>
          <a:lstStyle>
            <a:lvl1pPr marL="0" indent="0" algn="l">
              <a:buNone/>
              <a:defRPr sz="20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Further information, links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84762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7FBAC-DE93-F844-95F3-30AB7E2F3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67CE2E-BE24-854C-B714-915A9B5D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pPr/>
              <a:t>03/27/2026</a:t>
            </a:fld>
            <a:endParaRPr lang="en-L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65E98-6DB3-5D45-B179-0B28BF6D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47D241-0C09-EF40-BDD4-8F1F3E2A5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00F1C4-C3F0-1E42-96E2-CF97375B7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805355"/>
            <a:ext cx="10498138" cy="42207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92518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60582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CBD7DA7-BB3E-ED40-A44A-2D14885A0B70}"/>
              </a:ext>
            </a:extLst>
          </p:cNvPr>
          <p:cNvSpPr/>
          <p:nvPr userDrawn="1"/>
        </p:nvSpPr>
        <p:spPr>
          <a:xfrm>
            <a:off x="5123210" y="-50370"/>
            <a:ext cx="7074978" cy="6420452"/>
          </a:xfrm>
          <a:custGeom>
            <a:avLst/>
            <a:gdLst>
              <a:gd name="connsiteX0" fmla="*/ 7055142 w 7055142"/>
              <a:gd name="connsiteY0" fmla="*/ 6333688 h 6350466"/>
              <a:gd name="connsiteX1" fmla="*/ 0 w 7055142"/>
              <a:gd name="connsiteY1" fmla="*/ 6350466 h 6350466"/>
              <a:gd name="connsiteX2" fmla="*/ 2072081 w 7055142"/>
              <a:gd name="connsiteY2" fmla="*/ 0 h 6350466"/>
              <a:gd name="connsiteX3" fmla="*/ 7055142 w 7055142"/>
              <a:gd name="connsiteY3" fmla="*/ 0 h 6350466"/>
              <a:gd name="connsiteX4" fmla="*/ 7055142 w 7055142"/>
              <a:gd name="connsiteY4" fmla="*/ 6333688 h 6350466"/>
              <a:gd name="connsiteX0" fmla="*/ 7038083 w 7055142"/>
              <a:gd name="connsiteY0" fmla="*/ 6357572 h 6357572"/>
              <a:gd name="connsiteX1" fmla="*/ 0 w 7055142"/>
              <a:gd name="connsiteY1" fmla="*/ 6350466 h 6357572"/>
              <a:gd name="connsiteX2" fmla="*/ 2072081 w 7055142"/>
              <a:gd name="connsiteY2" fmla="*/ 0 h 6357572"/>
              <a:gd name="connsiteX3" fmla="*/ 7055142 w 7055142"/>
              <a:gd name="connsiteY3" fmla="*/ 0 h 6357572"/>
              <a:gd name="connsiteX4" fmla="*/ 7038083 w 7055142"/>
              <a:gd name="connsiteY4" fmla="*/ 6357572 h 6357572"/>
              <a:gd name="connsiteX0" fmla="*/ 7051731 w 7068790"/>
              <a:gd name="connsiteY0" fmla="*/ 6357572 h 6357572"/>
              <a:gd name="connsiteX1" fmla="*/ 0 w 7068790"/>
              <a:gd name="connsiteY1" fmla="*/ 6350466 h 6357572"/>
              <a:gd name="connsiteX2" fmla="*/ 2085729 w 7068790"/>
              <a:gd name="connsiteY2" fmla="*/ 0 h 6357572"/>
              <a:gd name="connsiteX3" fmla="*/ 7068790 w 7068790"/>
              <a:gd name="connsiteY3" fmla="*/ 0 h 6357572"/>
              <a:gd name="connsiteX4" fmla="*/ 7051731 w 7068790"/>
              <a:gd name="connsiteY4" fmla="*/ 6357572 h 6357572"/>
              <a:gd name="connsiteX0" fmla="*/ 7051731 w 7068790"/>
              <a:gd name="connsiteY0" fmla="*/ 6357572 h 6360702"/>
              <a:gd name="connsiteX1" fmla="*/ 0 w 7068790"/>
              <a:gd name="connsiteY1" fmla="*/ 6360702 h 6360702"/>
              <a:gd name="connsiteX2" fmla="*/ 2085729 w 7068790"/>
              <a:gd name="connsiteY2" fmla="*/ 0 h 6360702"/>
              <a:gd name="connsiteX3" fmla="*/ 7068790 w 7068790"/>
              <a:gd name="connsiteY3" fmla="*/ 0 h 6360702"/>
              <a:gd name="connsiteX4" fmla="*/ 7051731 w 7068790"/>
              <a:gd name="connsiteY4" fmla="*/ 6357572 h 6360702"/>
              <a:gd name="connsiteX0" fmla="*/ 7074978 w 7074978"/>
              <a:gd name="connsiteY0" fmla="*/ 6361411 h 6361411"/>
              <a:gd name="connsiteX1" fmla="*/ 0 w 7074978"/>
              <a:gd name="connsiteY1" fmla="*/ 6360702 h 6361411"/>
              <a:gd name="connsiteX2" fmla="*/ 2085729 w 7074978"/>
              <a:gd name="connsiteY2" fmla="*/ 0 h 6361411"/>
              <a:gd name="connsiteX3" fmla="*/ 7068790 w 7074978"/>
              <a:gd name="connsiteY3" fmla="*/ 0 h 6361411"/>
              <a:gd name="connsiteX4" fmla="*/ 7074978 w 7074978"/>
              <a:gd name="connsiteY4" fmla="*/ 6361411 h 6361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4978" h="6361411">
                <a:moveTo>
                  <a:pt x="7074978" y="6361411"/>
                </a:moveTo>
                <a:lnTo>
                  <a:pt x="0" y="6360702"/>
                </a:lnTo>
                <a:lnTo>
                  <a:pt x="2085729" y="0"/>
                </a:lnTo>
                <a:lnTo>
                  <a:pt x="7068790" y="0"/>
                </a:lnTo>
                <a:cubicBezTo>
                  <a:pt x="7063197" y="2119618"/>
                  <a:pt x="7063793" y="4266960"/>
                  <a:pt x="7074978" y="6361411"/>
                </a:cubicBezTo>
                <a:close/>
              </a:path>
            </a:pathLst>
          </a:custGeom>
          <a:solidFill>
            <a:srgbClr val="EFF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C3E2C0A5-5D30-8444-BE0B-E10A6C1AA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72300" y="1025611"/>
            <a:ext cx="4876800" cy="5006889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  <a:lvl2pPr>
              <a:defRPr>
                <a:solidFill>
                  <a:sysClr val="windowText" lastClr="000000"/>
                </a:solidFill>
              </a:defRPr>
            </a:lvl2pPr>
            <a:lvl3pPr>
              <a:defRPr>
                <a:solidFill>
                  <a:sysClr val="windowText" lastClr="000000"/>
                </a:solidFill>
              </a:defRPr>
            </a:lvl3pPr>
            <a:lvl4pPr>
              <a:defRPr>
                <a:solidFill>
                  <a:sysClr val="windowText" lastClr="000000"/>
                </a:solidFill>
              </a:defRPr>
            </a:lvl4pPr>
            <a:lvl5pPr>
              <a:defRPr>
                <a:solidFill>
                  <a:sysClr val="windowText" lastClr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48931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7736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8E473C42-9031-4A44-9525-A95D35D496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4253" y="-2"/>
            <a:ext cx="7014949" cy="6363433"/>
          </a:xfrm>
          <a:custGeom>
            <a:avLst/>
            <a:gdLst>
              <a:gd name="connsiteX0" fmla="*/ 0 w 6418670"/>
              <a:gd name="connsiteY0" fmla="*/ 6375401 h 6375401"/>
              <a:gd name="connsiteX1" fmla="*/ 1593850 w 6418670"/>
              <a:gd name="connsiteY1" fmla="*/ 0 h 6375401"/>
              <a:gd name="connsiteX2" fmla="*/ 6418670 w 6418670"/>
              <a:gd name="connsiteY2" fmla="*/ 0 h 6375401"/>
              <a:gd name="connsiteX3" fmla="*/ 4824820 w 6418670"/>
              <a:gd name="connsiteY3" fmla="*/ 6375401 h 6375401"/>
              <a:gd name="connsiteX4" fmla="*/ 0 w 6418670"/>
              <a:gd name="connsiteY4" fmla="*/ 6375401 h 6375401"/>
              <a:gd name="connsiteX0" fmla="*/ 0 w 6419158"/>
              <a:gd name="connsiteY0" fmla="*/ 6375401 h 6383217"/>
              <a:gd name="connsiteX1" fmla="*/ 1593850 w 6419158"/>
              <a:gd name="connsiteY1" fmla="*/ 0 h 6383217"/>
              <a:gd name="connsiteX2" fmla="*/ 6418670 w 6419158"/>
              <a:gd name="connsiteY2" fmla="*/ 0 h 6383217"/>
              <a:gd name="connsiteX3" fmla="*/ 6419158 w 6419158"/>
              <a:gd name="connsiteY3" fmla="*/ 6383217 h 6383217"/>
              <a:gd name="connsiteX4" fmla="*/ 0 w 6419158"/>
              <a:gd name="connsiteY4" fmla="*/ 6375401 h 6383217"/>
              <a:gd name="connsiteX0" fmla="*/ 0 w 6825558"/>
              <a:gd name="connsiteY0" fmla="*/ 6383217 h 6383217"/>
              <a:gd name="connsiteX1" fmla="*/ 2000250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51758 w 6825558"/>
              <a:gd name="connsiteY1" fmla="*/ 15631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825558"/>
              <a:gd name="connsiteY0" fmla="*/ 6383217 h 6383217"/>
              <a:gd name="connsiteX1" fmla="*/ 1843943 w 6825558"/>
              <a:gd name="connsiteY1" fmla="*/ 0 h 6383217"/>
              <a:gd name="connsiteX2" fmla="*/ 6825070 w 6825558"/>
              <a:gd name="connsiteY2" fmla="*/ 0 h 6383217"/>
              <a:gd name="connsiteX3" fmla="*/ 6825558 w 6825558"/>
              <a:gd name="connsiteY3" fmla="*/ 6383217 h 6383217"/>
              <a:gd name="connsiteX4" fmla="*/ 0 w 6825558"/>
              <a:gd name="connsiteY4" fmla="*/ 6383217 h 6383217"/>
              <a:gd name="connsiteX0" fmla="*/ 0 w 6982160"/>
              <a:gd name="connsiteY0" fmla="*/ 6394403 h 6394403"/>
              <a:gd name="connsiteX1" fmla="*/ 2000545 w 6982160"/>
              <a:gd name="connsiteY1" fmla="*/ 0 h 6394403"/>
              <a:gd name="connsiteX2" fmla="*/ 6981672 w 6982160"/>
              <a:gd name="connsiteY2" fmla="*/ 0 h 6394403"/>
              <a:gd name="connsiteX3" fmla="*/ 6982160 w 6982160"/>
              <a:gd name="connsiteY3" fmla="*/ 6383217 h 6394403"/>
              <a:gd name="connsiteX4" fmla="*/ 0 w 6982160"/>
              <a:gd name="connsiteY4" fmla="*/ 6394403 h 6394403"/>
              <a:gd name="connsiteX0" fmla="*/ 0 w 7036758"/>
              <a:gd name="connsiteY0" fmla="*/ 6378023 h 6383217"/>
              <a:gd name="connsiteX1" fmla="*/ 2055143 w 7036758"/>
              <a:gd name="connsiteY1" fmla="*/ 0 h 6383217"/>
              <a:gd name="connsiteX2" fmla="*/ 7036270 w 7036758"/>
              <a:gd name="connsiteY2" fmla="*/ 0 h 6383217"/>
              <a:gd name="connsiteX3" fmla="*/ 7036758 w 7036758"/>
              <a:gd name="connsiteY3" fmla="*/ 6383217 h 6383217"/>
              <a:gd name="connsiteX4" fmla="*/ 0 w 7036758"/>
              <a:gd name="connsiteY4" fmla="*/ 6378023 h 6383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36758" h="6383217">
                <a:moveTo>
                  <a:pt x="0" y="6378023"/>
                </a:moveTo>
                <a:lnTo>
                  <a:pt x="2055143" y="0"/>
                </a:lnTo>
                <a:lnTo>
                  <a:pt x="7036270" y="0"/>
                </a:lnTo>
                <a:cubicBezTo>
                  <a:pt x="7036433" y="2127739"/>
                  <a:pt x="7036595" y="4255478"/>
                  <a:pt x="7036758" y="6383217"/>
                </a:cubicBezTo>
                <a:lnTo>
                  <a:pt x="0" y="6378023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145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3766" y="127583"/>
            <a:ext cx="436245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7653ED-9633-6A43-BDA5-C47EB798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1350" y="1825625"/>
            <a:ext cx="43624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8" name="Espace réservé pour une image  2">
            <a:extLst>
              <a:ext uri="{FF2B5EF4-FFF2-40B4-BE49-F238E27FC236}">
                <a16:creationId xmlns:a16="http://schemas.microsoft.com/office/drawing/2014/main" id="{D3C9D4F1-D8F0-7D46-8FD5-75979F1EC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991350" cy="6362700"/>
          </a:xfrm>
          <a:custGeom>
            <a:avLst/>
            <a:gdLst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6991350 w 6991350"/>
              <a:gd name="connsiteY2" fmla="*/ 6362700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738804 w 6991350"/>
              <a:gd name="connsiteY2" fmla="*/ 6295792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  <a:gd name="connsiteX0" fmla="*/ 0 w 6991350"/>
              <a:gd name="connsiteY0" fmla="*/ 0 h 6362700"/>
              <a:gd name="connsiteX1" fmla="*/ 6991350 w 6991350"/>
              <a:gd name="connsiteY1" fmla="*/ 0 h 6362700"/>
              <a:gd name="connsiteX2" fmla="*/ 4694199 w 6991350"/>
              <a:gd name="connsiteY2" fmla="*/ 6351548 h 6362700"/>
              <a:gd name="connsiteX3" fmla="*/ 0 w 6991350"/>
              <a:gd name="connsiteY3" fmla="*/ 6362700 h 6362700"/>
              <a:gd name="connsiteX4" fmla="*/ 0 w 6991350"/>
              <a:gd name="connsiteY4" fmla="*/ 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91350" h="6362700">
                <a:moveTo>
                  <a:pt x="0" y="0"/>
                </a:moveTo>
                <a:lnTo>
                  <a:pt x="6991350" y="0"/>
                </a:lnTo>
                <a:lnTo>
                  <a:pt x="4694199" y="6351548"/>
                </a:lnTo>
                <a:lnTo>
                  <a:pt x="0" y="6362700"/>
                </a:lnTo>
                <a:lnTo>
                  <a:pt x="0" y="0"/>
                </a:lnTo>
                <a:close/>
              </a:path>
            </a:pathLst>
          </a:custGeom>
          <a:solidFill>
            <a:srgbClr val="EFF2F7"/>
          </a:solidFill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49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589084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16904"/>
            <a:ext cx="5890844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683DDF-307B-B745-A19D-6C4763AD06B9}"/>
              </a:ext>
            </a:extLst>
          </p:cNvPr>
          <p:cNvSpPr/>
          <p:nvPr userDrawn="1"/>
        </p:nvSpPr>
        <p:spPr>
          <a:xfrm>
            <a:off x="6881446" y="0"/>
            <a:ext cx="5310554" cy="63626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C02EE4-41EB-2D42-A157-CB040EC937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83400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2322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416EF-C0E9-424D-8F08-CD0F8397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2" y="127583"/>
            <a:ext cx="564481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147BE-15DC-F642-9318-443D077B3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825625"/>
            <a:ext cx="564481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3114D-77D9-4949-98C6-38D0B3343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1CA752-7345-7F49-BC8D-C05A2AA3B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01737-4DD4-BB41-8944-59C82252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6FE509-1C07-BF4F-B4BA-4F191238D8B2}"/>
              </a:ext>
            </a:extLst>
          </p:cNvPr>
          <p:cNvSpPr/>
          <p:nvPr userDrawn="1"/>
        </p:nvSpPr>
        <p:spPr>
          <a:xfrm>
            <a:off x="0" y="0"/>
            <a:ext cx="5310554" cy="6362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LU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A40D902-FE63-8549-BEAE-315CF138BAA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54" y="0"/>
            <a:ext cx="5308600" cy="6362700"/>
          </a:xfrm>
          <a:noFill/>
        </p:spPr>
        <p:txBody>
          <a:bodyPr lIns="180000" tIns="1080000" rIns="360000" bIns="72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8504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BB8C9-2C71-634F-8BA7-3848E9387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8428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593526-EF99-BC40-B3C8-A56CF0C33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8177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BF759-CDC9-6F44-B47E-802190240C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1FBC2F-D08A-6048-B6FF-DC607FD4B1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8177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rgbClr val="174489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676610-E191-6E4D-BE38-4CE366F08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451804-457B-1C4E-9D5C-12181257E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396DD-5958-CB49-B505-4DF394E596EA}" type="datetimeFigureOut">
              <a:rPr lang="en-LU" smtClean="0"/>
              <a:t>03/27/2026</a:t>
            </a:fld>
            <a:endParaRPr lang="en-L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02FA55-5A82-2948-A2CA-43042ABE1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75128-1AFD-B642-8EEF-9242D51C6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4BBC-BB84-A046-AB44-125112278BC9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52276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D3507F-C78C-0E4C-929B-9F56E7F51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3"/>
            <a:ext cx="10498014" cy="1325563"/>
          </a:xfrm>
          <a:prstGeom prst="rect">
            <a:avLst/>
          </a:prstGeom>
        </p:spPr>
        <p:txBody>
          <a:bodyPr vert="horz" lIns="0" tIns="45720" rIns="0" bIns="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L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A5AFE-711A-8F46-B92C-33CC44EC0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498015" cy="4351338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L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1EB6D-8ABB-1147-8489-BE9B909BB1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1412"/>
            <a:ext cx="879389" cy="365125"/>
          </a:xfrm>
          <a:prstGeom prst="rect">
            <a:avLst/>
          </a:prstGeom>
        </p:spPr>
        <p:txBody>
          <a:bodyPr vert="horz" lIns="3600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B9396DD-5958-CB49-B505-4DF394E596EA}" type="datetimeFigureOut">
              <a:rPr lang="en-LU" smtClean="0"/>
              <a:pPr/>
              <a:t>03/27/2026</a:t>
            </a:fld>
            <a:endParaRPr lang="en-L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FBB7-A709-ED4D-AD81-E9B04C143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17589" y="6421412"/>
            <a:ext cx="41148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L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33531-99A1-D441-8201-5908D0505B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21412"/>
            <a:ext cx="7023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29B4BBC-BB84-A046-AB44-125112278BC9}" type="slidenum">
              <a:rPr lang="en-LU" smtClean="0"/>
              <a:pPr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141103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2" r:id="rId3"/>
    <p:sldLayoutId id="2147483661" r:id="rId4"/>
    <p:sldLayoutId id="2147483666" r:id="rId5"/>
    <p:sldLayoutId id="2147483662" r:id="rId6"/>
    <p:sldLayoutId id="2147483663" r:id="rId7"/>
    <p:sldLayoutId id="2147483664" r:id="rId8"/>
    <p:sldLayoutId id="2147483653" r:id="rId9"/>
    <p:sldLayoutId id="214748366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ixabay.com/?utm_source=link-attribution&amp;utm_medium=referral&amp;utm_campaign=image&amp;utm_content=295165" TargetMode="External"/><Relationship Id="rId4" Type="http://schemas.openxmlformats.org/officeDocument/2006/relationships/hyperlink" Target="https://pixabay.com/users/clker-free-vector-images-3736/?utm_source=link-attribution&amp;utm_medium=referral&amp;utm_campaign=image&amp;utm_content=295165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law/better-regulation/have-your-say/initiatives/15492-EU-public-procurement-rules-revision/public-consultation_en" TargetMode="External"/><Relationship Id="rId2" Type="http://schemas.openxmlformats.org/officeDocument/2006/relationships/hyperlink" Target="https://ec.europa.eu/transparency/documents-register/detail?ref=SWD(2025)332&amp;lang=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hyperlink" Target="https://ec.europa.eu/info/law/better-regulation/have-your-say/initiatives/15753-Defence-simplifying-EU-rules-for-defence-and-sensitive-security-procurement_e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ed.europa.eu/en/simap/list-of-ted-esenders" TargetMode="External"/><Relationship Id="rId2" Type="http://schemas.openxmlformats.org/officeDocument/2006/relationships/hyperlink" Target="https://op.europa.eu/en/web/ted-reusers-workshop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hyperlink" Target="https://op.europa.eu/en/web/ted-together/questions-and-answers_2025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github.com/OP-TED/" TargetMode="External"/><Relationship Id="rId7" Type="http://schemas.openxmlformats.org/officeDocument/2006/relationships/hyperlink" Target="https://creativecommons.org/licenses/by/4.0/" TargetMode="External"/><Relationship Id="rId2" Type="http://schemas.openxmlformats.org/officeDocument/2006/relationships/hyperlink" Target="https://docs.ted.europa.eu/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github.com/OP-TED/eForms-SDK/discussions/" TargetMode="External"/><Relationship Id="rId5" Type="http://schemas.openxmlformats.org/officeDocument/2006/relationships/hyperlink" Target="https://ted.europa.eu/en/contact" TargetMode="External"/><Relationship Id="rId4" Type="http://schemas.openxmlformats.org/officeDocument/2006/relationships/hyperlink" Target="https://op.europa.eu/en/web/ted-eform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alexas_fotos-686414/?utm_source=link-attribution&amp;utm_medium=referral&amp;utm_campaign=image&amp;utm_content=3100341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310034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ted.europa.eu/eforms-common/roadmap/index.html" TargetMode="External"/><Relationship Id="rId2" Type="http://schemas.openxmlformats.org/officeDocument/2006/relationships/hyperlink" Target="https://github.com/OP-TED/eForms-SDK/tree/2.0.0-alpha.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?utm_source=link-attribution&amp;utm_medium=referral&amp;utm_campaign=image&amp;utm_content=2681642" TargetMode="External"/><Relationship Id="rId5" Type="http://schemas.openxmlformats.org/officeDocument/2006/relationships/hyperlink" Target="https://pixabay.com/users/alexas_fotos-686414/?utm_source=link-attribution&amp;utm_medium=referral&amp;utm_campaign=image&amp;utm_content=2681642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code.europa.eu/eproc/eforms/crs/-/issue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users/sweetaholic-296788/?utm_source=link-attribution&amp;utm_medium=referral&amp;utm_campaign=image&amp;utm_content=3446452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?utm_source=link-attribution&amp;utm_medium=referral&amp;utm_campaign=image&amp;utm_content=344645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hyperlink" Target="https://op.europa.eu/en/web/eu-vocabularies/concept-scheme/-/resource?uri=http://publications.europa.eu/resource/authority/non-publication-justification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3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hyperlink" Target="https://pixabay.com/?utm_source=link-attribution&amp;utm_medium=referral&amp;utm_campaign=image&amp;utm_content=1313976" TargetMode="External"/><Relationship Id="rId4" Type="http://schemas.openxmlformats.org/officeDocument/2006/relationships/hyperlink" Target="https://pixabay.com/users/bspence81-576043/?utm_source=link-attribution&amp;utm_medium=referral&amp;utm_campaign=image&amp;utm_content=131397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29C9A-550B-114F-9B2F-060018805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eFORMS business issues</a:t>
            </a:r>
            <a:endParaRPr lang="fr-FR">
              <a:cs typeface="Calibri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6FCB52-11F2-7444-BFF5-C56D3454E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r>
              <a:rPr lang="fr-FR" err="1"/>
              <a:t>eSender</a:t>
            </a:r>
            <a:r>
              <a:rPr lang="fr-FR"/>
              <a:t> workshop – 27 March 2026</a:t>
            </a:r>
          </a:p>
          <a:p>
            <a:r>
              <a:rPr lang="fr-FR"/>
              <a:t>Karl Ferrand – Publications Office of the </a:t>
            </a:r>
            <a:r>
              <a:rPr lang="fr-FR" err="1"/>
              <a:t>European</a:t>
            </a:r>
            <a:r>
              <a:rPr lang="fr-FR"/>
              <a:t> Union</a:t>
            </a:r>
            <a:endParaRPr lang="fr-FR">
              <a:ea typeface="Calibri"/>
              <a:cs typeface="Calibri"/>
            </a:endParaRPr>
          </a:p>
          <a:p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3646089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372F-2BA3-19D1-62EC-3AA83DAF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44" y="355307"/>
            <a:ext cx="10506772" cy="309563"/>
          </a:xfrm>
        </p:spPr>
        <p:txBody>
          <a:bodyPr>
            <a:normAutofit fontScale="90000"/>
          </a:bodyPr>
          <a:lstStyle/>
          <a:p>
            <a:r>
              <a:rPr lang="en-IE"/>
              <a:t>Dynamic Rules in SDK 2.0</a:t>
            </a:r>
            <a:endParaRPr lang="en-IE">
              <a:ea typeface="Calibri"/>
              <a:cs typeface="Calibri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59CAFC4-24E4-5595-E931-26CF49C9809B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56212696"/>
              </p:ext>
            </p:extLst>
          </p:nvPr>
        </p:nvGraphicFramePr>
        <p:xfrm>
          <a:off x="848887" y="995932"/>
          <a:ext cx="10810240" cy="38463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02560">
                  <a:extLst>
                    <a:ext uri="{9D8B030D-6E8A-4147-A177-3AD203B41FA5}">
                      <a16:colId xmlns:a16="http://schemas.microsoft.com/office/drawing/2014/main" val="551229965"/>
                    </a:ext>
                  </a:extLst>
                </a:gridCol>
                <a:gridCol w="2702560">
                  <a:extLst>
                    <a:ext uri="{9D8B030D-6E8A-4147-A177-3AD203B41FA5}">
                      <a16:colId xmlns:a16="http://schemas.microsoft.com/office/drawing/2014/main" val="1336591537"/>
                    </a:ext>
                  </a:extLst>
                </a:gridCol>
                <a:gridCol w="2702560">
                  <a:extLst>
                    <a:ext uri="{9D8B030D-6E8A-4147-A177-3AD203B41FA5}">
                      <a16:colId xmlns:a16="http://schemas.microsoft.com/office/drawing/2014/main" val="3543662935"/>
                    </a:ext>
                  </a:extLst>
                </a:gridCol>
                <a:gridCol w="2702560">
                  <a:extLst>
                    <a:ext uri="{9D8B030D-6E8A-4147-A177-3AD203B41FA5}">
                      <a16:colId xmlns:a16="http://schemas.microsoft.com/office/drawing/2014/main" val="2651000449"/>
                    </a:ext>
                  </a:extLst>
                </a:gridCol>
              </a:tblGrid>
              <a:tr h="94992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Control: Change notice vs. original notice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Control: Contract Modification Notice vs. original notice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Control: Result Notice vs. corresponding Competition Notice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289605"/>
                  </a:ext>
                </a:extLst>
              </a:tr>
              <a:tr h="52662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Notice Subtype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(OPP-070-notice)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from the same predefined group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from the same predefined group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250816"/>
                  </a:ext>
                </a:extLst>
              </a:tr>
              <a:tr h="52662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Procedure Identifier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(BT-04-notice)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i="1">
                          <a:solidFill>
                            <a:schemeClr val="accent6"/>
                          </a:solidFill>
                          <a:effectLst/>
                        </a:rPr>
                        <a:t>No control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270343"/>
                  </a:ext>
                </a:extLst>
              </a:tr>
              <a:tr h="52662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Procedure Type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(BT-105-Procedure)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i="1">
                          <a:solidFill>
                            <a:schemeClr val="accent6"/>
                          </a:solidFill>
                          <a:effectLst/>
                        </a:rPr>
                        <a:t>N/A</a:t>
                      </a:r>
                      <a:endParaRPr lang="en-US" sz="1600">
                        <a:solidFill>
                          <a:schemeClr val="accent6"/>
                        </a:solidFill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6999493"/>
                  </a:ext>
                </a:extLst>
              </a:tr>
              <a:tr h="52662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Main Nature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(BT-23-Procedure)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0652661"/>
                  </a:ext>
                </a:extLst>
              </a:tr>
              <a:tr h="78994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Notice Official Language(s)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(BT-702(a)-notice &amp;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1600" b="0">
                          <a:solidFill>
                            <a:schemeClr val="tx1"/>
                          </a:solidFill>
                          <a:effectLst/>
                        </a:rPr>
                        <a:t>BT-702(b)-notice)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Must be the same 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0368394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71D5186-F1E4-CDBD-5970-429DB8122F42}"/>
              </a:ext>
            </a:extLst>
          </p:cNvPr>
          <p:cNvSpPr txBox="1"/>
          <p:nvPr/>
        </p:nvSpPr>
        <p:spPr>
          <a:xfrm>
            <a:off x="848887" y="5173377"/>
            <a:ext cx="1081024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ea typeface="Calibri"/>
                <a:cs typeface="Calibri"/>
              </a:rPr>
              <a:t>Additional dynamic rules:</a:t>
            </a:r>
          </a:p>
          <a:p>
            <a:r>
              <a:rPr lang="en-US">
                <a:ea typeface="Calibri"/>
                <a:cs typeface="Calibri"/>
              </a:rPr>
              <a:t>Time-date controls: adapt existing rule to check dispatch dates is &lt;24 hours</a:t>
            </a:r>
          </a:p>
          <a:p>
            <a:endParaRPr lang="en-US" i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019419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FFDC5-3496-DDE5-437C-1C11A8077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C4055-3B51-C010-BF63-4DF0FDF87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7013"/>
            <a:ext cx="10498014" cy="1325563"/>
          </a:xfrm>
        </p:spPr>
        <p:txBody>
          <a:bodyPr/>
          <a:lstStyle/>
          <a:p>
            <a:r>
              <a:rPr lang="en-US"/>
              <a:t>TED Data Quality Assistant – AI-assisted validation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D6694-1568-1A92-A703-45BC1407B0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7" y="1805355"/>
            <a:ext cx="11275339" cy="4220796"/>
          </a:xfrm>
        </p:spPr>
        <p:txBody>
          <a:bodyPr>
            <a:normAutofit/>
          </a:bodyPr>
          <a:lstStyle/>
          <a:p>
            <a:pPr fontAlgn="base"/>
            <a:r>
              <a:rPr lang="fr-BE" sz="2400"/>
              <a:t>Manual validation of every TED notice ended with eForms implementation </a:t>
            </a:r>
          </a:p>
          <a:p>
            <a:pPr fontAlgn="base"/>
            <a:r>
              <a:rPr lang="fr-BE" sz="2400"/>
              <a:t>Automatic validation by CVS does not check text fields or assess content and meaning</a:t>
            </a:r>
          </a:p>
          <a:p>
            <a:pPr fontAlgn="base"/>
            <a:r>
              <a:rPr lang="fr-BE" sz="2400"/>
              <a:t>Data Quality Assistant aims to provide algorithm/AI-supported validation</a:t>
            </a:r>
          </a:p>
          <a:p>
            <a:pPr fontAlgn="base"/>
            <a:r>
              <a:rPr lang="fr-BE" sz="2400"/>
              <a:t>Prototype to explore checks on Language, Similarity and Meaning &amp; Scope</a:t>
            </a:r>
          </a:p>
          <a:p>
            <a:pPr fontAlgn="base"/>
            <a:r>
              <a:rPr lang="fr-BE" sz="2400"/>
              <a:t>Assistant will return confidence scores per check, with location and basic explanation</a:t>
            </a:r>
          </a:p>
          <a:p>
            <a:pPr fontAlgn="base"/>
            <a:r>
              <a:rPr lang="fr-BE" sz="2400"/>
              <a:t>If useful, integrate DQA in back-office TED Monitor: low confidence notices will handled as warnings and be flagged for manual checks by OP</a:t>
            </a:r>
          </a:p>
          <a:p>
            <a:pPr fontAlgn="base"/>
            <a:r>
              <a:rPr lang="fr-BE" sz="2400"/>
              <a:t>Similar to current "lawfulness" checks: DQA will not block submission of notices</a:t>
            </a:r>
          </a:p>
          <a:p>
            <a:pPr fontAlgn="base"/>
            <a:r>
              <a:rPr lang="fr-BE" sz="2400"/>
              <a:t>Prototype over next 4-5 months, production implementation unlikely before end 2026</a:t>
            </a:r>
          </a:p>
          <a:p>
            <a:pPr fontAlgn="base"/>
            <a:endParaRPr lang="fr-BE"/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fontAlgn="base"/>
            <a:endParaRPr lang="fr-BE"/>
          </a:p>
          <a:p>
            <a:pPr fontAlgn="base"/>
            <a:endParaRPr lang="en-GB"/>
          </a:p>
          <a:p>
            <a:pPr marL="180000" lvl="1" indent="0" fontAlgn="base">
              <a:buNone/>
            </a:pPr>
            <a:endParaRPr lang="en-GB"/>
          </a:p>
        </p:txBody>
      </p:sp>
      <p:pic>
        <p:nvPicPr>
          <p:cNvPr id="5" name="Picture 4" descr="A red robot holding a key&#10;&#10;AI-generated content may be incorrect.">
            <a:extLst>
              <a:ext uri="{FF2B5EF4-FFF2-40B4-BE49-F238E27FC236}">
                <a16:creationId xmlns:a16="http://schemas.microsoft.com/office/drawing/2014/main" id="{EAD32BF6-6945-2E38-071F-98B7D9896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9461" y="61696"/>
            <a:ext cx="1557890" cy="18671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0DF3473-A485-7341-DA82-F0E25A1D4186}"/>
              </a:ext>
            </a:extLst>
          </p:cNvPr>
          <p:cNvSpPr txBox="1"/>
          <p:nvPr/>
        </p:nvSpPr>
        <p:spPr>
          <a:xfrm rot="16200000">
            <a:off x="10863012" y="1064339"/>
            <a:ext cx="23441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/>
              <a:t>Image by </a:t>
            </a:r>
            <a:r>
              <a:rPr lang="en-US" sz="800">
                <a:hlinkClick r:id="rId4"/>
              </a:rPr>
              <a:t>Clker-Free-Vector-Images</a:t>
            </a:r>
            <a:r>
              <a:rPr lang="en-US" sz="800"/>
              <a:t> from </a:t>
            </a:r>
            <a:r>
              <a:rPr lang="en-US" sz="800">
                <a:hlinkClick r:id="rId5"/>
              </a:rPr>
              <a:t>Pixabay</a:t>
            </a:r>
            <a:endParaRPr lang="en-IE" sz="800"/>
          </a:p>
        </p:txBody>
      </p:sp>
    </p:spTree>
    <p:extLst>
      <p:ext uri="{BB962C8B-B14F-4D97-AF65-F5344CB8AC3E}">
        <p14:creationId xmlns:p14="http://schemas.microsoft.com/office/powerpoint/2010/main" val="240466191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85DFD-1D84-18F4-6E27-0FCC08EB5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A1099-7422-2496-2B2A-539021786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7013"/>
            <a:ext cx="10498014" cy="1325563"/>
          </a:xfrm>
        </p:spPr>
        <p:txBody>
          <a:bodyPr/>
          <a:lstStyle/>
          <a:p>
            <a:r>
              <a:rPr lang="en-IE"/>
              <a:t>Revision of the EU public procurement framework</a:t>
            </a:r>
            <a:r>
              <a:rPr lang="en-US"/>
              <a:t> </a:t>
            </a:r>
            <a:endParaRPr lang="en-LU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C036FD9C-A3E2-7661-54C3-1622A10C3505}"/>
              </a:ext>
            </a:extLst>
          </p:cNvPr>
          <p:cNvSpPr txBox="1">
            <a:spLocks/>
          </p:cNvSpPr>
          <p:nvPr/>
        </p:nvSpPr>
        <p:spPr>
          <a:xfrm>
            <a:off x="6869731" y="1878108"/>
            <a:ext cx="5100590" cy="38819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180000" indent="-18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</a:rPr>
              <a:t>The </a:t>
            </a:r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  <a:hlinkClick r:id="rId2"/>
              </a:rPr>
              <a:t>Evaluation Report</a:t>
            </a:r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</a:rPr>
              <a:t> was published on 14 October 2025</a:t>
            </a:r>
          </a:p>
          <a:p>
            <a:pPr marL="342900" indent="-342900"/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</a:rPr>
              <a:t>The </a:t>
            </a:r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  <a:hlinkClick r:id="rId3"/>
              </a:rPr>
              <a:t>Open Public Consultation</a:t>
            </a:r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</a:rPr>
              <a:t> was closed on 25 January 2026</a:t>
            </a:r>
          </a:p>
          <a:p>
            <a:pPr marL="342900" indent="-342900"/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</a:rPr>
              <a:t>The Impact Assessment Report will be published in Q2 this year</a:t>
            </a:r>
          </a:p>
          <a:p>
            <a:pPr marL="342900" indent="-342900"/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</a:rPr>
              <a:t>The legislative proposal of a Public Procurement Act is scheduled for June 2026</a:t>
            </a:r>
          </a:p>
          <a:p>
            <a:pPr marL="342900" indent="-342900"/>
            <a:endParaRPr lang="en-GB" sz="1800">
              <a:solidFill>
                <a:schemeClr val="bg2">
                  <a:lumMod val="10000"/>
                </a:schemeClr>
              </a:solidFill>
              <a:cs typeface="Arial"/>
            </a:endParaRPr>
          </a:p>
          <a:p>
            <a:pPr marL="342900" indent="-342900"/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</a:rPr>
              <a:t>Revision of defence directive 2009/81 is progressing in parallel - </a:t>
            </a:r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  <a:hlinkClick r:id="rId4"/>
              </a:rPr>
              <a:t>consultation</a:t>
            </a:r>
            <a:r>
              <a:rPr lang="en-GB" sz="1800">
                <a:solidFill>
                  <a:schemeClr val="bg2">
                    <a:lumMod val="10000"/>
                  </a:schemeClr>
                </a:solidFill>
                <a:cs typeface="Arial"/>
              </a:rPr>
              <a:t> closed on 17 Feburary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6E8405-9BAD-4C31-C8F5-658ACC01341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92" b="1512"/>
          <a:stretch>
            <a:fillRect/>
          </a:stretch>
        </p:blipFill>
        <p:spPr>
          <a:xfrm>
            <a:off x="634179" y="1583558"/>
            <a:ext cx="6123903" cy="398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31725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37013"/>
            <a:ext cx="10498014" cy="1325563"/>
          </a:xfrm>
        </p:spPr>
        <p:txBody>
          <a:bodyPr/>
          <a:lstStyle/>
          <a:p>
            <a:r>
              <a:rPr lang="en-US"/>
              <a:t>What’s up next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197" y="1805355"/>
            <a:ext cx="11275339" cy="4220796"/>
          </a:xfrm>
        </p:spPr>
        <p:txBody>
          <a:bodyPr>
            <a:normAutofit lnSpcReduction="10000"/>
          </a:bodyPr>
          <a:lstStyle/>
          <a:p>
            <a:pPr fontAlgn="base"/>
            <a:r>
              <a:rPr lang="fr-BE" sz="2400"/>
              <a:t>TED data reusers workshop on 20 May</a:t>
            </a:r>
          </a:p>
          <a:p>
            <a:pPr lvl="1" fontAlgn="base"/>
            <a:r>
              <a:rPr lang="fr-BE"/>
              <a:t>Keep an eye on </a:t>
            </a:r>
            <a:r>
              <a:rPr lang="fr-BE">
                <a:hlinkClick r:id="rId2"/>
              </a:rPr>
              <a:t>https://op.europa.eu/en/web/ted-reusers-workshops</a:t>
            </a:r>
            <a:r>
              <a:rPr lang="fr-BE"/>
              <a:t> </a:t>
            </a:r>
          </a:p>
          <a:p>
            <a:pPr lvl="1" fontAlgn="base"/>
            <a:r>
              <a:rPr lang="fr-BE"/>
              <a:t>Declare youself as a reuser in TED Developer Portal</a:t>
            </a:r>
          </a:p>
          <a:p>
            <a:pPr marL="180000" lvl="1" indent="0" fontAlgn="base">
              <a:buNone/>
            </a:pPr>
            <a:endParaRPr lang="fr-BE"/>
          </a:p>
          <a:p>
            <a:pPr fontAlgn="base"/>
            <a:r>
              <a:rPr lang="fr-BE" sz="2400"/>
              <a:t>Q2 eSender workshop on 18 June</a:t>
            </a:r>
          </a:p>
          <a:p>
            <a:pPr lvl="1" fontAlgn="base"/>
            <a:r>
              <a:rPr lang="fr-BE"/>
              <a:t>Updates on SDK 1.15 and 2.0</a:t>
            </a:r>
          </a:p>
          <a:p>
            <a:pPr lvl="1" fontAlgn="base"/>
            <a:r>
              <a:rPr lang="fr-BE"/>
              <a:t>Q3: on 25 September</a:t>
            </a:r>
          </a:p>
          <a:p>
            <a:pPr lvl="1" fontAlgn="base"/>
            <a:r>
              <a:rPr lang="fr-BE"/>
              <a:t>Keep your </a:t>
            </a:r>
            <a:r>
              <a:rPr lang="fr-BE">
                <a:hlinkClick r:id="rId3"/>
              </a:rPr>
              <a:t>eSender profile </a:t>
            </a:r>
            <a:r>
              <a:rPr lang="fr-BE"/>
              <a:t>updated (or create one in Portal)</a:t>
            </a:r>
          </a:p>
          <a:p>
            <a:pPr marL="180000" lvl="1" indent="0" fontAlgn="base">
              <a:buNone/>
            </a:pPr>
            <a:endParaRPr lang="fr-BE" sz="2400"/>
          </a:p>
          <a:p>
            <a:pPr marL="180000" lvl="1" fontAlgn="base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BE" sz="2400"/>
              <a:t>TED-together on 24-25 November 2026</a:t>
            </a:r>
          </a:p>
          <a:p>
            <a:pPr marL="180000" lvl="2" indent="0" fontAlgn="base">
              <a:spcBef>
                <a:spcPts val="1000"/>
              </a:spcBef>
              <a:buNone/>
            </a:pPr>
            <a:r>
              <a:rPr lang="fr-BE"/>
              <a:t>- Luxembourg and online</a:t>
            </a:r>
          </a:p>
          <a:p>
            <a:pPr lvl="1" fontAlgn="base"/>
            <a:r>
              <a:rPr lang="fr-BE">
                <a:hlinkClick r:id="rId4"/>
              </a:rPr>
              <a:t>Q&amp;A published for 2025 </a:t>
            </a:r>
            <a:r>
              <a:rPr lang="fr-BE"/>
              <a:t>TED-together (plus videos and presentations)</a:t>
            </a:r>
          </a:p>
          <a:p>
            <a:pPr marL="0" indent="0" fontAlgn="base">
              <a:buNone/>
            </a:pPr>
            <a:endParaRPr lang="fr-BE" sz="2400"/>
          </a:p>
          <a:p>
            <a:pPr marL="0" indent="0" fontAlgn="base">
              <a:buNone/>
            </a:pPr>
            <a:endParaRPr lang="fr-BE" sz="2400"/>
          </a:p>
          <a:p>
            <a:pPr fontAlgn="base"/>
            <a:endParaRPr lang="fr-BE"/>
          </a:p>
          <a:p>
            <a:pPr fontAlgn="base"/>
            <a:endParaRPr lang="en-GB"/>
          </a:p>
          <a:p>
            <a:pPr marL="180000" lvl="1" indent="0" fontAlgn="base">
              <a:buNone/>
            </a:pPr>
            <a:endParaRPr lang="en-GB"/>
          </a:p>
        </p:txBody>
      </p:sp>
      <p:pic>
        <p:nvPicPr>
          <p:cNvPr id="5" name="Picture 4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035D38CA-FB46-FAFC-68D0-9B6BD2A3D9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504" y="2903836"/>
            <a:ext cx="3392424" cy="22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3273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EEA7D1-81A7-AC49-9E45-B6E9D3B3AB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230" y="169693"/>
            <a:ext cx="9144000" cy="1003112"/>
          </a:xfrm>
        </p:spPr>
        <p:txBody>
          <a:bodyPr/>
          <a:lstStyle/>
          <a:p>
            <a:r>
              <a:rPr lang="en-LU"/>
              <a:t>THANK YOU</a:t>
            </a:r>
            <a:r>
              <a:rPr lang="en-IE"/>
              <a:t> FOR YOUR ATTENTION</a:t>
            </a:r>
            <a:endParaRPr lang="en-LU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EB51BBF-29F1-CE47-81B0-088E4E273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230" y="1321948"/>
            <a:ext cx="9144000" cy="3723826"/>
          </a:xfrm>
        </p:spPr>
        <p:txBody>
          <a:bodyPr>
            <a:normAutofit/>
          </a:bodyPr>
          <a:lstStyle/>
          <a:p>
            <a:pPr algn="l" rtl="0" fontAlgn="base"/>
            <a:r>
              <a:rPr lang="en-IE" b="1" i="0" u="none" strike="noStrike">
                <a:solidFill>
                  <a:srgbClr val="000000"/>
                </a:solidFill>
                <a:effectLst/>
              </a:rPr>
              <a:t>Links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IE" b="0" i="0" u="sng" strike="noStrike">
                <a:solidFill>
                  <a:srgbClr val="6699CC"/>
                </a:solidFill>
                <a:effectLst/>
                <a:hlinkClick r:id="rId2"/>
              </a:rPr>
              <a:t>https://docs.ted.europa.eu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Developer guide, APIs, Preview, FAQ, every SDK version…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</a:rPr>
              <a:t>​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3"/>
              </a:rPr>
              <a:t>https://github.com/OP-TED/</a:t>
            </a:r>
            <a:r>
              <a:rPr lang="en-IE" b="0" i="0">
                <a:solidFill>
                  <a:srgbClr val="000000"/>
                </a:solidFill>
                <a:effectLst/>
              </a:rPr>
              <a:t>​ - </a:t>
            </a:r>
            <a:r>
              <a:rPr lang="en-IE" b="0" i="0" u="none" strike="noStrike">
                <a:solidFill>
                  <a:srgbClr val="000000"/>
                </a:solidFill>
                <a:effectLst/>
              </a:rPr>
              <a:t>Components and code for developers, SDK, discussions…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IE" b="0" i="0">
                <a:solidFill>
                  <a:srgbClr val="000000"/>
                </a:solidFill>
                <a:effectLst/>
                <a:hlinkClick r:id="rId4"/>
              </a:rPr>
              <a:t>​https://op.europa.eu/en/web/ted-eforms </a:t>
            </a:r>
            <a:r>
              <a:rPr lang="en-IE" b="0">
                <a:solidFill>
                  <a:srgbClr val="000000"/>
                </a:solidFill>
              </a:rPr>
              <a:t>-</a:t>
            </a:r>
            <a:r>
              <a:rPr lang="en-IE" b="0" i="0">
                <a:solidFill>
                  <a:srgbClr val="000000"/>
                </a:solidFill>
                <a:effectLst/>
              </a:rPr>
              <a:t> OP </a:t>
            </a:r>
            <a:r>
              <a:rPr lang="en-IE" b="0" i="0" err="1">
                <a:solidFill>
                  <a:srgbClr val="000000"/>
                </a:solidFill>
                <a:effectLst/>
              </a:rPr>
              <a:t>eSender</a:t>
            </a:r>
            <a:r>
              <a:rPr lang="en-IE" b="0" i="0">
                <a:solidFill>
                  <a:srgbClr val="000000"/>
                </a:solidFill>
                <a:effectLst/>
              </a:rPr>
              <a:t> workshops</a:t>
            </a:r>
          </a:p>
          <a:p>
            <a:pPr algn="l" rtl="0" fontAlgn="base"/>
            <a:endParaRPr lang="en-IE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1" i="0" u="none" strike="noStrike">
                <a:solidFill>
                  <a:srgbClr val="000000"/>
                </a:solidFill>
                <a:effectLst/>
              </a:rPr>
              <a:t>Any questions?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Business TED helpdesk: </a:t>
            </a:r>
            <a:r>
              <a:rPr lang="en-IE" b="0">
                <a:hlinkClick r:id="rId5" tooltip="https://ted.europa.eu/en/contact"/>
              </a:rPr>
              <a:t>https://ted.europa.eu/en/contact</a:t>
            </a:r>
            <a:endParaRPr lang="en-US" b="0" i="0">
              <a:solidFill>
                <a:srgbClr val="000000"/>
              </a:solidFill>
              <a:effectLst/>
            </a:endParaRPr>
          </a:p>
          <a:p>
            <a:pPr algn="l" rtl="0" fontAlgn="base"/>
            <a:r>
              <a:rPr lang="en-US" b="0" i="0" u="none" strike="noStrike">
                <a:solidFill>
                  <a:srgbClr val="000000"/>
                </a:solidFill>
                <a:effectLst/>
              </a:rPr>
              <a:t>Technical: </a:t>
            </a:r>
            <a:r>
              <a:rPr lang="en-US" b="0" i="0" u="sng" strike="noStrike">
                <a:solidFill>
                  <a:srgbClr val="6699CC"/>
                </a:solidFill>
                <a:effectLst/>
                <a:hlinkClick r:id="rId6"/>
              </a:rPr>
              <a:t>https://github.com/OP-TED/eForms-SDK/discussions/</a:t>
            </a:r>
            <a:r>
              <a:rPr lang="en-US" b="0" i="0" u="none" strike="noStrike">
                <a:solidFill>
                  <a:srgbClr val="000000"/>
                </a:solidFill>
                <a:effectLst/>
              </a:rPr>
              <a:t> </a:t>
            </a:r>
            <a:r>
              <a:rPr lang="en-US" b="0" i="0">
                <a:solidFill>
                  <a:srgbClr val="000000"/>
                </a:solidFill>
                <a:effectLst/>
              </a:rPr>
              <a:t>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932DE5-E98D-92DE-4A8F-E06B148E03AB}"/>
              </a:ext>
            </a:extLst>
          </p:cNvPr>
          <p:cNvSpPr txBox="1"/>
          <p:nvPr/>
        </p:nvSpPr>
        <p:spPr>
          <a:xfrm>
            <a:off x="1120126" y="5457201"/>
            <a:ext cx="745743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14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© European Union 2026</a:t>
            </a:r>
            <a:endParaRPr lang="en-IE" sz="14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Unless otherwise noted the reuse of this presentation is </a:t>
            </a:r>
            <a:r>
              <a:rPr lang="en-US" sz="1400" b="0" i="0" u="none" strike="noStrike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authorised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under the </a:t>
            </a:r>
            <a:r>
              <a:rPr lang="en-US" sz="1400" b="0" i="0" u="sng" strike="noStrike">
                <a:solidFill>
                  <a:srgbClr val="6699CC"/>
                </a:solidFill>
                <a:effectLst/>
                <a:latin typeface="Calibri" panose="020F0502020204030204" pitchFamily="34" charset="0"/>
                <a:hlinkClick r:id="rId7"/>
              </a:rPr>
              <a:t>CC BY 4.0</a:t>
            </a:r>
            <a:r>
              <a:rPr lang="en-US" sz="14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license. For any use or reproduction of elements that are not owned by the EU, permission may need to be sought directly from the respective right holders</a:t>
            </a:r>
            <a:endParaRPr lang="en-IE" sz="1400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IE"/>
          </a:p>
        </p:txBody>
      </p:sp>
      <p:pic>
        <p:nvPicPr>
          <p:cNvPr id="1026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B830B010-63D7-DAA8-6C4D-D6227CF0D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230" y="4811137"/>
            <a:ext cx="1600200" cy="56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077159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eForms</a:t>
            </a:r>
            <a:r>
              <a:rPr lang="fr-FR"/>
              <a:t> business issues – more than spring cleaning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0" tIns="45720" rIns="91440" bIns="45720" rtlCol="0" anchor="t">
            <a:normAutofit/>
          </a:bodyPr>
          <a:lstStyle/>
          <a:p>
            <a:pPr marL="179705" indent="-179705"/>
            <a:r>
              <a:rPr lang="en-GB" sz="2400"/>
              <a:t>Lifespan of current SDKs</a:t>
            </a:r>
            <a:endParaRPr lang="en-US"/>
          </a:p>
          <a:p>
            <a:pPr marL="179705" indent="-179705"/>
            <a:r>
              <a:rPr lang="en-GB" sz="2400"/>
              <a:t>SDK 1.15 and SDK 2.0 scope and roadmap</a:t>
            </a:r>
          </a:p>
          <a:p>
            <a:pPr marL="179705" indent="-179705"/>
            <a:r>
              <a:rPr lang="en-GB" sz="2400">
                <a:ea typeface="Calibri"/>
                <a:cs typeface="Calibri"/>
              </a:rPr>
              <a:t>From “unpublished” to “undisclosed” in SDK 2.0</a:t>
            </a:r>
          </a:p>
          <a:p>
            <a:pPr marL="179705" indent="-179705"/>
            <a:r>
              <a:rPr lang="en-GB" sz="2400">
                <a:ea typeface="Calibri"/>
                <a:cs typeface="Calibri"/>
              </a:rPr>
              <a:t>Dynamic rules in SDK 2.0</a:t>
            </a:r>
          </a:p>
          <a:p>
            <a:pPr marL="179705" indent="-179705"/>
            <a:r>
              <a:rPr lang="en-GB" sz="2400">
                <a:ea typeface="Calibri"/>
                <a:cs typeface="Calibri"/>
              </a:rPr>
              <a:t>Data Quality Assistant</a:t>
            </a:r>
          </a:p>
          <a:p>
            <a:pPr marL="179705" indent="-179705"/>
            <a:r>
              <a:rPr lang="en-GB" sz="2400"/>
              <a:t>What’s next</a:t>
            </a:r>
            <a:endParaRPr lang="en-GB" sz="2400">
              <a:ea typeface="Calibri"/>
              <a:cs typeface="Calibri"/>
            </a:endParaRPr>
          </a:p>
          <a:p>
            <a:pPr marL="0" indent="0">
              <a:buNone/>
            </a:pPr>
            <a:endParaRPr lang="en-GB" sz="2400"/>
          </a:p>
          <a:p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CAE9D2-13D6-8923-7539-FCCC4378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299970" y="3000375"/>
            <a:ext cx="4892030" cy="32639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E0014E-A5D7-20A9-ABEC-F8A5F196E523}"/>
              </a:ext>
            </a:extLst>
          </p:cNvPr>
          <p:cNvSpPr txBox="1"/>
          <p:nvPr/>
        </p:nvSpPr>
        <p:spPr>
          <a:xfrm rot="16200000">
            <a:off x="10713752" y="5288313"/>
            <a:ext cx="27256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/>
              <a:t>Image by </a:t>
            </a:r>
            <a:r>
              <a:rPr lang="en-US" sz="900">
                <a:hlinkClick r:id="rId3"/>
              </a:rPr>
              <a:t>Alexa</a:t>
            </a:r>
            <a:r>
              <a:rPr lang="en-US" sz="900"/>
              <a:t> from </a:t>
            </a:r>
            <a:r>
              <a:rPr lang="en-US" sz="900">
                <a:hlinkClick r:id="rId4"/>
              </a:rPr>
              <a:t>Pixabay</a:t>
            </a:r>
            <a:endParaRPr lang="en-US" sz="900" b="0">
              <a:solidFill>
                <a:srgbClr val="2A3F5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464735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0644" y="319558"/>
            <a:ext cx="4828033" cy="746618"/>
          </a:xfrm>
        </p:spPr>
        <p:txBody>
          <a:bodyPr>
            <a:normAutofit/>
          </a:bodyPr>
          <a:lstStyle/>
          <a:p>
            <a:r>
              <a:rPr lang="fr-BE"/>
              <a:t>SDK </a:t>
            </a:r>
            <a:r>
              <a:rPr lang="fr-BE" err="1"/>
              <a:t>lifespans</a:t>
            </a:r>
            <a:endParaRPr lang="en-LU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D630B8-A6ED-069C-1E51-3E89B386CCAC}"/>
              </a:ext>
            </a:extLst>
          </p:cNvPr>
          <p:cNvGrpSpPr/>
          <p:nvPr/>
        </p:nvGrpSpPr>
        <p:grpSpPr>
          <a:xfrm>
            <a:off x="669354" y="850583"/>
            <a:ext cx="1660324" cy="4970680"/>
            <a:chOff x="347071" y="1214750"/>
            <a:chExt cx="1041214" cy="3947938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B3471D49-10BC-37CE-AF2D-2E936B39135D}"/>
                </a:ext>
              </a:extLst>
            </p:cNvPr>
            <p:cNvSpPr/>
            <p:nvPr/>
          </p:nvSpPr>
          <p:spPr>
            <a:xfrm>
              <a:off x="347071" y="1214750"/>
              <a:ext cx="1041214" cy="3947938"/>
            </a:xfrm>
            <a:custGeom>
              <a:avLst/>
              <a:gdLst/>
              <a:ahLst/>
              <a:cxnLst/>
              <a:rect l="0" t="0" r="0" b="0"/>
              <a:pathLst>
                <a:path w="1041214" h="3947938">
                  <a:moveTo>
                    <a:pt x="303687" y="303687"/>
                  </a:moveTo>
                  <a:lnTo>
                    <a:pt x="303687" y="3000722"/>
                  </a:lnTo>
                  <a:lnTo>
                    <a:pt x="216919" y="3000722"/>
                  </a:lnTo>
                  <a:lnTo>
                    <a:pt x="216919" y="303687"/>
                  </a:lnTo>
                  <a:close/>
                  <a:moveTo>
                    <a:pt x="824294" y="303687"/>
                  </a:moveTo>
                  <a:lnTo>
                    <a:pt x="824294" y="3000722"/>
                  </a:lnTo>
                  <a:lnTo>
                    <a:pt x="737527" y="3000722"/>
                  </a:lnTo>
                  <a:lnTo>
                    <a:pt x="737527" y="303687"/>
                  </a:lnTo>
                  <a:close/>
                  <a:moveTo>
                    <a:pt x="737527" y="303687"/>
                  </a:moveTo>
                  <a:cubicBezTo>
                    <a:pt x="737527" y="183886"/>
                    <a:pt x="640408" y="86767"/>
                    <a:pt x="520607" y="86767"/>
                  </a:cubicBezTo>
                  <a:cubicBezTo>
                    <a:pt x="400806" y="86767"/>
                    <a:pt x="303687" y="183886"/>
                    <a:pt x="303687" y="303687"/>
                  </a:cubicBezTo>
                  <a:lnTo>
                    <a:pt x="216919" y="303687"/>
                  </a:lnTo>
                  <a:cubicBezTo>
                    <a:pt x="216919" y="135965"/>
                    <a:pt x="352884" y="0"/>
                    <a:pt x="520607" y="0"/>
                  </a:cubicBezTo>
                  <a:cubicBezTo>
                    <a:pt x="688329" y="0"/>
                    <a:pt x="824294" y="135965"/>
                    <a:pt x="824294" y="303687"/>
                  </a:cubicBezTo>
                  <a:close/>
                  <a:moveTo>
                    <a:pt x="216919" y="3004429"/>
                  </a:moveTo>
                  <a:lnTo>
                    <a:pt x="216919" y="3000722"/>
                  </a:lnTo>
                  <a:lnTo>
                    <a:pt x="303687" y="3000722"/>
                  </a:lnTo>
                  <a:lnTo>
                    <a:pt x="303687" y="3051531"/>
                  </a:lnTo>
                  <a:cubicBezTo>
                    <a:pt x="174012" y="3126544"/>
                    <a:pt x="86767" y="3266749"/>
                    <a:pt x="86767" y="3427331"/>
                  </a:cubicBezTo>
                  <a:cubicBezTo>
                    <a:pt x="86767" y="3666934"/>
                    <a:pt x="281004" y="3861170"/>
                    <a:pt x="520607" y="3861170"/>
                  </a:cubicBezTo>
                  <a:cubicBezTo>
                    <a:pt x="760210" y="3861170"/>
                    <a:pt x="954446" y="3666934"/>
                    <a:pt x="954446" y="3427331"/>
                  </a:cubicBezTo>
                  <a:cubicBezTo>
                    <a:pt x="954446" y="3266749"/>
                    <a:pt x="867201" y="3126544"/>
                    <a:pt x="737527" y="3051531"/>
                  </a:cubicBezTo>
                  <a:lnTo>
                    <a:pt x="737527" y="3000722"/>
                  </a:lnTo>
                  <a:lnTo>
                    <a:pt x="824294" y="3000722"/>
                  </a:lnTo>
                  <a:lnTo>
                    <a:pt x="824294" y="3004429"/>
                  </a:lnTo>
                  <a:cubicBezTo>
                    <a:pt x="955667" y="3098934"/>
                    <a:pt x="1041214" y="3253142"/>
                    <a:pt x="1041214" y="3427331"/>
                  </a:cubicBezTo>
                  <a:cubicBezTo>
                    <a:pt x="1041214" y="3714854"/>
                    <a:pt x="808130" y="3947938"/>
                    <a:pt x="520607" y="3947938"/>
                  </a:cubicBezTo>
                  <a:cubicBezTo>
                    <a:pt x="233083" y="3947938"/>
                    <a:pt x="0" y="3714854"/>
                    <a:pt x="0" y="3427331"/>
                  </a:cubicBezTo>
                  <a:cubicBezTo>
                    <a:pt x="0" y="3253142"/>
                    <a:pt x="85547" y="3098934"/>
                    <a:pt x="216919" y="3004429"/>
                  </a:cubicBezTo>
                  <a:close/>
                </a:path>
              </a:pathLst>
            </a:custGeom>
            <a:solidFill>
              <a:srgbClr val="A3A3A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5" name="Rounded Rectangle 2">
              <a:extLst>
                <a:ext uri="{FF2B5EF4-FFF2-40B4-BE49-F238E27FC236}">
                  <a16:creationId xmlns:a16="http://schemas.microsoft.com/office/drawing/2014/main" id="{969B446C-8A3F-2F01-2885-825F01BB5E91}"/>
                </a:ext>
              </a:extLst>
            </p:cNvPr>
            <p:cNvSpPr/>
            <p:nvPr/>
          </p:nvSpPr>
          <p:spPr>
            <a:xfrm>
              <a:off x="347071" y="1214750"/>
              <a:ext cx="1041214" cy="3947938"/>
            </a:xfrm>
            <a:custGeom>
              <a:avLst/>
              <a:gdLst/>
              <a:ahLst/>
              <a:cxnLst/>
              <a:rect l="0" t="0" r="0" b="0"/>
              <a:pathLst>
                <a:path w="1041214" h="3947938">
                  <a:moveTo>
                    <a:pt x="216919" y="303687"/>
                  </a:moveTo>
                  <a:lnTo>
                    <a:pt x="216919" y="3000722"/>
                  </a:lnTo>
                  <a:moveTo>
                    <a:pt x="824294" y="303687"/>
                  </a:moveTo>
                  <a:lnTo>
                    <a:pt x="824294" y="3000722"/>
                  </a:lnTo>
                  <a:moveTo>
                    <a:pt x="216919" y="303687"/>
                  </a:moveTo>
                  <a:cubicBezTo>
                    <a:pt x="216919" y="135965"/>
                    <a:pt x="352884" y="0"/>
                    <a:pt x="520607" y="0"/>
                  </a:cubicBezTo>
                  <a:cubicBezTo>
                    <a:pt x="688329" y="0"/>
                    <a:pt x="824294" y="135965"/>
                    <a:pt x="824294" y="303687"/>
                  </a:cubicBezTo>
                  <a:moveTo>
                    <a:pt x="824294" y="3000722"/>
                  </a:moveTo>
                  <a:lnTo>
                    <a:pt x="824294" y="3004429"/>
                  </a:lnTo>
                  <a:cubicBezTo>
                    <a:pt x="955667" y="3098934"/>
                    <a:pt x="1041214" y="3253142"/>
                    <a:pt x="1041214" y="3427331"/>
                  </a:cubicBezTo>
                  <a:cubicBezTo>
                    <a:pt x="1041214" y="3714854"/>
                    <a:pt x="808130" y="3947938"/>
                    <a:pt x="520607" y="3947938"/>
                  </a:cubicBezTo>
                  <a:cubicBezTo>
                    <a:pt x="233083" y="3947938"/>
                    <a:pt x="0" y="3714854"/>
                    <a:pt x="0" y="3427331"/>
                  </a:cubicBezTo>
                  <a:cubicBezTo>
                    <a:pt x="0" y="3253142"/>
                    <a:pt x="85547" y="3098934"/>
                    <a:pt x="216919" y="3004429"/>
                  </a:cubicBezTo>
                  <a:lnTo>
                    <a:pt x="216919" y="3000722"/>
                  </a:lnTo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B8F8BDB-F18A-C0C3-954A-C4BC0DA61550}"/>
              </a:ext>
            </a:extLst>
          </p:cNvPr>
          <p:cNvGrpSpPr/>
          <p:nvPr/>
        </p:nvGrpSpPr>
        <p:grpSpPr>
          <a:xfrm>
            <a:off x="1153616" y="959829"/>
            <a:ext cx="691801" cy="928589"/>
            <a:chOff x="650759" y="1301518"/>
            <a:chExt cx="433839" cy="737527"/>
          </a:xfrm>
        </p:grpSpPr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7E23A08B-D20E-1051-411B-6ACE1C42E356}"/>
                </a:ext>
              </a:extLst>
            </p:cNvPr>
            <p:cNvSpPr/>
            <p:nvPr/>
          </p:nvSpPr>
          <p:spPr>
            <a:xfrm>
              <a:off x="650759" y="1301518"/>
              <a:ext cx="433839" cy="737527"/>
            </a:xfrm>
            <a:custGeom>
              <a:avLst/>
              <a:gdLst/>
              <a:ahLst/>
              <a:cxnLst/>
              <a:rect l="0" t="0" r="0" b="0"/>
              <a:pathLst>
                <a:path w="433839" h="737527">
                  <a:moveTo>
                    <a:pt x="0" y="216919"/>
                  </a:moveTo>
                  <a:lnTo>
                    <a:pt x="433839" y="216919"/>
                  </a:lnTo>
                  <a:lnTo>
                    <a:pt x="433839" y="737527"/>
                  </a:lnTo>
                  <a:lnTo>
                    <a:pt x="0" y="737527"/>
                  </a:lnTo>
                  <a:close/>
                  <a:moveTo>
                    <a:pt x="0" y="216919"/>
                  </a:moveTo>
                  <a:cubicBezTo>
                    <a:pt x="0" y="97118"/>
                    <a:pt x="97118" y="0"/>
                    <a:pt x="216919" y="0"/>
                  </a:cubicBezTo>
                  <a:cubicBezTo>
                    <a:pt x="336720" y="0"/>
                    <a:pt x="433839" y="97118"/>
                    <a:pt x="433839" y="216919"/>
                  </a:cubicBezTo>
                  <a:close/>
                </a:path>
              </a:pathLst>
            </a:custGeom>
            <a:solidFill>
              <a:srgbClr val="3CC58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5">
              <a:extLst>
                <a:ext uri="{FF2B5EF4-FFF2-40B4-BE49-F238E27FC236}">
                  <a16:creationId xmlns:a16="http://schemas.microsoft.com/office/drawing/2014/main" id="{EF2A4715-A2F0-AA88-CDD8-F1A9FA89AE2B}"/>
                </a:ext>
              </a:extLst>
            </p:cNvPr>
            <p:cNvSpPr/>
            <p:nvPr/>
          </p:nvSpPr>
          <p:spPr>
            <a:xfrm>
              <a:off x="650759" y="1301518"/>
              <a:ext cx="433839" cy="737527"/>
            </a:xfrm>
            <a:custGeom>
              <a:avLst/>
              <a:gdLst/>
              <a:ahLst/>
              <a:cxnLst/>
              <a:rect l="0" t="0" r="0" b="0"/>
              <a:pathLst>
                <a:path w="433839" h="737527">
                  <a:moveTo>
                    <a:pt x="433839" y="216919"/>
                  </a:moveTo>
                  <a:lnTo>
                    <a:pt x="433839" y="737527"/>
                  </a:lnTo>
                  <a:lnTo>
                    <a:pt x="0" y="737527"/>
                  </a:lnTo>
                  <a:lnTo>
                    <a:pt x="0" y="216919"/>
                  </a:lnTo>
                  <a:moveTo>
                    <a:pt x="0" y="216919"/>
                  </a:moveTo>
                  <a:cubicBezTo>
                    <a:pt x="0" y="97118"/>
                    <a:pt x="97118" y="0"/>
                    <a:pt x="216919" y="0"/>
                  </a:cubicBezTo>
                  <a:cubicBezTo>
                    <a:pt x="336720" y="0"/>
                    <a:pt x="433839" y="97118"/>
                    <a:pt x="433839" y="216919"/>
                  </a:cubicBezTo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E3E83D-3FD9-E86D-995A-ABAD3A45961E}"/>
              </a:ext>
            </a:extLst>
          </p:cNvPr>
          <p:cNvGrpSpPr/>
          <p:nvPr/>
        </p:nvGrpSpPr>
        <p:grpSpPr>
          <a:xfrm>
            <a:off x="1153616" y="1888418"/>
            <a:ext cx="691801" cy="873966"/>
            <a:chOff x="650759" y="2039045"/>
            <a:chExt cx="433839" cy="694143"/>
          </a:xfrm>
        </p:grpSpPr>
        <p:sp>
          <p:nvSpPr>
            <p:cNvPr id="11" name="Rounded Rectangle 7">
              <a:extLst>
                <a:ext uri="{FF2B5EF4-FFF2-40B4-BE49-F238E27FC236}">
                  <a16:creationId xmlns:a16="http://schemas.microsoft.com/office/drawing/2014/main" id="{DC659DEF-861A-E171-C920-CB18A11AA19E}"/>
                </a:ext>
              </a:extLst>
            </p:cNvPr>
            <p:cNvSpPr/>
            <p:nvPr/>
          </p:nvSpPr>
          <p:spPr>
            <a:xfrm>
              <a:off x="650759" y="2039045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solidFill>
              <a:srgbClr val="92BD39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ounded Rectangle 8">
              <a:extLst>
                <a:ext uri="{FF2B5EF4-FFF2-40B4-BE49-F238E27FC236}">
                  <a16:creationId xmlns:a16="http://schemas.microsoft.com/office/drawing/2014/main" id="{B0AAE4DA-3ABD-F394-CC78-CE41D803D63E}"/>
                </a:ext>
              </a:extLst>
            </p:cNvPr>
            <p:cNvSpPr/>
            <p:nvPr/>
          </p:nvSpPr>
          <p:spPr>
            <a:xfrm>
              <a:off x="650759" y="2039045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FFC29E-CFA5-5D9E-5790-53F8C77E4A89}"/>
              </a:ext>
            </a:extLst>
          </p:cNvPr>
          <p:cNvGrpSpPr/>
          <p:nvPr/>
        </p:nvGrpSpPr>
        <p:grpSpPr>
          <a:xfrm>
            <a:off x="1153616" y="2762384"/>
            <a:ext cx="691801" cy="873966"/>
            <a:chOff x="650759" y="2733188"/>
            <a:chExt cx="433839" cy="694143"/>
          </a:xfrm>
        </p:grpSpPr>
        <p:sp>
          <p:nvSpPr>
            <p:cNvPr id="16" name="Rounded Rectangle 10">
              <a:extLst>
                <a:ext uri="{FF2B5EF4-FFF2-40B4-BE49-F238E27FC236}">
                  <a16:creationId xmlns:a16="http://schemas.microsoft.com/office/drawing/2014/main" id="{CDAB105D-5BF4-279A-3407-95D566137730}"/>
                </a:ext>
              </a:extLst>
            </p:cNvPr>
            <p:cNvSpPr/>
            <p:nvPr/>
          </p:nvSpPr>
          <p:spPr>
            <a:xfrm>
              <a:off x="650759" y="2733188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solidFill>
              <a:srgbClr val="E0CB15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ounded Rectangle 11">
              <a:extLst>
                <a:ext uri="{FF2B5EF4-FFF2-40B4-BE49-F238E27FC236}">
                  <a16:creationId xmlns:a16="http://schemas.microsoft.com/office/drawing/2014/main" id="{CEE4B3C3-B06A-16B2-CFBE-7B676254C6D6}"/>
                </a:ext>
              </a:extLst>
            </p:cNvPr>
            <p:cNvSpPr/>
            <p:nvPr/>
          </p:nvSpPr>
          <p:spPr>
            <a:xfrm>
              <a:off x="650759" y="2733188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1359C42-1A7A-4419-9610-F6CA75BF6371}"/>
              </a:ext>
            </a:extLst>
          </p:cNvPr>
          <p:cNvGrpSpPr/>
          <p:nvPr/>
        </p:nvGrpSpPr>
        <p:grpSpPr>
          <a:xfrm>
            <a:off x="1153616" y="3636349"/>
            <a:ext cx="691801" cy="873966"/>
            <a:chOff x="650759" y="3427331"/>
            <a:chExt cx="433839" cy="694143"/>
          </a:xfrm>
        </p:grpSpPr>
        <p:sp>
          <p:nvSpPr>
            <p:cNvPr id="19" name="Rounded Rectangle 13">
              <a:extLst>
                <a:ext uri="{FF2B5EF4-FFF2-40B4-BE49-F238E27FC236}">
                  <a16:creationId xmlns:a16="http://schemas.microsoft.com/office/drawing/2014/main" id="{332981C7-00C7-3E0D-FB01-69BE920DD705}"/>
                </a:ext>
              </a:extLst>
            </p:cNvPr>
            <p:cNvSpPr/>
            <p:nvPr/>
          </p:nvSpPr>
          <p:spPr>
            <a:xfrm>
              <a:off x="650759" y="3427331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solidFill>
              <a:srgbClr val="DE8431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ounded Rectangle 14">
              <a:extLst>
                <a:ext uri="{FF2B5EF4-FFF2-40B4-BE49-F238E27FC236}">
                  <a16:creationId xmlns:a16="http://schemas.microsoft.com/office/drawing/2014/main" id="{3A8CA743-8E5D-CF58-E761-7C858BA4647B}"/>
                </a:ext>
              </a:extLst>
            </p:cNvPr>
            <p:cNvSpPr/>
            <p:nvPr/>
          </p:nvSpPr>
          <p:spPr>
            <a:xfrm>
              <a:off x="650759" y="3427331"/>
              <a:ext cx="433839" cy="694143"/>
            </a:xfrm>
            <a:custGeom>
              <a:avLst/>
              <a:gdLst/>
              <a:ahLst/>
              <a:cxnLst/>
              <a:rect l="0" t="0" r="0" b="0"/>
              <a:pathLst>
                <a:path w="433839" h="694143">
                  <a:moveTo>
                    <a:pt x="0" y="0"/>
                  </a:moveTo>
                  <a:lnTo>
                    <a:pt x="433839" y="0"/>
                  </a:lnTo>
                  <a:lnTo>
                    <a:pt x="433839" y="694143"/>
                  </a:lnTo>
                  <a:lnTo>
                    <a:pt x="0" y="694143"/>
                  </a:lnTo>
                  <a:close/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814E246-FD50-F2D8-97B1-6A02874DD6D3}"/>
              </a:ext>
            </a:extLst>
          </p:cNvPr>
          <p:cNvGrpSpPr/>
          <p:nvPr/>
        </p:nvGrpSpPr>
        <p:grpSpPr>
          <a:xfrm>
            <a:off x="807715" y="4510315"/>
            <a:ext cx="1383603" cy="1201702"/>
            <a:chOff x="433839" y="4121474"/>
            <a:chExt cx="867678" cy="954446"/>
          </a:xfrm>
        </p:grpSpPr>
        <p:sp>
          <p:nvSpPr>
            <p:cNvPr id="22" name="Rounded Rectangle 16">
              <a:extLst>
                <a:ext uri="{FF2B5EF4-FFF2-40B4-BE49-F238E27FC236}">
                  <a16:creationId xmlns:a16="http://schemas.microsoft.com/office/drawing/2014/main" id="{1F39B40C-5AFE-368B-F44D-2B0DB987F9DA}"/>
                </a:ext>
              </a:extLst>
            </p:cNvPr>
            <p:cNvSpPr/>
            <p:nvPr/>
          </p:nvSpPr>
          <p:spPr>
            <a:xfrm>
              <a:off x="433839" y="4121474"/>
              <a:ext cx="867678" cy="954446"/>
            </a:xfrm>
            <a:custGeom>
              <a:avLst/>
              <a:gdLst/>
              <a:ahLst/>
              <a:cxnLst/>
              <a:rect l="0" t="0" r="0" b="0"/>
              <a:pathLst>
                <a:path w="867678" h="954446">
                  <a:moveTo>
                    <a:pt x="0" y="520607"/>
                  </a:moveTo>
                  <a:cubicBezTo>
                    <a:pt x="0" y="360025"/>
                    <a:pt x="87245" y="219820"/>
                    <a:pt x="216919" y="144807"/>
                  </a:cubicBezTo>
                  <a:lnTo>
                    <a:pt x="216919" y="86767"/>
                  </a:lnTo>
                  <a:lnTo>
                    <a:pt x="650759" y="86767"/>
                  </a:lnTo>
                  <a:lnTo>
                    <a:pt x="650759" y="144807"/>
                  </a:lnTo>
                  <a:cubicBezTo>
                    <a:pt x="780433" y="219820"/>
                    <a:pt x="867678" y="360025"/>
                    <a:pt x="867678" y="520607"/>
                  </a:cubicBezTo>
                  <a:cubicBezTo>
                    <a:pt x="867678" y="760210"/>
                    <a:pt x="673442" y="954446"/>
                    <a:pt x="433839" y="954446"/>
                  </a:cubicBezTo>
                  <a:cubicBezTo>
                    <a:pt x="194236" y="954446"/>
                    <a:pt x="0" y="760210"/>
                    <a:pt x="0" y="520607"/>
                  </a:cubicBezTo>
                  <a:close/>
                  <a:moveTo>
                    <a:pt x="216919" y="0"/>
                  </a:moveTo>
                  <a:lnTo>
                    <a:pt x="650759" y="0"/>
                  </a:lnTo>
                  <a:lnTo>
                    <a:pt x="650759" y="86767"/>
                  </a:lnTo>
                  <a:lnTo>
                    <a:pt x="216919" y="86767"/>
                  </a:lnTo>
                  <a:close/>
                </a:path>
              </a:pathLst>
            </a:custGeom>
            <a:solidFill>
              <a:srgbClr val="E55753"/>
            </a:solidFill>
            <a:ln>
              <a:noFill/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3" name="Rounded Rectangle 17">
              <a:extLst>
                <a:ext uri="{FF2B5EF4-FFF2-40B4-BE49-F238E27FC236}">
                  <a16:creationId xmlns:a16="http://schemas.microsoft.com/office/drawing/2014/main" id="{11F72645-18B7-843A-5A9F-59A004405F6E}"/>
                </a:ext>
              </a:extLst>
            </p:cNvPr>
            <p:cNvSpPr/>
            <p:nvPr/>
          </p:nvSpPr>
          <p:spPr>
            <a:xfrm>
              <a:off x="433839" y="4121474"/>
              <a:ext cx="867678" cy="954446"/>
            </a:xfrm>
            <a:custGeom>
              <a:avLst/>
              <a:gdLst/>
              <a:ahLst/>
              <a:cxnLst/>
              <a:rect l="0" t="0" r="0" b="0"/>
              <a:pathLst>
                <a:path w="867678" h="954446">
                  <a:moveTo>
                    <a:pt x="650759" y="86767"/>
                  </a:moveTo>
                  <a:lnTo>
                    <a:pt x="650759" y="144807"/>
                  </a:lnTo>
                  <a:cubicBezTo>
                    <a:pt x="780433" y="219820"/>
                    <a:pt x="867678" y="360025"/>
                    <a:pt x="867678" y="520607"/>
                  </a:cubicBezTo>
                  <a:cubicBezTo>
                    <a:pt x="867678" y="760210"/>
                    <a:pt x="673442" y="954446"/>
                    <a:pt x="433839" y="954446"/>
                  </a:cubicBezTo>
                  <a:cubicBezTo>
                    <a:pt x="194236" y="954446"/>
                    <a:pt x="0" y="760210"/>
                    <a:pt x="0" y="520607"/>
                  </a:cubicBezTo>
                  <a:cubicBezTo>
                    <a:pt x="0" y="360025"/>
                    <a:pt x="87245" y="219820"/>
                    <a:pt x="216919" y="144807"/>
                  </a:cubicBezTo>
                  <a:lnTo>
                    <a:pt x="216919" y="86767"/>
                  </a:lnTo>
                  <a:moveTo>
                    <a:pt x="216919" y="86767"/>
                  </a:moveTo>
                  <a:lnTo>
                    <a:pt x="216919" y="0"/>
                  </a:lnTo>
                  <a:lnTo>
                    <a:pt x="650759" y="0"/>
                  </a:lnTo>
                  <a:lnTo>
                    <a:pt x="650759" y="86767"/>
                  </a:lnTo>
                </a:path>
              </a:pathLst>
            </a:custGeom>
            <a:noFill/>
            <a:ln w="10845">
              <a:solidFill>
                <a:srgbClr val="FFFFFF"/>
              </a:solidFill>
            </a:ln>
          </p:spPr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FFE567E-47B4-E6B9-5F1E-666184FF580D}"/>
              </a:ext>
            </a:extLst>
          </p:cNvPr>
          <p:cNvSpPr txBox="1"/>
          <p:nvPr/>
        </p:nvSpPr>
        <p:spPr>
          <a:xfrm>
            <a:off x="2491100" y="1547026"/>
            <a:ext cx="4293748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fr-BE" b="0">
                <a:solidFill>
                  <a:srgbClr val="374840"/>
                </a:solidFill>
                <a:latin typeface="Roboto"/>
              </a:rPr>
              <a:t>Target: </a:t>
            </a:r>
            <a:r>
              <a:rPr lang="fr-BE">
                <a:solidFill>
                  <a:srgbClr val="374840"/>
                </a:solidFill>
                <a:latin typeface="Roboto"/>
              </a:rPr>
              <a:t>RC1 in July 2026</a:t>
            </a:r>
            <a:endParaRPr b="0">
              <a:solidFill>
                <a:srgbClr val="374840"/>
              </a:solidFill>
              <a:latin typeface="Roboto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20B8F18-DA22-3412-DD10-0EF2BB21CC89}"/>
              </a:ext>
            </a:extLst>
          </p:cNvPr>
          <p:cNvSpPr txBox="1"/>
          <p:nvPr/>
        </p:nvSpPr>
        <p:spPr>
          <a:xfrm>
            <a:off x="2491100" y="1196528"/>
            <a:ext cx="305930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fr-BE" sz="2000" b="1">
                <a:solidFill>
                  <a:srgbClr val="3CC583"/>
                </a:solidFill>
                <a:latin typeface="Roboto"/>
              </a:rPr>
              <a:t>SDK 2.0 </a:t>
            </a:r>
            <a:endParaRPr sz="2000" b="1">
              <a:solidFill>
                <a:srgbClr val="3CC583"/>
              </a:solidFill>
              <a:latin typeface="Roboto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47DA37-5224-E11B-0782-9BFAC41AA6B6}"/>
              </a:ext>
            </a:extLst>
          </p:cNvPr>
          <p:cNvSpPr txBox="1"/>
          <p:nvPr/>
        </p:nvSpPr>
        <p:spPr>
          <a:xfrm>
            <a:off x="2491100" y="2070494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92BD39"/>
                </a:solidFill>
                <a:latin typeface="Roboto"/>
              </a:rPr>
              <a:t>SDK </a:t>
            </a:r>
            <a:r>
              <a:rPr lang="en-GB" sz="2000" b="1">
                <a:solidFill>
                  <a:srgbClr val="92BD39"/>
                </a:solidFill>
                <a:latin typeface="Roboto"/>
              </a:rPr>
              <a:t>1.15</a:t>
            </a:r>
            <a:endParaRPr lang="fr-BE" sz="2000" b="1">
              <a:solidFill>
                <a:srgbClr val="92BD39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9A5CCE-B547-0824-4ABD-938827EE730C}"/>
              </a:ext>
            </a:extLst>
          </p:cNvPr>
          <p:cNvSpPr txBox="1"/>
          <p:nvPr/>
        </p:nvSpPr>
        <p:spPr>
          <a:xfrm>
            <a:off x="2491099" y="2420991"/>
            <a:ext cx="4203513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fr-BE">
                <a:solidFill>
                  <a:srgbClr val="424736"/>
                </a:solidFill>
                <a:latin typeface="Roboto"/>
                <a:ea typeface="Roboto"/>
                <a:cs typeface="Roboto"/>
              </a:rPr>
              <a:t>Target: June 2026</a:t>
            </a:r>
            <a:endParaRPr lang="fr-BE" b="0">
              <a:solidFill>
                <a:srgbClr val="424736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CF6094-C5DC-64CF-55B2-A8770928BE00}"/>
              </a:ext>
            </a:extLst>
          </p:cNvPr>
          <p:cNvSpPr txBox="1"/>
          <p:nvPr/>
        </p:nvSpPr>
        <p:spPr>
          <a:xfrm>
            <a:off x="2491100" y="2973523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E0CB15"/>
                </a:solidFill>
                <a:latin typeface="Roboto"/>
              </a:rPr>
              <a:t>SDK </a:t>
            </a:r>
            <a:r>
              <a:rPr lang="en-GB" sz="2000" b="1">
                <a:solidFill>
                  <a:srgbClr val="E0CB15"/>
                </a:solidFill>
                <a:latin typeface="Roboto"/>
              </a:rPr>
              <a:t>1.14</a:t>
            </a:r>
            <a:endParaRPr lang="fr-BE" sz="2000" b="1">
              <a:solidFill>
                <a:srgbClr val="E0CB15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441EE28-4088-DA0D-AC7C-D22752DD2F2A}"/>
              </a:ext>
            </a:extLst>
          </p:cNvPr>
          <p:cNvSpPr txBox="1"/>
          <p:nvPr/>
        </p:nvSpPr>
        <p:spPr>
          <a:xfrm>
            <a:off x="2491100" y="3285312"/>
            <a:ext cx="4454296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IE">
                <a:solidFill>
                  <a:srgbClr val="46432D"/>
                </a:solidFill>
                <a:latin typeface="Roboto"/>
              </a:rPr>
              <a:t>extend to </a:t>
            </a:r>
            <a:r>
              <a:rPr lang="en-IE" b="1">
                <a:solidFill>
                  <a:srgbClr val="46432D"/>
                </a:solidFill>
                <a:latin typeface="Roboto"/>
              </a:rPr>
              <a:t>31 December 2027</a:t>
            </a:r>
            <a:r>
              <a:rPr lang="en-IE">
                <a:solidFill>
                  <a:srgbClr val="46432D"/>
                </a:solidFill>
                <a:latin typeface="Roboto"/>
              </a:rPr>
              <a:t>: 3 eSenders</a:t>
            </a:r>
            <a:endParaRPr lang="en-IE">
              <a:solidFill>
                <a:srgbClr val="46432D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1F1428-512F-DAFD-601A-5E6A84700F44}"/>
              </a:ext>
            </a:extLst>
          </p:cNvPr>
          <p:cNvSpPr txBox="1"/>
          <p:nvPr/>
        </p:nvSpPr>
        <p:spPr>
          <a:xfrm>
            <a:off x="1208153" y="563813"/>
            <a:ext cx="674506" cy="1550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00" b="0">
                <a:solidFill>
                  <a:srgbClr val="484848"/>
                </a:solidFill>
                <a:latin typeface="Roboto"/>
              </a:rPr>
              <a:t>Newest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6B7A42B-043C-8988-AF05-E33E0AF35DA2}"/>
              </a:ext>
            </a:extLst>
          </p:cNvPr>
          <p:cNvSpPr txBox="1"/>
          <p:nvPr/>
        </p:nvSpPr>
        <p:spPr>
          <a:xfrm>
            <a:off x="2491100" y="3818425"/>
            <a:ext cx="1089588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DE8431"/>
                </a:solidFill>
                <a:latin typeface="Roboto"/>
              </a:rPr>
              <a:t>SDK </a:t>
            </a:r>
            <a:r>
              <a:rPr lang="en-GB" sz="2000" b="1">
                <a:solidFill>
                  <a:srgbClr val="DE8431"/>
                </a:solidFill>
                <a:latin typeface="Roboto"/>
              </a:rPr>
              <a:t>1.13</a:t>
            </a:r>
            <a:endParaRPr lang="fr-BE" sz="2000" b="1">
              <a:solidFill>
                <a:srgbClr val="DE8431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748961-2F76-1BC7-6BC1-6BB5A3C86A3D}"/>
              </a:ext>
            </a:extLst>
          </p:cNvPr>
          <p:cNvSpPr txBox="1"/>
          <p:nvPr/>
        </p:nvSpPr>
        <p:spPr>
          <a:xfrm>
            <a:off x="2491100" y="4130340"/>
            <a:ext cx="4453709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IE">
                <a:solidFill>
                  <a:srgbClr val="46432D"/>
                </a:solidFill>
                <a:latin typeface="Roboto"/>
              </a:rPr>
              <a:t>extend to </a:t>
            </a:r>
            <a:r>
              <a:rPr lang="en-IE" b="1">
                <a:solidFill>
                  <a:srgbClr val="46432D"/>
                </a:solidFill>
                <a:latin typeface="Roboto"/>
              </a:rPr>
              <a:t>31 December 2027</a:t>
            </a:r>
            <a:r>
              <a:rPr lang="en-IE">
                <a:solidFill>
                  <a:srgbClr val="46432D"/>
                </a:solidFill>
                <a:latin typeface="Roboto"/>
              </a:rPr>
              <a:t>: 45 </a:t>
            </a:r>
            <a:r>
              <a:rPr lang="en-IE" err="1">
                <a:solidFill>
                  <a:srgbClr val="46432D"/>
                </a:solidFill>
                <a:latin typeface="Roboto"/>
              </a:rPr>
              <a:t>eSenders</a:t>
            </a:r>
            <a:endParaRPr lang="en-IE" err="1">
              <a:solidFill>
                <a:srgbClr val="46432D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682E00-6A75-6BC9-BAED-86E2C334D63F}"/>
              </a:ext>
            </a:extLst>
          </p:cNvPr>
          <p:cNvSpPr txBox="1"/>
          <p:nvPr/>
        </p:nvSpPr>
        <p:spPr>
          <a:xfrm>
            <a:off x="1251391" y="5971476"/>
            <a:ext cx="588031" cy="15500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800" b="0">
                <a:solidFill>
                  <a:srgbClr val="484848"/>
                </a:solidFill>
                <a:latin typeface="Roboto"/>
              </a:rPr>
              <a:t>Oldest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E5651EA-177C-3C48-1E48-CE0114205A04}"/>
              </a:ext>
            </a:extLst>
          </p:cNvPr>
          <p:cNvSpPr txBox="1"/>
          <p:nvPr/>
        </p:nvSpPr>
        <p:spPr>
          <a:xfrm>
            <a:off x="2491100" y="5042888"/>
            <a:ext cx="4203512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r>
              <a:rPr lang="en-IE">
                <a:solidFill>
                  <a:srgbClr val="46432D"/>
                </a:solidFill>
                <a:latin typeface="Roboto"/>
              </a:rPr>
              <a:t>extend to </a:t>
            </a:r>
            <a:r>
              <a:rPr lang="en-IE" b="1">
                <a:solidFill>
                  <a:srgbClr val="46432D"/>
                </a:solidFill>
                <a:latin typeface="Roboto"/>
              </a:rPr>
              <a:t>31 October 2026</a:t>
            </a:r>
            <a:r>
              <a:rPr lang="en-IE">
                <a:solidFill>
                  <a:srgbClr val="46432D"/>
                </a:solidFill>
                <a:latin typeface="Roboto"/>
              </a:rPr>
              <a:t>: 13 </a:t>
            </a:r>
            <a:r>
              <a:rPr lang="en-IE" err="1">
                <a:solidFill>
                  <a:srgbClr val="46432D"/>
                </a:solidFill>
                <a:latin typeface="Roboto"/>
              </a:rPr>
              <a:t>eSenders</a:t>
            </a:r>
            <a:endParaRPr lang="en-US" err="1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FA7F64-4907-F2F1-3270-E6971D34B27D}"/>
              </a:ext>
            </a:extLst>
          </p:cNvPr>
          <p:cNvSpPr txBox="1"/>
          <p:nvPr/>
        </p:nvSpPr>
        <p:spPr>
          <a:xfrm>
            <a:off x="2491100" y="4692391"/>
            <a:ext cx="3208534" cy="3077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>
                <a:solidFill>
                  <a:srgbClr val="E55753"/>
                </a:solidFill>
                <a:latin typeface="Roboto"/>
              </a:rPr>
              <a:t>SDK 1.1</a:t>
            </a:r>
            <a:r>
              <a:rPr lang="fr-BE" sz="2000" b="1">
                <a:solidFill>
                  <a:srgbClr val="E55753"/>
                </a:solidFill>
                <a:latin typeface="Roboto"/>
              </a:rPr>
              <a:t>2</a:t>
            </a:r>
            <a:endParaRPr sz="2000" b="1">
              <a:solidFill>
                <a:srgbClr val="E55753"/>
              </a:solidFill>
              <a:latin typeface="Roboto"/>
            </a:endParaRPr>
          </a:p>
        </p:txBody>
      </p:sp>
      <p:sp>
        <p:nvSpPr>
          <p:cNvPr id="36" name="Rounded Rectangle 32">
            <a:extLst>
              <a:ext uri="{FF2B5EF4-FFF2-40B4-BE49-F238E27FC236}">
                <a16:creationId xmlns:a16="http://schemas.microsoft.com/office/drawing/2014/main" id="{77DD68FC-19EB-1B7E-17F7-E9F6B10E76F0}"/>
              </a:ext>
            </a:extLst>
          </p:cNvPr>
          <p:cNvSpPr/>
          <p:nvPr/>
        </p:nvSpPr>
        <p:spPr>
          <a:xfrm>
            <a:off x="1257387" y="2129668"/>
            <a:ext cx="484261" cy="391464"/>
          </a:xfrm>
          <a:custGeom>
            <a:avLst/>
            <a:gdLst/>
            <a:ahLst/>
            <a:cxnLst/>
            <a:rect l="0" t="0" r="0" b="0"/>
            <a:pathLst>
              <a:path w="303687" h="310918">
                <a:moveTo>
                  <a:pt x="50614" y="151843"/>
                </a:moveTo>
                <a:lnTo>
                  <a:pt x="111496" y="213304"/>
                </a:lnTo>
                <a:cubicBezTo>
                  <a:pt x="114480" y="216161"/>
                  <a:pt x="118542" y="217606"/>
                  <a:pt x="122660" y="217274"/>
                </a:cubicBezTo>
                <a:cubicBezTo>
                  <a:pt x="126777" y="216943"/>
                  <a:pt x="130556" y="214866"/>
                  <a:pt x="133044" y="211569"/>
                </a:cubicBezTo>
                <a:lnTo>
                  <a:pt x="303687" y="0"/>
                </a:lnTo>
                <a:moveTo>
                  <a:pt x="260303" y="144613"/>
                </a:moveTo>
                <a:lnTo>
                  <a:pt x="260303" y="296456"/>
                </a:lnTo>
                <a:cubicBezTo>
                  <a:pt x="260303" y="304443"/>
                  <a:pt x="253829" y="310918"/>
                  <a:pt x="245842" y="310918"/>
                </a:cubicBezTo>
                <a:lnTo>
                  <a:pt x="14461" y="310918"/>
                </a:lnTo>
                <a:cubicBezTo>
                  <a:pt x="6474" y="310918"/>
                  <a:pt x="0" y="304443"/>
                  <a:pt x="0" y="296456"/>
                </a:cubicBezTo>
                <a:lnTo>
                  <a:pt x="0" y="65075"/>
                </a:lnTo>
                <a:cubicBezTo>
                  <a:pt x="0" y="57089"/>
                  <a:pt x="6474" y="50614"/>
                  <a:pt x="14461" y="50614"/>
                </a:cubicBezTo>
                <a:lnTo>
                  <a:pt x="180766" y="50614"/>
                </a:ln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Rounded Rectangle 33">
            <a:extLst>
              <a:ext uri="{FF2B5EF4-FFF2-40B4-BE49-F238E27FC236}">
                <a16:creationId xmlns:a16="http://schemas.microsoft.com/office/drawing/2014/main" id="{E30A3CE8-B379-901D-508F-B9E7AB84BC7D}"/>
              </a:ext>
            </a:extLst>
          </p:cNvPr>
          <p:cNvSpPr/>
          <p:nvPr/>
        </p:nvSpPr>
        <p:spPr>
          <a:xfrm>
            <a:off x="1222796" y="1232943"/>
            <a:ext cx="520225" cy="413083"/>
          </a:xfrm>
          <a:custGeom>
            <a:avLst/>
            <a:gdLst/>
            <a:ahLst/>
            <a:cxnLst/>
            <a:rect l="0" t="0" r="0" b="0"/>
            <a:pathLst>
              <a:path w="326241" h="328089">
                <a:moveTo>
                  <a:pt x="155020" y="287391"/>
                </a:moveTo>
                <a:cubicBezTo>
                  <a:pt x="80901" y="287391"/>
                  <a:pt x="20815" y="227305"/>
                  <a:pt x="20815" y="153185"/>
                </a:cubicBezTo>
                <a:cubicBezTo>
                  <a:pt x="20815" y="79066"/>
                  <a:pt x="80901" y="18980"/>
                  <a:pt x="155020" y="18980"/>
                </a:cubicBezTo>
                <a:cubicBezTo>
                  <a:pt x="229140" y="18980"/>
                  <a:pt x="289226" y="79066"/>
                  <a:pt x="289226" y="153185"/>
                </a:cubicBezTo>
                <a:cubicBezTo>
                  <a:pt x="289226" y="227305"/>
                  <a:pt x="229140" y="287391"/>
                  <a:pt x="155020" y="287391"/>
                </a:cubicBezTo>
                <a:close/>
                <a:moveTo>
                  <a:pt x="0" y="0"/>
                </a:moveTo>
                <a:moveTo>
                  <a:pt x="247875" y="249739"/>
                </a:moveTo>
                <a:lnTo>
                  <a:pt x="326241" y="328089"/>
                </a:lnTo>
                <a:moveTo>
                  <a:pt x="235632" y="153148"/>
                </a:moveTo>
                <a:cubicBezTo>
                  <a:pt x="195459" y="145071"/>
                  <a:pt x="163120" y="112333"/>
                  <a:pt x="155032" y="71120"/>
                </a:cubicBezTo>
                <a:cubicBezTo>
                  <a:pt x="146944" y="112333"/>
                  <a:pt x="114598" y="145071"/>
                  <a:pt x="74424" y="153148"/>
                </a:cubicBezTo>
                <a:moveTo>
                  <a:pt x="74424" y="153194"/>
                </a:moveTo>
                <a:cubicBezTo>
                  <a:pt x="114598" y="161271"/>
                  <a:pt x="146935" y="194008"/>
                  <a:pt x="155025" y="235221"/>
                </a:cubicBezTo>
                <a:cubicBezTo>
                  <a:pt x="163113" y="194008"/>
                  <a:pt x="195459" y="161271"/>
                  <a:pt x="235632" y="153194"/>
                </a:cubicBez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ounded Rectangle 34">
            <a:extLst>
              <a:ext uri="{FF2B5EF4-FFF2-40B4-BE49-F238E27FC236}">
                <a16:creationId xmlns:a16="http://schemas.microsoft.com/office/drawing/2014/main" id="{041E86A1-3266-DD2C-B5A9-E7A06AC437E0}"/>
              </a:ext>
            </a:extLst>
          </p:cNvPr>
          <p:cNvSpPr/>
          <p:nvPr/>
        </p:nvSpPr>
        <p:spPr>
          <a:xfrm>
            <a:off x="1234325" y="2989978"/>
            <a:ext cx="530381" cy="418775"/>
          </a:xfrm>
          <a:custGeom>
            <a:avLst/>
            <a:gdLst/>
            <a:ahLst/>
            <a:cxnLst/>
            <a:rect l="0" t="0" r="0" b="0"/>
            <a:pathLst>
              <a:path w="332610" h="332610">
                <a:moveTo>
                  <a:pt x="303109" y="0"/>
                </a:moveTo>
                <a:cubicBezTo>
                  <a:pt x="319082" y="0"/>
                  <a:pt x="332031" y="12949"/>
                  <a:pt x="332031" y="28922"/>
                </a:cubicBezTo>
                <a:lnTo>
                  <a:pt x="332031" y="258712"/>
                </a:lnTo>
                <a:lnTo>
                  <a:pt x="258712" y="332610"/>
                </a:lnTo>
                <a:lnTo>
                  <a:pt x="29501" y="332610"/>
                </a:lnTo>
                <a:cubicBezTo>
                  <a:pt x="13527" y="332610"/>
                  <a:pt x="578" y="319661"/>
                  <a:pt x="578" y="303687"/>
                </a:cubicBezTo>
                <a:lnTo>
                  <a:pt x="578" y="29501"/>
                </a:lnTo>
                <a:cubicBezTo>
                  <a:pt x="578" y="13527"/>
                  <a:pt x="13527" y="578"/>
                  <a:pt x="29501" y="578"/>
                </a:cubicBezTo>
                <a:close/>
                <a:moveTo>
                  <a:pt x="73897" y="258712"/>
                </a:moveTo>
                <a:lnTo>
                  <a:pt x="258712" y="258712"/>
                </a:lnTo>
                <a:lnTo>
                  <a:pt x="258712" y="73897"/>
                </a:lnTo>
                <a:lnTo>
                  <a:pt x="73897" y="73897"/>
                </a:lnTo>
                <a:close/>
                <a:moveTo>
                  <a:pt x="258712" y="0"/>
                </a:moveTo>
                <a:lnTo>
                  <a:pt x="258712" y="73897"/>
                </a:lnTo>
                <a:lnTo>
                  <a:pt x="332610" y="73897"/>
                </a:lnTo>
                <a:moveTo>
                  <a:pt x="73897" y="332610"/>
                </a:moveTo>
                <a:lnTo>
                  <a:pt x="73897" y="258712"/>
                </a:lnTo>
                <a:lnTo>
                  <a:pt x="0" y="258712"/>
                </a:lnTo>
                <a:moveTo>
                  <a:pt x="258712" y="332610"/>
                </a:moveTo>
                <a:lnTo>
                  <a:pt x="258712" y="258712"/>
                </a:lnTo>
                <a:lnTo>
                  <a:pt x="332610" y="258712"/>
                </a:lnTo>
                <a:moveTo>
                  <a:pt x="106869" y="144179"/>
                </a:moveTo>
                <a:cubicBezTo>
                  <a:pt x="106869" y="136192"/>
                  <a:pt x="113343" y="129717"/>
                  <a:pt x="121330" y="129717"/>
                </a:cubicBezTo>
                <a:lnTo>
                  <a:pt x="132465" y="129717"/>
                </a:lnTo>
                <a:cubicBezTo>
                  <a:pt x="139442" y="129099"/>
                  <a:pt x="146171" y="132472"/>
                  <a:pt x="149851" y="138432"/>
                </a:cubicBezTo>
                <a:cubicBezTo>
                  <a:pt x="153530" y="144392"/>
                  <a:pt x="153530" y="151919"/>
                  <a:pt x="149851" y="157879"/>
                </a:cubicBezTo>
                <a:cubicBezTo>
                  <a:pt x="146171" y="163839"/>
                  <a:pt x="139442" y="167212"/>
                  <a:pt x="132465" y="166594"/>
                </a:cubicBezTo>
                <a:cubicBezTo>
                  <a:pt x="139442" y="165975"/>
                  <a:pt x="146171" y="169348"/>
                  <a:pt x="149851" y="175308"/>
                </a:cubicBezTo>
                <a:cubicBezTo>
                  <a:pt x="153530" y="181269"/>
                  <a:pt x="153530" y="188795"/>
                  <a:pt x="149851" y="194756"/>
                </a:cubicBezTo>
                <a:cubicBezTo>
                  <a:pt x="146171" y="200716"/>
                  <a:pt x="139442" y="204089"/>
                  <a:pt x="132465" y="203470"/>
                </a:cubicBezTo>
                <a:lnTo>
                  <a:pt x="121764" y="203470"/>
                </a:lnTo>
                <a:cubicBezTo>
                  <a:pt x="113777" y="203470"/>
                  <a:pt x="107302" y="196995"/>
                  <a:pt x="107302" y="189009"/>
                </a:cubicBezTo>
                <a:moveTo>
                  <a:pt x="184815" y="144757"/>
                </a:moveTo>
                <a:lnTo>
                  <a:pt x="202458" y="131453"/>
                </a:lnTo>
                <a:cubicBezTo>
                  <a:pt x="204697" y="129739"/>
                  <a:pt x="207717" y="129451"/>
                  <a:pt x="210240" y="130712"/>
                </a:cubicBezTo>
                <a:cubicBezTo>
                  <a:pt x="212762" y="131973"/>
                  <a:pt x="214344" y="134562"/>
                  <a:pt x="214316" y="137382"/>
                </a:cubicBezTo>
                <a:lnTo>
                  <a:pt x="214316" y="203326"/>
                </a:lnTo>
                <a:moveTo>
                  <a:pt x="229067" y="203326"/>
                </a:moveTo>
                <a:lnTo>
                  <a:pt x="199566" y="203326"/>
                </a:ln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35">
            <a:extLst>
              <a:ext uri="{FF2B5EF4-FFF2-40B4-BE49-F238E27FC236}">
                <a16:creationId xmlns:a16="http://schemas.microsoft.com/office/drawing/2014/main" id="{A14AEE0F-1537-AC7D-5F04-03B902173B5A}"/>
              </a:ext>
            </a:extLst>
          </p:cNvPr>
          <p:cNvSpPr/>
          <p:nvPr/>
        </p:nvSpPr>
        <p:spPr>
          <a:xfrm>
            <a:off x="1222796" y="3854841"/>
            <a:ext cx="525915" cy="406940"/>
          </a:xfrm>
          <a:custGeom>
            <a:avLst/>
            <a:gdLst/>
            <a:ahLst/>
            <a:cxnLst/>
            <a:rect l="0" t="0" r="0" b="0"/>
            <a:pathLst>
              <a:path w="329809" h="323210">
                <a:moveTo>
                  <a:pt x="35112" y="323210"/>
                </a:moveTo>
                <a:cubicBezTo>
                  <a:pt x="24157" y="323210"/>
                  <a:pt x="17180" y="311502"/>
                  <a:pt x="22393" y="301868"/>
                </a:cubicBezTo>
                <a:lnTo>
                  <a:pt x="160150" y="47264"/>
                </a:lnTo>
                <a:cubicBezTo>
                  <a:pt x="165606" y="37179"/>
                  <a:pt x="180067" y="37152"/>
                  <a:pt x="185561" y="47217"/>
                </a:cubicBezTo>
                <a:lnTo>
                  <a:pt x="324548" y="301820"/>
                </a:lnTo>
                <a:cubicBezTo>
                  <a:pt x="329809" y="311457"/>
                  <a:pt x="322834" y="323210"/>
                  <a:pt x="311855" y="323210"/>
                </a:cubicBezTo>
                <a:close/>
                <a:moveTo>
                  <a:pt x="122197" y="281274"/>
                </a:moveTo>
                <a:cubicBezTo>
                  <a:pt x="134177" y="281274"/>
                  <a:pt x="143889" y="271561"/>
                  <a:pt x="143889" y="259582"/>
                </a:cubicBezTo>
                <a:cubicBezTo>
                  <a:pt x="143889" y="247600"/>
                  <a:pt x="134177" y="237890"/>
                  <a:pt x="122197" y="237890"/>
                </a:cubicBezTo>
                <a:cubicBezTo>
                  <a:pt x="110217" y="237890"/>
                  <a:pt x="100505" y="247600"/>
                  <a:pt x="100505" y="259582"/>
                </a:cubicBezTo>
                <a:cubicBezTo>
                  <a:pt x="100505" y="271561"/>
                  <a:pt x="110217" y="281274"/>
                  <a:pt x="122197" y="281274"/>
                </a:cubicBezTo>
                <a:close/>
                <a:moveTo>
                  <a:pt x="171366" y="148229"/>
                </a:moveTo>
                <a:lnTo>
                  <a:pt x="202237" y="77667"/>
                </a:lnTo>
                <a:moveTo>
                  <a:pt x="0" y="0"/>
                </a:moveTo>
                <a:moveTo>
                  <a:pt x="164135" y="213305"/>
                </a:moveTo>
                <a:lnTo>
                  <a:pt x="194504" y="180044"/>
                </a:lnTo>
                <a:moveTo>
                  <a:pt x="0" y="0"/>
                </a:moveTo>
                <a:moveTo>
                  <a:pt x="181489" y="262472"/>
                </a:moveTo>
                <a:lnTo>
                  <a:pt x="305320" y="266895"/>
                </a:lnTo>
                <a:moveTo>
                  <a:pt x="0" y="0"/>
                </a:moveTo>
                <a:moveTo>
                  <a:pt x="214750" y="223428"/>
                </a:moveTo>
                <a:lnTo>
                  <a:pt x="269294" y="200701"/>
                </a:lnTo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6">
            <a:extLst>
              <a:ext uri="{FF2B5EF4-FFF2-40B4-BE49-F238E27FC236}">
                <a16:creationId xmlns:a16="http://schemas.microsoft.com/office/drawing/2014/main" id="{893EB6C5-2438-3E9B-C21C-31E1A483C4E5}"/>
              </a:ext>
            </a:extLst>
          </p:cNvPr>
          <p:cNvSpPr/>
          <p:nvPr/>
        </p:nvSpPr>
        <p:spPr>
          <a:xfrm>
            <a:off x="1168028" y="4904055"/>
            <a:ext cx="662976" cy="523468"/>
          </a:xfrm>
          <a:custGeom>
            <a:avLst/>
            <a:gdLst/>
            <a:ahLst/>
            <a:cxnLst/>
            <a:rect l="0" t="0" r="0" b="0"/>
            <a:pathLst>
              <a:path w="415762" h="415762">
                <a:moveTo>
                  <a:pt x="294305" y="267353"/>
                </a:moveTo>
                <a:cubicBezTo>
                  <a:pt x="294296" y="256395"/>
                  <a:pt x="296991" y="245604"/>
                  <a:pt x="302151" y="235936"/>
                </a:cubicBezTo>
                <a:lnTo>
                  <a:pt x="328597" y="186279"/>
                </a:lnTo>
                <a:cubicBezTo>
                  <a:pt x="333941" y="177564"/>
                  <a:pt x="331209" y="166167"/>
                  <a:pt x="322494" y="160821"/>
                </a:cubicBezTo>
                <a:cubicBezTo>
                  <a:pt x="313780" y="155476"/>
                  <a:pt x="302382" y="158206"/>
                  <a:pt x="297035" y="166919"/>
                </a:cubicBezTo>
                <a:lnTo>
                  <a:pt x="263449" y="219811"/>
                </a:lnTo>
                <a:lnTo>
                  <a:pt x="283333" y="110918"/>
                </a:lnTo>
                <a:cubicBezTo>
                  <a:pt x="285199" y="104284"/>
                  <a:pt x="283229" y="97162"/>
                  <a:pt x="278219" y="92429"/>
                </a:cubicBezTo>
                <a:cubicBezTo>
                  <a:pt x="273208" y="87697"/>
                  <a:pt x="265986" y="86137"/>
                  <a:pt x="259469" y="88379"/>
                </a:cubicBezTo>
                <a:cubicBezTo>
                  <a:pt x="252952" y="90622"/>
                  <a:pt x="248218" y="96296"/>
                  <a:pt x="247180" y="103109"/>
                </a:cubicBezTo>
                <a:lnTo>
                  <a:pt x="226391" y="195119"/>
                </a:lnTo>
                <a:lnTo>
                  <a:pt x="226391" y="77837"/>
                </a:lnTo>
                <a:cubicBezTo>
                  <a:pt x="226391" y="67614"/>
                  <a:pt x="218104" y="59327"/>
                  <a:pt x="207881" y="59327"/>
                </a:cubicBezTo>
                <a:cubicBezTo>
                  <a:pt x="197658" y="59327"/>
                  <a:pt x="189370" y="67614"/>
                  <a:pt x="189370" y="77837"/>
                </a:cubicBezTo>
                <a:lnTo>
                  <a:pt x="189370" y="195227"/>
                </a:lnTo>
                <a:lnTo>
                  <a:pt x="168600" y="98644"/>
                </a:lnTo>
                <a:cubicBezTo>
                  <a:pt x="167467" y="91926"/>
                  <a:pt x="162736" y="86374"/>
                  <a:pt x="156283" y="84189"/>
                </a:cubicBezTo>
                <a:cubicBezTo>
                  <a:pt x="149830" y="82005"/>
                  <a:pt x="142699" y="83542"/>
                  <a:pt x="137718" y="88190"/>
                </a:cubicBezTo>
                <a:cubicBezTo>
                  <a:pt x="132738" y="92838"/>
                  <a:pt x="130713" y="99846"/>
                  <a:pt x="132447" y="106435"/>
                </a:cubicBezTo>
                <a:lnTo>
                  <a:pt x="152422" y="244522"/>
                </a:lnTo>
                <a:lnTo>
                  <a:pt x="115545" y="212328"/>
                </a:lnTo>
                <a:cubicBezTo>
                  <a:pt x="107976" y="205600"/>
                  <a:pt x="96407" y="206196"/>
                  <a:pt x="89569" y="213666"/>
                </a:cubicBezTo>
                <a:cubicBezTo>
                  <a:pt x="82731" y="221136"/>
                  <a:pt x="83158" y="232713"/>
                  <a:pt x="90527" y="239659"/>
                </a:cubicBezTo>
                <a:lnTo>
                  <a:pt x="155459" y="326084"/>
                </a:lnTo>
                <a:cubicBezTo>
                  <a:pt x="165953" y="337058"/>
                  <a:pt x="180476" y="343269"/>
                  <a:pt x="195661" y="343275"/>
                </a:cubicBezTo>
                <a:lnTo>
                  <a:pt x="238864" y="343275"/>
                </a:lnTo>
                <a:cubicBezTo>
                  <a:pt x="282664" y="343257"/>
                  <a:pt x="294305" y="309001"/>
                  <a:pt x="294305" y="267353"/>
                </a:cubicBezTo>
                <a:close/>
                <a:moveTo>
                  <a:pt x="139985" y="415762"/>
                </a:moveTo>
                <a:cubicBezTo>
                  <a:pt x="128551" y="415168"/>
                  <a:pt x="117658" y="410706"/>
                  <a:pt x="109092" y="403109"/>
                </a:cubicBezTo>
                <a:lnTo>
                  <a:pt x="12816" y="307122"/>
                </a:lnTo>
                <a:cubicBezTo>
                  <a:pt x="5165" y="298639"/>
                  <a:pt x="643" y="287796"/>
                  <a:pt x="0" y="276391"/>
                </a:cubicBezTo>
                <a:lnTo>
                  <a:pt x="0" y="141576"/>
                </a:lnTo>
                <a:cubicBezTo>
                  <a:pt x="604" y="130128"/>
                  <a:pt x="5064" y="119221"/>
                  <a:pt x="12653" y="110629"/>
                </a:cubicBezTo>
                <a:lnTo>
                  <a:pt x="109200" y="12870"/>
                </a:lnTo>
                <a:cubicBezTo>
                  <a:pt x="117680" y="5173"/>
                  <a:pt x="128550" y="628"/>
                  <a:pt x="139985" y="0"/>
                </a:cubicBezTo>
                <a:lnTo>
                  <a:pt x="274764" y="0"/>
                </a:lnTo>
                <a:cubicBezTo>
                  <a:pt x="286203" y="623"/>
                  <a:pt x="297084" y="5139"/>
                  <a:pt x="305603" y="12798"/>
                </a:cubicBezTo>
                <a:lnTo>
                  <a:pt x="403036" y="110665"/>
                </a:lnTo>
                <a:cubicBezTo>
                  <a:pt x="410664" y="119225"/>
                  <a:pt x="415152" y="130126"/>
                  <a:pt x="415762" y="141576"/>
                </a:cubicBezTo>
                <a:lnTo>
                  <a:pt x="415762" y="276301"/>
                </a:lnTo>
                <a:cubicBezTo>
                  <a:pt x="415135" y="287720"/>
                  <a:pt x="410589" y="298573"/>
                  <a:pt x="402892" y="307031"/>
                </a:cubicBezTo>
                <a:lnTo>
                  <a:pt x="305676" y="403109"/>
                </a:lnTo>
                <a:cubicBezTo>
                  <a:pt x="297083" y="410698"/>
                  <a:pt x="286176" y="415158"/>
                  <a:pt x="274728" y="415762"/>
                </a:cubicBezTo>
                <a:close/>
              </a:path>
            </a:pathLst>
          </a:custGeom>
          <a:noFill/>
          <a:ln w="10845">
            <a:solidFill>
              <a:srgbClr val="FFFFFF"/>
            </a:solidFill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5D9EC6DC-15CD-6D50-7D0F-34D630B5D1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950644" y="1232943"/>
            <a:ext cx="5241356" cy="4893537"/>
          </a:xfrm>
        </p:spPr>
        <p:txBody>
          <a:bodyPr vert="horz" lIns="0" tIns="45720" rIns="91440" bIns="45720" rtlCol="0" anchor="t">
            <a:normAutofit fontScale="92500" lnSpcReduction="10000"/>
          </a:bodyPr>
          <a:lstStyle/>
          <a:p>
            <a:pPr marL="179705" indent="-179705"/>
            <a:r>
              <a:rPr lang="en-GB" b="1"/>
              <a:t>SDK 1.12 </a:t>
            </a:r>
            <a:r>
              <a:rPr lang="en-GB"/>
              <a:t>is generally legal but is missing:</a:t>
            </a:r>
            <a:endParaRPr lang="en-US"/>
          </a:p>
          <a:p>
            <a:pPr marL="359410" lvl="1" indent="-179705">
              <a:buFont typeface="Calibri"/>
            </a:pPr>
            <a:r>
              <a:rPr lang="en-GB"/>
              <a:t>International Procurement Instrument (IPI)</a:t>
            </a:r>
            <a:endParaRPr lang="en-GB">
              <a:ea typeface="Calibri" panose="020F0502020204030204"/>
              <a:cs typeface="Calibri" panose="020F0502020204030204"/>
            </a:endParaRPr>
          </a:p>
          <a:p>
            <a:pPr marL="359410" lvl="1" indent="-179705">
              <a:buFont typeface="Calibri"/>
            </a:pPr>
            <a:r>
              <a:rPr lang="en-US"/>
              <a:t>Energy Efficiency Directive (EED)</a:t>
            </a:r>
            <a:endParaRPr lang="en-GB">
              <a:ea typeface="Calibri" panose="020F0502020204030204"/>
              <a:cs typeface="Calibri" panose="020F0502020204030204"/>
            </a:endParaRPr>
          </a:p>
          <a:p>
            <a:pPr marL="359410" lvl="1" indent="-179705">
              <a:buFont typeface="Calibri"/>
            </a:pPr>
            <a:r>
              <a:rPr lang="en-GB"/>
              <a:t>Voluntary forms E1-E6</a:t>
            </a:r>
            <a:endParaRPr lang="en-GB">
              <a:ea typeface="Calibri" panose="020F0502020204030204"/>
              <a:cs typeface="Calibri" panose="020F0502020204030204"/>
            </a:endParaRPr>
          </a:p>
          <a:p>
            <a:pPr marL="180000" lvl="1" indent="0">
              <a:buNone/>
            </a:pPr>
            <a:endParaRPr lang="en-GB">
              <a:ea typeface="Calibri" panose="020F0502020204030204"/>
              <a:cs typeface="Calibri" panose="020F0502020204030204"/>
            </a:endParaRPr>
          </a:p>
          <a:p>
            <a:pPr marL="179705" indent="-179705"/>
            <a:r>
              <a:rPr lang="en-GB" b="1"/>
              <a:t>SDK 1.13 and SDK 1.14 </a:t>
            </a:r>
            <a:r>
              <a:rPr lang="en-GB" b="1" err="1"/>
              <a:t>exte</a:t>
            </a:r>
            <a:r>
              <a:rPr lang="en-GB" b="1"/>
              <a:t>nded </a:t>
            </a:r>
            <a:r>
              <a:rPr lang="en-GB" b="1" err="1"/>
              <a:t>lifepsans</a:t>
            </a:r>
            <a:endParaRPr lang="en-GB" err="1">
              <a:ea typeface="Calibri"/>
              <a:cs typeface="Calibri"/>
            </a:endParaRPr>
          </a:p>
          <a:p>
            <a:pPr marL="359410" lvl="1" indent="-179705">
              <a:buFont typeface="Calibri"/>
              <a:buChar char="-"/>
            </a:pPr>
            <a:r>
              <a:rPr lang="en-GB"/>
              <a:t>SDK 1.15 and SDK 2.0 will have same lifespan</a:t>
            </a:r>
            <a:endParaRPr lang="en-GB">
              <a:ea typeface="Calibri"/>
              <a:cs typeface="Calibri"/>
            </a:endParaRPr>
          </a:p>
          <a:p>
            <a:pPr marL="359410" lvl="1" indent="-179705">
              <a:buFont typeface="Calibri"/>
              <a:buChar char="-"/>
            </a:pPr>
            <a:r>
              <a:rPr lang="en-GB">
                <a:ea typeface="Calibri"/>
                <a:cs typeface="Calibri"/>
              </a:rPr>
              <a:t>Will allow time to upgrade to SDK 2.1</a:t>
            </a:r>
          </a:p>
          <a:p>
            <a:pPr marL="359410" lvl="1" indent="-179705">
              <a:buFont typeface="Calibri"/>
              <a:buChar char="-"/>
            </a:pPr>
            <a:r>
              <a:rPr lang="en-GB">
                <a:ea typeface="Calibri"/>
                <a:cs typeface="Calibri"/>
              </a:rPr>
              <a:t>1.13.3 is last patch (backports from SDK 1.14)</a:t>
            </a:r>
          </a:p>
          <a:p>
            <a:pPr marL="359410" lvl="1" indent="-179705">
              <a:buFont typeface="Calibri"/>
              <a:buChar char="-"/>
            </a:pPr>
            <a:r>
              <a:rPr lang="en-GB">
                <a:ea typeface="Calibri"/>
                <a:cs typeface="Calibri"/>
              </a:rPr>
              <a:t>1.14.2 patch on 2 March for minor fix</a:t>
            </a:r>
          </a:p>
          <a:p>
            <a:pPr lvl="1">
              <a:buFont typeface="Calibri" panose="05000000000000000000" pitchFamily="2" charset="2"/>
              <a:buChar char="-"/>
            </a:pPr>
            <a:endParaRPr lang="en-GB">
              <a:ea typeface="Calibri"/>
              <a:cs typeface="Calibri"/>
            </a:endParaRPr>
          </a:p>
          <a:p>
            <a:pPr marL="179705" indent="-179705"/>
            <a:r>
              <a:rPr lang="en-GB" b="1"/>
              <a:t>After SDK 2.0</a:t>
            </a:r>
            <a:endParaRPr lang="en-GB">
              <a:ea typeface="Calibri"/>
              <a:cs typeface="Calibri"/>
            </a:endParaRPr>
          </a:p>
          <a:p>
            <a:pPr marL="359410" lvl="1" indent="-179705">
              <a:buFont typeface="Calibri"/>
              <a:buChar char="-"/>
            </a:pPr>
            <a:r>
              <a:rPr lang="en-GB" sz="2100">
                <a:ea typeface="Calibri"/>
                <a:cs typeface="Calibri"/>
              </a:rPr>
              <a:t>Progress is stalled on 3rd eForms amendment (due to work on new PP Act)</a:t>
            </a:r>
          </a:p>
          <a:p>
            <a:pPr marL="359410" lvl="1" indent="-179705">
              <a:buFont typeface="Calibri"/>
              <a:buChar char="-"/>
            </a:pPr>
            <a:r>
              <a:rPr lang="en-GB" sz="2100">
                <a:ea typeface="Calibri"/>
                <a:cs typeface="Calibri"/>
              </a:rPr>
              <a:t>Legally binding SDK 2.x unlikely before Q2 2027</a:t>
            </a:r>
          </a:p>
          <a:p>
            <a:pPr marL="359410" lvl="1" indent="-179705">
              <a:buFont typeface="Calibri"/>
              <a:buChar char="-"/>
            </a:pPr>
            <a:r>
              <a:rPr lang="en-GB" sz="2100">
                <a:ea typeface="Calibri"/>
                <a:cs typeface="Calibri"/>
              </a:rPr>
              <a:t>Possible SDK 2.1 as maintenance release?</a:t>
            </a:r>
          </a:p>
          <a:p>
            <a:pPr lvl="1">
              <a:buFont typeface="Calibri"/>
              <a:buChar char="-"/>
            </a:pPr>
            <a:endParaRPr lang="en-GB">
              <a:ea typeface="Calibri"/>
              <a:cs typeface="Calibri"/>
            </a:endParaRPr>
          </a:p>
          <a:p>
            <a:pPr marL="180000" lvl="1" indent="0">
              <a:buNone/>
            </a:pPr>
            <a:endParaRPr lang="en-GB">
              <a:ea typeface="Calibri"/>
              <a:cs typeface="Calibri"/>
            </a:endParaRPr>
          </a:p>
          <a:p>
            <a:pPr marL="180000" lvl="1" indent="0">
              <a:buNone/>
            </a:pPr>
            <a:endParaRPr lang="en-GB"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>
              <a:ea typeface="Calibri"/>
              <a:cs typeface="Calibri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>
              <a:ea typeface="Calibri"/>
              <a:cs typeface="Calibri"/>
            </a:endParaRPr>
          </a:p>
          <a:p>
            <a:endParaRPr lang="en-LU">
              <a:ea typeface="Calibri" panose="020F0502020204030204"/>
              <a:cs typeface="Calibri" panose="020F0502020204030204"/>
            </a:endParaRPr>
          </a:p>
          <a:p>
            <a:endParaRPr lang="en-LU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6323845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0FE2F-D878-5348-A8C1-3021B7884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SDK 1.15 and SDK 2.0</a:t>
            </a:r>
            <a:endParaRPr lang="en-L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EEC95-EFF6-5E43-A780-F8CE1AED3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6930" y="1805354"/>
            <a:ext cx="11107613" cy="445574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SDK 1.15</a:t>
            </a:r>
            <a:endParaRPr lang="fr-BE" sz="2400" b="1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Maintenance release, target release in June 2026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Revision of "unpublished"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fields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moved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to SDK 2.0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Business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equivalence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with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SDK 2.0,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except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for "unpublished" fields and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dynamic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rules</a:t>
            </a: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Last SDK 1.x release; eForms 3rd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amendment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will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be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only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on SDK 2.x</a:t>
            </a:r>
          </a:p>
          <a:p>
            <a:pPr marL="180000" lvl="1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SDK 2.0 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New EFX2 for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rules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and view-templates – and more! See next presentation...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2"/>
              </a:rPr>
              <a:t>alpha.2 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just released, target beta.1 by end April, release candidate 1 by July, release around September 2026</a:t>
            </a:r>
          </a:p>
          <a:p>
            <a:pPr lvl="1"/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Don’t use EFX or unpublished fields?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Then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upgrade to 2.0 = upgrade to 1.15 (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except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for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some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dynamic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  <a:r>
              <a:rPr lang="fr-BE" sz="2400" err="1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rules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)</a:t>
            </a:r>
          </a:p>
          <a:p>
            <a:pPr marL="0" lvl="0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lvl="0" indent="0">
              <a:buNone/>
            </a:pP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Updated SDK roadmap at 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  <a:hlinkClick r:id="rId3"/>
              </a:rPr>
              <a:t>https://docs.ted.europa.eu/eforms-common/roadmap/index.html</a:t>
            </a:r>
            <a:r>
              <a:rPr lang="fr-BE" sz="2400"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 </a:t>
            </a:r>
          </a:p>
          <a:p>
            <a:pPr marL="0" lvl="0" indent="0">
              <a:buNone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1800"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GB" sz="1600" b="0" i="0">
              <a:effectLst/>
              <a:latin typeface="Calibri" panose="020F0502020204030204" pitchFamily="34" charset="0"/>
            </a:endParaRPr>
          </a:p>
          <a:p>
            <a:pPr marL="180000" lvl="1" indent="0">
              <a:buNone/>
            </a:pPr>
            <a:endParaRPr lang="fr-BE" sz="2400"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fr-BE" sz="2400">
              <a:effectLst/>
              <a:latin typeface="Calibri" panose="020F0502020204030204" pitchFamily="34" charset="0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465750" lvl="1" indent="-285750">
              <a:buFont typeface="Arial" panose="020B0604020202020204" pitchFamily="34" charset="0"/>
              <a:buChar char="•"/>
            </a:pPr>
            <a:endParaRPr lang="en-IE">
              <a:effectLst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fontAlgn="base"/>
            <a:endParaRPr lang="en-US" sz="2400"/>
          </a:p>
          <a:p>
            <a:pPr fontAlgn="base"/>
            <a:endParaRPr lang="en-US" sz="2400" i="0">
              <a:effectLst/>
            </a:endParaRPr>
          </a:p>
          <a:p>
            <a:pPr marL="0" indent="0" algn="l" rtl="0" fontAlgn="base">
              <a:buNone/>
            </a:pPr>
            <a:endParaRPr lang="en-US" sz="2400" i="0">
              <a:effectLst/>
            </a:endParaRPr>
          </a:p>
          <a:p>
            <a:pPr algn="l" rtl="0" fontAlgn="base"/>
            <a:endParaRPr lang="en-US" b="0" i="0">
              <a:effectLst/>
            </a:endParaRPr>
          </a:p>
          <a:p>
            <a:pPr algn="l" rtl="0" fontAlgn="base"/>
            <a:endParaRPr lang="en-US"/>
          </a:p>
          <a:p>
            <a:pPr marL="0" indent="0" algn="l" rtl="0" fontAlgn="base">
              <a:buNone/>
            </a:pPr>
            <a:endParaRPr lang="en-US" sz="1800" b="0" i="0"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en-US" b="0" i="0">
              <a:effectLst/>
            </a:endParaRPr>
          </a:p>
          <a:p>
            <a:pPr marL="0" indent="0">
              <a:buNone/>
            </a:pPr>
            <a:endParaRPr lang="en-GB"/>
          </a:p>
          <a:p>
            <a:endParaRPr lang="en-LU"/>
          </a:p>
          <a:p>
            <a:endParaRPr lang="en-L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FDAA56-098E-8855-F387-5EA91D5B3D1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924614" y="92170"/>
            <a:ext cx="1959049" cy="23391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71E3E0-08F3-478A-28B6-109313DB2EB4}"/>
              </a:ext>
            </a:extLst>
          </p:cNvPr>
          <p:cNvSpPr txBox="1"/>
          <p:nvPr/>
        </p:nvSpPr>
        <p:spPr>
          <a:xfrm rot="16200000">
            <a:off x="10989212" y="1022034"/>
            <a:ext cx="20043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/>
              <a:t>Image by </a:t>
            </a:r>
            <a:r>
              <a:rPr lang="en-US" sz="800">
                <a:hlinkClick r:id="rId5"/>
              </a:rPr>
              <a:t>Alexa</a:t>
            </a:r>
            <a:r>
              <a:rPr lang="en-US" sz="800"/>
              <a:t> from </a:t>
            </a:r>
            <a:r>
              <a:rPr lang="en-US" sz="800">
                <a:hlinkClick r:id="rId6"/>
              </a:rPr>
              <a:t>Pixabay</a:t>
            </a:r>
            <a:endParaRPr lang="en-IE" sz="800"/>
          </a:p>
        </p:txBody>
      </p:sp>
    </p:spTree>
    <p:extLst>
      <p:ext uri="{BB962C8B-B14F-4D97-AF65-F5344CB8AC3E}">
        <p14:creationId xmlns:p14="http://schemas.microsoft.com/office/powerpoint/2010/main" val="249372215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89E9C-51C6-45D3-21E8-53B6B2A3A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0"/>
            <a:ext cx="10498014" cy="621297"/>
          </a:xfrm>
        </p:spPr>
        <p:txBody>
          <a:bodyPr/>
          <a:lstStyle/>
          <a:p>
            <a:r>
              <a:rPr lang="en-IE"/>
              <a:t>Scope SDK 1.15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2D85-AD92-91FE-0C77-390971C01DF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1930" y="784226"/>
            <a:ext cx="9813670" cy="5702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b="1"/>
              <a:t>        Note: </a:t>
            </a:r>
          </a:p>
          <a:p>
            <a:pPr marL="0" indent="0">
              <a:buNone/>
            </a:pPr>
            <a:r>
              <a:rPr lang="en-IE" i="1"/>
              <a:t>        Some points listed will be subject to approval by the EXEP </a:t>
            </a:r>
            <a:r>
              <a:rPr lang="en-IE" i="1">
                <a:hlinkClick r:id="rId2"/>
              </a:rPr>
              <a:t>eForms community</a:t>
            </a:r>
            <a:endParaRPr lang="en-IE" i="1"/>
          </a:p>
          <a:p>
            <a:pPr marL="0" indent="0">
              <a:buNone/>
            </a:pPr>
            <a:endParaRPr lang="en-IE" b="1"/>
          </a:p>
          <a:p>
            <a:r>
              <a:rPr lang="en-IE"/>
              <a:t>Updated business rules: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IE"/>
              <a:t>Data input controls, e.g.: </a:t>
            </a:r>
          </a:p>
          <a:p>
            <a:pPr lvl="4"/>
            <a:r>
              <a:rPr lang="en-IE"/>
              <a:t>new character limits of 100, 400 and 6000 characters for certain fields</a:t>
            </a:r>
          </a:p>
          <a:p>
            <a:pPr lvl="4"/>
            <a:r>
              <a:rPr lang="en-IE"/>
              <a:t>control that certain amount fields only contain positive amounts</a:t>
            </a:r>
          </a:p>
          <a:p>
            <a:pPr lvl="4"/>
            <a:r>
              <a:rPr lang="en-US"/>
              <a:t>increased controls in Result notices</a:t>
            </a:r>
            <a:endParaRPr lang="en-IE"/>
          </a:p>
          <a:p>
            <a:pPr lvl="1">
              <a:buFont typeface="Courier New" panose="02070309020205020404" pitchFamily="49" charset="0"/>
              <a:buChar char="o"/>
            </a:pPr>
            <a:r>
              <a:rPr lang="en-IE"/>
              <a:t>Other rule maintenance, e.g.:</a:t>
            </a:r>
          </a:p>
          <a:p>
            <a:pPr lvl="4"/>
            <a:r>
              <a:rPr lang="en-IE"/>
              <a:t>restricted procedure allowed for subtype 8 notices</a:t>
            </a:r>
          </a:p>
          <a:p>
            <a:pPr lvl="4"/>
            <a:r>
              <a:rPr lang="en-US"/>
              <a:t>allow for fields concerning FAs/DPS in subtype E1 notices</a:t>
            </a:r>
          </a:p>
          <a:p>
            <a:pPr lvl="4">
              <a:buFontTx/>
              <a:buChar char="-"/>
            </a:pPr>
            <a:r>
              <a:rPr lang="en-IE"/>
              <a:t>allow the EED basis only when the EED item is specified</a:t>
            </a:r>
          </a:p>
          <a:p>
            <a:pPr lvl="4">
              <a:buFontTx/>
              <a:buChar char="-"/>
            </a:pPr>
            <a:r>
              <a:rPr lang="en-IE"/>
              <a:t>refinements of regex expressions to prepare for the new EFX2 grammar </a:t>
            </a:r>
          </a:p>
          <a:p>
            <a:r>
              <a:rPr lang="en-IE"/>
              <a:t>Update to codelists (including</a:t>
            </a:r>
            <a:r>
              <a:rPr lang="en-IE" i="1"/>
              <a:t> </a:t>
            </a:r>
            <a:r>
              <a:rPr lang="en-IE"/>
              <a:t>NUTS codes for Ukraine and Bosnia)</a:t>
            </a:r>
          </a:p>
          <a:p>
            <a:r>
              <a:rPr lang="en-IE"/>
              <a:t>Updates to labels and view templates </a:t>
            </a:r>
          </a:p>
          <a:p>
            <a:pPr marL="0" indent="0">
              <a:buNone/>
            </a:pPr>
            <a:endParaRPr lang="en-IE"/>
          </a:p>
          <a:p>
            <a:endParaRPr lang="en-IE"/>
          </a:p>
          <a:p>
            <a:pPr marL="0" indent="0">
              <a:buNone/>
            </a:pPr>
            <a:endParaRPr lang="en-IE"/>
          </a:p>
          <a:p>
            <a:pPr marL="0" indent="0">
              <a:buNone/>
            </a:pPr>
            <a:endParaRPr lang="en-IE"/>
          </a:p>
        </p:txBody>
      </p:sp>
      <p:pic>
        <p:nvPicPr>
          <p:cNvPr id="10" name="Picture 9" descr="Megaphone">
            <a:extLst>
              <a:ext uri="{FF2B5EF4-FFF2-40B4-BE49-F238E27FC236}">
                <a16:creationId xmlns:a16="http://schemas.microsoft.com/office/drawing/2014/main" id="{83B795A5-A2D3-5D75-CEEF-BB43FF163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09" y="784226"/>
            <a:ext cx="784520" cy="784520"/>
          </a:xfrm>
          <a:prstGeom prst="rect">
            <a:avLst/>
          </a:prstGeom>
        </p:spPr>
      </p:pic>
      <p:pic>
        <p:nvPicPr>
          <p:cNvPr id="12" name="Graphic 11" descr="Storytelling outline">
            <a:extLst>
              <a:ext uri="{FF2B5EF4-FFF2-40B4-BE49-F238E27FC236}">
                <a16:creationId xmlns:a16="http://schemas.microsoft.com/office/drawing/2014/main" id="{16138425-9E3A-52E0-6D1F-CB9444526B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01104" y="2267939"/>
            <a:ext cx="2369634" cy="236963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A97810-C28A-59BF-1447-EE2FDCBF1D80}"/>
              </a:ext>
            </a:extLst>
          </p:cNvPr>
          <p:cNvSpPr txBox="1"/>
          <p:nvPr/>
        </p:nvSpPr>
        <p:spPr>
          <a:xfrm rot="668037">
            <a:off x="10280083" y="3587595"/>
            <a:ext cx="1039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/>
              <a:t>SDK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1B52B6-0EA6-F098-205F-B436E2943D16}"/>
              </a:ext>
            </a:extLst>
          </p:cNvPr>
          <p:cNvSpPr txBox="1"/>
          <p:nvPr/>
        </p:nvSpPr>
        <p:spPr>
          <a:xfrm rot="20476733">
            <a:off x="11008974" y="3506571"/>
            <a:ext cx="717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/>
              <a:t>1.15</a:t>
            </a:r>
          </a:p>
        </p:txBody>
      </p:sp>
    </p:spTree>
    <p:extLst>
      <p:ext uri="{BB962C8B-B14F-4D97-AF65-F5344CB8AC3E}">
        <p14:creationId xmlns:p14="http://schemas.microsoft.com/office/powerpoint/2010/main" val="250101470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CCD4D-FEC6-23E0-117C-DAD6AE037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/>
              <a:t>Revisiting “Unpublished” Fields in SDK 2.0 – New Terminology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7B73446-6446-56D8-591B-4D3BF423FE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78237" y="1913559"/>
            <a:ext cx="6084768" cy="42207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IE"/>
          </a:p>
          <a:p>
            <a:pPr marL="0" indent="0">
              <a:buNone/>
            </a:pPr>
            <a:r>
              <a:rPr lang="en-IE" sz="3000"/>
              <a:t>“Unpublished” </a:t>
            </a:r>
            <a:r>
              <a:rPr lang="en-IE" sz="3000">
                <a:sym typeface="Wingdings" panose="05000000000000000000" pitchFamily="2" charset="2"/>
              </a:rPr>
              <a:t> “</a:t>
            </a:r>
            <a:r>
              <a:rPr lang="en-IE" sz="3000" b="1">
                <a:sym typeface="Wingdings" panose="05000000000000000000" pitchFamily="2" charset="2"/>
              </a:rPr>
              <a:t>Undisclosed</a:t>
            </a:r>
            <a:r>
              <a:rPr lang="en-IE" sz="3000">
                <a:sym typeface="Wingdings" panose="05000000000000000000" pitchFamily="2" charset="2"/>
              </a:rPr>
              <a:t>” </a:t>
            </a:r>
          </a:p>
          <a:p>
            <a:pPr marL="0" indent="0">
              <a:buNone/>
            </a:pPr>
            <a:endParaRPr lang="en-IE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IE">
                <a:sym typeface="Wingdings" panose="05000000000000000000" pitchFamily="2" charset="2"/>
              </a:rPr>
              <a:t>Usage in different contexts: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/>
              <a:t>Noun: “undisclosed information”/ “undisclosed fields” corresponding verb: “to withhold”</a:t>
            </a:r>
            <a:endParaRPr lang="en-IE" sz="1800"/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/>
              <a:t>Noun: “disclosed information” / disclosed fields, corresponding verb: “to disclose”</a:t>
            </a:r>
            <a:endParaRPr lang="en-IE" sz="1800"/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800"/>
              <a:t>Nouns for general process: “non-disclosure”, “disclosure</a:t>
            </a:r>
            <a:r>
              <a:rPr lang="en-US"/>
              <a:t>”</a:t>
            </a:r>
          </a:p>
          <a:p>
            <a:pPr marL="540000" lvl="3" indent="0">
              <a:buNone/>
            </a:pPr>
            <a:endParaRPr lang="en-US"/>
          </a:p>
          <a:p>
            <a:pPr marL="0" indent="0">
              <a:buNone/>
            </a:pPr>
            <a:r>
              <a:rPr lang="en-IE" sz="1700"/>
              <a:t>Clean up current mix of terms: unpublished, not immediately published, publish later, privacy, confidential, hidden, etc</a:t>
            </a:r>
          </a:p>
          <a:p>
            <a:pPr marL="0" indent="0">
              <a:buNone/>
            </a:pPr>
            <a:endParaRPr lang="en-IE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IE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IE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3F7B9C-F3F4-0106-F342-10C49A05B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89" y="2192974"/>
            <a:ext cx="4756318" cy="30751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5E16F6D-5AA9-6D72-229F-73AFF4913F05}"/>
              </a:ext>
            </a:extLst>
          </p:cNvPr>
          <p:cNvSpPr txBox="1"/>
          <p:nvPr/>
        </p:nvSpPr>
        <p:spPr>
          <a:xfrm rot="16200000">
            <a:off x="-506271" y="4484391"/>
            <a:ext cx="1553255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"/>
              <a:t>Image by </a:t>
            </a:r>
            <a:r>
              <a:rPr lang="en-US" sz="600" u="sng">
                <a:hlinkClick r:id="rId3"/>
              </a:rPr>
              <a:t>Julia Schwab</a:t>
            </a:r>
            <a:r>
              <a:rPr lang="en-US" sz="600"/>
              <a:t> from </a:t>
            </a:r>
            <a:r>
              <a:rPr lang="en-US" sz="600" u="sng" err="1">
                <a:hlinkClick r:id="rId4"/>
              </a:rPr>
              <a:t>Pixabay</a:t>
            </a:r>
            <a:endParaRPr lang="en-IE" sz="600"/>
          </a:p>
        </p:txBody>
      </p:sp>
    </p:spTree>
    <p:extLst>
      <p:ext uri="{BB962C8B-B14F-4D97-AF65-F5344CB8AC3E}">
        <p14:creationId xmlns:p14="http://schemas.microsoft.com/office/powerpoint/2010/main" val="55015031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9C5B55-86CD-F64C-8E11-BFCF726D1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-177217"/>
            <a:ext cx="10498014" cy="892695"/>
          </a:xfrm>
        </p:spPr>
        <p:txBody>
          <a:bodyPr/>
          <a:lstStyle/>
          <a:p>
            <a:r>
              <a:rPr lang="en-IE"/>
              <a:t>Undisclosed Fields - New Approach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46759F-7BF4-69A3-961C-DA31E99B2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88604" y="679736"/>
            <a:ext cx="5556403" cy="4351338"/>
          </a:xfrm>
        </p:spPr>
        <p:txBody>
          <a:bodyPr/>
          <a:lstStyle/>
          <a:p>
            <a:pPr marL="0" indent="0">
              <a:buNone/>
            </a:pPr>
            <a:r>
              <a:rPr lang="en-IE" b="1"/>
              <a:t>    </a:t>
            </a:r>
            <a:r>
              <a:rPr lang="en-IE" sz="1600" b="1"/>
              <a:t>Goal: Simplification </a:t>
            </a:r>
          </a:p>
          <a:p>
            <a:pPr marL="180000" lvl="1" indent="0">
              <a:buNone/>
            </a:pPr>
            <a:r>
              <a:rPr lang="en-IE" sz="1600" i="1">
                <a:solidFill>
                  <a:srgbClr val="FF0000"/>
                </a:solidFill>
              </a:rPr>
              <a:t> Before</a:t>
            </a:r>
            <a:r>
              <a:rPr lang="en-IE" sz="1600" i="1"/>
              <a:t>:  5</a:t>
            </a:r>
            <a:r>
              <a:rPr lang="en-IE" sz="1600"/>
              <a:t>00+ fields (all BT-195/196/197/198(BT-xxx) –fields)</a:t>
            </a:r>
          </a:p>
          <a:p>
            <a:pPr marL="180000" lvl="1" indent="0">
              <a:buNone/>
            </a:pPr>
            <a:r>
              <a:rPr lang="en-IE" sz="1600" i="1">
                <a:solidFill>
                  <a:schemeClr val="accent6"/>
                </a:solidFill>
                <a:sym typeface="Wingdings" panose="05000000000000000000" pitchFamily="2" charset="2"/>
              </a:rPr>
              <a:t> After</a:t>
            </a:r>
            <a:r>
              <a:rPr lang="en-IE" sz="1600" i="1">
                <a:sym typeface="Wingdings" panose="05000000000000000000" pitchFamily="2" charset="2"/>
              </a:rPr>
              <a:t>:     </a:t>
            </a:r>
            <a:r>
              <a:rPr lang="en-IE" sz="1600" b="1">
                <a:sym typeface="Wingdings" panose="05000000000000000000" pitchFamily="2" charset="2"/>
              </a:rPr>
              <a:t>4 fields </a:t>
            </a:r>
            <a:r>
              <a:rPr lang="en-IE" sz="1600">
                <a:sym typeface="Wingdings" panose="05000000000000000000" pitchFamily="2" charset="2"/>
              </a:rPr>
              <a:t>applying to the entire notice</a:t>
            </a:r>
            <a:endParaRPr lang="en-IE" sz="1600" b="1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IE"/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5A1182DA-103A-71EA-45A5-464B578CA4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097280"/>
            <a:ext cx="5712788" cy="51289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99C2044-A5FE-6A0B-CE6C-CEB88CD04B5C}"/>
              </a:ext>
            </a:extLst>
          </p:cNvPr>
          <p:cNvSpPr txBox="1"/>
          <p:nvPr/>
        </p:nvSpPr>
        <p:spPr>
          <a:xfrm>
            <a:off x="6316579" y="2270441"/>
            <a:ext cx="36797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/>
              <a:t>BT-195-notice: </a:t>
            </a:r>
            <a:r>
              <a:rPr lang="en-IE" sz="1400" b="1"/>
              <a:t>Groups of Undisclosed Fields </a:t>
            </a:r>
            <a:endParaRPr lang="en-IE" sz="1400" i="1">
              <a:solidFill>
                <a:schemeClr val="accent3"/>
              </a:solidFill>
            </a:endParaRPr>
          </a:p>
          <a:p>
            <a:r>
              <a:rPr lang="en-IE" sz="1400" i="1"/>
              <a:t>(see next slide</a:t>
            </a:r>
            <a:r>
              <a:rPr lang="en-IE" sz="140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400"/>
              <a:t>repeatable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400"/>
              <a:t>code list</a:t>
            </a:r>
          </a:p>
          <a:p>
            <a:endParaRPr lang="en-IE" sz="1400"/>
          </a:p>
          <a:p>
            <a:r>
              <a:rPr lang="en-IE" sz="1400"/>
              <a:t>BT-197-notice: </a:t>
            </a:r>
            <a:r>
              <a:rPr lang="en-IE" sz="1400" b="1"/>
              <a:t>Non-disclosure Justification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400" u="sng"/>
              <a:t>not</a:t>
            </a:r>
            <a:r>
              <a:rPr lang="en-IE" sz="1400"/>
              <a:t> repeatable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400"/>
              <a:t>code list (existing code list </a:t>
            </a:r>
            <a:r>
              <a:rPr lang="en-IE" sz="1400">
                <a:hlinkClick r:id="rId4"/>
              </a:rPr>
              <a:t>non-publication-justification</a:t>
            </a:r>
            <a:r>
              <a:rPr lang="en-IE" sz="1400"/>
              <a:t>)</a:t>
            </a:r>
          </a:p>
          <a:p>
            <a:endParaRPr lang="en-IE" sz="1400"/>
          </a:p>
          <a:p>
            <a:r>
              <a:rPr lang="en-IE" sz="1400"/>
              <a:t>BT-196-notice: </a:t>
            </a:r>
            <a:r>
              <a:rPr lang="en-IE" sz="1400" b="1"/>
              <a:t>Non-disclosure Justification Description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400" u="sng"/>
              <a:t>not</a:t>
            </a:r>
            <a:r>
              <a:rPr lang="en-IE" sz="1400"/>
              <a:t> repeatable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400"/>
              <a:t>free text </a:t>
            </a:r>
          </a:p>
          <a:p>
            <a:endParaRPr lang="en-IE" sz="1400"/>
          </a:p>
          <a:p>
            <a:r>
              <a:rPr lang="en-IE" sz="1400"/>
              <a:t>BT-198-notice: </a:t>
            </a:r>
            <a:r>
              <a:rPr lang="en-IE" sz="1400" b="1"/>
              <a:t>Disclosure Date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u="sng"/>
              <a:t>not </a:t>
            </a:r>
            <a:r>
              <a:rPr lang="en-GB" sz="1400"/>
              <a:t>repeatable</a:t>
            </a:r>
            <a:endParaRPr lang="en-IE" sz="140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1400"/>
              <a:t>date format</a:t>
            </a:r>
          </a:p>
          <a:p>
            <a:endParaRPr lang="en-IE"/>
          </a:p>
        </p:txBody>
      </p:sp>
      <p:pic>
        <p:nvPicPr>
          <p:cNvPr id="12" name="Graphic 11" descr="Bullseye with solid fill">
            <a:extLst>
              <a:ext uri="{FF2B5EF4-FFF2-40B4-BE49-F238E27FC236}">
                <a16:creationId xmlns:a16="http://schemas.microsoft.com/office/drawing/2014/main" id="{5819F56D-8238-AA9A-98E8-EFDCD3199A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44606" y="685426"/>
            <a:ext cx="411854" cy="411854"/>
          </a:xfrm>
          <a:prstGeom prst="rect">
            <a:avLst/>
          </a:prstGeom>
        </p:spPr>
      </p:pic>
      <p:pic>
        <p:nvPicPr>
          <p:cNvPr id="3" name="Graphic 2" descr="Magnifying glass outline">
            <a:extLst>
              <a:ext uri="{FF2B5EF4-FFF2-40B4-BE49-F238E27FC236}">
                <a16:creationId xmlns:a16="http://schemas.microsoft.com/office/drawing/2014/main" id="{2EE078B7-386C-56B6-80C0-A2899285F4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8060552">
            <a:off x="4562178" y="-638088"/>
            <a:ext cx="9632159" cy="942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44921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A9FC6-1E33-00B1-6989-9590DB863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93" y="274130"/>
            <a:ext cx="10498014" cy="553454"/>
          </a:xfrm>
        </p:spPr>
        <p:txBody>
          <a:bodyPr/>
          <a:lstStyle/>
          <a:p>
            <a:r>
              <a:rPr lang="en-IE"/>
              <a:t>Undisclosed Fields – Groups of Fields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B6D7B4-58E2-28E7-0643-650402396BFD}"/>
              </a:ext>
            </a:extLst>
          </p:cNvPr>
          <p:cNvSpPr/>
          <p:nvPr/>
        </p:nvSpPr>
        <p:spPr>
          <a:xfrm>
            <a:off x="314665" y="1554194"/>
            <a:ext cx="2189730" cy="19083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BA803D-87C2-330B-6AEA-8D295313B743}"/>
              </a:ext>
            </a:extLst>
          </p:cNvPr>
          <p:cNvSpPr/>
          <p:nvPr/>
        </p:nvSpPr>
        <p:spPr>
          <a:xfrm>
            <a:off x="2661555" y="1554194"/>
            <a:ext cx="2081222" cy="13849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47D76D-0587-9ECF-FC36-12417B3D97B3}"/>
              </a:ext>
            </a:extLst>
          </p:cNvPr>
          <p:cNvSpPr/>
          <p:nvPr/>
        </p:nvSpPr>
        <p:spPr>
          <a:xfrm>
            <a:off x="4917620" y="1554194"/>
            <a:ext cx="2149929" cy="138499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D0A9A9-0B85-0D3E-16E1-83D53C4DE11D}"/>
              </a:ext>
            </a:extLst>
          </p:cNvPr>
          <p:cNvSpPr/>
          <p:nvPr/>
        </p:nvSpPr>
        <p:spPr>
          <a:xfrm>
            <a:off x="7242392" y="1554194"/>
            <a:ext cx="2089385" cy="14383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408383-4564-4040-A886-0D58147A4D51}"/>
              </a:ext>
            </a:extLst>
          </p:cNvPr>
          <p:cNvSpPr/>
          <p:nvPr/>
        </p:nvSpPr>
        <p:spPr>
          <a:xfrm>
            <a:off x="9530446" y="1554194"/>
            <a:ext cx="2065559" cy="14383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DA19BB-5E2D-3CCC-DFD0-53A569B6C587}"/>
              </a:ext>
            </a:extLst>
          </p:cNvPr>
          <p:cNvSpPr/>
          <p:nvPr/>
        </p:nvSpPr>
        <p:spPr>
          <a:xfrm>
            <a:off x="323113" y="3598291"/>
            <a:ext cx="2149929" cy="9687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46268F-AB22-7FCF-C28A-B50E2B17DBDC}"/>
              </a:ext>
            </a:extLst>
          </p:cNvPr>
          <p:cNvSpPr/>
          <p:nvPr/>
        </p:nvSpPr>
        <p:spPr>
          <a:xfrm>
            <a:off x="2647955" y="3133811"/>
            <a:ext cx="2090953" cy="130111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2B15D6B-2A57-5D47-4227-8182A64AFF4F}"/>
              </a:ext>
            </a:extLst>
          </p:cNvPr>
          <p:cNvSpPr/>
          <p:nvPr/>
        </p:nvSpPr>
        <p:spPr>
          <a:xfrm>
            <a:off x="9522928" y="3144487"/>
            <a:ext cx="2067337" cy="12990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0EBC1E4-8796-3B9D-444D-E318910417BB}"/>
              </a:ext>
            </a:extLst>
          </p:cNvPr>
          <p:cNvSpPr/>
          <p:nvPr/>
        </p:nvSpPr>
        <p:spPr>
          <a:xfrm>
            <a:off x="7242392" y="3140717"/>
            <a:ext cx="2085582" cy="12990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E33FC97-81A5-FDF4-A7F2-C070DA998487}"/>
              </a:ext>
            </a:extLst>
          </p:cNvPr>
          <p:cNvSpPr/>
          <p:nvPr/>
        </p:nvSpPr>
        <p:spPr>
          <a:xfrm>
            <a:off x="4911501" y="3133811"/>
            <a:ext cx="2149929" cy="929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9BE49FA-4974-22DF-BB58-BFB9CBE1BABA}"/>
              </a:ext>
            </a:extLst>
          </p:cNvPr>
          <p:cNvSpPr/>
          <p:nvPr/>
        </p:nvSpPr>
        <p:spPr>
          <a:xfrm>
            <a:off x="332014" y="4768793"/>
            <a:ext cx="2149929" cy="11386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4C4E51-A459-FA02-EB24-84D39B603B35}"/>
              </a:ext>
            </a:extLst>
          </p:cNvPr>
          <p:cNvSpPr/>
          <p:nvPr/>
        </p:nvSpPr>
        <p:spPr>
          <a:xfrm>
            <a:off x="4911501" y="4222147"/>
            <a:ext cx="2149929" cy="167771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44479F2-4B0D-08C3-F3D4-6B947EC9B844}"/>
              </a:ext>
            </a:extLst>
          </p:cNvPr>
          <p:cNvSpPr/>
          <p:nvPr/>
        </p:nvSpPr>
        <p:spPr>
          <a:xfrm>
            <a:off x="7242392" y="4608396"/>
            <a:ext cx="2085582" cy="12990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E21CC64-9E93-787A-B78D-52EE0AB19699}"/>
              </a:ext>
            </a:extLst>
          </p:cNvPr>
          <p:cNvSpPr/>
          <p:nvPr/>
        </p:nvSpPr>
        <p:spPr>
          <a:xfrm>
            <a:off x="2647955" y="4567053"/>
            <a:ext cx="2090953" cy="134043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98358F-1A20-BA6C-2ADD-1FB4272AD7CF}"/>
              </a:ext>
            </a:extLst>
          </p:cNvPr>
          <p:cNvSpPr txBox="1"/>
          <p:nvPr/>
        </p:nvSpPr>
        <p:spPr>
          <a:xfrm>
            <a:off x="300585" y="1562004"/>
            <a:ext cx="22683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1</a:t>
            </a:r>
            <a:r>
              <a:rPr lang="en-IE" sz="1200" b="1"/>
              <a:t>: Award Criteria</a:t>
            </a:r>
          </a:p>
          <a:p>
            <a:endParaRPr lang="en-IE" sz="800" b="1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IE" sz="80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BT-539 (Award Criterion Type)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BT-734 (Award Criterion Name)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BT-540 (Award Criterion Description)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BT-541 (Award Criterion Number)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BT-5421 (Award Criterion Number Weight)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BT-5422 (Award Criterion Number Fixed)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BT-5423 (Award Criterion Number Threshold)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BT-543 (Award Criteria Complicated)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BT-733 (Award Criteria Order Justification)</a:t>
            </a:r>
          </a:p>
          <a:p>
            <a:endParaRPr lang="en-IE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9821E7-8A1D-64CC-ABC6-9A15FE99CC64}"/>
              </a:ext>
            </a:extLst>
          </p:cNvPr>
          <p:cNvSpPr txBox="1"/>
          <p:nvPr/>
        </p:nvSpPr>
        <p:spPr>
          <a:xfrm>
            <a:off x="2687687" y="1554194"/>
            <a:ext cx="20301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2</a:t>
            </a:r>
            <a:r>
              <a:rPr lang="en-IE" sz="1200" b="1"/>
              <a:t>: Framework Value: Notice</a:t>
            </a:r>
          </a:p>
          <a:p>
            <a:endParaRPr lang="en-IE" sz="800" b="1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BT-118 (Notice Framework Maximum Value)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BT-1118 (Notice Framework Approximate Value)</a:t>
            </a:r>
          </a:p>
          <a:p>
            <a:endParaRPr lang="en-IE"/>
          </a:p>
          <a:p>
            <a:endParaRPr lang="en-IE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DE0311-2D8A-2FDC-0716-A20C01532E9E}"/>
              </a:ext>
            </a:extLst>
          </p:cNvPr>
          <p:cNvSpPr txBox="1"/>
          <p:nvPr/>
        </p:nvSpPr>
        <p:spPr>
          <a:xfrm>
            <a:off x="4941446" y="1548478"/>
            <a:ext cx="205997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3</a:t>
            </a:r>
            <a:r>
              <a:rPr lang="en-IE" sz="1200" b="1"/>
              <a:t>: Framework Value: Group</a:t>
            </a:r>
          </a:p>
          <a:p>
            <a:endParaRPr lang="en-IE" sz="800" b="1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BT-556 (Group Framework Maximum Value Lot Identifier)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BT-156 (Group Framework Re-calculated Maximum Value)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BT-1561 (Group Framework Re-estimated Value)</a:t>
            </a:r>
          </a:p>
          <a:p>
            <a:endParaRPr lang="en-IE"/>
          </a:p>
          <a:p>
            <a:endParaRPr lang="en-IE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F9BACF-F66E-1C8F-38AB-ACB0620746F7}"/>
              </a:ext>
            </a:extLst>
          </p:cNvPr>
          <p:cNvSpPr txBox="1"/>
          <p:nvPr/>
        </p:nvSpPr>
        <p:spPr>
          <a:xfrm>
            <a:off x="7266220" y="1540658"/>
            <a:ext cx="200840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 4</a:t>
            </a:r>
            <a:r>
              <a:rPr lang="en-IE" sz="1200" b="1"/>
              <a:t>: Framework Value: Lot Result</a:t>
            </a:r>
          </a:p>
          <a:p>
            <a:endParaRPr lang="en-IE" sz="800" b="1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BT-709 (Framework Re-calculated Maximum Value)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BT-660 (Framework Re-estimated Value)</a:t>
            </a:r>
          </a:p>
          <a:p>
            <a:endParaRPr lang="en-IE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B677F0-BEB0-B650-A61C-BB95A2443B44}"/>
              </a:ext>
            </a:extLst>
          </p:cNvPr>
          <p:cNvSpPr txBox="1"/>
          <p:nvPr/>
        </p:nvSpPr>
        <p:spPr>
          <a:xfrm>
            <a:off x="9522928" y="1525372"/>
            <a:ext cx="18941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5</a:t>
            </a:r>
            <a:r>
              <a:rPr lang="en-IE" sz="1200" b="1"/>
              <a:t>: Notice Value</a:t>
            </a:r>
          </a:p>
          <a:p>
            <a:endParaRPr lang="en-IE" sz="8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8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800"/>
              <a:t>BT-161 (Notice Value)</a:t>
            </a:r>
          </a:p>
          <a:p>
            <a:endParaRPr lang="en-IE"/>
          </a:p>
          <a:p>
            <a:endParaRPr lang="en-I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17421C-8EB8-7E27-976E-378217F1A717}"/>
              </a:ext>
            </a:extLst>
          </p:cNvPr>
          <p:cNvSpPr txBox="1"/>
          <p:nvPr/>
        </p:nvSpPr>
        <p:spPr>
          <a:xfrm>
            <a:off x="332014" y="3573914"/>
            <a:ext cx="21433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6</a:t>
            </a:r>
            <a:r>
              <a:rPr lang="en-IE" sz="1200" b="1"/>
              <a:t>: Tender Value: Lot Result</a:t>
            </a:r>
          </a:p>
          <a:p>
            <a:endParaRPr lang="en-IE" sz="80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BT-710 (Tender Value Lowest)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BT-711 (Tender Value Highest)</a:t>
            </a:r>
          </a:p>
          <a:p>
            <a:endParaRPr lang="en-IE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FEAC051-06CF-C0C1-2D8D-65B36CF7BB59}"/>
              </a:ext>
            </a:extLst>
          </p:cNvPr>
          <p:cNvSpPr txBox="1"/>
          <p:nvPr/>
        </p:nvSpPr>
        <p:spPr>
          <a:xfrm>
            <a:off x="2654004" y="3131068"/>
            <a:ext cx="205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7</a:t>
            </a:r>
            <a:r>
              <a:rPr lang="en-IE" sz="1200" b="1"/>
              <a:t>: Tender information: Tender level</a:t>
            </a:r>
          </a:p>
          <a:p>
            <a:r>
              <a:rPr lang="en-IE" sz="800" b="1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IE" sz="800" b="1"/>
              <a:t>     </a:t>
            </a:r>
            <a:r>
              <a:rPr lang="en-IE" sz="800"/>
              <a:t>BT-720 (Tender Value)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BT-162 (Concession Revenue User)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BT-160 (Concession Revenue Buyer)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BT-163 (Concession Value Description)</a:t>
            </a:r>
          </a:p>
          <a:p>
            <a:endParaRPr lang="en-IE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442F3B7-33CB-C520-80C0-36358F65461E}"/>
              </a:ext>
            </a:extLst>
          </p:cNvPr>
          <p:cNvSpPr txBox="1"/>
          <p:nvPr/>
        </p:nvSpPr>
        <p:spPr>
          <a:xfrm>
            <a:off x="4953787" y="3129486"/>
            <a:ext cx="21499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8</a:t>
            </a:r>
            <a:r>
              <a:rPr lang="en-IE" sz="1200" b="1"/>
              <a:t>: Information about the Winner</a:t>
            </a:r>
          </a:p>
          <a:p>
            <a:endParaRPr lang="en-IE" sz="80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BT-142 (Winner Chosen)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BT-144 (Not Awarded Reason)</a:t>
            </a:r>
          </a:p>
          <a:p>
            <a:endParaRPr lang="en-IE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F72807-DEB4-1DDA-5733-14DFD83C5B4C}"/>
              </a:ext>
            </a:extLst>
          </p:cNvPr>
          <p:cNvSpPr txBox="1"/>
          <p:nvPr/>
        </p:nvSpPr>
        <p:spPr>
          <a:xfrm>
            <a:off x="7277539" y="3131068"/>
            <a:ext cx="199571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9</a:t>
            </a:r>
            <a:r>
              <a:rPr lang="en-IE" sz="1200" b="1"/>
              <a:t>: Statistics – Received Submissions</a:t>
            </a:r>
          </a:p>
          <a:p>
            <a:endParaRPr lang="en-IE" sz="80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BT-759 (Received Submissions Count)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BT-760 (Received Submissions Type)</a:t>
            </a:r>
          </a:p>
          <a:p>
            <a:endParaRPr lang="en-IE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BEAE023-29E3-EB7B-7B16-A00B8FAB985F}"/>
              </a:ext>
            </a:extLst>
          </p:cNvPr>
          <p:cNvSpPr txBox="1"/>
          <p:nvPr/>
        </p:nvSpPr>
        <p:spPr>
          <a:xfrm>
            <a:off x="9501797" y="3159342"/>
            <a:ext cx="17798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10</a:t>
            </a:r>
            <a:r>
              <a:rPr lang="en-IE" sz="1200" b="1"/>
              <a:t>: Tender Rank</a:t>
            </a:r>
          </a:p>
          <a:p>
            <a:endParaRPr lang="en-IE" sz="800"/>
          </a:p>
          <a:p>
            <a:endParaRPr lang="en-IE" sz="80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BT-171 (Tender Rank) </a:t>
            </a:r>
          </a:p>
          <a:p>
            <a:endParaRPr lang="en-IE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110794-BCF0-C558-D929-59F27B7B956D}"/>
              </a:ext>
            </a:extLst>
          </p:cNvPr>
          <p:cNvSpPr txBox="1"/>
          <p:nvPr/>
        </p:nvSpPr>
        <p:spPr>
          <a:xfrm>
            <a:off x="323113" y="4799714"/>
            <a:ext cx="187097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11</a:t>
            </a:r>
            <a:r>
              <a:rPr lang="en-IE" sz="1200" b="1"/>
              <a:t>: Tender Variant</a:t>
            </a:r>
          </a:p>
          <a:p>
            <a:endParaRPr lang="en-IE" sz="800" b="1"/>
          </a:p>
          <a:p>
            <a:endParaRPr lang="en-IE" sz="800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800"/>
              <a:t>BT-193 (Tender Variant)</a:t>
            </a:r>
          </a:p>
          <a:p>
            <a:endParaRPr lang="en-IE" sz="800" b="1"/>
          </a:p>
          <a:p>
            <a:endParaRPr lang="en-IE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E0BB6A9-FE31-2337-D1E0-FC2F11843E55}"/>
              </a:ext>
            </a:extLst>
          </p:cNvPr>
          <p:cNvSpPr txBox="1"/>
          <p:nvPr/>
        </p:nvSpPr>
        <p:spPr>
          <a:xfrm>
            <a:off x="2674890" y="4594004"/>
            <a:ext cx="201241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12</a:t>
            </a:r>
            <a:r>
              <a:rPr lang="en-IE" sz="1200" b="1"/>
              <a:t>: Country of Origin</a:t>
            </a:r>
          </a:p>
          <a:p>
            <a:endParaRPr lang="en-IE" sz="1200" b="1"/>
          </a:p>
          <a:p>
            <a:endParaRPr lang="en-IE" sz="80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800"/>
              <a:t>BT-191 (Country Origin)</a:t>
            </a:r>
          </a:p>
          <a:p>
            <a:endParaRPr lang="en-IE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FF0680-6244-E1D9-3AA4-98B1E2F2F18E}"/>
              </a:ext>
            </a:extLst>
          </p:cNvPr>
          <p:cNvSpPr txBox="1"/>
          <p:nvPr/>
        </p:nvSpPr>
        <p:spPr>
          <a:xfrm>
            <a:off x="4932840" y="4222147"/>
            <a:ext cx="20573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13</a:t>
            </a:r>
            <a:r>
              <a:rPr lang="en-IE" sz="1200" b="1"/>
              <a:t>: Information about Subcontracting</a:t>
            </a:r>
          </a:p>
          <a:p>
            <a:endParaRPr lang="en-IE" sz="80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BT-773 (Subcontracting)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BT-730 (Subcontracting Value Known)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BT-553 (Subcontracting Value)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BT-731 (Subcontracting Percentage Known)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BT-555 (Subcontracting Percentage)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BT-554 (Subcontracting Description)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FF278DE-B714-F39D-9E9F-50C2F55A3412}"/>
              </a:ext>
            </a:extLst>
          </p:cNvPr>
          <p:cNvSpPr txBox="1"/>
          <p:nvPr/>
        </p:nvSpPr>
        <p:spPr>
          <a:xfrm>
            <a:off x="7265107" y="4623077"/>
            <a:ext cx="19716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200" b="1" u="sng"/>
              <a:t>Group 14</a:t>
            </a:r>
            <a:r>
              <a:rPr lang="en-IE" sz="1200" b="1"/>
              <a:t>: Information about Review</a:t>
            </a:r>
            <a:r>
              <a:rPr lang="en-IE" sz="1200"/>
              <a:t> </a:t>
            </a:r>
          </a:p>
          <a:p>
            <a:endParaRPr lang="en-IE" sz="80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BT-712 (Buyer Review Complaints)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BT-635 (Buyer Review Requests Count)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IE" sz="800"/>
              <a:t>BT-636 (Buyer Review Requests Irregularity Type)</a:t>
            </a:r>
          </a:p>
          <a:p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798384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CD3DA-D691-6F12-04C4-5C6654311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127584"/>
            <a:ext cx="10498014" cy="869010"/>
          </a:xfrm>
        </p:spPr>
        <p:txBody>
          <a:bodyPr/>
          <a:lstStyle/>
          <a:p>
            <a:r>
              <a:rPr lang="en-IE"/>
              <a:t>Undisclosed Fields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30C07B-8D3A-5B85-80C7-DF0A841E370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5733" y="1181528"/>
            <a:ext cx="5644793" cy="47521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E" b="1"/>
              <a:t>Fields that should </a:t>
            </a:r>
            <a:r>
              <a:rPr lang="en-IE" b="1" u="sng"/>
              <a:t>no longer be withholdable </a:t>
            </a:r>
            <a:r>
              <a:rPr lang="en-IE" i="1"/>
              <a:t>(Proposal</a:t>
            </a:r>
            <a:r>
              <a:rPr lang="en-IE" sz="1800" i="1"/>
              <a:t>):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de-DE" sz="1800"/>
              <a:t>BT-09 (Cross Border Law)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de-DE" sz="1800"/>
              <a:t>BT-88 (</a:t>
            </a:r>
            <a:r>
              <a:rPr lang="de-DE" sz="1800" err="1"/>
              <a:t>Procedure</a:t>
            </a:r>
            <a:r>
              <a:rPr lang="de-DE" sz="1800"/>
              <a:t> Features)</a:t>
            </a:r>
            <a:endParaRPr lang="en-IE" sz="1800"/>
          </a:p>
          <a:p>
            <a:pPr lvl="4">
              <a:buFont typeface="Arial" panose="020B0604020202020204" pitchFamily="34" charset="0"/>
              <a:buChar char="•"/>
            </a:pPr>
            <a:r>
              <a:rPr lang="de-DE" sz="1800"/>
              <a:t>BT-105 (</a:t>
            </a:r>
            <a:r>
              <a:rPr lang="de-DE" sz="1800" err="1"/>
              <a:t>Procedure</a:t>
            </a:r>
            <a:r>
              <a:rPr lang="de-DE" sz="1800"/>
              <a:t> Type)</a:t>
            </a:r>
            <a:endParaRPr lang="en-IE" sz="1800"/>
          </a:p>
          <a:p>
            <a:pPr lvl="4">
              <a:buFont typeface="Arial" panose="020B0604020202020204" pitchFamily="34" charset="0"/>
              <a:buChar char="•"/>
            </a:pPr>
            <a:r>
              <a:rPr lang="de-DE" sz="1800"/>
              <a:t>BT-106 (</a:t>
            </a:r>
            <a:r>
              <a:rPr lang="de-DE" sz="1800" err="1"/>
              <a:t>Procedure</a:t>
            </a:r>
            <a:r>
              <a:rPr lang="de-DE" sz="1800"/>
              <a:t> </a:t>
            </a:r>
            <a:r>
              <a:rPr lang="de-DE" sz="1800" err="1"/>
              <a:t>Accelerated</a:t>
            </a:r>
            <a:r>
              <a:rPr lang="de-DE" sz="1800"/>
              <a:t>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IE" sz="1800"/>
              <a:t>BT-135 (Direct Award Justification Text)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IE" sz="1800"/>
              <a:t>BT-136 (Direct Award Justification Code)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de-DE" sz="1800"/>
              <a:t>BT-1251</a:t>
            </a:r>
            <a:r>
              <a:rPr lang="en-IE" sz="1800"/>
              <a:t> (Previous Planning Part Identifier)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de-DE" sz="1800"/>
              <a:t>BT-1252 (</a:t>
            </a:r>
            <a:r>
              <a:rPr lang="en-US" sz="1800"/>
              <a:t>Direct Award Justification Previous Procedure Identifier)</a:t>
            </a:r>
            <a:endParaRPr lang="en-IE" sz="1800"/>
          </a:p>
          <a:p>
            <a:pPr lvl="4">
              <a:buFont typeface="Arial" panose="020B0604020202020204" pitchFamily="34" charset="0"/>
              <a:buChar char="•"/>
            </a:pPr>
            <a:r>
              <a:rPr lang="en-IE" sz="1800"/>
              <a:t>BT-1351 (Procedure Accelerated Justification)</a:t>
            </a:r>
          </a:p>
          <a:p>
            <a:pPr marL="0" indent="0">
              <a:buNone/>
            </a:pPr>
            <a:endParaRPr lang="en-IE"/>
          </a:p>
          <a:p>
            <a:pPr marL="0" indent="0">
              <a:buNone/>
            </a:pPr>
            <a:r>
              <a:rPr lang="en-IE" b="1"/>
              <a:t>Undisclosed Fields - Remaining issue: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IE"/>
              <a:t>How to withhold fields in order to hide the winning and tendering organisations?</a:t>
            </a:r>
          </a:p>
          <a:p>
            <a:pPr marL="0" indent="0">
              <a:buNone/>
            </a:pPr>
            <a:endParaRPr lang="en-IE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3CB08D-22D6-DD38-BC6A-C17C52474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582" y="228956"/>
            <a:ext cx="4370663" cy="24584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12AE8F-02DD-F732-8A6F-E2203E5B5859}"/>
              </a:ext>
            </a:extLst>
          </p:cNvPr>
          <p:cNvSpPr txBox="1"/>
          <p:nvPr/>
        </p:nvSpPr>
        <p:spPr>
          <a:xfrm rot="16200000">
            <a:off x="10856267" y="1170934"/>
            <a:ext cx="2099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/>
              <a:t>Image by </a:t>
            </a:r>
            <a:r>
              <a:rPr lang="en-US" sz="800" u="sng">
                <a:hlinkClick r:id="rId4"/>
              </a:rPr>
              <a:t>bspence81</a:t>
            </a:r>
            <a:r>
              <a:rPr lang="en-US" sz="800"/>
              <a:t> from </a:t>
            </a:r>
            <a:r>
              <a:rPr lang="en-US" sz="800" u="sng" err="1">
                <a:hlinkClick r:id="rId5"/>
              </a:rPr>
              <a:t>Pixabay</a:t>
            </a:r>
            <a:endParaRPr lang="en-IE" sz="800"/>
          </a:p>
        </p:txBody>
      </p:sp>
      <p:pic>
        <p:nvPicPr>
          <p:cNvPr id="14" name="Graphic 13" descr="Question Mark with solid fill">
            <a:extLst>
              <a:ext uri="{FF2B5EF4-FFF2-40B4-BE49-F238E27FC236}">
                <a16:creationId xmlns:a16="http://schemas.microsoft.com/office/drawing/2014/main" id="{FEF4BEA9-DA71-ACEC-BBF5-551010EDDA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57775" y="5130298"/>
            <a:ext cx="914400" cy="914400"/>
          </a:xfrm>
          <a:prstGeom prst="rect">
            <a:avLst/>
          </a:prstGeom>
        </p:spPr>
      </p:pic>
      <p:pic>
        <p:nvPicPr>
          <p:cNvPr id="16" name="Graphic 15" descr="Question mark with solid fill">
            <a:extLst>
              <a:ext uri="{FF2B5EF4-FFF2-40B4-BE49-F238E27FC236}">
                <a16:creationId xmlns:a16="http://schemas.microsoft.com/office/drawing/2014/main" id="{0DE7AE2F-76AD-5464-5B87-4947FECFAF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95667" y="4939806"/>
            <a:ext cx="914400" cy="914400"/>
          </a:xfrm>
          <a:prstGeom prst="rect">
            <a:avLst/>
          </a:prstGeom>
        </p:spPr>
      </p:pic>
      <p:pic>
        <p:nvPicPr>
          <p:cNvPr id="18" name="Graphic 17" descr="Thought bubble outline">
            <a:extLst>
              <a:ext uri="{FF2B5EF4-FFF2-40B4-BE49-F238E27FC236}">
                <a16:creationId xmlns:a16="http://schemas.microsoft.com/office/drawing/2014/main" id="{D28C2160-63EF-4DA1-E196-53DA62FC57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35897" y="493980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2765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P 1">
      <a:dk1>
        <a:srgbClr val="000000"/>
      </a:dk1>
      <a:lt1>
        <a:srgbClr val="FFFFFF"/>
      </a:lt1>
      <a:dk2>
        <a:srgbClr val="44546A"/>
      </a:dk2>
      <a:lt2>
        <a:srgbClr val="DFE9F2"/>
      </a:lt2>
      <a:accent1>
        <a:srgbClr val="BDDEFD"/>
      </a:accent1>
      <a:accent2>
        <a:srgbClr val="6699CC"/>
      </a:accent2>
      <a:accent3>
        <a:srgbClr val="0099CC"/>
      </a:accent3>
      <a:accent4>
        <a:srgbClr val="FF9933"/>
      </a:accent4>
      <a:accent5>
        <a:srgbClr val="ED5087"/>
      </a:accent5>
      <a:accent6>
        <a:srgbClr val="339900"/>
      </a:accent6>
      <a:hlink>
        <a:srgbClr val="6699CC"/>
      </a:hlink>
      <a:folHlink>
        <a:srgbClr val="99228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 white background 2  -  Read-Only" id="{3256414E-8899-4D91-88B9-3858EDC5D164}" vid="{DA25D172-1672-4428-A6C4-D10A4A605E4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A6791DDFFC024DAA4136D92359EB10" ma:contentTypeVersion="18" ma:contentTypeDescription="Create a new document." ma:contentTypeScope="" ma:versionID="8319766ab758ed55c4e63781db92f805">
  <xsd:schema xmlns:xsd="http://www.w3.org/2001/XMLSchema" xmlns:xs="http://www.w3.org/2001/XMLSchema" xmlns:p="http://schemas.microsoft.com/office/2006/metadata/properties" xmlns:ns2="cce4269c-1bca-4c47-bcbd-0ca0cb14aa6e" xmlns:ns3="96a7f24e-e0df-4592-b6e0-4a62e251a0e5" targetNamespace="http://schemas.microsoft.com/office/2006/metadata/properties" ma:root="true" ma:fieldsID="0a99b7e5bcc8e8948475395f99830ec8" ns2:_="" ns3:_="">
    <xsd:import namespace="cce4269c-1bca-4c47-bcbd-0ca0cb14aa6e"/>
    <xsd:import namespace="96a7f24e-e0df-4592-b6e0-4a62e251a0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e4269c-1bca-4c47-bcbd-0ca0cb14a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a7f24e-e0df-4592-b6e0-4a62e251a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752f0e4-ce4d-4dd6-bee9-8d6d8b668caa}" ma:internalName="TaxCatchAll" ma:showField="CatchAllData" ma:web="96a7f24e-e0df-4592-b6e0-4a62e251a0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6a7f24e-e0df-4592-b6e0-4a62e251a0e5" xsi:nil="true"/>
    <lcf76f155ced4ddcb4097134ff3c332f xmlns="cce4269c-1bca-4c47-bcbd-0ca0cb14aa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13867FA-F2D5-45B8-9FFD-28F891CCFC09}">
  <ds:schemaRefs>
    <ds:schemaRef ds:uri="96a7f24e-e0df-4592-b6e0-4a62e251a0e5"/>
    <ds:schemaRef ds:uri="cce4269c-1bca-4c47-bcbd-0ca0cb14aa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865F3BD-7ADA-47AC-A1C3-FC11966418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365862-B5DF-4681-8948-855656D70EA0}">
  <ds:schemaRefs>
    <ds:schemaRef ds:uri="96a7f24e-e0df-4592-b6e0-4a62e251a0e5"/>
    <ds:schemaRef ds:uri="cce4269c-1bca-4c47-bcbd-0ca0cb14aa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14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eFORMS business issues</vt:lpstr>
      <vt:lpstr>eForms business issues – more than spring cleaning</vt:lpstr>
      <vt:lpstr>SDK lifespans</vt:lpstr>
      <vt:lpstr>SDK 1.15 and SDK 2.0</vt:lpstr>
      <vt:lpstr>Scope SDK 1.15 </vt:lpstr>
      <vt:lpstr>Revisiting “Unpublished” Fields in SDK 2.0 – New Terminology </vt:lpstr>
      <vt:lpstr>Undisclosed Fields - New Approach </vt:lpstr>
      <vt:lpstr>Undisclosed Fields – Groups of Fields </vt:lpstr>
      <vt:lpstr>Undisclosed Fields </vt:lpstr>
      <vt:lpstr>Dynamic Rules in SDK 2.0</vt:lpstr>
      <vt:lpstr>TED Data Quality Assistant – AI-assisted validation</vt:lpstr>
      <vt:lpstr>Revision of the EU public procurement framework </vt:lpstr>
      <vt:lpstr>What’s up next</vt:lpstr>
      <vt:lpstr>THANK YOU FOR YOUR ATTENTION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for General OP Powerpoint presentation</dc:title>
  <dc:creator>FERRAND Karl (OP)</dc:creator>
  <cp:keywords/>
  <cp:revision>1</cp:revision>
  <dcterms:created xsi:type="dcterms:W3CDTF">2023-05-22T20:51:51Z</dcterms:created>
  <dcterms:modified xsi:type="dcterms:W3CDTF">2026-03-27T10:20:04Z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0x0101008BA6791DDFFC024DAA4136D92359EB10</vt:lpwstr>
  </property>
  <property fmtid="{D5CDD505-2E9C-101B-9397-08002B2CF9AE}" pid="3" name="Unit">
    <vt:lpwstr>13;#OP.B.2 - Multimedia and Publications|b60b1445-b671-47b6-b729-f0134ff23533</vt:lpwstr>
  </property>
  <property fmtid="{D5CDD505-2E9C-101B-9397-08002B2CF9AE}" pid="4" name="MSIP_Label_6bd9ddd1-4d20-43f6-abfa-fc3c07406f94_Name">
    <vt:lpwstr>Commission Use</vt:lpwstr>
  </property>
  <property fmtid="{D5CDD505-2E9C-101B-9397-08002B2CF9AE}" pid="5" name="URL">
    <vt:lpwstr/>
  </property>
  <property fmtid="{D5CDD505-2E9C-101B-9397-08002B2CF9AE}" pid="6" name="MSIP_Label_6bd9ddd1-4d20-43f6-abfa-fc3c07406f94_SetDate">
    <vt:lpwstr>2022-04-28T08:42:27Z</vt:lpwstr>
  </property>
  <property fmtid="{D5CDD505-2E9C-101B-9397-08002B2CF9AE}" pid="7" name="MSIP_Label_6bd9ddd1-4d20-43f6-abfa-fc3c07406f94_ActionId">
    <vt:lpwstr>c8e21a04-4ea1-47be-a3a1-8a28161194c0</vt:lpwstr>
  </property>
  <property fmtid="{D5CDD505-2E9C-101B-9397-08002B2CF9AE}" pid="8" name="MSIP_Label_6bd9ddd1-4d20-43f6-abfa-fc3c07406f94_ContentBits">
    <vt:lpwstr>0</vt:lpwstr>
  </property>
  <property fmtid="{D5CDD505-2E9C-101B-9397-08002B2CF9AE}" pid="9" name="MSIP_Label_6bd9ddd1-4d20-43f6-abfa-fc3c07406f94_SiteId">
    <vt:lpwstr>b24c8b06-522c-46fe-9080-70926f8dddb1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Enabled">
    <vt:lpwstr>true</vt:lpwstr>
  </property>
  <property fmtid="{D5CDD505-2E9C-101B-9397-08002B2CF9AE}" pid="12" name="MediaServiceImageTags">
    <vt:lpwstr/>
  </property>
</Properties>
</file>