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79" r:id="rId7"/>
    <p:sldId id="312" r:id="rId8"/>
    <p:sldId id="313" r:id="rId9"/>
    <p:sldId id="317" r:id="rId10"/>
    <p:sldId id="314" r:id="rId11"/>
    <p:sldId id="316" r:id="rId12"/>
    <p:sldId id="318" r:id="rId13"/>
    <p:sldId id="309" r:id="rId14"/>
    <p:sldId id="296" r:id="rId15"/>
    <p:sldId id="307" r:id="rId16"/>
    <p:sldId id="295" r:id="rId17"/>
    <p:sldId id="306" r:id="rId18"/>
    <p:sldId id="308" r:id="rId19"/>
    <p:sldId id="293" r:id="rId20"/>
    <p:sldId id="310" r:id="rId21"/>
    <p:sldId id="311" r:id="rId22"/>
    <p:sldId id="278" r:id="rId23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26059F-2AE3-2ABA-EE86-915EFA4B1983}" name="DONOHOE Paul (OP-EXT)" initials="PD" userId="S::Paul.DONOHOE@ext.publications.europa.eu::c9df9133-e9aa-401a-a047-69aff1aabaa4" providerId="AD"/>
  <p188:author id="{A12F5EE9-49B7-BA5D-30AB-59ACC64542BA}" name="CAMPANELLA Enrico (OP-EXT)" initials="C(" userId="S::enrico.campanella1@ext.publications.europa.eu::23e2e287-dfda-4d47-9257-08e6914fcc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FAB2A-0154-42B0-B1F8-929B018A0A0E}" v="17" dt="2025-03-28T07:32:49.363"/>
    <p1510:client id="{0FE5418D-90C4-4FBE-AFF7-066009253A00}" v="943" dt="2025-03-28T10:05:10.225"/>
    <p1510:client id="{2FDF6FD8-D4F3-3046-9B5A-D91E1F5CD786}" v="53" dt="2025-03-28T07:09:05.864"/>
    <p1510:client id="{7D17598A-A131-FA49-0FBA-B01368A9CFE0}" v="7" dt="2025-03-28T07:10:02.278"/>
    <p1510:client id="{CBC1F0BC-300A-4E97-90D0-239F06F59274}" v="2" dt="2025-03-28T08:31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ANELLA Enrico (OP-EXT)" userId="S::enrico.campanella1@ext.publications.europa.eu::23e2e287-dfda-4d47-9257-08e6914fcca7" providerId="AD" clId="Web-{04CFAB2A-0154-42B0-B1F8-929B018A0A0E}"/>
    <pc:docChg chg="mod modSld">
      <pc:chgData name="CAMPANELLA Enrico (OP-EXT)" userId="S::enrico.campanella1@ext.publications.europa.eu::23e2e287-dfda-4d47-9257-08e6914fcca7" providerId="AD" clId="Web-{04CFAB2A-0154-42B0-B1F8-929B018A0A0E}" dt="2025-03-28T07:32:49.363" v="15" actId="20577"/>
      <pc:docMkLst>
        <pc:docMk/>
      </pc:docMkLst>
      <pc:sldChg chg="modSp">
        <pc:chgData name="CAMPANELLA Enrico (OP-EXT)" userId="S::enrico.campanella1@ext.publications.europa.eu::23e2e287-dfda-4d47-9257-08e6914fcca7" providerId="AD" clId="Web-{04CFAB2A-0154-42B0-B1F8-929B018A0A0E}" dt="2025-03-28T07:32:49.363" v="15" actId="20577"/>
        <pc:sldMkLst>
          <pc:docMk/>
          <pc:sldMk cId="4064580689" sldId="306"/>
        </pc:sldMkLst>
        <pc:spChg chg="mod">
          <ac:chgData name="CAMPANELLA Enrico (OP-EXT)" userId="S::enrico.campanella1@ext.publications.europa.eu::23e2e287-dfda-4d47-9257-08e6914fcca7" providerId="AD" clId="Web-{04CFAB2A-0154-42B0-B1F8-929B018A0A0E}" dt="2025-03-28T07:32:49.363" v="15" actId="20577"/>
          <ac:spMkLst>
            <pc:docMk/>
            <pc:sldMk cId="4064580689" sldId="306"/>
            <ac:spMk id="3" creationId="{EF6EEC95-EFF6-5E43-A780-F8CE1AED3EA5}"/>
          </ac:spMkLst>
        </pc:spChg>
      </pc:sldChg>
    </pc:docChg>
  </pc:docChgLst>
  <pc:docChgLst>
    <pc:chgData name="FERRAND Karl (OP)" userId="f83b00f0-b215-47b6-8f86-c4ae3ea907e4" providerId="ADAL" clId="{0FE5418D-90C4-4FBE-AFF7-066009253A00}"/>
    <pc:docChg chg="undo redo custSel addSld delSld modSld sldOrd">
      <pc:chgData name="FERRAND Karl (OP)" userId="f83b00f0-b215-47b6-8f86-c4ae3ea907e4" providerId="ADAL" clId="{0FE5418D-90C4-4FBE-AFF7-066009253A00}" dt="2025-03-28T10:05:10.225" v="10517" actId="113"/>
      <pc:docMkLst>
        <pc:docMk/>
      </pc:docMkLst>
      <pc:sldChg chg="modSp mod">
        <pc:chgData name="FERRAND Karl (OP)" userId="f83b00f0-b215-47b6-8f86-c4ae3ea907e4" providerId="ADAL" clId="{0FE5418D-90C4-4FBE-AFF7-066009253A00}" dt="2025-03-27T21:10:13.108" v="6752" actId="20577"/>
        <pc:sldMkLst>
          <pc:docMk/>
          <pc:sldMk cId="364608980" sldId="256"/>
        </pc:sldMkLst>
        <pc:spChg chg="mod">
          <ac:chgData name="FERRAND Karl (OP)" userId="f83b00f0-b215-47b6-8f86-c4ae3ea907e4" providerId="ADAL" clId="{0FE5418D-90C4-4FBE-AFF7-066009253A00}" dt="2025-03-27T21:10:13.108" v="6752" actId="20577"/>
          <ac:spMkLst>
            <pc:docMk/>
            <pc:sldMk cId="364608980" sldId="256"/>
            <ac:spMk id="3" creationId="{6C6FCB52-11F2-7444-BFF5-C56D3454EB6A}"/>
          </ac:spMkLst>
        </pc:spChg>
      </pc:sldChg>
      <pc:sldChg chg="modSp mod">
        <pc:chgData name="FERRAND Karl (OP)" userId="f83b00f0-b215-47b6-8f86-c4ae3ea907e4" providerId="ADAL" clId="{0FE5418D-90C4-4FBE-AFF7-066009253A00}" dt="2025-03-27T22:02:24.404" v="6977" actId="1036"/>
        <pc:sldMkLst>
          <pc:docMk/>
          <pc:sldMk cId="3546473570" sldId="257"/>
        </pc:sldMkLst>
        <pc:spChg chg="mod">
          <ac:chgData name="FERRAND Karl (OP)" userId="f83b00f0-b215-47b6-8f86-c4ae3ea907e4" providerId="ADAL" clId="{0FE5418D-90C4-4FBE-AFF7-066009253A00}" dt="2025-03-27T13:28:11.823" v="39" actId="20577"/>
          <ac:spMkLst>
            <pc:docMk/>
            <pc:sldMk cId="3546473570" sldId="257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7T21:10:44.948" v="6773" actId="20577"/>
          <ac:spMkLst>
            <pc:docMk/>
            <pc:sldMk cId="3546473570" sldId="257"/>
            <ac:spMk id="3" creationId="{EF6EEC95-EFF6-5E43-A780-F8CE1AED3EA5}"/>
          </ac:spMkLst>
        </pc:spChg>
        <pc:spChg chg="mod">
          <ac:chgData name="FERRAND Karl (OP)" userId="f83b00f0-b215-47b6-8f86-c4ae3ea907e4" providerId="ADAL" clId="{0FE5418D-90C4-4FBE-AFF7-066009253A00}" dt="2025-03-27T22:02:16.234" v="6976" actId="1076"/>
          <ac:spMkLst>
            <pc:docMk/>
            <pc:sldMk cId="3546473570" sldId="257"/>
            <ac:spMk id="6" creationId="{7FE0014E-A5D7-20A9-ABEC-F8A5F196E523}"/>
          </ac:spMkLst>
        </pc:spChg>
        <pc:picChg chg="mod">
          <ac:chgData name="FERRAND Karl (OP)" userId="f83b00f0-b215-47b6-8f86-c4ae3ea907e4" providerId="ADAL" clId="{0FE5418D-90C4-4FBE-AFF7-066009253A00}" dt="2025-03-27T22:02:24.404" v="6977" actId="1036"/>
          <ac:picMkLst>
            <pc:docMk/>
            <pc:sldMk cId="3546473570" sldId="257"/>
            <ac:picMk id="4" creationId="{49A1C878-6F12-9700-55D7-0FC0D8D4F47F}"/>
          </ac:picMkLst>
        </pc:picChg>
      </pc:sldChg>
      <pc:sldChg chg="modSp mod">
        <pc:chgData name="FERRAND Karl (OP)" userId="f83b00f0-b215-47b6-8f86-c4ae3ea907e4" providerId="ADAL" clId="{0FE5418D-90C4-4FBE-AFF7-066009253A00}" dt="2025-03-28T10:05:10.225" v="10517" actId="113"/>
        <pc:sldMkLst>
          <pc:docMk/>
          <pc:sldMk cId="1720771591" sldId="278"/>
        </pc:sldMkLst>
        <pc:spChg chg="mod">
          <ac:chgData name="FERRAND Karl (OP)" userId="f83b00f0-b215-47b6-8f86-c4ae3ea907e4" providerId="ADAL" clId="{0FE5418D-90C4-4FBE-AFF7-066009253A00}" dt="2025-03-28T10:05:10.225" v="10517" actId="113"/>
          <ac:spMkLst>
            <pc:docMk/>
            <pc:sldMk cId="1720771591" sldId="278"/>
            <ac:spMk id="5" creationId="{0EB51BBF-29F1-CE47-81B0-088E4E273344}"/>
          </ac:spMkLst>
        </pc:spChg>
      </pc:sldChg>
      <pc:sldChg chg="addSp delSp modSp mod ord">
        <pc:chgData name="FERRAND Karl (OP)" userId="f83b00f0-b215-47b6-8f86-c4ae3ea907e4" providerId="ADAL" clId="{0FE5418D-90C4-4FBE-AFF7-066009253A00}" dt="2025-03-27T23:27:20.736" v="9477" actId="1076"/>
        <pc:sldMkLst>
          <pc:docMk/>
          <pc:sldMk cId="2663238457" sldId="279"/>
        </pc:sldMkLst>
        <pc:spChg chg="mod">
          <ac:chgData name="FERRAND Karl (OP)" userId="f83b00f0-b215-47b6-8f86-c4ae3ea907e4" providerId="ADAL" clId="{0FE5418D-90C4-4FBE-AFF7-066009253A00}" dt="2025-03-27T22:23:48.041" v="7497" actId="20577"/>
          <ac:spMkLst>
            <pc:docMk/>
            <pc:sldMk cId="2663238457" sldId="279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7T23:26:18.053" v="9465"/>
          <ac:spMkLst>
            <pc:docMk/>
            <pc:sldMk cId="2663238457" sldId="279"/>
            <ac:spMk id="6" creationId="{C4EAFC0A-BFA1-F0AD-EEDF-C244D0659E5E}"/>
          </ac:spMkLst>
        </pc:spChg>
        <pc:spChg chg="add del mod">
          <ac:chgData name="FERRAND Karl (OP)" userId="f83b00f0-b215-47b6-8f86-c4ae3ea907e4" providerId="ADAL" clId="{0FE5418D-90C4-4FBE-AFF7-066009253A00}" dt="2025-03-27T22:18:27.386" v="7195" actId="478"/>
          <ac:spMkLst>
            <pc:docMk/>
            <pc:sldMk cId="2663238457" sldId="279"/>
            <ac:spMk id="7" creationId="{E1C8C9FD-2316-B38F-17EC-74F696518BCD}"/>
          </ac:spMkLst>
        </pc:spChg>
        <pc:spChg chg="add del">
          <ac:chgData name="FERRAND Karl (OP)" userId="f83b00f0-b215-47b6-8f86-c4ae3ea907e4" providerId="ADAL" clId="{0FE5418D-90C4-4FBE-AFF7-066009253A00}" dt="2025-03-27T23:26:21.846" v="9467" actId="22"/>
          <ac:spMkLst>
            <pc:docMk/>
            <pc:sldMk cId="2663238457" sldId="279"/>
            <ac:spMk id="14" creationId="{4D249A55-C70E-FB8F-4D03-E1DA3DF47010}"/>
          </ac:spMkLst>
        </pc:spChg>
        <pc:spChg chg="add mod">
          <ac:chgData name="FERRAND Karl (OP)" userId="f83b00f0-b215-47b6-8f86-c4ae3ea907e4" providerId="ADAL" clId="{0FE5418D-90C4-4FBE-AFF7-066009253A00}" dt="2025-03-27T23:27:20.736" v="9477" actId="1076"/>
          <ac:spMkLst>
            <pc:docMk/>
            <pc:sldMk cId="2663238457" sldId="279"/>
            <ac:spMk id="15" creationId="{C730F065-F892-6997-65EA-6E3C0D282215}"/>
          </ac:spMkLst>
        </pc:spChg>
        <pc:graphicFrameChg chg="del">
          <ac:chgData name="FERRAND Karl (OP)" userId="f83b00f0-b215-47b6-8f86-c4ae3ea907e4" providerId="ADAL" clId="{0FE5418D-90C4-4FBE-AFF7-066009253A00}" dt="2025-03-27T22:18:18.605" v="7194" actId="478"/>
          <ac:graphicFrameMkLst>
            <pc:docMk/>
            <pc:sldMk cId="2663238457" sldId="279"/>
            <ac:graphicFrameMk id="4" creationId="{24343FCF-C7B5-54DE-E96E-2CEE950F4D8E}"/>
          </ac:graphicFrameMkLst>
        </pc:graphicFrameChg>
        <pc:graphicFrameChg chg="del">
          <ac:chgData name="FERRAND Karl (OP)" userId="f83b00f0-b215-47b6-8f86-c4ae3ea907e4" providerId="ADAL" clId="{0FE5418D-90C4-4FBE-AFF7-066009253A00}" dt="2025-03-27T22:19:06.586" v="7265" actId="478"/>
          <ac:graphicFrameMkLst>
            <pc:docMk/>
            <pc:sldMk cId="2663238457" sldId="279"/>
            <ac:graphicFrameMk id="5" creationId="{1DF9711F-A925-17B4-DEDE-AF0C6CE795A2}"/>
          </ac:graphicFrameMkLst>
        </pc:graphicFrameChg>
        <pc:graphicFrameChg chg="add mod">
          <ac:chgData name="FERRAND Karl (OP)" userId="f83b00f0-b215-47b6-8f86-c4ae3ea907e4" providerId="ADAL" clId="{0FE5418D-90C4-4FBE-AFF7-066009253A00}" dt="2025-03-27T22:20:14.452" v="7338"/>
          <ac:graphicFrameMkLst>
            <pc:docMk/>
            <pc:sldMk cId="2663238457" sldId="279"/>
            <ac:graphicFrameMk id="8" creationId="{05CD7117-C611-B590-D84D-6E4F364C35AA}"/>
          </ac:graphicFrameMkLst>
        </pc:graphicFrameChg>
        <pc:graphicFrameChg chg="add mod">
          <ac:chgData name="FERRAND Karl (OP)" userId="f83b00f0-b215-47b6-8f86-c4ae3ea907e4" providerId="ADAL" clId="{0FE5418D-90C4-4FBE-AFF7-066009253A00}" dt="2025-03-27T22:21:07.108" v="7365"/>
          <ac:graphicFrameMkLst>
            <pc:docMk/>
            <pc:sldMk cId="2663238457" sldId="279"/>
            <ac:graphicFrameMk id="9" creationId="{06FBCBC1-FB2F-7C9F-205A-DAE9ACAD959D}"/>
          </ac:graphicFrameMkLst>
        </pc:graphicFrameChg>
        <pc:graphicFrameChg chg="add mod">
          <ac:chgData name="FERRAND Karl (OP)" userId="f83b00f0-b215-47b6-8f86-c4ae3ea907e4" providerId="ADAL" clId="{0FE5418D-90C4-4FBE-AFF7-066009253A00}" dt="2025-03-27T22:22:27.570" v="7430"/>
          <ac:graphicFrameMkLst>
            <pc:docMk/>
            <pc:sldMk cId="2663238457" sldId="279"/>
            <ac:graphicFrameMk id="10" creationId="{D686FD27-A08C-D55A-10DD-B29711DA639D}"/>
          </ac:graphicFrameMkLst>
        </pc:graphicFrameChg>
        <pc:picChg chg="add mod">
          <ac:chgData name="FERRAND Karl (OP)" userId="f83b00f0-b215-47b6-8f86-c4ae3ea907e4" providerId="ADAL" clId="{0FE5418D-90C4-4FBE-AFF7-066009253A00}" dt="2025-03-27T23:27:16.138" v="9476" actId="1076"/>
          <ac:picMkLst>
            <pc:docMk/>
            <pc:sldMk cId="2663238457" sldId="279"/>
            <ac:picMk id="12" creationId="{34E0EF13-8A0B-F0EF-1393-6BC488F45F8A}"/>
          </ac:picMkLst>
        </pc:picChg>
      </pc:sldChg>
      <pc:sldChg chg="addSp delSp modSp mod">
        <pc:chgData name="FERRAND Karl (OP)" userId="f83b00f0-b215-47b6-8f86-c4ae3ea907e4" providerId="ADAL" clId="{0FE5418D-90C4-4FBE-AFF7-066009253A00}" dt="2025-03-27T22:10:58.834" v="7091" actId="114"/>
        <pc:sldMkLst>
          <pc:docMk/>
          <pc:sldMk cId="538608525" sldId="293"/>
        </pc:sldMkLst>
        <pc:spChg chg="mod">
          <ac:chgData name="FERRAND Karl (OP)" userId="f83b00f0-b215-47b6-8f86-c4ae3ea907e4" providerId="ADAL" clId="{0FE5418D-90C4-4FBE-AFF7-066009253A00}" dt="2025-03-27T22:08:21.168" v="7038" actId="20577"/>
          <ac:spMkLst>
            <pc:docMk/>
            <pc:sldMk cId="538608525" sldId="293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7T22:10:58.834" v="7091" actId="114"/>
          <ac:spMkLst>
            <pc:docMk/>
            <pc:sldMk cId="538608525" sldId="293"/>
            <ac:spMk id="3" creationId="{EF6EEC95-EFF6-5E43-A780-F8CE1AED3EA5}"/>
          </ac:spMkLst>
        </pc:spChg>
        <pc:picChg chg="del">
          <ac:chgData name="FERRAND Karl (OP)" userId="f83b00f0-b215-47b6-8f86-c4ae3ea907e4" providerId="ADAL" clId="{0FE5418D-90C4-4FBE-AFF7-066009253A00}" dt="2025-03-27T16:52:11.749" v="4517" actId="478"/>
          <ac:picMkLst>
            <pc:docMk/>
            <pc:sldMk cId="538608525" sldId="293"/>
            <ac:picMk id="5" creationId="{BFE5C245-B4E7-81AB-497E-89FD610E1365}"/>
          </ac:picMkLst>
        </pc:picChg>
        <pc:picChg chg="add mod">
          <ac:chgData name="FERRAND Karl (OP)" userId="f83b00f0-b215-47b6-8f86-c4ae3ea907e4" providerId="ADAL" clId="{0FE5418D-90C4-4FBE-AFF7-066009253A00}" dt="2025-03-27T22:08:04.888" v="7037" actId="1076"/>
          <ac:picMkLst>
            <pc:docMk/>
            <pc:sldMk cId="538608525" sldId="293"/>
            <ac:picMk id="6" creationId="{886BFA1B-A08A-3A91-7692-407730E00665}"/>
          </ac:picMkLst>
        </pc:picChg>
      </pc:sldChg>
      <pc:sldChg chg="delSp modSp mod">
        <pc:chgData name="FERRAND Karl (OP)" userId="f83b00f0-b215-47b6-8f86-c4ae3ea907e4" providerId="ADAL" clId="{0FE5418D-90C4-4FBE-AFF7-066009253A00}" dt="2025-03-27T23:32:42.856" v="9576" actId="20577"/>
        <pc:sldMkLst>
          <pc:docMk/>
          <pc:sldMk cId="858447832" sldId="295"/>
        </pc:sldMkLst>
        <pc:spChg chg="mod">
          <ac:chgData name="FERRAND Karl (OP)" userId="f83b00f0-b215-47b6-8f86-c4ae3ea907e4" providerId="ADAL" clId="{0FE5418D-90C4-4FBE-AFF7-066009253A00}" dt="2025-03-27T16:29:24.263" v="2808" actId="20577"/>
          <ac:spMkLst>
            <pc:docMk/>
            <pc:sldMk cId="858447832" sldId="295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7T23:32:42.856" v="9576" actId="20577"/>
          <ac:spMkLst>
            <pc:docMk/>
            <pc:sldMk cId="858447832" sldId="295"/>
            <ac:spMk id="3" creationId="{EF6EEC95-EFF6-5E43-A780-F8CE1AED3EA5}"/>
          </ac:spMkLst>
        </pc:spChg>
        <pc:spChg chg="del">
          <ac:chgData name="FERRAND Karl (OP)" userId="f83b00f0-b215-47b6-8f86-c4ae3ea907e4" providerId="ADAL" clId="{0FE5418D-90C4-4FBE-AFF7-066009253A00}" dt="2025-03-27T16:09:32.703" v="2178" actId="478"/>
          <ac:spMkLst>
            <pc:docMk/>
            <pc:sldMk cId="858447832" sldId="295"/>
            <ac:spMk id="8" creationId="{3B42589D-1EDB-8160-7B21-4EB940019A3E}"/>
          </ac:spMkLst>
        </pc:spChg>
      </pc:sldChg>
      <pc:sldChg chg="addSp modSp mod">
        <pc:chgData name="FERRAND Karl (OP)" userId="f83b00f0-b215-47b6-8f86-c4ae3ea907e4" providerId="ADAL" clId="{0FE5418D-90C4-4FBE-AFF7-066009253A00}" dt="2025-03-27T22:05:00.909" v="6997" actId="5793"/>
        <pc:sldMkLst>
          <pc:docMk/>
          <pc:sldMk cId="1557644261" sldId="296"/>
        </pc:sldMkLst>
        <pc:spChg chg="mod">
          <ac:chgData name="FERRAND Karl (OP)" userId="f83b00f0-b215-47b6-8f86-c4ae3ea907e4" providerId="ADAL" clId="{0FE5418D-90C4-4FBE-AFF7-066009253A00}" dt="2025-03-27T14:00:54.634" v="889" actId="20577"/>
          <ac:spMkLst>
            <pc:docMk/>
            <pc:sldMk cId="1557644261" sldId="296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7T13:51:25.390" v="708" actId="14100"/>
          <ac:spMkLst>
            <pc:docMk/>
            <pc:sldMk cId="1557644261" sldId="296"/>
            <ac:spMk id="5" creationId="{DF9EEEA3-CD54-DC95-BB69-82F540A16130}"/>
          </ac:spMkLst>
        </pc:spChg>
        <pc:graphicFrameChg chg="mod modGraphic">
          <ac:chgData name="FERRAND Karl (OP)" userId="f83b00f0-b215-47b6-8f86-c4ae3ea907e4" providerId="ADAL" clId="{0FE5418D-90C4-4FBE-AFF7-066009253A00}" dt="2025-03-27T22:05:00.909" v="6997" actId="5793"/>
          <ac:graphicFrameMkLst>
            <pc:docMk/>
            <pc:sldMk cId="1557644261" sldId="296"/>
            <ac:graphicFrameMk id="8" creationId="{7387AD04-8B6F-2507-7096-E4C5312B1451}"/>
          </ac:graphicFrameMkLst>
        </pc:graphicFrameChg>
        <pc:cxnChg chg="add mod">
          <ac:chgData name="FERRAND Karl (OP)" userId="f83b00f0-b215-47b6-8f86-c4ae3ea907e4" providerId="ADAL" clId="{0FE5418D-90C4-4FBE-AFF7-066009253A00}" dt="2025-03-27T22:04:26.336" v="6984" actId="1076"/>
          <ac:cxnSpMkLst>
            <pc:docMk/>
            <pc:sldMk cId="1557644261" sldId="296"/>
            <ac:cxnSpMk id="6" creationId="{AE29FD10-8679-6EB7-A456-12C387EFA419}"/>
          </ac:cxnSpMkLst>
        </pc:cxnChg>
      </pc:sldChg>
      <pc:sldChg chg="addSp delSp modSp mod modCm">
        <pc:chgData name="FERRAND Karl (OP)" userId="f83b00f0-b215-47b6-8f86-c4ae3ea907e4" providerId="ADAL" clId="{0FE5418D-90C4-4FBE-AFF7-066009253A00}" dt="2025-03-28T08:09:10.734" v="10479" actId="6549"/>
        <pc:sldMkLst>
          <pc:docMk/>
          <pc:sldMk cId="4064580689" sldId="306"/>
        </pc:sldMkLst>
        <pc:spChg chg="mod">
          <ac:chgData name="FERRAND Karl (OP)" userId="f83b00f0-b215-47b6-8f86-c4ae3ea907e4" providerId="ADAL" clId="{0FE5418D-90C4-4FBE-AFF7-066009253A00}" dt="2025-03-27T22:06:17.277" v="7010" actId="20577"/>
          <ac:spMkLst>
            <pc:docMk/>
            <pc:sldMk cId="4064580689" sldId="306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8T08:09:10.734" v="10479" actId="6549"/>
          <ac:spMkLst>
            <pc:docMk/>
            <pc:sldMk cId="4064580689" sldId="306"/>
            <ac:spMk id="3" creationId="{EF6EEC95-EFF6-5E43-A780-F8CE1AED3EA5}"/>
          </ac:spMkLst>
        </pc:spChg>
        <pc:spChg chg="add del mod">
          <ac:chgData name="FERRAND Karl (OP)" userId="f83b00f0-b215-47b6-8f86-c4ae3ea907e4" providerId="ADAL" clId="{0FE5418D-90C4-4FBE-AFF7-066009253A00}" dt="2025-03-27T23:34:22.032" v="9667" actId="478"/>
          <ac:spMkLst>
            <pc:docMk/>
            <pc:sldMk cId="4064580689" sldId="306"/>
            <ac:spMk id="7" creationId="{713B07BD-ACB8-168A-1D68-A74E16B00E11}"/>
          </ac:spMkLst>
        </pc:spChg>
        <pc:picChg chg="add mod">
          <ac:chgData name="FERRAND Karl (OP)" userId="f83b00f0-b215-47b6-8f86-c4ae3ea907e4" providerId="ADAL" clId="{0FE5418D-90C4-4FBE-AFF7-066009253A00}" dt="2025-03-28T07:27:56.103" v="9761" actId="1076"/>
          <ac:picMkLst>
            <pc:docMk/>
            <pc:sldMk cId="4064580689" sldId="306"/>
            <ac:picMk id="5" creationId="{F092C9B4-2D38-2609-6373-36DE05CAAD74}"/>
          </ac:picMkLst>
        </pc:picChg>
        <pc:picChg chg="del">
          <ac:chgData name="FERRAND Karl (OP)" userId="f83b00f0-b215-47b6-8f86-c4ae3ea907e4" providerId="ADAL" clId="{0FE5418D-90C4-4FBE-AFF7-066009253A00}" dt="2025-03-27T16:30:37.117" v="2850" actId="478"/>
          <ac:picMkLst>
            <pc:docMk/>
            <pc:sldMk cId="4064580689" sldId="306"/>
            <ac:picMk id="6" creationId="{A566947F-1484-CE66-459A-87286F73CA4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ERRAND Karl (OP)" userId="f83b00f0-b215-47b6-8f86-c4ae3ea907e4" providerId="ADAL" clId="{0FE5418D-90C4-4FBE-AFF7-066009253A00}" dt="2025-03-28T08:09:10.734" v="10479" actId="6549"/>
              <pc2:cmMkLst xmlns:pc2="http://schemas.microsoft.com/office/powerpoint/2019/9/main/command">
                <pc:docMk/>
                <pc:sldMk cId="4064580689" sldId="306"/>
                <pc2:cmMk id="{06B0F040-0230-41AC-A248-EC4C67CF97F9}"/>
              </pc2:cmMkLst>
            </pc226:cmChg>
          </p:ext>
        </pc:extLst>
      </pc:sldChg>
      <pc:sldChg chg="addSp delSp modSp mod modCm">
        <pc:chgData name="FERRAND Karl (OP)" userId="f83b00f0-b215-47b6-8f86-c4ae3ea907e4" providerId="ADAL" clId="{0FE5418D-90C4-4FBE-AFF7-066009253A00}" dt="2025-03-28T08:35:40.787" v="10493" actId="20577"/>
        <pc:sldMkLst>
          <pc:docMk/>
          <pc:sldMk cId="2493722153" sldId="307"/>
        </pc:sldMkLst>
        <pc:spChg chg="mod">
          <ac:chgData name="FERRAND Karl (OP)" userId="f83b00f0-b215-47b6-8f86-c4ae3ea907e4" providerId="ADAL" clId="{0FE5418D-90C4-4FBE-AFF7-066009253A00}" dt="2025-03-27T22:05:56.760" v="7002" actId="20577"/>
          <ac:spMkLst>
            <pc:docMk/>
            <pc:sldMk cId="2493722153" sldId="307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8T08:35:40.787" v="10493" actId="20577"/>
          <ac:spMkLst>
            <pc:docMk/>
            <pc:sldMk cId="2493722153" sldId="307"/>
            <ac:spMk id="3" creationId="{EF6EEC95-EFF6-5E43-A780-F8CE1AED3EA5}"/>
          </ac:spMkLst>
        </pc:spChg>
        <pc:spChg chg="add mod">
          <ac:chgData name="FERRAND Karl (OP)" userId="f83b00f0-b215-47b6-8f86-c4ae3ea907e4" providerId="ADAL" clId="{0FE5418D-90C4-4FBE-AFF7-066009253A00}" dt="2025-03-27T14:01:23.191" v="890"/>
          <ac:spMkLst>
            <pc:docMk/>
            <pc:sldMk cId="2493722153" sldId="307"/>
            <ac:spMk id="4" creationId="{FB02B88A-D055-2115-2B93-62AF1FFE4E10}"/>
          </ac:spMkLst>
        </pc:spChg>
        <pc:spChg chg="add del mod">
          <ac:chgData name="FERRAND Karl (OP)" userId="f83b00f0-b215-47b6-8f86-c4ae3ea907e4" providerId="ADAL" clId="{0FE5418D-90C4-4FBE-AFF7-066009253A00}" dt="2025-03-27T21:29:20.224" v="6899" actId="478"/>
          <ac:spMkLst>
            <pc:docMk/>
            <pc:sldMk cId="2493722153" sldId="307"/>
            <ac:spMk id="8" creationId="{19BC143E-BAB5-6575-AE22-22FFDCFCC516}"/>
          </ac:spMkLst>
        </pc:spChg>
        <pc:spChg chg="del mod">
          <ac:chgData name="FERRAND Karl (OP)" userId="f83b00f0-b215-47b6-8f86-c4ae3ea907e4" providerId="ADAL" clId="{0FE5418D-90C4-4FBE-AFF7-066009253A00}" dt="2025-03-27T14:03:27.126" v="956" actId="478"/>
          <ac:spMkLst>
            <pc:docMk/>
            <pc:sldMk cId="2493722153" sldId="307"/>
            <ac:spMk id="10" creationId="{75EB75E1-52DC-DA1C-C226-DAEED37035EF}"/>
          </ac:spMkLst>
        </pc:spChg>
        <pc:picChg chg="del">
          <ac:chgData name="FERRAND Karl (OP)" userId="f83b00f0-b215-47b6-8f86-c4ae3ea907e4" providerId="ADAL" clId="{0FE5418D-90C4-4FBE-AFF7-066009253A00}" dt="2025-03-27T14:03:24.481" v="954" actId="478"/>
          <ac:picMkLst>
            <pc:docMk/>
            <pc:sldMk cId="2493722153" sldId="307"/>
            <ac:picMk id="5" creationId="{C2C838FE-530D-D632-FC8B-34CE5AFED64C}"/>
          </ac:picMkLst>
        </pc:picChg>
        <pc:picChg chg="add mod">
          <ac:chgData name="FERRAND Karl (OP)" userId="f83b00f0-b215-47b6-8f86-c4ae3ea907e4" providerId="ADAL" clId="{0FE5418D-90C4-4FBE-AFF7-066009253A00}" dt="2025-03-27T21:28:33.664" v="6897" actId="14100"/>
          <ac:picMkLst>
            <pc:docMk/>
            <pc:sldMk cId="2493722153" sldId="307"/>
            <ac:picMk id="7" creationId="{A6FDAA56-098E-8855-F387-5EA91D5B3D1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ERRAND Karl (OP)" userId="f83b00f0-b215-47b6-8f86-c4ae3ea907e4" providerId="ADAL" clId="{0FE5418D-90C4-4FBE-AFF7-066009253A00}" dt="2025-03-28T08:35:40.787" v="10493" actId="20577"/>
              <pc2:cmMkLst xmlns:pc2="http://schemas.microsoft.com/office/powerpoint/2019/9/main/command">
                <pc:docMk/>
                <pc:sldMk cId="2493722153" sldId="307"/>
                <pc2:cmMk id="{6153A329-2085-47EC-A33A-1BAD62309EB9}"/>
              </pc2:cmMkLst>
            </pc226:cmChg>
          </p:ext>
        </pc:extLst>
      </pc:sldChg>
      <pc:sldChg chg="addSp modSp mod">
        <pc:chgData name="FERRAND Karl (OP)" userId="f83b00f0-b215-47b6-8f86-c4ae3ea907e4" providerId="ADAL" clId="{0FE5418D-90C4-4FBE-AFF7-066009253A00}" dt="2025-03-27T22:07:43.468" v="7035" actId="1076"/>
        <pc:sldMkLst>
          <pc:docMk/>
          <pc:sldMk cId="2093249631" sldId="308"/>
        </pc:sldMkLst>
        <pc:spChg chg="mod">
          <ac:chgData name="FERRAND Karl (OP)" userId="f83b00f0-b215-47b6-8f86-c4ae3ea907e4" providerId="ADAL" clId="{0FE5418D-90C4-4FBE-AFF7-066009253A00}" dt="2025-03-27T16:49:51.568" v="4201" actId="20577"/>
          <ac:spMkLst>
            <pc:docMk/>
            <pc:sldMk cId="2093249631" sldId="308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7T16:51:56.606" v="4516" actId="20577"/>
          <ac:spMkLst>
            <pc:docMk/>
            <pc:sldMk cId="2093249631" sldId="308"/>
            <ac:spMk id="3" creationId="{EF6EEC95-EFF6-5E43-A780-F8CE1AED3EA5}"/>
          </ac:spMkLst>
        </pc:spChg>
        <pc:picChg chg="add mod">
          <ac:chgData name="FERRAND Karl (OP)" userId="f83b00f0-b215-47b6-8f86-c4ae3ea907e4" providerId="ADAL" clId="{0FE5418D-90C4-4FBE-AFF7-066009253A00}" dt="2025-03-27T22:07:43.468" v="7035" actId="1076"/>
          <ac:picMkLst>
            <pc:docMk/>
            <pc:sldMk cId="2093249631" sldId="308"/>
            <ac:picMk id="5" creationId="{A48B26B7-2CB6-F739-A1C8-DC0A2EC9C6BD}"/>
          </ac:picMkLst>
        </pc:picChg>
      </pc:sldChg>
      <pc:sldChg chg="addSp delSp modSp add mod ord">
        <pc:chgData name="FERRAND Karl (OP)" userId="f83b00f0-b215-47b6-8f86-c4ae3ea907e4" providerId="ADAL" clId="{0FE5418D-90C4-4FBE-AFF7-066009253A00}" dt="2025-03-28T07:24:20.465" v="9691" actId="255"/>
        <pc:sldMkLst>
          <pc:docMk/>
          <pc:sldMk cId="1418772733" sldId="309"/>
        </pc:sldMkLst>
        <pc:spChg chg="mod">
          <ac:chgData name="FERRAND Karl (OP)" userId="f83b00f0-b215-47b6-8f86-c4ae3ea907e4" providerId="ADAL" clId="{0FE5418D-90C4-4FBE-AFF7-066009253A00}" dt="2025-03-27T23:30:55.345" v="9506" actId="1076"/>
          <ac:spMkLst>
            <pc:docMk/>
            <pc:sldMk cId="1418772733" sldId="309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8T07:21:15.772" v="9688" actId="1076"/>
          <ac:spMkLst>
            <pc:docMk/>
            <pc:sldMk cId="1418772733" sldId="309"/>
            <ac:spMk id="5" creationId="{DF9EEEA3-CD54-DC95-BB69-82F540A16130}"/>
          </ac:spMkLst>
        </pc:spChg>
        <pc:graphicFrameChg chg="add mod modGraphic">
          <ac:chgData name="FERRAND Karl (OP)" userId="f83b00f0-b215-47b6-8f86-c4ae3ea907e4" providerId="ADAL" clId="{0FE5418D-90C4-4FBE-AFF7-066009253A00}" dt="2025-03-27T13:56:10.801" v="765" actId="1076"/>
          <ac:graphicFrameMkLst>
            <pc:docMk/>
            <pc:sldMk cId="1418772733" sldId="309"/>
            <ac:graphicFrameMk id="4" creationId="{7691E371-3B8F-6A34-F00E-72F128861610}"/>
          </ac:graphicFrameMkLst>
        </pc:graphicFrameChg>
        <pc:graphicFrameChg chg="add mod modGraphic">
          <ac:chgData name="FERRAND Karl (OP)" userId="f83b00f0-b215-47b6-8f86-c4ae3ea907e4" providerId="ADAL" clId="{0FE5418D-90C4-4FBE-AFF7-066009253A00}" dt="2025-03-28T07:24:20.465" v="9691" actId="255"/>
          <ac:graphicFrameMkLst>
            <pc:docMk/>
            <pc:sldMk cId="1418772733" sldId="309"/>
            <ac:graphicFrameMk id="6" creationId="{835EDE5C-25F4-CFFB-27BC-A20C99AED7DB}"/>
          </ac:graphicFrameMkLst>
        </pc:graphicFrameChg>
        <pc:graphicFrameChg chg="del">
          <ac:chgData name="FERRAND Karl (OP)" userId="f83b00f0-b215-47b6-8f86-c4ae3ea907e4" providerId="ADAL" clId="{0FE5418D-90C4-4FBE-AFF7-066009253A00}" dt="2025-03-27T13:55:17.439" v="756" actId="478"/>
          <ac:graphicFrameMkLst>
            <pc:docMk/>
            <pc:sldMk cId="1418772733" sldId="309"/>
            <ac:graphicFrameMk id="8" creationId="{7387AD04-8B6F-2507-7096-E4C5312B1451}"/>
          </ac:graphicFrameMkLst>
        </pc:graphicFrameChg>
        <pc:graphicFrameChg chg="add del modGraphic">
          <ac:chgData name="FERRAND Karl (OP)" userId="f83b00f0-b215-47b6-8f86-c4ae3ea907e4" providerId="ADAL" clId="{0FE5418D-90C4-4FBE-AFF7-066009253A00}" dt="2025-03-27T14:01:28.326" v="892" actId="27309"/>
          <ac:graphicFrameMkLst>
            <pc:docMk/>
            <pc:sldMk cId="1418772733" sldId="309"/>
            <ac:graphicFrameMk id="9" creationId="{DA4DB8A1-B05A-9606-C558-6582C8971AC4}"/>
          </ac:graphicFrameMkLst>
        </pc:graphicFrameChg>
      </pc:sldChg>
      <pc:sldChg chg="addSp delSp modSp add mod ord">
        <pc:chgData name="FERRAND Karl (OP)" userId="f83b00f0-b215-47b6-8f86-c4ae3ea907e4" providerId="ADAL" clId="{0FE5418D-90C4-4FBE-AFF7-066009253A00}" dt="2025-03-27T22:12:53.700" v="7100" actId="1076"/>
        <pc:sldMkLst>
          <pc:docMk/>
          <pc:sldMk cId="3821409394" sldId="310"/>
        </pc:sldMkLst>
        <pc:spChg chg="mod">
          <ac:chgData name="FERRAND Karl (OP)" userId="f83b00f0-b215-47b6-8f86-c4ae3ea907e4" providerId="ADAL" clId="{0FE5418D-90C4-4FBE-AFF7-066009253A00}" dt="2025-03-27T21:01:10.573" v="5978" actId="1076"/>
          <ac:spMkLst>
            <pc:docMk/>
            <pc:sldMk cId="3821409394" sldId="310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7T20:57:18.431" v="5970" actId="20577"/>
          <ac:spMkLst>
            <pc:docMk/>
            <pc:sldMk cId="3821409394" sldId="310"/>
            <ac:spMk id="3" creationId="{EF6EEC95-EFF6-5E43-A780-F8CE1AED3EA5}"/>
          </ac:spMkLst>
        </pc:spChg>
        <pc:picChg chg="add mod">
          <ac:chgData name="FERRAND Karl (OP)" userId="f83b00f0-b215-47b6-8f86-c4ae3ea907e4" providerId="ADAL" clId="{0FE5418D-90C4-4FBE-AFF7-066009253A00}" dt="2025-03-27T22:12:30.150" v="7096" actId="14100"/>
          <ac:picMkLst>
            <pc:docMk/>
            <pc:sldMk cId="3821409394" sldId="310"/>
            <ac:picMk id="5" creationId="{8E91DAAD-7E75-2E16-19DD-1DB8BAFB00EB}"/>
          </ac:picMkLst>
        </pc:picChg>
        <pc:picChg chg="add del mod">
          <ac:chgData name="FERRAND Karl (OP)" userId="f83b00f0-b215-47b6-8f86-c4ae3ea907e4" providerId="ADAL" clId="{0FE5418D-90C4-4FBE-AFF7-066009253A00}" dt="2025-03-27T20:59:54.375" v="5973" actId="478"/>
          <ac:picMkLst>
            <pc:docMk/>
            <pc:sldMk cId="3821409394" sldId="310"/>
            <ac:picMk id="5" creationId="{B4EFC02E-70E6-3868-B068-DED412374AD3}"/>
          </ac:picMkLst>
        </pc:picChg>
        <pc:picChg chg="add mod">
          <ac:chgData name="FERRAND Karl (OP)" userId="f83b00f0-b215-47b6-8f86-c4ae3ea907e4" providerId="ADAL" clId="{0FE5418D-90C4-4FBE-AFF7-066009253A00}" dt="2025-03-27T21:00:42.732" v="5976" actId="1076"/>
          <ac:picMkLst>
            <pc:docMk/>
            <pc:sldMk cId="3821409394" sldId="310"/>
            <ac:picMk id="7" creationId="{79DD07DE-8926-BF42-95FA-96C61B6197E7}"/>
          </ac:picMkLst>
        </pc:picChg>
        <pc:picChg chg="add mod">
          <ac:chgData name="FERRAND Karl (OP)" userId="f83b00f0-b215-47b6-8f86-c4ae3ea907e4" providerId="ADAL" clId="{0FE5418D-90C4-4FBE-AFF7-066009253A00}" dt="2025-03-27T22:12:53.700" v="7100" actId="1076"/>
          <ac:picMkLst>
            <pc:docMk/>
            <pc:sldMk cId="3821409394" sldId="310"/>
            <ac:picMk id="8" creationId="{B5ED893F-9BB4-0EFC-7403-E57C43A1EE09}"/>
          </ac:picMkLst>
        </pc:picChg>
        <pc:picChg chg="add del mod">
          <ac:chgData name="FERRAND Karl (OP)" userId="f83b00f0-b215-47b6-8f86-c4ae3ea907e4" providerId="ADAL" clId="{0FE5418D-90C4-4FBE-AFF7-066009253A00}" dt="2025-03-27T22:12:19.099" v="7092" actId="478"/>
          <ac:picMkLst>
            <pc:docMk/>
            <pc:sldMk cId="3821409394" sldId="310"/>
            <ac:picMk id="9" creationId="{DF09292A-70A4-216B-4392-0667BD05D8E2}"/>
          </ac:picMkLst>
        </pc:picChg>
      </pc:sldChg>
      <pc:sldChg chg="addSp delSp modSp add mod">
        <pc:chgData name="FERRAND Karl (OP)" userId="f83b00f0-b215-47b6-8f86-c4ae3ea907e4" providerId="ADAL" clId="{0FE5418D-90C4-4FBE-AFF7-066009253A00}" dt="2025-03-27T22:16:31.742" v="7155" actId="1076"/>
        <pc:sldMkLst>
          <pc:docMk/>
          <pc:sldMk cId="2754732738" sldId="311"/>
        </pc:sldMkLst>
        <pc:spChg chg="mod">
          <ac:chgData name="FERRAND Karl (OP)" userId="f83b00f0-b215-47b6-8f86-c4ae3ea907e4" providerId="ADAL" clId="{0FE5418D-90C4-4FBE-AFF7-066009253A00}" dt="2025-03-27T21:01:56.547" v="6011" actId="20577"/>
          <ac:spMkLst>
            <pc:docMk/>
            <pc:sldMk cId="2754732738" sldId="311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7T22:16:28.511" v="7154" actId="20577"/>
          <ac:spMkLst>
            <pc:docMk/>
            <pc:sldMk cId="2754732738" sldId="311"/>
            <ac:spMk id="3" creationId="{EF6EEC95-EFF6-5E43-A780-F8CE1AED3EA5}"/>
          </ac:spMkLst>
        </pc:spChg>
        <pc:spChg chg="add mod">
          <ac:chgData name="FERRAND Karl (OP)" userId="f83b00f0-b215-47b6-8f86-c4ae3ea907e4" providerId="ADAL" clId="{0FE5418D-90C4-4FBE-AFF7-066009253A00}" dt="2025-03-27T22:14:50.956" v="7112" actId="1076"/>
          <ac:spMkLst>
            <pc:docMk/>
            <pc:sldMk cId="2754732738" sldId="311"/>
            <ac:spMk id="6" creationId="{73A2E874-8CC7-25EA-C8BA-F7DA85F6D057}"/>
          </ac:spMkLst>
        </pc:spChg>
        <pc:picChg chg="add mod">
          <ac:chgData name="FERRAND Karl (OP)" userId="f83b00f0-b215-47b6-8f86-c4ae3ea907e4" providerId="ADAL" clId="{0FE5418D-90C4-4FBE-AFF7-066009253A00}" dt="2025-03-27T22:16:31.742" v="7155" actId="1076"/>
          <ac:picMkLst>
            <pc:docMk/>
            <pc:sldMk cId="2754732738" sldId="311"/>
            <ac:picMk id="5" creationId="{C5C8705A-A1C3-B2B9-0D52-54DC6432B99C}"/>
          </ac:picMkLst>
        </pc:picChg>
        <pc:picChg chg="del">
          <ac:chgData name="FERRAND Karl (OP)" userId="f83b00f0-b215-47b6-8f86-c4ae3ea907e4" providerId="ADAL" clId="{0FE5418D-90C4-4FBE-AFF7-066009253A00}" dt="2025-03-27T21:01:45.042" v="5984" actId="478"/>
          <ac:picMkLst>
            <pc:docMk/>
            <pc:sldMk cId="2754732738" sldId="311"/>
            <ac:picMk id="7" creationId="{79DD07DE-8926-BF42-95FA-96C61B6197E7}"/>
          </ac:picMkLst>
        </pc:picChg>
        <pc:picChg chg="del">
          <ac:chgData name="FERRAND Karl (OP)" userId="f83b00f0-b215-47b6-8f86-c4ae3ea907e4" providerId="ADAL" clId="{0FE5418D-90C4-4FBE-AFF7-066009253A00}" dt="2025-03-27T21:01:44.062" v="5983" actId="478"/>
          <ac:picMkLst>
            <pc:docMk/>
            <pc:sldMk cId="2754732738" sldId="311"/>
            <ac:picMk id="9" creationId="{DF09292A-70A4-216B-4392-0667BD05D8E2}"/>
          </ac:picMkLst>
        </pc:picChg>
      </pc:sldChg>
      <pc:sldChg chg="add del">
        <pc:chgData name="FERRAND Karl (OP)" userId="f83b00f0-b215-47b6-8f86-c4ae3ea907e4" providerId="ADAL" clId="{0FE5418D-90C4-4FBE-AFF7-066009253A00}" dt="2025-03-27T21:29:29.834" v="6900" actId="47"/>
        <pc:sldMkLst>
          <pc:docMk/>
          <pc:sldMk cId="2033854226" sldId="312"/>
        </pc:sldMkLst>
      </pc:sldChg>
      <pc:sldChg chg="addSp delSp modSp add mod">
        <pc:chgData name="FERRAND Karl (OP)" userId="f83b00f0-b215-47b6-8f86-c4ae3ea907e4" providerId="ADAL" clId="{0FE5418D-90C4-4FBE-AFF7-066009253A00}" dt="2025-03-27T22:33:35.210" v="7652" actId="403"/>
        <pc:sldMkLst>
          <pc:docMk/>
          <pc:sldMk cId="2178607338" sldId="312"/>
        </pc:sldMkLst>
        <pc:spChg chg="del mod">
          <ac:chgData name="FERRAND Karl (OP)" userId="f83b00f0-b215-47b6-8f86-c4ae3ea907e4" providerId="ADAL" clId="{0FE5418D-90C4-4FBE-AFF7-066009253A00}" dt="2025-03-27T22:29:05.797" v="7601" actId="478"/>
          <ac:spMkLst>
            <pc:docMk/>
            <pc:sldMk cId="2178607338" sldId="312"/>
            <ac:spMk id="2" creationId="{8FD0FE2F-D878-5348-A8C1-3021B7884307}"/>
          </ac:spMkLst>
        </pc:spChg>
        <pc:spChg chg="del mod">
          <ac:chgData name="FERRAND Karl (OP)" userId="f83b00f0-b215-47b6-8f86-c4ae3ea907e4" providerId="ADAL" clId="{0FE5418D-90C4-4FBE-AFF7-066009253A00}" dt="2025-03-27T22:29:03.632" v="7600" actId="478"/>
          <ac:spMkLst>
            <pc:docMk/>
            <pc:sldMk cId="2178607338" sldId="312"/>
            <ac:spMk id="6" creationId="{C4EAFC0A-BFA1-F0AD-EEDF-C244D0659E5E}"/>
          </ac:spMkLst>
        </pc:spChg>
        <pc:spChg chg="add del mod">
          <ac:chgData name="FERRAND Karl (OP)" userId="f83b00f0-b215-47b6-8f86-c4ae3ea907e4" providerId="ADAL" clId="{0FE5418D-90C4-4FBE-AFF7-066009253A00}" dt="2025-03-27T22:29:11.422" v="7602" actId="478"/>
          <ac:spMkLst>
            <pc:docMk/>
            <pc:sldMk cId="2178607338" sldId="312"/>
            <ac:spMk id="8" creationId="{0E764A8A-6DEB-760C-F059-5FDFF54450C7}"/>
          </ac:spMkLst>
        </pc:spChg>
        <pc:spChg chg="add mod">
          <ac:chgData name="FERRAND Karl (OP)" userId="f83b00f0-b215-47b6-8f86-c4ae3ea907e4" providerId="ADAL" clId="{0FE5418D-90C4-4FBE-AFF7-066009253A00}" dt="2025-03-27T22:33:35.210" v="7652" actId="403"/>
          <ac:spMkLst>
            <pc:docMk/>
            <pc:sldMk cId="2178607338" sldId="312"/>
            <ac:spMk id="13" creationId="{CA403C8E-A1E3-1E1A-B5C4-83E58021CFD7}"/>
          </ac:spMkLst>
        </pc:spChg>
        <pc:graphicFrameChg chg="add mod">
          <ac:chgData name="FERRAND Karl (OP)" userId="f83b00f0-b215-47b6-8f86-c4ae3ea907e4" providerId="ADAL" clId="{0FE5418D-90C4-4FBE-AFF7-066009253A00}" dt="2025-03-27T22:26:50.141" v="7578"/>
          <ac:graphicFrameMkLst>
            <pc:docMk/>
            <pc:sldMk cId="2178607338" sldId="312"/>
            <ac:graphicFrameMk id="3" creationId="{C384D0F7-5AEA-F06D-5F45-500D173053EF}"/>
          </ac:graphicFrameMkLst>
        </pc:graphicFrameChg>
        <pc:graphicFrameChg chg="add mod">
          <ac:chgData name="FERRAND Karl (OP)" userId="f83b00f0-b215-47b6-8f86-c4ae3ea907e4" providerId="ADAL" clId="{0FE5418D-90C4-4FBE-AFF7-066009253A00}" dt="2025-03-27T22:33:19.749" v="7648"/>
          <ac:graphicFrameMkLst>
            <pc:docMk/>
            <pc:sldMk cId="2178607338" sldId="312"/>
            <ac:graphicFrameMk id="18" creationId="{B4269A36-7E09-BCA1-B040-23A126603BEE}"/>
          </ac:graphicFrameMkLst>
        </pc:graphicFrameChg>
        <pc:picChg chg="add del mod">
          <ac:chgData name="FERRAND Karl (OP)" userId="f83b00f0-b215-47b6-8f86-c4ae3ea907e4" providerId="ADAL" clId="{0FE5418D-90C4-4FBE-AFF7-066009253A00}" dt="2025-03-27T22:29:46.083" v="7608" actId="478"/>
          <ac:picMkLst>
            <pc:docMk/>
            <pc:sldMk cId="2178607338" sldId="312"/>
            <ac:picMk id="5" creationId="{1B761AEA-884A-D97A-CC76-11BE75486D7A}"/>
          </ac:picMkLst>
        </pc:picChg>
        <pc:picChg chg="add del mod">
          <ac:chgData name="FERRAND Karl (OP)" userId="f83b00f0-b215-47b6-8f86-c4ae3ea907e4" providerId="ADAL" clId="{0FE5418D-90C4-4FBE-AFF7-066009253A00}" dt="2025-03-27T22:29:46.883" v="7609" actId="478"/>
          <ac:picMkLst>
            <pc:docMk/>
            <pc:sldMk cId="2178607338" sldId="312"/>
            <ac:picMk id="10" creationId="{9C7549FE-6617-BC4E-332D-CF6A2519AB62}"/>
          </ac:picMkLst>
        </pc:picChg>
        <pc:picChg chg="add del mod">
          <ac:chgData name="FERRAND Karl (OP)" userId="f83b00f0-b215-47b6-8f86-c4ae3ea907e4" providerId="ADAL" clId="{0FE5418D-90C4-4FBE-AFF7-066009253A00}" dt="2025-03-27T22:31:40.184" v="7621" actId="478"/>
          <ac:picMkLst>
            <pc:docMk/>
            <pc:sldMk cId="2178607338" sldId="312"/>
            <ac:picMk id="12" creationId="{10C8E4D6-65DB-696E-2AD7-64A77D9157F8}"/>
          </ac:picMkLst>
        </pc:picChg>
        <pc:picChg chg="add mod">
          <ac:chgData name="FERRAND Karl (OP)" userId="f83b00f0-b215-47b6-8f86-c4ae3ea907e4" providerId="ADAL" clId="{0FE5418D-90C4-4FBE-AFF7-066009253A00}" dt="2025-03-27T22:31:58.781" v="7624" actId="14100"/>
          <ac:picMkLst>
            <pc:docMk/>
            <pc:sldMk cId="2178607338" sldId="312"/>
            <ac:picMk id="15" creationId="{A8CA7C56-487D-59EA-C727-DEBABFF7D3C5}"/>
          </ac:picMkLst>
        </pc:picChg>
        <pc:picChg chg="add mod">
          <ac:chgData name="FERRAND Karl (OP)" userId="f83b00f0-b215-47b6-8f86-c4ae3ea907e4" providerId="ADAL" clId="{0FE5418D-90C4-4FBE-AFF7-066009253A00}" dt="2025-03-27T22:32:27.207" v="7628" actId="1076"/>
          <ac:picMkLst>
            <pc:docMk/>
            <pc:sldMk cId="2178607338" sldId="312"/>
            <ac:picMk id="17" creationId="{FF5AB4E5-542E-8E16-836E-C23A16360C1B}"/>
          </ac:picMkLst>
        </pc:picChg>
      </pc:sldChg>
      <pc:sldChg chg="addSp delSp modSp add mod">
        <pc:chgData name="FERRAND Karl (OP)" userId="f83b00f0-b215-47b6-8f86-c4ae3ea907e4" providerId="ADAL" clId="{0FE5418D-90C4-4FBE-AFF7-066009253A00}" dt="2025-03-28T07:18:49.887" v="9672" actId="27636"/>
        <pc:sldMkLst>
          <pc:docMk/>
          <pc:sldMk cId="3263568620" sldId="313"/>
        </pc:sldMkLst>
        <pc:spChg chg="mod">
          <ac:chgData name="FERRAND Karl (OP)" userId="f83b00f0-b215-47b6-8f86-c4ae3ea907e4" providerId="ADAL" clId="{0FE5418D-90C4-4FBE-AFF7-066009253A00}" dt="2025-03-28T07:18:49.887" v="9672" actId="27636"/>
          <ac:spMkLst>
            <pc:docMk/>
            <pc:sldMk cId="3263568620" sldId="313"/>
            <ac:spMk id="13" creationId="{CA403C8E-A1E3-1E1A-B5C4-83E58021CFD7}"/>
          </ac:spMkLst>
        </pc:spChg>
        <pc:grpChg chg="add mod">
          <ac:chgData name="FERRAND Karl (OP)" userId="f83b00f0-b215-47b6-8f86-c4ae3ea907e4" providerId="ADAL" clId="{0FE5418D-90C4-4FBE-AFF7-066009253A00}" dt="2025-03-27T22:46:25.865" v="7883" actId="164"/>
          <ac:grpSpMkLst>
            <pc:docMk/>
            <pc:sldMk cId="3263568620" sldId="313"/>
            <ac:grpSpMk id="32" creationId="{77BC27E1-DA7E-E45B-E22D-FDCCCE4CE5FF}"/>
          </ac:grpSpMkLst>
        </pc:grpChg>
        <pc:graphicFrameChg chg="add mod">
          <ac:chgData name="FERRAND Karl (OP)" userId="f83b00f0-b215-47b6-8f86-c4ae3ea907e4" providerId="ADAL" clId="{0FE5418D-90C4-4FBE-AFF7-066009253A00}" dt="2025-03-27T22:35:15.434" v="7677"/>
          <ac:graphicFrameMkLst>
            <pc:docMk/>
            <pc:sldMk cId="3263568620" sldId="313"/>
            <ac:graphicFrameMk id="2" creationId="{5A081732-0E17-5268-D6E5-B9BC594BA4C9}"/>
          </ac:graphicFrameMkLst>
        </pc:graphicFrameChg>
        <pc:graphicFrameChg chg="add mod">
          <ac:chgData name="FERRAND Karl (OP)" userId="f83b00f0-b215-47b6-8f86-c4ae3ea907e4" providerId="ADAL" clId="{0FE5418D-90C4-4FBE-AFF7-066009253A00}" dt="2025-03-27T22:38:50.357" v="7700"/>
          <ac:graphicFrameMkLst>
            <pc:docMk/>
            <pc:sldMk cId="3263568620" sldId="313"/>
            <ac:graphicFrameMk id="22" creationId="{46964836-758C-0411-E62E-19886E0F20F2}"/>
          </ac:graphicFrameMkLst>
        </pc:graphicFrameChg>
        <pc:graphicFrameChg chg="add mod">
          <ac:chgData name="FERRAND Karl (OP)" userId="f83b00f0-b215-47b6-8f86-c4ae3ea907e4" providerId="ADAL" clId="{0FE5418D-90C4-4FBE-AFF7-066009253A00}" dt="2025-03-27T22:39:46.158" v="7708"/>
          <ac:graphicFrameMkLst>
            <pc:docMk/>
            <pc:sldMk cId="3263568620" sldId="313"/>
            <ac:graphicFrameMk id="23" creationId="{DD911412-0EE8-20E5-7B9B-7396FABBEC28}"/>
          </ac:graphicFrameMkLst>
        </pc:graphicFrameChg>
        <pc:picChg chg="add del mod">
          <ac:chgData name="FERRAND Karl (OP)" userId="f83b00f0-b215-47b6-8f86-c4ae3ea907e4" providerId="ADAL" clId="{0FE5418D-90C4-4FBE-AFF7-066009253A00}" dt="2025-03-27T22:35:48.784" v="7682" actId="478"/>
          <ac:picMkLst>
            <pc:docMk/>
            <pc:sldMk cId="3263568620" sldId="313"/>
            <ac:picMk id="4" creationId="{C0923D70-30EE-B233-1AB0-3DA7807A510F}"/>
          </ac:picMkLst>
        </pc:picChg>
        <pc:picChg chg="add del mod">
          <ac:chgData name="FERRAND Karl (OP)" userId="f83b00f0-b215-47b6-8f86-c4ae3ea907e4" providerId="ADAL" clId="{0FE5418D-90C4-4FBE-AFF7-066009253A00}" dt="2025-03-27T22:35:51.655" v="7683" actId="478"/>
          <ac:picMkLst>
            <pc:docMk/>
            <pc:sldMk cId="3263568620" sldId="313"/>
            <ac:picMk id="6" creationId="{2431F4F4-D924-74EE-EDDA-CECE68C2FE80}"/>
          </ac:picMkLst>
        </pc:picChg>
        <pc:picChg chg="add mod">
          <ac:chgData name="FERRAND Karl (OP)" userId="f83b00f0-b215-47b6-8f86-c4ae3ea907e4" providerId="ADAL" clId="{0FE5418D-90C4-4FBE-AFF7-066009253A00}" dt="2025-03-27T22:46:39.690" v="7887" actId="1076"/>
          <ac:picMkLst>
            <pc:docMk/>
            <pc:sldMk cId="3263568620" sldId="313"/>
            <ac:picMk id="8" creationId="{0C9058CB-CB37-13EF-37F2-DE2EC5F0B520}"/>
          </ac:picMkLst>
        </pc:picChg>
        <pc:picChg chg="add mod">
          <ac:chgData name="FERRAND Karl (OP)" userId="f83b00f0-b215-47b6-8f86-c4ae3ea907e4" providerId="ADAL" clId="{0FE5418D-90C4-4FBE-AFF7-066009253A00}" dt="2025-03-27T22:46:32.015" v="7885" actId="1076"/>
          <ac:picMkLst>
            <pc:docMk/>
            <pc:sldMk cId="3263568620" sldId="313"/>
            <ac:picMk id="10" creationId="{7545336B-3CFA-886F-41B7-8D1F7535B9B1}"/>
          </ac:picMkLst>
        </pc:picChg>
        <pc:picChg chg="add mod">
          <ac:chgData name="FERRAND Karl (OP)" userId="f83b00f0-b215-47b6-8f86-c4ae3ea907e4" providerId="ADAL" clId="{0FE5418D-90C4-4FBE-AFF7-066009253A00}" dt="2025-03-27T22:46:33.400" v="7886" actId="1076"/>
          <ac:picMkLst>
            <pc:docMk/>
            <pc:sldMk cId="3263568620" sldId="313"/>
            <ac:picMk id="12" creationId="{62BA484B-79AC-A79D-E645-79F8FDFBE70A}"/>
          </ac:picMkLst>
        </pc:picChg>
        <pc:picChg chg="del">
          <ac:chgData name="FERRAND Karl (OP)" userId="f83b00f0-b215-47b6-8f86-c4ae3ea907e4" providerId="ADAL" clId="{0FE5418D-90C4-4FBE-AFF7-066009253A00}" dt="2025-03-27T22:35:12.343" v="7675" actId="478"/>
          <ac:picMkLst>
            <pc:docMk/>
            <pc:sldMk cId="3263568620" sldId="313"/>
            <ac:picMk id="15" creationId="{A8CA7C56-487D-59EA-C727-DEBABFF7D3C5}"/>
          </ac:picMkLst>
        </pc:picChg>
        <pc:picChg chg="add mod">
          <ac:chgData name="FERRAND Karl (OP)" userId="f83b00f0-b215-47b6-8f86-c4ae3ea907e4" providerId="ADAL" clId="{0FE5418D-90C4-4FBE-AFF7-066009253A00}" dt="2025-03-27T22:46:45.185" v="7888" actId="1076"/>
          <ac:picMkLst>
            <pc:docMk/>
            <pc:sldMk cId="3263568620" sldId="313"/>
            <ac:picMk id="16" creationId="{E89EF8B8-D1CE-145E-BAAB-148A1FFFC23F}"/>
          </ac:picMkLst>
        </pc:picChg>
        <pc:picChg chg="del">
          <ac:chgData name="FERRAND Karl (OP)" userId="f83b00f0-b215-47b6-8f86-c4ae3ea907e4" providerId="ADAL" clId="{0FE5418D-90C4-4FBE-AFF7-066009253A00}" dt="2025-03-27T22:35:14.058" v="7676" actId="478"/>
          <ac:picMkLst>
            <pc:docMk/>
            <pc:sldMk cId="3263568620" sldId="313"/>
            <ac:picMk id="17" creationId="{FF5AB4E5-542E-8E16-836E-C23A16360C1B}"/>
          </ac:picMkLst>
        </pc:picChg>
        <pc:picChg chg="add mod">
          <ac:chgData name="FERRAND Karl (OP)" userId="f83b00f0-b215-47b6-8f86-c4ae3ea907e4" providerId="ADAL" clId="{0FE5418D-90C4-4FBE-AFF7-066009253A00}" dt="2025-03-27T22:46:52.020" v="7890" actId="1076"/>
          <ac:picMkLst>
            <pc:docMk/>
            <pc:sldMk cId="3263568620" sldId="313"/>
            <ac:picMk id="19" creationId="{07504BC3-7C55-8C45-0ED0-4F61A11B6D21}"/>
          </ac:picMkLst>
        </pc:picChg>
        <pc:picChg chg="add mod">
          <ac:chgData name="FERRAND Karl (OP)" userId="f83b00f0-b215-47b6-8f86-c4ae3ea907e4" providerId="ADAL" clId="{0FE5418D-90C4-4FBE-AFF7-066009253A00}" dt="2025-03-27T22:46:57.340" v="7891" actId="1076"/>
          <ac:picMkLst>
            <pc:docMk/>
            <pc:sldMk cId="3263568620" sldId="313"/>
            <ac:picMk id="21" creationId="{892C3263-BAFF-4CE2-E902-E9485BA82291}"/>
          </ac:picMkLst>
        </pc:picChg>
        <pc:picChg chg="add del mod">
          <ac:chgData name="FERRAND Karl (OP)" userId="f83b00f0-b215-47b6-8f86-c4ae3ea907e4" providerId="ADAL" clId="{0FE5418D-90C4-4FBE-AFF7-066009253A00}" dt="2025-03-27T22:44:21.701" v="7870" actId="478"/>
          <ac:picMkLst>
            <pc:docMk/>
            <pc:sldMk cId="3263568620" sldId="313"/>
            <ac:picMk id="25" creationId="{F511AB9C-B4FD-901B-945A-72A24FF7F6B4}"/>
          </ac:picMkLst>
        </pc:picChg>
        <pc:picChg chg="add del mod">
          <ac:chgData name="FERRAND Karl (OP)" userId="f83b00f0-b215-47b6-8f86-c4ae3ea907e4" providerId="ADAL" clId="{0FE5418D-90C4-4FBE-AFF7-066009253A00}" dt="2025-03-27T22:44:20.910" v="7869" actId="478"/>
          <ac:picMkLst>
            <pc:docMk/>
            <pc:sldMk cId="3263568620" sldId="313"/>
            <ac:picMk id="27" creationId="{CA347438-5AF3-12D1-A303-7A1D65DE1C8D}"/>
          </ac:picMkLst>
        </pc:picChg>
        <pc:picChg chg="add mod">
          <ac:chgData name="FERRAND Karl (OP)" userId="f83b00f0-b215-47b6-8f86-c4ae3ea907e4" providerId="ADAL" clId="{0FE5418D-90C4-4FBE-AFF7-066009253A00}" dt="2025-03-27T22:45:42.830" v="7881" actId="1076"/>
          <ac:picMkLst>
            <pc:docMk/>
            <pc:sldMk cId="3263568620" sldId="313"/>
            <ac:picMk id="29" creationId="{DC863DE2-3CE7-39E4-3F09-8317D5DA6501}"/>
          </ac:picMkLst>
        </pc:picChg>
        <pc:picChg chg="add mod">
          <ac:chgData name="FERRAND Karl (OP)" userId="f83b00f0-b215-47b6-8f86-c4ae3ea907e4" providerId="ADAL" clId="{0FE5418D-90C4-4FBE-AFF7-066009253A00}" dt="2025-03-27T22:46:29.280" v="7884" actId="1076"/>
          <ac:picMkLst>
            <pc:docMk/>
            <pc:sldMk cId="3263568620" sldId="313"/>
            <ac:picMk id="31" creationId="{725551B1-08B3-EC86-AED5-B4BE2ECFEBB3}"/>
          </ac:picMkLst>
        </pc:picChg>
        <pc:picChg chg="add del">
          <ac:chgData name="FERRAND Karl (OP)" userId="f83b00f0-b215-47b6-8f86-c4ae3ea907e4" providerId="ADAL" clId="{0FE5418D-90C4-4FBE-AFF7-066009253A00}" dt="2025-03-27T23:27:56.527" v="9478" actId="478"/>
          <ac:picMkLst>
            <pc:docMk/>
            <pc:sldMk cId="3263568620" sldId="313"/>
            <ac:picMk id="34" creationId="{9616BF72-03F6-7CB9-BAF2-3A80B6C6D6A8}"/>
          </ac:picMkLst>
        </pc:picChg>
      </pc:sldChg>
      <pc:sldChg chg="addSp delSp modSp add mod ord">
        <pc:chgData name="FERRAND Karl (OP)" userId="f83b00f0-b215-47b6-8f86-c4ae3ea907e4" providerId="ADAL" clId="{0FE5418D-90C4-4FBE-AFF7-066009253A00}" dt="2025-03-28T07:20:35.318" v="9687" actId="14100"/>
        <pc:sldMkLst>
          <pc:docMk/>
          <pc:sldMk cId="1465497350" sldId="314"/>
        </pc:sldMkLst>
        <pc:spChg chg="mod">
          <ac:chgData name="FERRAND Karl (OP)" userId="f83b00f0-b215-47b6-8f86-c4ae3ea907e4" providerId="ADAL" clId="{0FE5418D-90C4-4FBE-AFF7-066009253A00}" dt="2025-03-28T07:20:35.318" v="9687" actId="14100"/>
          <ac:spMkLst>
            <pc:docMk/>
            <pc:sldMk cId="1465497350" sldId="314"/>
            <ac:spMk id="13" creationId="{CA403C8E-A1E3-1E1A-B5C4-83E58021CFD7}"/>
          </ac:spMkLst>
        </pc:spChg>
        <pc:picChg chg="add del mod">
          <ac:chgData name="FERRAND Karl (OP)" userId="f83b00f0-b215-47b6-8f86-c4ae3ea907e4" providerId="ADAL" clId="{0FE5418D-90C4-4FBE-AFF7-066009253A00}" dt="2025-03-28T07:19:38.988" v="9673" actId="478"/>
          <ac:picMkLst>
            <pc:docMk/>
            <pc:sldMk cId="1465497350" sldId="314"/>
            <ac:picMk id="3" creationId="{B0E0DC99-DE64-5008-C864-37502A805033}"/>
          </ac:picMkLst>
        </pc:picChg>
        <pc:picChg chg="add mod">
          <ac:chgData name="FERRAND Karl (OP)" userId="f83b00f0-b215-47b6-8f86-c4ae3ea907e4" providerId="ADAL" clId="{0FE5418D-90C4-4FBE-AFF7-066009253A00}" dt="2025-03-28T07:19:50.853" v="9677" actId="1076"/>
          <ac:picMkLst>
            <pc:docMk/>
            <pc:sldMk cId="1465497350" sldId="314"/>
            <ac:picMk id="4" creationId="{90A524AB-A01F-2875-1841-5E92D1CB1A1D}"/>
          </ac:picMkLst>
        </pc:picChg>
        <pc:picChg chg="add mod">
          <ac:chgData name="FERRAND Karl (OP)" userId="f83b00f0-b215-47b6-8f86-c4ae3ea907e4" providerId="ADAL" clId="{0FE5418D-90C4-4FBE-AFF7-066009253A00}" dt="2025-03-28T07:19:56.580" v="9678" actId="1076"/>
          <ac:picMkLst>
            <pc:docMk/>
            <pc:sldMk cId="1465497350" sldId="314"/>
            <ac:picMk id="5" creationId="{86C27A68-861C-EB6E-379F-29978035C8FE}"/>
          </ac:picMkLst>
        </pc:picChg>
        <pc:picChg chg="add del">
          <ac:chgData name="FERRAND Karl (OP)" userId="f83b00f0-b215-47b6-8f86-c4ae3ea907e4" providerId="ADAL" clId="{0FE5418D-90C4-4FBE-AFF7-066009253A00}" dt="2025-03-27T22:53:16.129" v="8290" actId="478"/>
          <ac:picMkLst>
            <pc:docMk/>
            <pc:sldMk cId="1465497350" sldId="314"/>
            <ac:picMk id="7" creationId="{D301C615-6DB3-F713-0A73-13ED951A5F18}"/>
          </ac:picMkLst>
        </pc:picChg>
        <pc:picChg chg="del">
          <ac:chgData name="FERRAND Karl (OP)" userId="f83b00f0-b215-47b6-8f86-c4ae3ea907e4" providerId="ADAL" clId="{0FE5418D-90C4-4FBE-AFF7-066009253A00}" dt="2025-03-27T22:48:16.980" v="7930" actId="478"/>
          <ac:picMkLst>
            <pc:docMk/>
            <pc:sldMk cId="1465497350" sldId="314"/>
            <ac:picMk id="8" creationId="{0C9058CB-CB37-13EF-37F2-DE2EC5F0B520}"/>
          </ac:picMkLst>
        </pc:picChg>
        <pc:picChg chg="del">
          <ac:chgData name="FERRAND Karl (OP)" userId="f83b00f0-b215-47b6-8f86-c4ae3ea907e4" providerId="ADAL" clId="{0FE5418D-90C4-4FBE-AFF7-066009253A00}" dt="2025-03-27T22:48:16.980" v="7930" actId="478"/>
          <ac:picMkLst>
            <pc:docMk/>
            <pc:sldMk cId="1465497350" sldId="314"/>
            <ac:picMk id="10" creationId="{7545336B-3CFA-886F-41B7-8D1F7535B9B1}"/>
          </ac:picMkLst>
        </pc:picChg>
        <pc:picChg chg="del">
          <ac:chgData name="FERRAND Karl (OP)" userId="f83b00f0-b215-47b6-8f86-c4ae3ea907e4" providerId="ADAL" clId="{0FE5418D-90C4-4FBE-AFF7-066009253A00}" dt="2025-03-27T22:48:16.980" v="7930" actId="478"/>
          <ac:picMkLst>
            <pc:docMk/>
            <pc:sldMk cId="1465497350" sldId="314"/>
            <ac:picMk id="12" creationId="{62BA484B-79AC-A79D-E645-79F8FDFBE70A}"/>
          </ac:picMkLst>
        </pc:picChg>
        <pc:picChg chg="del">
          <ac:chgData name="FERRAND Karl (OP)" userId="f83b00f0-b215-47b6-8f86-c4ae3ea907e4" providerId="ADAL" clId="{0FE5418D-90C4-4FBE-AFF7-066009253A00}" dt="2025-03-27T22:48:16.980" v="7930" actId="478"/>
          <ac:picMkLst>
            <pc:docMk/>
            <pc:sldMk cId="1465497350" sldId="314"/>
            <ac:picMk id="16" creationId="{E89EF8B8-D1CE-145E-BAAB-148A1FFFC23F}"/>
          </ac:picMkLst>
        </pc:picChg>
        <pc:picChg chg="del">
          <ac:chgData name="FERRAND Karl (OP)" userId="f83b00f0-b215-47b6-8f86-c4ae3ea907e4" providerId="ADAL" clId="{0FE5418D-90C4-4FBE-AFF7-066009253A00}" dt="2025-03-27T22:48:16.980" v="7930" actId="478"/>
          <ac:picMkLst>
            <pc:docMk/>
            <pc:sldMk cId="1465497350" sldId="314"/>
            <ac:picMk id="19" creationId="{07504BC3-7C55-8C45-0ED0-4F61A11B6D21}"/>
          </ac:picMkLst>
        </pc:picChg>
        <pc:picChg chg="del">
          <ac:chgData name="FERRAND Karl (OP)" userId="f83b00f0-b215-47b6-8f86-c4ae3ea907e4" providerId="ADAL" clId="{0FE5418D-90C4-4FBE-AFF7-066009253A00}" dt="2025-03-27T22:48:19.680" v="7932" actId="478"/>
          <ac:picMkLst>
            <pc:docMk/>
            <pc:sldMk cId="1465497350" sldId="314"/>
            <ac:picMk id="21" creationId="{892C3263-BAFF-4CE2-E902-E9485BA82291}"/>
          </ac:picMkLst>
        </pc:picChg>
        <pc:picChg chg="del">
          <ac:chgData name="FERRAND Karl (OP)" userId="f83b00f0-b215-47b6-8f86-c4ae3ea907e4" providerId="ADAL" clId="{0FE5418D-90C4-4FBE-AFF7-066009253A00}" dt="2025-03-27T22:48:16.980" v="7930" actId="478"/>
          <ac:picMkLst>
            <pc:docMk/>
            <pc:sldMk cId="1465497350" sldId="314"/>
            <ac:picMk id="29" creationId="{DC863DE2-3CE7-39E4-3F09-8317D5DA6501}"/>
          </ac:picMkLst>
        </pc:picChg>
        <pc:picChg chg="del">
          <ac:chgData name="FERRAND Karl (OP)" userId="f83b00f0-b215-47b6-8f86-c4ae3ea907e4" providerId="ADAL" clId="{0FE5418D-90C4-4FBE-AFF7-066009253A00}" dt="2025-03-27T22:48:18.770" v="7931" actId="478"/>
          <ac:picMkLst>
            <pc:docMk/>
            <pc:sldMk cId="1465497350" sldId="314"/>
            <ac:picMk id="31" creationId="{725551B1-08B3-EC86-AED5-B4BE2ECFEBB3}"/>
          </ac:picMkLst>
        </pc:picChg>
        <pc:picChg chg="del">
          <ac:chgData name="FERRAND Karl (OP)" userId="f83b00f0-b215-47b6-8f86-c4ae3ea907e4" providerId="ADAL" clId="{0FE5418D-90C4-4FBE-AFF7-066009253A00}" dt="2025-03-27T22:48:16.980" v="7930" actId="478"/>
          <ac:picMkLst>
            <pc:docMk/>
            <pc:sldMk cId="1465497350" sldId="314"/>
            <ac:picMk id="34" creationId="{9616BF72-03F6-7CB9-BAF2-3A80B6C6D6A8}"/>
          </ac:picMkLst>
        </pc:picChg>
      </pc:sldChg>
      <pc:sldChg chg="add del">
        <pc:chgData name="FERRAND Karl (OP)" userId="f83b00f0-b215-47b6-8f86-c4ae3ea907e4" providerId="ADAL" clId="{0FE5418D-90C4-4FBE-AFF7-066009253A00}" dt="2025-03-27T22:53:29.530" v="8293" actId="47"/>
        <pc:sldMkLst>
          <pc:docMk/>
          <pc:sldMk cId="3943199162" sldId="315"/>
        </pc:sldMkLst>
      </pc:sldChg>
      <pc:sldChg chg="addSp modSp add mod">
        <pc:chgData name="FERRAND Karl (OP)" userId="f83b00f0-b215-47b6-8f86-c4ae3ea907e4" providerId="ADAL" clId="{0FE5418D-90C4-4FBE-AFF7-066009253A00}" dt="2025-03-27T23:29:15.994" v="9480" actId="1076"/>
        <pc:sldMkLst>
          <pc:docMk/>
          <pc:sldMk cId="4155148593" sldId="316"/>
        </pc:sldMkLst>
        <pc:spChg chg="mod">
          <ac:chgData name="FERRAND Karl (OP)" userId="f83b00f0-b215-47b6-8f86-c4ae3ea907e4" providerId="ADAL" clId="{0FE5418D-90C4-4FBE-AFF7-066009253A00}" dt="2025-03-27T23:03:58.804" v="8646" actId="313"/>
          <ac:spMkLst>
            <pc:docMk/>
            <pc:sldMk cId="4155148593" sldId="316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7T23:29:10.530" v="9479" actId="1076"/>
          <ac:spMkLst>
            <pc:docMk/>
            <pc:sldMk cId="4155148593" sldId="316"/>
            <ac:spMk id="6" creationId="{C4EAFC0A-BFA1-F0AD-EEDF-C244D0659E5E}"/>
          </ac:spMkLst>
        </pc:spChg>
        <pc:graphicFrameChg chg="add mod">
          <ac:chgData name="FERRAND Karl (OP)" userId="f83b00f0-b215-47b6-8f86-c4ae3ea907e4" providerId="ADAL" clId="{0FE5418D-90C4-4FBE-AFF7-066009253A00}" dt="2025-03-27T22:56:17.959" v="8521"/>
          <ac:graphicFrameMkLst>
            <pc:docMk/>
            <pc:sldMk cId="4155148593" sldId="316"/>
            <ac:graphicFrameMk id="3" creationId="{C89A7ED2-126F-4FE0-7352-61C4C796A90B}"/>
          </ac:graphicFrameMkLst>
        </pc:graphicFrameChg>
        <pc:picChg chg="add mod">
          <ac:chgData name="FERRAND Karl (OP)" userId="f83b00f0-b215-47b6-8f86-c4ae3ea907e4" providerId="ADAL" clId="{0FE5418D-90C4-4FBE-AFF7-066009253A00}" dt="2025-03-27T23:02:21.009" v="8631" actId="1076"/>
          <ac:picMkLst>
            <pc:docMk/>
            <pc:sldMk cId="4155148593" sldId="316"/>
            <ac:picMk id="5" creationId="{350A5879-63E9-5B59-7647-F81E7A55F1DA}"/>
          </ac:picMkLst>
        </pc:picChg>
        <pc:picChg chg="add mod">
          <ac:chgData name="FERRAND Karl (OP)" userId="f83b00f0-b215-47b6-8f86-c4ae3ea907e4" providerId="ADAL" clId="{0FE5418D-90C4-4FBE-AFF7-066009253A00}" dt="2025-03-27T23:02:33.859" v="8636" actId="1076"/>
          <ac:picMkLst>
            <pc:docMk/>
            <pc:sldMk cId="4155148593" sldId="316"/>
            <ac:picMk id="8" creationId="{BFA3B366-E683-13FC-0B2E-900CED66C4D2}"/>
          </ac:picMkLst>
        </pc:picChg>
        <pc:picChg chg="add mod">
          <ac:chgData name="FERRAND Karl (OP)" userId="f83b00f0-b215-47b6-8f86-c4ae3ea907e4" providerId="ADAL" clId="{0FE5418D-90C4-4FBE-AFF7-066009253A00}" dt="2025-03-27T23:29:15.994" v="9480" actId="1076"/>
          <ac:picMkLst>
            <pc:docMk/>
            <pc:sldMk cId="4155148593" sldId="316"/>
            <ac:picMk id="10" creationId="{B2E8296D-3B46-0DC1-D882-89EB9C5D884C}"/>
          </ac:picMkLst>
        </pc:picChg>
        <pc:picChg chg="add mod">
          <ac:chgData name="FERRAND Karl (OP)" userId="f83b00f0-b215-47b6-8f86-c4ae3ea907e4" providerId="ADAL" clId="{0FE5418D-90C4-4FBE-AFF7-066009253A00}" dt="2025-03-27T23:02:11.528" v="8627" actId="14100"/>
          <ac:picMkLst>
            <pc:docMk/>
            <pc:sldMk cId="4155148593" sldId="316"/>
            <ac:picMk id="12" creationId="{937D3556-5260-EA24-9365-241ADE107296}"/>
          </ac:picMkLst>
        </pc:picChg>
        <pc:picChg chg="add mod">
          <ac:chgData name="FERRAND Karl (OP)" userId="f83b00f0-b215-47b6-8f86-c4ae3ea907e4" providerId="ADAL" clId="{0FE5418D-90C4-4FBE-AFF7-066009253A00}" dt="2025-03-27T23:02:14.139" v="8628" actId="1076"/>
          <ac:picMkLst>
            <pc:docMk/>
            <pc:sldMk cId="4155148593" sldId="316"/>
            <ac:picMk id="14" creationId="{E56EB409-35FE-7782-7458-8D3E2B69C939}"/>
          </ac:picMkLst>
        </pc:picChg>
        <pc:picChg chg="add mod">
          <ac:chgData name="FERRAND Karl (OP)" userId="f83b00f0-b215-47b6-8f86-c4ae3ea907e4" providerId="ADAL" clId="{0FE5418D-90C4-4FBE-AFF7-066009253A00}" dt="2025-03-27T23:03:32.769" v="8642" actId="14100"/>
          <ac:picMkLst>
            <pc:docMk/>
            <pc:sldMk cId="4155148593" sldId="316"/>
            <ac:picMk id="16" creationId="{0E3B62ED-22A4-3C58-12E9-3FE1835FC431}"/>
          </ac:picMkLst>
        </pc:picChg>
        <pc:picChg chg="add mod">
          <ac:chgData name="FERRAND Karl (OP)" userId="f83b00f0-b215-47b6-8f86-c4ae3ea907e4" providerId="ADAL" clId="{0FE5418D-90C4-4FBE-AFF7-066009253A00}" dt="2025-03-27T23:03:28.698" v="8640" actId="1076"/>
          <ac:picMkLst>
            <pc:docMk/>
            <pc:sldMk cId="4155148593" sldId="316"/>
            <ac:picMk id="18" creationId="{1204ED9D-5CD4-B110-EDC3-DC9583C91108}"/>
          </ac:picMkLst>
        </pc:picChg>
      </pc:sldChg>
      <pc:sldChg chg="add del">
        <pc:chgData name="FERRAND Karl (OP)" userId="f83b00f0-b215-47b6-8f86-c4ae3ea907e4" providerId="ADAL" clId="{0FE5418D-90C4-4FBE-AFF7-066009253A00}" dt="2025-03-27T23:06:29.091" v="8651" actId="47"/>
        <pc:sldMkLst>
          <pc:docMk/>
          <pc:sldMk cId="661812901" sldId="317"/>
        </pc:sldMkLst>
      </pc:sldChg>
      <pc:sldChg chg="addSp delSp modSp add mod ord">
        <pc:chgData name="FERRAND Karl (OP)" userId="f83b00f0-b215-47b6-8f86-c4ae3ea907e4" providerId="ADAL" clId="{0FE5418D-90C4-4FBE-AFF7-066009253A00}" dt="2025-03-27T23:18:16.014" v="9033" actId="20577"/>
        <pc:sldMkLst>
          <pc:docMk/>
          <pc:sldMk cId="1440035267" sldId="317"/>
        </pc:sldMkLst>
        <pc:spChg chg="del mod">
          <ac:chgData name="FERRAND Karl (OP)" userId="f83b00f0-b215-47b6-8f86-c4ae3ea907e4" providerId="ADAL" clId="{0FE5418D-90C4-4FBE-AFF7-066009253A00}" dt="2025-03-27T23:10:50.453" v="8779" actId="478"/>
          <ac:spMkLst>
            <pc:docMk/>
            <pc:sldMk cId="1440035267" sldId="317"/>
            <ac:spMk id="2" creationId="{8FD0FE2F-D878-5348-A8C1-3021B7884307}"/>
          </ac:spMkLst>
        </pc:spChg>
        <pc:spChg chg="add del mod">
          <ac:chgData name="FERRAND Karl (OP)" userId="f83b00f0-b215-47b6-8f86-c4ae3ea907e4" providerId="ADAL" clId="{0FE5418D-90C4-4FBE-AFF7-066009253A00}" dt="2025-03-27T23:10:52.691" v="8780" actId="478"/>
          <ac:spMkLst>
            <pc:docMk/>
            <pc:sldMk cId="1440035267" sldId="317"/>
            <ac:spMk id="5" creationId="{E27085AD-CB5B-9C23-B4B5-76A84B673DB9}"/>
          </ac:spMkLst>
        </pc:spChg>
        <pc:spChg chg="mod">
          <ac:chgData name="FERRAND Karl (OP)" userId="f83b00f0-b215-47b6-8f86-c4ae3ea907e4" providerId="ADAL" clId="{0FE5418D-90C4-4FBE-AFF7-066009253A00}" dt="2025-03-27T23:18:16.014" v="9033" actId="20577"/>
          <ac:spMkLst>
            <pc:docMk/>
            <pc:sldMk cId="1440035267" sldId="317"/>
            <ac:spMk id="6" creationId="{C4EAFC0A-BFA1-F0AD-EEDF-C244D0659E5E}"/>
          </ac:spMkLst>
        </pc:spChg>
        <pc:spChg chg="add mod">
          <ac:chgData name="FERRAND Karl (OP)" userId="f83b00f0-b215-47b6-8f86-c4ae3ea907e4" providerId="ADAL" clId="{0FE5418D-90C4-4FBE-AFF7-066009253A00}" dt="2025-03-27T23:15:11.337" v="8915" actId="1076"/>
          <ac:spMkLst>
            <pc:docMk/>
            <pc:sldMk cId="1440035267" sldId="317"/>
            <ac:spMk id="7" creationId="{0FBE2DE3-441F-7685-00D5-5360DF314768}"/>
          </ac:spMkLst>
        </pc:spChg>
        <pc:graphicFrameChg chg="add mod">
          <ac:chgData name="FERRAND Karl (OP)" userId="f83b00f0-b215-47b6-8f86-c4ae3ea907e4" providerId="ADAL" clId="{0FE5418D-90C4-4FBE-AFF7-066009253A00}" dt="2025-03-27T23:07:44.313" v="8677"/>
          <ac:graphicFrameMkLst>
            <pc:docMk/>
            <pc:sldMk cId="1440035267" sldId="317"/>
            <ac:graphicFrameMk id="3" creationId="{778FA2E3-8C3A-E268-9316-69FA101F3190}"/>
          </ac:graphicFrameMkLst>
        </pc:graphicFrameChg>
        <pc:graphicFrameChg chg="add mod">
          <ac:chgData name="FERRAND Karl (OP)" userId="f83b00f0-b215-47b6-8f86-c4ae3ea907e4" providerId="ADAL" clId="{0FE5418D-90C4-4FBE-AFF7-066009253A00}" dt="2025-03-27T23:12:08.157" v="8801"/>
          <ac:graphicFrameMkLst>
            <pc:docMk/>
            <pc:sldMk cId="1440035267" sldId="317"/>
            <ac:graphicFrameMk id="8" creationId="{3617BD62-1317-D6AB-F140-C669EFDB488E}"/>
          </ac:graphicFrameMkLst>
        </pc:graphicFrameChg>
      </pc:sldChg>
      <pc:sldChg chg="modSp add mod modCm">
        <pc:chgData name="FERRAND Karl (OP)" userId="f83b00f0-b215-47b6-8f86-c4ae3ea907e4" providerId="ADAL" clId="{0FE5418D-90C4-4FBE-AFF7-066009253A00}" dt="2025-03-28T08:34:30.132" v="10484" actId="20577"/>
        <pc:sldMkLst>
          <pc:docMk/>
          <pc:sldMk cId="436341980" sldId="318"/>
        </pc:sldMkLst>
        <pc:spChg chg="mod">
          <ac:chgData name="FERRAND Karl (OP)" userId="f83b00f0-b215-47b6-8f86-c4ae3ea907e4" providerId="ADAL" clId="{0FE5418D-90C4-4FBE-AFF7-066009253A00}" dt="2025-03-27T23:18:48.981" v="9070" actId="20577"/>
          <ac:spMkLst>
            <pc:docMk/>
            <pc:sldMk cId="436341980" sldId="318"/>
            <ac:spMk id="2" creationId="{8FD0FE2F-D878-5348-A8C1-3021B7884307}"/>
          </ac:spMkLst>
        </pc:spChg>
        <pc:spChg chg="mod">
          <ac:chgData name="FERRAND Karl (OP)" userId="f83b00f0-b215-47b6-8f86-c4ae3ea907e4" providerId="ADAL" clId="{0FE5418D-90C4-4FBE-AFF7-066009253A00}" dt="2025-03-28T08:34:30.132" v="10484" actId="20577"/>
          <ac:spMkLst>
            <pc:docMk/>
            <pc:sldMk cId="436341980" sldId="318"/>
            <ac:spMk id="6" creationId="{C4EAFC0A-BFA1-F0AD-EEDF-C244D0659E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ERRAND Karl (OP)" userId="f83b00f0-b215-47b6-8f86-c4ae3ea907e4" providerId="ADAL" clId="{0FE5418D-90C4-4FBE-AFF7-066009253A00}" dt="2025-03-28T08:34:30.132" v="10484" actId="20577"/>
              <pc2:cmMkLst xmlns:pc2="http://schemas.microsoft.com/office/powerpoint/2019/9/main/command">
                <pc:docMk/>
                <pc:sldMk cId="436341980" sldId="318"/>
                <pc2:cmMk id="{EAEC8A6A-D713-4795-A4A7-80EEC83687E9}"/>
              </pc2:cmMkLst>
            </pc226:cmChg>
          </p:ext>
        </pc:extLst>
      </pc:sldChg>
    </pc:docChg>
  </pc:docChgLst>
  <pc:docChgLst>
    <pc:chgData name="SCHMIDT Marc Christopher (GROW)" userId="23a91981-fc8c-475a-b770-e7a09fe922a7" providerId="ADAL" clId="{2FDF6FD8-D4F3-3046-9B5A-D91E1F5CD786}"/>
    <pc:docChg chg="modSld">
      <pc:chgData name="SCHMIDT Marc Christopher (GROW)" userId="23a91981-fc8c-475a-b770-e7a09fe922a7" providerId="ADAL" clId="{2FDF6FD8-D4F3-3046-9B5A-D91E1F5CD786}" dt="2025-03-28T07:09:05.864" v="52" actId="20577"/>
      <pc:docMkLst>
        <pc:docMk/>
      </pc:docMkLst>
      <pc:sldChg chg="modSp mod">
        <pc:chgData name="SCHMIDT Marc Christopher (GROW)" userId="23a91981-fc8c-475a-b770-e7a09fe922a7" providerId="ADAL" clId="{2FDF6FD8-D4F3-3046-9B5A-D91E1F5CD786}" dt="2025-03-28T07:09:05.864" v="52" actId="20577"/>
        <pc:sldMkLst>
          <pc:docMk/>
          <pc:sldMk cId="4064580689" sldId="306"/>
        </pc:sldMkLst>
        <pc:spChg chg="mod">
          <ac:chgData name="SCHMIDT Marc Christopher (GROW)" userId="23a91981-fc8c-475a-b770-e7a09fe922a7" providerId="ADAL" clId="{2FDF6FD8-D4F3-3046-9B5A-D91E1F5CD786}" dt="2025-03-28T07:09:05.864" v="52" actId="20577"/>
          <ac:spMkLst>
            <pc:docMk/>
            <pc:sldMk cId="4064580689" sldId="306"/>
            <ac:spMk id="3" creationId="{EF6EEC95-EFF6-5E43-A780-F8CE1AED3EA5}"/>
          </ac:spMkLst>
        </pc:spChg>
      </pc:sldChg>
    </pc:docChg>
  </pc:docChgLst>
  <pc:docChgLst>
    <pc:chgData name="IOANNIDOU Evgenia (OP)" userId="S::evgenia.ioannidou@publications.europa.eu::16f124f7-669e-485c-9745-0037c49b2ff1" providerId="AD" clId="Web-{7D17598A-A131-FA49-0FBA-B01368A9CFE0}"/>
    <pc:docChg chg="modSld">
      <pc:chgData name="IOANNIDOU Evgenia (OP)" userId="S::evgenia.ioannidou@publications.europa.eu::16f124f7-669e-485c-9745-0037c49b2ff1" providerId="AD" clId="Web-{7D17598A-A131-FA49-0FBA-B01368A9CFE0}" dt="2025-03-28T07:10:02.278" v="6" actId="20577"/>
      <pc:docMkLst>
        <pc:docMk/>
      </pc:docMkLst>
      <pc:sldChg chg="modSp">
        <pc:chgData name="IOANNIDOU Evgenia (OP)" userId="S::evgenia.ioannidou@publications.europa.eu::16f124f7-669e-485c-9745-0037c49b2ff1" providerId="AD" clId="Web-{7D17598A-A131-FA49-0FBA-B01368A9CFE0}" dt="2025-03-28T07:07:51.227" v="3" actId="1076"/>
        <pc:sldMkLst>
          <pc:docMk/>
          <pc:sldMk cId="1465497350" sldId="314"/>
        </pc:sldMkLst>
        <pc:picChg chg="mod">
          <ac:chgData name="IOANNIDOU Evgenia (OP)" userId="S::evgenia.ioannidou@publications.europa.eu::16f124f7-669e-485c-9745-0037c49b2ff1" providerId="AD" clId="Web-{7D17598A-A131-FA49-0FBA-B01368A9CFE0}" dt="2025-03-28T07:07:51.227" v="3" actId="1076"/>
          <ac:picMkLst>
            <pc:docMk/>
            <pc:sldMk cId="1465497350" sldId="314"/>
            <ac:picMk id="5" creationId="{86C27A68-861C-EB6E-379F-29978035C8FE}"/>
          </ac:picMkLst>
        </pc:picChg>
      </pc:sldChg>
      <pc:sldChg chg="modSp">
        <pc:chgData name="IOANNIDOU Evgenia (OP)" userId="S::evgenia.ioannidou@publications.europa.eu::16f124f7-669e-485c-9745-0037c49b2ff1" providerId="AD" clId="Web-{7D17598A-A131-FA49-0FBA-B01368A9CFE0}" dt="2025-03-28T07:10:02.278" v="6" actId="20577"/>
        <pc:sldMkLst>
          <pc:docMk/>
          <pc:sldMk cId="4155148593" sldId="316"/>
        </pc:sldMkLst>
        <pc:spChg chg="mod">
          <ac:chgData name="IOANNIDOU Evgenia (OP)" userId="S::evgenia.ioannidou@publications.europa.eu::16f124f7-669e-485c-9745-0037c49b2ff1" providerId="AD" clId="Web-{7D17598A-A131-FA49-0FBA-B01368A9CFE0}" dt="2025-03-28T07:10:02.278" v="6" actId="20577"/>
          <ac:spMkLst>
            <pc:docMk/>
            <pc:sldMk cId="4155148593" sldId="316"/>
            <ac:spMk id="6" creationId="{C4EAFC0A-BFA1-F0AD-EEDF-C244D0659E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8E28-DE7B-425D-9DB3-17128241CFF4}" type="datetimeFigureOut">
              <a:rPr lang="en-IE" smtClean="0"/>
              <a:t>28/03/2025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C4739-B012-45E4-B9CE-394127C946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27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2107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03/28/2025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14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89084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62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03/28/2025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03/28/2025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66" r:id="rId5"/>
    <p:sldLayoutId id="2147483662" r:id="rId6"/>
    <p:sldLayoutId id="2147483663" r:id="rId7"/>
    <p:sldLayoutId id="2147483664" r:id="rId8"/>
    <p:sldLayoutId id="2147483653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europa.eu/eproc/eforms/docs/-/blob/main/governance/eforms_governanc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ted.europa.eu/swagger-ui/index.html" TargetMode="External"/><Relationship Id="rId2" Type="http://schemas.openxmlformats.org/officeDocument/2006/relationships/hyperlink" Target="https://docs.ted.europa.eu/api/latest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docs.ted.europa.eu/api/latest/versioning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ted.europa.eu/en/simap/list-of-ted-esend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iro4d-2707530/?utm_source=link-attribution&amp;utm_medium=referral&amp;utm_campaign=image&amp;utm_content=2175382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217538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" TargetMode="External"/><Relationship Id="rId2" Type="http://schemas.openxmlformats.org/officeDocument/2006/relationships/hyperlink" Target="https://docs.ted.europa.e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github.com/OP-TED/eForms-SDK/discussions/" TargetMode="External"/><Relationship Id="rId5" Type="http://schemas.openxmlformats.org/officeDocument/2006/relationships/hyperlink" Target="https://ted.europa.eu/en/contact" TargetMode="External"/><Relationship Id="rId4" Type="http://schemas.openxmlformats.org/officeDocument/2006/relationships/hyperlink" Target="https://op.europa.eu/en/web/ted-eform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jplenio-7645255/?utm_source=link-attribution&amp;utm_medium=referral&amp;utm_campaign=image&amp;utm_content=320815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32081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acholek-cz-2026015/?utm_source=link-attribution&amp;utm_medium=referral&amp;utm_campaign=image&amp;utm_content=285979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285979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9C9A-550B-114F-9B2F-060018805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eFORMS business issues</a:t>
            </a:r>
            <a:endParaRPr lang="fr-FR"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FCB52-11F2-7444-BFF5-C56D3454E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eSender workshop – 28 March 2025</a:t>
            </a:r>
          </a:p>
          <a:p>
            <a:r>
              <a:rPr lang="fr-FR"/>
              <a:t>Karl Ferrand – Publications Office of the European Union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93" y="362292"/>
            <a:ext cx="10498014" cy="621297"/>
          </a:xfrm>
        </p:spPr>
        <p:txBody>
          <a:bodyPr/>
          <a:lstStyle/>
          <a:p>
            <a:r>
              <a:rPr lang="fr-BE"/>
              <a:t>Planned SDK lifespans - timeline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1805355"/>
            <a:ext cx="10498014" cy="4220796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EEEA3-CD54-DC95-BB69-82F540A16130}"/>
              </a:ext>
            </a:extLst>
          </p:cNvPr>
          <p:cNvSpPr txBox="1"/>
          <p:nvPr/>
        </p:nvSpPr>
        <p:spPr>
          <a:xfrm>
            <a:off x="520695" y="5416464"/>
            <a:ext cx="116713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8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Big majority of eSenders moving to SDK 1.13, some moving to SDK 1.12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Stuck for time? Get in touch asap (conditions attached…)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8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eForms governance </a:t>
            </a:r>
            <a:r>
              <a:rPr lang="en-IE" sz="14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2"/>
              </a:rPr>
              <a:t>https://code.europa.eu/eproc/eforms/docs/-/blob/main/governance/eforms_governance.pdf</a:t>
            </a:r>
            <a:r>
              <a:rPr lang="en-IE" sz="14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IE" sz="180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5EDE5C-25F4-CFFB-27BC-A20C99AED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10240"/>
              </p:ext>
            </p:extLst>
          </p:nvPr>
        </p:nvGraphicFramePr>
        <p:xfrm>
          <a:off x="520695" y="1187284"/>
          <a:ext cx="11531686" cy="4160864"/>
        </p:xfrm>
        <a:graphic>
          <a:graphicData uri="http://schemas.openxmlformats.org/drawingml/2006/table">
            <a:tbl>
              <a:tblPr/>
              <a:tblGrid>
                <a:gridCol w="1516068">
                  <a:extLst>
                    <a:ext uri="{9D8B030D-6E8A-4147-A177-3AD203B41FA5}">
                      <a16:colId xmlns:a16="http://schemas.microsoft.com/office/drawing/2014/main" val="3760786974"/>
                    </a:ext>
                  </a:extLst>
                </a:gridCol>
                <a:gridCol w="187815">
                  <a:extLst>
                    <a:ext uri="{9D8B030D-6E8A-4147-A177-3AD203B41FA5}">
                      <a16:colId xmlns:a16="http://schemas.microsoft.com/office/drawing/2014/main" val="2416796418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1572231584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2540871880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1351661584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711457387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3497802171"/>
                    </a:ext>
                  </a:extLst>
                </a:gridCol>
                <a:gridCol w="212984">
                  <a:extLst>
                    <a:ext uri="{9D8B030D-6E8A-4147-A177-3AD203B41FA5}">
                      <a16:colId xmlns:a16="http://schemas.microsoft.com/office/drawing/2014/main" val="4047594394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2154468002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2394680562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3248444956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2213220623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3113586587"/>
                    </a:ext>
                  </a:extLst>
                </a:gridCol>
                <a:gridCol w="195237">
                  <a:extLst>
                    <a:ext uri="{9D8B030D-6E8A-4147-A177-3AD203B41FA5}">
                      <a16:colId xmlns:a16="http://schemas.microsoft.com/office/drawing/2014/main" val="208152666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193747137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4097083752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3935176431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2928187153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3114249094"/>
                    </a:ext>
                  </a:extLst>
                </a:gridCol>
                <a:gridCol w="212984">
                  <a:extLst>
                    <a:ext uri="{9D8B030D-6E8A-4147-A177-3AD203B41FA5}">
                      <a16:colId xmlns:a16="http://schemas.microsoft.com/office/drawing/2014/main" val="1587009729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3728805834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3436033474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2521570850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3080071061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2277640156"/>
                    </a:ext>
                  </a:extLst>
                </a:gridCol>
                <a:gridCol w="195237">
                  <a:extLst>
                    <a:ext uri="{9D8B030D-6E8A-4147-A177-3AD203B41FA5}">
                      <a16:colId xmlns:a16="http://schemas.microsoft.com/office/drawing/2014/main" val="882259861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4175354604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317057645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3131115508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3473130031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2381208806"/>
                    </a:ext>
                  </a:extLst>
                </a:gridCol>
                <a:gridCol w="212984">
                  <a:extLst>
                    <a:ext uri="{9D8B030D-6E8A-4147-A177-3AD203B41FA5}">
                      <a16:colId xmlns:a16="http://schemas.microsoft.com/office/drawing/2014/main" val="1144265714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3122512165"/>
                    </a:ext>
                  </a:extLst>
                </a:gridCol>
                <a:gridCol w="225710">
                  <a:extLst>
                    <a:ext uri="{9D8B030D-6E8A-4147-A177-3AD203B41FA5}">
                      <a16:colId xmlns:a16="http://schemas.microsoft.com/office/drawing/2014/main" val="1320779373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1803163242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1836645806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10016275"/>
                    </a:ext>
                  </a:extLst>
                </a:gridCol>
                <a:gridCol w="195237">
                  <a:extLst>
                    <a:ext uri="{9D8B030D-6E8A-4147-A177-3AD203B41FA5}">
                      <a16:colId xmlns:a16="http://schemas.microsoft.com/office/drawing/2014/main" val="1887047861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2214652274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2159750176"/>
                    </a:ext>
                  </a:extLst>
                </a:gridCol>
                <a:gridCol w="239609">
                  <a:extLst>
                    <a:ext uri="{9D8B030D-6E8A-4147-A177-3AD203B41FA5}">
                      <a16:colId xmlns:a16="http://schemas.microsoft.com/office/drawing/2014/main" val="791512249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115326073"/>
                    </a:ext>
                  </a:extLst>
                </a:gridCol>
                <a:gridCol w="257357">
                  <a:extLst>
                    <a:ext uri="{9D8B030D-6E8A-4147-A177-3AD203B41FA5}">
                      <a16:colId xmlns:a16="http://schemas.microsoft.com/office/drawing/2014/main" val="580846044"/>
                    </a:ext>
                  </a:extLst>
                </a:gridCol>
              </a:tblGrid>
              <a:tr h="254581"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IE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2027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2497"/>
                  </a:ext>
                </a:extLst>
              </a:tr>
              <a:tr h="254581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Release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Jul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Aug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Sep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Oct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Nov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Dec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Jan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Feb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1" i="0" u="none" strike="noStrike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Mar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Apr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Jun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Jul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Aug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Sep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Oct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Nov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Dec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Jan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Feb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Apr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Jun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Jul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Aug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Sep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Oct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Nov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Dec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Jan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Feb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Apr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Jun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Jul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Aug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Sep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Oct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Nov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Dec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161012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SDK 1.7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22502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SDK 1.8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191490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SDK 1.9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8232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SDK 1.10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highlight>
                          <a:srgbClr val="00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highlight>
                          <a:srgbClr val="00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highlight>
                          <a:srgbClr val="00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25552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SDK 1.11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highlight>
                          <a:srgbClr val="00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highlight>
                          <a:srgbClr val="00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highlight>
                          <a:srgbClr val="00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537061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r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2nd Amendment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170026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SDK 1.12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00830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SDK 1.13  regulatory 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607044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SDK 1.14  intermediate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284721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SDK 2.0  intermediate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620418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r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3rd Amendment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825837"/>
                  </a:ext>
                </a:extLst>
              </a:tr>
              <a:tr h="36221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SDK 2.1 regulatory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--&gt;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31135"/>
                  </a:ext>
                </a:extLst>
              </a:tr>
              <a:tr h="274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SDK 2.2 intermediate</a:t>
                      </a: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--&gt;</a:t>
                      </a:r>
                    </a:p>
                  </a:txBody>
                  <a:tcPr marL="5626" marR="5626" marT="5626" marB="40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43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77273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Planned SDK lifespans - table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1805355"/>
            <a:ext cx="10498014" cy="4220796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87AD04-8B6F-2507-7096-E4C5312B1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99811"/>
              </p:ext>
            </p:extLst>
          </p:nvPr>
        </p:nvGraphicFramePr>
        <p:xfrm>
          <a:off x="846931" y="1663964"/>
          <a:ext cx="10781651" cy="39945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23387">
                  <a:extLst>
                    <a:ext uri="{9D8B030D-6E8A-4147-A177-3AD203B41FA5}">
                      <a16:colId xmlns:a16="http://schemas.microsoft.com/office/drawing/2014/main" val="3628836924"/>
                    </a:ext>
                  </a:extLst>
                </a:gridCol>
                <a:gridCol w="2718036">
                  <a:extLst>
                    <a:ext uri="{9D8B030D-6E8A-4147-A177-3AD203B41FA5}">
                      <a16:colId xmlns:a16="http://schemas.microsoft.com/office/drawing/2014/main" val="1746284531"/>
                    </a:ext>
                  </a:extLst>
                </a:gridCol>
                <a:gridCol w="2718036">
                  <a:extLst>
                    <a:ext uri="{9D8B030D-6E8A-4147-A177-3AD203B41FA5}">
                      <a16:colId xmlns:a16="http://schemas.microsoft.com/office/drawing/2014/main" val="415215683"/>
                    </a:ext>
                  </a:extLst>
                </a:gridCol>
                <a:gridCol w="3122192">
                  <a:extLst>
                    <a:ext uri="{9D8B030D-6E8A-4147-A177-3AD203B41FA5}">
                      <a16:colId xmlns:a16="http://schemas.microsoft.com/office/drawing/2014/main" val="128308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SDK Version</a:t>
                      </a:r>
                      <a:endParaRPr lang="en-I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Released</a:t>
                      </a:r>
                      <a:endParaRPr lang="en-I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End of standard lifespan</a:t>
                      </a:r>
                    </a:p>
                    <a:p>
                      <a:pPr algn="ctr" fontAlgn="b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12 months of patches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End of extended lifespan</a:t>
                      </a:r>
                    </a:p>
                    <a:p>
                      <a:pPr algn="ctr" fontAlgn="b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No longer accepted by CVS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3393618959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11 May 2023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11 May 2024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30 April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98118147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1.8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26 July 2023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26 July 2024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 April 2025</a:t>
                      </a:r>
                      <a:endParaRPr kumimoji="0" lang="en-I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912709710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1.9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09 October 2023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09 October 2024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 April 2025</a:t>
                      </a:r>
                      <a:endParaRPr kumimoji="0" lang="en-I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186237474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1.10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01 December 2023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01 December 2024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31 July 2025</a:t>
                      </a:r>
                      <a:endParaRPr kumimoji="0" lang="en-IE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776460518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April 2024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April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 July 2025</a:t>
                      </a:r>
                      <a:endParaRPr kumimoji="0" lang="en-IE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530840538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July 2024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July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2026</a:t>
                      </a:r>
                      <a:endParaRPr lang="en-I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2615242057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November 2024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November 2025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2027*</a:t>
                      </a:r>
                      <a:endParaRPr lang="en-I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405342368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2025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2026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2027*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508828115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2025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2026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2027*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428229504"/>
                  </a:ext>
                </a:extLst>
              </a:tr>
              <a:tr h="342684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2026*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2027*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2028…</a:t>
                      </a:r>
                      <a:endParaRPr lang="en-IE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9525" marB="9525" anchor="ctr"/>
                </a:tc>
                <a:extLst>
                  <a:ext uri="{0D108BD9-81ED-4DB2-BD59-A6C34878D82A}">
                    <a16:rowId xmlns:a16="http://schemas.microsoft.com/office/drawing/2014/main" val="17991574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9EEEA3-CD54-DC95-BB69-82F540A16130}"/>
              </a:ext>
            </a:extLst>
          </p:cNvPr>
          <p:cNvSpPr txBox="1"/>
          <p:nvPr/>
        </p:nvSpPr>
        <p:spPr>
          <a:xfrm>
            <a:off x="2512290" y="5828988"/>
            <a:ext cx="91162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/>
              <a:t>*Depending on SDK final scope and effort, also assuming 3</a:t>
            </a:r>
            <a:r>
              <a:rPr lang="en-GB" sz="1600" baseline="30000"/>
              <a:t>rd</a:t>
            </a:r>
            <a:r>
              <a:rPr lang="en-GB" sz="1600"/>
              <a:t> eForms amendment published by end of 2025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29FD10-8679-6EB7-A456-12C387EFA419}"/>
              </a:ext>
            </a:extLst>
          </p:cNvPr>
          <p:cNvCxnSpPr>
            <a:cxnSpLocks/>
          </p:cNvCxnSpPr>
          <p:nvPr/>
        </p:nvCxnSpPr>
        <p:spPr>
          <a:xfrm flipV="1">
            <a:off x="5051512" y="4535786"/>
            <a:ext cx="4336932" cy="959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6442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SDK 1.14 scope – planned for September 2025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1" y="1805355"/>
            <a:ext cx="10393724" cy="422079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fr-BE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Intermediate/maintenance release, including </a:t>
            </a:r>
            <a:r>
              <a:rPr lang="fr-BE" sz="240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clarifications and improvements: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BE" sz="240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Organisations and roles, e.g. lead buyer, CPB, joint procurement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BE" sz="240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Direct award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BE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Multistage and </a:t>
            </a:r>
            <a:r>
              <a:rPr lang="fr-BE" sz="240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participant reductions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BE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Tendering statistics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BE" sz="240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Enforce positive monetary amounts and limit to 2 decimals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BE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Consistent NUTS vs country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BE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Mandatory eSender role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BE" sz="24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New financial regulation for EU institutions (1.13</a:t>
            </a:r>
            <a:r>
              <a:rPr lang="fr-BE" sz="240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.1 patch soon)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BE" sz="240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etc…</a:t>
            </a:r>
          </a:p>
          <a:p>
            <a:pPr marL="180000" lvl="1" indent="0">
              <a:buNone/>
            </a:pPr>
            <a:endParaRPr lang="fr-BE" sz="240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180000" lvl="1" indent="0">
              <a:buNone/>
            </a:pPr>
            <a:r>
              <a:rPr lang="fr-BE" sz="240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See how to share scope, like an early or rolling release note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fr-BE" sz="240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65750" lvl="1" indent="-285750">
              <a:buFont typeface="Arial" panose="020B0604020202020204" pitchFamily="34" charset="0"/>
              <a:buChar char="•"/>
            </a:pPr>
            <a:endParaRPr lang="en-IE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fontAlgn="base"/>
            <a:endParaRPr lang="en-US" sz="2400"/>
          </a:p>
          <a:p>
            <a:pPr fontAlgn="base"/>
            <a:endParaRPr lang="en-US" sz="2400" i="0">
              <a:effectLst/>
            </a:endParaRPr>
          </a:p>
          <a:p>
            <a:pPr marL="0" indent="0" algn="l" rtl="0" fontAlgn="base">
              <a:buNone/>
            </a:pPr>
            <a:endParaRPr lang="en-US" sz="2400" i="0">
              <a:effectLst/>
            </a:endParaRPr>
          </a:p>
          <a:p>
            <a:pPr algn="l" rtl="0" fontAlgn="base"/>
            <a:endParaRPr lang="en-US" b="0" i="0">
              <a:effectLst/>
            </a:endParaRPr>
          </a:p>
          <a:p>
            <a:pPr algn="l" rtl="0" fontAlgn="base"/>
            <a:endParaRPr lang="en-US"/>
          </a:p>
          <a:p>
            <a:pPr marL="0" indent="0" algn="l" rtl="0" fontAlgn="base">
              <a:buNone/>
            </a:pPr>
            <a:endParaRPr lang="en-US" sz="1800" b="0" i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7" name="Picture 6" descr="A group of wrenches on a white surface&#10;&#10;AI-generated content may be incorrect.">
            <a:extLst>
              <a:ext uri="{FF2B5EF4-FFF2-40B4-BE49-F238E27FC236}">
                <a16:creationId xmlns:a16="http://schemas.microsoft.com/office/drawing/2014/main" id="{A6FDAA56-098E-8855-F387-5EA91D5B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845" y="3625912"/>
            <a:ext cx="3582155" cy="26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2215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Where does SDK2 fit in?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0" y="1805355"/>
            <a:ext cx="11345069" cy="4220796"/>
          </a:xfrm>
        </p:spPr>
        <p:txBody>
          <a:bodyPr vert="horz" lIns="0" tIns="45720" rIns="91440" bIns="45720" rtlCol="0" anchor="t">
            <a:normAutofit fontScale="92500"/>
          </a:bodyPr>
          <a:lstStyle/>
          <a:p>
            <a:pPr algn="l" rtl="0" fontAlgn="base"/>
            <a:r>
              <a:rPr lang="fr-BE" sz="2400"/>
              <a:t>SDK 2.0 aims to provide business equivalence with SDK 1.14 </a:t>
            </a:r>
          </a:p>
          <a:p>
            <a:pPr lvl="1" fontAlgn="base"/>
            <a:r>
              <a:rPr lang="fr-BE" sz="2400"/>
              <a:t>Same XML schema</a:t>
            </a:r>
          </a:p>
          <a:p>
            <a:pPr lvl="1" fontAlgn="base"/>
            <a:r>
              <a:rPr lang="fr-BE" sz="2400"/>
              <a:t>Same business rules but some will be expressed differently in EFX2</a:t>
            </a:r>
          </a:p>
          <a:p>
            <a:pPr lvl="2" fontAlgn="base"/>
            <a:r>
              <a:rPr lang="fr-BE" sz="2400"/>
              <a:t>possibly some dynamic rules to prove the concept, e.g. check linked notice has been published</a:t>
            </a:r>
          </a:p>
          <a:p>
            <a:pPr lvl="1" fontAlgn="base"/>
            <a:r>
              <a:rPr lang="fr-BE" sz="2400"/>
              <a:t>Improved EFX2 for view-templates</a:t>
            </a:r>
          </a:p>
          <a:p>
            <a:pPr marL="180000" lvl="1" indent="0" fontAlgn="base">
              <a:buNone/>
            </a:pPr>
            <a:endParaRPr lang="fr-BE" sz="2400"/>
          </a:p>
          <a:p>
            <a:pPr fontAlgn="base"/>
            <a:r>
              <a:rPr lang="fr-BE" sz="2400"/>
              <a:t>Not using EFX? -&gt; Upgrading to SDK 1.14 or SDK 2.0 should be the same</a:t>
            </a:r>
          </a:p>
          <a:p>
            <a:pPr fontAlgn="base"/>
            <a:r>
              <a:rPr lang="fr-BE" sz="2400"/>
              <a:t>Using EFX? -&gt; Limited business scope of SDK 1.14 allows to focus on technical upgrade to EFX2</a:t>
            </a:r>
          </a:p>
          <a:p>
            <a:pPr marL="0" indent="0" fontAlgn="base">
              <a:buNone/>
            </a:pPr>
            <a:endParaRPr lang="fr-BE" sz="2400"/>
          </a:p>
          <a:p>
            <a:pPr fontAlgn="base"/>
            <a:r>
              <a:rPr lang="fr-BE" sz="2400"/>
              <a:t>3rd amendment to eForms regulation will be implemented </a:t>
            </a:r>
            <a:r>
              <a:rPr lang="fr-BE" sz="2400" i="1"/>
              <a:t>only</a:t>
            </a:r>
            <a:r>
              <a:rPr lang="fr-BE" sz="2400"/>
              <a:t> in SDK 2.1 in 2026</a:t>
            </a:r>
          </a:p>
          <a:p>
            <a:pPr fontAlgn="base"/>
            <a:endParaRPr lang="fr-BE"/>
          </a:p>
          <a:p>
            <a:pPr fontAlgn="base"/>
            <a:endParaRPr lang="fr-BE"/>
          </a:p>
          <a:p>
            <a:pPr algn="l" rtl="0" fontAlgn="base"/>
            <a:endParaRPr lang="en-GB"/>
          </a:p>
          <a:p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85844783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3rd eForms amendment – in SDK 2.1 in 2026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2" y="1805355"/>
            <a:ext cx="10053440" cy="4220796"/>
          </a:xfrm>
        </p:spPr>
        <p:txBody>
          <a:bodyPr vert="horz" lIns="0" tIns="45720" rIns="91440" bIns="45720" rtlCol="0" anchor="t">
            <a:normAutofit fontScale="92500" lnSpcReduction="10000"/>
          </a:bodyPr>
          <a:lstStyle/>
          <a:p>
            <a:pPr marL="179705" indent="-179705" fontAlgn="base"/>
            <a:r>
              <a:rPr lang="en-US" b="0" i="0">
                <a:effectLst/>
              </a:rPr>
              <a:t>Move fields from lot to procedure</a:t>
            </a:r>
            <a:endParaRPr lang="en-US"/>
          </a:p>
          <a:p>
            <a:pPr fontAlgn="base"/>
            <a:r>
              <a:rPr lang="en-US"/>
              <a:t>Question need for group of lots (GLO) and touchpoints (TPO)</a:t>
            </a:r>
            <a:endParaRPr lang="en-US" strike="sngStrike"/>
          </a:p>
          <a:p>
            <a:pPr marL="179705" indent="-179705" fontAlgn="base"/>
            <a:r>
              <a:rPr lang="en-US" b="0" i="0">
                <a:effectLst/>
              </a:rPr>
              <a:t>Re</a:t>
            </a:r>
            <a:r>
              <a:rPr lang="en-US"/>
              <a:t>work “unpublished” (non-public) fields</a:t>
            </a:r>
            <a:endParaRPr lang="en-US">
              <a:ea typeface="Calibri"/>
              <a:cs typeface="Calibri"/>
            </a:endParaRPr>
          </a:p>
          <a:p>
            <a:pPr marL="179705" indent="-179705" fontAlgn="base"/>
            <a:r>
              <a:rPr lang="en-US"/>
              <a:t>Revisit versioning of notices</a:t>
            </a:r>
            <a:endParaRPr lang="en-US">
              <a:ea typeface="Calibri"/>
              <a:cs typeface="Calibri"/>
            </a:endParaRPr>
          </a:p>
          <a:p>
            <a:pPr marL="179705" indent="-179705" fontAlgn="base"/>
            <a:r>
              <a:rPr lang="en-US"/>
              <a:t>Clarify and improve framework agreements (FA) and dynamic purchasing systems (DPS)</a:t>
            </a:r>
            <a:endParaRPr lang="en-US">
              <a:ea typeface="Calibri"/>
              <a:cs typeface="Calibri"/>
            </a:endParaRPr>
          </a:p>
          <a:p>
            <a:pPr marL="179705" indent="-179705" fontAlgn="base"/>
            <a:r>
              <a:rPr lang="en-US"/>
              <a:t>Include forms T01 and T02 (passenger transport regulation 1370/2007)</a:t>
            </a:r>
            <a:endParaRPr lang="en-US">
              <a:ea typeface="Calibri"/>
              <a:cs typeface="Calibri"/>
            </a:endParaRPr>
          </a:p>
          <a:p>
            <a:pPr fontAlgn="base"/>
            <a:r>
              <a:rPr lang="en-US"/>
              <a:t>Better registration numbers for organisations</a:t>
            </a:r>
            <a:endParaRPr lang="en-US" strike="sngStrike"/>
          </a:p>
          <a:p>
            <a:pPr marL="179705" indent="-179705" fontAlgn="base"/>
            <a:r>
              <a:rPr lang="en-US"/>
              <a:t>Allow NUTS2</a:t>
            </a:r>
            <a:endParaRPr lang="en-US">
              <a:ea typeface="Calibri"/>
              <a:cs typeface="Calibri"/>
            </a:endParaRPr>
          </a:p>
          <a:p>
            <a:pPr marL="179705" indent="-179705" fontAlgn="base"/>
            <a:r>
              <a:rPr lang="en-US" err="1"/>
              <a:t>etc</a:t>
            </a:r>
            <a:r>
              <a:rPr lang="en-US"/>
              <a:t>…</a:t>
            </a:r>
            <a:endParaRPr lang="en-US">
              <a:ea typeface="Calibri"/>
              <a:cs typeface="Calibri"/>
            </a:endParaRPr>
          </a:p>
          <a:p>
            <a:pPr marL="0" indent="0" fontAlgn="base">
              <a:buNone/>
            </a:pPr>
            <a:r>
              <a:rPr lang="en-US" b="1"/>
              <a:t>All</a:t>
            </a:r>
            <a:r>
              <a:rPr lang="en-US"/>
              <a:t> depend on DG GROW guides </a:t>
            </a:r>
            <a:r>
              <a:rPr lang="en-US" i="1"/>
              <a:t>and</a:t>
            </a:r>
            <a:r>
              <a:rPr lang="en-US"/>
              <a:t> consultation with Member States via eForms governance</a:t>
            </a:r>
            <a:endParaRPr lang="en-US">
              <a:ea typeface="Calibri"/>
              <a:cs typeface="Calibri"/>
            </a:endParaRPr>
          </a:p>
          <a:p>
            <a:pPr marL="0" indent="0" fontAlgn="base">
              <a:buNone/>
            </a:pPr>
            <a:r>
              <a:rPr lang="en-US"/>
              <a:t>Target: December 2025 to publish 3</a:t>
            </a:r>
            <a:r>
              <a:rPr lang="en-US" baseline="30000"/>
              <a:t>rd</a:t>
            </a:r>
            <a:r>
              <a:rPr lang="en-US"/>
              <a:t> amendment on EUR-Lex</a:t>
            </a:r>
            <a:endParaRPr lang="en-US">
              <a:ea typeface="Calibri"/>
              <a:cs typeface="Calibri"/>
            </a:endParaRPr>
          </a:p>
          <a:p>
            <a:pPr marL="0" indent="0" fontAlgn="base">
              <a:buNone/>
            </a:pPr>
            <a:endParaRPr lang="en-US"/>
          </a:p>
          <a:p>
            <a:pPr marL="0" indent="0" fontAlgn="base">
              <a:buNone/>
            </a:pPr>
            <a:endParaRPr lang="en-US"/>
          </a:p>
          <a:p>
            <a:pPr marL="179705" indent="-179705" fontAlgn="base"/>
            <a:endParaRPr lang="en-US">
              <a:ea typeface="Calibri" panose="020F0502020204030204"/>
              <a:cs typeface="Calibri" panose="020F0502020204030204"/>
            </a:endParaRPr>
          </a:p>
          <a:p>
            <a:pPr marL="179705" indent="-179705" fontAlgn="base"/>
            <a:endParaRPr lang="en-GB">
              <a:ea typeface="Calibri" panose="020F0502020204030204"/>
              <a:cs typeface="Calibri" panose="020F0502020204030204"/>
            </a:endParaRPr>
          </a:p>
          <a:p>
            <a:pPr marL="179705" indent="-179705"/>
            <a:endParaRPr lang="en-LU">
              <a:ea typeface="Calibri" panose="020F0502020204030204"/>
              <a:cs typeface="Calibri" panose="020F0502020204030204"/>
            </a:endParaRPr>
          </a:p>
          <a:p>
            <a:pPr marL="179705" indent="-179705"/>
            <a:endParaRPr lang="en-LU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group of construction machines&#10;&#10;AI-generated content may be incorrect.">
            <a:extLst>
              <a:ext uri="{FF2B5EF4-FFF2-40B4-BE49-F238E27FC236}">
                <a16:creationId xmlns:a16="http://schemas.microsoft.com/office/drawing/2014/main" id="{F092C9B4-2D38-2609-6373-36DE05CA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280" y="308841"/>
            <a:ext cx="3697950" cy="149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068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Revision of EU procurement directives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932" y="1805355"/>
            <a:ext cx="10836082" cy="4220796"/>
          </a:xfrm>
        </p:spPr>
        <p:txBody>
          <a:bodyPr>
            <a:normAutofit/>
          </a:bodyPr>
          <a:lstStyle/>
          <a:p>
            <a:pPr fontAlgn="base"/>
            <a:r>
              <a:rPr lang="en-US" sz="2400"/>
              <a:t>Ongoing e</a:t>
            </a:r>
            <a:r>
              <a:rPr lang="en-US" sz="2400" b="0" i="0">
                <a:effectLst/>
              </a:rPr>
              <a:t>valuation by European Commission</a:t>
            </a:r>
          </a:p>
          <a:p>
            <a:pPr fontAlgn="base"/>
            <a:r>
              <a:rPr lang="en-US" sz="2400"/>
              <a:t>Hundreds of replies to open public consultation and call for evidence</a:t>
            </a:r>
          </a:p>
          <a:p>
            <a:pPr fontAlgn="base"/>
            <a:r>
              <a:rPr lang="en-US" sz="2400"/>
              <a:t>Input from public authorities, business, wide range of stakeholders</a:t>
            </a:r>
          </a:p>
          <a:p>
            <a:pPr fontAlgn="base"/>
            <a:r>
              <a:rPr lang="en-US" sz="2400" b="0" i="0">
                <a:effectLst/>
              </a:rPr>
              <a:t>Many targeted consultations, meetings, studies</a:t>
            </a:r>
          </a:p>
          <a:p>
            <a:pPr fontAlgn="base"/>
            <a:r>
              <a:rPr lang="en-US" sz="2400"/>
              <a:t>First draft proposal by Q4 2026</a:t>
            </a:r>
            <a:endParaRPr lang="en-US" sz="2400" b="0" i="0">
              <a:effectLst/>
            </a:endParaRPr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B26B7-2CB6-F739-A1C8-DC0A2EC9C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24" y="3698108"/>
            <a:ext cx="5187379" cy="23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4963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TED API v3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7" y="1805355"/>
            <a:ext cx="10904147" cy="4220796"/>
          </a:xfrm>
        </p:spPr>
        <p:txBody>
          <a:bodyPr>
            <a:normAutofit/>
          </a:bodyPr>
          <a:lstStyle/>
          <a:p>
            <a:pPr fontAlgn="base"/>
            <a:r>
              <a:rPr lang="fr-BE"/>
              <a:t>Version 3 of TED API deployed in Preview and Production on 14 March</a:t>
            </a:r>
          </a:p>
          <a:p>
            <a:pPr fontAlgn="base"/>
            <a:r>
              <a:rPr lang="fr-BE"/>
              <a:t>New consolidated documentation </a:t>
            </a:r>
            <a:r>
              <a:rPr lang="fr-BE" sz="1800">
                <a:hlinkClick r:id="rId2"/>
              </a:rPr>
              <a:t>https://docs.ted.europa.eu/api/latest/index.html</a:t>
            </a:r>
            <a:endParaRPr lang="fr-BE"/>
          </a:p>
          <a:p>
            <a:pPr fontAlgn="base"/>
            <a:r>
              <a:rPr lang="fr-BE"/>
              <a:t>Unified gateway, rationalised URLs, single Swagger </a:t>
            </a:r>
            <a:r>
              <a:rPr lang="fr-BE" sz="1800">
                <a:hlinkClick r:id="rId3"/>
              </a:rPr>
              <a:t>https://</a:t>
            </a:r>
            <a:r>
              <a:rPr lang="fr-BE" sz="1800" b="1">
                <a:hlinkClick r:id="rId3"/>
              </a:rPr>
              <a:t>api.</a:t>
            </a:r>
            <a:r>
              <a:rPr lang="fr-BE" sz="1800">
                <a:hlinkClick r:id="rId3"/>
              </a:rPr>
              <a:t>ted.europa.eu/swagger-ui/index.html</a:t>
            </a:r>
            <a:r>
              <a:rPr lang="fr-BE" sz="1800"/>
              <a:t> </a:t>
            </a:r>
            <a:endParaRPr lang="en-GB" sz="1800"/>
          </a:p>
          <a:p>
            <a:pPr fontAlgn="base"/>
            <a:r>
              <a:rPr lang="en-GB"/>
              <a:t>Includes API to search TED website notices</a:t>
            </a:r>
          </a:p>
          <a:p>
            <a:pPr fontAlgn="base"/>
            <a:r>
              <a:rPr lang="en-GB"/>
              <a:t>Current API (v2) will be supported until 30 September 2025</a:t>
            </a:r>
          </a:p>
          <a:p>
            <a:pPr fontAlgn="base"/>
            <a:r>
              <a:rPr lang="en-GB"/>
              <a:t>6 months to:</a:t>
            </a:r>
          </a:p>
          <a:p>
            <a:pPr lvl="1" fontAlgn="base"/>
            <a:r>
              <a:rPr lang="en-GB"/>
              <a:t>Update API endpoint URLs</a:t>
            </a:r>
          </a:p>
          <a:p>
            <a:pPr lvl="1" fontAlgn="base"/>
            <a:r>
              <a:rPr lang="en-GB"/>
              <a:t>Change /submit parameter to </a:t>
            </a:r>
            <a:r>
              <a:rPr lang="en-IE" sz="18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"noticeAuthor</a:t>
            </a:r>
            <a:r>
              <a:rPr lang="en-IE" sz="1800" i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Lang</a:t>
            </a:r>
            <a:r>
              <a:rPr lang="en-IE" sz="18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" </a:t>
            </a:r>
          </a:p>
          <a:p>
            <a:pPr fontAlgn="base"/>
            <a:r>
              <a:rPr lang="en-IE"/>
              <a:t>Unified version for all APIs, always 2 versions available     </a:t>
            </a:r>
            <a:r>
              <a:rPr lang="en-IE" sz="1800"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https://docs.ted.europa.eu/api/latest/versioning.html</a:t>
            </a:r>
            <a:r>
              <a:rPr lang="en-IE" sz="1800"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endParaRPr lang="en-IE" sz="180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BFA1B-A08A-3A91-7692-407730E00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413" y="3152785"/>
            <a:ext cx="4705466" cy="28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852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93" y="37013"/>
            <a:ext cx="10498014" cy="1325563"/>
          </a:xfrm>
        </p:spPr>
        <p:txBody>
          <a:bodyPr/>
          <a:lstStyle/>
          <a:p>
            <a:r>
              <a:rPr lang="en-US"/>
              <a:t>eSender catalogue on TED website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7" y="1805355"/>
            <a:ext cx="11275339" cy="4220796"/>
          </a:xfrm>
        </p:spPr>
        <p:txBody>
          <a:bodyPr>
            <a:normAutofit/>
          </a:bodyPr>
          <a:lstStyle/>
          <a:p>
            <a:pPr fontAlgn="base"/>
            <a:r>
              <a:rPr lang="fr-BE" sz="2400"/>
              <a:t>New public </a:t>
            </a:r>
            <a:r>
              <a:rPr lang="fr-BE" sz="2400" err="1"/>
              <a:t>list</a:t>
            </a:r>
            <a:r>
              <a:rPr lang="fr-BE" sz="2400"/>
              <a:t> of eSenders </a:t>
            </a:r>
            <a:r>
              <a:rPr lang="fr-BE" sz="2400" err="1"/>
              <a:t>published</a:t>
            </a:r>
            <a:r>
              <a:rPr lang="fr-BE" sz="2400"/>
              <a:t> on TED </a:t>
            </a:r>
          </a:p>
          <a:p>
            <a:pPr marL="540000" lvl="3" indent="0" fontAlgn="base">
              <a:buNone/>
            </a:pPr>
            <a:r>
              <a:rPr lang="fr-BE">
                <a:hlinkClick r:id="rId2"/>
              </a:rPr>
              <a:t>https://ted.europa.eu/en/simap/list-of-ted-esenders</a:t>
            </a:r>
            <a:r>
              <a:rPr lang="fr-BE"/>
              <a:t> </a:t>
            </a:r>
          </a:p>
          <a:p>
            <a:pPr fontAlgn="base"/>
            <a:r>
              <a:rPr lang="fr-BE" sz="2400"/>
              <a:t>22 eSenders </a:t>
            </a:r>
            <a:r>
              <a:rPr lang="fr-BE" sz="2400" err="1"/>
              <a:t>opted</a:t>
            </a:r>
            <a:r>
              <a:rPr lang="fr-BE" sz="2400"/>
              <a:t> in to </a:t>
            </a:r>
            <a:r>
              <a:rPr lang="fr-BE" sz="2400" err="1"/>
              <a:t>share</a:t>
            </a:r>
            <a:r>
              <a:rPr lang="fr-BE" sz="2400"/>
              <a:t> </a:t>
            </a:r>
            <a:r>
              <a:rPr lang="fr-BE" sz="2400" err="1"/>
              <a:t>their</a:t>
            </a:r>
            <a:r>
              <a:rPr lang="fr-BE" sz="2400"/>
              <a:t> public profiles </a:t>
            </a:r>
            <a:r>
              <a:rPr lang="fr-BE" sz="2400" err="1"/>
              <a:t>from</a:t>
            </a:r>
            <a:r>
              <a:rPr lang="fr-BE" sz="2400"/>
              <a:t> TED </a:t>
            </a:r>
            <a:r>
              <a:rPr lang="fr-BE" sz="2400" err="1"/>
              <a:t>Developer</a:t>
            </a:r>
            <a:r>
              <a:rPr lang="fr-BE" sz="2400"/>
              <a:t> Portal</a:t>
            </a:r>
          </a:p>
          <a:p>
            <a:pPr fontAlgn="base"/>
            <a:r>
              <a:rPr lang="fr-BE" sz="2400" err="1"/>
              <a:t>We</a:t>
            </a:r>
            <a:r>
              <a:rPr lang="fr-BE" sz="2400"/>
              <a:t> encourage the </a:t>
            </a:r>
            <a:r>
              <a:rPr lang="fr-BE" sz="2400" err="1"/>
              <a:t>rest</a:t>
            </a:r>
            <a:r>
              <a:rPr lang="fr-BE" sz="2400"/>
              <a:t> of eSenders to </a:t>
            </a:r>
            <a:r>
              <a:rPr lang="fr-BE" sz="2400" err="1"/>
              <a:t>be</a:t>
            </a:r>
            <a:r>
              <a:rPr lang="fr-BE" sz="2400"/>
              <a:t> </a:t>
            </a:r>
            <a:r>
              <a:rPr lang="fr-BE" sz="2400" err="1"/>
              <a:t>listed</a:t>
            </a:r>
            <a:r>
              <a:rPr lang="fr-BE" sz="2400"/>
              <a:t> </a:t>
            </a:r>
            <a:r>
              <a:rPr lang="fr-BE" sz="2400" err="1"/>
              <a:t>so</a:t>
            </a:r>
            <a:r>
              <a:rPr lang="fr-BE" sz="2400"/>
              <a:t> </a:t>
            </a:r>
            <a:r>
              <a:rPr lang="fr-BE" sz="2400" err="1"/>
              <a:t>buyers</a:t>
            </a:r>
            <a:r>
              <a:rPr lang="fr-BE" sz="2400"/>
              <a:t> </a:t>
            </a:r>
            <a:r>
              <a:rPr lang="fr-BE" sz="2400" err="1"/>
              <a:t>discover</a:t>
            </a:r>
            <a:r>
              <a:rPr lang="fr-BE" sz="2400"/>
              <a:t> </a:t>
            </a:r>
            <a:r>
              <a:rPr lang="fr-BE" sz="2400" err="1"/>
              <a:t>your</a:t>
            </a:r>
            <a:r>
              <a:rPr lang="fr-BE" sz="2400"/>
              <a:t> services</a:t>
            </a:r>
          </a:p>
          <a:p>
            <a:pPr fontAlgn="base"/>
            <a:r>
              <a:rPr lang="fr-BE" sz="2400"/>
              <a:t>List </a:t>
            </a:r>
            <a:r>
              <a:rPr lang="fr-BE" sz="2400" err="1"/>
              <a:t>curated</a:t>
            </a:r>
            <a:r>
              <a:rPr lang="fr-BE" sz="2400"/>
              <a:t> by OP to </a:t>
            </a:r>
            <a:r>
              <a:rPr lang="fr-BE" sz="2400" err="1"/>
              <a:t>only</a:t>
            </a:r>
            <a:r>
              <a:rPr lang="fr-BE" sz="2400"/>
              <a:t> </a:t>
            </a:r>
            <a:r>
              <a:rPr lang="fr-BE" sz="2400" err="1"/>
              <a:t>include</a:t>
            </a:r>
            <a:r>
              <a:rPr lang="fr-BE" sz="2400"/>
              <a:t> active eSenders – let us know </a:t>
            </a:r>
            <a:r>
              <a:rPr lang="fr-BE" sz="2400" err="1"/>
              <a:t>when</a:t>
            </a:r>
            <a:r>
              <a:rPr lang="fr-BE" sz="2400"/>
              <a:t> </a:t>
            </a:r>
            <a:r>
              <a:rPr lang="fr-BE" sz="2400" err="1"/>
              <a:t>you</a:t>
            </a:r>
            <a:r>
              <a:rPr lang="fr-BE" sz="2400"/>
              <a:t> go live</a:t>
            </a:r>
          </a:p>
          <a:p>
            <a:pPr fontAlgn="base"/>
            <a:r>
              <a:rPr lang="fr-BE" sz="2400"/>
              <a:t>Plans to </a:t>
            </a:r>
            <a:r>
              <a:rPr lang="fr-BE" sz="2400" err="1"/>
              <a:t>improve</a:t>
            </a:r>
            <a:r>
              <a:rPr lang="fr-BE" sz="2400"/>
              <a:t> TED page and </a:t>
            </a:r>
            <a:r>
              <a:rPr lang="fr-BE" sz="2400" err="1"/>
              <a:t>Developer</a:t>
            </a:r>
            <a:r>
              <a:rPr lang="fr-BE" sz="2400"/>
              <a:t> Portal profile</a:t>
            </a:r>
          </a:p>
          <a:p>
            <a:pPr marL="0" indent="0" fontAlgn="base">
              <a:buNone/>
            </a:pPr>
            <a:endParaRPr lang="fr-BE" sz="2400"/>
          </a:p>
          <a:p>
            <a:pPr marL="0" indent="0" fontAlgn="base">
              <a:buNone/>
            </a:pPr>
            <a:endParaRPr lang="fr-BE" sz="2400"/>
          </a:p>
          <a:p>
            <a:pPr marL="0" indent="0" fontAlgn="base">
              <a:buNone/>
            </a:pPr>
            <a:endParaRPr lang="fr-BE" sz="2400"/>
          </a:p>
          <a:p>
            <a:pPr fontAlgn="base"/>
            <a:endParaRPr lang="fr-BE"/>
          </a:p>
          <a:p>
            <a:pPr fontAlgn="base"/>
            <a:endParaRPr lang="en-GB"/>
          </a:p>
          <a:p>
            <a:pPr marL="180000" lvl="1" indent="0" fontAlgn="base">
              <a:buNone/>
            </a:pP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DD07DE-8926-BF42-95FA-96C61B619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83" y="4480413"/>
            <a:ext cx="7661028" cy="1677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1DAAD-7E75-2E16-19DD-1DB8BAFB0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82" y="699794"/>
            <a:ext cx="2693148" cy="744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ED893F-9BB4-0EFC-7403-E57C43A1E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939" y="872484"/>
            <a:ext cx="547058" cy="53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0939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93" y="37013"/>
            <a:ext cx="10498014" cy="1325563"/>
          </a:xfrm>
        </p:spPr>
        <p:txBody>
          <a:bodyPr/>
          <a:lstStyle/>
          <a:p>
            <a:r>
              <a:rPr lang="en-US"/>
              <a:t>OJS publication time on TED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7" y="1805355"/>
            <a:ext cx="11275339" cy="4220796"/>
          </a:xfrm>
        </p:spPr>
        <p:txBody>
          <a:bodyPr>
            <a:normAutofit lnSpcReduction="10000"/>
          </a:bodyPr>
          <a:lstStyle/>
          <a:p>
            <a:pPr fontAlgn="base"/>
            <a:r>
              <a:rPr lang="fr-BE" sz="2400"/>
              <a:t>OJS </a:t>
            </a:r>
            <a:r>
              <a:rPr lang="fr-BE" sz="2400" err="1"/>
              <a:t>is</a:t>
            </a:r>
            <a:r>
              <a:rPr lang="fr-BE" sz="2400"/>
              <a:t> </a:t>
            </a:r>
            <a:r>
              <a:rPr lang="fr-BE" sz="2400" err="1"/>
              <a:t>published</a:t>
            </a:r>
            <a:r>
              <a:rPr lang="fr-BE" sz="2400"/>
              <a:t> on TED </a:t>
            </a:r>
            <a:r>
              <a:rPr lang="fr-BE" sz="2400" err="1"/>
              <a:t>every</a:t>
            </a:r>
            <a:r>
              <a:rPr lang="fr-BE" sz="2400"/>
              <a:t> </a:t>
            </a:r>
            <a:r>
              <a:rPr lang="fr-BE" sz="2400" err="1"/>
              <a:t>working</a:t>
            </a:r>
            <a:r>
              <a:rPr lang="fr-BE" sz="2400"/>
              <a:t> </a:t>
            </a:r>
            <a:r>
              <a:rPr lang="fr-BE" sz="2400" err="1"/>
              <a:t>day</a:t>
            </a:r>
            <a:r>
              <a:rPr lang="fr-BE" sz="2400"/>
              <a:t> (of release </a:t>
            </a:r>
            <a:r>
              <a:rPr lang="fr-BE" sz="2400" err="1"/>
              <a:t>calendar</a:t>
            </a:r>
            <a:r>
              <a:rPr lang="fr-BE" sz="2400"/>
              <a:t>)</a:t>
            </a:r>
          </a:p>
          <a:p>
            <a:pPr fontAlgn="base"/>
            <a:r>
              <a:rPr lang="fr-BE" sz="2400" err="1"/>
              <a:t>Published</a:t>
            </a:r>
            <a:r>
              <a:rPr lang="fr-BE" sz="2400"/>
              <a:t> no </a:t>
            </a:r>
            <a:r>
              <a:rPr lang="fr-BE" sz="2400" err="1"/>
              <a:t>later</a:t>
            </a:r>
            <a:r>
              <a:rPr lang="fr-BE" sz="2400"/>
              <a:t> </a:t>
            </a:r>
            <a:r>
              <a:rPr lang="fr-BE" sz="2400" err="1"/>
              <a:t>than</a:t>
            </a:r>
            <a:r>
              <a:rPr lang="fr-BE" sz="2400"/>
              <a:t> 9:00</a:t>
            </a:r>
          </a:p>
          <a:p>
            <a:pPr lvl="1" fontAlgn="base"/>
            <a:r>
              <a:rPr lang="fr-BE" sz="2400"/>
              <a:t>but can </a:t>
            </a:r>
            <a:r>
              <a:rPr lang="fr-BE" sz="2400" err="1"/>
              <a:t>be</a:t>
            </a:r>
            <a:r>
              <a:rPr lang="fr-BE" sz="2400"/>
              <a:t> </a:t>
            </a:r>
            <a:r>
              <a:rPr lang="fr-BE" sz="2400" err="1"/>
              <a:t>published</a:t>
            </a:r>
            <a:r>
              <a:rPr lang="fr-BE" sz="2400"/>
              <a:t> </a:t>
            </a:r>
            <a:r>
              <a:rPr lang="fr-BE" sz="2400" err="1"/>
              <a:t>any</a:t>
            </a:r>
            <a:r>
              <a:rPr lang="fr-BE" sz="2400"/>
              <a:t> time </a:t>
            </a:r>
            <a:r>
              <a:rPr lang="fr-BE" sz="2400" err="1"/>
              <a:t>after</a:t>
            </a:r>
            <a:r>
              <a:rPr lang="fr-BE" sz="2400"/>
              <a:t> </a:t>
            </a:r>
            <a:r>
              <a:rPr lang="fr-BE" sz="2400" err="1"/>
              <a:t>midnight</a:t>
            </a:r>
            <a:r>
              <a:rPr lang="fr-BE" sz="2400"/>
              <a:t> (</a:t>
            </a:r>
            <a:r>
              <a:rPr lang="fr-BE" sz="2400" err="1"/>
              <a:t>often</a:t>
            </a:r>
            <a:r>
              <a:rPr lang="fr-BE" sz="2400"/>
              <a:t> by </a:t>
            </a:r>
            <a:r>
              <a:rPr lang="fr-BE" sz="2400" err="1"/>
              <a:t>around</a:t>
            </a:r>
            <a:r>
              <a:rPr lang="fr-BE" sz="2400"/>
              <a:t> 0:15)</a:t>
            </a:r>
          </a:p>
          <a:p>
            <a:pPr fontAlgn="base"/>
            <a:r>
              <a:rPr lang="fr-BE" sz="2400"/>
              <a:t>Sync job at OP checks TED as </a:t>
            </a:r>
            <a:r>
              <a:rPr lang="fr-BE" sz="2400" err="1"/>
              <a:t>from</a:t>
            </a:r>
            <a:r>
              <a:rPr lang="fr-BE" sz="2400"/>
              <a:t> 8:30 </a:t>
            </a:r>
          </a:p>
          <a:p>
            <a:pPr lvl="1" fontAlgn="base"/>
            <a:r>
              <a:rPr lang="fr-BE" sz="2400"/>
              <a:t>updates notice </a:t>
            </a:r>
            <a:r>
              <a:rPr lang="fr-BE" sz="2400" err="1"/>
              <a:t>status</a:t>
            </a:r>
            <a:r>
              <a:rPr lang="fr-BE" sz="2400"/>
              <a:t> to </a:t>
            </a:r>
            <a:r>
              <a:rPr lang="fr-BE" sz="2400" err="1"/>
              <a:t>Published</a:t>
            </a:r>
            <a:endParaRPr lang="fr-BE" sz="2400"/>
          </a:p>
          <a:p>
            <a:pPr lvl="1" fontAlgn="base"/>
            <a:r>
              <a:rPr lang="fr-BE" sz="2400"/>
              <a:t>triggers emails to </a:t>
            </a:r>
            <a:r>
              <a:rPr lang="fr-BE" sz="2400" err="1"/>
              <a:t>buyers</a:t>
            </a:r>
            <a:r>
              <a:rPr lang="fr-BE" sz="2400"/>
              <a:t> (</a:t>
            </a:r>
            <a:r>
              <a:rPr lang="fr-BE" sz="2400" err="1"/>
              <a:t>noticeAuthorEmail</a:t>
            </a:r>
            <a:r>
              <a:rPr lang="fr-BE" sz="2400"/>
              <a:t>)</a:t>
            </a:r>
          </a:p>
          <a:p>
            <a:pPr lvl="1" fontAlgn="base"/>
            <a:r>
              <a:rPr lang="fr-BE" sz="2400" err="1"/>
              <a:t>allows</a:t>
            </a:r>
            <a:r>
              <a:rPr lang="fr-BE" sz="2400"/>
              <a:t> eSenders to </a:t>
            </a:r>
            <a:r>
              <a:rPr lang="fr-BE" sz="2400" err="1"/>
              <a:t>sync</a:t>
            </a:r>
            <a:r>
              <a:rPr lang="fr-BE" sz="2400"/>
              <a:t> </a:t>
            </a:r>
            <a:r>
              <a:rPr lang="fr-BE" sz="2400" err="1"/>
              <a:t>status</a:t>
            </a:r>
            <a:r>
              <a:rPr lang="fr-BE" sz="2400"/>
              <a:t> in </a:t>
            </a:r>
            <a:r>
              <a:rPr lang="fr-BE" sz="2400" err="1"/>
              <a:t>own</a:t>
            </a:r>
            <a:r>
              <a:rPr lang="fr-BE" sz="2400"/>
              <a:t> </a:t>
            </a:r>
            <a:r>
              <a:rPr lang="fr-BE" sz="2400" err="1"/>
              <a:t>systems</a:t>
            </a:r>
            <a:endParaRPr lang="fr-BE" sz="2400"/>
          </a:p>
          <a:p>
            <a:pPr lvl="1" fontAlgn="base"/>
            <a:endParaRPr lang="fr-BE" sz="2400"/>
          </a:p>
          <a:p>
            <a:pPr fontAlgn="base"/>
            <a:r>
              <a:rPr lang="fr-BE" sz="2400" err="1"/>
              <a:t>Proposal</a:t>
            </a:r>
            <a:r>
              <a:rPr lang="fr-BE" sz="2400"/>
              <a:t>: start </a:t>
            </a:r>
            <a:r>
              <a:rPr lang="fr-BE" sz="2400" err="1"/>
              <a:t>sync</a:t>
            </a:r>
            <a:r>
              <a:rPr lang="fr-BE" sz="2400"/>
              <a:t> </a:t>
            </a:r>
            <a:r>
              <a:rPr lang="fr-BE" sz="2400" err="1"/>
              <a:t>earlier</a:t>
            </a:r>
            <a:r>
              <a:rPr lang="fr-BE" sz="2400"/>
              <a:t> in the </a:t>
            </a:r>
            <a:r>
              <a:rPr lang="fr-BE" sz="2400" err="1"/>
              <a:t>morning</a:t>
            </a:r>
            <a:r>
              <a:rPr lang="fr-BE" sz="2400"/>
              <a:t>, e.g. </a:t>
            </a:r>
            <a:r>
              <a:rPr lang="fr-BE" sz="2400" err="1"/>
              <a:t>from</a:t>
            </a:r>
            <a:r>
              <a:rPr lang="fr-BE" sz="2400"/>
              <a:t> 0:30</a:t>
            </a:r>
          </a:p>
          <a:p>
            <a:pPr lvl="1" fontAlgn="base"/>
            <a:r>
              <a:rPr lang="fr-BE" sz="2400" err="1"/>
              <a:t>What</a:t>
            </a:r>
            <a:r>
              <a:rPr lang="fr-BE" sz="2400"/>
              <a:t> about </a:t>
            </a:r>
            <a:r>
              <a:rPr lang="fr-BE" sz="2400" err="1"/>
              <a:t>buyer</a:t>
            </a:r>
            <a:r>
              <a:rPr lang="fr-BE" sz="2400"/>
              <a:t> expectations if </a:t>
            </a:r>
            <a:r>
              <a:rPr lang="fr-BE" sz="2400" err="1"/>
              <a:t>sometimes</a:t>
            </a:r>
            <a:r>
              <a:rPr lang="fr-BE" sz="2400"/>
              <a:t> </a:t>
            </a:r>
            <a:r>
              <a:rPr lang="fr-BE" sz="2400" err="1"/>
              <a:t>don’t</a:t>
            </a:r>
            <a:r>
              <a:rPr lang="fr-BE" sz="2400"/>
              <a:t> </a:t>
            </a:r>
            <a:r>
              <a:rPr lang="fr-BE" sz="2400" err="1"/>
              <a:t>get</a:t>
            </a:r>
            <a:r>
              <a:rPr lang="fr-BE" sz="2400"/>
              <a:t> notifications </a:t>
            </a:r>
            <a:r>
              <a:rPr lang="fr-BE" sz="2400" err="1"/>
              <a:t>until</a:t>
            </a:r>
            <a:r>
              <a:rPr lang="fr-BE" sz="2400"/>
              <a:t> 9:00?</a:t>
            </a:r>
          </a:p>
          <a:p>
            <a:pPr lvl="1" fontAlgn="base"/>
            <a:r>
              <a:rPr lang="fr-BE" sz="2400" err="1"/>
              <a:t>Other</a:t>
            </a:r>
            <a:r>
              <a:rPr lang="fr-BE" sz="2400"/>
              <a:t> </a:t>
            </a:r>
            <a:r>
              <a:rPr lang="fr-BE" sz="2400" err="1"/>
              <a:t>side</a:t>
            </a:r>
            <a:r>
              <a:rPr lang="fr-BE" sz="2400"/>
              <a:t> </a:t>
            </a:r>
            <a:r>
              <a:rPr lang="fr-BE" sz="2400" err="1"/>
              <a:t>effects</a:t>
            </a:r>
            <a:r>
              <a:rPr lang="fr-BE" sz="2400"/>
              <a:t>?</a:t>
            </a:r>
          </a:p>
          <a:p>
            <a:pPr lvl="1" fontAlgn="base"/>
            <a:endParaRPr lang="fr-BE" sz="2400"/>
          </a:p>
          <a:p>
            <a:pPr marL="0" indent="0" fontAlgn="base">
              <a:buNone/>
            </a:pPr>
            <a:endParaRPr lang="fr-BE" sz="2400"/>
          </a:p>
          <a:p>
            <a:pPr marL="0" indent="0" fontAlgn="base">
              <a:buNone/>
            </a:pPr>
            <a:endParaRPr lang="fr-BE" sz="2400"/>
          </a:p>
          <a:p>
            <a:pPr marL="0" indent="0" fontAlgn="base">
              <a:buNone/>
            </a:pPr>
            <a:endParaRPr lang="fr-BE" sz="2400"/>
          </a:p>
          <a:p>
            <a:pPr fontAlgn="base"/>
            <a:endParaRPr lang="fr-BE"/>
          </a:p>
          <a:p>
            <a:pPr fontAlgn="base"/>
            <a:endParaRPr lang="en-GB"/>
          </a:p>
          <a:p>
            <a:pPr marL="180000" lvl="1" indent="0" fontAlgn="base">
              <a:buNone/>
            </a:pPr>
            <a:endParaRPr lang="en-GB"/>
          </a:p>
        </p:txBody>
      </p:sp>
      <p:pic>
        <p:nvPicPr>
          <p:cNvPr id="5" name="Picture 4" descr="A white alarm clock with bells&#10;&#10;AI-generated content may be incorrect.">
            <a:extLst>
              <a:ext uri="{FF2B5EF4-FFF2-40B4-BE49-F238E27FC236}">
                <a16:creationId xmlns:a16="http://schemas.microsoft.com/office/drawing/2014/main" id="{C5C8705A-A1C3-B2B9-0D52-54DC6432B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670" y="3276882"/>
            <a:ext cx="2647869" cy="1630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A2E874-8CC7-25EA-C8BA-F7DA85F6D057}"/>
              </a:ext>
            </a:extLst>
          </p:cNvPr>
          <p:cNvSpPr txBox="1"/>
          <p:nvPr/>
        </p:nvSpPr>
        <p:spPr>
          <a:xfrm rot="16200000">
            <a:off x="11299643" y="5405838"/>
            <a:ext cx="14123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Image by </a:t>
            </a:r>
            <a:r>
              <a:rPr lang="en-US" sz="800">
                <a:hlinkClick r:id="rId3"/>
              </a:rPr>
              <a:t>PIRO</a:t>
            </a:r>
            <a:r>
              <a:rPr lang="en-US" sz="800"/>
              <a:t> from </a:t>
            </a:r>
            <a:r>
              <a:rPr lang="en-US" sz="800">
                <a:hlinkClick r:id="rId4"/>
              </a:rPr>
              <a:t>Pixabay</a:t>
            </a:r>
            <a:endParaRPr lang="en-IE" sz="800"/>
          </a:p>
        </p:txBody>
      </p:sp>
    </p:spTree>
    <p:extLst>
      <p:ext uri="{BB962C8B-B14F-4D97-AF65-F5344CB8AC3E}">
        <p14:creationId xmlns:p14="http://schemas.microsoft.com/office/powerpoint/2010/main" val="275473273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065531"/>
            <a:ext cx="9144000" cy="1003112"/>
          </a:xfrm>
        </p:spPr>
        <p:txBody>
          <a:bodyPr/>
          <a:lstStyle/>
          <a:p>
            <a:r>
              <a:rPr lang="en-LU"/>
              <a:t>THANK YOU</a:t>
            </a:r>
            <a:r>
              <a:rPr lang="en-IE"/>
              <a:t> FOR YOUR ATTENTION</a:t>
            </a:r>
            <a:endParaRPr lang="en-L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B51BBF-29F1-CE47-81B0-088E4E273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2462925"/>
            <a:ext cx="9144000" cy="3723826"/>
          </a:xfrm>
        </p:spPr>
        <p:txBody>
          <a:bodyPr>
            <a:normAutofit/>
          </a:bodyPr>
          <a:lstStyle/>
          <a:p>
            <a:pPr algn="l" rtl="0" fontAlgn="base"/>
            <a:r>
              <a:rPr lang="en-IE" b="1" i="0" u="none" strike="noStrike">
                <a:solidFill>
                  <a:srgbClr val="000000"/>
                </a:solidFill>
                <a:effectLst/>
              </a:rPr>
              <a:t>Links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</a:rPr>
              <a:t>​</a:t>
            </a:r>
            <a:r>
              <a:rPr lang="en-IE" b="0" i="0" u="sng" strike="noStrike">
                <a:solidFill>
                  <a:srgbClr val="6699CC"/>
                </a:solidFill>
                <a:effectLst/>
                <a:hlinkClick r:id="rId2"/>
              </a:rPr>
              <a:t>https://docs.ted.europa.eu</a:t>
            </a:r>
            <a:r>
              <a:rPr lang="en-IE" b="0" i="0">
                <a:solidFill>
                  <a:srgbClr val="000000"/>
                </a:solidFill>
                <a:effectLst/>
              </a:rPr>
              <a:t>​ - </a:t>
            </a:r>
            <a:r>
              <a:rPr lang="en-IE" b="0" i="0" u="none" strike="noStrike">
                <a:solidFill>
                  <a:srgbClr val="000000"/>
                </a:solidFill>
                <a:effectLst/>
              </a:rPr>
              <a:t>Developer guide, APIs, Preview, FAQ, every SDK version…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</a:rPr>
              <a:t>​</a:t>
            </a:r>
            <a:r>
              <a:rPr lang="en-US" b="0" i="0" u="sng" strike="noStrike">
                <a:solidFill>
                  <a:srgbClr val="6699CC"/>
                </a:solidFill>
                <a:effectLst/>
                <a:hlinkClick r:id="rId3"/>
              </a:rPr>
              <a:t>https://github.com/OP-TED/</a:t>
            </a:r>
            <a:r>
              <a:rPr lang="en-IE" b="0" i="0">
                <a:solidFill>
                  <a:srgbClr val="000000"/>
                </a:solidFill>
                <a:effectLst/>
              </a:rPr>
              <a:t>​ - </a:t>
            </a:r>
            <a:r>
              <a:rPr lang="en-IE" b="0" i="0" u="none" strike="noStrike">
                <a:solidFill>
                  <a:srgbClr val="000000"/>
                </a:solidFill>
                <a:effectLst/>
              </a:rPr>
              <a:t>Components and code for developers, SDK, discussions…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IE" b="0" i="0">
                <a:solidFill>
                  <a:srgbClr val="000000"/>
                </a:solidFill>
                <a:effectLst/>
                <a:hlinkClick r:id="rId4"/>
              </a:rPr>
              <a:t>​https://op.europa.eu/en/web/ted-eforms </a:t>
            </a:r>
            <a:r>
              <a:rPr lang="en-IE" b="0">
                <a:solidFill>
                  <a:srgbClr val="000000"/>
                </a:solidFill>
              </a:rPr>
              <a:t>-</a:t>
            </a:r>
            <a:r>
              <a:rPr lang="en-IE" b="0" i="0">
                <a:solidFill>
                  <a:srgbClr val="000000"/>
                </a:solidFill>
                <a:effectLst/>
              </a:rPr>
              <a:t> OP eSender workshops</a:t>
            </a:r>
          </a:p>
          <a:p>
            <a:pPr algn="l" rtl="0" fontAlgn="base"/>
            <a:endParaRPr lang="en-IE" b="0" i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1" i="0" u="none" strike="noStrike">
                <a:solidFill>
                  <a:srgbClr val="000000"/>
                </a:solidFill>
                <a:effectLst/>
              </a:rPr>
              <a:t>Any questions?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Business TED helpdesk: </a:t>
            </a:r>
            <a:r>
              <a:rPr lang="en-IE" b="0">
                <a:hlinkClick r:id="rId5" tooltip="https://ted.europa.eu/en/contact"/>
              </a:rPr>
              <a:t>https://ted.europa.eu/en/contact</a:t>
            </a:r>
            <a:endParaRPr lang="en-US" b="0" i="0">
              <a:solidFill>
                <a:srgbClr val="000000"/>
              </a:solidFill>
              <a:effectLst/>
            </a:endParaRPr>
          </a:p>
          <a:p>
            <a:pPr lvl="1" algn="l" fontAlgn="base"/>
            <a:r>
              <a:rPr lang="en-US" sz="1600" b="0" i="0">
                <a:solidFill>
                  <a:srgbClr val="000000"/>
                </a:solidFill>
                <a:effectLst/>
              </a:rPr>
              <a:t>Helpdesk response time down to 3 calendar days on average (peaked at 9 days last year)</a:t>
            </a: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</a:rPr>
              <a:t>Technical: </a:t>
            </a:r>
            <a:r>
              <a:rPr lang="en-US" b="0" i="0" u="sng" strike="noStrike">
                <a:solidFill>
                  <a:srgbClr val="6699CC"/>
                </a:solidFill>
                <a:effectLst/>
                <a:hlinkClick r:id="rId6"/>
              </a:rPr>
              <a:t>https://github.com/OP-TED/eForms-SDK/discussions/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72077159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1C878-6F12-9700-55D7-0FC0D8D4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9053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eForms business issues – fog clearing?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EC95-EFF6-5E43-A780-F8CE1AED3E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/>
              <a:t>eSender survey results</a:t>
            </a:r>
          </a:p>
          <a:p>
            <a:r>
              <a:rPr lang="en-GB" sz="2400"/>
              <a:t>New SDK version lifespans</a:t>
            </a:r>
          </a:p>
          <a:p>
            <a:r>
              <a:rPr lang="en-GB" sz="2400"/>
              <a:t>SDK 1.14 and SDK 2.0</a:t>
            </a:r>
          </a:p>
          <a:p>
            <a:r>
              <a:rPr lang="en-GB" sz="2400"/>
              <a:t>3</a:t>
            </a:r>
            <a:r>
              <a:rPr lang="en-GB" sz="2400" baseline="30000"/>
              <a:t>rd</a:t>
            </a:r>
            <a:r>
              <a:rPr lang="en-GB" sz="2400"/>
              <a:t> eForms amendment</a:t>
            </a:r>
          </a:p>
          <a:p>
            <a:r>
              <a:rPr lang="en-GB" sz="2400"/>
              <a:t>New EU directives</a:t>
            </a:r>
          </a:p>
          <a:p>
            <a:r>
              <a:rPr lang="en-GB" sz="2400"/>
              <a:t>TEDAPI v3</a:t>
            </a:r>
          </a:p>
          <a:p>
            <a:r>
              <a:rPr lang="en-GB" sz="2400"/>
              <a:t>eSender catalogue</a:t>
            </a:r>
          </a:p>
          <a:p>
            <a:r>
              <a:rPr lang="en-GB" sz="2400"/>
              <a:t>OJS publication time</a:t>
            </a:r>
          </a:p>
          <a:p>
            <a:pPr marL="0" indent="0">
              <a:buNone/>
            </a:pPr>
            <a:endParaRPr lang="en-GB" sz="2400"/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endParaRPr lang="en-LU"/>
          </a:p>
          <a:p>
            <a:endParaRPr lang="en-L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0014E-A5D7-20A9-ABEC-F8A5F196E523}"/>
              </a:ext>
            </a:extLst>
          </p:cNvPr>
          <p:cNvSpPr txBox="1"/>
          <p:nvPr/>
        </p:nvSpPr>
        <p:spPr>
          <a:xfrm rot="16200000">
            <a:off x="11216522" y="2736933"/>
            <a:ext cx="1558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Image by </a:t>
            </a:r>
            <a:r>
              <a:rPr lang="en-US" sz="900">
                <a:hlinkClick r:id="rId3"/>
              </a:rPr>
              <a:t>Joe</a:t>
            </a:r>
            <a:r>
              <a:rPr lang="en-US" sz="900"/>
              <a:t> from </a:t>
            </a:r>
            <a:r>
              <a:rPr lang="en-US" sz="900">
                <a:hlinkClick r:id="rId4"/>
              </a:rPr>
              <a:t>Pixabay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35464735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eSenders survey results – who are you?</a:t>
            </a:r>
            <a:endParaRPr lang="en-L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EAFC0A-BFA1-F0AD-EEDF-C244D0659E5E}"/>
              </a:ext>
            </a:extLst>
          </p:cNvPr>
          <p:cNvSpPr txBox="1">
            <a:spLocks/>
          </p:cNvSpPr>
          <p:nvPr/>
        </p:nvSpPr>
        <p:spPr>
          <a:xfrm>
            <a:off x="838199" y="1805355"/>
            <a:ext cx="11157643" cy="42207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/>
              <a:t>Getting to know you, how you use SDK, your needs, difficulties, hopes and dreams…</a:t>
            </a:r>
          </a:p>
          <a:p>
            <a:r>
              <a:rPr lang="en-GB" sz="2200"/>
              <a:t>22 responses out of around 50 eSenders</a:t>
            </a:r>
          </a:p>
          <a:p>
            <a:r>
              <a:rPr lang="en-GB" sz="2200"/>
              <a:t>2 main types of eSenders:</a:t>
            </a:r>
          </a:p>
          <a:p>
            <a:pPr lvl="1"/>
            <a:r>
              <a:rPr lang="en-US"/>
              <a:t>Public </a:t>
            </a:r>
            <a:r>
              <a:rPr lang="en-US" i="1"/>
              <a:t>and</a:t>
            </a:r>
            <a:r>
              <a:rPr lang="en-US"/>
              <a:t> National eSender </a:t>
            </a:r>
            <a:r>
              <a:rPr lang="en-US" i="1"/>
              <a:t>and</a:t>
            </a:r>
            <a:r>
              <a:rPr lang="en-US"/>
              <a:t> member or contact with EXEP </a:t>
            </a:r>
            <a:r>
              <a:rPr lang="en-US" i="1"/>
              <a:t>and</a:t>
            </a:r>
            <a:r>
              <a:rPr lang="en-US"/>
              <a:t> hundreds or thousands of buyers (400-25000) and monthly notices (130-3750).</a:t>
            </a:r>
          </a:p>
          <a:p>
            <a:pPr lvl="1"/>
            <a:r>
              <a:rPr lang="en-US"/>
              <a:t>Commercial </a:t>
            </a:r>
            <a:r>
              <a:rPr lang="en-US" i="1"/>
              <a:t>and</a:t>
            </a:r>
            <a:r>
              <a:rPr lang="en-US"/>
              <a:t> no EXEP contact </a:t>
            </a:r>
            <a:r>
              <a:rPr lang="en-US" i="1"/>
              <a:t>and</a:t>
            </a:r>
            <a:r>
              <a:rPr lang="en-US"/>
              <a:t> tens or hundreds of buyers (1-250) and monthly notices (2-1000).</a:t>
            </a:r>
          </a:p>
          <a:p>
            <a:pPr lvl="1"/>
            <a:r>
              <a:rPr lang="en-US"/>
              <a:t>Some exceptions: very big commercial “indirect” eSender; regional government not connected to EXEP</a:t>
            </a:r>
          </a:p>
          <a:p>
            <a:r>
              <a:rPr lang="en-GB" sz="2200"/>
              <a:t>Almost all moved from TED-XML to eForms, 3 new entrants</a:t>
            </a:r>
          </a:p>
          <a:p>
            <a:r>
              <a:rPr lang="en-US" sz="2200"/>
              <a:t>Around half of public eSenders involved in PPDS and/or ESPD; 3 data reusers, 1 ePO, none in Open Data Service</a:t>
            </a:r>
            <a:endParaRPr lang="en-GB" sz="2200"/>
          </a:p>
          <a:p>
            <a:pPr marL="0" indent="0">
              <a:buNone/>
            </a:pPr>
            <a:endParaRPr lang="en-LU"/>
          </a:p>
          <a:p>
            <a:endParaRPr lang="en-LU"/>
          </a:p>
        </p:txBody>
      </p:sp>
      <p:pic>
        <p:nvPicPr>
          <p:cNvPr id="12" name="Picture 11" descr="A close-up of a person's face&#10;&#10;AI-generated content may be incorrect.">
            <a:extLst>
              <a:ext uri="{FF2B5EF4-FFF2-40B4-BE49-F238E27FC236}">
                <a16:creationId xmlns:a16="http://schemas.microsoft.com/office/drawing/2014/main" id="{34E0EF13-8A0B-F0EF-1393-6BC488F4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770" y="165109"/>
            <a:ext cx="2160573" cy="13334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30F065-F892-6997-65EA-6E3C0D282215}"/>
              </a:ext>
            </a:extLst>
          </p:cNvPr>
          <p:cNvSpPr txBox="1"/>
          <p:nvPr/>
        </p:nvSpPr>
        <p:spPr>
          <a:xfrm rot="16200000">
            <a:off x="11196639" y="743704"/>
            <a:ext cx="1702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/>
              <a:t>Image by </a:t>
            </a:r>
            <a:r>
              <a:rPr lang="en-IE" sz="800">
                <a:hlinkClick r:id="rId3"/>
              </a:rPr>
              <a:t>Pacholek-cz</a:t>
            </a:r>
            <a:r>
              <a:rPr lang="en-IE" sz="800"/>
              <a:t> from </a:t>
            </a:r>
            <a:r>
              <a:rPr lang="en-IE" sz="800">
                <a:hlinkClick r:id="rId4"/>
              </a:rPr>
              <a:t>Pixabay</a:t>
            </a:r>
            <a:endParaRPr lang="en-IE" sz="800"/>
          </a:p>
        </p:txBody>
      </p:sp>
    </p:spTree>
    <p:extLst>
      <p:ext uri="{BB962C8B-B14F-4D97-AF65-F5344CB8AC3E}">
        <p14:creationId xmlns:p14="http://schemas.microsoft.com/office/powerpoint/2010/main" val="26632384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403C8E-A1E3-1E1A-B5C4-83E58021CFD7}"/>
              </a:ext>
            </a:extLst>
          </p:cNvPr>
          <p:cNvSpPr txBox="1">
            <a:spLocks/>
          </p:cNvSpPr>
          <p:nvPr/>
        </p:nvSpPr>
        <p:spPr>
          <a:xfrm>
            <a:off x="9288854" y="900008"/>
            <a:ext cx="2903145" cy="507036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SDK components</a:t>
            </a:r>
          </a:p>
          <a:p>
            <a:r>
              <a:rPr lang="en-US" sz="1800"/>
              <a:t>Some </a:t>
            </a:r>
            <a:r>
              <a:rPr lang="en-US" sz="1800" b="1"/>
              <a:t>tailor/customise, </a:t>
            </a:r>
            <a:r>
              <a:rPr lang="en-US" sz="1800"/>
              <a:t>especially Public eSenders for fields.json (almost half), then notice-types, codelists, translations, only a couple for other components</a:t>
            </a:r>
          </a:p>
          <a:p>
            <a:r>
              <a:rPr lang="en-US" sz="1800"/>
              <a:t>Commercial more likely to use as is, or not at all</a:t>
            </a:r>
          </a:p>
          <a:p>
            <a:r>
              <a:rPr lang="en-US" sz="1800"/>
              <a:t>View-templates and EFX grammar are least used (60% not at all)</a:t>
            </a:r>
          </a:p>
          <a:p>
            <a:r>
              <a:rPr lang="en-US" sz="1800"/>
              <a:t>Upgrade time: more than half in under 3 months, over 80% in under 6 months</a:t>
            </a:r>
          </a:p>
          <a:p>
            <a:pPr marL="0" indent="0">
              <a:buNone/>
            </a:pPr>
            <a:endParaRPr lang="en-LU"/>
          </a:p>
          <a:p>
            <a:endParaRPr lang="en-L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CA7C56-487D-59EA-C727-DEBABFF7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72" y="246717"/>
            <a:ext cx="4080146" cy="57236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5AB4E5-542E-8E16-836E-C23A16360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512" y="246717"/>
            <a:ext cx="4080145" cy="57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073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403C8E-A1E3-1E1A-B5C4-83E58021CFD7}"/>
              </a:ext>
            </a:extLst>
          </p:cNvPr>
          <p:cNvSpPr txBox="1">
            <a:spLocks/>
          </p:cNvSpPr>
          <p:nvPr/>
        </p:nvSpPr>
        <p:spPr>
          <a:xfrm>
            <a:off x="7846568" y="586109"/>
            <a:ext cx="4040632" cy="534688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GitHub resources</a:t>
            </a:r>
          </a:p>
          <a:p>
            <a:r>
              <a:rPr lang="en-US" sz="1800"/>
              <a:t>Relatively low usage</a:t>
            </a:r>
          </a:p>
          <a:p>
            <a:r>
              <a:rPr lang="en-US" sz="1800"/>
              <a:t>EFX Java toolbox, eForms core library, notice viewer sample app: used by around 40%</a:t>
            </a:r>
          </a:p>
          <a:p>
            <a:r>
              <a:rPr lang="en-US" sz="1800"/>
              <a:t>Notice editor sample app, XLST converter only used by around 20%</a:t>
            </a:r>
          </a:p>
          <a:p>
            <a:r>
              <a:rPr lang="en-US" sz="1800"/>
              <a:t>EFX Explorer partially or fully used by over half</a:t>
            </a:r>
          </a:p>
          <a:p>
            <a:endParaRPr lang="en-US" sz="1800"/>
          </a:p>
          <a:p>
            <a:pPr marL="0" indent="0">
              <a:buNone/>
            </a:pPr>
            <a:r>
              <a:rPr lang="en-US" sz="2400"/>
              <a:t>Alternative formats</a:t>
            </a:r>
          </a:p>
          <a:p>
            <a:r>
              <a:rPr lang="en-US" sz="1800"/>
              <a:t>Useful between 31% and 50% (XSLT)</a:t>
            </a:r>
          </a:p>
          <a:p>
            <a:r>
              <a:rPr lang="en-US" sz="1800"/>
              <a:t>Generally interested in all or none at all</a:t>
            </a:r>
          </a:p>
          <a:p>
            <a:r>
              <a:rPr lang="en-US" sz="1800"/>
              <a:t>Request for JSON</a:t>
            </a:r>
            <a:endParaRPr lang="en-LU"/>
          </a:p>
          <a:p>
            <a:endParaRPr lang="en-L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058CB-CB37-13EF-37F2-DE2EC5F0B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28" y="2319702"/>
            <a:ext cx="3118010" cy="939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45336B-3CFA-886F-41B7-8D1F7535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78" y="369332"/>
            <a:ext cx="3105310" cy="914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BA484B-79AC-A79D-E645-79F8FDFBE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78" y="1354887"/>
            <a:ext cx="3124361" cy="9271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9EF8B8-D1CE-145E-BAAB-148A1FFFC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54" y="3341257"/>
            <a:ext cx="3105310" cy="927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504BC3-7C55-8C45-0ED0-4F61A11B6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28" y="4350112"/>
            <a:ext cx="3111660" cy="9207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2C3263-BAFF-4CE2-E902-E9485BA82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78" y="5352616"/>
            <a:ext cx="3118010" cy="9398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C863DE2-3CE7-39E4-3F09-8317D5DA6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6166" y="427455"/>
            <a:ext cx="2900849" cy="23534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5551B1-08B3-EC86-AED5-B4BE2ECFEB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6166" y="2816157"/>
            <a:ext cx="2819624" cy="34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86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EAFC0A-BFA1-F0AD-EEDF-C244D0659E5E}"/>
              </a:ext>
            </a:extLst>
          </p:cNvPr>
          <p:cNvSpPr txBox="1">
            <a:spLocks/>
          </p:cNvSpPr>
          <p:nvPr/>
        </p:nvSpPr>
        <p:spPr>
          <a:xfrm>
            <a:off x="6722952" y="1099184"/>
            <a:ext cx="5191408" cy="4220796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/>
              <a:t>Use of EFX – impact of SDK2</a:t>
            </a:r>
          </a:p>
          <a:p>
            <a:r>
              <a:rPr lang="en-GB" sz="2200"/>
              <a:t>9 use EFX (40%): </a:t>
            </a:r>
          </a:p>
          <a:p>
            <a:pPr lvl="1"/>
            <a:r>
              <a:rPr lang="en-GB" sz="2200"/>
              <a:t>6 for UI validation</a:t>
            </a:r>
          </a:p>
          <a:p>
            <a:pPr lvl="1"/>
            <a:r>
              <a:rPr lang="en-GB" sz="2200"/>
              <a:t>7 for validation engine</a:t>
            </a:r>
          </a:p>
          <a:p>
            <a:pPr lvl="1"/>
            <a:r>
              <a:rPr lang="en-GB" sz="2200"/>
              <a:t>3 for visualisation engine</a:t>
            </a:r>
          </a:p>
          <a:p>
            <a:r>
              <a:rPr lang="en-US" sz="2200"/>
              <a:t>Impact of EFX2:</a:t>
            </a:r>
          </a:p>
          <a:p>
            <a:pPr lvl="1"/>
            <a:r>
              <a:rPr lang="en-US" sz="2200"/>
              <a:t>adapt translations into internal DSL, JEXL or JavaScript</a:t>
            </a:r>
          </a:p>
          <a:p>
            <a:pPr lvl="1"/>
            <a:r>
              <a:rPr lang="en-US" sz="2200"/>
              <a:t>mix of validation and visualisation adds complexity</a:t>
            </a:r>
          </a:p>
          <a:p>
            <a:pPr lvl="1"/>
            <a:r>
              <a:rPr lang="en-US" sz="2200"/>
              <a:t>expecting effort for very “breaking” changes but EFX2 also welcome</a:t>
            </a:r>
            <a:endParaRPr lang="en-LU" sz="2200"/>
          </a:p>
          <a:p>
            <a:endParaRPr lang="en-L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BE2DE3-441F-7685-00D5-5360DF314768}"/>
              </a:ext>
            </a:extLst>
          </p:cNvPr>
          <p:cNvSpPr txBox="1">
            <a:spLocks/>
          </p:cNvSpPr>
          <p:nvPr/>
        </p:nvSpPr>
        <p:spPr>
          <a:xfrm>
            <a:off x="904592" y="1099184"/>
            <a:ext cx="5191408" cy="4220796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/>
              <a:t>Use of API functions in Production</a:t>
            </a:r>
          </a:p>
          <a:p>
            <a:r>
              <a:rPr lang="en-US" sz="2200"/>
              <a:t>Submit 100% </a:t>
            </a:r>
            <a:r>
              <a:rPr lang="en-US" sz="1800"/>
              <a:t>(basic eSender function!)</a:t>
            </a:r>
            <a:endParaRPr lang="en-US" sz="2200"/>
          </a:p>
          <a:p>
            <a:r>
              <a:rPr lang="en-US" sz="2200"/>
              <a:t>Stop publication over 50%</a:t>
            </a:r>
          </a:p>
          <a:p>
            <a:r>
              <a:rPr lang="en-US" sz="2200"/>
              <a:t>Query submitted notices 75%</a:t>
            </a:r>
          </a:p>
          <a:p>
            <a:r>
              <a:rPr lang="en-US" sz="2200"/>
              <a:t>Retrieve validation report 86%</a:t>
            </a:r>
          </a:p>
          <a:p>
            <a:r>
              <a:rPr lang="en-US" sz="2200"/>
              <a:t>Validation (CVS) 64%</a:t>
            </a:r>
          </a:p>
          <a:p>
            <a:r>
              <a:rPr lang="en-US" sz="2200"/>
              <a:t>Render: 40% to PDF, 60% to HTML</a:t>
            </a:r>
          </a:p>
          <a:p>
            <a:r>
              <a:rPr lang="en-US" sz="2200"/>
              <a:t>Search on TED 50%</a:t>
            </a:r>
          </a:p>
          <a:p>
            <a:r>
              <a:rPr lang="en-US" sz="2200"/>
              <a:t>Only 2 use converter plus 2 as ad-hoc</a:t>
            </a:r>
          </a:p>
          <a:p>
            <a:r>
              <a:rPr lang="en-US" sz="2200"/>
              <a:t>Active range 50% (all environments)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400352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403C8E-A1E3-1E1A-B5C4-83E58021CFD7}"/>
              </a:ext>
            </a:extLst>
          </p:cNvPr>
          <p:cNvSpPr txBox="1">
            <a:spLocks/>
          </p:cNvSpPr>
          <p:nvPr/>
        </p:nvSpPr>
        <p:spPr>
          <a:xfrm>
            <a:off x="672353" y="644898"/>
            <a:ext cx="3489776" cy="534688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eForms extra features</a:t>
            </a:r>
          </a:p>
          <a:p>
            <a:r>
              <a:rPr lang="en-US"/>
              <a:t>Over 40% didn’t implement GLO, TPO, UBO or unpublished</a:t>
            </a:r>
          </a:p>
          <a:p>
            <a:r>
              <a:rPr lang="en-US"/>
              <a:t>Several also skipped different types of Planning</a:t>
            </a:r>
          </a:p>
          <a:p>
            <a:endParaRPr lang="en-US" sz="1800"/>
          </a:p>
          <a:p>
            <a:endParaRPr lang="en-US" sz="1800"/>
          </a:p>
          <a:p>
            <a:pPr marL="0" indent="0">
              <a:buNone/>
            </a:pPr>
            <a:r>
              <a:rPr lang="en-US" sz="2400"/>
              <a:t>New forms and Review</a:t>
            </a:r>
          </a:p>
          <a:p>
            <a:r>
              <a:rPr lang="fr-BE"/>
              <a:t>Mixed but broad interest, from 18% up to 36% for E4 Result</a:t>
            </a:r>
            <a:endParaRPr lang="en-LU"/>
          </a:p>
          <a:p>
            <a:endParaRPr lang="en-L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27A68-861C-EB6E-379F-29978035C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701" y="3149018"/>
            <a:ext cx="5499821" cy="3204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A524AB-A01F-2875-1841-5E92D1CB1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01" y="0"/>
            <a:ext cx="5393262" cy="32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735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eSenders’ sources of information</a:t>
            </a:r>
            <a:endParaRPr lang="en-L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EAFC0A-BFA1-F0AD-EEDF-C244D0659E5E}"/>
              </a:ext>
            </a:extLst>
          </p:cNvPr>
          <p:cNvSpPr txBox="1">
            <a:spLocks/>
          </p:cNvSpPr>
          <p:nvPr/>
        </p:nvSpPr>
        <p:spPr>
          <a:xfrm>
            <a:off x="838202" y="1714369"/>
            <a:ext cx="11157643" cy="422079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/>
            <a:r>
              <a:rPr lang="fr-BE" sz="2200"/>
              <a:t>Public </a:t>
            </a:r>
            <a:r>
              <a:rPr lang="fr-BE" sz="2200" err="1"/>
              <a:t>eSenders</a:t>
            </a:r>
            <a:r>
              <a:rPr lang="fr-BE" sz="2200"/>
              <a:t> more </a:t>
            </a:r>
            <a:r>
              <a:rPr lang="fr-BE" sz="2200" err="1"/>
              <a:t>interested</a:t>
            </a:r>
            <a:r>
              <a:rPr lang="fr-BE" sz="2200"/>
              <a:t> in DG GROW information</a:t>
            </a:r>
            <a:endParaRPr lang="en-US"/>
          </a:p>
          <a:p>
            <a:pPr marL="179705" indent="-179705"/>
            <a:r>
              <a:rPr lang="fr-BE" sz="2200"/>
              <a:t>Commercial eSender more </a:t>
            </a:r>
            <a:r>
              <a:rPr lang="fr-BE" sz="2200" err="1"/>
              <a:t>into</a:t>
            </a:r>
            <a:r>
              <a:rPr lang="fr-BE" sz="2200"/>
              <a:t> </a:t>
            </a:r>
            <a:r>
              <a:rPr lang="fr-BE" sz="2200" err="1"/>
              <a:t>implementation</a:t>
            </a:r>
            <a:endParaRPr lang="fr-BE" sz="2200">
              <a:ea typeface="Calibri"/>
              <a:cs typeface="Calibri"/>
            </a:endParaRPr>
          </a:p>
          <a:p>
            <a:pPr marL="179705" indent="-179705"/>
            <a:r>
              <a:rPr lang="en-US" sz="2200"/>
              <a:t>TED Developer Docs rated useful (3+) for 90%</a:t>
            </a:r>
            <a:endParaRPr lang="en-US" sz="2200">
              <a:ea typeface="Calibri"/>
              <a:cs typeface="Calibri"/>
            </a:endParaRPr>
          </a:p>
          <a:p>
            <a:pPr marL="359410" lvl="1" indent="-179705"/>
            <a:r>
              <a:rPr lang="en-US" sz="2200"/>
              <a:t>a bit less for schema doc (77%) and metadata doc (68%) and API docs (77%, but check out v3!)</a:t>
            </a:r>
            <a:endParaRPr lang="en-LU" sz="2200"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en-US" sz="2200"/>
              <a:t>81% find these workshops useful, less so TED-together (45%)</a:t>
            </a:r>
            <a:endParaRPr lang="en-US" sz="2200">
              <a:ea typeface="Calibri"/>
              <a:cs typeface="Calibri"/>
            </a:endParaRPr>
          </a:p>
          <a:p>
            <a:pPr marL="179705" indent="-179705"/>
            <a:r>
              <a:rPr lang="en-US" sz="2200"/>
              <a:t>SDK GitHub discussions are useful for 72%</a:t>
            </a:r>
            <a:endParaRPr lang="en-US" sz="220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LU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A5879-63E9-5B59-7647-F81E7A55F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52" y="4576945"/>
            <a:ext cx="2205136" cy="530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A3B366-E683-13FC-0B2E-900CED66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455" y="4568728"/>
            <a:ext cx="1348966" cy="533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E8296D-3B46-0DC1-D882-89EB9C5D8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810" y="3993241"/>
            <a:ext cx="1699774" cy="10471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7D3556-5260-EA24-9365-241ADE107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52" y="5732137"/>
            <a:ext cx="6942032" cy="4256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6EB409-35FE-7782-7458-8D3E2B69C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679" y="5319735"/>
            <a:ext cx="5939553" cy="3272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3B62ED-22A4-3C58-12E9-3FE1835FC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377" y="5162449"/>
            <a:ext cx="3390114" cy="874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04ED9D-5CD4-B110-EDC3-DC9583C91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4166" y="4115331"/>
            <a:ext cx="3260325" cy="7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485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E2F-D878-5348-A8C1-3021B788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Challenges, improvements needed, what to change</a:t>
            </a:r>
            <a:endParaRPr lang="en-L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EAFC0A-BFA1-F0AD-EEDF-C244D0659E5E}"/>
              </a:ext>
            </a:extLst>
          </p:cNvPr>
          <p:cNvSpPr txBox="1">
            <a:spLocks/>
          </p:cNvSpPr>
          <p:nvPr/>
        </p:nvSpPr>
        <p:spPr>
          <a:xfrm>
            <a:off x="838199" y="1805355"/>
            <a:ext cx="11157643" cy="422079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200"/>
              <a:t>Time: longer SDK lifespans, fewer versions, clearer roadmap, stronger governance framework, earlier consultation</a:t>
            </a:r>
          </a:p>
          <a:p>
            <a:r>
              <a:rPr lang="fr-BE" sz="2200"/>
              <a:t>SDK: more stability, limit modifications, backwards compatibility, better documentation, better quality, improve messages, translations and example XMLs, non-Java technologies, fuller test environment, explain source of rules and fields, alternatives to view-templates</a:t>
            </a:r>
          </a:p>
          <a:p>
            <a:r>
              <a:rPr lang="fr-BE" sz="2200"/>
              <a:t>Upgrades: finding what really changed, tailoring, adapt existing eProc systems, a single rule can have ramifications, regression testing, plan external contrators, zero commercial benefit</a:t>
            </a:r>
          </a:p>
          <a:p>
            <a:r>
              <a:rPr lang="fr-BE" sz="2200"/>
              <a:t>Regulatory: simplify procedures, fields, rules, xPaths, Results, fewer mandatory fields, replace CPV, stop buyers bypassing national platforms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363419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white background 2  -  Read-Only" id="{3256414E-8899-4D91-88B9-3858EDC5D164}" vid="{DA25D172-1672-4428-A6C4-D10A4A605E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8" ma:contentTypeDescription="Create a new document." ma:contentTypeScope="" ma:versionID="956d5f8765234da2ab89c569c8939b0c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3f62a9e9da6a7933472fab0d9a68c12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3E1D0D-2600-4CE9-A6A3-8CA33AAD4962}">
  <ds:schemaRefs>
    <ds:schemaRef ds:uri="96a7f24e-e0df-4592-b6e0-4a62e251a0e5"/>
    <ds:schemaRef ds:uri="cce4269c-1bca-4c47-bcbd-0ca0cb14aa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65F3BD-7ADA-47AC-A1C3-FC11966418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365862-B5DF-4681-8948-855656D70EA0}">
  <ds:schemaRefs>
    <ds:schemaRef ds:uri="96a7f24e-e0df-4592-b6e0-4a62e251a0e5"/>
    <ds:schemaRef ds:uri="cce4269c-1bca-4c47-bcbd-0ca0cb14aa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 white background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eFORMS business issues</vt:lpstr>
      <vt:lpstr>eForms business issues – fog clearing?</vt:lpstr>
      <vt:lpstr>eSenders survey results – who are you?</vt:lpstr>
      <vt:lpstr>PowerPoint Presentation</vt:lpstr>
      <vt:lpstr>PowerPoint Presentation</vt:lpstr>
      <vt:lpstr>PowerPoint Presentation</vt:lpstr>
      <vt:lpstr>PowerPoint Presentation</vt:lpstr>
      <vt:lpstr>eSenders’ sources of information</vt:lpstr>
      <vt:lpstr>Challenges, improvements needed, what to change</vt:lpstr>
      <vt:lpstr>Planned SDK lifespans - timeline</vt:lpstr>
      <vt:lpstr>Planned SDK lifespans - table</vt:lpstr>
      <vt:lpstr>SDK 1.14 scope – planned for September 2025</vt:lpstr>
      <vt:lpstr>Where does SDK2 fit in?</vt:lpstr>
      <vt:lpstr>3rd eForms amendment – in SDK 2.1 in 2026</vt:lpstr>
      <vt:lpstr>Revision of EU procurement directives</vt:lpstr>
      <vt:lpstr>TED API v3</vt:lpstr>
      <vt:lpstr>eSender catalogue on TED website</vt:lpstr>
      <vt:lpstr>OJS publication time on TED</vt:lpstr>
      <vt:lpstr>THANK YOU FOR YOUR ATTENTION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General OP Powerpoint presentation</dc:title>
  <dc:creator>FERRAND Karl (OP)</dc:creator>
  <cp:keywords/>
  <cp:revision>1</cp:revision>
  <dcterms:created xsi:type="dcterms:W3CDTF">2023-05-22T20:51:51Z</dcterms:created>
  <dcterms:modified xsi:type="dcterms:W3CDTF">2025-03-28T10:05:19Z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0x0101008BA6791DDFFC024DAA4136D92359EB10</vt:lpwstr>
  </property>
  <property fmtid="{D5CDD505-2E9C-101B-9397-08002B2CF9AE}" pid="3" name="Unit">
    <vt:lpwstr>13;#OP.B.2 - Multimedia and Publications|b60b1445-b671-47b6-b729-f0134ff23533</vt:lpwstr>
  </property>
  <property fmtid="{D5CDD505-2E9C-101B-9397-08002B2CF9AE}" pid="4" name="MSIP_Label_6bd9ddd1-4d20-43f6-abfa-fc3c07406f94_Name">
    <vt:lpwstr>Commission Use</vt:lpwstr>
  </property>
  <property fmtid="{D5CDD505-2E9C-101B-9397-08002B2CF9AE}" pid="5" name="URL">
    <vt:lpwstr/>
  </property>
  <property fmtid="{D5CDD505-2E9C-101B-9397-08002B2CF9AE}" pid="6" name="MSIP_Label_6bd9ddd1-4d20-43f6-abfa-fc3c07406f94_SetDate">
    <vt:lpwstr>2022-04-28T08:42:27Z</vt:lpwstr>
  </property>
  <property fmtid="{D5CDD505-2E9C-101B-9397-08002B2CF9AE}" pid="7" name="MSIP_Label_6bd9ddd1-4d20-43f6-abfa-fc3c07406f94_ActionId">
    <vt:lpwstr>c8e21a04-4ea1-47be-a3a1-8a28161194c0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Enabled">
    <vt:lpwstr>true</vt:lpwstr>
  </property>
  <property fmtid="{D5CDD505-2E9C-101B-9397-08002B2CF9AE}" pid="12" name="MediaServiceImageTags">
    <vt:lpwstr/>
  </property>
</Properties>
</file>