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84" r:id="rId2"/>
  </p:sldMasterIdLst>
  <p:notesMasterIdLst>
    <p:notesMasterId r:id="rId23"/>
  </p:notesMasterIdLst>
  <p:sldIdLst>
    <p:sldId id="256" r:id="rId3"/>
    <p:sldId id="348" r:id="rId4"/>
    <p:sldId id="428" r:id="rId5"/>
    <p:sldId id="420" r:id="rId6"/>
    <p:sldId id="429" r:id="rId7"/>
    <p:sldId id="417" r:id="rId8"/>
    <p:sldId id="410" r:id="rId9"/>
    <p:sldId id="418" r:id="rId10"/>
    <p:sldId id="430" r:id="rId11"/>
    <p:sldId id="419" r:id="rId12"/>
    <p:sldId id="431" r:id="rId13"/>
    <p:sldId id="423" r:id="rId14"/>
    <p:sldId id="425" r:id="rId15"/>
    <p:sldId id="424" r:id="rId16"/>
    <p:sldId id="432" r:id="rId17"/>
    <p:sldId id="433" r:id="rId18"/>
    <p:sldId id="434" r:id="rId19"/>
    <p:sldId id="426" r:id="rId20"/>
    <p:sldId id="427" r:id="rId21"/>
    <p:sldId id="30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D76AA9-FB3F-43BE-AAA1-8D2386092F4D}">
          <p14:sldIdLst>
            <p14:sldId id="256"/>
            <p14:sldId id="348"/>
          </p14:sldIdLst>
        </p14:section>
        <p14:section name="SDK 2" id="{D477487F-3B67-4B68-87D1-F30DC293D66F}">
          <p14:sldIdLst>
            <p14:sldId id="428"/>
            <p14:sldId id="420"/>
          </p14:sldIdLst>
        </p14:section>
        <p14:section name="SDK Explorer" id="{51763356-1AAF-4F8C-9616-105E68838579}">
          <p14:sldIdLst>
            <p14:sldId id="429"/>
            <p14:sldId id="417"/>
            <p14:sldId id="410"/>
            <p14:sldId id="418"/>
          </p14:sldIdLst>
        </p14:section>
        <p14:section name="Business Entities" id="{6DFABED2-0BD1-4894-A3FE-69FF8A531128}">
          <p14:sldIdLst>
            <p14:sldId id="430"/>
            <p14:sldId id="419"/>
            <p14:sldId id="431"/>
            <p14:sldId id="423"/>
            <p14:sldId id="425"/>
            <p14:sldId id="424"/>
            <p14:sldId id="432"/>
            <p14:sldId id="433"/>
            <p14:sldId id="434"/>
            <p14:sldId id="426"/>
            <p14:sldId id="427"/>
          </p14:sldIdLst>
        </p14:section>
        <p14:section name="Outro" id="{245BC85E-4A53-40A9-AC47-81EE020E4FE4}">
          <p14:sldIdLst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195B3-0DAD-4788-A80F-F62792120A05}" v="3" dt="2024-03-20T10:00:40.739"/>
    <p1510:client id="{683B9391-E1A8-4767-8EA1-DBE015BADAF6}" v="666" dt="2024-03-20T09:45:06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91" autoAdjust="0"/>
  </p:normalViewPr>
  <p:slideViewPr>
    <p:cSldViewPr snapToGrid="0">
      <p:cViewPr varScale="1">
        <p:scale>
          <a:sx n="71" d="100"/>
          <a:sy n="71" d="100"/>
        </p:scale>
        <p:origin x="110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C35DA-E2E0-4403-9E0E-3F7DD6522CA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IE"/>
        </a:p>
      </dgm:t>
    </dgm:pt>
    <dgm:pt modelId="{6046E4D7-7049-4BD5-AAF4-5C9CC00DF352}">
      <dgm:prSet phldrT="[Text]"/>
      <dgm:spPr/>
      <dgm:t>
        <a:bodyPr/>
        <a:lstStyle/>
        <a:p>
          <a:r>
            <a:rPr lang="en-IE" dirty="0"/>
            <a:t>Nodes</a:t>
          </a:r>
        </a:p>
      </dgm:t>
    </dgm:pt>
    <dgm:pt modelId="{8712F97C-EF53-4CCA-81DC-8EE75F692A35}" type="parTrans" cxnId="{597D0636-7B92-4035-A87F-7CC75E20FC74}">
      <dgm:prSet/>
      <dgm:spPr/>
      <dgm:t>
        <a:bodyPr/>
        <a:lstStyle/>
        <a:p>
          <a:endParaRPr lang="en-IE"/>
        </a:p>
      </dgm:t>
    </dgm:pt>
    <dgm:pt modelId="{8692D3F7-6F0E-4900-A4CD-7B74813E0F53}" type="sibTrans" cxnId="{597D0636-7B92-4035-A87F-7CC75E20FC74}">
      <dgm:prSet/>
      <dgm:spPr/>
      <dgm:t>
        <a:bodyPr/>
        <a:lstStyle/>
        <a:p>
          <a:endParaRPr lang="en-IE"/>
        </a:p>
      </dgm:t>
    </dgm:pt>
    <dgm:pt modelId="{B2DE1A94-BECD-4C8E-95C1-E57475CF0BF9}">
      <dgm:prSet phldrT="[Text]"/>
      <dgm:spPr/>
      <dgm:t>
        <a:bodyPr/>
        <a:lstStyle/>
        <a:p>
          <a:r>
            <a:rPr lang="en-IE" dirty="0"/>
            <a:t>Business Entities</a:t>
          </a:r>
        </a:p>
      </dgm:t>
    </dgm:pt>
    <dgm:pt modelId="{630B59C7-16D3-4F7A-8DA8-47E356988E45}" type="parTrans" cxnId="{FEB7DA0A-C80D-47E0-8DB5-74DC380997A4}">
      <dgm:prSet/>
      <dgm:spPr/>
      <dgm:t>
        <a:bodyPr/>
        <a:lstStyle/>
        <a:p>
          <a:endParaRPr lang="en-IE"/>
        </a:p>
      </dgm:t>
    </dgm:pt>
    <dgm:pt modelId="{35383ED8-97C7-40C7-9F3D-96006FBC4A70}" type="sibTrans" cxnId="{FEB7DA0A-C80D-47E0-8DB5-74DC380997A4}">
      <dgm:prSet/>
      <dgm:spPr/>
      <dgm:t>
        <a:bodyPr/>
        <a:lstStyle/>
        <a:p>
          <a:endParaRPr lang="en-IE"/>
        </a:p>
      </dgm:t>
    </dgm:pt>
    <dgm:pt modelId="{372B6BA5-F109-4F5A-8573-B74BFA06EE9E}">
      <dgm:prSet/>
      <dgm:spPr/>
      <dgm:t>
        <a:bodyPr/>
        <a:lstStyle/>
        <a:p>
          <a:r>
            <a:rPr lang="en-IE" dirty="0"/>
            <a:t>How fields combine to form business concepts</a:t>
          </a:r>
        </a:p>
      </dgm:t>
    </dgm:pt>
    <dgm:pt modelId="{35E1D80F-F923-4AE1-8DB9-E70D3C06C76E}" type="parTrans" cxnId="{CEB6256B-301E-44C9-A29C-E97851C7A3CF}">
      <dgm:prSet/>
      <dgm:spPr/>
      <dgm:t>
        <a:bodyPr/>
        <a:lstStyle/>
        <a:p>
          <a:endParaRPr lang="en-IE"/>
        </a:p>
      </dgm:t>
    </dgm:pt>
    <dgm:pt modelId="{D0A47FBC-920F-482D-A570-73FC26C69C34}" type="sibTrans" cxnId="{CEB6256B-301E-44C9-A29C-E97851C7A3CF}">
      <dgm:prSet/>
      <dgm:spPr/>
      <dgm:t>
        <a:bodyPr/>
        <a:lstStyle/>
        <a:p>
          <a:endParaRPr lang="en-IE"/>
        </a:p>
      </dgm:t>
    </dgm:pt>
    <dgm:pt modelId="{CC1F95C4-36A9-4CA1-B403-C687EF64C5A3}">
      <dgm:prSet/>
      <dgm:spPr/>
      <dgm:t>
        <a:bodyPr/>
        <a:lstStyle/>
        <a:p>
          <a:r>
            <a:rPr lang="en-IE" dirty="0"/>
            <a:t>Where fields are placed in the XML</a:t>
          </a:r>
        </a:p>
      </dgm:t>
    </dgm:pt>
    <dgm:pt modelId="{B2C3D423-355C-4B89-B3CC-FC6AD27D2A17}" type="parTrans" cxnId="{1DD589E3-65B1-436F-A758-72397B632849}">
      <dgm:prSet/>
      <dgm:spPr/>
      <dgm:t>
        <a:bodyPr/>
        <a:lstStyle/>
        <a:p>
          <a:endParaRPr lang="en-IE"/>
        </a:p>
      </dgm:t>
    </dgm:pt>
    <dgm:pt modelId="{BF48F9DF-9925-4316-8827-9B7CCAE244DE}" type="sibTrans" cxnId="{1DD589E3-65B1-436F-A758-72397B632849}">
      <dgm:prSet/>
      <dgm:spPr/>
      <dgm:t>
        <a:bodyPr/>
        <a:lstStyle/>
        <a:p>
          <a:endParaRPr lang="en-IE"/>
        </a:p>
      </dgm:t>
    </dgm:pt>
    <dgm:pt modelId="{A9CA3FB8-BD19-4C6A-8C49-6061ADC2872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dirty="0"/>
            <a:t>Physical model</a:t>
          </a:r>
        </a:p>
      </dgm:t>
    </dgm:pt>
    <dgm:pt modelId="{FD244781-E70C-4B1C-B4F6-D490DD50AA02}" type="parTrans" cxnId="{3C150E01-408B-4546-A142-14EFC49ABB49}">
      <dgm:prSet/>
      <dgm:spPr/>
      <dgm:t>
        <a:bodyPr/>
        <a:lstStyle/>
        <a:p>
          <a:endParaRPr lang="en-IE"/>
        </a:p>
      </dgm:t>
    </dgm:pt>
    <dgm:pt modelId="{7EAD7725-1012-413C-8506-19C02080B73A}" type="sibTrans" cxnId="{3C150E01-408B-4546-A142-14EFC49ABB49}">
      <dgm:prSet/>
      <dgm:spPr/>
      <dgm:t>
        <a:bodyPr/>
        <a:lstStyle/>
        <a:p>
          <a:endParaRPr lang="en-IE"/>
        </a:p>
      </dgm:t>
    </dgm:pt>
    <dgm:pt modelId="{9B26F23E-E77B-4678-A980-2A648E4EBC20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dirty="0"/>
            <a:t>Logical model</a:t>
          </a:r>
        </a:p>
      </dgm:t>
    </dgm:pt>
    <dgm:pt modelId="{D5651FB0-2900-4003-972B-EEC29A87EB24}" type="parTrans" cxnId="{4A3D6F12-1B02-4F42-8D16-C1F09BB152A0}">
      <dgm:prSet/>
      <dgm:spPr/>
      <dgm:t>
        <a:bodyPr/>
        <a:lstStyle/>
        <a:p>
          <a:endParaRPr lang="en-IE"/>
        </a:p>
      </dgm:t>
    </dgm:pt>
    <dgm:pt modelId="{F6E7B696-005F-4B22-ABFC-B5BB035BB3BA}" type="sibTrans" cxnId="{4A3D6F12-1B02-4F42-8D16-C1F09BB152A0}">
      <dgm:prSet/>
      <dgm:spPr/>
      <dgm:t>
        <a:bodyPr/>
        <a:lstStyle/>
        <a:p>
          <a:endParaRPr lang="en-IE"/>
        </a:p>
      </dgm:t>
    </dgm:pt>
    <dgm:pt modelId="{784EDB02-07B2-4469-B00A-4136E68F6B4E}" type="pres">
      <dgm:prSet presAssocID="{1C1C35DA-E2E0-4403-9E0E-3F7DD6522CAE}" presName="theList" presStyleCnt="0">
        <dgm:presLayoutVars>
          <dgm:dir/>
          <dgm:animLvl val="lvl"/>
          <dgm:resizeHandles val="exact"/>
        </dgm:presLayoutVars>
      </dgm:prSet>
      <dgm:spPr/>
    </dgm:pt>
    <dgm:pt modelId="{F2914C95-3517-4B8A-919E-5382BAFE3DD5}" type="pres">
      <dgm:prSet presAssocID="{6046E4D7-7049-4BD5-AAF4-5C9CC00DF352}" presName="compNode" presStyleCnt="0"/>
      <dgm:spPr/>
    </dgm:pt>
    <dgm:pt modelId="{F2A7C4A2-1D74-4CF7-8F10-3A67982F0D23}" type="pres">
      <dgm:prSet presAssocID="{6046E4D7-7049-4BD5-AAF4-5C9CC00DF352}" presName="aNode" presStyleLbl="bgShp" presStyleIdx="0" presStyleCnt="2"/>
      <dgm:spPr/>
    </dgm:pt>
    <dgm:pt modelId="{0ACBFBEE-9280-4FA0-B040-B908DBB01557}" type="pres">
      <dgm:prSet presAssocID="{6046E4D7-7049-4BD5-AAF4-5C9CC00DF352}" presName="textNode" presStyleLbl="bgShp" presStyleIdx="0" presStyleCnt="2"/>
      <dgm:spPr/>
    </dgm:pt>
    <dgm:pt modelId="{EB3208DC-7048-4C1C-B761-BAFECF977A61}" type="pres">
      <dgm:prSet presAssocID="{6046E4D7-7049-4BD5-AAF4-5C9CC00DF352}" presName="compChildNode" presStyleCnt="0"/>
      <dgm:spPr/>
    </dgm:pt>
    <dgm:pt modelId="{5A76782B-1F49-49AD-BC3A-98D7141A5A07}" type="pres">
      <dgm:prSet presAssocID="{6046E4D7-7049-4BD5-AAF4-5C9CC00DF352}" presName="theInnerList" presStyleCnt="0"/>
      <dgm:spPr/>
    </dgm:pt>
    <dgm:pt modelId="{1C1AF25C-E5EE-4E24-9E10-E6D4C59FB5FD}" type="pres">
      <dgm:prSet presAssocID="{CC1F95C4-36A9-4CA1-B403-C687EF64C5A3}" presName="childNode" presStyleLbl="node1" presStyleIdx="0" presStyleCnt="4">
        <dgm:presLayoutVars>
          <dgm:bulletEnabled val="1"/>
        </dgm:presLayoutVars>
      </dgm:prSet>
      <dgm:spPr/>
    </dgm:pt>
    <dgm:pt modelId="{978A027A-090A-480D-9BFE-5E2F9E18AD36}" type="pres">
      <dgm:prSet presAssocID="{CC1F95C4-36A9-4CA1-B403-C687EF64C5A3}" presName="aSpace2" presStyleCnt="0"/>
      <dgm:spPr/>
    </dgm:pt>
    <dgm:pt modelId="{58BE430F-D6BE-41F9-B2F9-AE27C5F40DD1}" type="pres">
      <dgm:prSet presAssocID="{A9CA3FB8-BD19-4C6A-8C49-6061ADC2872F}" presName="childNode" presStyleLbl="node1" presStyleIdx="1" presStyleCnt="4">
        <dgm:presLayoutVars>
          <dgm:bulletEnabled val="1"/>
        </dgm:presLayoutVars>
      </dgm:prSet>
      <dgm:spPr/>
    </dgm:pt>
    <dgm:pt modelId="{606B65A5-DE06-40DE-ABB0-F8E54FA9FB62}" type="pres">
      <dgm:prSet presAssocID="{6046E4D7-7049-4BD5-AAF4-5C9CC00DF352}" presName="aSpace" presStyleCnt="0"/>
      <dgm:spPr/>
    </dgm:pt>
    <dgm:pt modelId="{EDD6F696-ECFB-40DE-80C1-09FD81997689}" type="pres">
      <dgm:prSet presAssocID="{B2DE1A94-BECD-4C8E-95C1-E57475CF0BF9}" presName="compNode" presStyleCnt="0"/>
      <dgm:spPr/>
    </dgm:pt>
    <dgm:pt modelId="{9D619E2F-6148-4E7C-B302-7F8158BB78A2}" type="pres">
      <dgm:prSet presAssocID="{B2DE1A94-BECD-4C8E-95C1-E57475CF0BF9}" presName="aNode" presStyleLbl="bgShp" presStyleIdx="1" presStyleCnt="2"/>
      <dgm:spPr/>
    </dgm:pt>
    <dgm:pt modelId="{267D5A8E-F9CE-47E1-9D54-6113B65FA3EB}" type="pres">
      <dgm:prSet presAssocID="{B2DE1A94-BECD-4C8E-95C1-E57475CF0BF9}" presName="textNode" presStyleLbl="bgShp" presStyleIdx="1" presStyleCnt="2"/>
      <dgm:spPr/>
    </dgm:pt>
    <dgm:pt modelId="{D0AA6B1C-778F-4510-BDB7-20DFEBDD7F25}" type="pres">
      <dgm:prSet presAssocID="{B2DE1A94-BECD-4C8E-95C1-E57475CF0BF9}" presName="compChildNode" presStyleCnt="0"/>
      <dgm:spPr/>
    </dgm:pt>
    <dgm:pt modelId="{329D4BDE-0BAD-4CAE-AE1F-97D9C8E20459}" type="pres">
      <dgm:prSet presAssocID="{B2DE1A94-BECD-4C8E-95C1-E57475CF0BF9}" presName="theInnerList" presStyleCnt="0"/>
      <dgm:spPr/>
    </dgm:pt>
    <dgm:pt modelId="{F44B3146-43AB-4CB1-A052-938A787661BF}" type="pres">
      <dgm:prSet presAssocID="{372B6BA5-F109-4F5A-8573-B74BFA06EE9E}" presName="childNode" presStyleLbl="node1" presStyleIdx="2" presStyleCnt="4">
        <dgm:presLayoutVars>
          <dgm:bulletEnabled val="1"/>
        </dgm:presLayoutVars>
      </dgm:prSet>
      <dgm:spPr/>
    </dgm:pt>
    <dgm:pt modelId="{4F53CCE0-AAFB-4F4E-A8BC-4051139E32C2}" type="pres">
      <dgm:prSet presAssocID="{372B6BA5-F109-4F5A-8573-B74BFA06EE9E}" presName="aSpace2" presStyleCnt="0"/>
      <dgm:spPr/>
    </dgm:pt>
    <dgm:pt modelId="{238E60B1-53E7-46A2-A62B-DA6F450DB569}" type="pres">
      <dgm:prSet presAssocID="{9B26F23E-E77B-4678-A980-2A648E4EBC20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3C150E01-408B-4546-A142-14EFC49ABB49}" srcId="{6046E4D7-7049-4BD5-AAF4-5C9CC00DF352}" destId="{A9CA3FB8-BD19-4C6A-8C49-6061ADC2872F}" srcOrd="1" destOrd="0" parTransId="{FD244781-E70C-4B1C-B4F6-D490DD50AA02}" sibTransId="{7EAD7725-1012-413C-8506-19C02080B73A}"/>
    <dgm:cxn modelId="{FEB7DA0A-C80D-47E0-8DB5-74DC380997A4}" srcId="{1C1C35DA-E2E0-4403-9E0E-3F7DD6522CAE}" destId="{B2DE1A94-BECD-4C8E-95C1-E57475CF0BF9}" srcOrd="1" destOrd="0" parTransId="{630B59C7-16D3-4F7A-8DA8-47E356988E45}" sibTransId="{35383ED8-97C7-40C7-9F3D-96006FBC4A70}"/>
    <dgm:cxn modelId="{B1A99C0D-1BC3-4731-92CB-3557DB32F55B}" type="presOf" srcId="{A9CA3FB8-BD19-4C6A-8C49-6061ADC2872F}" destId="{58BE430F-D6BE-41F9-B2F9-AE27C5F40DD1}" srcOrd="0" destOrd="0" presId="urn:microsoft.com/office/officeart/2005/8/layout/lProcess2"/>
    <dgm:cxn modelId="{4A3D6F12-1B02-4F42-8D16-C1F09BB152A0}" srcId="{B2DE1A94-BECD-4C8E-95C1-E57475CF0BF9}" destId="{9B26F23E-E77B-4678-A980-2A648E4EBC20}" srcOrd="1" destOrd="0" parTransId="{D5651FB0-2900-4003-972B-EEC29A87EB24}" sibTransId="{F6E7B696-005F-4B22-ABFC-B5BB035BB3BA}"/>
    <dgm:cxn modelId="{597D0636-7B92-4035-A87F-7CC75E20FC74}" srcId="{1C1C35DA-E2E0-4403-9E0E-3F7DD6522CAE}" destId="{6046E4D7-7049-4BD5-AAF4-5C9CC00DF352}" srcOrd="0" destOrd="0" parTransId="{8712F97C-EF53-4CCA-81DC-8EE75F692A35}" sibTransId="{8692D3F7-6F0E-4900-A4CD-7B74813E0F53}"/>
    <dgm:cxn modelId="{CEB6256B-301E-44C9-A29C-E97851C7A3CF}" srcId="{B2DE1A94-BECD-4C8E-95C1-E57475CF0BF9}" destId="{372B6BA5-F109-4F5A-8573-B74BFA06EE9E}" srcOrd="0" destOrd="0" parTransId="{35E1D80F-F923-4AE1-8DB9-E70D3C06C76E}" sibTransId="{D0A47FBC-920F-482D-A570-73FC26C69C34}"/>
    <dgm:cxn modelId="{332B2D71-3826-4F42-8711-99730A9EEA95}" type="presOf" srcId="{B2DE1A94-BECD-4C8E-95C1-E57475CF0BF9}" destId="{9D619E2F-6148-4E7C-B302-7F8158BB78A2}" srcOrd="0" destOrd="0" presId="urn:microsoft.com/office/officeart/2005/8/layout/lProcess2"/>
    <dgm:cxn modelId="{0A568B78-4EBC-4102-8A75-A30FF4E98BAD}" type="presOf" srcId="{B2DE1A94-BECD-4C8E-95C1-E57475CF0BF9}" destId="{267D5A8E-F9CE-47E1-9D54-6113B65FA3EB}" srcOrd="1" destOrd="0" presId="urn:microsoft.com/office/officeart/2005/8/layout/lProcess2"/>
    <dgm:cxn modelId="{BD1F4B59-5EDC-49A0-87B7-9A190EF1F9C6}" type="presOf" srcId="{CC1F95C4-36A9-4CA1-B403-C687EF64C5A3}" destId="{1C1AF25C-E5EE-4E24-9E10-E6D4C59FB5FD}" srcOrd="0" destOrd="0" presId="urn:microsoft.com/office/officeart/2005/8/layout/lProcess2"/>
    <dgm:cxn modelId="{C5C4A086-CB5E-433A-8308-5EF8A87CEBF6}" type="presOf" srcId="{9B26F23E-E77B-4678-A980-2A648E4EBC20}" destId="{238E60B1-53E7-46A2-A62B-DA6F450DB569}" srcOrd="0" destOrd="0" presId="urn:microsoft.com/office/officeart/2005/8/layout/lProcess2"/>
    <dgm:cxn modelId="{0978C398-CE65-4A13-BF30-FD1DEFB6B4B7}" type="presOf" srcId="{372B6BA5-F109-4F5A-8573-B74BFA06EE9E}" destId="{F44B3146-43AB-4CB1-A052-938A787661BF}" srcOrd="0" destOrd="0" presId="urn:microsoft.com/office/officeart/2005/8/layout/lProcess2"/>
    <dgm:cxn modelId="{867EA4B1-0FB5-4FCC-B71D-3BE332F0218E}" type="presOf" srcId="{1C1C35DA-E2E0-4403-9E0E-3F7DD6522CAE}" destId="{784EDB02-07B2-4469-B00A-4136E68F6B4E}" srcOrd="0" destOrd="0" presId="urn:microsoft.com/office/officeart/2005/8/layout/lProcess2"/>
    <dgm:cxn modelId="{1DD589E3-65B1-436F-A758-72397B632849}" srcId="{6046E4D7-7049-4BD5-AAF4-5C9CC00DF352}" destId="{CC1F95C4-36A9-4CA1-B403-C687EF64C5A3}" srcOrd="0" destOrd="0" parTransId="{B2C3D423-355C-4B89-B3CC-FC6AD27D2A17}" sibTransId="{BF48F9DF-9925-4316-8827-9B7CCAE244DE}"/>
    <dgm:cxn modelId="{62DE59EF-1ADF-468F-9C2B-BAE1B0157155}" type="presOf" srcId="{6046E4D7-7049-4BD5-AAF4-5C9CC00DF352}" destId="{0ACBFBEE-9280-4FA0-B040-B908DBB01557}" srcOrd="1" destOrd="0" presId="urn:microsoft.com/office/officeart/2005/8/layout/lProcess2"/>
    <dgm:cxn modelId="{1DAABFF8-5D5E-4CDB-9087-4477E76845AF}" type="presOf" srcId="{6046E4D7-7049-4BD5-AAF4-5C9CC00DF352}" destId="{F2A7C4A2-1D74-4CF7-8F10-3A67982F0D23}" srcOrd="0" destOrd="0" presId="urn:microsoft.com/office/officeart/2005/8/layout/lProcess2"/>
    <dgm:cxn modelId="{14FDF2C4-1605-4F21-9E14-27FC850AA925}" type="presParOf" srcId="{784EDB02-07B2-4469-B00A-4136E68F6B4E}" destId="{F2914C95-3517-4B8A-919E-5382BAFE3DD5}" srcOrd="0" destOrd="0" presId="urn:microsoft.com/office/officeart/2005/8/layout/lProcess2"/>
    <dgm:cxn modelId="{E53E21E3-DE51-40C2-B15F-F12252AD1732}" type="presParOf" srcId="{F2914C95-3517-4B8A-919E-5382BAFE3DD5}" destId="{F2A7C4A2-1D74-4CF7-8F10-3A67982F0D23}" srcOrd="0" destOrd="0" presId="urn:microsoft.com/office/officeart/2005/8/layout/lProcess2"/>
    <dgm:cxn modelId="{C2E2F4C3-5CF1-40A4-AF0F-FE3F6A5655E6}" type="presParOf" srcId="{F2914C95-3517-4B8A-919E-5382BAFE3DD5}" destId="{0ACBFBEE-9280-4FA0-B040-B908DBB01557}" srcOrd="1" destOrd="0" presId="urn:microsoft.com/office/officeart/2005/8/layout/lProcess2"/>
    <dgm:cxn modelId="{A8962848-878F-4D1A-B616-C8F896C6C90E}" type="presParOf" srcId="{F2914C95-3517-4B8A-919E-5382BAFE3DD5}" destId="{EB3208DC-7048-4C1C-B761-BAFECF977A61}" srcOrd="2" destOrd="0" presId="urn:microsoft.com/office/officeart/2005/8/layout/lProcess2"/>
    <dgm:cxn modelId="{4E437867-1CE1-4C00-9379-10A6F9DB7FA3}" type="presParOf" srcId="{EB3208DC-7048-4C1C-B761-BAFECF977A61}" destId="{5A76782B-1F49-49AD-BC3A-98D7141A5A07}" srcOrd="0" destOrd="0" presId="urn:microsoft.com/office/officeart/2005/8/layout/lProcess2"/>
    <dgm:cxn modelId="{44665476-FD3A-40ED-9408-5839997417C7}" type="presParOf" srcId="{5A76782B-1F49-49AD-BC3A-98D7141A5A07}" destId="{1C1AF25C-E5EE-4E24-9E10-E6D4C59FB5FD}" srcOrd="0" destOrd="0" presId="urn:microsoft.com/office/officeart/2005/8/layout/lProcess2"/>
    <dgm:cxn modelId="{E94E6753-28DD-40D6-A2DE-FB83AA4AD8AA}" type="presParOf" srcId="{5A76782B-1F49-49AD-BC3A-98D7141A5A07}" destId="{978A027A-090A-480D-9BFE-5E2F9E18AD36}" srcOrd="1" destOrd="0" presId="urn:microsoft.com/office/officeart/2005/8/layout/lProcess2"/>
    <dgm:cxn modelId="{EB9B86EB-73E6-476E-A78D-0AA427BDD768}" type="presParOf" srcId="{5A76782B-1F49-49AD-BC3A-98D7141A5A07}" destId="{58BE430F-D6BE-41F9-B2F9-AE27C5F40DD1}" srcOrd="2" destOrd="0" presId="urn:microsoft.com/office/officeart/2005/8/layout/lProcess2"/>
    <dgm:cxn modelId="{9D599C7B-57D2-42C5-A751-8885AE52E73A}" type="presParOf" srcId="{784EDB02-07B2-4469-B00A-4136E68F6B4E}" destId="{606B65A5-DE06-40DE-ABB0-F8E54FA9FB62}" srcOrd="1" destOrd="0" presId="urn:microsoft.com/office/officeart/2005/8/layout/lProcess2"/>
    <dgm:cxn modelId="{CBAFC5E6-E7CE-4186-BF5F-2A73972AAD72}" type="presParOf" srcId="{784EDB02-07B2-4469-B00A-4136E68F6B4E}" destId="{EDD6F696-ECFB-40DE-80C1-09FD81997689}" srcOrd="2" destOrd="0" presId="urn:microsoft.com/office/officeart/2005/8/layout/lProcess2"/>
    <dgm:cxn modelId="{3D0C28BD-A3B9-4D92-885C-EBE20462DCC8}" type="presParOf" srcId="{EDD6F696-ECFB-40DE-80C1-09FD81997689}" destId="{9D619E2F-6148-4E7C-B302-7F8158BB78A2}" srcOrd="0" destOrd="0" presId="urn:microsoft.com/office/officeart/2005/8/layout/lProcess2"/>
    <dgm:cxn modelId="{4C284C5F-0A98-4179-8E94-5F43E276E2C1}" type="presParOf" srcId="{EDD6F696-ECFB-40DE-80C1-09FD81997689}" destId="{267D5A8E-F9CE-47E1-9D54-6113B65FA3EB}" srcOrd="1" destOrd="0" presId="urn:microsoft.com/office/officeart/2005/8/layout/lProcess2"/>
    <dgm:cxn modelId="{986B47C7-9AC2-47CC-9B98-25A1427BE9F5}" type="presParOf" srcId="{EDD6F696-ECFB-40DE-80C1-09FD81997689}" destId="{D0AA6B1C-778F-4510-BDB7-20DFEBDD7F25}" srcOrd="2" destOrd="0" presId="urn:microsoft.com/office/officeart/2005/8/layout/lProcess2"/>
    <dgm:cxn modelId="{4BC54832-C0A9-4BC5-99A2-11CFF8FA6BBF}" type="presParOf" srcId="{D0AA6B1C-778F-4510-BDB7-20DFEBDD7F25}" destId="{329D4BDE-0BAD-4CAE-AE1F-97D9C8E20459}" srcOrd="0" destOrd="0" presId="urn:microsoft.com/office/officeart/2005/8/layout/lProcess2"/>
    <dgm:cxn modelId="{0DFFA374-5E8E-4E87-9536-5CDA4ECAB661}" type="presParOf" srcId="{329D4BDE-0BAD-4CAE-AE1F-97D9C8E20459}" destId="{F44B3146-43AB-4CB1-A052-938A787661BF}" srcOrd="0" destOrd="0" presId="urn:microsoft.com/office/officeart/2005/8/layout/lProcess2"/>
    <dgm:cxn modelId="{7F6B0079-540F-4A92-B144-96E0D7D79326}" type="presParOf" srcId="{329D4BDE-0BAD-4CAE-AE1F-97D9C8E20459}" destId="{4F53CCE0-AAFB-4F4E-A8BC-4051139E32C2}" srcOrd="1" destOrd="0" presId="urn:microsoft.com/office/officeart/2005/8/layout/lProcess2"/>
    <dgm:cxn modelId="{C7A84B27-157A-4660-9F23-F50E52EBB6F8}" type="presParOf" srcId="{329D4BDE-0BAD-4CAE-AE1F-97D9C8E20459}" destId="{238E60B1-53E7-46A2-A62B-DA6F450DB56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02BC3-C766-4493-83EA-D0606B0454A5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IE"/>
        </a:p>
      </dgm:t>
    </dgm:pt>
    <dgm:pt modelId="{8CE9FD2F-7D2C-4AAC-9C78-3DDA0ABC88E1}">
      <dgm:prSet phldrT="[Text]" custT="1"/>
      <dgm:spPr/>
      <dgm:t>
        <a:bodyPr/>
        <a:lstStyle/>
        <a:p>
          <a:r>
            <a:rPr lang="en-IE" sz="3200" dirty="0"/>
            <a:t>Business Entities</a:t>
          </a:r>
        </a:p>
      </dgm:t>
    </dgm:pt>
    <dgm:pt modelId="{0094CCA5-0408-46A4-95F9-0EB2864A73D8}" type="parTrans" cxnId="{EF95539F-05CB-4FC8-A3A0-5866792324C1}">
      <dgm:prSet/>
      <dgm:spPr/>
      <dgm:t>
        <a:bodyPr/>
        <a:lstStyle/>
        <a:p>
          <a:endParaRPr lang="en-IE" sz="1600"/>
        </a:p>
      </dgm:t>
    </dgm:pt>
    <dgm:pt modelId="{76D83F82-51D5-429E-BF0A-B2EB8E3317E5}" type="sibTrans" cxnId="{EF95539F-05CB-4FC8-A3A0-5866792324C1}">
      <dgm:prSet/>
      <dgm:spPr/>
      <dgm:t>
        <a:bodyPr/>
        <a:lstStyle/>
        <a:p>
          <a:endParaRPr lang="en-IE" sz="1600"/>
        </a:p>
      </dgm:t>
    </dgm:pt>
    <dgm:pt modelId="{E3A12F1F-8D71-42E7-A86B-F0A61A7E6A86}">
      <dgm:prSet phldrT="[Text]" custT="1"/>
      <dgm:spPr/>
      <dgm:t>
        <a:bodyPr/>
        <a:lstStyle/>
        <a:p>
          <a:r>
            <a:rPr lang="en-IE" sz="3200" dirty="0"/>
            <a:t>Business Groups</a:t>
          </a:r>
        </a:p>
      </dgm:t>
    </dgm:pt>
    <dgm:pt modelId="{9F5A73B0-54A9-4E67-A0EE-7EF2B89432EE}" type="parTrans" cxnId="{8A2308BA-5E64-4251-865D-CC56DC5C4164}">
      <dgm:prSet/>
      <dgm:spPr/>
      <dgm:t>
        <a:bodyPr/>
        <a:lstStyle/>
        <a:p>
          <a:endParaRPr lang="en-IE" sz="1600"/>
        </a:p>
      </dgm:t>
    </dgm:pt>
    <dgm:pt modelId="{FCA3C802-FB01-4AD7-A355-7ED4377A2180}" type="sibTrans" cxnId="{8A2308BA-5E64-4251-865D-CC56DC5C4164}">
      <dgm:prSet/>
      <dgm:spPr/>
      <dgm:t>
        <a:bodyPr/>
        <a:lstStyle/>
        <a:p>
          <a:endParaRPr lang="en-IE" sz="1600"/>
        </a:p>
      </dgm:t>
    </dgm:pt>
    <dgm:pt modelId="{EB53E4FA-02D8-4874-BBDC-2C7B1760C220}">
      <dgm:prSet phldrT="[Text]" custT="1"/>
      <dgm:spPr/>
      <dgm:t>
        <a:bodyPr/>
        <a:lstStyle/>
        <a:p>
          <a:r>
            <a:rPr lang="en-IE" sz="2400" dirty="0"/>
            <a:t>Implementation</a:t>
          </a:r>
        </a:p>
      </dgm:t>
    </dgm:pt>
    <dgm:pt modelId="{E31EE4BE-5B21-4CA9-910A-B5BEF0D8F463}" type="parTrans" cxnId="{FF3C5504-90C4-499B-A559-BF408882F328}">
      <dgm:prSet/>
      <dgm:spPr/>
      <dgm:t>
        <a:bodyPr/>
        <a:lstStyle/>
        <a:p>
          <a:endParaRPr lang="en-IE" sz="1600"/>
        </a:p>
      </dgm:t>
    </dgm:pt>
    <dgm:pt modelId="{70A7394E-8B47-43B7-83B9-5D60FB210EBD}" type="sibTrans" cxnId="{FF3C5504-90C4-499B-A559-BF408882F328}">
      <dgm:prSet/>
      <dgm:spPr/>
      <dgm:t>
        <a:bodyPr/>
        <a:lstStyle/>
        <a:p>
          <a:endParaRPr lang="en-IE" sz="1600"/>
        </a:p>
      </dgm:t>
    </dgm:pt>
    <dgm:pt modelId="{DB8C8F5D-69FE-41AA-B893-9671F33DC8E4}">
      <dgm:prSet phldrT="[Text]" custT="1"/>
      <dgm:spPr/>
      <dgm:t>
        <a:bodyPr/>
        <a:lstStyle/>
        <a:p>
          <a:r>
            <a:rPr lang="en-IE" sz="2400" dirty="0"/>
            <a:t>Regulation</a:t>
          </a:r>
        </a:p>
      </dgm:t>
    </dgm:pt>
    <dgm:pt modelId="{FE9555CB-CD57-4A2B-AF5C-FAC011BF0058}" type="parTrans" cxnId="{C2BF8218-76EF-4692-A889-51F8E7631290}">
      <dgm:prSet/>
      <dgm:spPr/>
      <dgm:t>
        <a:bodyPr/>
        <a:lstStyle/>
        <a:p>
          <a:endParaRPr lang="en-IE" sz="1600"/>
        </a:p>
      </dgm:t>
    </dgm:pt>
    <dgm:pt modelId="{96B794ED-2B9E-4A97-B746-E24F9C6D3193}" type="sibTrans" cxnId="{C2BF8218-76EF-4692-A889-51F8E7631290}">
      <dgm:prSet/>
      <dgm:spPr/>
      <dgm:t>
        <a:bodyPr/>
        <a:lstStyle/>
        <a:p>
          <a:endParaRPr lang="en-IE" sz="1600"/>
        </a:p>
      </dgm:t>
    </dgm:pt>
    <dgm:pt modelId="{B7589EE6-CDD7-479C-AD0B-8A0833A38741}">
      <dgm:prSet phldrT="[Text]" custT="1"/>
      <dgm:spPr/>
      <dgm:t>
        <a:bodyPr/>
        <a:lstStyle/>
        <a:p>
          <a:r>
            <a:rPr lang="en-IE" sz="2400" dirty="0"/>
            <a:t>Normalised</a:t>
          </a:r>
        </a:p>
      </dgm:t>
    </dgm:pt>
    <dgm:pt modelId="{4215BD1E-A8D8-4626-81F5-3F9BE253EEED}" type="parTrans" cxnId="{6316992D-FB95-4C89-9006-ECE56F1FD254}">
      <dgm:prSet/>
      <dgm:spPr/>
      <dgm:t>
        <a:bodyPr/>
        <a:lstStyle/>
        <a:p>
          <a:endParaRPr lang="en-IE" sz="1600"/>
        </a:p>
      </dgm:t>
    </dgm:pt>
    <dgm:pt modelId="{2E099876-BB05-4AE4-9B8B-2427ED532329}" type="sibTrans" cxnId="{6316992D-FB95-4C89-9006-ECE56F1FD254}">
      <dgm:prSet/>
      <dgm:spPr/>
      <dgm:t>
        <a:bodyPr/>
        <a:lstStyle/>
        <a:p>
          <a:endParaRPr lang="en-IE" sz="1600"/>
        </a:p>
      </dgm:t>
    </dgm:pt>
    <dgm:pt modelId="{48814232-3424-4AB0-8FBC-663D22DD6F3A}">
      <dgm:prSet phldrT="[Text]" custT="1"/>
      <dgm:spPr/>
      <dgm:t>
        <a:bodyPr/>
        <a:lstStyle/>
        <a:p>
          <a:r>
            <a:rPr lang="en-IE" sz="2400" dirty="0"/>
            <a:t>Descriptive</a:t>
          </a:r>
        </a:p>
      </dgm:t>
    </dgm:pt>
    <dgm:pt modelId="{BEB2E587-F34A-469E-94B4-858BB8BE9D1E}" type="parTrans" cxnId="{223159DA-FCD2-4482-9F55-1D4EE258E52E}">
      <dgm:prSet/>
      <dgm:spPr/>
      <dgm:t>
        <a:bodyPr/>
        <a:lstStyle/>
        <a:p>
          <a:endParaRPr lang="en-IE" sz="1600"/>
        </a:p>
      </dgm:t>
    </dgm:pt>
    <dgm:pt modelId="{5238013C-5CA7-4429-8954-A463B138632C}" type="sibTrans" cxnId="{223159DA-FCD2-4482-9F55-1D4EE258E52E}">
      <dgm:prSet/>
      <dgm:spPr/>
      <dgm:t>
        <a:bodyPr/>
        <a:lstStyle/>
        <a:p>
          <a:endParaRPr lang="en-IE" sz="1600"/>
        </a:p>
      </dgm:t>
    </dgm:pt>
    <dgm:pt modelId="{95A8843E-7F92-4DDF-B429-C3EC104A8471}">
      <dgm:prSet phldrT="[Text]" custT="1"/>
      <dgm:spPr/>
      <dgm:t>
        <a:bodyPr/>
        <a:lstStyle/>
        <a:p>
          <a:endParaRPr lang="en-IE" sz="2400" dirty="0"/>
        </a:p>
      </dgm:t>
    </dgm:pt>
    <dgm:pt modelId="{20E0F0DC-3BF9-4AF1-BC3D-13F4FA41D47B}" type="parTrans" cxnId="{BBC372FF-095B-46DA-BF40-F930DA9DD563}">
      <dgm:prSet/>
      <dgm:spPr/>
      <dgm:t>
        <a:bodyPr/>
        <a:lstStyle/>
        <a:p>
          <a:endParaRPr lang="en-IE" sz="1600"/>
        </a:p>
      </dgm:t>
    </dgm:pt>
    <dgm:pt modelId="{71E335FC-86EA-4D50-BDDB-EAEC91ACC201}" type="sibTrans" cxnId="{BBC372FF-095B-46DA-BF40-F930DA9DD563}">
      <dgm:prSet/>
      <dgm:spPr/>
      <dgm:t>
        <a:bodyPr/>
        <a:lstStyle/>
        <a:p>
          <a:endParaRPr lang="en-IE" sz="1600"/>
        </a:p>
      </dgm:t>
    </dgm:pt>
    <dgm:pt modelId="{3DB1336E-45E9-46C5-8DE5-D8108FE4C241}">
      <dgm:prSet phldrT="[Text]" custT="1"/>
      <dgm:spPr/>
      <dgm:t>
        <a:bodyPr/>
        <a:lstStyle/>
        <a:p>
          <a:r>
            <a:rPr lang="en-IE" sz="2400" dirty="0"/>
            <a:t>Group BTs</a:t>
          </a:r>
        </a:p>
      </dgm:t>
    </dgm:pt>
    <dgm:pt modelId="{4A56C751-3961-470B-8A5A-6DD52D7FF23C}" type="parTrans" cxnId="{9D6889DD-E8EC-41FC-94AD-6EC8D41DED21}">
      <dgm:prSet/>
      <dgm:spPr/>
      <dgm:t>
        <a:bodyPr/>
        <a:lstStyle/>
        <a:p>
          <a:endParaRPr lang="en-IE" sz="1600"/>
        </a:p>
      </dgm:t>
    </dgm:pt>
    <dgm:pt modelId="{1D263DA3-1F12-48DA-A98B-BC9F0C2693A8}" type="sibTrans" cxnId="{9D6889DD-E8EC-41FC-94AD-6EC8D41DED21}">
      <dgm:prSet/>
      <dgm:spPr/>
      <dgm:t>
        <a:bodyPr/>
        <a:lstStyle/>
        <a:p>
          <a:endParaRPr lang="en-IE" sz="1600"/>
        </a:p>
      </dgm:t>
    </dgm:pt>
    <dgm:pt modelId="{48EE2D68-B3AA-4F94-AFBA-E6E7A757DF64}">
      <dgm:prSet phldrT="[Text]" custT="1"/>
      <dgm:spPr/>
      <dgm:t>
        <a:bodyPr/>
        <a:lstStyle/>
        <a:p>
          <a:r>
            <a:rPr lang="en-IE" sz="2400" dirty="0"/>
            <a:t>Group Fields</a:t>
          </a:r>
        </a:p>
      </dgm:t>
    </dgm:pt>
    <dgm:pt modelId="{2FE2B876-7D12-444D-81B7-BC0C31371515}" type="parTrans" cxnId="{38995241-6E3A-4032-8DBD-90FF8D14E66F}">
      <dgm:prSet/>
      <dgm:spPr/>
      <dgm:t>
        <a:bodyPr/>
        <a:lstStyle/>
        <a:p>
          <a:endParaRPr lang="en-IE" sz="1600"/>
        </a:p>
      </dgm:t>
    </dgm:pt>
    <dgm:pt modelId="{5B9617EF-E7BF-44F5-8A0E-1B00AFC21F0F}" type="sibTrans" cxnId="{38995241-6E3A-4032-8DBD-90FF8D14E66F}">
      <dgm:prSet/>
      <dgm:spPr/>
      <dgm:t>
        <a:bodyPr/>
        <a:lstStyle/>
        <a:p>
          <a:endParaRPr lang="en-IE" sz="1600"/>
        </a:p>
      </dgm:t>
    </dgm:pt>
    <dgm:pt modelId="{8918FB91-5B45-4A05-9E62-B158FD753CC3}" type="pres">
      <dgm:prSet presAssocID="{F0402BC3-C766-4493-83EA-D0606B0454A5}" presName="Name0" presStyleCnt="0">
        <dgm:presLayoutVars>
          <dgm:chMax val="2"/>
          <dgm:chPref val="2"/>
          <dgm:dir val="rev"/>
          <dgm:animOne/>
          <dgm:resizeHandles val="exact"/>
        </dgm:presLayoutVars>
      </dgm:prSet>
      <dgm:spPr/>
    </dgm:pt>
    <dgm:pt modelId="{99E50E13-93ED-4D66-8950-0C82A80DCA4D}" type="pres">
      <dgm:prSet presAssocID="{F0402BC3-C766-4493-83EA-D0606B0454A5}" presName="Background" presStyleLbl="bgImgPlace1" presStyleIdx="0" presStyleCnt="1"/>
      <dgm:spPr/>
    </dgm:pt>
    <dgm:pt modelId="{140AD6FC-E500-4F25-ACA9-F5127E3F76A8}" type="pres">
      <dgm:prSet presAssocID="{F0402BC3-C766-4493-83EA-D0606B0454A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368AC5E-6401-4B7A-83EF-4E56438574D7}" type="pres">
      <dgm:prSet presAssocID="{F0402BC3-C766-4493-83EA-D0606B0454A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ED9AA61E-FC26-4F0F-ACB9-05447CDBAA40}" type="pres">
      <dgm:prSet presAssocID="{F0402BC3-C766-4493-83EA-D0606B0454A5}" presName="Plus" presStyleLbl="alignNode1" presStyleIdx="0" presStyleCnt="2"/>
      <dgm:spPr/>
    </dgm:pt>
    <dgm:pt modelId="{B7E55144-E1F5-4B2E-97C4-888239D73AD5}" type="pres">
      <dgm:prSet presAssocID="{F0402BC3-C766-4493-83EA-D0606B0454A5}" presName="Minus" presStyleLbl="alignNode1" presStyleIdx="1" presStyleCnt="2"/>
      <dgm:spPr/>
    </dgm:pt>
    <dgm:pt modelId="{DD5D33B5-4050-4033-B7E7-6288CEC1E772}" type="pres">
      <dgm:prSet presAssocID="{F0402BC3-C766-4493-83EA-D0606B0454A5}" presName="Divider" presStyleLbl="parChTrans1D1" presStyleIdx="0" presStyleCnt="1"/>
      <dgm:spPr/>
    </dgm:pt>
  </dgm:ptLst>
  <dgm:cxnLst>
    <dgm:cxn modelId="{FF3C5504-90C4-499B-A559-BF408882F328}" srcId="{8CE9FD2F-7D2C-4AAC-9C78-3DDA0ABC88E1}" destId="{EB53E4FA-02D8-4874-BBDC-2C7B1760C220}" srcOrd="0" destOrd="0" parTransId="{E31EE4BE-5B21-4CA9-910A-B5BEF0D8F463}" sibTransId="{70A7394E-8B47-43B7-83B9-5D60FB210EBD}"/>
    <dgm:cxn modelId="{C2BF8218-76EF-4692-A889-51F8E7631290}" srcId="{E3A12F1F-8D71-42E7-A86B-F0A61A7E6A86}" destId="{DB8C8F5D-69FE-41AA-B893-9671F33DC8E4}" srcOrd="0" destOrd="0" parTransId="{FE9555CB-CD57-4A2B-AF5C-FAC011BF0058}" sibTransId="{96B794ED-2B9E-4A97-B746-E24F9C6D3193}"/>
    <dgm:cxn modelId="{6316992D-FB95-4C89-9006-ECE56F1FD254}" srcId="{8CE9FD2F-7D2C-4AAC-9C78-3DDA0ABC88E1}" destId="{B7589EE6-CDD7-479C-AD0B-8A0833A38741}" srcOrd="2" destOrd="0" parTransId="{4215BD1E-A8D8-4626-81F5-3F9BE253EEED}" sibTransId="{2E099876-BB05-4AE4-9B8B-2427ED532329}"/>
    <dgm:cxn modelId="{DB62635E-797B-4F59-A2C0-B5F5794FF7CA}" type="presOf" srcId="{B7589EE6-CDD7-479C-AD0B-8A0833A38741}" destId="{140AD6FC-E500-4F25-ACA9-F5127E3F76A8}" srcOrd="0" destOrd="3" presId="urn:microsoft.com/office/officeart/2009/3/layout/PlusandMinus"/>
    <dgm:cxn modelId="{38995241-6E3A-4032-8DBD-90FF8D14E66F}" srcId="{8CE9FD2F-7D2C-4AAC-9C78-3DDA0ABC88E1}" destId="{48EE2D68-B3AA-4F94-AFBA-E6E7A757DF64}" srcOrd="1" destOrd="0" parTransId="{2FE2B876-7D12-444D-81B7-BC0C31371515}" sibTransId="{5B9617EF-E7BF-44F5-8A0E-1B00AFC21F0F}"/>
    <dgm:cxn modelId="{D8F37842-7446-413F-B22D-2C4EDAD2C5C1}" type="presOf" srcId="{8CE9FD2F-7D2C-4AAC-9C78-3DDA0ABC88E1}" destId="{140AD6FC-E500-4F25-ACA9-F5127E3F76A8}" srcOrd="0" destOrd="0" presId="urn:microsoft.com/office/officeart/2009/3/layout/PlusandMinus"/>
    <dgm:cxn modelId="{B935F57E-7201-4607-8788-40F4BAF0F7E5}" type="presOf" srcId="{3DB1336E-45E9-46C5-8DE5-D8108FE4C241}" destId="{0368AC5E-6401-4B7A-83EF-4E56438574D7}" srcOrd="0" destOrd="2" presId="urn:microsoft.com/office/officeart/2009/3/layout/PlusandMinus"/>
    <dgm:cxn modelId="{11DD2D93-3BEA-4451-9E31-94519CF84CB7}" type="presOf" srcId="{95A8843E-7F92-4DDF-B429-C3EC104A8471}" destId="{0368AC5E-6401-4B7A-83EF-4E56438574D7}" srcOrd="0" destOrd="4" presId="urn:microsoft.com/office/officeart/2009/3/layout/PlusandMinus"/>
    <dgm:cxn modelId="{73677F96-0389-4670-B97F-7BD1555B1300}" type="presOf" srcId="{48EE2D68-B3AA-4F94-AFBA-E6E7A757DF64}" destId="{140AD6FC-E500-4F25-ACA9-F5127E3F76A8}" srcOrd="0" destOrd="2" presId="urn:microsoft.com/office/officeart/2009/3/layout/PlusandMinus"/>
    <dgm:cxn modelId="{EF95539F-05CB-4FC8-A3A0-5866792324C1}" srcId="{F0402BC3-C766-4493-83EA-D0606B0454A5}" destId="{8CE9FD2F-7D2C-4AAC-9C78-3DDA0ABC88E1}" srcOrd="0" destOrd="0" parTransId="{0094CCA5-0408-46A4-95F9-0EB2864A73D8}" sibTransId="{76D83F82-51D5-429E-BF0A-B2EB8E3317E5}"/>
    <dgm:cxn modelId="{1DFE0EAA-809C-43E5-8223-21EB3C5910CB}" type="presOf" srcId="{EB53E4FA-02D8-4874-BBDC-2C7B1760C220}" destId="{140AD6FC-E500-4F25-ACA9-F5127E3F76A8}" srcOrd="0" destOrd="1" presId="urn:microsoft.com/office/officeart/2009/3/layout/PlusandMinus"/>
    <dgm:cxn modelId="{BA4185AD-F23A-407D-AF02-85E39888EB2E}" type="presOf" srcId="{E3A12F1F-8D71-42E7-A86B-F0A61A7E6A86}" destId="{0368AC5E-6401-4B7A-83EF-4E56438574D7}" srcOrd="0" destOrd="0" presId="urn:microsoft.com/office/officeart/2009/3/layout/PlusandMinus"/>
    <dgm:cxn modelId="{72A6C9AE-B32E-4723-9261-9707E63E7A8E}" type="presOf" srcId="{48814232-3424-4AB0-8FBC-663D22DD6F3A}" destId="{0368AC5E-6401-4B7A-83EF-4E56438574D7}" srcOrd="0" destOrd="3" presId="urn:microsoft.com/office/officeart/2009/3/layout/PlusandMinus"/>
    <dgm:cxn modelId="{3913DCB5-08DB-41A1-AB74-D6B15B012EB8}" type="presOf" srcId="{DB8C8F5D-69FE-41AA-B893-9671F33DC8E4}" destId="{0368AC5E-6401-4B7A-83EF-4E56438574D7}" srcOrd="0" destOrd="1" presId="urn:microsoft.com/office/officeart/2009/3/layout/PlusandMinus"/>
    <dgm:cxn modelId="{8A2308BA-5E64-4251-865D-CC56DC5C4164}" srcId="{F0402BC3-C766-4493-83EA-D0606B0454A5}" destId="{E3A12F1F-8D71-42E7-A86B-F0A61A7E6A86}" srcOrd="1" destOrd="0" parTransId="{9F5A73B0-54A9-4E67-A0EE-7EF2B89432EE}" sibTransId="{FCA3C802-FB01-4AD7-A355-7ED4377A2180}"/>
    <dgm:cxn modelId="{583208D7-0FCF-417A-88F3-37D5B47717AE}" type="presOf" srcId="{F0402BC3-C766-4493-83EA-D0606B0454A5}" destId="{8918FB91-5B45-4A05-9E62-B158FD753CC3}" srcOrd="0" destOrd="0" presId="urn:microsoft.com/office/officeart/2009/3/layout/PlusandMinus"/>
    <dgm:cxn modelId="{223159DA-FCD2-4482-9F55-1D4EE258E52E}" srcId="{E3A12F1F-8D71-42E7-A86B-F0A61A7E6A86}" destId="{48814232-3424-4AB0-8FBC-663D22DD6F3A}" srcOrd="2" destOrd="0" parTransId="{BEB2E587-F34A-469E-94B4-858BB8BE9D1E}" sibTransId="{5238013C-5CA7-4429-8954-A463B138632C}"/>
    <dgm:cxn modelId="{9D6889DD-E8EC-41FC-94AD-6EC8D41DED21}" srcId="{E3A12F1F-8D71-42E7-A86B-F0A61A7E6A86}" destId="{3DB1336E-45E9-46C5-8DE5-D8108FE4C241}" srcOrd="1" destOrd="0" parTransId="{4A56C751-3961-470B-8A5A-6DD52D7FF23C}" sibTransId="{1D263DA3-1F12-48DA-A98B-BC9F0C2693A8}"/>
    <dgm:cxn modelId="{BBC372FF-095B-46DA-BF40-F930DA9DD563}" srcId="{E3A12F1F-8D71-42E7-A86B-F0A61A7E6A86}" destId="{95A8843E-7F92-4DDF-B429-C3EC104A8471}" srcOrd="3" destOrd="0" parTransId="{20E0F0DC-3BF9-4AF1-BC3D-13F4FA41D47B}" sibTransId="{71E335FC-86EA-4D50-BDDB-EAEC91ACC201}"/>
    <dgm:cxn modelId="{B1E91120-EEC6-445C-A210-2A2E6B5C1DB7}" type="presParOf" srcId="{8918FB91-5B45-4A05-9E62-B158FD753CC3}" destId="{99E50E13-93ED-4D66-8950-0C82A80DCA4D}" srcOrd="0" destOrd="0" presId="urn:microsoft.com/office/officeart/2009/3/layout/PlusandMinus"/>
    <dgm:cxn modelId="{63B63549-A31B-4BF6-9E4C-9C38BD6E9A1D}" type="presParOf" srcId="{8918FB91-5B45-4A05-9E62-B158FD753CC3}" destId="{140AD6FC-E500-4F25-ACA9-F5127E3F76A8}" srcOrd="1" destOrd="0" presId="urn:microsoft.com/office/officeart/2009/3/layout/PlusandMinus"/>
    <dgm:cxn modelId="{9144AAD6-B903-4226-9D88-286FFEFD2C6E}" type="presParOf" srcId="{8918FB91-5B45-4A05-9E62-B158FD753CC3}" destId="{0368AC5E-6401-4B7A-83EF-4E56438574D7}" srcOrd="2" destOrd="0" presId="urn:microsoft.com/office/officeart/2009/3/layout/PlusandMinus"/>
    <dgm:cxn modelId="{7499D6A8-D897-4EDD-9BFB-860FF2E34A5A}" type="presParOf" srcId="{8918FB91-5B45-4A05-9E62-B158FD753CC3}" destId="{ED9AA61E-FC26-4F0F-ACB9-05447CDBAA40}" srcOrd="3" destOrd="0" presId="urn:microsoft.com/office/officeart/2009/3/layout/PlusandMinus"/>
    <dgm:cxn modelId="{89DF5A74-6F18-4EA7-A03D-B105D5BF0D71}" type="presParOf" srcId="{8918FB91-5B45-4A05-9E62-B158FD753CC3}" destId="{B7E55144-E1F5-4B2E-97C4-888239D73AD5}" srcOrd="4" destOrd="0" presId="urn:microsoft.com/office/officeart/2009/3/layout/PlusandMinus"/>
    <dgm:cxn modelId="{83ABF5E1-1F4C-4573-A8B6-CB7AA10240EF}" type="presParOf" srcId="{8918FB91-5B45-4A05-9E62-B158FD753CC3}" destId="{DD5D33B5-4050-4033-B7E7-6288CEC1E77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084FE0-5E56-4A44-B7CA-FE0E1C4D6AC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IE"/>
        </a:p>
      </dgm:t>
    </dgm:pt>
    <dgm:pt modelId="{8BEB7652-6939-408F-BEE4-204697797D4F}">
      <dgm:prSet phldrT="[Text]"/>
      <dgm:spPr/>
      <dgm:t>
        <a:bodyPr/>
        <a:lstStyle/>
        <a:p>
          <a:r>
            <a:rPr lang="en-IE" dirty="0"/>
            <a:t>Physical Model</a:t>
          </a:r>
        </a:p>
      </dgm:t>
    </dgm:pt>
    <dgm:pt modelId="{C2F9DCE6-E43F-4B5B-8752-9FE01E2D875F}" type="parTrans" cxnId="{8C13BF37-DB41-41E0-B3B9-ED2AC3E1454F}">
      <dgm:prSet/>
      <dgm:spPr/>
      <dgm:t>
        <a:bodyPr/>
        <a:lstStyle/>
        <a:p>
          <a:endParaRPr lang="en-IE"/>
        </a:p>
      </dgm:t>
    </dgm:pt>
    <dgm:pt modelId="{A25252F6-225F-4310-A3FD-28C5C40A7D36}" type="sibTrans" cxnId="{8C13BF37-DB41-41E0-B3B9-ED2AC3E1454F}">
      <dgm:prSet/>
      <dgm:spPr/>
      <dgm:t>
        <a:bodyPr/>
        <a:lstStyle/>
        <a:p>
          <a:endParaRPr lang="en-IE"/>
        </a:p>
      </dgm:t>
    </dgm:pt>
    <dgm:pt modelId="{DEAA7996-5543-491E-AF45-80FAB515CA76}">
      <dgm:prSet phldrT="[Text]"/>
      <dgm:spPr/>
      <dgm:t>
        <a:bodyPr/>
        <a:lstStyle/>
        <a:p>
          <a:r>
            <a:rPr lang="en-IE" dirty="0"/>
            <a:t>Nodes</a:t>
          </a:r>
        </a:p>
      </dgm:t>
    </dgm:pt>
    <dgm:pt modelId="{23AEB4F9-AF41-4DD1-8705-5F6465A30EDC}" type="parTrans" cxnId="{7CF4F608-0151-40D4-8D90-76CEB8352351}">
      <dgm:prSet/>
      <dgm:spPr/>
      <dgm:t>
        <a:bodyPr/>
        <a:lstStyle/>
        <a:p>
          <a:endParaRPr lang="en-IE"/>
        </a:p>
      </dgm:t>
    </dgm:pt>
    <dgm:pt modelId="{2391C385-F497-4368-88D1-0B8EE2A3ECA1}" type="sibTrans" cxnId="{7CF4F608-0151-40D4-8D90-76CEB8352351}">
      <dgm:prSet/>
      <dgm:spPr/>
      <dgm:t>
        <a:bodyPr/>
        <a:lstStyle/>
        <a:p>
          <a:endParaRPr lang="en-IE"/>
        </a:p>
      </dgm:t>
    </dgm:pt>
    <dgm:pt modelId="{760F7AC0-5B80-4038-8CF0-87AB06CB04C6}">
      <dgm:prSet phldrT="[Text]"/>
      <dgm:spPr/>
      <dgm:t>
        <a:bodyPr/>
        <a:lstStyle/>
        <a:p>
          <a:r>
            <a:rPr lang="en-IE" dirty="0"/>
            <a:t>Logical model</a:t>
          </a:r>
        </a:p>
      </dgm:t>
    </dgm:pt>
    <dgm:pt modelId="{8E4DFF11-5381-4261-AE69-DDB4F265A11D}" type="parTrans" cxnId="{FB821FEA-63C2-4CBD-919C-B56288F3E815}">
      <dgm:prSet/>
      <dgm:spPr/>
      <dgm:t>
        <a:bodyPr/>
        <a:lstStyle/>
        <a:p>
          <a:endParaRPr lang="en-IE"/>
        </a:p>
      </dgm:t>
    </dgm:pt>
    <dgm:pt modelId="{B6C4B932-F82B-4083-ADA3-42F9C1D73EA5}" type="sibTrans" cxnId="{FB821FEA-63C2-4CBD-919C-B56288F3E815}">
      <dgm:prSet/>
      <dgm:spPr/>
      <dgm:t>
        <a:bodyPr/>
        <a:lstStyle/>
        <a:p>
          <a:endParaRPr lang="en-IE"/>
        </a:p>
      </dgm:t>
    </dgm:pt>
    <dgm:pt modelId="{8E9FFB0F-A3F8-45C0-B48E-A59AB081FBB2}">
      <dgm:prSet phldrT="[Text]"/>
      <dgm:spPr/>
      <dgm:t>
        <a:bodyPr/>
        <a:lstStyle/>
        <a:p>
          <a:r>
            <a:rPr lang="en-IE" dirty="0"/>
            <a:t>Business Entities</a:t>
          </a:r>
        </a:p>
      </dgm:t>
    </dgm:pt>
    <dgm:pt modelId="{AA6775A1-62DB-4C38-A30B-40D276BFF8C6}" type="parTrans" cxnId="{C3D1A443-C5E1-4207-AEAD-5937282988EE}">
      <dgm:prSet/>
      <dgm:spPr/>
      <dgm:t>
        <a:bodyPr/>
        <a:lstStyle/>
        <a:p>
          <a:endParaRPr lang="en-IE"/>
        </a:p>
      </dgm:t>
    </dgm:pt>
    <dgm:pt modelId="{7D519B52-7201-4EA0-A247-A2A9614E29FF}" type="sibTrans" cxnId="{C3D1A443-C5E1-4207-AEAD-5937282988EE}">
      <dgm:prSet/>
      <dgm:spPr/>
      <dgm:t>
        <a:bodyPr/>
        <a:lstStyle/>
        <a:p>
          <a:endParaRPr lang="en-IE"/>
        </a:p>
      </dgm:t>
    </dgm:pt>
    <dgm:pt modelId="{47A5142A-57DD-4646-8663-FD72CB1C5DCB}">
      <dgm:prSet phldrT="[Text]"/>
      <dgm:spPr/>
      <dgm:t>
        <a:bodyPr/>
        <a:lstStyle/>
        <a:p>
          <a:r>
            <a:rPr lang="en-IE" dirty="0"/>
            <a:t>Visual Model</a:t>
          </a:r>
        </a:p>
      </dgm:t>
    </dgm:pt>
    <dgm:pt modelId="{2262B9B3-133F-48A1-A16C-F833C9031FD2}" type="parTrans" cxnId="{5149E40B-3155-4DB8-941C-BB31A3B82AFC}">
      <dgm:prSet/>
      <dgm:spPr/>
      <dgm:t>
        <a:bodyPr/>
        <a:lstStyle/>
        <a:p>
          <a:endParaRPr lang="en-IE"/>
        </a:p>
      </dgm:t>
    </dgm:pt>
    <dgm:pt modelId="{0866FB18-446D-465B-BC8F-537DE0CE2DB3}" type="sibTrans" cxnId="{5149E40B-3155-4DB8-941C-BB31A3B82AFC}">
      <dgm:prSet/>
      <dgm:spPr/>
      <dgm:t>
        <a:bodyPr/>
        <a:lstStyle/>
        <a:p>
          <a:endParaRPr lang="en-IE"/>
        </a:p>
      </dgm:t>
    </dgm:pt>
    <dgm:pt modelId="{5C036707-C349-41C0-8643-A7001EBB9117}">
      <dgm:prSet phldrT="[Text]"/>
      <dgm:spPr/>
      <dgm:t>
        <a:bodyPr/>
        <a:lstStyle/>
        <a:p>
          <a:r>
            <a:rPr lang="en-IE" dirty="0"/>
            <a:t>Display Groups</a:t>
          </a:r>
        </a:p>
      </dgm:t>
    </dgm:pt>
    <dgm:pt modelId="{D81C4BD7-848F-4E3F-9963-9BE8F4E759C6}" type="parTrans" cxnId="{241EF792-88DF-4F4B-BE5A-81794C1ED3CE}">
      <dgm:prSet/>
      <dgm:spPr/>
      <dgm:t>
        <a:bodyPr/>
        <a:lstStyle/>
        <a:p>
          <a:endParaRPr lang="en-IE"/>
        </a:p>
      </dgm:t>
    </dgm:pt>
    <dgm:pt modelId="{1F8486C0-1B47-4E1D-9FA4-B45FDBC9BC1A}" type="sibTrans" cxnId="{241EF792-88DF-4F4B-BE5A-81794C1ED3CE}">
      <dgm:prSet/>
      <dgm:spPr/>
      <dgm:t>
        <a:bodyPr/>
        <a:lstStyle/>
        <a:p>
          <a:endParaRPr lang="en-IE"/>
        </a:p>
      </dgm:t>
    </dgm:pt>
    <dgm:pt modelId="{3F282E03-1E2D-4242-868C-A5C06BA2108F}">
      <dgm:prSet phldrT="[Text]"/>
      <dgm:spPr/>
      <dgm:t>
        <a:bodyPr/>
        <a:lstStyle/>
        <a:p>
          <a:r>
            <a:rPr lang="en-IE" dirty="0"/>
            <a:t>Fields</a:t>
          </a:r>
        </a:p>
      </dgm:t>
    </dgm:pt>
    <dgm:pt modelId="{4A4272CE-0090-49F5-85B9-0D8268B33EC3}" type="parTrans" cxnId="{0ADF1CFE-89D8-4493-A4B0-79D23504A346}">
      <dgm:prSet/>
      <dgm:spPr/>
      <dgm:t>
        <a:bodyPr/>
        <a:lstStyle/>
        <a:p>
          <a:endParaRPr lang="en-IE"/>
        </a:p>
      </dgm:t>
    </dgm:pt>
    <dgm:pt modelId="{E93A0ECB-1B6C-488A-B310-AE479C427C6E}" type="sibTrans" cxnId="{0ADF1CFE-89D8-4493-A4B0-79D23504A346}">
      <dgm:prSet/>
      <dgm:spPr/>
      <dgm:t>
        <a:bodyPr/>
        <a:lstStyle/>
        <a:p>
          <a:endParaRPr lang="en-IE"/>
        </a:p>
      </dgm:t>
    </dgm:pt>
    <dgm:pt modelId="{488198D4-8598-448F-A68C-1403F9BAABDA}">
      <dgm:prSet phldrT="[Text]"/>
      <dgm:spPr/>
      <dgm:t>
        <a:bodyPr/>
        <a:lstStyle/>
        <a:p>
          <a:r>
            <a:rPr lang="en-IE" dirty="0"/>
            <a:t>Fields</a:t>
          </a:r>
        </a:p>
      </dgm:t>
    </dgm:pt>
    <dgm:pt modelId="{BA6B5A35-6D58-4F3C-9F3F-2BCB164B6101}" type="parTrans" cxnId="{20E63539-DF83-4D4D-8D8F-4A8C2B8D89CD}">
      <dgm:prSet/>
      <dgm:spPr/>
      <dgm:t>
        <a:bodyPr/>
        <a:lstStyle/>
        <a:p>
          <a:endParaRPr lang="en-IE"/>
        </a:p>
      </dgm:t>
    </dgm:pt>
    <dgm:pt modelId="{D97BC560-A294-409B-8768-3878AD6FBA23}" type="sibTrans" cxnId="{20E63539-DF83-4D4D-8D8F-4A8C2B8D89CD}">
      <dgm:prSet/>
      <dgm:spPr/>
      <dgm:t>
        <a:bodyPr/>
        <a:lstStyle/>
        <a:p>
          <a:endParaRPr lang="en-IE"/>
        </a:p>
      </dgm:t>
    </dgm:pt>
    <dgm:pt modelId="{6800EACB-E5A6-48C2-B92E-1DDE1857B3B9}">
      <dgm:prSet phldrT="[Text]"/>
      <dgm:spPr/>
      <dgm:t>
        <a:bodyPr/>
        <a:lstStyle/>
        <a:p>
          <a:r>
            <a:rPr lang="en-IE" dirty="0"/>
            <a:t>Fields</a:t>
          </a:r>
        </a:p>
      </dgm:t>
    </dgm:pt>
    <dgm:pt modelId="{AD5E51F2-768C-499D-ABB9-B23C62861643}" type="parTrans" cxnId="{19143A49-62EA-48E1-9C2D-5AA70EE508C9}">
      <dgm:prSet/>
      <dgm:spPr/>
      <dgm:t>
        <a:bodyPr/>
        <a:lstStyle/>
        <a:p>
          <a:endParaRPr lang="en-IE"/>
        </a:p>
      </dgm:t>
    </dgm:pt>
    <dgm:pt modelId="{13A24B9B-309F-4444-9379-A40ADA0DF850}" type="sibTrans" cxnId="{19143A49-62EA-48E1-9C2D-5AA70EE508C9}">
      <dgm:prSet/>
      <dgm:spPr/>
      <dgm:t>
        <a:bodyPr/>
        <a:lstStyle/>
        <a:p>
          <a:endParaRPr lang="en-IE"/>
        </a:p>
      </dgm:t>
    </dgm:pt>
    <dgm:pt modelId="{5BA444EA-1902-4553-A915-A1A3AE502443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dirty="0"/>
            <a:t>XML Generation</a:t>
          </a:r>
        </a:p>
      </dgm:t>
    </dgm:pt>
    <dgm:pt modelId="{E09A3DFA-736D-4D17-BB1A-7ECADA31E6CC}" type="parTrans" cxnId="{DED9CD9D-1C4D-4F99-9D41-78FD07E13ACD}">
      <dgm:prSet/>
      <dgm:spPr/>
      <dgm:t>
        <a:bodyPr/>
        <a:lstStyle/>
        <a:p>
          <a:endParaRPr lang="en-IE"/>
        </a:p>
      </dgm:t>
    </dgm:pt>
    <dgm:pt modelId="{7CDDB054-72E1-4EED-9F06-E7F3DE6FF7AE}" type="sibTrans" cxnId="{DED9CD9D-1C4D-4F99-9D41-78FD07E13ACD}">
      <dgm:prSet/>
      <dgm:spPr/>
      <dgm:t>
        <a:bodyPr/>
        <a:lstStyle/>
        <a:p>
          <a:endParaRPr lang="en-IE"/>
        </a:p>
      </dgm:t>
    </dgm:pt>
    <dgm:pt modelId="{F720C9E1-586C-459E-A1FB-9503B34110A1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dirty="0"/>
            <a:t>Cross-referencing</a:t>
          </a:r>
        </a:p>
      </dgm:t>
    </dgm:pt>
    <dgm:pt modelId="{4B0DBDD9-AB0D-4141-8575-A9B32D3DA19E}" type="parTrans" cxnId="{9E797F01-AA24-40C7-9045-E5234859FCA7}">
      <dgm:prSet/>
      <dgm:spPr/>
      <dgm:t>
        <a:bodyPr/>
        <a:lstStyle/>
        <a:p>
          <a:endParaRPr lang="en-IE"/>
        </a:p>
      </dgm:t>
    </dgm:pt>
    <dgm:pt modelId="{9C76FBF4-DC9C-480C-9296-B3FF84A30ABB}" type="sibTrans" cxnId="{9E797F01-AA24-40C7-9045-E5234859FCA7}">
      <dgm:prSet/>
      <dgm:spPr/>
      <dgm:t>
        <a:bodyPr/>
        <a:lstStyle/>
        <a:p>
          <a:endParaRPr lang="en-IE"/>
        </a:p>
      </dgm:t>
    </dgm:pt>
    <dgm:pt modelId="{28C79D69-E74E-4467-B480-F552C9E1342B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dirty="0"/>
            <a:t>Forms</a:t>
          </a:r>
        </a:p>
      </dgm:t>
    </dgm:pt>
    <dgm:pt modelId="{7192D272-6F8C-4DD2-9EF5-E8FBF5E82CD4}" type="parTrans" cxnId="{7FE3C0C5-8080-4E75-B3DE-C92A4196C636}">
      <dgm:prSet/>
      <dgm:spPr/>
      <dgm:t>
        <a:bodyPr/>
        <a:lstStyle/>
        <a:p>
          <a:endParaRPr lang="en-IE"/>
        </a:p>
      </dgm:t>
    </dgm:pt>
    <dgm:pt modelId="{8D37276E-B05E-4B75-88D8-A56421571F96}" type="sibTrans" cxnId="{7FE3C0C5-8080-4E75-B3DE-C92A4196C636}">
      <dgm:prSet/>
      <dgm:spPr/>
      <dgm:t>
        <a:bodyPr/>
        <a:lstStyle/>
        <a:p>
          <a:endParaRPr lang="en-IE"/>
        </a:p>
      </dgm:t>
    </dgm:pt>
    <dgm:pt modelId="{EA4E54FA-E22E-42DB-BC41-FE2AA6D59AE9}" type="pres">
      <dgm:prSet presAssocID="{8E084FE0-5E56-4A44-B7CA-FE0E1C4D6ACB}" presName="theList" presStyleCnt="0">
        <dgm:presLayoutVars>
          <dgm:dir/>
          <dgm:animLvl val="lvl"/>
          <dgm:resizeHandles val="exact"/>
        </dgm:presLayoutVars>
      </dgm:prSet>
      <dgm:spPr/>
    </dgm:pt>
    <dgm:pt modelId="{ABD40B1C-F503-4041-887A-7142AB7C0C08}" type="pres">
      <dgm:prSet presAssocID="{8BEB7652-6939-408F-BEE4-204697797D4F}" presName="compNode" presStyleCnt="0"/>
      <dgm:spPr/>
    </dgm:pt>
    <dgm:pt modelId="{9B66220B-2BA5-477C-8ECC-1BA9CD162E47}" type="pres">
      <dgm:prSet presAssocID="{8BEB7652-6939-408F-BEE4-204697797D4F}" presName="aNode" presStyleLbl="bgShp" presStyleIdx="0" presStyleCnt="3"/>
      <dgm:spPr/>
    </dgm:pt>
    <dgm:pt modelId="{45516860-9321-4896-A37C-61E9DAF33D4E}" type="pres">
      <dgm:prSet presAssocID="{8BEB7652-6939-408F-BEE4-204697797D4F}" presName="textNode" presStyleLbl="bgShp" presStyleIdx="0" presStyleCnt="3"/>
      <dgm:spPr/>
    </dgm:pt>
    <dgm:pt modelId="{6A54808B-14E6-4B68-9157-CF807AE4DFE4}" type="pres">
      <dgm:prSet presAssocID="{8BEB7652-6939-408F-BEE4-204697797D4F}" presName="compChildNode" presStyleCnt="0"/>
      <dgm:spPr/>
    </dgm:pt>
    <dgm:pt modelId="{68FFA115-C374-488A-98E9-D3A2D5916C48}" type="pres">
      <dgm:prSet presAssocID="{8BEB7652-6939-408F-BEE4-204697797D4F}" presName="theInnerList" presStyleCnt="0"/>
      <dgm:spPr/>
    </dgm:pt>
    <dgm:pt modelId="{10D7964C-9638-4335-BE32-4C5BDD3F57CD}" type="pres">
      <dgm:prSet presAssocID="{DEAA7996-5543-491E-AF45-80FAB515CA76}" presName="childNode" presStyleLbl="node1" presStyleIdx="0" presStyleCnt="9">
        <dgm:presLayoutVars>
          <dgm:bulletEnabled val="1"/>
        </dgm:presLayoutVars>
      </dgm:prSet>
      <dgm:spPr/>
    </dgm:pt>
    <dgm:pt modelId="{3DB571A9-AD2E-44ED-81B3-182D3AEB474A}" type="pres">
      <dgm:prSet presAssocID="{DEAA7996-5543-491E-AF45-80FAB515CA76}" presName="aSpace2" presStyleCnt="0"/>
      <dgm:spPr/>
    </dgm:pt>
    <dgm:pt modelId="{F0B42635-FBFC-4F3C-94C5-B43AF289F73B}" type="pres">
      <dgm:prSet presAssocID="{3F282E03-1E2D-4242-868C-A5C06BA2108F}" presName="childNode" presStyleLbl="node1" presStyleIdx="1" presStyleCnt="9">
        <dgm:presLayoutVars>
          <dgm:bulletEnabled val="1"/>
        </dgm:presLayoutVars>
      </dgm:prSet>
      <dgm:spPr/>
    </dgm:pt>
    <dgm:pt modelId="{A04F3D50-FC81-414C-B35F-A82703BD6434}" type="pres">
      <dgm:prSet presAssocID="{3F282E03-1E2D-4242-868C-A5C06BA2108F}" presName="aSpace2" presStyleCnt="0"/>
      <dgm:spPr/>
    </dgm:pt>
    <dgm:pt modelId="{87383B9D-7CEE-419E-8F5F-0A25695A29A4}" type="pres">
      <dgm:prSet presAssocID="{5BA444EA-1902-4553-A915-A1A3AE502443}" presName="childNode" presStyleLbl="node1" presStyleIdx="2" presStyleCnt="9">
        <dgm:presLayoutVars>
          <dgm:bulletEnabled val="1"/>
        </dgm:presLayoutVars>
      </dgm:prSet>
      <dgm:spPr/>
    </dgm:pt>
    <dgm:pt modelId="{76A264D1-A4ED-4FFB-8AE2-46C030FE1024}" type="pres">
      <dgm:prSet presAssocID="{8BEB7652-6939-408F-BEE4-204697797D4F}" presName="aSpace" presStyleCnt="0"/>
      <dgm:spPr/>
    </dgm:pt>
    <dgm:pt modelId="{DC46711D-4FC5-40A9-AAB0-3C6DE92651E7}" type="pres">
      <dgm:prSet presAssocID="{760F7AC0-5B80-4038-8CF0-87AB06CB04C6}" presName="compNode" presStyleCnt="0"/>
      <dgm:spPr/>
    </dgm:pt>
    <dgm:pt modelId="{F71E875E-38A6-48C4-A543-C7CD455E1DD3}" type="pres">
      <dgm:prSet presAssocID="{760F7AC0-5B80-4038-8CF0-87AB06CB04C6}" presName="aNode" presStyleLbl="bgShp" presStyleIdx="1" presStyleCnt="3"/>
      <dgm:spPr/>
    </dgm:pt>
    <dgm:pt modelId="{903843DD-1B34-4A6B-94D5-2B9507A0F208}" type="pres">
      <dgm:prSet presAssocID="{760F7AC0-5B80-4038-8CF0-87AB06CB04C6}" presName="textNode" presStyleLbl="bgShp" presStyleIdx="1" presStyleCnt="3"/>
      <dgm:spPr/>
    </dgm:pt>
    <dgm:pt modelId="{EA5275DD-6558-44EC-80E3-B78954C5C0C2}" type="pres">
      <dgm:prSet presAssocID="{760F7AC0-5B80-4038-8CF0-87AB06CB04C6}" presName="compChildNode" presStyleCnt="0"/>
      <dgm:spPr/>
    </dgm:pt>
    <dgm:pt modelId="{567F0E2D-03A7-431E-906E-2ECB330E1829}" type="pres">
      <dgm:prSet presAssocID="{760F7AC0-5B80-4038-8CF0-87AB06CB04C6}" presName="theInnerList" presStyleCnt="0"/>
      <dgm:spPr/>
    </dgm:pt>
    <dgm:pt modelId="{0EF128AF-C33F-4E33-BFA1-B13A8D98DC22}" type="pres">
      <dgm:prSet presAssocID="{8E9FFB0F-A3F8-45C0-B48E-A59AB081FBB2}" presName="childNode" presStyleLbl="node1" presStyleIdx="3" presStyleCnt="9">
        <dgm:presLayoutVars>
          <dgm:bulletEnabled val="1"/>
        </dgm:presLayoutVars>
      </dgm:prSet>
      <dgm:spPr/>
    </dgm:pt>
    <dgm:pt modelId="{6C7719BA-4CD9-4065-AE87-9D5435A342AB}" type="pres">
      <dgm:prSet presAssocID="{8E9FFB0F-A3F8-45C0-B48E-A59AB081FBB2}" presName="aSpace2" presStyleCnt="0"/>
      <dgm:spPr/>
    </dgm:pt>
    <dgm:pt modelId="{941AFF51-5407-452C-BC94-15A0E7A14D8F}" type="pres">
      <dgm:prSet presAssocID="{488198D4-8598-448F-A68C-1403F9BAABDA}" presName="childNode" presStyleLbl="node1" presStyleIdx="4" presStyleCnt="9">
        <dgm:presLayoutVars>
          <dgm:bulletEnabled val="1"/>
        </dgm:presLayoutVars>
      </dgm:prSet>
      <dgm:spPr/>
    </dgm:pt>
    <dgm:pt modelId="{2B43654A-E5C3-47BF-9A15-C171D0502FDE}" type="pres">
      <dgm:prSet presAssocID="{488198D4-8598-448F-A68C-1403F9BAABDA}" presName="aSpace2" presStyleCnt="0"/>
      <dgm:spPr/>
    </dgm:pt>
    <dgm:pt modelId="{04635EB0-AAF1-4A06-BB10-E40A104FAB5C}" type="pres">
      <dgm:prSet presAssocID="{F720C9E1-586C-459E-A1FB-9503B34110A1}" presName="childNode" presStyleLbl="node1" presStyleIdx="5" presStyleCnt="9">
        <dgm:presLayoutVars>
          <dgm:bulletEnabled val="1"/>
        </dgm:presLayoutVars>
      </dgm:prSet>
      <dgm:spPr/>
    </dgm:pt>
    <dgm:pt modelId="{BB598FAB-DA2C-4B87-BFEF-6703FFFC2109}" type="pres">
      <dgm:prSet presAssocID="{760F7AC0-5B80-4038-8CF0-87AB06CB04C6}" presName="aSpace" presStyleCnt="0"/>
      <dgm:spPr/>
    </dgm:pt>
    <dgm:pt modelId="{F98151BE-9080-4F19-9431-5AF0CE9820E1}" type="pres">
      <dgm:prSet presAssocID="{47A5142A-57DD-4646-8663-FD72CB1C5DCB}" presName="compNode" presStyleCnt="0"/>
      <dgm:spPr/>
    </dgm:pt>
    <dgm:pt modelId="{143E25F3-0C99-4A9C-92F9-A2A0764D6738}" type="pres">
      <dgm:prSet presAssocID="{47A5142A-57DD-4646-8663-FD72CB1C5DCB}" presName="aNode" presStyleLbl="bgShp" presStyleIdx="2" presStyleCnt="3"/>
      <dgm:spPr/>
    </dgm:pt>
    <dgm:pt modelId="{3A8E938E-09C4-4AB0-8541-B99DCFA08237}" type="pres">
      <dgm:prSet presAssocID="{47A5142A-57DD-4646-8663-FD72CB1C5DCB}" presName="textNode" presStyleLbl="bgShp" presStyleIdx="2" presStyleCnt="3"/>
      <dgm:spPr/>
    </dgm:pt>
    <dgm:pt modelId="{17727F01-89FC-42D8-9885-3001451FFE31}" type="pres">
      <dgm:prSet presAssocID="{47A5142A-57DD-4646-8663-FD72CB1C5DCB}" presName="compChildNode" presStyleCnt="0"/>
      <dgm:spPr/>
    </dgm:pt>
    <dgm:pt modelId="{7A3CC48A-68E9-4419-9470-7D8E5594CC0F}" type="pres">
      <dgm:prSet presAssocID="{47A5142A-57DD-4646-8663-FD72CB1C5DCB}" presName="theInnerList" presStyleCnt="0"/>
      <dgm:spPr/>
    </dgm:pt>
    <dgm:pt modelId="{DC758686-C8C8-4536-AB12-01FDC2057CA0}" type="pres">
      <dgm:prSet presAssocID="{5C036707-C349-41C0-8643-A7001EBB9117}" presName="childNode" presStyleLbl="node1" presStyleIdx="6" presStyleCnt="9">
        <dgm:presLayoutVars>
          <dgm:bulletEnabled val="1"/>
        </dgm:presLayoutVars>
      </dgm:prSet>
      <dgm:spPr/>
    </dgm:pt>
    <dgm:pt modelId="{732DE4F8-F22D-466D-9C70-43CAA0381362}" type="pres">
      <dgm:prSet presAssocID="{5C036707-C349-41C0-8643-A7001EBB9117}" presName="aSpace2" presStyleCnt="0"/>
      <dgm:spPr/>
    </dgm:pt>
    <dgm:pt modelId="{15106A72-97E2-4280-B1D7-51169714E4D3}" type="pres">
      <dgm:prSet presAssocID="{6800EACB-E5A6-48C2-B92E-1DDE1857B3B9}" presName="childNode" presStyleLbl="node1" presStyleIdx="7" presStyleCnt="9">
        <dgm:presLayoutVars>
          <dgm:bulletEnabled val="1"/>
        </dgm:presLayoutVars>
      </dgm:prSet>
      <dgm:spPr/>
    </dgm:pt>
    <dgm:pt modelId="{DE486049-EED5-4468-88E2-0ED2192B5EEA}" type="pres">
      <dgm:prSet presAssocID="{6800EACB-E5A6-48C2-B92E-1DDE1857B3B9}" presName="aSpace2" presStyleCnt="0"/>
      <dgm:spPr/>
    </dgm:pt>
    <dgm:pt modelId="{77B17622-9ECB-4825-9D31-FA82B9EA3422}" type="pres">
      <dgm:prSet presAssocID="{28C79D69-E74E-4467-B480-F552C9E1342B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9E797F01-AA24-40C7-9045-E5234859FCA7}" srcId="{760F7AC0-5B80-4038-8CF0-87AB06CB04C6}" destId="{F720C9E1-586C-459E-A1FB-9503B34110A1}" srcOrd="2" destOrd="0" parTransId="{4B0DBDD9-AB0D-4141-8575-A9B32D3DA19E}" sibTransId="{9C76FBF4-DC9C-480C-9296-B3FF84A30ABB}"/>
    <dgm:cxn modelId="{A3A72805-D7A8-449B-985B-7F8233530A19}" type="presOf" srcId="{8E9FFB0F-A3F8-45C0-B48E-A59AB081FBB2}" destId="{0EF128AF-C33F-4E33-BFA1-B13A8D98DC22}" srcOrd="0" destOrd="0" presId="urn:microsoft.com/office/officeart/2005/8/layout/lProcess2"/>
    <dgm:cxn modelId="{1A2A7508-6765-4025-B350-6918CF4B0CE4}" type="presOf" srcId="{DEAA7996-5543-491E-AF45-80FAB515CA76}" destId="{10D7964C-9638-4335-BE32-4C5BDD3F57CD}" srcOrd="0" destOrd="0" presId="urn:microsoft.com/office/officeart/2005/8/layout/lProcess2"/>
    <dgm:cxn modelId="{7CF4F608-0151-40D4-8D90-76CEB8352351}" srcId="{8BEB7652-6939-408F-BEE4-204697797D4F}" destId="{DEAA7996-5543-491E-AF45-80FAB515CA76}" srcOrd="0" destOrd="0" parTransId="{23AEB4F9-AF41-4DD1-8705-5F6465A30EDC}" sibTransId="{2391C385-F497-4368-88D1-0B8EE2A3ECA1}"/>
    <dgm:cxn modelId="{5149E40B-3155-4DB8-941C-BB31A3B82AFC}" srcId="{8E084FE0-5E56-4A44-B7CA-FE0E1C4D6ACB}" destId="{47A5142A-57DD-4646-8663-FD72CB1C5DCB}" srcOrd="2" destOrd="0" parTransId="{2262B9B3-133F-48A1-A16C-F833C9031FD2}" sibTransId="{0866FB18-446D-465B-BC8F-537DE0CE2DB3}"/>
    <dgm:cxn modelId="{8BD6AF0D-3B2D-4927-BAAD-24678A91841F}" type="presOf" srcId="{28C79D69-E74E-4467-B480-F552C9E1342B}" destId="{77B17622-9ECB-4825-9D31-FA82B9EA3422}" srcOrd="0" destOrd="0" presId="urn:microsoft.com/office/officeart/2005/8/layout/lProcess2"/>
    <dgm:cxn modelId="{40E3FF13-AFDF-43C4-B2A8-BF2FF2AF16EF}" type="presOf" srcId="{47A5142A-57DD-4646-8663-FD72CB1C5DCB}" destId="{3A8E938E-09C4-4AB0-8541-B99DCFA08237}" srcOrd="1" destOrd="0" presId="urn:microsoft.com/office/officeart/2005/8/layout/lProcess2"/>
    <dgm:cxn modelId="{8C13BF37-DB41-41E0-B3B9-ED2AC3E1454F}" srcId="{8E084FE0-5E56-4A44-B7CA-FE0E1C4D6ACB}" destId="{8BEB7652-6939-408F-BEE4-204697797D4F}" srcOrd="0" destOrd="0" parTransId="{C2F9DCE6-E43F-4B5B-8752-9FE01E2D875F}" sibTransId="{A25252F6-225F-4310-A3FD-28C5C40A7D36}"/>
    <dgm:cxn modelId="{20E63539-DF83-4D4D-8D8F-4A8C2B8D89CD}" srcId="{760F7AC0-5B80-4038-8CF0-87AB06CB04C6}" destId="{488198D4-8598-448F-A68C-1403F9BAABDA}" srcOrd="1" destOrd="0" parTransId="{BA6B5A35-6D58-4F3C-9F3F-2BCB164B6101}" sibTransId="{D97BC560-A294-409B-8768-3878AD6FBA23}"/>
    <dgm:cxn modelId="{F7DB4B40-7B6F-4811-BBF8-0301ECCB4321}" type="presOf" srcId="{5C036707-C349-41C0-8643-A7001EBB9117}" destId="{DC758686-C8C8-4536-AB12-01FDC2057CA0}" srcOrd="0" destOrd="0" presId="urn:microsoft.com/office/officeart/2005/8/layout/lProcess2"/>
    <dgm:cxn modelId="{C3D1A443-C5E1-4207-AEAD-5937282988EE}" srcId="{760F7AC0-5B80-4038-8CF0-87AB06CB04C6}" destId="{8E9FFB0F-A3F8-45C0-B48E-A59AB081FBB2}" srcOrd="0" destOrd="0" parTransId="{AA6775A1-62DB-4C38-A30B-40D276BFF8C6}" sibTransId="{7D519B52-7201-4EA0-A247-A2A9614E29FF}"/>
    <dgm:cxn modelId="{FABC5966-3751-4D34-B637-F42B7298126A}" type="presOf" srcId="{6800EACB-E5A6-48C2-B92E-1DDE1857B3B9}" destId="{15106A72-97E2-4280-B1D7-51169714E4D3}" srcOrd="0" destOrd="0" presId="urn:microsoft.com/office/officeart/2005/8/layout/lProcess2"/>
    <dgm:cxn modelId="{05B8C968-EFE6-4CB8-9B76-1E8E13B727AC}" type="presOf" srcId="{3F282E03-1E2D-4242-868C-A5C06BA2108F}" destId="{F0B42635-FBFC-4F3C-94C5-B43AF289F73B}" srcOrd="0" destOrd="0" presId="urn:microsoft.com/office/officeart/2005/8/layout/lProcess2"/>
    <dgm:cxn modelId="{19143A49-62EA-48E1-9C2D-5AA70EE508C9}" srcId="{47A5142A-57DD-4646-8663-FD72CB1C5DCB}" destId="{6800EACB-E5A6-48C2-B92E-1DDE1857B3B9}" srcOrd="1" destOrd="0" parTransId="{AD5E51F2-768C-499D-ABB9-B23C62861643}" sibTransId="{13A24B9B-309F-4444-9379-A40ADA0DF850}"/>
    <dgm:cxn modelId="{ED4A9F5A-D706-47EA-AC29-7E8B2EEBA474}" type="presOf" srcId="{760F7AC0-5B80-4038-8CF0-87AB06CB04C6}" destId="{903843DD-1B34-4A6B-94D5-2B9507A0F208}" srcOrd="1" destOrd="0" presId="urn:microsoft.com/office/officeart/2005/8/layout/lProcess2"/>
    <dgm:cxn modelId="{8652487E-BA75-4477-9145-BDE8AA54941A}" type="presOf" srcId="{5BA444EA-1902-4553-A915-A1A3AE502443}" destId="{87383B9D-7CEE-419E-8F5F-0A25695A29A4}" srcOrd="0" destOrd="0" presId="urn:microsoft.com/office/officeart/2005/8/layout/lProcess2"/>
    <dgm:cxn modelId="{374F7981-9CD4-40C2-8E37-B93BCE957A79}" type="presOf" srcId="{8E084FE0-5E56-4A44-B7CA-FE0E1C4D6ACB}" destId="{EA4E54FA-E22E-42DB-BC41-FE2AA6D59AE9}" srcOrd="0" destOrd="0" presId="urn:microsoft.com/office/officeart/2005/8/layout/lProcess2"/>
    <dgm:cxn modelId="{1AEE2D88-F344-4570-AC4A-1A03AA0F518B}" type="presOf" srcId="{47A5142A-57DD-4646-8663-FD72CB1C5DCB}" destId="{143E25F3-0C99-4A9C-92F9-A2A0764D6738}" srcOrd="0" destOrd="0" presId="urn:microsoft.com/office/officeart/2005/8/layout/lProcess2"/>
    <dgm:cxn modelId="{241EF792-88DF-4F4B-BE5A-81794C1ED3CE}" srcId="{47A5142A-57DD-4646-8663-FD72CB1C5DCB}" destId="{5C036707-C349-41C0-8643-A7001EBB9117}" srcOrd="0" destOrd="0" parTransId="{D81C4BD7-848F-4E3F-9963-9BE8F4E759C6}" sibTransId="{1F8486C0-1B47-4E1D-9FA4-B45FDBC9BC1A}"/>
    <dgm:cxn modelId="{DED9CD9D-1C4D-4F99-9D41-78FD07E13ACD}" srcId="{8BEB7652-6939-408F-BEE4-204697797D4F}" destId="{5BA444EA-1902-4553-A915-A1A3AE502443}" srcOrd="2" destOrd="0" parTransId="{E09A3DFA-736D-4D17-BB1A-7ECADA31E6CC}" sibTransId="{7CDDB054-72E1-4EED-9F06-E7F3DE6FF7AE}"/>
    <dgm:cxn modelId="{2E8A6DA4-5DAF-4A7A-9575-FF9CC8154519}" type="presOf" srcId="{F720C9E1-586C-459E-A1FB-9503B34110A1}" destId="{04635EB0-AAF1-4A06-BB10-E40A104FAB5C}" srcOrd="0" destOrd="0" presId="urn:microsoft.com/office/officeart/2005/8/layout/lProcess2"/>
    <dgm:cxn modelId="{01E397AC-7E79-48CC-AC96-2BC40C1B780E}" type="presOf" srcId="{8BEB7652-6939-408F-BEE4-204697797D4F}" destId="{9B66220B-2BA5-477C-8ECC-1BA9CD162E47}" srcOrd="0" destOrd="0" presId="urn:microsoft.com/office/officeart/2005/8/layout/lProcess2"/>
    <dgm:cxn modelId="{7FE3C0C5-8080-4E75-B3DE-C92A4196C636}" srcId="{47A5142A-57DD-4646-8663-FD72CB1C5DCB}" destId="{28C79D69-E74E-4467-B480-F552C9E1342B}" srcOrd="2" destOrd="0" parTransId="{7192D272-6F8C-4DD2-9EF5-E8FBF5E82CD4}" sibTransId="{8D37276E-B05E-4B75-88D8-A56421571F96}"/>
    <dgm:cxn modelId="{A7BCA9DB-28A2-493B-A0E2-B7BCA0942E18}" type="presOf" srcId="{488198D4-8598-448F-A68C-1403F9BAABDA}" destId="{941AFF51-5407-452C-BC94-15A0E7A14D8F}" srcOrd="0" destOrd="0" presId="urn:microsoft.com/office/officeart/2005/8/layout/lProcess2"/>
    <dgm:cxn modelId="{69D1CDE4-A368-420A-9F34-7402F70A266D}" type="presOf" srcId="{760F7AC0-5B80-4038-8CF0-87AB06CB04C6}" destId="{F71E875E-38A6-48C4-A543-C7CD455E1DD3}" srcOrd="0" destOrd="0" presId="urn:microsoft.com/office/officeart/2005/8/layout/lProcess2"/>
    <dgm:cxn modelId="{FB821FEA-63C2-4CBD-919C-B56288F3E815}" srcId="{8E084FE0-5E56-4A44-B7CA-FE0E1C4D6ACB}" destId="{760F7AC0-5B80-4038-8CF0-87AB06CB04C6}" srcOrd="1" destOrd="0" parTransId="{8E4DFF11-5381-4261-AE69-DDB4F265A11D}" sibTransId="{B6C4B932-F82B-4083-ADA3-42F9C1D73EA5}"/>
    <dgm:cxn modelId="{7B2FC9EA-3231-49C2-84CD-158926A41898}" type="presOf" srcId="{8BEB7652-6939-408F-BEE4-204697797D4F}" destId="{45516860-9321-4896-A37C-61E9DAF33D4E}" srcOrd="1" destOrd="0" presId="urn:microsoft.com/office/officeart/2005/8/layout/lProcess2"/>
    <dgm:cxn modelId="{0ADF1CFE-89D8-4493-A4B0-79D23504A346}" srcId="{8BEB7652-6939-408F-BEE4-204697797D4F}" destId="{3F282E03-1E2D-4242-868C-A5C06BA2108F}" srcOrd="1" destOrd="0" parTransId="{4A4272CE-0090-49F5-85B9-0D8268B33EC3}" sibTransId="{E93A0ECB-1B6C-488A-B310-AE479C427C6E}"/>
    <dgm:cxn modelId="{0DABB0DD-578C-4125-BAB3-BC7643D1239C}" type="presParOf" srcId="{EA4E54FA-E22E-42DB-BC41-FE2AA6D59AE9}" destId="{ABD40B1C-F503-4041-887A-7142AB7C0C08}" srcOrd="0" destOrd="0" presId="urn:microsoft.com/office/officeart/2005/8/layout/lProcess2"/>
    <dgm:cxn modelId="{2E2BF7E3-4DD6-476E-AF6B-F1F8FDC3C856}" type="presParOf" srcId="{ABD40B1C-F503-4041-887A-7142AB7C0C08}" destId="{9B66220B-2BA5-477C-8ECC-1BA9CD162E47}" srcOrd="0" destOrd="0" presId="urn:microsoft.com/office/officeart/2005/8/layout/lProcess2"/>
    <dgm:cxn modelId="{2804B680-37B8-43BC-83A7-8340CCA2256B}" type="presParOf" srcId="{ABD40B1C-F503-4041-887A-7142AB7C0C08}" destId="{45516860-9321-4896-A37C-61E9DAF33D4E}" srcOrd="1" destOrd="0" presId="urn:microsoft.com/office/officeart/2005/8/layout/lProcess2"/>
    <dgm:cxn modelId="{5B9F17E7-81F3-4B46-8CC2-B40105CE6807}" type="presParOf" srcId="{ABD40B1C-F503-4041-887A-7142AB7C0C08}" destId="{6A54808B-14E6-4B68-9157-CF807AE4DFE4}" srcOrd="2" destOrd="0" presId="urn:microsoft.com/office/officeart/2005/8/layout/lProcess2"/>
    <dgm:cxn modelId="{76C323C5-E5C6-404E-B318-4C6122E405AB}" type="presParOf" srcId="{6A54808B-14E6-4B68-9157-CF807AE4DFE4}" destId="{68FFA115-C374-488A-98E9-D3A2D5916C48}" srcOrd="0" destOrd="0" presId="urn:microsoft.com/office/officeart/2005/8/layout/lProcess2"/>
    <dgm:cxn modelId="{1857B625-3762-4C2D-BC48-A498D94A8DEA}" type="presParOf" srcId="{68FFA115-C374-488A-98E9-D3A2D5916C48}" destId="{10D7964C-9638-4335-BE32-4C5BDD3F57CD}" srcOrd="0" destOrd="0" presId="urn:microsoft.com/office/officeart/2005/8/layout/lProcess2"/>
    <dgm:cxn modelId="{A2A00324-0060-49D0-8D17-41CBF415F524}" type="presParOf" srcId="{68FFA115-C374-488A-98E9-D3A2D5916C48}" destId="{3DB571A9-AD2E-44ED-81B3-182D3AEB474A}" srcOrd="1" destOrd="0" presId="urn:microsoft.com/office/officeart/2005/8/layout/lProcess2"/>
    <dgm:cxn modelId="{BF65B35C-FE4D-4026-848C-E73D94471A0B}" type="presParOf" srcId="{68FFA115-C374-488A-98E9-D3A2D5916C48}" destId="{F0B42635-FBFC-4F3C-94C5-B43AF289F73B}" srcOrd="2" destOrd="0" presId="urn:microsoft.com/office/officeart/2005/8/layout/lProcess2"/>
    <dgm:cxn modelId="{299D3F49-A20C-4CD3-BCA7-BDF06249FF2C}" type="presParOf" srcId="{68FFA115-C374-488A-98E9-D3A2D5916C48}" destId="{A04F3D50-FC81-414C-B35F-A82703BD6434}" srcOrd="3" destOrd="0" presId="urn:microsoft.com/office/officeart/2005/8/layout/lProcess2"/>
    <dgm:cxn modelId="{33610812-7707-494B-8A3C-3113D4B21F24}" type="presParOf" srcId="{68FFA115-C374-488A-98E9-D3A2D5916C48}" destId="{87383B9D-7CEE-419E-8F5F-0A25695A29A4}" srcOrd="4" destOrd="0" presId="urn:microsoft.com/office/officeart/2005/8/layout/lProcess2"/>
    <dgm:cxn modelId="{7CEB5B32-84A2-406C-80EA-4F2C400E4AD7}" type="presParOf" srcId="{EA4E54FA-E22E-42DB-BC41-FE2AA6D59AE9}" destId="{76A264D1-A4ED-4FFB-8AE2-46C030FE1024}" srcOrd="1" destOrd="0" presId="urn:microsoft.com/office/officeart/2005/8/layout/lProcess2"/>
    <dgm:cxn modelId="{5FD65F29-0DE4-4015-9857-E325DE311367}" type="presParOf" srcId="{EA4E54FA-E22E-42DB-BC41-FE2AA6D59AE9}" destId="{DC46711D-4FC5-40A9-AAB0-3C6DE92651E7}" srcOrd="2" destOrd="0" presId="urn:microsoft.com/office/officeart/2005/8/layout/lProcess2"/>
    <dgm:cxn modelId="{4A641AB1-CCF5-4F47-A4E6-A7103625663C}" type="presParOf" srcId="{DC46711D-4FC5-40A9-AAB0-3C6DE92651E7}" destId="{F71E875E-38A6-48C4-A543-C7CD455E1DD3}" srcOrd="0" destOrd="0" presId="urn:microsoft.com/office/officeart/2005/8/layout/lProcess2"/>
    <dgm:cxn modelId="{1013520B-B08C-479C-A863-F98E92D2332D}" type="presParOf" srcId="{DC46711D-4FC5-40A9-AAB0-3C6DE92651E7}" destId="{903843DD-1B34-4A6B-94D5-2B9507A0F208}" srcOrd="1" destOrd="0" presId="urn:microsoft.com/office/officeart/2005/8/layout/lProcess2"/>
    <dgm:cxn modelId="{C5A58D8B-FF7C-4436-B6FE-CA8CA3E38646}" type="presParOf" srcId="{DC46711D-4FC5-40A9-AAB0-3C6DE92651E7}" destId="{EA5275DD-6558-44EC-80E3-B78954C5C0C2}" srcOrd="2" destOrd="0" presId="urn:microsoft.com/office/officeart/2005/8/layout/lProcess2"/>
    <dgm:cxn modelId="{7E54543E-1317-4790-9D80-B9CB6FF6A4E6}" type="presParOf" srcId="{EA5275DD-6558-44EC-80E3-B78954C5C0C2}" destId="{567F0E2D-03A7-431E-906E-2ECB330E1829}" srcOrd="0" destOrd="0" presId="urn:microsoft.com/office/officeart/2005/8/layout/lProcess2"/>
    <dgm:cxn modelId="{6BDB50ED-CF2E-493C-95AF-DBD2504CE0D7}" type="presParOf" srcId="{567F0E2D-03A7-431E-906E-2ECB330E1829}" destId="{0EF128AF-C33F-4E33-BFA1-B13A8D98DC22}" srcOrd="0" destOrd="0" presId="urn:microsoft.com/office/officeart/2005/8/layout/lProcess2"/>
    <dgm:cxn modelId="{F0DAEE69-0CDA-498F-9B3C-2E67C25F2854}" type="presParOf" srcId="{567F0E2D-03A7-431E-906E-2ECB330E1829}" destId="{6C7719BA-4CD9-4065-AE87-9D5435A342AB}" srcOrd="1" destOrd="0" presId="urn:microsoft.com/office/officeart/2005/8/layout/lProcess2"/>
    <dgm:cxn modelId="{D1D2E5B0-E607-4ED2-A76F-D4F6506DA728}" type="presParOf" srcId="{567F0E2D-03A7-431E-906E-2ECB330E1829}" destId="{941AFF51-5407-452C-BC94-15A0E7A14D8F}" srcOrd="2" destOrd="0" presId="urn:microsoft.com/office/officeart/2005/8/layout/lProcess2"/>
    <dgm:cxn modelId="{8576E853-8D1A-4B09-8967-5072DC5F60C0}" type="presParOf" srcId="{567F0E2D-03A7-431E-906E-2ECB330E1829}" destId="{2B43654A-E5C3-47BF-9A15-C171D0502FDE}" srcOrd="3" destOrd="0" presId="urn:microsoft.com/office/officeart/2005/8/layout/lProcess2"/>
    <dgm:cxn modelId="{359459D0-1112-4087-9845-D0CCDE1FF4DF}" type="presParOf" srcId="{567F0E2D-03A7-431E-906E-2ECB330E1829}" destId="{04635EB0-AAF1-4A06-BB10-E40A104FAB5C}" srcOrd="4" destOrd="0" presId="urn:microsoft.com/office/officeart/2005/8/layout/lProcess2"/>
    <dgm:cxn modelId="{84ED525E-F288-4CEF-8B93-D200387CE0F2}" type="presParOf" srcId="{EA4E54FA-E22E-42DB-BC41-FE2AA6D59AE9}" destId="{BB598FAB-DA2C-4B87-BFEF-6703FFFC2109}" srcOrd="3" destOrd="0" presId="urn:microsoft.com/office/officeart/2005/8/layout/lProcess2"/>
    <dgm:cxn modelId="{74A032A8-2815-4E02-9CDE-5642FB21E935}" type="presParOf" srcId="{EA4E54FA-E22E-42DB-BC41-FE2AA6D59AE9}" destId="{F98151BE-9080-4F19-9431-5AF0CE9820E1}" srcOrd="4" destOrd="0" presId="urn:microsoft.com/office/officeart/2005/8/layout/lProcess2"/>
    <dgm:cxn modelId="{E4D73065-C6D9-4456-9F17-FEFE782FC7ED}" type="presParOf" srcId="{F98151BE-9080-4F19-9431-5AF0CE9820E1}" destId="{143E25F3-0C99-4A9C-92F9-A2A0764D6738}" srcOrd="0" destOrd="0" presId="urn:microsoft.com/office/officeart/2005/8/layout/lProcess2"/>
    <dgm:cxn modelId="{AE6CF5ED-A36D-413B-BF0F-0BB0EACC9DC9}" type="presParOf" srcId="{F98151BE-9080-4F19-9431-5AF0CE9820E1}" destId="{3A8E938E-09C4-4AB0-8541-B99DCFA08237}" srcOrd="1" destOrd="0" presId="urn:microsoft.com/office/officeart/2005/8/layout/lProcess2"/>
    <dgm:cxn modelId="{6EB5D190-E692-45BF-8AA8-AEE89E432E8D}" type="presParOf" srcId="{F98151BE-9080-4F19-9431-5AF0CE9820E1}" destId="{17727F01-89FC-42D8-9885-3001451FFE31}" srcOrd="2" destOrd="0" presId="urn:microsoft.com/office/officeart/2005/8/layout/lProcess2"/>
    <dgm:cxn modelId="{1B1E884D-B890-4487-85FC-6F549F7C703E}" type="presParOf" srcId="{17727F01-89FC-42D8-9885-3001451FFE31}" destId="{7A3CC48A-68E9-4419-9470-7D8E5594CC0F}" srcOrd="0" destOrd="0" presId="urn:microsoft.com/office/officeart/2005/8/layout/lProcess2"/>
    <dgm:cxn modelId="{501F4DAA-2EE3-472A-9829-1F993A8DA3B3}" type="presParOf" srcId="{7A3CC48A-68E9-4419-9470-7D8E5594CC0F}" destId="{DC758686-C8C8-4536-AB12-01FDC2057CA0}" srcOrd="0" destOrd="0" presId="urn:microsoft.com/office/officeart/2005/8/layout/lProcess2"/>
    <dgm:cxn modelId="{AF747293-6CA0-4363-8EDB-232C84535801}" type="presParOf" srcId="{7A3CC48A-68E9-4419-9470-7D8E5594CC0F}" destId="{732DE4F8-F22D-466D-9C70-43CAA0381362}" srcOrd="1" destOrd="0" presId="urn:microsoft.com/office/officeart/2005/8/layout/lProcess2"/>
    <dgm:cxn modelId="{3BDC8899-B583-420A-BDE1-F4AEF6DD8455}" type="presParOf" srcId="{7A3CC48A-68E9-4419-9470-7D8E5594CC0F}" destId="{15106A72-97E2-4280-B1D7-51169714E4D3}" srcOrd="2" destOrd="0" presId="urn:microsoft.com/office/officeart/2005/8/layout/lProcess2"/>
    <dgm:cxn modelId="{5305CB1F-21EB-4AD2-A311-90BB85641E05}" type="presParOf" srcId="{7A3CC48A-68E9-4419-9470-7D8E5594CC0F}" destId="{DE486049-EED5-4468-88E2-0ED2192B5EEA}" srcOrd="3" destOrd="0" presId="urn:microsoft.com/office/officeart/2005/8/layout/lProcess2"/>
    <dgm:cxn modelId="{949EC01E-6C80-426F-877C-AF3B9523F743}" type="presParOf" srcId="{7A3CC48A-68E9-4419-9470-7D8E5594CC0F}" destId="{77B17622-9ECB-4825-9D31-FA82B9EA342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7C4A2-1D74-4CF7-8F10-3A67982F0D23}">
      <dsp:nvSpPr>
        <dsp:cNvPr id="0" name=""/>
        <dsp:cNvSpPr/>
      </dsp:nvSpPr>
      <dsp:spPr>
        <a:xfrm>
          <a:off x="5254" y="0"/>
          <a:ext cx="5054279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400" kern="1200" dirty="0"/>
            <a:t>Nodes</a:t>
          </a:r>
        </a:p>
      </dsp:txBody>
      <dsp:txXfrm>
        <a:off x="5254" y="0"/>
        <a:ext cx="5054279" cy="1266348"/>
      </dsp:txXfrm>
    </dsp:sp>
    <dsp:sp modelId="{1C1AF25C-E5EE-4E24-9E10-E6D4C59FB5FD}">
      <dsp:nvSpPr>
        <dsp:cNvPr id="0" name=""/>
        <dsp:cNvSpPr/>
      </dsp:nvSpPr>
      <dsp:spPr>
        <a:xfrm>
          <a:off x="510682" y="1267585"/>
          <a:ext cx="4043423" cy="12727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100" kern="1200" dirty="0"/>
            <a:t>Where fields are placed in the XML</a:t>
          </a:r>
        </a:p>
      </dsp:txBody>
      <dsp:txXfrm>
        <a:off x="547959" y="1304862"/>
        <a:ext cx="3968869" cy="1198184"/>
      </dsp:txXfrm>
    </dsp:sp>
    <dsp:sp modelId="{58BE430F-D6BE-41F9-B2F9-AE27C5F40DD1}">
      <dsp:nvSpPr>
        <dsp:cNvPr id="0" name=""/>
        <dsp:cNvSpPr/>
      </dsp:nvSpPr>
      <dsp:spPr>
        <a:xfrm>
          <a:off x="510682" y="2736129"/>
          <a:ext cx="4043423" cy="12727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100" kern="1200" dirty="0"/>
            <a:t>Physical model</a:t>
          </a:r>
        </a:p>
      </dsp:txBody>
      <dsp:txXfrm>
        <a:off x="547959" y="2773406"/>
        <a:ext cx="3968869" cy="1198184"/>
      </dsp:txXfrm>
    </dsp:sp>
    <dsp:sp modelId="{9D619E2F-6148-4E7C-B302-7F8158BB78A2}">
      <dsp:nvSpPr>
        <dsp:cNvPr id="0" name=""/>
        <dsp:cNvSpPr/>
      </dsp:nvSpPr>
      <dsp:spPr>
        <a:xfrm>
          <a:off x="5438604" y="0"/>
          <a:ext cx="5054279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400" kern="1200" dirty="0"/>
            <a:t>Business Entities</a:t>
          </a:r>
        </a:p>
      </dsp:txBody>
      <dsp:txXfrm>
        <a:off x="5438604" y="0"/>
        <a:ext cx="5054279" cy="1266348"/>
      </dsp:txXfrm>
    </dsp:sp>
    <dsp:sp modelId="{F44B3146-43AB-4CB1-A052-938A787661BF}">
      <dsp:nvSpPr>
        <dsp:cNvPr id="0" name=""/>
        <dsp:cNvSpPr/>
      </dsp:nvSpPr>
      <dsp:spPr>
        <a:xfrm>
          <a:off x="5944032" y="1267585"/>
          <a:ext cx="4043423" cy="12727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100" kern="1200" dirty="0"/>
            <a:t>How fields combine to form business concepts</a:t>
          </a:r>
        </a:p>
      </dsp:txBody>
      <dsp:txXfrm>
        <a:off x="5981309" y="1304862"/>
        <a:ext cx="3968869" cy="1198184"/>
      </dsp:txXfrm>
    </dsp:sp>
    <dsp:sp modelId="{238E60B1-53E7-46A2-A62B-DA6F450DB569}">
      <dsp:nvSpPr>
        <dsp:cNvPr id="0" name=""/>
        <dsp:cNvSpPr/>
      </dsp:nvSpPr>
      <dsp:spPr>
        <a:xfrm>
          <a:off x="5944032" y="2736129"/>
          <a:ext cx="4043423" cy="12727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100" kern="1200" dirty="0"/>
            <a:t>Logical model</a:t>
          </a:r>
        </a:p>
      </dsp:txBody>
      <dsp:txXfrm>
        <a:off x="5981309" y="2773406"/>
        <a:ext cx="3968869" cy="1198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50E13-93ED-4D66-8950-0C82A80DCA4D}">
      <dsp:nvSpPr>
        <dsp:cNvPr id="0" name=""/>
        <dsp:cNvSpPr/>
      </dsp:nvSpPr>
      <dsp:spPr>
        <a:xfrm>
          <a:off x="1707733" y="726250"/>
          <a:ext cx="6697743" cy="3461352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AD6FC-E500-4F25-ACA9-F5127E3F76A8}">
      <dsp:nvSpPr>
        <dsp:cNvPr id="0" name=""/>
        <dsp:cNvSpPr/>
      </dsp:nvSpPr>
      <dsp:spPr>
        <a:xfrm>
          <a:off x="5095097" y="1131060"/>
          <a:ext cx="3110216" cy="296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Business Entities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400" kern="1200" dirty="0"/>
            <a:t>Implementation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400" kern="1200" dirty="0"/>
            <a:t>Group Fields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400" kern="1200" dirty="0"/>
            <a:t>Normalised</a:t>
          </a:r>
        </a:p>
      </dsp:txBody>
      <dsp:txXfrm>
        <a:off x="5095097" y="1131060"/>
        <a:ext cx="3110216" cy="2961145"/>
      </dsp:txXfrm>
    </dsp:sp>
    <dsp:sp modelId="{0368AC5E-6401-4B7A-83EF-4E56438574D7}">
      <dsp:nvSpPr>
        <dsp:cNvPr id="0" name=""/>
        <dsp:cNvSpPr/>
      </dsp:nvSpPr>
      <dsp:spPr>
        <a:xfrm>
          <a:off x="1915594" y="1131060"/>
          <a:ext cx="3110216" cy="296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Business Groups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400" kern="1200" dirty="0"/>
            <a:t>Regulation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400" kern="1200" dirty="0"/>
            <a:t>Group BTs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400" kern="1200" dirty="0"/>
            <a:t>Descriptive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2400" kern="1200" dirty="0"/>
        </a:p>
      </dsp:txBody>
      <dsp:txXfrm>
        <a:off x="1915594" y="1131060"/>
        <a:ext cx="3110216" cy="2961145"/>
      </dsp:txXfrm>
    </dsp:sp>
    <dsp:sp modelId="{ED9AA61E-FC26-4F0F-ACB9-05447CDBAA40}">
      <dsp:nvSpPr>
        <dsp:cNvPr id="0" name=""/>
        <dsp:cNvSpPr/>
      </dsp:nvSpPr>
      <dsp:spPr>
        <a:xfrm>
          <a:off x="7789592" y="33558"/>
          <a:ext cx="1308754" cy="1308754"/>
        </a:xfrm>
        <a:prstGeom prst="plus">
          <a:avLst>
            <a:gd name="adj" fmla="val 328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55144-E1F5-4B2E-97C4-888239D73AD5}">
      <dsp:nvSpPr>
        <dsp:cNvPr id="0" name=""/>
        <dsp:cNvSpPr/>
      </dsp:nvSpPr>
      <dsp:spPr>
        <a:xfrm>
          <a:off x="1399791" y="504217"/>
          <a:ext cx="1231768" cy="4221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D33B5-4050-4033-B7E7-6288CEC1E772}">
      <dsp:nvSpPr>
        <dsp:cNvPr id="0" name=""/>
        <dsp:cNvSpPr/>
      </dsp:nvSpPr>
      <dsp:spPr>
        <a:xfrm>
          <a:off x="5055835" y="1137392"/>
          <a:ext cx="769" cy="2828178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6220B-2BA5-477C-8ECC-1BA9CD162E47}">
      <dsp:nvSpPr>
        <dsp:cNvPr id="0" name=""/>
        <dsp:cNvSpPr/>
      </dsp:nvSpPr>
      <dsp:spPr>
        <a:xfrm>
          <a:off x="1281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900" kern="1200" dirty="0"/>
            <a:t>Physical Model</a:t>
          </a:r>
        </a:p>
      </dsp:txBody>
      <dsp:txXfrm>
        <a:off x="1281" y="0"/>
        <a:ext cx="3331928" cy="1266348"/>
      </dsp:txXfrm>
    </dsp:sp>
    <dsp:sp modelId="{10D7964C-9638-4335-BE32-4C5BDD3F57CD}">
      <dsp:nvSpPr>
        <dsp:cNvPr id="0" name=""/>
        <dsp:cNvSpPr/>
      </dsp:nvSpPr>
      <dsp:spPr>
        <a:xfrm>
          <a:off x="334474" y="1266709"/>
          <a:ext cx="2665542" cy="829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Nodes</a:t>
          </a:r>
        </a:p>
      </dsp:txBody>
      <dsp:txXfrm>
        <a:off x="358763" y="1290998"/>
        <a:ext cx="2616964" cy="780711"/>
      </dsp:txXfrm>
    </dsp:sp>
    <dsp:sp modelId="{F0B42635-FBFC-4F3C-94C5-B43AF289F73B}">
      <dsp:nvSpPr>
        <dsp:cNvPr id="0" name=""/>
        <dsp:cNvSpPr/>
      </dsp:nvSpPr>
      <dsp:spPr>
        <a:xfrm>
          <a:off x="334474" y="2223581"/>
          <a:ext cx="2665542" cy="829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Fields</a:t>
          </a:r>
        </a:p>
      </dsp:txBody>
      <dsp:txXfrm>
        <a:off x="358763" y="2247870"/>
        <a:ext cx="2616964" cy="780711"/>
      </dsp:txXfrm>
    </dsp:sp>
    <dsp:sp modelId="{87383B9D-7CEE-419E-8F5F-0A25695A29A4}">
      <dsp:nvSpPr>
        <dsp:cNvPr id="0" name=""/>
        <dsp:cNvSpPr/>
      </dsp:nvSpPr>
      <dsp:spPr>
        <a:xfrm>
          <a:off x="334474" y="3180453"/>
          <a:ext cx="2665542" cy="82928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XML Generation</a:t>
          </a:r>
        </a:p>
      </dsp:txBody>
      <dsp:txXfrm>
        <a:off x="358763" y="3204742"/>
        <a:ext cx="2616964" cy="780711"/>
      </dsp:txXfrm>
    </dsp:sp>
    <dsp:sp modelId="{F71E875E-38A6-48C4-A543-C7CD455E1DD3}">
      <dsp:nvSpPr>
        <dsp:cNvPr id="0" name=""/>
        <dsp:cNvSpPr/>
      </dsp:nvSpPr>
      <dsp:spPr>
        <a:xfrm>
          <a:off x="3583104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900" kern="1200" dirty="0"/>
            <a:t>Logical model</a:t>
          </a:r>
        </a:p>
      </dsp:txBody>
      <dsp:txXfrm>
        <a:off x="3583104" y="0"/>
        <a:ext cx="3331928" cy="1266348"/>
      </dsp:txXfrm>
    </dsp:sp>
    <dsp:sp modelId="{0EF128AF-C33F-4E33-BFA1-B13A8D98DC22}">
      <dsp:nvSpPr>
        <dsp:cNvPr id="0" name=""/>
        <dsp:cNvSpPr/>
      </dsp:nvSpPr>
      <dsp:spPr>
        <a:xfrm>
          <a:off x="3916297" y="1266709"/>
          <a:ext cx="2665542" cy="829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Business Entities</a:t>
          </a:r>
        </a:p>
      </dsp:txBody>
      <dsp:txXfrm>
        <a:off x="3940586" y="1290998"/>
        <a:ext cx="2616964" cy="780711"/>
      </dsp:txXfrm>
    </dsp:sp>
    <dsp:sp modelId="{941AFF51-5407-452C-BC94-15A0E7A14D8F}">
      <dsp:nvSpPr>
        <dsp:cNvPr id="0" name=""/>
        <dsp:cNvSpPr/>
      </dsp:nvSpPr>
      <dsp:spPr>
        <a:xfrm>
          <a:off x="3916297" y="2223581"/>
          <a:ext cx="2665542" cy="829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Fields</a:t>
          </a:r>
        </a:p>
      </dsp:txBody>
      <dsp:txXfrm>
        <a:off x="3940586" y="2247870"/>
        <a:ext cx="2616964" cy="780711"/>
      </dsp:txXfrm>
    </dsp:sp>
    <dsp:sp modelId="{04635EB0-AAF1-4A06-BB10-E40A104FAB5C}">
      <dsp:nvSpPr>
        <dsp:cNvPr id="0" name=""/>
        <dsp:cNvSpPr/>
      </dsp:nvSpPr>
      <dsp:spPr>
        <a:xfrm>
          <a:off x="3916297" y="3180453"/>
          <a:ext cx="2665542" cy="82928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Cross-referencing</a:t>
          </a:r>
        </a:p>
      </dsp:txBody>
      <dsp:txXfrm>
        <a:off x="3940586" y="3204742"/>
        <a:ext cx="2616964" cy="780711"/>
      </dsp:txXfrm>
    </dsp:sp>
    <dsp:sp modelId="{143E25F3-0C99-4A9C-92F9-A2A0764D6738}">
      <dsp:nvSpPr>
        <dsp:cNvPr id="0" name=""/>
        <dsp:cNvSpPr/>
      </dsp:nvSpPr>
      <dsp:spPr>
        <a:xfrm>
          <a:off x="7164927" y="0"/>
          <a:ext cx="3331928" cy="42211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900" kern="1200" dirty="0"/>
            <a:t>Visual Model</a:t>
          </a:r>
        </a:p>
      </dsp:txBody>
      <dsp:txXfrm>
        <a:off x="7164927" y="0"/>
        <a:ext cx="3331928" cy="1266348"/>
      </dsp:txXfrm>
    </dsp:sp>
    <dsp:sp modelId="{DC758686-C8C8-4536-AB12-01FDC2057CA0}">
      <dsp:nvSpPr>
        <dsp:cNvPr id="0" name=""/>
        <dsp:cNvSpPr/>
      </dsp:nvSpPr>
      <dsp:spPr>
        <a:xfrm>
          <a:off x="7498120" y="1266709"/>
          <a:ext cx="2665542" cy="829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Display Groups</a:t>
          </a:r>
        </a:p>
      </dsp:txBody>
      <dsp:txXfrm>
        <a:off x="7522409" y="1290998"/>
        <a:ext cx="2616964" cy="780711"/>
      </dsp:txXfrm>
    </dsp:sp>
    <dsp:sp modelId="{15106A72-97E2-4280-B1D7-51169714E4D3}">
      <dsp:nvSpPr>
        <dsp:cNvPr id="0" name=""/>
        <dsp:cNvSpPr/>
      </dsp:nvSpPr>
      <dsp:spPr>
        <a:xfrm>
          <a:off x="7498120" y="2223581"/>
          <a:ext cx="2665542" cy="829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Fields</a:t>
          </a:r>
        </a:p>
      </dsp:txBody>
      <dsp:txXfrm>
        <a:off x="7522409" y="2247870"/>
        <a:ext cx="2616964" cy="780711"/>
      </dsp:txXfrm>
    </dsp:sp>
    <dsp:sp modelId="{77B17622-9ECB-4825-9D31-FA82B9EA3422}">
      <dsp:nvSpPr>
        <dsp:cNvPr id="0" name=""/>
        <dsp:cNvSpPr/>
      </dsp:nvSpPr>
      <dsp:spPr>
        <a:xfrm>
          <a:off x="7498120" y="3180453"/>
          <a:ext cx="2665542" cy="82928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Forms</a:t>
          </a:r>
        </a:p>
      </dsp:txBody>
      <dsp:txXfrm>
        <a:off x="7522409" y="3204742"/>
        <a:ext cx="2616964" cy="780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EDDC-FF65-49CF-A899-9060358C93A8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60095-E1D8-4FAE-A535-4F194BD76B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41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30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300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752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939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460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868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337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0649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782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272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103692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83367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581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4003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03/20/2024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30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03/20/2024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0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03/20/2024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347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03/20/2024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5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03/20/2024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4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03/20/2024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62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4905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03/20/2024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2364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03/20/2024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03/20/2024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647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2107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2291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D66D3-D254-E80A-E597-4F9FA877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03/20/2024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51156-A4E7-4140-F94E-220DD8B5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EEF9-41F0-33DF-8F17-0782141B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03/20/2024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567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03/20/2024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6673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03/20/2024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9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03/20/2024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03/20/2024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3318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03/20/2024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565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03/20/2024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194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03/20/2024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878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03/20/2024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eForms SDK – status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Ioannis Rousochatzakis, Publications Office, 20/03/2024</a:t>
            </a:r>
          </a:p>
        </p:txBody>
      </p:sp>
    </p:spTree>
    <p:extLst>
      <p:ext uri="{BB962C8B-B14F-4D97-AF65-F5344CB8AC3E}">
        <p14:creationId xmlns:p14="http://schemas.microsoft.com/office/powerpoint/2010/main" val="142157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F33B-E887-CF7C-66E5-A9CB9D3C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Business Entities –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82D0-4608-B65B-AC37-B082F617DA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2400" i="1" dirty="0"/>
              <a:t>Business Entities tell us how different fields combine to form a business concept.</a:t>
            </a:r>
          </a:p>
          <a:p>
            <a:endParaRPr lang="en-IE" dirty="0"/>
          </a:p>
          <a:p>
            <a:r>
              <a:rPr lang="en-IE" dirty="0"/>
              <a:t>Introduced to solve current issues</a:t>
            </a:r>
          </a:p>
          <a:p>
            <a:r>
              <a:rPr lang="en-IE" dirty="0"/>
              <a:t>Important the future of the SDK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27ACA-E17C-81F0-750C-577FD79A70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1815" y="3101009"/>
            <a:ext cx="5237285" cy="2931491"/>
          </a:xfrm>
        </p:spPr>
        <p:txBody>
          <a:bodyPr/>
          <a:lstStyle/>
          <a:p>
            <a:pPr marL="0" indent="0">
              <a:buNone/>
            </a:pPr>
            <a:r>
              <a:rPr lang="en-IE" b="1" dirty="0"/>
              <a:t>Wait a minute!</a:t>
            </a:r>
          </a:p>
          <a:p>
            <a:r>
              <a:rPr lang="en-IE" dirty="0"/>
              <a:t>Isn’t that what a Business Group is?</a:t>
            </a:r>
          </a:p>
          <a:p>
            <a:pPr lvl="1"/>
            <a:r>
              <a:rPr lang="en-IE" dirty="0"/>
              <a:t>No; BGs can’t play this role</a:t>
            </a:r>
          </a:p>
          <a:p>
            <a:r>
              <a:rPr lang="en-IE" dirty="0"/>
              <a:t>What about Nodes?</a:t>
            </a:r>
          </a:p>
          <a:p>
            <a:pPr lvl="1"/>
            <a:r>
              <a:rPr lang="en-IE" dirty="0"/>
              <a:t>No; Nodes have a different role</a:t>
            </a:r>
          </a:p>
          <a:p>
            <a:r>
              <a:rPr lang="en-IE" dirty="0"/>
              <a:t>What about Display Groups from Notice Types?</a:t>
            </a:r>
          </a:p>
          <a:p>
            <a:pPr lvl="1"/>
            <a:r>
              <a:rPr lang="en-IE" dirty="0"/>
              <a:t>Still no; Display Groups have a different role</a:t>
            </a:r>
          </a:p>
        </p:txBody>
      </p:sp>
    </p:spTree>
    <p:extLst>
      <p:ext uri="{BB962C8B-B14F-4D97-AF65-F5344CB8AC3E}">
        <p14:creationId xmlns:p14="http://schemas.microsoft.com/office/powerpoint/2010/main" val="207660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3EBA-3146-5F6E-35F7-981A4298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Business Entities – basic facts</a:t>
            </a:r>
          </a:p>
        </p:txBody>
      </p:sp>
      <p:pic>
        <p:nvPicPr>
          <p:cNvPr id="10" name="Picture Placeholder 9" descr="A diagram of a diagram&#10;&#10;Description automatically generated">
            <a:extLst>
              <a:ext uri="{FF2B5EF4-FFF2-40B4-BE49-F238E27FC236}">
                <a16:creationId xmlns:a16="http://schemas.microsoft.com/office/drawing/2014/main" id="{1C64F877-6341-3A63-5D1D-874D43EBF9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BEBF-D78E-DC3E-6E66-C640EED771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They come as a new section in fields.json.</a:t>
            </a:r>
          </a:p>
          <a:p>
            <a:r>
              <a:rPr lang="en-IE" dirty="0"/>
              <a:t>Every field “belongs” to one Business Entity.</a:t>
            </a:r>
          </a:p>
          <a:p>
            <a:r>
              <a:rPr lang="en-IE" dirty="0"/>
              <a:t>Identifiers (id fields) identify Business Entities.</a:t>
            </a:r>
          </a:p>
          <a:p>
            <a:r>
              <a:rPr lang="en-IE" dirty="0"/>
              <a:t>Cross-references (id-ref fields) reference Business Entities.</a:t>
            </a:r>
          </a:p>
          <a:p>
            <a:r>
              <a:rPr lang="en-IE" dirty="0"/>
              <a:t>Business Entities can repeat (of course)</a:t>
            </a:r>
          </a:p>
          <a:p>
            <a:pPr lvl="1"/>
            <a:r>
              <a:rPr lang="en-IE" dirty="0"/>
              <a:t>When they do, they are linked with the Node which they “repeat with”.</a:t>
            </a:r>
          </a:p>
          <a:p>
            <a:r>
              <a:rPr lang="en-IE" dirty="0"/>
              <a:t>Business Entities provide information on</a:t>
            </a:r>
          </a:p>
          <a:p>
            <a:pPr lvl="1"/>
            <a:r>
              <a:rPr lang="en-IE" dirty="0"/>
              <a:t>How to generate and reference instance identifiers for them</a:t>
            </a:r>
          </a:p>
          <a:p>
            <a:pPr lvl="1"/>
            <a:r>
              <a:rPr lang="en-IE" dirty="0"/>
              <a:t>How to reference them in Change Notices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10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A9089D-38E0-53B9-39FE-0D6760E9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are Business Entities different from Nodes?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777961B-6C0D-4A71-8C40-8478C6B1862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5189632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748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010DA-A0E3-6171-0E71-468C9F4E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“Business Entities” instead of BGs?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D19DA6-0C0A-21D8-A413-2B6190A7AF6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8530029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999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7AAA-A200-A822-F691-A831A7F9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Hierarchical structures in the SDK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3B6EB8-CA34-4E01-7635-AC62BE41CB5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3832262"/>
              </p:ext>
            </p:extLst>
          </p:nvPr>
        </p:nvGraphicFramePr>
        <p:xfrm>
          <a:off x="838200" y="1804988"/>
          <a:ext cx="10498138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144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46C28-4ECA-95F3-D47F-571320CB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3468755" cy="1325563"/>
          </a:xfrm>
        </p:spPr>
        <p:txBody>
          <a:bodyPr/>
          <a:lstStyle/>
          <a:p>
            <a:r>
              <a:rPr lang="en-IE" dirty="0"/>
              <a:t>Business Entities – what do they look like?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D1B0BB-A028-FDC6-E1D1-6FE9670E1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68755" cy="4351338"/>
          </a:xfrm>
        </p:spPr>
        <p:txBody>
          <a:bodyPr/>
          <a:lstStyle/>
          <a:p>
            <a:r>
              <a:rPr lang="en-IE" dirty="0"/>
              <a:t>Linked to a Node when repeating</a:t>
            </a:r>
          </a:p>
          <a:p>
            <a:r>
              <a:rPr lang="en-IE" dirty="0"/>
              <a:t>Provide information for instance identification</a:t>
            </a:r>
          </a:p>
          <a:p>
            <a:r>
              <a:rPr lang="en-IE" dirty="0"/>
              <a:t>Provide information on how to identify them in change notices</a:t>
            </a:r>
          </a:p>
          <a:p>
            <a:r>
              <a:rPr lang="en-IE" dirty="0"/>
              <a:t>Every Field belongs to one Business Entity</a:t>
            </a:r>
          </a:p>
        </p:txBody>
      </p:sp>
      <p:pic>
        <p:nvPicPr>
          <p:cNvPr id="6" name="Picture Placeholder 5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2FE04279-3609-E59A-6212-847CF97009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45" y="304800"/>
            <a:ext cx="7130482" cy="587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0793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46C28-4ECA-95F3-D47F-571320CB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3508511" cy="1325563"/>
          </a:xfrm>
        </p:spPr>
        <p:txBody>
          <a:bodyPr/>
          <a:lstStyle/>
          <a:p>
            <a:r>
              <a:rPr lang="en-IE" dirty="0"/>
              <a:t>Business Entities – what do they look like?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D1B0BB-A028-FDC6-E1D1-6FE9670E1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08511" cy="4351338"/>
          </a:xfrm>
        </p:spPr>
        <p:txBody>
          <a:bodyPr/>
          <a:lstStyle/>
          <a:p>
            <a:r>
              <a:rPr lang="en-IE" dirty="0"/>
              <a:t>Linked to a Node when repeating</a:t>
            </a:r>
          </a:p>
          <a:p>
            <a:r>
              <a:rPr lang="en-IE" dirty="0"/>
              <a:t>Provide information for instance identification</a:t>
            </a:r>
          </a:p>
          <a:p>
            <a:r>
              <a:rPr lang="en-IE" dirty="0"/>
              <a:t>Provide information on how to identify them in change notices</a:t>
            </a:r>
          </a:p>
          <a:p>
            <a:r>
              <a:rPr lang="en-IE" dirty="0"/>
              <a:t>Every Field belongs to one Business Entity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FE04279-3609-E59A-6212-847CF97009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70783" y="278296"/>
            <a:ext cx="6889927" cy="5898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98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5AE412-4859-4CE8-7CEE-55ECCC58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Business Entities in SDK 1.12.0</a:t>
            </a:r>
          </a:p>
        </p:txBody>
      </p:sp>
      <p:pic>
        <p:nvPicPr>
          <p:cNvPr id="8" name="Content Placeholder 7" descr="A diagram of a diagram&#10;&#10;Description automatically generated">
            <a:extLst>
              <a:ext uri="{FF2B5EF4-FFF2-40B4-BE49-F238E27FC236}">
                <a16:creationId xmlns:a16="http://schemas.microsoft.com/office/drawing/2014/main" id="{D21F98E9-596D-461F-D30B-59889653B67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71" y="1804988"/>
            <a:ext cx="9837196" cy="4221162"/>
          </a:xfrm>
        </p:spPr>
      </p:pic>
    </p:spTree>
    <p:extLst>
      <p:ext uri="{BB962C8B-B14F-4D97-AF65-F5344CB8AC3E}">
        <p14:creationId xmlns:p14="http://schemas.microsoft.com/office/powerpoint/2010/main" val="10259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95E7-8BA4-1D31-B4C5-524D7F0C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Business Entities – Current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858B5-9C2C-FCAB-E622-8ECA0D7D14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b="1" dirty="0"/>
              <a:t>Generating identifiers</a:t>
            </a:r>
          </a:p>
          <a:p>
            <a:pPr lvl="1"/>
            <a:r>
              <a:rPr lang="en-IE" dirty="0"/>
              <a:t>Replaces the current solution and overcomes its limitations</a:t>
            </a:r>
          </a:p>
          <a:p>
            <a:r>
              <a:rPr lang="en-IE" b="1" dirty="0"/>
              <a:t>Cross-referencing</a:t>
            </a:r>
          </a:p>
          <a:p>
            <a:pPr lvl="1"/>
            <a:r>
              <a:rPr lang="en-IE" dirty="0"/>
              <a:t>Linking </a:t>
            </a:r>
            <a:r>
              <a:rPr lang="en-IE" b="1" dirty="0"/>
              <a:t>id-ref</a:t>
            </a:r>
            <a:r>
              <a:rPr lang="en-IE" dirty="0"/>
              <a:t> fields with identifiers that were not possible in previous versions of the SDK</a:t>
            </a:r>
          </a:p>
          <a:p>
            <a:r>
              <a:rPr lang="en-IE" b="1" dirty="0"/>
              <a:t>Change notices</a:t>
            </a:r>
          </a:p>
          <a:p>
            <a:pPr lvl="1"/>
            <a:r>
              <a:rPr lang="en-IE" dirty="0"/>
              <a:t>Simplify/automate filling-in of change section</a:t>
            </a:r>
          </a:p>
        </p:txBody>
      </p:sp>
    </p:spTree>
    <p:extLst>
      <p:ext uri="{BB962C8B-B14F-4D97-AF65-F5344CB8AC3E}">
        <p14:creationId xmlns:p14="http://schemas.microsoft.com/office/powerpoint/2010/main" val="34688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E5AD-69EC-BF38-0DE7-69DD10A4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Business Entities – future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92EF-63EC-BAC2-A99B-CBAC1E4FAB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b="1" dirty="0"/>
              <a:t>Planned for 2025</a:t>
            </a:r>
          </a:p>
          <a:p>
            <a:pPr lvl="1"/>
            <a:r>
              <a:rPr lang="en-IE" dirty="0"/>
              <a:t>Alignment with the eProcurement Ontology classes</a:t>
            </a:r>
          </a:p>
          <a:p>
            <a:pPr lvl="1"/>
            <a:r>
              <a:rPr lang="en-IE" dirty="0"/>
              <a:t>Composition - “has …” relationships</a:t>
            </a:r>
          </a:p>
          <a:p>
            <a:pPr lvl="1"/>
            <a:r>
              <a:rPr lang="en-IE" dirty="0"/>
              <a:t>Inheritance – “is …” relationships</a:t>
            </a:r>
          </a:p>
          <a:p>
            <a:r>
              <a:rPr lang="en-IE" b="1" dirty="0"/>
              <a:t>Possible (but not yet planned)</a:t>
            </a:r>
          </a:p>
          <a:p>
            <a:pPr lvl="1"/>
            <a:r>
              <a:rPr lang="en-IE" dirty="0"/>
              <a:t>Alignment with Business Groups </a:t>
            </a:r>
            <a:br>
              <a:rPr lang="en-IE" dirty="0"/>
            </a:br>
            <a:r>
              <a:rPr lang="en-IE" dirty="0"/>
              <a:t>(future updates to the regulation)</a:t>
            </a:r>
          </a:p>
          <a:p>
            <a:pPr lvl="1"/>
            <a:r>
              <a:rPr lang="en-IE" dirty="0"/>
              <a:t>To be used by EFX 3 to simplify expressions</a:t>
            </a:r>
          </a:p>
        </p:txBody>
      </p:sp>
    </p:spTree>
    <p:extLst>
      <p:ext uri="{BB962C8B-B14F-4D97-AF65-F5344CB8AC3E}">
        <p14:creationId xmlns:p14="http://schemas.microsoft.com/office/powerpoint/2010/main" val="2745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23F5-8E38-4BDE-C44B-249BCDD85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A6A57-7822-E9BE-47F4-DFFDF5D9A4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SDK 2 – Quick update</a:t>
            </a:r>
          </a:p>
          <a:p>
            <a:pPr lvl="0"/>
            <a:r>
              <a:rPr lang="en-US" dirty="0"/>
              <a:t>SDK Explorer – Demo</a:t>
            </a:r>
          </a:p>
          <a:p>
            <a:pPr lvl="0"/>
            <a:r>
              <a:rPr lang="en-US" dirty="0"/>
              <a:t>SDK 1.12.0 – Business Entities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197DB-E24B-ADD7-E7A7-7890C078DA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21438"/>
            <a:ext cx="701675" cy="365125"/>
          </a:xfrm>
        </p:spPr>
        <p:txBody>
          <a:bodyPr/>
          <a:lstStyle/>
          <a:p>
            <a:fld id="{AD9800E9-A22B-49E3-A9A4-658F255CFFA4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9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A4FE-1618-4372-A310-8B4110B90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D4072C-6256-A35E-2BA3-9ED73E013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19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5F0A-B181-F133-A91B-DD43799D3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SDK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02A9D-9E38-F4E1-DBB3-E608D22CF3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Quick update</a:t>
            </a:r>
          </a:p>
        </p:txBody>
      </p:sp>
    </p:spTree>
    <p:extLst>
      <p:ext uri="{BB962C8B-B14F-4D97-AF65-F5344CB8AC3E}">
        <p14:creationId xmlns:p14="http://schemas.microsoft.com/office/powerpoint/2010/main" val="314285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F879-4596-6C1C-0414-C723D2AA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SDK 2 – what’s the hold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9FAF-1489-CD3B-AAC0-8C3D4C5CE3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Work paused for several months. </a:t>
            </a:r>
          </a:p>
          <a:p>
            <a:pPr lvl="1"/>
            <a:r>
              <a:rPr lang="en-IE" dirty="0"/>
              <a:t>Restarting now.</a:t>
            </a:r>
          </a:p>
          <a:p>
            <a:r>
              <a:rPr lang="en-IE" dirty="0"/>
              <a:t>SDK 2 is about updating EFX.</a:t>
            </a:r>
          </a:p>
          <a:p>
            <a:pPr lvl="1"/>
            <a:r>
              <a:rPr lang="en-IE" dirty="0"/>
              <a:t>To improve notice visualisation (view templates)</a:t>
            </a:r>
          </a:p>
          <a:p>
            <a:pPr lvl="1"/>
            <a:r>
              <a:rPr lang="en-IE" dirty="0"/>
              <a:t>To add support for complex rules</a:t>
            </a:r>
          </a:p>
          <a:p>
            <a:r>
              <a:rPr lang="en-IE" dirty="0"/>
              <a:t>More pre-releases will follow as we progress.</a:t>
            </a:r>
          </a:p>
          <a:p>
            <a:r>
              <a:rPr lang="en-IE" dirty="0"/>
              <a:t>Final release Q1 2025.</a:t>
            </a:r>
          </a:p>
        </p:txBody>
      </p:sp>
    </p:spTree>
    <p:extLst>
      <p:ext uri="{BB962C8B-B14F-4D97-AF65-F5344CB8AC3E}">
        <p14:creationId xmlns:p14="http://schemas.microsoft.com/office/powerpoint/2010/main" val="39292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9310-2468-1C9F-A05D-FD11881C7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SDK EXPLORER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201E7-F040-1802-0511-D73CBAC57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Quick intro &amp; demo</a:t>
            </a:r>
          </a:p>
        </p:txBody>
      </p:sp>
    </p:spTree>
    <p:extLst>
      <p:ext uri="{BB962C8B-B14F-4D97-AF65-F5344CB8AC3E}">
        <p14:creationId xmlns:p14="http://schemas.microsoft.com/office/powerpoint/2010/main" val="216011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A0C4-7ED1-A8B0-C924-4C3396B5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SDK Explorer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CF8C-6CFE-F447-3E37-DAADE4FFE3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New tool – Compares SDK versions</a:t>
            </a:r>
          </a:p>
          <a:p>
            <a:r>
              <a:rPr lang="en-IE" dirty="0"/>
              <a:t>Announced December 2023</a:t>
            </a:r>
          </a:p>
          <a:p>
            <a:r>
              <a:rPr lang="en-IE" dirty="0"/>
              <a:t>Released January 2024</a:t>
            </a:r>
          </a:p>
          <a:p>
            <a:r>
              <a:rPr lang="en-IE" dirty="0"/>
              <a:t>Purpose: </a:t>
            </a:r>
          </a:p>
          <a:p>
            <a:pPr lvl="1"/>
            <a:r>
              <a:rPr lang="en-IE" dirty="0"/>
              <a:t>Help eSenders to </a:t>
            </a:r>
            <a:r>
              <a:rPr lang="en-IE" b="1" dirty="0"/>
              <a:t>migrate</a:t>
            </a:r>
            <a:r>
              <a:rPr lang="en-IE" dirty="0"/>
              <a:t> from older to newer versions of the SDK</a:t>
            </a:r>
          </a:p>
          <a:p>
            <a:pPr lvl="1"/>
            <a:r>
              <a:rPr lang="en-IE" dirty="0"/>
              <a:t>Improve the visibility and understanding of the SDK contents</a:t>
            </a:r>
          </a:p>
          <a:p>
            <a:r>
              <a:rPr lang="en-IE" dirty="0"/>
              <a:t>Made for both technical and </a:t>
            </a:r>
            <a:r>
              <a:rPr lang="en-IE" b="1" dirty="0"/>
              <a:t>non-technical</a:t>
            </a:r>
            <a:r>
              <a:rPr lang="en-IE" dirty="0"/>
              <a:t> users</a:t>
            </a:r>
          </a:p>
        </p:txBody>
      </p:sp>
    </p:spTree>
    <p:extLst>
      <p:ext uri="{BB962C8B-B14F-4D97-AF65-F5344CB8AC3E}">
        <p14:creationId xmlns:p14="http://schemas.microsoft.com/office/powerpoint/2010/main" val="330855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A45D-8A19-334F-7F66-AA69529A1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Quick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50CC8-E2E4-7012-6734-6F2F30B53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408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7B2BC4-B40D-1D29-62A7-C4AD63F7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SDK Explorer – What’s missing – What’s next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5A841-2F68-8384-B381-0880E1CCD0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Auto summarise changes</a:t>
            </a:r>
          </a:p>
          <a:p>
            <a:r>
              <a:rPr lang="en-IE" dirty="0"/>
              <a:t>Compare Rules</a:t>
            </a:r>
          </a:p>
          <a:p>
            <a:r>
              <a:rPr lang="en-IE" dirty="0"/>
              <a:t>Your suggestions…</a:t>
            </a:r>
          </a:p>
        </p:txBody>
      </p:sp>
    </p:spTree>
    <p:extLst>
      <p:ext uri="{BB962C8B-B14F-4D97-AF65-F5344CB8AC3E}">
        <p14:creationId xmlns:p14="http://schemas.microsoft.com/office/powerpoint/2010/main" val="296909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9E9DC1-0ADB-1BBE-870D-EDA867A6E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Business entities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0DA42A-F8E0-C811-B7A5-36B6FB0FF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To be introduced in SDK 1.12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2300FDC2-B178-F227-8E32-BF2F41C5D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332922" cy="33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16508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7.1.4619"/>
  <p:tag name="SLIDO_PRESENTATION_ID" val="00000000-0000-0000-0000-000000000000"/>
  <p:tag name="SLIDO_EVENT_UUID" val="5c4df848-86a3-4004-aea5-5a79d1d3d5b5"/>
  <p:tag name="SLIDO_EVENT_SECTION_UUID" val="46c90ba1-a2ef-4af6-aa52-4471dacce5d7"/>
</p:tagLst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dark background 2.potx" id="{B8F39B1A-E77B-47D1-8276-DF8E39A9E1C6}" vid="{4D457107-94FF-4F5F-8579-B76FCACBCB80}"/>
    </a:ext>
  </a:extLst>
</a:theme>
</file>

<file path=ppt/theme/theme2.xml><?xml version="1.0" encoding="utf-8"?>
<a:theme xmlns:a="http://schemas.openxmlformats.org/drawingml/2006/main" name="1_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white background 2.potx" id="{70D0319E-B179-4C25-BF84-72B0911705D4}" vid="{DB03FC20-BA93-47FA-8620-878174BDFC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8" ma:contentTypeDescription="Create a new document." ma:contentTypeScope="" ma:versionID="956d5f8765234da2ab89c569c8939b0c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3f62a9e9da6a7933472fab0d9a68c12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4269c-1bca-4c47-bcbd-0ca0cb14aa6e">
      <Terms xmlns="http://schemas.microsoft.com/office/infopath/2007/PartnerControls"/>
    </lcf76f155ced4ddcb4097134ff3c332f>
    <TaxCatchAll xmlns="96a7f24e-e0df-4592-b6e0-4a62e251a0e5" xsi:nil="true"/>
  </documentManagement>
</p:properties>
</file>

<file path=customXml/itemProps1.xml><?xml version="1.0" encoding="utf-8"?>
<ds:datastoreItem xmlns:ds="http://schemas.openxmlformats.org/officeDocument/2006/customXml" ds:itemID="{F9861902-9C46-483A-85D0-95C5D95D1614}"/>
</file>

<file path=customXml/itemProps2.xml><?xml version="1.0" encoding="utf-8"?>
<ds:datastoreItem xmlns:ds="http://schemas.openxmlformats.org/officeDocument/2006/customXml" ds:itemID="{6C0B619B-CFB0-47B4-BEA6-898EA3388917}"/>
</file>

<file path=customXml/itemProps3.xml><?xml version="1.0" encoding="utf-8"?>
<ds:datastoreItem xmlns:ds="http://schemas.openxmlformats.org/officeDocument/2006/customXml" ds:itemID="{633C07F6-9607-4E49-8B35-4A7ADFDDD37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585</Words>
  <Application>Microsoft Office PowerPoint</Application>
  <PresentationFormat>Widescreen</PresentationFormat>
  <Paragraphs>121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System Font Regular</vt:lpstr>
      <vt:lpstr>Office Theme</vt:lpstr>
      <vt:lpstr>1_Office Theme</vt:lpstr>
      <vt:lpstr>eForms SDK – status update</vt:lpstr>
      <vt:lpstr>Agenda</vt:lpstr>
      <vt:lpstr>SDK 2</vt:lpstr>
      <vt:lpstr>SDK 2 – what’s the hold up?</vt:lpstr>
      <vt:lpstr>SDK EXPLORER</vt:lpstr>
      <vt:lpstr>SDK Explorer</vt:lpstr>
      <vt:lpstr>Quick DEMO</vt:lpstr>
      <vt:lpstr>SDK Explorer – What’s missing – What’s next</vt:lpstr>
      <vt:lpstr>Business entities</vt:lpstr>
      <vt:lpstr>Business Entities – what are they?</vt:lpstr>
      <vt:lpstr>Business Entities – basic facts</vt:lpstr>
      <vt:lpstr>How are Business Entities different from Nodes?</vt:lpstr>
      <vt:lpstr>Why “Business Entities” instead of BGs?</vt:lpstr>
      <vt:lpstr>Hierarchical structures in the SDK</vt:lpstr>
      <vt:lpstr>Business Entities – what do they look like?</vt:lpstr>
      <vt:lpstr>Business Entities – what do they look like?</vt:lpstr>
      <vt:lpstr>Business Entities in SDK 1.12.0</vt:lpstr>
      <vt:lpstr>Business Entities – Current use cases</vt:lpstr>
      <vt:lpstr>Business Entities – future evolution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2024-03-20T10:00:40Z</dcterms:created>
  <dcterms:modified xsi:type="dcterms:W3CDTF">2024-03-20T10:02:55Z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2024-03-20T10:02:45Z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83d542e8-ffc0-4605-8d20-d41c96e6a44a</vt:lpwstr>
  </property>
  <property fmtid="{D5CDD505-2E9C-101B-9397-08002B2CF9AE}" pid="8" name="MSIP_Label_6bd9ddd1-4d20-43f6-abfa-fc3c07406f94_ContentBits">
    <vt:lpwstr>0</vt:lpwstr>
  </property>
  <property fmtid="{D5CDD505-2E9C-101B-9397-08002B2CF9AE}" pid="9" name="MediaServiceImageTags">
    <vt:lpwstr/>
  </property>
  <property fmtid="{D5CDD505-2E9C-101B-9397-08002B2CF9AE}" pid="10" name="MSIP_Label_f4cdc456-5864-460f-beda-883d23b78bbb_ContentBits">
    <vt:lpwstr>0</vt:lpwstr>
  </property>
  <property fmtid="{D5CDD505-2E9C-101B-9397-08002B2CF9AE}" pid="11" name="ContentTypeId">
    <vt:lpwstr>0x0101008BA6791DDFFC024DAA4136D92359EB10</vt:lpwstr>
  </property>
  <property fmtid="{D5CDD505-2E9C-101B-9397-08002B2CF9AE}" pid="12" name="MSIP_Label_f4cdc456-5864-460f-beda-883d23b78bbb_Method">
    <vt:lpwstr>Privileged</vt:lpwstr>
  </property>
  <property fmtid="{D5CDD505-2E9C-101B-9397-08002B2CF9AE}" pid="13" name="MSIP_Label_f4cdc456-5864-460f-beda-883d23b78bbb_SiteId">
    <vt:lpwstr>b24c8b06-522c-46fe-9080-70926f8dddb1</vt:lpwstr>
  </property>
  <property fmtid="{D5CDD505-2E9C-101B-9397-08002B2CF9AE}" pid="14" name="MSIP_Label_f4cdc456-5864-460f-beda-883d23b78bbb_Name">
    <vt:lpwstr>Publicly Available</vt:lpwstr>
  </property>
  <property fmtid="{D5CDD505-2E9C-101B-9397-08002B2CF9AE}" pid="15" name="SlidoAppVersion">
    <vt:lpwstr>1.7.1.4619</vt:lpwstr>
  </property>
  <property fmtid="{D5CDD505-2E9C-101B-9397-08002B2CF9AE}" pid="16" name="MSIP_Label_f4cdc456-5864-460f-beda-883d23b78bbb_ActionId">
    <vt:lpwstr>67c45d44-65fc-470c-af98-00a76b0a3d26</vt:lpwstr>
  </property>
  <property fmtid="{D5CDD505-2E9C-101B-9397-08002B2CF9AE}" pid="17" name="MSIP_Label_f4cdc456-5864-460f-beda-883d23b78bbb_Enabled">
    <vt:lpwstr>true</vt:lpwstr>
  </property>
  <property fmtid="{D5CDD505-2E9C-101B-9397-08002B2CF9AE}" pid="18" name="MSIP_Label_f4cdc456-5864-460f-beda-883d23b78bbb_SetDate">
    <vt:lpwstr>2023-05-23T09:40:29Z</vt:lpwstr>
  </property>
</Properties>
</file>