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4" r:id="rId2"/>
  </p:sldMasterIdLst>
  <p:notesMasterIdLst>
    <p:notesMasterId r:id="rId16"/>
  </p:notesMasterIdLst>
  <p:sldIdLst>
    <p:sldId id="256" r:id="rId3"/>
    <p:sldId id="319" r:id="rId4"/>
    <p:sldId id="348" r:id="rId5"/>
    <p:sldId id="357" r:id="rId6"/>
    <p:sldId id="364" r:id="rId7"/>
    <p:sldId id="361" r:id="rId8"/>
    <p:sldId id="352" r:id="rId9"/>
    <p:sldId id="365" r:id="rId10"/>
    <p:sldId id="368" r:id="rId11"/>
    <p:sldId id="366" r:id="rId12"/>
    <p:sldId id="367" r:id="rId13"/>
    <p:sldId id="356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D76AA9-FB3F-43BE-AAA1-8D2386092F4D}">
          <p14:sldIdLst>
            <p14:sldId id="256"/>
            <p14:sldId id="319"/>
          </p14:sldIdLst>
        </p14:section>
        <p14:section name="Updates" id="{F9097E4B-8826-4891-9E7F-5F969FA7C033}">
          <p14:sldIdLst>
            <p14:sldId id="348"/>
          </p14:sldIdLst>
        </p14:section>
        <p14:section name="Roadmap" id="{567E9ABD-3222-4595-9D17-9E4B64E7D855}">
          <p14:sldIdLst>
            <p14:sldId id="357"/>
            <p14:sldId id="364"/>
            <p14:sldId id="361"/>
            <p14:sldId id="352"/>
            <p14:sldId id="365"/>
            <p14:sldId id="368"/>
            <p14:sldId id="366"/>
            <p14:sldId id="367"/>
            <p14:sldId id="356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A1369-5685-4D86-94BF-834B17D31776}" v="375" dt="2023-05-23T09:37:16.432"/>
    <p1510:client id="{3DF0168B-20BF-446B-8577-B18B2816952E}" v="7" dt="2023-05-23T09:39:39.610"/>
    <p1510:client id="{8F369423-990E-4300-8082-F1E292E2BCF8}" v="886" dt="2023-05-23T01:50:5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388CD-4085-4968-9CB7-DCC0AA94832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601267E-1225-43A4-9340-9B6DB5B58D1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IE"/>
            <a:t>if you do not </a:t>
          </a:r>
          <a:br>
            <a:rPr lang="en-IE"/>
          </a:br>
          <a:r>
            <a:rPr lang="en-IE"/>
            <a:t>use EFX at all</a:t>
          </a:r>
        </a:p>
      </dgm:t>
    </dgm:pt>
    <dgm:pt modelId="{1AA9B52C-237F-46D6-ADCF-B45AB27EB77D}" type="parTrans" cxnId="{494010AE-0C9C-4A6D-988D-8C07F3A8FB2D}">
      <dgm:prSet/>
      <dgm:spPr/>
      <dgm:t>
        <a:bodyPr/>
        <a:lstStyle/>
        <a:p>
          <a:endParaRPr lang="en-IE"/>
        </a:p>
      </dgm:t>
    </dgm:pt>
    <dgm:pt modelId="{2F686780-223C-47BA-9468-6ADA4E37A5F6}" type="sibTrans" cxnId="{494010AE-0C9C-4A6D-988D-8C07F3A8FB2D}">
      <dgm:prSet/>
      <dgm:spPr/>
      <dgm:t>
        <a:bodyPr/>
        <a:lstStyle/>
        <a:p>
          <a:endParaRPr lang="en-IE"/>
        </a:p>
      </dgm:t>
    </dgm:pt>
    <dgm:pt modelId="{09FB2472-44DA-4D30-BF34-33AA2877239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/>
            <a:t>Easy migration</a:t>
          </a:r>
        </a:p>
      </dgm:t>
    </dgm:pt>
    <dgm:pt modelId="{A9499266-73A5-43CD-8243-21A393426022}" type="parTrans" cxnId="{AE7D80F9-00B1-41BE-856E-E617A8088438}">
      <dgm:prSet/>
      <dgm:spPr/>
      <dgm:t>
        <a:bodyPr/>
        <a:lstStyle/>
        <a:p>
          <a:endParaRPr lang="en-IE"/>
        </a:p>
      </dgm:t>
    </dgm:pt>
    <dgm:pt modelId="{02305246-0039-43C8-A451-06F0D6074EC7}" type="sibTrans" cxnId="{AE7D80F9-00B1-41BE-856E-E617A8088438}">
      <dgm:prSet/>
      <dgm:spPr/>
      <dgm:t>
        <a:bodyPr/>
        <a:lstStyle/>
        <a:p>
          <a:endParaRPr lang="en-IE"/>
        </a:p>
      </dgm:t>
    </dgm:pt>
    <dgm:pt modelId="{E45817B2-7C72-4E37-B1A3-1666009E18C0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IE"/>
            <a:t>if you use the </a:t>
          </a:r>
          <a:br>
            <a:rPr lang="en-IE"/>
          </a:br>
          <a:r>
            <a:rPr lang="en-IE"/>
            <a:t>EFX Toolkit</a:t>
          </a:r>
        </a:p>
      </dgm:t>
    </dgm:pt>
    <dgm:pt modelId="{7828681D-CDD6-4B4D-8B73-A3343EFA7500}" type="parTrans" cxnId="{B5413C71-665B-4B8C-A044-517005AEFD06}">
      <dgm:prSet/>
      <dgm:spPr/>
      <dgm:t>
        <a:bodyPr/>
        <a:lstStyle/>
        <a:p>
          <a:endParaRPr lang="en-IE"/>
        </a:p>
      </dgm:t>
    </dgm:pt>
    <dgm:pt modelId="{E58C8445-2250-4B08-8BEE-A71D8DE859F4}" type="sibTrans" cxnId="{B5413C71-665B-4B8C-A044-517005AEFD06}">
      <dgm:prSet/>
      <dgm:spPr/>
      <dgm:t>
        <a:bodyPr/>
        <a:lstStyle/>
        <a:p>
          <a:endParaRPr lang="en-IE"/>
        </a:p>
      </dgm:t>
    </dgm:pt>
    <dgm:pt modelId="{BE6C1037-0BD2-48A0-BC37-F58BF7187353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/>
            <a:t>Easy migration.</a:t>
          </a:r>
        </a:p>
      </dgm:t>
    </dgm:pt>
    <dgm:pt modelId="{7DFEE8A6-0640-4FBC-B027-DB12F639C799}" type="parTrans" cxnId="{F04D53ED-6114-4011-A9A0-86BA984858E3}">
      <dgm:prSet/>
      <dgm:spPr/>
      <dgm:t>
        <a:bodyPr/>
        <a:lstStyle/>
        <a:p>
          <a:endParaRPr lang="en-IE"/>
        </a:p>
      </dgm:t>
    </dgm:pt>
    <dgm:pt modelId="{768BD6D1-2DE0-40F5-8A1A-25E0F2549527}" type="sibTrans" cxnId="{F04D53ED-6114-4011-A9A0-86BA984858E3}">
      <dgm:prSet/>
      <dgm:spPr/>
      <dgm:t>
        <a:bodyPr/>
        <a:lstStyle/>
        <a:p>
          <a:endParaRPr lang="en-IE"/>
        </a:p>
      </dgm:t>
    </dgm:pt>
    <dgm:pt modelId="{F35214C6-0D26-4F14-9F8E-0AD95FC4478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IE"/>
            <a:t>if you use a custom EFX </a:t>
          </a:r>
          <a:r>
            <a:rPr lang="en-IE" err="1"/>
            <a:t>transpiler</a:t>
          </a:r>
          <a:endParaRPr lang="en-IE"/>
        </a:p>
      </dgm:t>
    </dgm:pt>
    <dgm:pt modelId="{E6C66AA4-1097-4381-8182-E705F2A6766F}" type="parTrans" cxnId="{5B8E0578-4883-4019-A586-42BB3C354B68}">
      <dgm:prSet/>
      <dgm:spPr/>
      <dgm:t>
        <a:bodyPr/>
        <a:lstStyle/>
        <a:p>
          <a:endParaRPr lang="en-IE"/>
        </a:p>
      </dgm:t>
    </dgm:pt>
    <dgm:pt modelId="{929E56F7-E16C-424F-BC17-16A1F2DAED6B}" type="sibTrans" cxnId="{5B8E0578-4883-4019-A586-42BB3C354B68}">
      <dgm:prSet/>
      <dgm:spPr/>
      <dgm:t>
        <a:bodyPr/>
        <a:lstStyle/>
        <a:p>
          <a:endParaRPr lang="en-IE"/>
        </a:p>
      </dgm:t>
    </dgm:pt>
    <dgm:pt modelId="{F287563A-7A7A-4DC7-86C8-EA90AAE4E53B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/>
            <a:t>Not trivial but mostly straight forward.</a:t>
          </a:r>
        </a:p>
      </dgm:t>
    </dgm:pt>
    <dgm:pt modelId="{C20B7237-2E5B-41C5-80B6-649DCBD1CC92}" type="parTrans" cxnId="{18EFCCC2-FD43-461C-84CA-76025E378090}">
      <dgm:prSet/>
      <dgm:spPr/>
      <dgm:t>
        <a:bodyPr/>
        <a:lstStyle/>
        <a:p>
          <a:endParaRPr lang="en-IE"/>
        </a:p>
      </dgm:t>
    </dgm:pt>
    <dgm:pt modelId="{2D0B050B-9DE9-4662-98EE-88F0BB582ED9}" type="sibTrans" cxnId="{18EFCCC2-FD43-461C-84CA-76025E378090}">
      <dgm:prSet/>
      <dgm:spPr/>
      <dgm:t>
        <a:bodyPr/>
        <a:lstStyle/>
        <a:p>
          <a:endParaRPr lang="en-IE"/>
        </a:p>
      </dgm:t>
    </dgm:pt>
    <dgm:pt modelId="{237E2530-F0F0-4BE0-8C86-6044B7242E9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/>
            <a:t>Pre-processor</a:t>
          </a:r>
        </a:p>
        <a:p>
          <a:r>
            <a:rPr lang="en-IE"/>
            <a:t>Variable Scope Management</a:t>
          </a:r>
        </a:p>
      </dgm:t>
    </dgm:pt>
    <dgm:pt modelId="{C04B587B-D50C-40B3-A8E5-30176FFD5D37}" type="parTrans" cxnId="{4CA38B2E-F01B-43B1-9E2D-5A53C5E094BE}">
      <dgm:prSet/>
      <dgm:spPr/>
      <dgm:t>
        <a:bodyPr/>
        <a:lstStyle/>
        <a:p>
          <a:endParaRPr lang="en-IE"/>
        </a:p>
      </dgm:t>
    </dgm:pt>
    <dgm:pt modelId="{85E0F60B-ABCF-41E2-BC09-61E54F2FC626}" type="sibTrans" cxnId="{4CA38B2E-F01B-43B1-9E2D-5A53C5E094BE}">
      <dgm:prSet/>
      <dgm:spPr/>
      <dgm:t>
        <a:bodyPr/>
        <a:lstStyle/>
        <a:p>
          <a:endParaRPr lang="en-IE"/>
        </a:p>
      </dgm:t>
    </dgm:pt>
    <dgm:pt modelId="{94722613-4992-4739-82C8-A868F48F7DD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/>
            <a:t>Switch to latest </a:t>
          </a:r>
          <a:br>
            <a:rPr lang="en-IE"/>
          </a:br>
          <a:r>
            <a:rPr lang="en-IE"/>
            <a:t>EFX Toolkit.</a:t>
          </a:r>
        </a:p>
      </dgm:t>
    </dgm:pt>
    <dgm:pt modelId="{D97DF1FF-87DE-4A45-BD37-425A9C6BFB4D}" type="parTrans" cxnId="{8EEF3E72-CE39-4684-871F-C5452AEB1D05}">
      <dgm:prSet/>
      <dgm:spPr/>
      <dgm:t>
        <a:bodyPr/>
        <a:lstStyle/>
        <a:p>
          <a:endParaRPr lang="en-IE"/>
        </a:p>
      </dgm:t>
    </dgm:pt>
    <dgm:pt modelId="{6E3E8B21-7834-4991-BB76-0FA78735E0C1}" type="sibTrans" cxnId="{8EEF3E72-CE39-4684-871F-C5452AEB1D05}">
      <dgm:prSet/>
      <dgm:spPr/>
      <dgm:t>
        <a:bodyPr/>
        <a:lstStyle/>
        <a:p>
          <a:endParaRPr lang="en-IE"/>
        </a:p>
      </dgm:t>
    </dgm:pt>
    <dgm:pt modelId="{0D6CA55F-4E44-41F4-86D5-D3445FA9F84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/>
            <a:t>Like any another minor version of SDK 1.</a:t>
          </a:r>
        </a:p>
      </dgm:t>
    </dgm:pt>
    <dgm:pt modelId="{3FED2CCD-735C-49F0-8702-E41E4F98E9FD}" type="parTrans" cxnId="{3DEDD468-909D-4F8C-BE20-F0D1E0BF8EFF}">
      <dgm:prSet/>
      <dgm:spPr/>
      <dgm:t>
        <a:bodyPr/>
        <a:lstStyle/>
        <a:p>
          <a:endParaRPr lang="en-IE"/>
        </a:p>
      </dgm:t>
    </dgm:pt>
    <dgm:pt modelId="{D08CD01C-B1F0-43A4-94E6-C66BB2740B20}" type="sibTrans" cxnId="{3DEDD468-909D-4F8C-BE20-F0D1E0BF8EFF}">
      <dgm:prSet/>
      <dgm:spPr/>
      <dgm:t>
        <a:bodyPr/>
        <a:lstStyle/>
        <a:p>
          <a:endParaRPr lang="en-IE"/>
        </a:p>
      </dgm:t>
    </dgm:pt>
    <dgm:pt modelId="{882FB97F-1A9F-446C-BB97-9D28975EF616}" type="pres">
      <dgm:prSet presAssocID="{E22388CD-4085-4968-9CB7-DCC0AA948327}" presName="theList" presStyleCnt="0">
        <dgm:presLayoutVars>
          <dgm:dir/>
          <dgm:animLvl val="lvl"/>
          <dgm:resizeHandles val="exact"/>
        </dgm:presLayoutVars>
      </dgm:prSet>
      <dgm:spPr/>
    </dgm:pt>
    <dgm:pt modelId="{DD5C5AAC-A61F-45AB-90B5-0A377315E68D}" type="pres">
      <dgm:prSet presAssocID="{7601267E-1225-43A4-9340-9B6DB5B58D13}" presName="compNode" presStyleCnt="0"/>
      <dgm:spPr/>
    </dgm:pt>
    <dgm:pt modelId="{D3B8CCA3-A791-4392-9A6E-07300F468DFF}" type="pres">
      <dgm:prSet presAssocID="{7601267E-1225-43A4-9340-9B6DB5B58D13}" presName="aNode" presStyleLbl="bgShp" presStyleIdx="0" presStyleCnt="3"/>
      <dgm:spPr/>
    </dgm:pt>
    <dgm:pt modelId="{71AD43A0-17F6-4E9A-9EA6-FCAB770B7970}" type="pres">
      <dgm:prSet presAssocID="{7601267E-1225-43A4-9340-9B6DB5B58D13}" presName="textNode" presStyleLbl="bgShp" presStyleIdx="0" presStyleCnt="3"/>
      <dgm:spPr/>
    </dgm:pt>
    <dgm:pt modelId="{8178BE1E-41CC-47E8-9754-3261B182975B}" type="pres">
      <dgm:prSet presAssocID="{7601267E-1225-43A4-9340-9B6DB5B58D13}" presName="compChildNode" presStyleCnt="0"/>
      <dgm:spPr/>
    </dgm:pt>
    <dgm:pt modelId="{6322C1DE-8DFE-4462-8124-E46AABD8A106}" type="pres">
      <dgm:prSet presAssocID="{7601267E-1225-43A4-9340-9B6DB5B58D13}" presName="theInnerList" presStyleCnt="0"/>
      <dgm:spPr/>
    </dgm:pt>
    <dgm:pt modelId="{B28817CE-97DA-40DA-A145-9B87B3FFFC93}" type="pres">
      <dgm:prSet presAssocID="{09FB2472-44DA-4D30-BF34-33AA28772399}" presName="childNode" presStyleLbl="node1" presStyleIdx="0" presStyleCnt="6">
        <dgm:presLayoutVars>
          <dgm:bulletEnabled val="1"/>
        </dgm:presLayoutVars>
      </dgm:prSet>
      <dgm:spPr/>
    </dgm:pt>
    <dgm:pt modelId="{774E6779-7A44-47A7-9DBE-8BB145FFDE69}" type="pres">
      <dgm:prSet presAssocID="{09FB2472-44DA-4D30-BF34-33AA28772399}" presName="aSpace2" presStyleCnt="0"/>
      <dgm:spPr/>
    </dgm:pt>
    <dgm:pt modelId="{EFCBECA8-D8B6-4165-B3FA-E90C779BF03D}" type="pres">
      <dgm:prSet presAssocID="{0D6CA55F-4E44-41F4-86D5-D3445FA9F840}" presName="childNode" presStyleLbl="node1" presStyleIdx="1" presStyleCnt="6">
        <dgm:presLayoutVars>
          <dgm:bulletEnabled val="1"/>
        </dgm:presLayoutVars>
      </dgm:prSet>
      <dgm:spPr/>
    </dgm:pt>
    <dgm:pt modelId="{B50FDD7B-5A79-4AEE-8E06-64DD7950992D}" type="pres">
      <dgm:prSet presAssocID="{7601267E-1225-43A4-9340-9B6DB5B58D13}" presName="aSpace" presStyleCnt="0"/>
      <dgm:spPr/>
    </dgm:pt>
    <dgm:pt modelId="{551652D5-B849-4233-A44B-92B04EF895F6}" type="pres">
      <dgm:prSet presAssocID="{E45817B2-7C72-4E37-B1A3-1666009E18C0}" presName="compNode" presStyleCnt="0"/>
      <dgm:spPr/>
    </dgm:pt>
    <dgm:pt modelId="{55AE0AC9-0291-4677-A789-9ADBC0C2EC32}" type="pres">
      <dgm:prSet presAssocID="{E45817B2-7C72-4E37-B1A3-1666009E18C0}" presName="aNode" presStyleLbl="bgShp" presStyleIdx="1" presStyleCnt="3"/>
      <dgm:spPr/>
    </dgm:pt>
    <dgm:pt modelId="{2D5BBD88-E584-403D-8E6A-1D157F4FA02C}" type="pres">
      <dgm:prSet presAssocID="{E45817B2-7C72-4E37-B1A3-1666009E18C0}" presName="textNode" presStyleLbl="bgShp" presStyleIdx="1" presStyleCnt="3"/>
      <dgm:spPr/>
    </dgm:pt>
    <dgm:pt modelId="{DC087A2D-C13A-48A0-9266-3A34A371DF6C}" type="pres">
      <dgm:prSet presAssocID="{E45817B2-7C72-4E37-B1A3-1666009E18C0}" presName="compChildNode" presStyleCnt="0"/>
      <dgm:spPr/>
    </dgm:pt>
    <dgm:pt modelId="{6E359A8E-1EF9-4E49-9C2C-A2728EA6339A}" type="pres">
      <dgm:prSet presAssocID="{E45817B2-7C72-4E37-B1A3-1666009E18C0}" presName="theInnerList" presStyleCnt="0"/>
      <dgm:spPr/>
    </dgm:pt>
    <dgm:pt modelId="{728D7337-920D-418E-9082-4F9DC05CB3B5}" type="pres">
      <dgm:prSet presAssocID="{BE6C1037-0BD2-48A0-BC37-F58BF7187353}" presName="childNode" presStyleLbl="node1" presStyleIdx="2" presStyleCnt="6">
        <dgm:presLayoutVars>
          <dgm:bulletEnabled val="1"/>
        </dgm:presLayoutVars>
      </dgm:prSet>
      <dgm:spPr/>
    </dgm:pt>
    <dgm:pt modelId="{1CC25D70-D2F3-4BCA-B730-CDB5A623929A}" type="pres">
      <dgm:prSet presAssocID="{BE6C1037-0BD2-48A0-BC37-F58BF7187353}" presName="aSpace2" presStyleCnt="0"/>
      <dgm:spPr/>
    </dgm:pt>
    <dgm:pt modelId="{19454348-B961-44DF-B18A-67A3B39AED9B}" type="pres">
      <dgm:prSet presAssocID="{94722613-4992-4739-82C8-A868F48F7DDA}" presName="childNode" presStyleLbl="node1" presStyleIdx="3" presStyleCnt="6">
        <dgm:presLayoutVars>
          <dgm:bulletEnabled val="1"/>
        </dgm:presLayoutVars>
      </dgm:prSet>
      <dgm:spPr/>
    </dgm:pt>
    <dgm:pt modelId="{0CF8D30E-300F-43AF-A150-DB67ABBE1056}" type="pres">
      <dgm:prSet presAssocID="{E45817B2-7C72-4E37-B1A3-1666009E18C0}" presName="aSpace" presStyleCnt="0"/>
      <dgm:spPr/>
    </dgm:pt>
    <dgm:pt modelId="{C3E9ABF0-4CDC-40F6-9346-24C7C1FAA1BF}" type="pres">
      <dgm:prSet presAssocID="{F35214C6-0D26-4F14-9F8E-0AD95FC44788}" presName="compNode" presStyleCnt="0"/>
      <dgm:spPr/>
    </dgm:pt>
    <dgm:pt modelId="{EA9A9884-75A8-45BD-8A6C-AECAF44C8B48}" type="pres">
      <dgm:prSet presAssocID="{F35214C6-0D26-4F14-9F8E-0AD95FC44788}" presName="aNode" presStyleLbl="bgShp" presStyleIdx="2" presStyleCnt="3"/>
      <dgm:spPr/>
    </dgm:pt>
    <dgm:pt modelId="{31E5F00B-2A84-439E-8154-529DD75462D0}" type="pres">
      <dgm:prSet presAssocID="{F35214C6-0D26-4F14-9F8E-0AD95FC44788}" presName="textNode" presStyleLbl="bgShp" presStyleIdx="2" presStyleCnt="3"/>
      <dgm:spPr/>
    </dgm:pt>
    <dgm:pt modelId="{737F1989-06DD-4AD5-969D-DFC94B4690C0}" type="pres">
      <dgm:prSet presAssocID="{F35214C6-0D26-4F14-9F8E-0AD95FC44788}" presName="compChildNode" presStyleCnt="0"/>
      <dgm:spPr/>
    </dgm:pt>
    <dgm:pt modelId="{2F0F5767-F385-4F22-8C49-0B7F9B5FE11F}" type="pres">
      <dgm:prSet presAssocID="{F35214C6-0D26-4F14-9F8E-0AD95FC44788}" presName="theInnerList" presStyleCnt="0"/>
      <dgm:spPr/>
    </dgm:pt>
    <dgm:pt modelId="{63BAA0FF-1807-46DC-BD3B-0B2C8BA35820}" type="pres">
      <dgm:prSet presAssocID="{F287563A-7A7A-4DC7-86C8-EA90AAE4E53B}" presName="childNode" presStyleLbl="node1" presStyleIdx="4" presStyleCnt="6">
        <dgm:presLayoutVars>
          <dgm:bulletEnabled val="1"/>
        </dgm:presLayoutVars>
      </dgm:prSet>
      <dgm:spPr/>
    </dgm:pt>
    <dgm:pt modelId="{71EC2DA9-5E71-4C26-988E-5443B73C46F3}" type="pres">
      <dgm:prSet presAssocID="{F287563A-7A7A-4DC7-86C8-EA90AAE4E53B}" presName="aSpace2" presStyleCnt="0"/>
      <dgm:spPr/>
    </dgm:pt>
    <dgm:pt modelId="{1AC70EB7-B09C-4AED-B0B7-98B2CBD7D3D4}" type="pres">
      <dgm:prSet presAssocID="{237E2530-F0F0-4BE0-8C86-6044B7242E92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F154C0B-2554-4147-B8BF-2EF3B6616BE7}" type="presOf" srcId="{7601267E-1225-43A4-9340-9B6DB5B58D13}" destId="{D3B8CCA3-A791-4392-9A6E-07300F468DFF}" srcOrd="0" destOrd="0" presId="urn:microsoft.com/office/officeart/2005/8/layout/lProcess2"/>
    <dgm:cxn modelId="{4CA38B2E-F01B-43B1-9E2D-5A53C5E094BE}" srcId="{F35214C6-0D26-4F14-9F8E-0AD95FC44788}" destId="{237E2530-F0F0-4BE0-8C86-6044B7242E92}" srcOrd="1" destOrd="0" parTransId="{C04B587B-D50C-40B3-A8E5-30176FFD5D37}" sibTransId="{85E0F60B-ABCF-41E2-BC09-61E54F2FC626}"/>
    <dgm:cxn modelId="{2E70E242-C2BF-46DC-A1A4-26F46428EB6E}" type="presOf" srcId="{F35214C6-0D26-4F14-9F8E-0AD95FC44788}" destId="{EA9A9884-75A8-45BD-8A6C-AECAF44C8B48}" srcOrd="0" destOrd="0" presId="urn:microsoft.com/office/officeart/2005/8/layout/lProcess2"/>
    <dgm:cxn modelId="{3DEDD468-909D-4F8C-BE20-F0D1E0BF8EFF}" srcId="{7601267E-1225-43A4-9340-9B6DB5B58D13}" destId="{0D6CA55F-4E44-41F4-86D5-D3445FA9F840}" srcOrd="1" destOrd="0" parTransId="{3FED2CCD-735C-49F0-8702-E41E4F98E9FD}" sibTransId="{D08CD01C-B1F0-43A4-94E6-C66BB2740B20}"/>
    <dgm:cxn modelId="{06420851-2442-45D9-B037-8D3FE4CADC0A}" type="presOf" srcId="{BE6C1037-0BD2-48A0-BC37-F58BF7187353}" destId="{728D7337-920D-418E-9082-4F9DC05CB3B5}" srcOrd="0" destOrd="0" presId="urn:microsoft.com/office/officeart/2005/8/layout/lProcess2"/>
    <dgm:cxn modelId="{B5413C71-665B-4B8C-A044-517005AEFD06}" srcId="{E22388CD-4085-4968-9CB7-DCC0AA948327}" destId="{E45817B2-7C72-4E37-B1A3-1666009E18C0}" srcOrd="1" destOrd="0" parTransId="{7828681D-CDD6-4B4D-8B73-A3343EFA7500}" sibTransId="{E58C8445-2250-4B08-8BEE-A71D8DE859F4}"/>
    <dgm:cxn modelId="{8EEF3E72-CE39-4684-871F-C5452AEB1D05}" srcId="{E45817B2-7C72-4E37-B1A3-1666009E18C0}" destId="{94722613-4992-4739-82C8-A868F48F7DDA}" srcOrd="1" destOrd="0" parTransId="{D97DF1FF-87DE-4A45-BD37-425A9C6BFB4D}" sibTransId="{6E3E8B21-7834-4991-BB76-0FA78735E0C1}"/>
    <dgm:cxn modelId="{5B8E0578-4883-4019-A586-42BB3C354B68}" srcId="{E22388CD-4085-4968-9CB7-DCC0AA948327}" destId="{F35214C6-0D26-4F14-9F8E-0AD95FC44788}" srcOrd="2" destOrd="0" parTransId="{E6C66AA4-1097-4381-8182-E705F2A6766F}" sibTransId="{929E56F7-E16C-424F-BC17-16A1F2DAED6B}"/>
    <dgm:cxn modelId="{3A955C7A-773E-4751-95FF-4F18E9052218}" type="presOf" srcId="{E22388CD-4085-4968-9CB7-DCC0AA948327}" destId="{882FB97F-1A9F-446C-BB97-9D28975EF616}" srcOrd="0" destOrd="0" presId="urn:microsoft.com/office/officeart/2005/8/layout/lProcess2"/>
    <dgm:cxn modelId="{ED414087-CBAD-41A4-8268-89B6DA6B44E4}" type="presOf" srcId="{E45817B2-7C72-4E37-B1A3-1666009E18C0}" destId="{55AE0AC9-0291-4677-A789-9ADBC0C2EC32}" srcOrd="0" destOrd="0" presId="urn:microsoft.com/office/officeart/2005/8/layout/lProcess2"/>
    <dgm:cxn modelId="{C25686A8-1F69-4EA1-ABA7-CE20B1A327DF}" type="presOf" srcId="{E45817B2-7C72-4E37-B1A3-1666009E18C0}" destId="{2D5BBD88-E584-403D-8E6A-1D157F4FA02C}" srcOrd="1" destOrd="0" presId="urn:microsoft.com/office/officeart/2005/8/layout/lProcess2"/>
    <dgm:cxn modelId="{494010AE-0C9C-4A6D-988D-8C07F3A8FB2D}" srcId="{E22388CD-4085-4968-9CB7-DCC0AA948327}" destId="{7601267E-1225-43A4-9340-9B6DB5B58D13}" srcOrd="0" destOrd="0" parTransId="{1AA9B52C-237F-46D6-ADCF-B45AB27EB77D}" sibTransId="{2F686780-223C-47BA-9468-6ADA4E37A5F6}"/>
    <dgm:cxn modelId="{CA46C8B7-481E-4109-8861-5B897FFDD796}" type="presOf" srcId="{237E2530-F0F0-4BE0-8C86-6044B7242E92}" destId="{1AC70EB7-B09C-4AED-B0B7-98B2CBD7D3D4}" srcOrd="0" destOrd="0" presId="urn:microsoft.com/office/officeart/2005/8/layout/lProcess2"/>
    <dgm:cxn modelId="{5591FEBB-73C0-452B-B31A-34A5C96AC558}" type="presOf" srcId="{7601267E-1225-43A4-9340-9B6DB5B58D13}" destId="{71AD43A0-17F6-4E9A-9EA6-FCAB770B7970}" srcOrd="1" destOrd="0" presId="urn:microsoft.com/office/officeart/2005/8/layout/lProcess2"/>
    <dgm:cxn modelId="{31808DBC-BD29-4A3B-80AE-DF3B0B93A597}" type="presOf" srcId="{0D6CA55F-4E44-41F4-86D5-D3445FA9F840}" destId="{EFCBECA8-D8B6-4165-B3FA-E90C779BF03D}" srcOrd="0" destOrd="0" presId="urn:microsoft.com/office/officeart/2005/8/layout/lProcess2"/>
    <dgm:cxn modelId="{CB479CC0-7F35-41E0-BF5B-1B08716F60C1}" type="presOf" srcId="{F35214C6-0D26-4F14-9F8E-0AD95FC44788}" destId="{31E5F00B-2A84-439E-8154-529DD75462D0}" srcOrd="1" destOrd="0" presId="urn:microsoft.com/office/officeart/2005/8/layout/lProcess2"/>
    <dgm:cxn modelId="{18EFCCC2-FD43-461C-84CA-76025E378090}" srcId="{F35214C6-0D26-4F14-9F8E-0AD95FC44788}" destId="{F287563A-7A7A-4DC7-86C8-EA90AAE4E53B}" srcOrd="0" destOrd="0" parTransId="{C20B7237-2E5B-41C5-80B6-649DCBD1CC92}" sibTransId="{2D0B050B-9DE9-4662-98EE-88F0BB582ED9}"/>
    <dgm:cxn modelId="{3FEEC7C5-3F43-4605-9528-5056A6986182}" type="presOf" srcId="{94722613-4992-4739-82C8-A868F48F7DDA}" destId="{19454348-B961-44DF-B18A-67A3B39AED9B}" srcOrd="0" destOrd="0" presId="urn:microsoft.com/office/officeart/2005/8/layout/lProcess2"/>
    <dgm:cxn modelId="{6D1887EC-9A4D-489D-8F06-2C8EBE8B3A27}" type="presOf" srcId="{09FB2472-44DA-4D30-BF34-33AA28772399}" destId="{B28817CE-97DA-40DA-A145-9B87B3FFFC93}" srcOrd="0" destOrd="0" presId="urn:microsoft.com/office/officeart/2005/8/layout/lProcess2"/>
    <dgm:cxn modelId="{F04D53ED-6114-4011-A9A0-86BA984858E3}" srcId="{E45817B2-7C72-4E37-B1A3-1666009E18C0}" destId="{BE6C1037-0BD2-48A0-BC37-F58BF7187353}" srcOrd="0" destOrd="0" parTransId="{7DFEE8A6-0640-4FBC-B027-DB12F639C799}" sibTransId="{768BD6D1-2DE0-40F5-8A1A-25E0F2549527}"/>
    <dgm:cxn modelId="{AE7D80F9-00B1-41BE-856E-E617A8088438}" srcId="{7601267E-1225-43A4-9340-9B6DB5B58D13}" destId="{09FB2472-44DA-4D30-BF34-33AA28772399}" srcOrd="0" destOrd="0" parTransId="{A9499266-73A5-43CD-8243-21A393426022}" sibTransId="{02305246-0039-43C8-A451-06F0D6074EC7}"/>
    <dgm:cxn modelId="{690AECFC-2FFD-4BDA-A980-21DB5BF5B2D1}" type="presOf" srcId="{F287563A-7A7A-4DC7-86C8-EA90AAE4E53B}" destId="{63BAA0FF-1807-46DC-BD3B-0B2C8BA35820}" srcOrd="0" destOrd="0" presId="urn:microsoft.com/office/officeart/2005/8/layout/lProcess2"/>
    <dgm:cxn modelId="{AE5EA002-388C-4790-93A1-AFECFE6843C2}" type="presParOf" srcId="{882FB97F-1A9F-446C-BB97-9D28975EF616}" destId="{DD5C5AAC-A61F-45AB-90B5-0A377315E68D}" srcOrd="0" destOrd="0" presId="urn:microsoft.com/office/officeart/2005/8/layout/lProcess2"/>
    <dgm:cxn modelId="{A3254219-C2A2-4F91-8954-94BC2A319A50}" type="presParOf" srcId="{DD5C5AAC-A61F-45AB-90B5-0A377315E68D}" destId="{D3B8CCA3-A791-4392-9A6E-07300F468DFF}" srcOrd="0" destOrd="0" presId="urn:microsoft.com/office/officeart/2005/8/layout/lProcess2"/>
    <dgm:cxn modelId="{98DE23D0-BCA3-4F25-9FDA-56F3DC51B802}" type="presParOf" srcId="{DD5C5AAC-A61F-45AB-90B5-0A377315E68D}" destId="{71AD43A0-17F6-4E9A-9EA6-FCAB770B7970}" srcOrd="1" destOrd="0" presId="urn:microsoft.com/office/officeart/2005/8/layout/lProcess2"/>
    <dgm:cxn modelId="{9C1206AC-C79D-48FE-BF71-B7CB54718B54}" type="presParOf" srcId="{DD5C5AAC-A61F-45AB-90B5-0A377315E68D}" destId="{8178BE1E-41CC-47E8-9754-3261B182975B}" srcOrd="2" destOrd="0" presId="urn:microsoft.com/office/officeart/2005/8/layout/lProcess2"/>
    <dgm:cxn modelId="{84212F42-CB19-4AA4-A58A-0C3F7E21BB10}" type="presParOf" srcId="{8178BE1E-41CC-47E8-9754-3261B182975B}" destId="{6322C1DE-8DFE-4462-8124-E46AABD8A106}" srcOrd="0" destOrd="0" presId="urn:microsoft.com/office/officeart/2005/8/layout/lProcess2"/>
    <dgm:cxn modelId="{5FE946FE-B233-4965-9867-4688E45F37D3}" type="presParOf" srcId="{6322C1DE-8DFE-4462-8124-E46AABD8A106}" destId="{B28817CE-97DA-40DA-A145-9B87B3FFFC93}" srcOrd="0" destOrd="0" presId="urn:microsoft.com/office/officeart/2005/8/layout/lProcess2"/>
    <dgm:cxn modelId="{61138D80-7A01-4EB2-8E65-96C60D3E8C09}" type="presParOf" srcId="{6322C1DE-8DFE-4462-8124-E46AABD8A106}" destId="{774E6779-7A44-47A7-9DBE-8BB145FFDE69}" srcOrd="1" destOrd="0" presId="urn:microsoft.com/office/officeart/2005/8/layout/lProcess2"/>
    <dgm:cxn modelId="{CA673810-7771-478C-891B-5C3B1CE5FE46}" type="presParOf" srcId="{6322C1DE-8DFE-4462-8124-E46AABD8A106}" destId="{EFCBECA8-D8B6-4165-B3FA-E90C779BF03D}" srcOrd="2" destOrd="0" presId="urn:microsoft.com/office/officeart/2005/8/layout/lProcess2"/>
    <dgm:cxn modelId="{A3D4F470-073A-4619-B07B-43E5452FC4DB}" type="presParOf" srcId="{882FB97F-1A9F-446C-BB97-9D28975EF616}" destId="{B50FDD7B-5A79-4AEE-8E06-64DD7950992D}" srcOrd="1" destOrd="0" presId="urn:microsoft.com/office/officeart/2005/8/layout/lProcess2"/>
    <dgm:cxn modelId="{FD6C398E-3775-4D37-8415-C63A2CE92024}" type="presParOf" srcId="{882FB97F-1A9F-446C-BB97-9D28975EF616}" destId="{551652D5-B849-4233-A44B-92B04EF895F6}" srcOrd="2" destOrd="0" presId="urn:microsoft.com/office/officeart/2005/8/layout/lProcess2"/>
    <dgm:cxn modelId="{8A4D3A66-30E8-408B-AFD4-40D0DBB6B24D}" type="presParOf" srcId="{551652D5-B849-4233-A44B-92B04EF895F6}" destId="{55AE0AC9-0291-4677-A789-9ADBC0C2EC32}" srcOrd="0" destOrd="0" presId="urn:microsoft.com/office/officeart/2005/8/layout/lProcess2"/>
    <dgm:cxn modelId="{B970220F-2A65-4AE9-8A4F-B47FBD34E19D}" type="presParOf" srcId="{551652D5-B849-4233-A44B-92B04EF895F6}" destId="{2D5BBD88-E584-403D-8E6A-1D157F4FA02C}" srcOrd="1" destOrd="0" presId="urn:microsoft.com/office/officeart/2005/8/layout/lProcess2"/>
    <dgm:cxn modelId="{60AEED51-584A-4486-8ABB-55252AE49C3F}" type="presParOf" srcId="{551652D5-B849-4233-A44B-92B04EF895F6}" destId="{DC087A2D-C13A-48A0-9266-3A34A371DF6C}" srcOrd="2" destOrd="0" presId="urn:microsoft.com/office/officeart/2005/8/layout/lProcess2"/>
    <dgm:cxn modelId="{D8EE1749-3C69-4966-9681-405A7708C2A0}" type="presParOf" srcId="{DC087A2D-C13A-48A0-9266-3A34A371DF6C}" destId="{6E359A8E-1EF9-4E49-9C2C-A2728EA6339A}" srcOrd="0" destOrd="0" presId="urn:microsoft.com/office/officeart/2005/8/layout/lProcess2"/>
    <dgm:cxn modelId="{04A047AB-65AF-41AC-A85F-060108B1C7C6}" type="presParOf" srcId="{6E359A8E-1EF9-4E49-9C2C-A2728EA6339A}" destId="{728D7337-920D-418E-9082-4F9DC05CB3B5}" srcOrd="0" destOrd="0" presId="urn:microsoft.com/office/officeart/2005/8/layout/lProcess2"/>
    <dgm:cxn modelId="{23B8308B-8336-4CD0-BCD5-135F8F3BB889}" type="presParOf" srcId="{6E359A8E-1EF9-4E49-9C2C-A2728EA6339A}" destId="{1CC25D70-D2F3-4BCA-B730-CDB5A623929A}" srcOrd="1" destOrd="0" presId="urn:microsoft.com/office/officeart/2005/8/layout/lProcess2"/>
    <dgm:cxn modelId="{C6705FF3-5AAB-41B5-803A-9C5E4C5B378D}" type="presParOf" srcId="{6E359A8E-1EF9-4E49-9C2C-A2728EA6339A}" destId="{19454348-B961-44DF-B18A-67A3B39AED9B}" srcOrd="2" destOrd="0" presId="urn:microsoft.com/office/officeart/2005/8/layout/lProcess2"/>
    <dgm:cxn modelId="{40F66057-CA64-483B-8D80-446A245AA6B1}" type="presParOf" srcId="{882FB97F-1A9F-446C-BB97-9D28975EF616}" destId="{0CF8D30E-300F-43AF-A150-DB67ABBE1056}" srcOrd="3" destOrd="0" presId="urn:microsoft.com/office/officeart/2005/8/layout/lProcess2"/>
    <dgm:cxn modelId="{F7C6A4E7-A113-4AF1-8E16-B2A2B857C7F7}" type="presParOf" srcId="{882FB97F-1A9F-446C-BB97-9D28975EF616}" destId="{C3E9ABF0-4CDC-40F6-9346-24C7C1FAA1BF}" srcOrd="4" destOrd="0" presId="urn:microsoft.com/office/officeart/2005/8/layout/lProcess2"/>
    <dgm:cxn modelId="{04A6A06C-608B-40BC-82BA-0BA9905D7B93}" type="presParOf" srcId="{C3E9ABF0-4CDC-40F6-9346-24C7C1FAA1BF}" destId="{EA9A9884-75A8-45BD-8A6C-AECAF44C8B48}" srcOrd="0" destOrd="0" presId="urn:microsoft.com/office/officeart/2005/8/layout/lProcess2"/>
    <dgm:cxn modelId="{1C3D6A97-2289-49F7-BD8F-9937E952D984}" type="presParOf" srcId="{C3E9ABF0-4CDC-40F6-9346-24C7C1FAA1BF}" destId="{31E5F00B-2A84-439E-8154-529DD75462D0}" srcOrd="1" destOrd="0" presId="urn:microsoft.com/office/officeart/2005/8/layout/lProcess2"/>
    <dgm:cxn modelId="{0475184F-09B9-4067-B0E0-79ACB8933D38}" type="presParOf" srcId="{C3E9ABF0-4CDC-40F6-9346-24C7C1FAA1BF}" destId="{737F1989-06DD-4AD5-969D-DFC94B4690C0}" srcOrd="2" destOrd="0" presId="urn:microsoft.com/office/officeart/2005/8/layout/lProcess2"/>
    <dgm:cxn modelId="{1CAE5EB2-49F2-45E2-A28E-133551B49760}" type="presParOf" srcId="{737F1989-06DD-4AD5-969D-DFC94B4690C0}" destId="{2F0F5767-F385-4F22-8C49-0B7F9B5FE11F}" srcOrd="0" destOrd="0" presId="urn:microsoft.com/office/officeart/2005/8/layout/lProcess2"/>
    <dgm:cxn modelId="{BA88B0FE-8A6D-4BB5-8F1A-3586F8D3AD77}" type="presParOf" srcId="{2F0F5767-F385-4F22-8C49-0B7F9B5FE11F}" destId="{63BAA0FF-1807-46DC-BD3B-0B2C8BA35820}" srcOrd="0" destOrd="0" presId="urn:microsoft.com/office/officeart/2005/8/layout/lProcess2"/>
    <dgm:cxn modelId="{8965C7AA-ECF0-42E6-A19B-F5ADE580FDC9}" type="presParOf" srcId="{2F0F5767-F385-4F22-8C49-0B7F9B5FE11F}" destId="{71EC2DA9-5E71-4C26-988E-5443B73C46F3}" srcOrd="1" destOrd="0" presId="urn:microsoft.com/office/officeart/2005/8/layout/lProcess2"/>
    <dgm:cxn modelId="{91F1E9F8-8C01-4CAD-9E85-4AEDE86B0A60}" type="presParOf" srcId="{2F0F5767-F385-4F22-8C49-0B7F9B5FE11F}" destId="{1AC70EB7-B09C-4AED-B0B7-98B2CBD7D3D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8CCA3-A791-4392-9A6E-07300F468DFF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/>
            <a:t>if you do not </a:t>
          </a:r>
          <a:br>
            <a:rPr lang="en-IE" sz="3100" kern="1200"/>
          </a:br>
          <a:r>
            <a:rPr lang="en-IE" sz="3100" kern="1200"/>
            <a:t>use EFX at all</a:t>
          </a:r>
        </a:p>
      </dsp:txBody>
      <dsp:txXfrm>
        <a:off x="1281" y="0"/>
        <a:ext cx="3331928" cy="1266348"/>
      </dsp:txXfrm>
    </dsp:sp>
    <dsp:sp modelId="{B28817CE-97DA-40DA-A145-9B87B3FFFC93}">
      <dsp:nvSpPr>
        <dsp:cNvPr id="0" name=""/>
        <dsp:cNvSpPr/>
      </dsp:nvSpPr>
      <dsp:spPr>
        <a:xfrm>
          <a:off x="334474" y="1267585"/>
          <a:ext cx="2665542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Easy migration</a:t>
          </a:r>
        </a:p>
      </dsp:txBody>
      <dsp:txXfrm>
        <a:off x="371751" y="1304862"/>
        <a:ext cx="2590988" cy="1198184"/>
      </dsp:txXfrm>
    </dsp:sp>
    <dsp:sp modelId="{EFCBECA8-D8B6-4165-B3FA-E90C779BF03D}">
      <dsp:nvSpPr>
        <dsp:cNvPr id="0" name=""/>
        <dsp:cNvSpPr/>
      </dsp:nvSpPr>
      <dsp:spPr>
        <a:xfrm>
          <a:off x="334474" y="2736129"/>
          <a:ext cx="2665542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Like any another minor version of SDK 1.</a:t>
          </a:r>
        </a:p>
      </dsp:txBody>
      <dsp:txXfrm>
        <a:off x="371751" y="2773406"/>
        <a:ext cx="2590988" cy="1198184"/>
      </dsp:txXfrm>
    </dsp:sp>
    <dsp:sp modelId="{55AE0AC9-0291-4677-A789-9ADBC0C2EC32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/>
            <a:t>if you use the </a:t>
          </a:r>
          <a:br>
            <a:rPr lang="en-IE" sz="3100" kern="1200"/>
          </a:br>
          <a:r>
            <a:rPr lang="en-IE" sz="3100" kern="1200"/>
            <a:t>EFX Toolkit</a:t>
          </a:r>
        </a:p>
      </dsp:txBody>
      <dsp:txXfrm>
        <a:off x="3583104" y="0"/>
        <a:ext cx="3331928" cy="1266348"/>
      </dsp:txXfrm>
    </dsp:sp>
    <dsp:sp modelId="{728D7337-920D-418E-9082-4F9DC05CB3B5}">
      <dsp:nvSpPr>
        <dsp:cNvPr id="0" name=""/>
        <dsp:cNvSpPr/>
      </dsp:nvSpPr>
      <dsp:spPr>
        <a:xfrm>
          <a:off x="3916297" y="1267585"/>
          <a:ext cx="2665542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Easy migration.</a:t>
          </a:r>
        </a:p>
      </dsp:txBody>
      <dsp:txXfrm>
        <a:off x="3953574" y="1304862"/>
        <a:ext cx="2590988" cy="1198184"/>
      </dsp:txXfrm>
    </dsp:sp>
    <dsp:sp modelId="{19454348-B961-44DF-B18A-67A3B39AED9B}">
      <dsp:nvSpPr>
        <dsp:cNvPr id="0" name=""/>
        <dsp:cNvSpPr/>
      </dsp:nvSpPr>
      <dsp:spPr>
        <a:xfrm>
          <a:off x="3916297" y="2736129"/>
          <a:ext cx="2665542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Switch to latest </a:t>
          </a:r>
          <a:br>
            <a:rPr lang="en-IE" sz="2300" kern="1200"/>
          </a:br>
          <a:r>
            <a:rPr lang="en-IE" sz="2300" kern="1200"/>
            <a:t>EFX Toolkit.</a:t>
          </a:r>
        </a:p>
      </dsp:txBody>
      <dsp:txXfrm>
        <a:off x="3953574" y="2773406"/>
        <a:ext cx="2590988" cy="1198184"/>
      </dsp:txXfrm>
    </dsp:sp>
    <dsp:sp modelId="{EA9A9884-75A8-45BD-8A6C-AECAF44C8B48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/>
            <a:t>if you use a custom EFX </a:t>
          </a:r>
          <a:r>
            <a:rPr lang="en-IE" sz="3100" kern="1200" err="1"/>
            <a:t>transpiler</a:t>
          </a:r>
          <a:endParaRPr lang="en-IE" sz="3100" kern="1200"/>
        </a:p>
      </dsp:txBody>
      <dsp:txXfrm>
        <a:off x="7164927" y="0"/>
        <a:ext cx="3331928" cy="1266348"/>
      </dsp:txXfrm>
    </dsp:sp>
    <dsp:sp modelId="{63BAA0FF-1807-46DC-BD3B-0B2C8BA35820}">
      <dsp:nvSpPr>
        <dsp:cNvPr id="0" name=""/>
        <dsp:cNvSpPr/>
      </dsp:nvSpPr>
      <dsp:spPr>
        <a:xfrm>
          <a:off x="7498120" y="1267585"/>
          <a:ext cx="2665542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Not trivial but mostly straight forward.</a:t>
          </a:r>
        </a:p>
      </dsp:txBody>
      <dsp:txXfrm>
        <a:off x="7535397" y="1304862"/>
        <a:ext cx="2590988" cy="1198184"/>
      </dsp:txXfrm>
    </dsp:sp>
    <dsp:sp modelId="{1AC70EB7-B09C-4AED-B0B7-98B2CBD7D3D4}">
      <dsp:nvSpPr>
        <dsp:cNvPr id="0" name=""/>
        <dsp:cNvSpPr/>
      </dsp:nvSpPr>
      <dsp:spPr>
        <a:xfrm>
          <a:off x="7498120" y="2736129"/>
          <a:ext cx="2665542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Pre-processor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Variable Scope Management</a:t>
          </a:r>
        </a:p>
      </dsp:txBody>
      <dsp:txXfrm>
        <a:off x="7535397" y="2773406"/>
        <a:ext cx="2590988" cy="1198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30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340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00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316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387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27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58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400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30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34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4905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236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05/23/2023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64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2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05/23/2023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67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05/23/2023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67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05/23/2023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05/23/2023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05/23/2023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3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05/23/2023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56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05/23/2023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94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05/23/2023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878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2800"/>
              <a:t>eForms SDK 2.0.0 and </a:t>
            </a:r>
            <a:r>
              <a:rPr lang="en-IE" sz="2800" err="1"/>
              <a:t>Efx</a:t>
            </a:r>
            <a:r>
              <a:rPr lang="en-IE" sz="2800"/>
              <a:t> 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Ioannis Rousochatzakis, Publications Office, 23/5/2023</a:t>
            </a:r>
          </a:p>
        </p:txBody>
      </p:sp>
    </p:spTree>
    <p:extLst>
      <p:ext uri="{BB962C8B-B14F-4D97-AF65-F5344CB8AC3E}">
        <p14:creationId xmlns:p14="http://schemas.microsoft.com/office/powerpoint/2010/main" val="14215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4C0D-450E-F03B-4697-30E0B594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CFE5-F862-B476-14DF-91A093101E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Introduced to make expressions more readable.</a:t>
            </a:r>
            <a:br>
              <a:rPr lang="en-IE"/>
            </a:br>
            <a:r>
              <a:rPr lang="en-IE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IE" err="1">
                <a:solidFill>
                  <a:schemeClr val="bg1">
                    <a:lumMod val="50000"/>
                  </a:schemeClr>
                </a:solidFill>
              </a:rPr>
              <a:t>i.e</a:t>
            </a:r>
            <a:r>
              <a:rPr lang="en-IE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IE" b="1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pinCompetitionTermination</a:t>
            </a:r>
            <a:r>
              <a:rPr lang="en-IE" b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IE">
                <a:solidFill>
                  <a:schemeClr val="bg1">
                    <a:lumMod val="50000"/>
                  </a:schemeClr>
                </a:solidFill>
              </a:rPr>
              <a:t>is easier to understand than </a:t>
            </a:r>
            <a:r>
              <a:rPr lang="en-IE" b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BT-756-Procedure</a:t>
            </a:r>
            <a:r>
              <a:rPr lang="en-IE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IE"/>
              <a:t>Node aliases use </a:t>
            </a:r>
            <a:r>
              <a:rPr lang="en-IE" err="1"/>
              <a:t>PascalCase</a:t>
            </a:r>
            <a:endParaRPr lang="en-IE"/>
          </a:p>
          <a:p>
            <a:r>
              <a:rPr lang="en-IE"/>
              <a:t>Field aliases use camelCase</a:t>
            </a:r>
          </a:p>
          <a:p>
            <a:r>
              <a:rPr lang="en-IE"/>
              <a:t>Actual aliases still under review (not finalized)</a:t>
            </a:r>
          </a:p>
          <a:p>
            <a:r>
              <a:rPr lang="en-IE"/>
              <a:t>Our intention is to use them instead of Field and Node identifiers </a:t>
            </a:r>
            <a:br>
              <a:rPr lang="en-IE"/>
            </a:br>
            <a:r>
              <a:rPr lang="en-IE"/>
              <a:t>in EFX Expressions and Templates to make them more readable (easier to understand)</a:t>
            </a:r>
          </a:p>
          <a:p>
            <a:r>
              <a:rPr lang="en-IE"/>
              <a:t>At the moment we only aim to enable aliases at the EFX </a:t>
            </a:r>
            <a:r>
              <a:rPr lang="en-IE" u="sng"/>
              <a:t>language level</a:t>
            </a:r>
            <a:r>
              <a:rPr lang="en-IE"/>
              <a:t>.</a:t>
            </a:r>
            <a:br>
              <a:rPr lang="en-IE"/>
            </a:br>
            <a:r>
              <a:rPr lang="en-IE"/>
              <a:t>We will not transition to the use of aliases in EFX expressions immediately </a:t>
            </a:r>
            <a:br>
              <a:rPr lang="en-IE"/>
            </a:br>
            <a:r>
              <a:rPr lang="en-IE">
                <a:solidFill>
                  <a:schemeClr val="bg1">
                    <a:lumMod val="50000"/>
                  </a:schemeClr>
                </a:solidFill>
              </a:rPr>
              <a:t>(to avoid any disruption to your current work with rules and EFX expressions)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88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D107-DC3B-F1FF-95C9-CB084867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Multilingualism in EFX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09762-EA68-162E-82BD-C113EAC98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Fields with type “text-multilingual” will automatically resolve to the correct language.</a:t>
            </a:r>
          </a:p>
          <a:p>
            <a:pPr lvl="1"/>
            <a:r>
              <a:rPr lang="en-IE"/>
              <a:t>Order of precedence: visualisation language, primary language of notice, additional languages of notice in the order they are specified by its author.</a:t>
            </a:r>
          </a:p>
          <a:p>
            <a:r>
              <a:rPr lang="en-IE"/>
              <a:t>Support for pluralising labels of units.</a:t>
            </a:r>
            <a:br>
              <a:rPr lang="en-IE"/>
            </a:br>
            <a:r>
              <a:rPr lang="en-IE">
                <a:solidFill>
                  <a:schemeClr val="bg1">
                    <a:lumMod val="50000"/>
                  </a:schemeClr>
                </a:solidFill>
              </a:rPr>
              <a:t>(1 day, 10 persons etc.)</a:t>
            </a:r>
            <a:endParaRPr lang="en-IE"/>
          </a:p>
          <a:p>
            <a:r>
              <a:rPr lang="en-IE"/>
              <a:t>Support for expanding a sequence (of codes or identifiers) to a delimited list of translated labels.</a:t>
            </a:r>
          </a:p>
        </p:txBody>
      </p:sp>
    </p:spTree>
    <p:extLst>
      <p:ext uri="{BB962C8B-B14F-4D97-AF65-F5344CB8AC3E}">
        <p14:creationId xmlns:p14="http://schemas.microsoft.com/office/powerpoint/2010/main" val="248370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F5C5-EBFE-1A1F-66BC-E4B9C071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to SDK 2 release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9822C-8487-8C46-01C8-9892E6C7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0029-5E04-B2DA-688F-D369B58559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/>
              <a:t>We will publish alpha, beta and release-candidate versions on Maven Central.</a:t>
            </a:r>
          </a:p>
          <a:p>
            <a:pPr lvl="0"/>
            <a:r>
              <a:rPr lang="en-US"/>
              <a:t>We will keep working on the “efx-2” branch until SDK 2 is ready.</a:t>
            </a:r>
          </a:p>
          <a:p>
            <a:pPr lvl="0"/>
            <a:r>
              <a:rPr lang="en-US"/>
              <a:t>You are welcome to try EFX 2 while still in development</a:t>
            </a:r>
            <a:br>
              <a:rPr lang="en-US"/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(Find “efx-2” branches in </a:t>
            </a:r>
            <a:r>
              <a:rPr lang="en-US" b="1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eforms-sdk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b="1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efx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-toolkit-java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b="1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eforms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-notice-viewer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0"/>
            <a:r>
              <a:rPr lang="en-US"/>
              <a:t>We start testing SDK 2 on 1</a:t>
            </a:r>
            <a:r>
              <a:rPr lang="en-US" baseline="30000"/>
              <a:t>st</a:t>
            </a:r>
            <a:r>
              <a:rPr lang="en-US"/>
              <a:t> of June</a:t>
            </a:r>
          </a:p>
          <a:p>
            <a:pPr lvl="0"/>
            <a:r>
              <a:rPr lang="en-US"/>
              <a:t>Trying to release by end of June</a:t>
            </a:r>
            <a:br>
              <a:rPr lang="en-US"/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(subject to successful testing/troubleshooting)</a:t>
            </a:r>
            <a:r>
              <a:rPr lang="en-US"/>
              <a:t> </a:t>
            </a:r>
          </a:p>
          <a:p>
            <a:pPr lvl="0"/>
            <a:r>
              <a:rPr lang="en-US"/>
              <a:t>For eSenders using custom EFX transpilers:</a:t>
            </a:r>
          </a:p>
          <a:p>
            <a:pPr lvl="1"/>
            <a:r>
              <a:rPr lang="en-US"/>
              <a:t>We will setup a special tag for EFX 2 discussions on GitHub. </a:t>
            </a:r>
          </a:p>
          <a:p>
            <a:pPr lvl="1"/>
            <a:r>
              <a:rPr lang="en-US"/>
              <a:t>We want to hear from you. </a:t>
            </a:r>
          </a:p>
          <a:p>
            <a:pPr lvl="1"/>
            <a:r>
              <a:rPr lang="en-US"/>
              <a:t>We will do our best to support you in the transition of your custom transpilers.</a:t>
            </a:r>
          </a:p>
          <a:p>
            <a:r>
              <a:rPr lang="en-US"/>
              <a:t>All other eSenders are encouraged to move to SDK 2.0.0 as soon as possible after its release.</a:t>
            </a:r>
            <a:br>
              <a:rPr lang="en-US"/>
            </a:b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155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D4072C-6256-A35E-2BA3-9ED73E013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A6C5-7AD5-4948-A485-8B9B1268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4067-AC53-4E98-BEF4-0C690B61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FC4B-D5A4-4C31-B5E8-EE9C98D875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Recent updates, current work</a:t>
            </a:r>
          </a:p>
          <a:p>
            <a:r>
              <a:rPr lang="en-IE"/>
              <a:t>Details on SDK 2 &amp; EFX 2</a:t>
            </a:r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994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23F5-8E38-4BDE-C44B-249BCDD8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recent updates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97DB-E24B-ADD7-E7A7-7890C078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pPr/>
              <a:t>3</a:t>
            </a:fld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6A57-7822-E9BE-47F4-DFFDF5D9A4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Released SDK 1.7.0</a:t>
            </a:r>
          </a:p>
          <a:p>
            <a:pPr lvl="0"/>
            <a:r>
              <a:rPr lang="en-US"/>
              <a:t>SDK 1.8.0 in quality control</a:t>
            </a:r>
          </a:p>
          <a:p>
            <a:pPr lvl="0"/>
            <a:r>
              <a:rPr lang="en-US"/>
              <a:t>Working on SDK 1.9.0</a:t>
            </a:r>
          </a:p>
          <a:p>
            <a:pPr lvl="0"/>
            <a:r>
              <a:rPr lang="en-US"/>
              <a:t>Patching all active SDK versions as promised </a:t>
            </a:r>
            <a:br>
              <a:rPr lang="en-US"/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(translations, view-templates)</a:t>
            </a:r>
          </a:p>
          <a:p>
            <a:pPr lvl="0"/>
            <a:r>
              <a:rPr lang="en-US"/>
              <a:t>Working intensely on SDK 2 and EFX 2.</a:t>
            </a:r>
          </a:p>
          <a:p>
            <a:pPr lvl="1"/>
            <a:r>
              <a:rPr lang="en-US"/>
              <a:t>EFX Toolkit for Java: implementing EFX 2 translators </a:t>
            </a:r>
            <a:br>
              <a:rPr lang="en-US"/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(also improving EFX 1 translation when possible)</a:t>
            </a:r>
          </a:p>
          <a:p>
            <a:pPr lvl="1"/>
            <a:r>
              <a:rPr lang="en-US"/>
              <a:t>Notice Viewer sample application: actively updated with EFX 2</a:t>
            </a:r>
          </a:p>
          <a:p>
            <a:pPr lvl="1"/>
            <a:r>
              <a:rPr lang="en-US"/>
              <a:t>Notice Editor sample application: work slowed down but not halted.</a:t>
            </a:r>
          </a:p>
          <a:p>
            <a:pPr lvl="1"/>
            <a:endParaRPr lang="en-US"/>
          </a:p>
          <a:p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9E81-7A2A-79E3-D60A-6AF8E52F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SDK 2.0.0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88A1-7BB5-C2B3-66E2-10B9A5906F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Pre-release versions coming</a:t>
            </a:r>
            <a:br>
              <a:rPr lang="en-IE"/>
            </a:br>
            <a:r>
              <a:rPr lang="en-IE">
                <a:solidFill>
                  <a:schemeClr val="bg1">
                    <a:lumMod val="50000"/>
                  </a:schemeClr>
                </a:solidFill>
              </a:rPr>
              <a:t>(SDK 2.0.0-alpha.1 to be released next week)</a:t>
            </a:r>
          </a:p>
          <a:p>
            <a:r>
              <a:rPr lang="en-IE"/>
              <a:t>Aiming to release SDK 2.0.0 it at end of June.</a:t>
            </a:r>
          </a:p>
          <a:p>
            <a:r>
              <a:rPr lang="en-IE"/>
              <a:t>Goal of SDK 2 is to improve EFX.</a:t>
            </a:r>
          </a:p>
          <a:p>
            <a:r>
              <a:rPr lang="en-IE"/>
              <a:t>No other changes planned.</a:t>
            </a:r>
          </a:p>
          <a:p>
            <a:endParaRPr lang="en-IE"/>
          </a:p>
          <a:p>
            <a:pPr marL="0" lvl="0" indent="0">
              <a:buNone/>
            </a:pPr>
            <a:r>
              <a:rPr lang="en-US" b="1"/>
              <a:t>Why do we need EFX 2/SDK 2?</a:t>
            </a:r>
          </a:p>
          <a:p>
            <a:r>
              <a:rPr lang="en-US"/>
              <a:t>Essential for us to provide the visualization templates that we all need</a:t>
            </a:r>
          </a:p>
          <a:p>
            <a:r>
              <a:rPr lang="en-US"/>
              <a:t>Necessary for the implementation of some dynamic rules </a:t>
            </a:r>
            <a:br>
              <a:rPr lang="en-US"/>
            </a:br>
            <a:r>
              <a:rPr lang="en-US">
                <a:solidFill>
                  <a:schemeClr val="bg1">
                    <a:lumMod val="65000"/>
                  </a:schemeClr>
                </a:solidFill>
              </a:rPr>
              <a:t>(rules that need to lookup fields in other notices)</a:t>
            </a:r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89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F2B5-DDB7-5966-5618-A8EAEF36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Impact of SDK 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B49544-F78C-C4D2-5E2C-558A339FFF7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0393673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59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6" name="Group 3815">
            <a:extLst>
              <a:ext uri="{FF2B5EF4-FFF2-40B4-BE49-F238E27FC236}">
                <a16:creationId xmlns:a16="http://schemas.microsoft.com/office/drawing/2014/main" id="{05F590F5-510F-6F25-D9B7-400364F1E7C2}"/>
              </a:ext>
            </a:extLst>
          </p:cNvPr>
          <p:cNvGrpSpPr/>
          <p:nvPr/>
        </p:nvGrpSpPr>
        <p:grpSpPr>
          <a:xfrm>
            <a:off x="7285983" y="1207778"/>
            <a:ext cx="4710583" cy="4894025"/>
            <a:chOff x="7285983" y="1385949"/>
            <a:chExt cx="4710583" cy="4894025"/>
          </a:xfrm>
        </p:grpSpPr>
        <p:grpSp>
          <p:nvGrpSpPr>
            <p:cNvPr id="11" name="Content Placeholder 8">
              <a:extLst>
                <a:ext uri="{FF2B5EF4-FFF2-40B4-BE49-F238E27FC236}">
                  <a16:creationId xmlns:a16="http://schemas.microsoft.com/office/drawing/2014/main" id="{166276F2-6BE5-D796-D9ED-C40DB3D1636E}"/>
                </a:ext>
              </a:extLst>
            </p:cNvPr>
            <p:cNvGrpSpPr/>
            <p:nvPr/>
          </p:nvGrpSpPr>
          <p:grpSpPr>
            <a:xfrm>
              <a:off x="7764897" y="1883563"/>
              <a:ext cx="3291605" cy="3291368"/>
              <a:chOff x="7764897" y="1883563"/>
              <a:chExt cx="3291605" cy="3291368"/>
            </a:xfrm>
            <a:no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89DFEA0-2601-9B6A-A284-FC0B6B8E7F05}"/>
                  </a:ext>
                </a:extLst>
              </p:cNvPr>
              <p:cNvSpPr/>
              <p:nvPr/>
            </p:nvSpPr>
            <p:spPr>
              <a:xfrm>
                <a:off x="9450168" y="1883563"/>
                <a:ext cx="563338" cy="695626"/>
              </a:xfrm>
              <a:custGeom>
                <a:avLst/>
                <a:gdLst>
                  <a:gd name="connsiteX0" fmla="*/ 478 w 563338"/>
                  <a:gd name="connsiteY0" fmla="*/ 589 h 695626"/>
                  <a:gd name="connsiteX1" fmla="*/ 102183 w 563338"/>
                  <a:gd name="connsiteY1" fmla="*/ 169947 h 695626"/>
                  <a:gd name="connsiteX2" fmla="*/ 497284 w 563338"/>
                  <a:gd name="connsiteY2" fmla="*/ 695493 h 695626"/>
                  <a:gd name="connsiteX3" fmla="*/ 552118 w 563338"/>
                  <a:gd name="connsiteY3" fmla="*/ 257341 h 695626"/>
                  <a:gd name="connsiteX4" fmla="*/ 540399 w 563338"/>
                  <a:gd name="connsiteY4" fmla="*/ 105467 h 69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338" h="695626">
                    <a:moveTo>
                      <a:pt x="478" y="589"/>
                    </a:moveTo>
                    <a:lnTo>
                      <a:pt x="102183" y="169947"/>
                    </a:lnTo>
                    <a:cubicBezTo>
                      <a:pt x="203887" y="339301"/>
                      <a:pt x="407296" y="678013"/>
                      <a:pt x="497284" y="695493"/>
                    </a:cubicBezTo>
                    <a:cubicBezTo>
                      <a:pt x="587272" y="712968"/>
                      <a:pt x="563834" y="409219"/>
                      <a:pt x="552118" y="257341"/>
                    </a:cubicBezTo>
                    <a:lnTo>
                      <a:pt x="540399" y="1054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96494EC-E3A6-285B-A675-D202FE315D59}"/>
                  </a:ext>
                </a:extLst>
              </p:cNvPr>
              <p:cNvSpPr/>
              <p:nvPr/>
            </p:nvSpPr>
            <p:spPr>
              <a:xfrm>
                <a:off x="9450168" y="1883563"/>
                <a:ext cx="521720" cy="688804"/>
              </a:xfrm>
              <a:custGeom>
                <a:avLst/>
                <a:gdLst>
                  <a:gd name="connsiteX0" fmla="*/ 479 w 521720"/>
                  <a:gd name="connsiteY0" fmla="*/ 589 h 688804"/>
                  <a:gd name="connsiteX1" fmla="*/ 100632 w 521720"/>
                  <a:gd name="connsiteY1" fmla="*/ 169405 h 688804"/>
                  <a:gd name="connsiteX2" fmla="*/ 478653 w 521720"/>
                  <a:gd name="connsiteY2" fmla="*/ 688990 h 688804"/>
                  <a:gd name="connsiteX3" fmla="*/ 488459 w 521720"/>
                  <a:gd name="connsiteY3" fmla="*/ 235129 h 688804"/>
                  <a:gd name="connsiteX4" fmla="*/ 465874 w 521720"/>
                  <a:gd name="connsiteY4" fmla="*/ 79458 h 68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720" h="688804">
                    <a:moveTo>
                      <a:pt x="479" y="589"/>
                    </a:moveTo>
                    <a:lnTo>
                      <a:pt x="100632" y="169405"/>
                    </a:lnTo>
                    <a:cubicBezTo>
                      <a:pt x="200783" y="338218"/>
                      <a:pt x="401087" y="675844"/>
                      <a:pt x="478653" y="688990"/>
                    </a:cubicBezTo>
                    <a:cubicBezTo>
                      <a:pt x="556220" y="702135"/>
                      <a:pt x="511045" y="390796"/>
                      <a:pt x="488459" y="235129"/>
                    </a:cubicBezTo>
                    <a:lnTo>
                      <a:pt x="465874" y="794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ECD6FE3-0797-29FC-653A-C2BD3F547C98}"/>
                  </a:ext>
                </a:extLst>
              </p:cNvPr>
              <p:cNvSpPr/>
              <p:nvPr/>
            </p:nvSpPr>
            <p:spPr>
              <a:xfrm>
                <a:off x="9086804" y="1883563"/>
                <a:ext cx="730105" cy="3279550"/>
              </a:xfrm>
              <a:custGeom>
                <a:avLst/>
                <a:gdLst>
                  <a:gd name="connsiteX0" fmla="*/ 363861 w 730105"/>
                  <a:gd name="connsiteY0" fmla="*/ 500 h 3279550"/>
                  <a:gd name="connsiteX1" fmla="*/ 455957 w 730105"/>
                  <a:gd name="connsiteY1" fmla="*/ 201833 h 3279550"/>
                  <a:gd name="connsiteX2" fmla="*/ 730592 w 730105"/>
                  <a:gd name="connsiteY2" fmla="*/ 1079836 h 3279550"/>
                  <a:gd name="connsiteX3" fmla="*/ 353041 w 730105"/>
                  <a:gd name="connsiteY3" fmla="*/ 1642232 h 3279550"/>
                  <a:gd name="connsiteX4" fmla="*/ 3244 w 730105"/>
                  <a:gd name="connsiteY4" fmla="*/ 2198612 h 3279550"/>
                  <a:gd name="connsiteX5" fmla="*/ 398743 w 730105"/>
                  <a:gd name="connsiteY5" fmla="*/ 3077837 h 3279550"/>
                  <a:gd name="connsiteX6" fmla="*/ 521280 w 730105"/>
                  <a:gd name="connsiteY6" fmla="*/ 3280051 h 327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0105" h="3279550">
                    <a:moveTo>
                      <a:pt x="363861" y="500"/>
                    </a:moveTo>
                    <a:lnTo>
                      <a:pt x="455957" y="201833"/>
                    </a:lnTo>
                    <a:cubicBezTo>
                      <a:pt x="548053" y="403166"/>
                      <a:pt x="732245" y="805831"/>
                      <a:pt x="730592" y="1079836"/>
                    </a:cubicBezTo>
                    <a:cubicBezTo>
                      <a:pt x="728938" y="1353841"/>
                      <a:pt x="541437" y="1499186"/>
                      <a:pt x="353041" y="1642232"/>
                    </a:cubicBezTo>
                    <a:cubicBezTo>
                      <a:pt x="164646" y="1785278"/>
                      <a:pt x="-24646" y="1926026"/>
                      <a:pt x="3244" y="2198612"/>
                    </a:cubicBezTo>
                    <a:cubicBezTo>
                      <a:pt x="31134" y="2471198"/>
                      <a:pt x="276207" y="2875626"/>
                      <a:pt x="398743" y="3077837"/>
                    </a:cubicBezTo>
                    <a:lnTo>
                      <a:pt x="521280" y="32800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3C223EE-2FC4-C236-8085-67B754D731D0}"/>
                  </a:ext>
                </a:extLst>
              </p:cNvPr>
              <p:cNvSpPr/>
              <p:nvPr/>
            </p:nvSpPr>
            <p:spPr>
              <a:xfrm>
                <a:off x="8296712" y="1883563"/>
                <a:ext cx="1441778" cy="1386445"/>
              </a:xfrm>
              <a:custGeom>
                <a:avLst/>
                <a:gdLst>
                  <a:gd name="connsiteX0" fmla="*/ 1153983 w 1441778"/>
                  <a:gd name="connsiteY0" fmla="*/ 565 h 1386445"/>
                  <a:gd name="connsiteX1" fmla="*/ 1232424 w 1441778"/>
                  <a:gd name="connsiteY1" fmla="*/ 172257 h 1386445"/>
                  <a:gd name="connsiteX2" fmla="*/ 1438783 w 1441778"/>
                  <a:gd name="connsiteY2" fmla="*/ 902043 h 1386445"/>
                  <a:gd name="connsiteX3" fmla="*/ 979304 w 1441778"/>
                  <a:gd name="connsiteY3" fmla="*/ 1286578 h 1386445"/>
                  <a:gd name="connsiteX4" fmla="*/ 383719 w 1441778"/>
                  <a:gd name="connsiteY4" fmla="*/ 1309381 h 1386445"/>
                  <a:gd name="connsiteX5" fmla="*/ 55504 w 1441778"/>
                  <a:gd name="connsiteY5" fmla="*/ 617514 h 1386445"/>
                  <a:gd name="connsiteX6" fmla="*/ 527 w 1441778"/>
                  <a:gd name="connsiteY6" fmla="*/ 434367 h 138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778" h="1386445">
                    <a:moveTo>
                      <a:pt x="1153983" y="565"/>
                    </a:moveTo>
                    <a:lnTo>
                      <a:pt x="1232424" y="172257"/>
                    </a:lnTo>
                    <a:cubicBezTo>
                      <a:pt x="1310865" y="343944"/>
                      <a:pt x="1467747" y="687323"/>
                      <a:pt x="1438783" y="902043"/>
                    </a:cubicBezTo>
                    <a:cubicBezTo>
                      <a:pt x="1409819" y="1116759"/>
                      <a:pt x="1195009" y="1202818"/>
                      <a:pt x="979304" y="1286578"/>
                    </a:cubicBezTo>
                    <a:cubicBezTo>
                      <a:pt x="763598" y="1370338"/>
                      <a:pt x="546998" y="1451800"/>
                      <a:pt x="383719" y="1309381"/>
                    </a:cubicBezTo>
                    <a:cubicBezTo>
                      <a:pt x="220440" y="1166963"/>
                      <a:pt x="110485" y="800665"/>
                      <a:pt x="55504" y="617514"/>
                    </a:cubicBezTo>
                    <a:lnTo>
                      <a:pt x="527" y="4343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C9AD487-F3E7-9695-15FF-B6C3F28AF416}"/>
                  </a:ext>
                </a:extLst>
              </p:cNvPr>
              <p:cNvSpPr/>
              <p:nvPr/>
            </p:nvSpPr>
            <p:spPr>
              <a:xfrm>
                <a:off x="8326086" y="1883563"/>
                <a:ext cx="1414090" cy="1381442"/>
              </a:xfrm>
              <a:custGeom>
                <a:avLst/>
                <a:gdLst>
                  <a:gd name="connsiteX0" fmla="*/ 1124608 w 1414090"/>
                  <a:gd name="connsiteY0" fmla="*/ 565 h 1381442"/>
                  <a:gd name="connsiteX1" fmla="*/ 1203355 w 1414090"/>
                  <a:gd name="connsiteY1" fmla="*/ 171982 h 1381442"/>
                  <a:gd name="connsiteX2" fmla="*/ 1411244 w 1414090"/>
                  <a:gd name="connsiteY2" fmla="*/ 900393 h 1381442"/>
                  <a:gd name="connsiteX3" fmla="*/ 953601 w 1414090"/>
                  <a:gd name="connsiteY3" fmla="*/ 1283283 h 1381442"/>
                  <a:gd name="connsiteX4" fmla="*/ 363521 w 1414090"/>
                  <a:gd name="connsiteY4" fmla="*/ 1301142 h 1381442"/>
                  <a:gd name="connsiteX5" fmla="*/ 51527 w 1414090"/>
                  <a:gd name="connsiteY5" fmla="*/ 594720 h 1381442"/>
                  <a:gd name="connsiteX6" fmla="*/ 526 w 1414090"/>
                  <a:gd name="connsiteY6" fmla="*/ 408004 h 138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4090" h="1381442">
                    <a:moveTo>
                      <a:pt x="1124608" y="565"/>
                    </a:moveTo>
                    <a:lnTo>
                      <a:pt x="1203355" y="171982"/>
                    </a:lnTo>
                    <a:cubicBezTo>
                      <a:pt x="1282102" y="343396"/>
                      <a:pt x="1439596" y="686226"/>
                      <a:pt x="1411244" y="900393"/>
                    </a:cubicBezTo>
                    <a:cubicBezTo>
                      <a:pt x="1382892" y="1114564"/>
                      <a:pt x="1168694" y="1200072"/>
                      <a:pt x="953601" y="1283283"/>
                    </a:cubicBezTo>
                    <a:cubicBezTo>
                      <a:pt x="738507" y="1366493"/>
                      <a:pt x="522517" y="1447405"/>
                      <a:pt x="363521" y="1301142"/>
                    </a:cubicBezTo>
                    <a:cubicBezTo>
                      <a:pt x="204528" y="1154878"/>
                      <a:pt x="102529" y="781441"/>
                      <a:pt x="51527" y="594720"/>
                    </a:cubicBezTo>
                    <a:lnTo>
                      <a:pt x="526" y="4080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48D24EB-C5D5-5D0F-3EC7-C3075673709C}"/>
                  </a:ext>
                </a:extLst>
              </p:cNvPr>
              <p:cNvSpPr/>
              <p:nvPr/>
            </p:nvSpPr>
            <p:spPr>
              <a:xfrm>
                <a:off x="8869437" y="1883563"/>
                <a:ext cx="909220" cy="1317599"/>
              </a:xfrm>
              <a:custGeom>
                <a:avLst/>
                <a:gdLst>
                  <a:gd name="connsiteX0" fmla="*/ 581236 w 909220"/>
                  <a:gd name="connsiteY0" fmla="*/ 567 h 1317599"/>
                  <a:gd name="connsiteX1" fmla="*/ 666811 w 909220"/>
                  <a:gd name="connsiteY1" fmla="*/ 168327 h 1317599"/>
                  <a:gd name="connsiteX2" fmla="*/ 908838 w 909220"/>
                  <a:gd name="connsiteY2" fmla="*/ 878461 h 1317599"/>
                  <a:gd name="connsiteX3" fmla="*/ 492159 w 909220"/>
                  <a:gd name="connsiteY3" fmla="*/ 1239415 h 1317599"/>
                  <a:gd name="connsiteX4" fmla="*/ 24975 w 909220"/>
                  <a:gd name="connsiteY4" fmla="*/ 1191467 h 1317599"/>
                  <a:gd name="connsiteX5" fmla="*/ 74839 w 909220"/>
                  <a:gd name="connsiteY5" fmla="*/ 291281 h 1317599"/>
                  <a:gd name="connsiteX6" fmla="*/ 112596 w 909220"/>
                  <a:gd name="connsiteY6" fmla="*/ 57033 h 131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9220" h="1317599">
                    <a:moveTo>
                      <a:pt x="581236" y="567"/>
                    </a:moveTo>
                    <a:lnTo>
                      <a:pt x="666811" y="168327"/>
                    </a:lnTo>
                    <a:cubicBezTo>
                      <a:pt x="752385" y="336086"/>
                      <a:pt x="923534" y="671602"/>
                      <a:pt x="908838" y="878461"/>
                    </a:cubicBezTo>
                    <a:cubicBezTo>
                      <a:pt x="894141" y="1085317"/>
                      <a:pt x="693598" y="1163516"/>
                      <a:pt x="492159" y="1239415"/>
                    </a:cubicBezTo>
                    <a:cubicBezTo>
                      <a:pt x="290720" y="1315312"/>
                      <a:pt x="88387" y="1388912"/>
                      <a:pt x="24975" y="1191467"/>
                    </a:cubicBezTo>
                    <a:cubicBezTo>
                      <a:pt x="-38433" y="994019"/>
                      <a:pt x="37082" y="525528"/>
                      <a:pt x="74839" y="291281"/>
                    </a:cubicBezTo>
                    <a:lnTo>
                      <a:pt x="112596" y="570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4CB8DF-B4DB-CDDC-3ED6-891B78E7AE9D}"/>
                  </a:ext>
                </a:extLst>
              </p:cNvPr>
              <p:cNvSpPr/>
              <p:nvPr/>
            </p:nvSpPr>
            <p:spPr>
              <a:xfrm>
                <a:off x="8239902" y="1883563"/>
                <a:ext cx="1495337" cy="2802292"/>
              </a:xfrm>
              <a:custGeom>
                <a:avLst/>
                <a:gdLst>
                  <a:gd name="connsiteX0" fmla="*/ 1210795 w 1495337"/>
                  <a:gd name="connsiteY0" fmla="*/ 517 h 2802292"/>
                  <a:gd name="connsiteX1" fmla="*/ 1288644 w 1495337"/>
                  <a:gd name="connsiteY1" fmla="*/ 196879 h 2802292"/>
                  <a:gd name="connsiteX2" fmla="*/ 1492044 w 1495337"/>
                  <a:gd name="connsiteY2" fmla="*/ 1050025 h 2802292"/>
                  <a:gd name="connsiteX3" fmla="*/ 1029015 w 1495337"/>
                  <a:gd name="connsiteY3" fmla="*/ 1582591 h 2802292"/>
                  <a:gd name="connsiteX4" fmla="*/ 422777 w 1495337"/>
                  <a:gd name="connsiteY4" fmla="*/ 2049486 h 2802292"/>
                  <a:gd name="connsiteX5" fmla="*/ 63198 w 1495337"/>
                  <a:gd name="connsiteY5" fmla="*/ 2665225 h 2802292"/>
                  <a:gd name="connsiteX6" fmla="*/ 529 w 1495337"/>
                  <a:gd name="connsiteY6" fmla="*/ 2802809 h 280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337" h="2802292">
                    <a:moveTo>
                      <a:pt x="1210795" y="517"/>
                    </a:moveTo>
                    <a:lnTo>
                      <a:pt x="1288644" y="196879"/>
                    </a:lnTo>
                    <a:cubicBezTo>
                      <a:pt x="1366493" y="393241"/>
                      <a:pt x="1522192" y="785961"/>
                      <a:pt x="1492044" y="1050025"/>
                    </a:cubicBezTo>
                    <a:cubicBezTo>
                      <a:pt x="1461897" y="1314086"/>
                      <a:pt x="1245904" y="1449488"/>
                      <a:pt x="1029015" y="1582591"/>
                    </a:cubicBezTo>
                    <a:cubicBezTo>
                      <a:pt x="812125" y="1715694"/>
                      <a:pt x="594340" y="1846499"/>
                      <a:pt x="422777" y="2049486"/>
                    </a:cubicBezTo>
                    <a:cubicBezTo>
                      <a:pt x="251214" y="2252472"/>
                      <a:pt x="125871" y="2527640"/>
                      <a:pt x="63198" y="2665225"/>
                    </a:cubicBezTo>
                    <a:lnTo>
                      <a:pt x="529" y="28028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655557F-FB4B-20A9-7975-FDECA060255C}"/>
                  </a:ext>
                </a:extLst>
              </p:cNvPr>
              <p:cNvSpPr/>
              <p:nvPr/>
            </p:nvSpPr>
            <p:spPr>
              <a:xfrm>
                <a:off x="9450168" y="1883563"/>
                <a:ext cx="1074519" cy="2857094"/>
              </a:xfrm>
              <a:custGeom>
                <a:avLst/>
                <a:gdLst>
                  <a:gd name="connsiteX0" fmla="*/ 461 w 1074519"/>
                  <a:gd name="connsiteY0" fmla="*/ 515 h 2857094"/>
                  <a:gd name="connsiteX1" fmla="*/ 102110 w 1074519"/>
                  <a:gd name="connsiteY1" fmla="*/ 197447 h 2857094"/>
                  <a:gd name="connsiteX2" fmla="*/ 424509 w 1074519"/>
                  <a:gd name="connsiteY2" fmla="*/ 1053446 h 2857094"/>
                  <a:gd name="connsiteX3" fmla="*/ 270188 w 1074519"/>
                  <a:gd name="connsiteY3" fmla="*/ 1628955 h 2857094"/>
                  <a:gd name="connsiteX4" fmla="*/ 590078 w 1074519"/>
                  <a:gd name="connsiteY4" fmla="*/ 2224672 h 2857094"/>
                  <a:gd name="connsiteX5" fmla="*/ 994162 w 1074519"/>
                  <a:gd name="connsiteY5" fmla="*/ 2752120 h 2857094"/>
                  <a:gd name="connsiteX6" fmla="*/ 1074980 w 1074519"/>
                  <a:gd name="connsiteY6" fmla="*/ 2857609 h 285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4519" h="2857094">
                    <a:moveTo>
                      <a:pt x="461" y="515"/>
                    </a:moveTo>
                    <a:lnTo>
                      <a:pt x="102110" y="197447"/>
                    </a:lnTo>
                    <a:cubicBezTo>
                      <a:pt x="203759" y="394380"/>
                      <a:pt x="407055" y="788245"/>
                      <a:pt x="424509" y="1053446"/>
                    </a:cubicBezTo>
                    <a:cubicBezTo>
                      <a:pt x="441963" y="1318651"/>
                      <a:pt x="273568" y="1455194"/>
                      <a:pt x="270188" y="1628955"/>
                    </a:cubicBezTo>
                    <a:cubicBezTo>
                      <a:pt x="266808" y="1802716"/>
                      <a:pt x="428441" y="2013695"/>
                      <a:pt x="590078" y="2224672"/>
                    </a:cubicBezTo>
                    <a:cubicBezTo>
                      <a:pt x="751711" y="2435654"/>
                      <a:pt x="913344" y="2646631"/>
                      <a:pt x="994162" y="2752120"/>
                    </a:cubicBezTo>
                    <a:lnTo>
                      <a:pt x="1074980" y="28576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61527B-1BBB-0547-1769-1F486C8F04C6}"/>
                  </a:ext>
                </a:extLst>
              </p:cNvPr>
              <p:cNvSpPr/>
              <p:nvPr/>
            </p:nvSpPr>
            <p:spPr>
              <a:xfrm>
                <a:off x="9489613" y="1884986"/>
                <a:ext cx="352148" cy="668562"/>
              </a:xfrm>
              <a:custGeom>
                <a:avLst/>
                <a:gdLst>
                  <a:gd name="connsiteX0" fmla="*/ 483 w 352148"/>
                  <a:gd name="connsiteY0" fmla="*/ 590 h 668562"/>
                  <a:gd name="connsiteX1" fmla="*/ 86829 w 352148"/>
                  <a:gd name="connsiteY1" fmla="*/ 167628 h 668562"/>
                  <a:gd name="connsiteX2" fmla="*/ 352434 w 352148"/>
                  <a:gd name="connsiteY2" fmla="*/ 669151 h 668562"/>
                  <a:gd name="connsiteX3" fmla="*/ 119662 w 352148"/>
                  <a:gd name="connsiteY3" fmla="*/ 169600 h 668562"/>
                  <a:gd name="connsiteX4" fmla="*/ 39883 w 352148"/>
                  <a:gd name="connsiteY4" fmla="*/ 2952 h 6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148" h="668562">
                    <a:moveTo>
                      <a:pt x="483" y="590"/>
                    </a:moveTo>
                    <a:lnTo>
                      <a:pt x="86829" y="167628"/>
                    </a:lnTo>
                    <a:cubicBezTo>
                      <a:pt x="173175" y="334671"/>
                      <a:pt x="345869" y="668756"/>
                      <a:pt x="352434" y="669151"/>
                    </a:cubicBezTo>
                    <a:cubicBezTo>
                      <a:pt x="359000" y="669546"/>
                      <a:pt x="199442" y="336247"/>
                      <a:pt x="119662" y="169600"/>
                    </a:cubicBezTo>
                    <a:lnTo>
                      <a:pt x="39883" y="29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31FF491-5FC9-FEE2-BCEB-B39702BF2ED5}"/>
                  </a:ext>
                </a:extLst>
              </p:cNvPr>
              <p:cNvSpPr/>
              <p:nvPr/>
            </p:nvSpPr>
            <p:spPr>
              <a:xfrm>
                <a:off x="9489613" y="1884986"/>
                <a:ext cx="1035074" cy="2855671"/>
              </a:xfrm>
              <a:custGeom>
                <a:avLst/>
                <a:gdLst>
                  <a:gd name="connsiteX0" fmla="*/ 459 w 1035074"/>
                  <a:gd name="connsiteY0" fmla="*/ 515 h 2855671"/>
                  <a:gd name="connsiteX1" fmla="*/ 96767 w 1035074"/>
                  <a:gd name="connsiteY1" fmla="*/ 197253 h 2855671"/>
                  <a:gd name="connsiteX2" fmla="*/ 397389 w 1035074"/>
                  <a:gd name="connsiteY2" fmla="*/ 1052470 h 2855671"/>
                  <a:gd name="connsiteX3" fmla="*/ 235672 w 1035074"/>
                  <a:gd name="connsiteY3" fmla="*/ 1627710 h 2855671"/>
                  <a:gd name="connsiteX4" fmla="*/ 553096 w 1035074"/>
                  <a:gd name="connsiteY4" fmla="*/ 2223341 h 2855671"/>
                  <a:gd name="connsiteX5" fmla="*/ 955125 w 1035074"/>
                  <a:gd name="connsiteY5" fmla="*/ 2750712 h 2855671"/>
                  <a:gd name="connsiteX6" fmla="*/ 1035534 w 1035074"/>
                  <a:gd name="connsiteY6" fmla="*/ 2856186 h 285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5074" h="2855671">
                    <a:moveTo>
                      <a:pt x="459" y="515"/>
                    </a:moveTo>
                    <a:lnTo>
                      <a:pt x="96767" y="197253"/>
                    </a:lnTo>
                    <a:cubicBezTo>
                      <a:pt x="193074" y="393992"/>
                      <a:pt x="385688" y="787473"/>
                      <a:pt x="397389" y="1052470"/>
                    </a:cubicBezTo>
                    <a:cubicBezTo>
                      <a:pt x="409089" y="1317465"/>
                      <a:pt x="239874" y="1453978"/>
                      <a:pt x="235672" y="1627710"/>
                    </a:cubicBezTo>
                    <a:cubicBezTo>
                      <a:pt x="231471" y="1801441"/>
                      <a:pt x="392283" y="2012389"/>
                      <a:pt x="553096" y="2223341"/>
                    </a:cubicBezTo>
                    <a:cubicBezTo>
                      <a:pt x="713906" y="2434289"/>
                      <a:pt x="874720" y="2645238"/>
                      <a:pt x="955125" y="2750712"/>
                    </a:cubicBezTo>
                    <a:lnTo>
                      <a:pt x="1035534" y="28561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4C728B-B2AD-13A2-84A9-65289755A9AF}"/>
                  </a:ext>
                </a:extLst>
              </p:cNvPr>
              <p:cNvSpPr/>
              <p:nvPr/>
            </p:nvSpPr>
            <p:spPr>
              <a:xfrm>
                <a:off x="9529013" y="1887349"/>
                <a:ext cx="469638" cy="689202"/>
              </a:xfrm>
              <a:custGeom>
                <a:avLst/>
                <a:gdLst>
                  <a:gd name="connsiteX0" fmla="*/ 476 w 469638"/>
                  <a:gd name="connsiteY0" fmla="*/ 589 h 689202"/>
                  <a:gd name="connsiteX1" fmla="*/ 89909 w 469638"/>
                  <a:gd name="connsiteY1" fmla="*/ 169113 h 689202"/>
                  <a:gd name="connsiteX2" fmla="*/ 428871 w 469638"/>
                  <a:gd name="connsiteY2" fmla="*/ 689289 h 689202"/>
                  <a:gd name="connsiteX3" fmla="*/ 443216 w 469638"/>
                  <a:gd name="connsiteY3" fmla="*/ 242148 h 689202"/>
                  <a:gd name="connsiteX4" fmla="*/ 424445 w 469638"/>
                  <a:gd name="connsiteY4" fmla="*/ 88228 h 68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638" h="689202">
                    <a:moveTo>
                      <a:pt x="476" y="589"/>
                    </a:moveTo>
                    <a:lnTo>
                      <a:pt x="89909" y="169113"/>
                    </a:lnTo>
                    <a:cubicBezTo>
                      <a:pt x="179342" y="337636"/>
                      <a:pt x="358210" y="674681"/>
                      <a:pt x="428871" y="689289"/>
                    </a:cubicBezTo>
                    <a:cubicBezTo>
                      <a:pt x="499532" y="703894"/>
                      <a:pt x="461987" y="396063"/>
                      <a:pt x="443216" y="242148"/>
                    </a:cubicBezTo>
                    <a:lnTo>
                      <a:pt x="424445" y="8822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A8EADA2-8606-BD1F-A7E3-68BB08B21A02}"/>
                  </a:ext>
                </a:extLst>
              </p:cNvPr>
              <p:cNvSpPr/>
              <p:nvPr/>
            </p:nvSpPr>
            <p:spPr>
              <a:xfrm>
                <a:off x="9529013" y="1887349"/>
                <a:ext cx="332441" cy="667618"/>
              </a:xfrm>
              <a:custGeom>
                <a:avLst/>
                <a:gdLst>
                  <a:gd name="connsiteX0" fmla="*/ 481 w 332441"/>
                  <a:gd name="connsiteY0" fmla="*/ 589 h 667618"/>
                  <a:gd name="connsiteX1" fmla="*/ 81900 w 332441"/>
                  <a:gd name="connsiteY1" fmla="*/ 167358 h 667618"/>
                  <a:gd name="connsiteX2" fmla="*/ 332714 w 332441"/>
                  <a:gd name="connsiteY2" fmla="*/ 668207 h 667618"/>
                  <a:gd name="connsiteX3" fmla="*/ 114677 w 332441"/>
                  <a:gd name="connsiteY3" fmla="*/ 170115 h 667618"/>
                  <a:gd name="connsiteX4" fmla="*/ 39812 w 332441"/>
                  <a:gd name="connsiteY4" fmla="*/ 3900 h 66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41" h="667618">
                    <a:moveTo>
                      <a:pt x="481" y="589"/>
                    </a:moveTo>
                    <a:lnTo>
                      <a:pt x="81900" y="167358"/>
                    </a:lnTo>
                    <a:cubicBezTo>
                      <a:pt x="163320" y="334122"/>
                      <a:pt x="326159" y="667655"/>
                      <a:pt x="332714" y="668207"/>
                    </a:cubicBezTo>
                    <a:cubicBezTo>
                      <a:pt x="339272" y="668760"/>
                      <a:pt x="189542" y="336328"/>
                      <a:pt x="114677" y="170115"/>
                    </a:cubicBezTo>
                    <a:lnTo>
                      <a:pt x="39812" y="39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378A3E6-4460-1A80-2EE7-37325C148436}"/>
                  </a:ext>
                </a:extLst>
              </p:cNvPr>
              <p:cNvSpPr/>
              <p:nvPr/>
            </p:nvSpPr>
            <p:spPr>
              <a:xfrm>
                <a:off x="9261399" y="1887349"/>
                <a:ext cx="1011813" cy="3043492"/>
              </a:xfrm>
              <a:custGeom>
                <a:avLst/>
                <a:gdLst>
                  <a:gd name="connsiteX0" fmla="*/ 268090 w 1011813"/>
                  <a:gd name="connsiteY0" fmla="*/ 508 h 3043492"/>
                  <a:gd name="connsiteX1" fmla="*/ 356442 w 1011813"/>
                  <a:gd name="connsiteY1" fmla="*/ 198907 h 3043492"/>
                  <a:gd name="connsiteX2" fmla="*/ 622214 w 1011813"/>
                  <a:gd name="connsiteY2" fmla="*/ 1062723 h 3043492"/>
                  <a:gd name="connsiteX3" fmla="*/ 271484 w 1011813"/>
                  <a:gd name="connsiteY3" fmla="*/ 1609893 h 3043492"/>
                  <a:gd name="connsiteX4" fmla="*/ 41564 w 1011813"/>
                  <a:gd name="connsiteY4" fmla="*/ 2122487 h 3043492"/>
                  <a:gd name="connsiteX5" fmla="*/ 800438 w 1011813"/>
                  <a:gd name="connsiteY5" fmla="*/ 2873279 h 3043492"/>
                  <a:gd name="connsiteX6" fmla="*/ 1012290 w 1011813"/>
                  <a:gd name="connsiteY6" fmla="*/ 3044001 h 304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813" h="3043492">
                    <a:moveTo>
                      <a:pt x="268090" y="508"/>
                    </a:moveTo>
                    <a:lnTo>
                      <a:pt x="356442" y="198907"/>
                    </a:lnTo>
                    <a:cubicBezTo>
                      <a:pt x="444795" y="397310"/>
                      <a:pt x="621501" y="794109"/>
                      <a:pt x="622214" y="1062723"/>
                    </a:cubicBezTo>
                    <a:cubicBezTo>
                      <a:pt x="622931" y="1331338"/>
                      <a:pt x="447655" y="1471765"/>
                      <a:pt x="271484" y="1609893"/>
                    </a:cubicBezTo>
                    <a:cubicBezTo>
                      <a:pt x="95312" y="1748021"/>
                      <a:pt x="-81755" y="1883851"/>
                      <a:pt x="41564" y="2122487"/>
                    </a:cubicBezTo>
                    <a:cubicBezTo>
                      <a:pt x="164882" y="2361120"/>
                      <a:pt x="588586" y="2702560"/>
                      <a:pt x="800438" y="2873279"/>
                    </a:cubicBezTo>
                    <a:lnTo>
                      <a:pt x="1012290" y="304400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A60F408-4535-747B-EC82-0B59D2534DF4}"/>
                  </a:ext>
                </a:extLst>
              </p:cNvPr>
              <p:cNvSpPr/>
              <p:nvPr/>
            </p:nvSpPr>
            <p:spPr>
              <a:xfrm>
                <a:off x="9253593" y="1887349"/>
                <a:ext cx="985758" cy="3063770"/>
              </a:xfrm>
              <a:custGeom>
                <a:avLst/>
                <a:gdLst>
                  <a:gd name="connsiteX0" fmla="*/ 275897 w 985758"/>
                  <a:gd name="connsiteY0" fmla="*/ 508 h 3063770"/>
                  <a:gd name="connsiteX1" fmla="*/ 363897 w 985758"/>
                  <a:gd name="connsiteY1" fmla="*/ 199119 h 3063770"/>
                  <a:gd name="connsiteX2" fmla="*/ 627907 w 985758"/>
                  <a:gd name="connsiteY2" fmla="*/ 1063991 h 3063770"/>
                  <a:gd name="connsiteX3" fmla="*/ 275058 w 985758"/>
                  <a:gd name="connsiteY3" fmla="*/ 1612427 h 3063770"/>
                  <a:gd name="connsiteX4" fmla="*/ 38789 w 985758"/>
                  <a:gd name="connsiteY4" fmla="*/ 2128821 h 3063770"/>
                  <a:gd name="connsiteX5" fmla="*/ 778970 w 985758"/>
                  <a:gd name="connsiteY5" fmla="*/ 2890813 h 3063770"/>
                  <a:gd name="connsiteX6" fmla="*/ 986235 w 985758"/>
                  <a:gd name="connsiteY6" fmla="*/ 3064278 h 306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5758" h="3063770">
                    <a:moveTo>
                      <a:pt x="275897" y="508"/>
                    </a:moveTo>
                    <a:lnTo>
                      <a:pt x="363897" y="199119"/>
                    </a:lnTo>
                    <a:cubicBezTo>
                      <a:pt x="451897" y="397730"/>
                      <a:pt x="627896" y="794953"/>
                      <a:pt x="627907" y="1063991"/>
                    </a:cubicBezTo>
                    <a:cubicBezTo>
                      <a:pt x="627915" y="1333027"/>
                      <a:pt x="451935" y="1473877"/>
                      <a:pt x="275058" y="1612427"/>
                    </a:cubicBezTo>
                    <a:cubicBezTo>
                      <a:pt x="98182" y="1750978"/>
                      <a:pt x="-79591" y="1887230"/>
                      <a:pt x="38789" y="2128821"/>
                    </a:cubicBezTo>
                    <a:cubicBezTo>
                      <a:pt x="157169" y="2370413"/>
                      <a:pt x="571701" y="2717347"/>
                      <a:pt x="778970" y="2890813"/>
                    </a:cubicBezTo>
                    <a:lnTo>
                      <a:pt x="986235" y="30642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062F646-0341-02D1-2E04-08A164724968}"/>
                  </a:ext>
                </a:extLst>
              </p:cNvPr>
              <p:cNvSpPr/>
              <p:nvPr/>
            </p:nvSpPr>
            <p:spPr>
              <a:xfrm>
                <a:off x="9269025" y="1887349"/>
                <a:ext cx="1037555" cy="3022406"/>
              </a:xfrm>
              <a:custGeom>
                <a:avLst/>
                <a:gdLst>
                  <a:gd name="connsiteX0" fmla="*/ 260462 w 1037555"/>
                  <a:gd name="connsiteY0" fmla="*/ 509 h 3022406"/>
                  <a:gd name="connsiteX1" fmla="*/ 349162 w 1037555"/>
                  <a:gd name="connsiteY1" fmla="*/ 198689 h 3022406"/>
                  <a:gd name="connsiteX2" fmla="*/ 616671 w 1037555"/>
                  <a:gd name="connsiteY2" fmla="*/ 1061407 h 3022406"/>
                  <a:gd name="connsiteX3" fmla="*/ 268026 w 1037555"/>
                  <a:gd name="connsiteY3" fmla="*/ 1607258 h 3022406"/>
                  <a:gd name="connsiteX4" fmla="*/ 44363 w 1037555"/>
                  <a:gd name="connsiteY4" fmla="*/ 2115897 h 3022406"/>
                  <a:gd name="connsiteX5" fmla="*/ 821657 w 1037555"/>
                  <a:gd name="connsiteY5" fmla="*/ 2855050 h 3022406"/>
                  <a:gd name="connsiteX6" fmla="*/ 1038030 w 1037555"/>
                  <a:gd name="connsiteY6" fmla="*/ 3022916 h 302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7555" h="3022406">
                    <a:moveTo>
                      <a:pt x="260462" y="509"/>
                    </a:moveTo>
                    <a:lnTo>
                      <a:pt x="349162" y="198689"/>
                    </a:lnTo>
                    <a:cubicBezTo>
                      <a:pt x="437862" y="396872"/>
                      <a:pt x="615262" y="793232"/>
                      <a:pt x="616671" y="1061407"/>
                    </a:cubicBezTo>
                    <a:cubicBezTo>
                      <a:pt x="618082" y="1329582"/>
                      <a:pt x="443503" y="1469569"/>
                      <a:pt x="268026" y="1607258"/>
                    </a:cubicBezTo>
                    <a:cubicBezTo>
                      <a:pt x="92550" y="1744947"/>
                      <a:pt x="-83822" y="1880338"/>
                      <a:pt x="44363" y="2115897"/>
                    </a:cubicBezTo>
                    <a:cubicBezTo>
                      <a:pt x="172547" y="2351457"/>
                      <a:pt x="605288" y="2687184"/>
                      <a:pt x="821657" y="2855050"/>
                    </a:cubicBezTo>
                    <a:lnTo>
                      <a:pt x="1038030" y="30229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BB3A4F-E9F7-4C40-F1BC-81C116E1978E}"/>
                  </a:ext>
                </a:extLst>
              </p:cNvPr>
              <p:cNvSpPr/>
              <p:nvPr/>
            </p:nvSpPr>
            <p:spPr>
              <a:xfrm>
                <a:off x="9229089" y="1887349"/>
                <a:ext cx="905892" cy="3119658"/>
              </a:xfrm>
              <a:custGeom>
                <a:avLst/>
                <a:gdLst>
                  <a:gd name="connsiteX0" fmla="*/ 300405 w 905892"/>
                  <a:gd name="connsiteY0" fmla="*/ 506 h 3119658"/>
                  <a:gd name="connsiteX1" fmla="*/ 387318 w 905892"/>
                  <a:gd name="connsiteY1" fmla="*/ 199698 h 3119658"/>
                  <a:gd name="connsiteX2" fmla="*/ 645890 w 905892"/>
                  <a:gd name="connsiteY2" fmla="*/ 1067482 h 3119658"/>
                  <a:gd name="connsiteX3" fmla="*/ 286520 w 905892"/>
                  <a:gd name="connsiteY3" fmla="*/ 1619411 h 3119658"/>
                  <a:gd name="connsiteX4" fmla="*/ 30682 w 905892"/>
                  <a:gd name="connsiteY4" fmla="*/ 2146284 h 3119658"/>
                  <a:gd name="connsiteX5" fmla="*/ 713241 w 905892"/>
                  <a:gd name="connsiteY5" fmla="*/ 2939128 h 3119658"/>
                  <a:gd name="connsiteX6" fmla="*/ 906374 w 905892"/>
                  <a:gd name="connsiteY6" fmla="*/ 3120164 h 311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892" h="3119658">
                    <a:moveTo>
                      <a:pt x="300405" y="506"/>
                    </a:moveTo>
                    <a:lnTo>
                      <a:pt x="387318" y="199698"/>
                    </a:lnTo>
                    <a:cubicBezTo>
                      <a:pt x="474231" y="398895"/>
                      <a:pt x="648056" y="797281"/>
                      <a:pt x="645890" y="1067482"/>
                    </a:cubicBezTo>
                    <a:cubicBezTo>
                      <a:pt x="643725" y="1337683"/>
                      <a:pt x="465571" y="1479696"/>
                      <a:pt x="286520" y="1619411"/>
                    </a:cubicBezTo>
                    <a:cubicBezTo>
                      <a:pt x="107469" y="1759127"/>
                      <a:pt x="-72478" y="1896543"/>
                      <a:pt x="30682" y="2146284"/>
                    </a:cubicBezTo>
                    <a:cubicBezTo>
                      <a:pt x="133842" y="2396029"/>
                      <a:pt x="520108" y="2758095"/>
                      <a:pt x="713241" y="2939128"/>
                    </a:cubicBezTo>
                    <a:lnTo>
                      <a:pt x="906374" y="31201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F1D8FF5-8D8D-BABE-4407-F858030637FA}"/>
                  </a:ext>
                </a:extLst>
              </p:cNvPr>
              <p:cNvSpPr/>
              <p:nvPr/>
            </p:nvSpPr>
            <p:spPr>
              <a:xfrm>
                <a:off x="9202935" y="1887349"/>
                <a:ext cx="823930" cy="3167898"/>
              </a:xfrm>
              <a:custGeom>
                <a:avLst/>
                <a:gdLst>
                  <a:gd name="connsiteX0" fmla="*/ 326564 w 823930"/>
                  <a:gd name="connsiteY0" fmla="*/ 504 h 3167898"/>
                  <a:gd name="connsiteX1" fmla="*/ 412350 w 823930"/>
                  <a:gd name="connsiteY1" fmla="*/ 200202 h 3167898"/>
                  <a:gd name="connsiteX2" fmla="*/ 665293 w 823930"/>
                  <a:gd name="connsiteY2" fmla="*/ 1070495 h 3167898"/>
                  <a:gd name="connsiteX3" fmla="*/ 299164 w 823930"/>
                  <a:gd name="connsiteY3" fmla="*/ 1625440 h 3167898"/>
                  <a:gd name="connsiteX4" fmla="*/ 23054 w 823930"/>
                  <a:gd name="connsiteY4" fmla="*/ 2161359 h 3167898"/>
                  <a:gd name="connsiteX5" fmla="*/ 645922 w 823930"/>
                  <a:gd name="connsiteY5" fmla="*/ 2980834 h 3167898"/>
                  <a:gd name="connsiteX6" fmla="*/ 824417 w 823930"/>
                  <a:gd name="connsiteY6" fmla="*/ 3168403 h 316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3930" h="3167898">
                    <a:moveTo>
                      <a:pt x="326564" y="504"/>
                    </a:moveTo>
                    <a:lnTo>
                      <a:pt x="412350" y="200202"/>
                    </a:lnTo>
                    <a:cubicBezTo>
                      <a:pt x="498137" y="399896"/>
                      <a:pt x="669708" y="799291"/>
                      <a:pt x="665293" y="1070495"/>
                    </a:cubicBezTo>
                    <a:cubicBezTo>
                      <a:pt x="660875" y="1341701"/>
                      <a:pt x="480468" y="1484720"/>
                      <a:pt x="299164" y="1625440"/>
                    </a:cubicBezTo>
                    <a:cubicBezTo>
                      <a:pt x="117861" y="1766160"/>
                      <a:pt x="-64339" y="1904581"/>
                      <a:pt x="23054" y="2161359"/>
                    </a:cubicBezTo>
                    <a:cubicBezTo>
                      <a:pt x="110446" y="2418137"/>
                      <a:pt x="467431" y="2793268"/>
                      <a:pt x="645922" y="2980834"/>
                    </a:cubicBezTo>
                    <a:lnTo>
                      <a:pt x="824417" y="31684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DA8E4D-4878-67A7-ECAD-EAE42172B32E}"/>
                  </a:ext>
                </a:extLst>
              </p:cNvPr>
              <p:cNvSpPr/>
              <p:nvPr/>
            </p:nvSpPr>
            <p:spPr>
              <a:xfrm>
                <a:off x="9568345" y="1890659"/>
                <a:ext cx="312768" cy="666200"/>
              </a:xfrm>
              <a:custGeom>
                <a:avLst/>
                <a:gdLst>
                  <a:gd name="connsiteX0" fmla="*/ 479 w 312768"/>
                  <a:gd name="connsiteY0" fmla="*/ 589 h 666200"/>
                  <a:gd name="connsiteX1" fmla="*/ 76980 w 312768"/>
                  <a:gd name="connsiteY1" fmla="*/ 166962 h 666200"/>
                  <a:gd name="connsiteX2" fmla="*/ 313025 w 312768"/>
                  <a:gd name="connsiteY2" fmla="*/ 666788 h 666200"/>
                  <a:gd name="connsiteX3" fmla="*/ 109681 w 312768"/>
                  <a:gd name="connsiteY3" fmla="*/ 170503 h 666200"/>
                  <a:gd name="connsiteX4" fmla="*/ 39720 w 312768"/>
                  <a:gd name="connsiteY4" fmla="*/ 4839 h 66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768" h="666200">
                    <a:moveTo>
                      <a:pt x="479" y="589"/>
                    </a:moveTo>
                    <a:lnTo>
                      <a:pt x="76980" y="166962"/>
                    </a:lnTo>
                    <a:cubicBezTo>
                      <a:pt x="153482" y="333332"/>
                      <a:pt x="306485" y="666079"/>
                      <a:pt x="313025" y="666788"/>
                    </a:cubicBezTo>
                    <a:cubicBezTo>
                      <a:pt x="319565" y="667494"/>
                      <a:pt x="179643" y="336167"/>
                      <a:pt x="109681" y="170503"/>
                    </a:cubicBezTo>
                    <a:lnTo>
                      <a:pt x="39720" y="48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479EA24-E75C-A7A2-CDDE-40434136DD74}"/>
                  </a:ext>
                </a:extLst>
              </p:cNvPr>
              <p:cNvSpPr/>
              <p:nvPr/>
            </p:nvSpPr>
            <p:spPr>
              <a:xfrm>
                <a:off x="9607586" y="1894909"/>
                <a:ext cx="293135" cy="664309"/>
              </a:xfrm>
              <a:custGeom>
                <a:avLst/>
                <a:gdLst>
                  <a:gd name="connsiteX0" fmla="*/ 477 w 293135"/>
                  <a:gd name="connsiteY0" fmla="*/ 589 h 664309"/>
                  <a:gd name="connsiteX1" fmla="*/ 72071 w 293135"/>
                  <a:gd name="connsiteY1" fmla="*/ 166450 h 664309"/>
                  <a:gd name="connsiteX2" fmla="*/ 293376 w 293135"/>
                  <a:gd name="connsiteY2" fmla="*/ 664897 h 664309"/>
                  <a:gd name="connsiteX3" fmla="*/ 104678 w 293135"/>
                  <a:gd name="connsiteY3" fmla="*/ 170777 h 664309"/>
                  <a:gd name="connsiteX4" fmla="*/ 39605 w 293135"/>
                  <a:gd name="connsiteY4" fmla="*/ 5779 h 66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135" h="664309">
                    <a:moveTo>
                      <a:pt x="477" y="589"/>
                    </a:moveTo>
                    <a:lnTo>
                      <a:pt x="72071" y="166450"/>
                    </a:lnTo>
                    <a:cubicBezTo>
                      <a:pt x="143665" y="332311"/>
                      <a:pt x="286854" y="664030"/>
                      <a:pt x="293376" y="664897"/>
                    </a:cubicBezTo>
                    <a:cubicBezTo>
                      <a:pt x="299897" y="665760"/>
                      <a:pt x="169749" y="335772"/>
                      <a:pt x="104678" y="170777"/>
                    </a:cubicBezTo>
                    <a:lnTo>
                      <a:pt x="39605" y="57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E35DE56-C0E4-DC84-7D5D-BF1614A8F132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C569864-CEC5-B488-4924-85C8E2B0941D}"/>
                  </a:ext>
                </a:extLst>
              </p:cNvPr>
              <p:cNvSpPr/>
              <p:nvPr/>
            </p:nvSpPr>
            <p:spPr>
              <a:xfrm>
                <a:off x="9607586" y="1894909"/>
                <a:ext cx="314687" cy="667624"/>
              </a:xfrm>
              <a:custGeom>
                <a:avLst/>
                <a:gdLst>
                  <a:gd name="connsiteX0" fmla="*/ 476 w 314687"/>
                  <a:gd name="connsiteY0" fmla="*/ 589 h 667624"/>
                  <a:gd name="connsiteX1" fmla="*/ 73691 w 314687"/>
                  <a:gd name="connsiteY1" fmla="*/ 166724 h 667624"/>
                  <a:gd name="connsiteX2" fmla="*/ 312830 w 314687"/>
                  <a:gd name="connsiteY2" fmla="*/ 668192 h 667624"/>
                  <a:gd name="connsiteX3" fmla="*/ 171153 w 314687"/>
                  <a:gd name="connsiteY3" fmla="*/ 182042 h 667624"/>
                  <a:gd name="connsiteX4" fmla="*/ 117430 w 314687"/>
                  <a:gd name="connsiteY4" fmla="*/ 18968 h 66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687" h="667624">
                    <a:moveTo>
                      <a:pt x="476" y="589"/>
                    </a:moveTo>
                    <a:lnTo>
                      <a:pt x="73691" y="166724"/>
                    </a:lnTo>
                    <a:cubicBezTo>
                      <a:pt x="146907" y="332860"/>
                      <a:pt x="293338" y="665131"/>
                      <a:pt x="312830" y="668192"/>
                    </a:cubicBezTo>
                    <a:cubicBezTo>
                      <a:pt x="332321" y="671257"/>
                      <a:pt x="224875" y="345113"/>
                      <a:pt x="171153" y="182042"/>
                    </a:cubicBezTo>
                    <a:lnTo>
                      <a:pt x="117430" y="189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36B4219-5E68-7911-B419-2AF4B5C2BA5A}"/>
                  </a:ext>
                </a:extLst>
              </p:cNvPr>
              <p:cNvSpPr/>
              <p:nvPr/>
            </p:nvSpPr>
            <p:spPr>
              <a:xfrm>
                <a:off x="9607586" y="1894909"/>
                <a:ext cx="381974" cy="680185"/>
              </a:xfrm>
              <a:custGeom>
                <a:avLst/>
                <a:gdLst>
                  <a:gd name="connsiteX0" fmla="*/ 473 w 381974"/>
                  <a:gd name="connsiteY0" fmla="*/ 588 h 680185"/>
                  <a:gd name="connsiteX1" fmla="*/ 77669 w 381974"/>
                  <a:gd name="connsiteY1" fmla="*/ 167748 h 680185"/>
                  <a:gd name="connsiteX2" fmla="*/ 360585 w 381974"/>
                  <a:gd name="connsiteY2" fmla="*/ 680478 h 680185"/>
                  <a:gd name="connsiteX3" fmla="*/ 334316 w 381974"/>
                  <a:gd name="connsiteY3" fmla="*/ 224017 h 680185"/>
                  <a:gd name="connsiteX4" fmla="*/ 308449 w 381974"/>
                  <a:gd name="connsiteY4" fmla="*/ 68111 h 68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974" h="680185">
                    <a:moveTo>
                      <a:pt x="473" y="588"/>
                    </a:moveTo>
                    <a:lnTo>
                      <a:pt x="77669" y="167748"/>
                    </a:lnTo>
                    <a:cubicBezTo>
                      <a:pt x="154864" y="334908"/>
                      <a:pt x="309254" y="669227"/>
                      <a:pt x="360585" y="680478"/>
                    </a:cubicBezTo>
                    <a:cubicBezTo>
                      <a:pt x="411912" y="691732"/>
                      <a:pt x="360179" y="379922"/>
                      <a:pt x="334316" y="224017"/>
                    </a:cubicBezTo>
                    <a:lnTo>
                      <a:pt x="308449" y="681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3DEB7AF-87B1-D729-12FB-FC0807639DB6}"/>
                  </a:ext>
                </a:extLst>
              </p:cNvPr>
              <p:cNvSpPr/>
              <p:nvPr/>
            </p:nvSpPr>
            <p:spPr>
              <a:xfrm>
                <a:off x="9646714" y="1900099"/>
                <a:ext cx="273551" cy="661951"/>
              </a:xfrm>
              <a:custGeom>
                <a:avLst/>
                <a:gdLst>
                  <a:gd name="connsiteX0" fmla="*/ 475 w 273551"/>
                  <a:gd name="connsiteY0" fmla="*/ 589 h 661951"/>
                  <a:gd name="connsiteX1" fmla="*/ 67175 w 273551"/>
                  <a:gd name="connsiteY1" fmla="*/ 165821 h 661951"/>
                  <a:gd name="connsiteX2" fmla="*/ 273773 w 273551"/>
                  <a:gd name="connsiteY2" fmla="*/ 662538 h 661951"/>
                  <a:gd name="connsiteX3" fmla="*/ 99668 w 273551"/>
                  <a:gd name="connsiteY3" fmla="*/ 170927 h 661951"/>
                  <a:gd name="connsiteX4" fmla="*/ 39467 w 273551"/>
                  <a:gd name="connsiteY4" fmla="*/ 6719 h 66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51" h="661951">
                    <a:moveTo>
                      <a:pt x="475" y="589"/>
                    </a:moveTo>
                    <a:lnTo>
                      <a:pt x="67175" y="165821"/>
                    </a:lnTo>
                    <a:cubicBezTo>
                      <a:pt x="133874" y="331053"/>
                      <a:pt x="267274" y="661513"/>
                      <a:pt x="273773" y="662538"/>
                    </a:cubicBezTo>
                    <a:cubicBezTo>
                      <a:pt x="280273" y="663558"/>
                      <a:pt x="159868" y="335138"/>
                      <a:pt x="99668" y="170927"/>
                    </a:cubicBezTo>
                    <a:lnTo>
                      <a:pt x="39467" y="67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09DDA67-2E83-8CCA-CA46-709CC4D223DC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1E53333-0E53-17DC-6049-68573359E305}"/>
                  </a:ext>
                </a:extLst>
              </p:cNvPr>
              <p:cNvSpPr/>
              <p:nvPr/>
            </p:nvSpPr>
            <p:spPr>
              <a:xfrm>
                <a:off x="9202424" y="1900099"/>
                <a:ext cx="787664" cy="3169482"/>
              </a:xfrm>
              <a:custGeom>
                <a:avLst/>
                <a:gdLst>
                  <a:gd name="connsiteX0" fmla="*/ 444777 w 787664"/>
                  <a:gd name="connsiteY0" fmla="*/ 503 h 3169482"/>
                  <a:gd name="connsiteX1" fmla="*/ 514242 w 787664"/>
                  <a:gd name="connsiteY1" fmla="*/ 198624 h 3169482"/>
                  <a:gd name="connsiteX2" fmla="*/ 700289 w 787664"/>
                  <a:gd name="connsiteY2" fmla="*/ 1062626 h 3169482"/>
                  <a:gd name="connsiteX3" fmla="*/ 309792 w 787664"/>
                  <a:gd name="connsiteY3" fmla="*/ 1616074 h 3169482"/>
                  <a:gd name="connsiteX4" fmla="*/ 19430 w 787664"/>
                  <a:gd name="connsiteY4" fmla="*/ 2153886 h 3169482"/>
                  <a:gd name="connsiteX5" fmla="*/ 615868 w 787664"/>
                  <a:gd name="connsiteY5" fmla="*/ 2980613 h 3169482"/>
                  <a:gd name="connsiteX6" fmla="*/ 788152 w 787664"/>
                  <a:gd name="connsiteY6" fmla="*/ 3169985 h 316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664" h="3169482">
                    <a:moveTo>
                      <a:pt x="444777" y="503"/>
                    </a:moveTo>
                    <a:lnTo>
                      <a:pt x="514242" y="198624"/>
                    </a:lnTo>
                    <a:cubicBezTo>
                      <a:pt x="583707" y="396742"/>
                      <a:pt x="722637" y="792981"/>
                      <a:pt x="700289" y="1062626"/>
                    </a:cubicBezTo>
                    <a:cubicBezTo>
                      <a:pt x="677941" y="1332270"/>
                      <a:pt x="494314" y="1475321"/>
                      <a:pt x="309792" y="1616074"/>
                    </a:cubicBezTo>
                    <a:cubicBezTo>
                      <a:pt x="125271" y="1756827"/>
                      <a:pt x="-60147" y="1895282"/>
                      <a:pt x="19430" y="2153886"/>
                    </a:cubicBezTo>
                    <a:cubicBezTo>
                      <a:pt x="99008" y="2412486"/>
                      <a:pt x="443581" y="2791237"/>
                      <a:pt x="615868" y="2980613"/>
                    </a:cubicBezTo>
                    <a:lnTo>
                      <a:pt x="788152" y="316998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BA39709-C844-5D2D-555A-5932A7226AAD}"/>
                  </a:ext>
                </a:extLst>
              </p:cNvPr>
              <p:cNvSpPr/>
              <p:nvPr/>
            </p:nvSpPr>
            <p:spPr>
              <a:xfrm>
                <a:off x="9067281" y="1906229"/>
                <a:ext cx="823403" cy="3266807"/>
              </a:xfrm>
              <a:custGeom>
                <a:avLst/>
                <a:gdLst>
                  <a:gd name="connsiteX0" fmla="*/ 618921 w 823403"/>
                  <a:gd name="connsiteY0" fmla="*/ 499 h 3266807"/>
                  <a:gd name="connsiteX1" fmla="*/ 677892 w 823403"/>
                  <a:gd name="connsiteY1" fmla="*/ 198866 h 3266807"/>
                  <a:gd name="connsiteX2" fmla="*/ 816344 w 823403"/>
                  <a:gd name="connsiteY2" fmla="*/ 1064872 h 3266807"/>
                  <a:gd name="connsiteX3" fmla="*/ 387258 w 823403"/>
                  <a:gd name="connsiteY3" fmla="*/ 1623638 h 3266807"/>
                  <a:gd name="connsiteX4" fmla="*/ 620 w 823403"/>
                  <a:gd name="connsiteY4" fmla="*/ 2180462 h 3266807"/>
                  <a:gd name="connsiteX5" fmla="*/ 318720 w 823403"/>
                  <a:gd name="connsiteY5" fmla="*/ 3063988 h 3266807"/>
                  <a:gd name="connsiteX6" fmla="*/ 422827 w 823403"/>
                  <a:gd name="connsiteY6" fmla="*/ 3267307 h 326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3403" h="3266807">
                    <a:moveTo>
                      <a:pt x="618921" y="499"/>
                    </a:moveTo>
                    <a:lnTo>
                      <a:pt x="677892" y="198866"/>
                    </a:lnTo>
                    <a:cubicBezTo>
                      <a:pt x="736865" y="397232"/>
                      <a:pt x="854804" y="793964"/>
                      <a:pt x="816344" y="1064872"/>
                    </a:cubicBezTo>
                    <a:cubicBezTo>
                      <a:pt x="777885" y="1335778"/>
                      <a:pt x="583019" y="1480858"/>
                      <a:pt x="387258" y="1623638"/>
                    </a:cubicBezTo>
                    <a:cubicBezTo>
                      <a:pt x="191497" y="1766419"/>
                      <a:pt x="-5159" y="1906902"/>
                      <a:pt x="620" y="2180462"/>
                    </a:cubicBezTo>
                    <a:cubicBezTo>
                      <a:pt x="6398" y="2454025"/>
                      <a:pt x="214613" y="2860666"/>
                      <a:pt x="318720" y="3063988"/>
                    </a:cubicBezTo>
                    <a:lnTo>
                      <a:pt x="422827" y="32673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9561DA8-47FC-0659-EEA0-D315F9ABD0F0}"/>
                  </a:ext>
                </a:extLst>
              </p:cNvPr>
              <p:cNvSpPr/>
              <p:nvPr/>
            </p:nvSpPr>
            <p:spPr>
              <a:xfrm>
                <a:off x="9724541" y="1913289"/>
                <a:ext cx="234595" cy="655822"/>
              </a:xfrm>
              <a:custGeom>
                <a:avLst/>
                <a:gdLst>
                  <a:gd name="connsiteX0" fmla="*/ 471 w 234595"/>
                  <a:gd name="connsiteY0" fmla="*/ 588 h 655822"/>
                  <a:gd name="connsiteX1" fmla="*/ 57437 w 234595"/>
                  <a:gd name="connsiteY1" fmla="*/ 164211 h 655822"/>
                  <a:gd name="connsiteX2" fmla="*/ 234772 w 234595"/>
                  <a:gd name="connsiteY2" fmla="*/ 656407 h 655822"/>
                  <a:gd name="connsiteX3" fmla="*/ 89646 w 234595"/>
                  <a:gd name="connsiteY3" fmla="*/ 170868 h 655822"/>
                  <a:gd name="connsiteX4" fmla="*/ 39124 w 234595"/>
                  <a:gd name="connsiteY4" fmla="*/ 8580 h 65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595" h="655822">
                    <a:moveTo>
                      <a:pt x="471" y="588"/>
                    </a:moveTo>
                    <a:lnTo>
                      <a:pt x="57437" y="164211"/>
                    </a:lnTo>
                    <a:cubicBezTo>
                      <a:pt x="114400" y="327834"/>
                      <a:pt x="228331" y="655075"/>
                      <a:pt x="234772" y="656407"/>
                    </a:cubicBezTo>
                    <a:cubicBezTo>
                      <a:pt x="241213" y="657738"/>
                      <a:pt x="140168" y="333159"/>
                      <a:pt x="89646" y="170868"/>
                    </a:cubicBezTo>
                    <a:lnTo>
                      <a:pt x="39124" y="8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E48254F-D540-1F93-E37B-98493C4E8C78}"/>
                  </a:ext>
                </a:extLst>
              </p:cNvPr>
              <p:cNvSpPr/>
              <p:nvPr/>
            </p:nvSpPr>
            <p:spPr>
              <a:xfrm>
                <a:off x="9724541" y="1913289"/>
                <a:ext cx="245159" cy="658064"/>
              </a:xfrm>
              <a:custGeom>
                <a:avLst/>
                <a:gdLst>
                  <a:gd name="connsiteX0" fmla="*/ 470 w 245159"/>
                  <a:gd name="connsiteY0" fmla="*/ 588 h 658064"/>
                  <a:gd name="connsiteX1" fmla="*/ 58238 w 245159"/>
                  <a:gd name="connsiteY1" fmla="*/ 164397 h 658064"/>
                  <a:gd name="connsiteX2" fmla="*/ 244384 w 245159"/>
                  <a:gd name="connsiteY2" fmla="*/ 658634 h 658064"/>
                  <a:gd name="connsiteX3" fmla="*/ 122491 w 245159"/>
                  <a:gd name="connsiteY3" fmla="*/ 178483 h 658064"/>
                  <a:gd name="connsiteX4" fmla="*/ 77575 w 245159"/>
                  <a:gd name="connsiteY4" fmla="*/ 17493 h 65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159" h="658064">
                    <a:moveTo>
                      <a:pt x="470" y="588"/>
                    </a:moveTo>
                    <a:lnTo>
                      <a:pt x="58238" y="164397"/>
                    </a:lnTo>
                    <a:cubicBezTo>
                      <a:pt x="116002" y="328203"/>
                      <a:pt x="231535" y="655818"/>
                      <a:pt x="244384" y="658634"/>
                    </a:cubicBezTo>
                    <a:cubicBezTo>
                      <a:pt x="257237" y="661454"/>
                      <a:pt x="167406" y="339472"/>
                      <a:pt x="122491" y="178483"/>
                    </a:cubicBezTo>
                    <a:lnTo>
                      <a:pt x="77575" y="174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66E52B6-E7B4-8B2E-3F4D-85257ECF6AEC}"/>
                  </a:ext>
                </a:extLst>
              </p:cNvPr>
              <p:cNvSpPr/>
              <p:nvPr/>
            </p:nvSpPr>
            <p:spPr>
              <a:xfrm>
                <a:off x="9724541" y="1913289"/>
                <a:ext cx="256446" cy="660550"/>
              </a:xfrm>
              <a:custGeom>
                <a:avLst/>
                <a:gdLst>
                  <a:gd name="connsiteX0" fmla="*/ 470 w 256446"/>
                  <a:gd name="connsiteY0" fmla="*/ 588 h 660550"/>
                  <a:gd name="connsiteX1" fmla="*/ 59031 w 256446"/>
                  <a:gd name="connsiteY1" fmla="*/ 164602 h 660550"/>
                  <a:gd name="connsiteX2" fmla="*/ 253941 w 256446"/>
                  <a:gd name="connsiteY2" fmla="*/ 661092 h 660550"/>
                  <a:gd name="connsiteX3" fmla="*/ 155142 w 256446"/>
                  <a:gd name="connsiteY3" fmla="*/ 186884 h 660550"/>
                  <a:gd name="connsiteX4" fmla="*/ 115800 w 256446"/>
                  <a:gd name="connsiteY4" fmla="*/ 27328 h 66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446" h="660550">
                    <a:moveTo>
                      <a:pt x="470" y="588"/>
                    </a:moveTo>
                    <a:lnTo>
                      <a:pt x="59031" y="164602"/>
                    </a:lnTo>
                    <a:cubicBezTo>
                      <a:pt x="117593" y="328612"/>
                      <a:pt x="234720" y="656637"/>
                      <a:pt x="253941" y="661092"/>
                    </a:cubicBezTo>
                    <a:cubicBezTo>
                      <a:pt x="273161" y="665550"/>
                      <a:pt x="194483" y="346439"/>
                      <a:pt x="155142" y="186884"/>
                    </a:cubicBezTo>
                    <a:lnTo>
                      <a:pt x="115800" y="2732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108913C-F19F-5D2C-0D09-7F2828AAAAB3}"/>
                  </a:ext>
                </a:extLst>
              </p:cNvPr>
              <p:cNvSpPr/>
              <p:nvPr/>
            </p:nvSpPr>
            <p:spPr>
              <a:xfrm>
                <a:off x="9093467" y="1913289"/>
                <a:ext cx="816320" cy="3254075"/>
              </a:xfrm>
              <a:custGeom>
                <a:avLst/>
                <a:gdLst>
                  <a:gd name="connsiteX0" fmla="*/ 631567 w 816320"/>
                  <a:gd name="connsiteY0" fmla="*/ 499 h 3254075"/>
                  <a:gd name="connsiteX1" fmla="*/ 686102 w 816320"/>
                  <a:gd name="connsiteY1" fmla="*/ 197852 h 3254075"/>
                  <a:gd name="connsiteX2" fmla="*/ 807212 w 816320"/>
                  <a:gd name="connsiteY2" fmla="*/ 1059663 h 3254075"/>
                  <a:gd name="connsiteX3" fmla="*/ 375766 w 816320"/>
                  <a:gd name="connsiteY3" fmla="*/ 1616753 h 3254075"/>
                  <a:gd name="connsiteX4" fmla="*/ 1463 w 816320"/>
                  <a:gd name="connsiteY4" fmla="*/ 2172071 h 3254075"/>
                  <a:gd name="connsiteX5" fmla="*/ 361007 w 816320"/>
                  <a:gd name="connsiteY5" fmla="*/ 3052097 h 3254075"/>
                  <a:gd name="connsiteX6" fmla="*/ 475371 w 816320"/>
                  <a:gd name="connsiteY6" fmla="*/ 3254575 h 325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320" h="3254075">
                    <a:moveTo>
                      <a:pt x="631567" y="499"/>
                    </a:moveTo>
                    <a:lnTo>
                      <a:pt x="686102" y="197852"/>
                    </a:lnTo>
                    <a:cubicBezTo>
                      <a:pt x="740633" y="395202"/>
                      <a:pt x="849699" y="789908"/>
                      <a:pt x="807212" y="1059663"/>
                    </a:cubicBezTo>
                    <a:cubicBezTo>
                      <a:pt x="764729" y="1329423"/>
                      <a:pt x="570695" y="1474237"/>
                      <a:pt x="375766" y="1616753"/>
                    </a:cubicBezTo>
                    <a:cubicBezTo>
                      <a:pt x="180837" y="1759268"/>
                      <a:pt x="-14989" y="1899485"/>
                      <a:pt x="1463" y="2172071"/>
                    </a:cubicBezTo>
                    <a:cubicBezTo>
                      <a:pt x="17914" y="2444661"/>
                      <a:pt x="246643" y="2849616"/>
                      <a:pt x="361007" y="3052097"/>
                    </a:cubicBezTo>
                    <a:lnTo>
                      <a:pt x="475371" y="32545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C40188E-C577-B3AE-E47E-096900701E04}"/>
                  </a:ext>
                </a:extLst>
              </p:cNvPr>
              <p:cNvSpPr/>
              <p:nvPr/>
            </p:nvSpPr>
            <p:spPr>
              <a:xfrm>
                <a:off x="9057503" y="1913289"/>
                <a:ext cx="846089" cy="3261170"/>
              </a:xfrm>
              <a:custGeom>
                <a:avLst/>
                <a:gdLst>
                  <a:gd name="connsiteX0" fmla="*/ 667533 w 846089"/>
                  <a:gd name="connsiteY0" fmla="*/ 499 h 3261170"/>
                  <a:gd name="connsiteX1" fmla="*/ 720834 w 846089"/>
                  <a:gd name="connsiteY1" fmla="*/ 197925 h 3261170"/>
                  <a:gd name="connsiteX2" fmla="*/ 835792 w 846089"/>
                  <a:gd name="connsiteY2" fmla="*/ 1060109 h 3261170"/>
                  <a:gd name="connsiteX3" fmla="*/ 396959 w 846089"/>
                  <a:gd name="connsiteY3" fmla="*/ 1617639 h 3261170"/>
                  <a:gd name="connsiteX4" fmla="*/ 498 w 846089"/>
                  <a:gd name="connsiteY4" fmla="*/ 2174288 h 3261170"/>
                  <a:gd name="connsiteX5" fmla="*/ 294798 w 846089"/>
                  <a:gd name="connsiteY5" fmla="*/ 3058231 h 3261170"/>
                  <a:gd name="connsiteX6" fmla="*/ 393160 w 846089"/>
                  <a:gd name="connsiteY6" fmla="*/ 3261670 h 326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6089" h="3261170">
                    <a:moveTo>
                      <a:pt x="667533" y="499"/>
                    </a:moveTo>
                    <a:lnTo>
                      <a:pt x="720834" y="197925"/>
                    </a:lnTo>
                    <a:cubicBezTo>
                      <a:pt x="774136" y="395351"/>
                      <a:pt x="880737" y="790200"/>
                      <a:pt x="835792" y="1060109"/>
                    </a:cubicBezTo>
                    <a:cubicBezTo>
                      <a:pt x="790848" y="1330014"/>
                      <a:pt x="594351" y="1474976"/>
                      <a:pt x="396959" y="1617639"/>
                    </a:cubicBezTo>
                    <a:cubicBezTo>
                      <a:pt x="199568" y="1760302"/>
                      <a:pt x="1280" y="1900667"/>
                      <a:pt x="498" y="2174288"/>
                    </a:cubicBezTo>
                    <a:cubicBezTo>
                      <a:pt x="-285" y="2447913"/>
                      <a:pt x="196437" y="2854791"/>
                      <a:pt x="294798" y="3058231"/>
                    </a:cubicBezTo>
                    <a:lnTo>
                      <a:pt x="393160" y="32616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A877659-AD46-F681-6EEE-BCC38F7EBFB8}"/>
                  </a:ext>
                </a:extLst>
              </p:cNvPr>
              <p:cNvSpPr/>
              <p:nvPr/>
            </p:nvSpPr>
            <p:spPr>
              <a:xfrm>
                <a:off x="9045004" y="1913289"/>
                <a:ext cx="856538" cy="3261642"/>
              </a:xfrm>
              <a:custGeom>
                <a:avLst/>
                <a:gdLst>
                  <a:gd name="connsiteX0" fmla="*/ 680032 w 856538"/>
                  <a:gd name="connsiteY0" fmla="*/ 499 h 3261642"/>
                  <a:gd name="connsiteX1" fmla="*/ 732924 w 856538"/>
                  <a:gd name="connsiteY1" fmla="*/ 197929 h 3261642"/>
                  <a:gd name="connsiteX2" fmla="*/ 845827 w 856538"/>
                  <a:gd name="connsiteY2" fmla="*/ 1060139 h 3261642"/>
                  <a:gd name="connsiteX3" fmla="*/ 404526 w 856538"/>
                  <a:gd name="connsiteY3" fmla="*/ 1617698 h 3261642"/>
                  <a:gd name="connsiteX4" fmla="*/ 664 w 856538"/>
                  <a:gd name="connsiteY4" fmla="*/ 2174437 h 3261642"/>
                  <a:gd name="connsiteX5" fmla="*/ 273175 w 856538"/>
                  <a:gd name="connsiteY5" fmla="*/ 3058637 h 3261642"/>
                  <a:gd name="connsiteX6" fmla="*/ 366191 w 856538"/>
                  <a:gd name="connsiteY6" fmla="*/ 3262142 h 326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538" h="3261642">
                    <a:moveTo>
                      <a:pt x="680032" y="499"/>
                    </a:moveTo>
                    <a:lnTo>
                      <a:pt x="732924" y="197929"/>
                    </a:lnTo>
                    <a:cubicBezTo>
                      <a:pt x="785813" y="395363"/>
                      <a:pt x="891595" y="790222"/>
                      <a:pt x="845827" y="1060139"/>
                    </a:cubicBezTo>
                    <a:cubicBezTo>
                      <a:pt x="800056" y="1330053"/>
                      <a:pt x="602739" y="1475025"/>
                      <a:pt x="404526" y="1617698"/>
                    </a:cubicBezTo>
                    <a:cubicBezTo>
                      <a:pt x="206312" y="1760371"/>
                      <a:pt x="7202" y="1900746"/>
                      <a:pt x="664" y="2174437"/>
                    </a:cubicBezTo>
                    <a:cubicBezTo>
                      <a:pt x="-5874" y="2448128"/>
                      <a:pt x="180159" y="2855135"/>
                      <a:pt x="273175" y="3058637"/>
                    </a:cubicBezTo>
                    <a:lnTo>
                      <a:pt x="366191" y="32621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7B8521-228F-12B1-6D19-A1E7360D800F}"/>
                  </a:ext>
                </a:extLst>
              </p:cNvPr>
              <p:cNvSpPr/>
              <p:nvPr/>
            </p:nvSpPr>
            <p:spPr>
              <a:xfrm>
                <a:off x="8267977" y="1913289"/>
                <a:ext cx="1577961" cy="1364472"/>
              </a:xfrm>
              <a:custGeom>
                <a:avLst/>
                <a:gdLst>
                  <a:gd name="connsiteX0" fmla="*/ 1457087 w 1577961"/>
                  <a:gd name="connsiteY0" fmla="*/ 564 h 1364472"/>
                  <a:gd name="connsiteX1" fmla="*/ 1498074 w 1577961"/>
                  <a:gd name="connsiteY1" fmla="*/ 168510 h 1364472"/>
                  <a:gd name="connsiteX2" fmla="*/ 1551460 w 1577961"/>
                  <a:gd name="connsiteY2" fmla="*/ 883296 h 1364472"/>
                  <a:gd name="connsiteX3" fmla="*/ 1038740 w 1577961"/>
                  <a:gd name="connsiteY3" fmla="*/ 1263950 h 1364472"/>
                  <a:gd name="connsiteX4" fmla="*/ 420618 w 1577961"/>
                  <a:gd name="connsiteY4" fmla="*/ 1289969 h 1364472"/>
                  <a:gd name="connsiteX5" fmla="*/ 62254 w 1577961"/>
                  <a:gd name="connsiteY5" fmla="*/ 611496 h 1364472"/>
                  <a:gd name="connsiteX6" fmla="*/ 524 w 1577961"/>
                  <a:gd name="connsiteY6" fmla="*/ 431703 h 136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7961" h="1364472">
                    <a:moveTo>
                      <a:pt x="1457087" y="564"/>
                    </a:moveTo>
                    <a:lnTo>
                      <a:pt x="1498074" y="168510"/>
                    </a:lnTo>
                    <a:cubicBezTo>
                      <a:pt x="1539061" y="336456"/>
                      <a:pt x="1621035" y="672348"/>
                      <a:pt x="1551460" y="883296"/>
                    </a:cubicBezTo>
                    <a:cubicBezTo>
                      <a:pt x="1481885" y="1094241"/>
                      <a:pt x="1260761" y="1180246"/>
                      <a:pt x="1038740" y="1263950"/>
                    </a:cubicBezTo>
                    <a:cubicBezTo>
                      <a:pt x="816720" y="1347654"/>
                      <a:pt x="593805" y="1429060"/>
                      <a:pt x="420618" y="1289969"/>
                    </a:cubicBezTo>
                    <a:cubicBezTo>
                      <a:pt x="247434" y="1150879"/>
                      <a:pt x="123979" y="791289"/>
                      <a:pt x="62254" y="611496"/>
                    </a:cubicBezTo>
                    <a:lnTo>
                      <a:pt x="524" y="4317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C399479-900A-BCD9-84DC-69348AE5C5A3}"/>
                  </a:ext>
                </a:extLst>
              </p:cNvPr>
              <p:cNvSpPr/>
              <p:nvPr/>
            </p:nvSpPr>
            <p:spPr>
              <a:xfrm>
                <a:off x="8296712" y="1913289"/>
                <a:ext cx="1550530" cy="1359314"/>
              </a:xfrm>
              <a:custGeom>
                <a:avLst/>
                <a:gdLst>
                  <a:gd name="connsiteX0" fmla="*/ 1428352 w 1550530"/>
                  <a:gd name="connsiteY0" fmla="*/ 564 h 1359314"/>
                  <a:gd name="connsiteX1" fmla="*/ 1469638 w 1550530"/>
                  <a:gd name="connsiteY1" fmla="*/ 168228 h 1359314"/>
                  <a:gd name="connsiteX2" fmla="*/ 1524521 w 1550530"/>
                  <a:gd name="connsiteY2" fmla="*/ 881603 h 1359314"/>
                  <a:gd name="connsiteX3" fmla="*/ 1013597 w 1550530"/>
                  <a:gd name="connsiteY3" fmla="*/ 1260567 h 1359314"/>
                  <a:gd name="connsiteX4" fmla="*/ 400862 w 1550530"/>
                  <a:gd name="connsiteY4" fmla="*/ 1281513 h 1359314"/>
                  <a:gd name="connsiteX5" fmla="*/ 58361 w 1550530"/>
                  <a:gd name="connsiteY5" fmla="*/ 588099 h 1359314"/>
                  <a:gd name="connsiteX6" fmla="*/ 523 w 1550530"/>
                  <a:gd name="connsiteY6" fmla="*/ 404641 h 135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30" h="1359314">
                    <a:moveTo>
                      <a:pt x="1428352" y="564"/>
                    </a:moveTo>
                    <a:lnTo>
                      <a:pt x="1469638" y="168228"/>
                    </a:lnTo>
                    <a:cubicBezTo>
                      <a:pt x="1510925" y="335893"/>
                      <a:pt x="1593496" y="671221"/>
                      <a:pt x="1524521" y="881603"/>
                    </a:cubicBezTo>
                    <a:cubicBezTo>
                      <a:pt x="1455544" y="1091988"/>
                      <a:pt x="1235019" y="1177426"/>
                      <a:pt x="1013597" y="1260567"/>
                    </a:cubicBezTo>
                    <a:cubicBezTo>
                      <a:pt x="792175" y="1343708"/>
                      <a:pt x="569858" y="1424550"/>
                      <a:pt x="400862" y="1281513"/>
                    </a:cubicBezTo>
                    <a:cubicBezTo>
                      <a:pt x="231866" y="1138476"/>
                      <a:pt x="116195" y="771557"/>
                      <a:pt x="58361" y="588099"/>
                    </a:cubicBezTo>
                    <a:lnTo>
                      <a:pt x="523" y="4046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96400CB-C052-4633-0671-D94768C992BF}"/>
                  </a:ext>
                </a:extLst>
              </p:cNvPr>
              <p:cNvSpPr/>
              <p:nvPr/>
            </p:nvSpPr>
            <p:spPr>
              <a:xfrm>
                <a:off x="8750917" y="1913289"/>
                <a:ext cx="1117945" cy="3126743"/>
              </a:xfrm>
              <a:custGeom>
                <a:avLst/>
                <a:gdLst>
                  <a:gd name="connsiteX0" fmla="*/ 974131 w 1117945"/>
                  <a:gd name="connsiteY0" fmla="*/ 504 h 3126743"/>
                  <a:gd name="connsiteX1" fmla="*/ 1020223 w 1117945"/>
                  <a:gd name="connsiteY1" fmla="*/ 196529 h 3126743"/>
                  <a:gd name="connsiteX2" fmla="*/ 1099136 w 1117945"/>
                  <a:gd name="connsiteY2" fmla="*/ 1051712 h 3126743"/>
                  <a:gd name="connsiteX3" fmla="*/ 617050 w 1117945"/>
                  <a:gd name="connsiteY3" fmla="*/ 1600840 h 3126743"/>
                  <a:gd name="connsiteX4" fmla="*/ 90827 w 1117945"/>
                  <a:gd name="connsiteY4" fmla="*/ 2132285 h 3126743"/>
                  <a:gd name="connsiteX5" fmla="*/ 3059 w 1117945"/>
                  <a:gd name="connsiteY5" fmla="*/ 2942011 h 3126743"/>
                  <a:gd name="connsiteX6" fmla="*/ 7704 w 1117945"/>
                  <a:gd name="connsiteY6" fmla="*/ 3127247 h 312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7945" h="3126743">
                    <a:moveTo>
                      <a:pt x="974131" y="504"/>
                    </a:moveTo>
                    <a:lnTo>
                      <a:pt x="1020223" y="196529"/>
                    </a:lnTo>
                    <a:cubicBezTo>
                      <a:pt x="1066316" y="392554"/>
                      <a:pt x="1158502" y="784605"/>
                      <a:pt x="1099136" y="1051712"/>
                    </a:cubicBezTo>
                    <a:cubicBezTo>
                      <a:pt x="1039773" y="1318816"/>
                      <a:pt x="828860" y="1460978"/>
                      <a:pt x="617050" y="1600840"/>
                    </a:cubicBezTo>
                    <a:cubicBezTo>
                      <a:pt x="405241" y="1740703"/>
                      <a:pt x="192537" y="1878268"/>
                      <a:pt x="90827" y="2132285"/>
                    </a:cubicBezTo>
                    <a:cubicBezTo>
                      <a:pt x="-10880" y="2386305"/>
                      <a:pt x="-1590" y="2756776"/>
                      <a:pt x="3059" y="2942011"/>
                    </a:cubicBezTo>
                    <a:lnTo>
                      <a:pt x="7704" y="31272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CA83698-9644-6CBE-EAC1-B3FEE28BF4DD}"/>
                  </a:ext>
                </a:extLst>
              </p:cNvPr>
              <p:cNvSpPr/>
              <p:nvPr/>
            </p:nvSpPr>
            <p:spPr>
              <a:xfrm>
                <a:off x="9138117" y="1913289"/>
                <a:ext cx="779971" cy="3231445"/>
              </a:xfrm>
              <a:custGeom>
                <a:avLst/>
                <a:gdLst>
                  <a:gd name="connsiteX0" fmla="*/ 586916 w 779971"/>
                  <a:gd name="connsiteY0" fmla="*/ 500 h 3231445"/>
                  <a:gd name="connsiteX1" fmla="*/ 643074 w 779971"/>
                  <a:gd name="connsiteY1" fmla="*/ 197615 h 3231445"/>
                  <a:gd name="connsiteX2" fmla="*/ 772323 w 779971"/>
                  <a:gd name="connsiteY2" fmla="*/ 1058252 h 3231445"/>
                  <a:gd name="connsiteX3" fmla="*/ 350639 w 779971"/>
                  <a:gd name="connsiteY3" fmla="*/ 1613924 h 3231445"/>
                  <a:gd name="connsiteX4" fmla="*/ 5622 w 779971"/>
                  <a:gd name="connsiteY4" fmla="*/ 2165002 h 3231445"/>
                  <a:gd name="connsiteX5" fmla="*/ 451400 w 779971"/>
                  <a:gd name="connsiteY5" fmla="*/ 3032530 h 3231445"/>
                  <a:gd name="connsiteX6" fmla="*/ 586916 w 779971"/>
                  <a:gd name="connsiteY6" fmla="*/ 3231946 h 32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9971" h="3231445">
                    <a:moveTo>
                      <a:pt x="586916" y="500"/>
                    </a:moveTo>
                    <a:lnTo>
                      <a:pt x="643074" y="197615"/>
                    </a:lnTo>
                    <a:cubicBezTo>
                      <a:pt x="699236" y="394731"/>
                      <a:pt x="811554" y="788965"/>
                      <a:pt x="772323" y="1058252"/>
                    </a:cubicBezTo>
                    <a:cubicBezTo>
                      <a:pt x="733095" y="1327538"/>
                      <a:pt x="542314" y="1471880"/>
                      <a:pt x="350639" y="1613924"/>
                    </a:cubicBezTo>
                    <a:cubicBezTo>
                      <a:pt x="158963" y="1755968"/>
                      <a:pt x="-33608" y="1895714"/>
                      <a:pt x="5622" y="2165002"/>
                    </a:cubicBezTo>
                    <a:cubicBezTo>
                      <a:pt x="44853" y="2434289"/>
                      <a:pt x="315884" y="2833117"/>
                      <a:pt x="451400" y="3032530"/>
                    </a:cubicBezTo>
                    <a:lnTo>
                      <a:pt x="586916" y="323194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19514A8-8761-4EF9-A806-729964530988}"/>
                  </a:ext>
                </a:extLst>
              </p:cNvPr>
              <p:cNvSpPr/>
              <p:nvPr/>
            </p:nvSpPr>
            <p:spPr>
              <a:xfrm>
                <a:off x="9763194" y="1921281"/>
                <a:ext cx="249658" cy="660223"/>
              </a:xfrm>
              <a:custGeom>
                <a:avLst/>
                <a:gdLst>
                  <a:gd name="connsiteX0" fmla="*/ 467 w 249658"/>
                  <a:gd name="connsiteY0" fmla="*/ 587 h 660223"/>
                  <a:gd name="connsiteX1" fmla="*/ 54969 w 249658"/>
                  <a:gd name="connsiteY1" fmla="*/ 163899 h 660223"/>
                  <a:gd name="connsiteX2" fmla="*/ 243869 w 249658"/>
                  <a:gd name="connsiteY2" fmla="*/ 660700 h 660223"/>
                  <a:gd name="connsiteX3" fmla="*/ 181942 w 249658"/>
                  <a:gd name="connsiteY3" fmla="*/ 198193 h 660223"/>
                  <a:gd name="connsiteX4" fmla="*/ 152835 w 249658"/>
                  <a:gd name="connsiteY4" fmla="*/ 41739 h 66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58" h="660223">
                    <a:moveTo>
                      <a:pt x="467" y="587"/>
                    </a:moveTo>
                    <a:lnTo>
                      <a:pt x="54969" y="163899"/>
                    </a:lnTo>
                    <a:cubicBezTo>
                      <a:pt x="109470" y="327215"/>
                      <a:pt x="218474" y="653842"/>
                      <a:pt x="243869" y="660700"/>
                    </a:cubicBezTo>
                    <a:cubicBezTo>
                      <a:pt x="269264" y="667558"/>
                      <a:pt x="211049" y="354650"/>
                      <a:pt x="181942" y="198193"/>
                    </a:cubicBezTo>
                    <a:lnTo>
                      <a:pt x="152835" y="417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EF991B7-9722-3782-E0E7-D30C60CB22F7}"/>
                  </a:ext>
                </a:extLst>
              </p:cNvPr>
              <p:cNvSpPr/>
              <p:nvPr/>
            </p:nvSpPr>
            <p:spPr>
              <a:xfrm>
                <a:off x="9021431" y="1921281"/>
                <a:ext cx="891854" cy="3251756"/>
              </a:xfrm>
              <a:custGeom>
                <a:avLst/>
                <a:gdLst>
                  <a:gd name="connsiteX0" fmla="*/ 742260 w 891854"/>
                  <a:gd name="connsiteY0" fmla="*/ 499 h 3251756"/>
                  <a:gd name="connsiteX1" fmla="*/ 789094 w 891854"/>
                  <a:gd name="connsiteY1" fmla="*/ 196828 h 3251756"/>
                  <a:gd name="connsiteX2" fmla="*/ 876548 w 891854"/>
                  <a:gd name="connsiteY2" fmla="*/ 1054524 h 3251756"/>
                  <a:gd name="connsiteX3" fmla="*/ 423067 w 891854"/>
                  <a:gd name="connsiteY3" fmla="*/ 1610468 h 3251756"/>
                  <a:gd name="connsiteX4" fmla="*/ 1993 w 891854"/>
                  <a:gd name="connsiteY4" fmla="*/ 2166354 h 3251756"/>
                  <a:gd name="connsiteX5" fmla="*/ 228924 w 891854"/>
                  <a:gd name="connsiteY5" fmla="*/ 3049094 h 3251756"/>
                  <a:gd name="connsiteX6" fmla="*/ 310851 w 891854"/>
                  <a:gd name="connsiteY6" fmla="*/ 3252255 h 325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1854" h="3251756">
                    <a:moveTo>
                      <a:pt x="742260" y="499"/>
                    </a:moveTo>
                    <a:lnTo>
                      <a:pt x="789094" y="196828"/>
                    </a:lnTo>
                    <a:cubicBezTo>
                      <a:pt x="835926" y="393157"/>
                      <a:pt x="929597" y="785811"/>
                      <a:pt x="876548" y="1054524"/>
                    </a:cubicBezTo>
                    <a:cubicBezTo>
                      <a:pt x="823498" y="1323235"/>
                      <a:pt x="623730" y="1468001"/>
                      <a:pt x="423067" y="1610468"/>
                    </a:cubicBezTo>
                    <a:cubicBezTo>
                      <a:pt x="222403" y="1752935"/>
                      <a:pt x="20845" y="1893105"/>
                      <a:pt x="1993" y="2166354"/>
                    </a:cubicBezTo>
                    <a:cubicBezTo>
                      <a:pt x="-16858" y="2439602"/>
                      <a:pt x="146996" y="2845929"/>
                      <a:pt x="228924" y="3049094"/>
                    </a:cubicBezTo>
                    <a:lnTo>
                      <a:pt x="310851" y="32522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7CC0B81-B921-4D31-0139-60ABEDBD7FED}"/>
                  </a:ext>
                </a:extLst>
              </p:cNvPr>
              <p:cNvSpPr/>
              <p:nvPr/>
            </p:nvSpPr>
            <p:spPr>
              <a:xfrm>
                <a:off x="9801646" y="1930194"/>
                <a:ext cx="218214" cy="653494"/>
              </a:xfrm>
              <a:custGeom>
                <a:avLst/>
                <a:gdLst>
                  <a:gd name="connsiteX0" fmla="*/ 466 w 218214"/>
                  <a:gd name="connsiteY0" fmla="*/ 587 h 653494"/>
                  <a:gd name="connsiteX1" fmla="*/ 49361 w 218214"/>
                  <a:gd name="connsiteY1" fmla="*/ 162600 h 653494"/>
                  <a:gd name="connsiteX2" fmla="*/ 215032 w 218214"/>
                  <a:gd name="connsiteY2" fmla="*/ 654014 h 653494"/>
                  <a:gd name="connsiteX3" fmla="*/ 144290 w 218214"/>
                  <a:gd name="connsiteY3" fmla="*/ 189465 h 653494"/>
                  <a:gd name="connsiteX4" fmla="*/ 114382 w 218214"/>
                  <a:gd name="connsiteY4" fmla="*/ 32825 h 65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214" h="653494">
                    <a:moveTo>
                      <a:pt x="466" y="587"/>
                    </a:moveTo>
                    <a:lnTo>
                      <a:pt x="49361" y="162600"/>
                    </a:lnTo>
                    <a:cubicBezTo>
                      <a:pt x="98255" y="324614"/>
                      <a:pt x="196045" y="648641"/>
                      <a:pt x="215032" y="654014"/>
                    </a:cubicBezTo>
                    <a:cubicBezTo>
                      <a:pt x="234015" y="659387"/>
                      <a:pt x="174198" y="346106"/>
                      <a:pt x="144290" y="189465"/>
                    </a:cubicBezTo>
                    <a:lnTo>
                      <a:pt x="114382" y="3282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309BF73-2FA1-3761-0A67-8CCA1333FB92}"/>
                  </a:ext>
                </a:extLst>
              </p:cNvPr>
              <p:cNvSpPr/>
              <p:nvPr/>
            </p:nvSpPr>
            <p:spPr>
              <a:xfrm>
                <a:off x="8752400" y="1930194"/>
                <a:ext cx="1151286" cy="3109837"/>
              </a:xfrm>
              <a:custGeom>
                <a:avLst/>
                <a:gdLst>
                  <a:gd name="connsiteX0" fmla="*/ 1049752 w 1151286"/>
                  <a:gd name="connsiteY0" fmla="*/ 503 h 3109837"/>
                  <a:gd name="connsiteX1" fmla="*/ 1085402 w 1151286"/>
                  <a:gd name="connsiteY1" fmla="*/ 194239 h 3109837"/>
                  <a:gd name="connsiteX2" fmla="*/ 1121748 w 1151286"/>
                  <a:gd name="connsiteY2" fmla="*/ 1040088 h 3109837"/>
                  <a:gd name="connsiteX3" fmla="*/ 625204 w 1151286"/>
                  <a:gd name="connsiteY3" fmla="*/ 1586048 h 3109837"/>
                  <a:gd name="connsiteX4" fmla="*/ 94163 w 1151286"/>
                  <a:gd name="connsiteY4" fmla="*/ 2116436 h 3109837"/>
                  <a:gd name="connsiteX5" fmla="*/ 2376 w 1151286"/>
                  <a:gd name="connsiteY5" fmla="*/ 2925281 h 3109837"/>
                  <a:gd name="connsiteX6" fmla="*/ 6220 w 1151286"/>
                  <a:gd name="connsiteY6" fmla="*/ 3110341 h 310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1286" h="3109837">
                    <a:moveTo>
                      <a:pt x="1049752" y="503"/>
                    </a:moveTo>
                    <a:lnTo>
                      <a:pt x="1085402" y="194239"/>
                    </a:lnTo>
                    <a:cubicBezTo>
                      <a:pt x="1121053" y="387975"/>
                      <a:pt x="1192358" y="775446"/>
                      <a:pt x="1121748" y="1040088"/>
                    </a:cubicBezTo>
                    <a:cubicBezTo>
                      <a:pt x="1051138" y="1304728"/>
                      <a:pt x="838620" y="1446537"/>
                      <a:pt x="625204" y="1586048"/>
                    </a:cubicBezTo>
                    <a:cubicBezTo>
                      <a:pt x="411788" y="1725558"/>
                      <a:pt x="197476" y="1862770"/>
                      <a:pt x="94163" y="2116436"/>
                    </a:cubicBezTo>
                    <a:cubicBezTo>
                      <a:pt x="-9149" y="2370101"/>
                      <a:pt x="-1465" y="2740221"/>
                      <a:pt x="2376" y="2925281"/>
                    </a:cubicBezTo>
                    <a:lnTo>
                      <a:pt x="6220" y="31103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299935-F75D-B6E4-A9A6-6A77026C5A3A}"/>
                  </a:ext>
                </a:extLst>
              </p:cNvPr>
              <p:cNvSpPr/>
              <p:nvPr/>
            </p:nvSpPr>
            <p:spPr>
              <a:xfrm>
                <a:off x="9839871" y="1940029"/>
                <a:ext cx="176857" cy="643145"/>
              </a:xfrm>
              <a:custGeom>
                <a:avLst/>
                <a:gdLst>
                  <a:gd name="connsiteX0" fmla="*/ 465 w 176857"/>
                  <a:gd name="connsiteY0" fmla="*/ 587 h 643145"/>
                  <a:gd name="connsiteX1" fmla="*/ 42999 w 176857"/>
                  <a:gd name="connsiteY1" fmla="*/ 160921 h 643145"/>
                  <a:gd name="connsiteX2" fmla="*/ 176933 w 176857"/>
                  <a:gd name="connsiteY2" fmla="*/ 643725 h 643145"/>
                  <a:gd name="connsiteX3" fmla="*/ 74648 w 176857"/>
                  <a:gd name="connsiteY3" fmla="*/ 169879 h 643145"/>
                  <a:gd name="connsiteX4" fmla="*/ 38445 w 176857"/>
                  <a:gd name="connsiteY4" fmla="*/ 11336 h 64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57" h="643145">
                    <a:moveTo>
                      <a:pt x="465" y="587"/>
                    </a:moveTo>
                    <a:lnTo>
                      <a:pt x="42999" y="160921"/>
                    </a:lnTo>
                    <a:cubicBezTo>
                      <a:pt x="85533" y="321259"/>
                      <a:pt x="170602" y="641932"/>
                      <a:pt x="176933" y="643725"/>
                    </a:cubicBezTo>
                    <a:cubicBezTo>
                      <a:pt x="183260" y="645513"/>
                      <a:pt x="110855" y="328425"/>
                      <a:pt x="74648" y="169879"/>
                    </a:cubicBezTo>
                    <a:lnTo>
                      <a:pt x="38445" y="113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79FBCD8-E9CF-4BFD-4B02-E00733B6DF35}"/>
                  </a:ext>
                </a:extLst>
              </p:cNvPr>
              <p:cNvSpPr/>
              <p:nvPr/>
            </p:nvSpPr>
            <p:spPr>
              <a:xfrm>
                <a:off x="9839871" y="1940029"/>
                <a:ext cx="187577" cy="646082"/>
              </a:xfrm>
              <a:custGeom>
                <a:avLst/>
                <a:gdLst>
                  <a:gd name="connsiteX0" fmla="*/ 464 w 187577"/>
                  <a:gd name="connsiteY0" fmla="*/ 587 h 646082"/>
                  <a:gd name="connsiteX1" fmla="*/ 43785 w 187577"/>
                  <a:gd name="connsiteY1" fmla="*/ 161166 h 646082"/>
                  <a:gd name="connsiteX2" fmla="*/ 186358 w 187577"/>
                  <a:gd name="connsiteY2" fmla="*/ 646636 h 646082"/>
                  <a:gd name="connsiteX3" fmla="*/ 106860 w 187577"/>
                  <a:gd name="connsiteY3" fmla="*/ 179835 h 646082"/>
                  <a:gd name="connsiteX4" fmla="*/ 76155 w 187577"/>
                  <a:gd name="connsiteY4" fmla="*/ 22989 h 64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77" h="646082">
                    <a:moveTo>
                      <a:pt x="464" y="587"/>
                    </a:moveTo>
                    <a:lnTo>
                      <a:pt x="43785" y="161166"/>
                    </a:lnTo>
                    <a:cubicBezTo>
                      <a:pt x="87105" y="321746"/>
                      <a:pt x="173743" y="642901"/>
                      <a:pt x="186358" y="646636"/>
                    </a:cubicBezTo>
                    <a:cubicBezTo>
                      <a:pt x="198973" y="650370"/>
                      <a:pt x="137566" y="336680"/>
                      <a:pt x="106860" y="179835"/>
                    </a:cubicBezTo>
                    <a:lnTo>
                      <a:pt x="76155" y="229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F3A32C2-D740-E140-6AF2-C4F1BB840260}"/>
                  </a:ext>
                </a:extLst>
              </p:cNvPr>
              <p:cNvSpPr/>
              <p:nvPr/>
            </p:nvSpPr>
            <p:spPr>
              <a:xfrm>
                <a:off x="8267977" y="1940029"/>
                <a:ext cx="1635302" cy="1340058"/>
              </a:xfrm>
              <a:custGeom>
                <a:avLst/>
                <a:gdLst>
                  <a:gd name="connsiteX0" fmla="*/ 1572416 w 1635302"/>
                  <a:gd name="connsiteY0" fmla="*/ 563 h 1340058"/>
                  <a:gd name="connsiteX1" fmla="*/ 1597785 w 1635302"/>
                  <a:gd name="connsiteY1" fmla="*/ 164888 h 1340058"/>
                  <a:gd name="connsiteX2" fmla="*/ 1587500 w 1635302"/>
                  <a:gd name="connsiteY2" fmla="*/ 864909 h 1340058"/>
                  <a:gd name="connsiteX3" fmla="*/ 1053155 w 1635302"/>
                  <a:gd name="connsiteY3" fmla="*/ 1240551 h 1340058"/>
                  <a:gd name="connsiteX4" fmla="*/ 427825 w 1635302"/>
                  <a:gd name="connsiteY4" fmla="*/ 1264899 h 1340058"/>
                  <a:gd name="connsiteX5" fmla="*/ 63451 w 1635302"/>
                  <a:gd name="connsiteY5" fmla="*/ 585033 h 1340058"/>
                  <a:gd name="connsiteX6" fmla="*/ 522 w 1635302"/>
                  <a:gd name="connsiteY6" fmla="*/ 404962 h 134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302" h="1340058">
                    <a:moveTo>
                      <a:pt x="1572416" y="563"/>
                    </a:moveTo>
                    <a:lnTo>
                      <a:pt x="1597785" y="164888"/>
                    </a:lnTo>
                    <a:cubicBezTo>
                      <a:pt x="1623154" y="329213"/>
                      <a:pt x="1673893" y="657863"/>
                      <a:pt x="1587500" y="864909"/>
                    </a:cubicBezTo>
                    <a:cubicBezTo>
                      <a:pt x="1501105" y="1071958"/>
                      <a:pt x="1277578" y="1157403"/>
                      <a:pt x="1053155" y="1240551"/>
                    </a:cubicBezTo>
                    <a:cubicBezTo>
                      <a:pt x="828732" y="1323698"/>
                      <a:pt x="603412" y="1404547"/>
                      <a:pt x="427825" y="1264899"/>
                    </a:cubicBezTo>
                    <a:cubicBezTo>
                      <a:pt x="252238" y="1125249"/>
                      <a:pt x="126380" y="765104"/>
                      <a:pt x="63451" y="585033"/>
                    </a:cubicBezTo>
                    <a:lnTo>
                      <a:pt x="522" y="4049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E46EFAE-2836-E28C-957E-A2C527853CD3}"/>
                  </a:ext>
                </a:extLst>
              </p:cNvPr>
              <p:cNvSpPr/>
              <p:nvPr/>
            </p:nvSpPr>
            <p:spPr>
              <a:xfrm>
                <a:off x="8296712" y="1940029"/>
                <a:ext cx="1607638" cy="1334911"/>
              </a:xfrm>
              <a:custGeom>
                <a:avLst/>
                <a:gdLst>
                  <a:gd name="connsiteX0" fmla="*/ 1543681 w 1607638"/>
                  <a:gd name="connsiteY0" fmla="*/ 563 h 1334911"/>
                  <a:gd name="connsiteX1" fmla="*/ 1569350 w 1607638"/>
                  <a:gd name="connsiteY1" fmla="*/ 164606 h 1334911"/>
                  <a:gd name="connsiteX2" fmla="*/ 1560561 w 1607638"/>
                  <a:gd name="connsiteY2" fmla="*/ 863219 h 1334911"/>
                  <a:gd name="connsiteX3" fmla="*/ 1028011 w 1607638"/>
                  <a:gd name="connsiteY3" fmla="*/ 1237168 h 1334911"/>
                  <a:gd name="connsiteX4" fmla="*/ 408069 w 1607638"/>
                  <a:gd name="connsiteY4" fmla="*/ 1256442 h 1334911"/>
                  <a:gd name="connsiteX5" fmla="*/ 59558 w 1607638"/>
                  <a:gd name="connsiteY5" fmla="*/ 561635 h 1334911"/>
                  <a:gd name="connsiteX6" fmla="*/ 521 w 1607638"/>
                  <a:gd name="connsiteY6" fmla="*/ 377899 h 133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7638" h="1334911">
                    <a:moveTo>
                      <a:pt x="1543681" y="563"/>
                    </a:moveTo>
                    <a:lnTo>
                      <a:pt x="1569350" y="164606"/>
                    </a:lnTo>
                    <a:cubicBezTo>
                      <a:pt x="1595019" y="328650"/>
                      <a:pt x="1646357" y="656736"/>
                      <a:pt x="1560561" y="863219"/>
                    </a:cubicBezTo>
                    <a:cubicBezTo>
                      <a:pt x="1474764" y="1069702"/>
                      <a:pt x="1251836" y="1154583"/>
                      <a:pt x="1028011" y="1237168"/>
                    </a:cubicBezTo>
                    <a:cubicBezTo>
                      <a:pt x="804187" y="1319752"/>
                      <a:pt x="579464" y="1400037"/>
                      <a:pt x="408069" y="1256442"/>
                    </a:cubicBezTo>
                    <a:cubicBezTo>
                      <a:pt x="236670" y="1112847"/>
                      <a:pt x="118596" y="745375"/>
                      <a:pt x="59558" y="561635"/>
                    </a:cubicBezTo>
                    <a:lnTo>
                      <a:pt x="521" y="3778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D7C5C53-930C-9D98-BD38-5AA75FDF2741}"/>
                  </a:ext>
                </a:extLst>
              </p:cNvPr>
              <p:cNvSpPr/>
              <p:nvPr/>
            </p:nvSpPr>
            <p:spPr>
              <a:xfrm>
                <a:off x="8417884" y="1950779"/>
                <a:ext cx="1511834" cy="2891003"/>
              </a:xfrm>
              <a:custGeom>
                <a:avLst/>
                <a:gdLst>
                  <a:gd name="connsiteX0" fmla="*/ 1460484 w 1511834"/>
                  <a:gd name="connsiteY0" fmla="*/ 509 h 2891003"/>
                  <a:gd name="connsiteX1" fmla="*/ 1482272 w 1511834"/>
                  <a:gd name="connsiteY1" fmla="*/ 189391 h 2891003"/>
                  <a:gd name="connsiteX2" fmla="*/ 1458823 w 1511834"/>
                  <a:gd name="connsiteY2" fmla="*/ 1013551 h 2891003"/>
                  <a:gd name="connsiteX3" fmla="*/ 926728 w 1511834"/>
                  <a:gd name="connsiteY3" fmla="*/ 1543260 h 2891003"/>
                  <a:gd name="connsiteX4" fmla="*/ 327133 w 1511834"/>
                  <a:gd name="connsiteY4" fmla="*/ 2035192 h 2891003"/>
                  <a:gd name="connsiteX5" fmla="*/ 43541 w 1511834"/>
                  <a:gd name="connsiteY5" fmla="*/ 2733515 h 2891003"/>
                  <a:gd name="connsiteX6" fmla="*/ 516 w 1511834"/>
                  <a:gd name="connsiteY6" fmla="*/ 2891513 h 289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834" h="2891003">
                    <a:moveTo>
                      <a:pt x="1460484" y="509"/>
                    </a:moveTo>
                    <a:lnTo>
                      <a:pt x="1482272" y="189391"/>
                    </a:lnTo>
                    <a:cubicBezTo>
                      <a:pt x="1504057" y="378273"/>
                      <a:pt x="1547634" y="756041"/>
                      <a:pt x="1458823" y="1013551"/>
                    </a:cubicBezTo>
                    <a:cubicBezTo>
                      <a:pt x="1370013" y="1271059"/>
                      <a:pt x="1148819" y="1408309"/>
                      <a:pt x="926728" y="1543260"/>
                    </a:cubicBezTo>
                    <a:cubicBezTo>
                      <a:pt x="704636" y="1678212"/>
                      <a:pt x="481648" y="1810865"/>
                      <a:pt x="327133" y="2035192"/>
                    </a:cubicBezTo>
                    <a:cubicBezTo>
                      <a:pt x="172614" y="2259516"/>
                      <a:pt x="86565" y="2575514"/>
                      <a:pt x="43541" y="2733515"/>
                    </a:cubicBezTo>
                    <a:lnTo>
                      <a:pt x="516" y="2891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2CF442A-EF29-D566-FB71-10867A0A3699}"/>
                  </a:ext>
                </a:extLst>
              </p:cNvPr>
              <p:cNvSpPr/>
              <p:nvPr/>
            </p:nvSpPr>
            <p:spPr>
              <a:xfrm>
                <a:off x="9028186" y="1950779"/>
                <a:ext cx="936830" cy="3222257"/>
              </a:xfrm>
              <a:custGeom>
                <a:avLst/>
                <a:gdLst>
                  <a:gd name="connsiteX0" fmla="*/ 850160 w 936830"/>
                  <a:gd name="connsiteY0" fmla="*/ 498 h 3222257"/>
                  <a:gd name="connsiteX1" fmla="*/ 881465 w 936830"/>
                  <a:gd name="connsiteY1" fmla="*/ 192829 h 3222257"/>
                  <a:gd name="connsiteX2" fmla="*/ 905620 w 936830"/>
                  <a:gd name="connsiteY2" fmla="*/ 1034242 h 3222257"/>
                  <a:gd name="connsiteX3" fmla="*/ 430641 w 936830"/>
                  <a:gd name="connsiteY3" fmla="*/ 1584656 h 3222257"/>
                  <a:gd name="connsiteX4" fmla="*/ 2401 w 936830"/>
                  <a:gd name="connsiteY4" fmla="*/ 2138698 h 3222257"/>
                  <a:gd name="connsiteX5" fmla="*/ 223361 w 936830"/>
                  <a:gd name="connsiteY5" fmla="*/ 3019901 h 3222257"/>
                  <a:gd name="connsiteX6" fmla="*/ 304094 w 936830"/>
                  <a:gd name="connsiteY6" fmla="*/ 3222756 h 322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6830" h="3222257">
                    <a:moveTo>
                      <a:pt x="850160" y="498"/>
                    </a:moveTo>
                    <a:lnTo>
                      <a:pt x="881465" y="192829"/>
                    </a:lnTo>
                    <a:cubicBezTo>
                      <a:pt x="912774" y="385164"/>
                      <a:pt x="975389" y="769834"/>
                      <a:pt x="905620" y="1034242"/>
                    </a:cubicBezTo>
                    <a:cubicBezTo>
                      <a:pt x="835848" y="1298652"/>
                      <a:pt x="633693" y="1442803"/>
                      <a:pt x="430641" y="1584656"/>
                    </a:cubicBezTo>
                    <a:cubicBezTo>
                      <a:pt x="227589" y="1726509"/>
                      <a:pt x="23642" y="1866063"/>
                      <a:pt x="2401" y="2138698"/>
                    </a:cubicBezTo>
                    <a:cubicBezTo>
                      <a:pt x="-18838" y="2411332"/>
                      <a:pt x="142627" y="2817044"/>
                      <a:pt x="223361" y="3019901"/>
                    </a:cubicBezTo>
                    <a:lnTo>
                      <a:pt x="304094" y="32227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C6B5FC2-8616-E185-4ED6-7A915493C401}"/>
                  </a:ext>
                </a:extLst>
              </p:cNvPr>
              <p:cNvSpPr/>
              <p:nvPr/>
            </p:nvSpPr>
            <p:spPr>
              <a:xfrm>
                <a:off x="8753779" y="1950779"/>
                <a:ext cx="1188304" cy="3089252"/>
              </a:xfrm>
              <a:custGeom>
                <a:avLst/>
                <a:gdLst>
                  <a:gd name="connsiteX0" fmla="*/ 1124578 w 1188304"/>
                  <a:gd name="connsiteY0" fmla="*/ 502 h 3089252"/>
                  <a:gd name="connsiteX1" fmla="*/ 1149906 w 1188304"/>
                  <a:gd name="connsiteY1" fmla="*/ 191451 h 3089252"/>
                  <a:gd name="connsiteX2" fmla="*/ 1144182 w 1188304"/>
                  <a:gd name="connsiteY2" fmla="*/ 1025932 h 3089252"/>
                  <a:gd name="connsiteX3" fmla="*/ 633350 w 1188304"/>
                  <a:gd name="connsiteY3" fmla="*/ 1568035 h 3089252"/>
                  <a:gd name="connsiteX4" fmla="*/ 97545 w 1188304"/>
                  <a:gd name="connsiteY4" fmla="*/ 2097137 h 3089252"/>
                  <a:gd name="connsiteX5" fmla="*/ 1789 w 1188304"/>
                  <a:gd name="connsiteY5" fmla="*/ 2904911 h 3089252"/>
                  <a:gd name="connsiteX6" fmla="*/ 4840 w 1188304"/>
                  <a:gd name="connsiteY6" fmla="*/ 3089755 h 308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8304" h="3089252">
                    <a:moveTo>
                      <a:pt x="1124578" y="502"/>
                    </a:moveTo>
                    <a:lnTo>
                      <a:pt x="1149906" y="191451"/>
                    </a:lnTo>
                    <a:cubicBezTo>
                      <a:pt x="1175239" y="382400"/>
                      <a:pt x="1225904" y="764297"/>
                      <a:pt x="1144182" y="1025932"/>
                    </a:cubicBezTo>
                    <a:cubicBezTo>
                      <a:pt x="1062461" y="1287573"/>
                      <a:pt x="848353" y="1428953"/>
                      <a:pt x="633350" y="1568035"/>
                    </a:cubicBezTo>
                    <a:cubicBezTo>
                      <a:pt x="418347" y="1707117"/>
                      <a:pt x="202449" y="1843900"/>
                      <a:pt x="97545" y="2097137"/>
                    </a:cubicBezTo>
                    <a:cubicBezTo>
                      <a:pt x="-7355" y="2350375"/>
                      <a:pt x="-1257" y="2720063"/>
                      <a:pt x="1789" y="2904911"/>
                    </a:cubicBezTo>
                    <a:lnTo>
                      <a:pt x="4840" y="30897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C425417-5FA2-67F3-FA98-0D8D821C0286}"/>
                  </a:ext>
                </a:extLst>
              </p:cNvPr>
              <p:cNvSpPr/>
              <p:nvPr/>
            </p:nvSpPr>
            <p:spPr>
              <a:xfrm>
                <a:off x="9915562" y="1962432"/>
                <a:ext cx="195730" cy="647510"/>
              </a:xfrm>
              <a:custGeom>
                <a:avLst/>
                <a:gdLst>
                  <a:gd name="connsiteX0" fmla="*/ 459 w 195730"/>
                  <a:gd name="connsiteY0" fmla="*/ 585 h 647510"/>
                  <a:gd name="connsiteX1" fmla="*/ 36570 w 195730"/>
                  <a:gd name="connsiteY1" fmla="*/ 159391 h 647510"/>
                  <a:gd name="connsiteX2" fmla="*/ 175530 w 195730"/>
                  <a:gd name="connsiteY2" fmla="*/ 647742 h 647510"/>
                  <a:gd name="connsiteX3" fmla="*/ 189710 w 195730"/>
                  <a:gd name="connsiteY3" fmla="*/ 219090 h 647510"/>
                  <a:gd name="connsiteX4" fmla="*/ 184228 w 195730"/>
                  <a:gd name="connsiteY4" fmla="*/ 72226 h 64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730" h="647510">
                    <a:moveTo>
                      <a:pt x="459" y="585"/>
                    </a:moveTo>
                    <a:lnTo>
                      <a:pt x="36570" y="159391"/>
                    </a:lnTo>
                    <a:cubicBezTo>
                      <a:pt x="72678" y="318196"/>
                      <a:pt x="144901" y="635804"/>
                      <a:pt x="175530" y="647742"/>
                    </a:cubicBezTo>
                    <a:cubicBezTo>
                      <a:pt x="206159" y="659685"/>
                      <a:pt x="195193" y="365957"/>
                      <a:pt x="189710" y="219090"/>
                    </a:cubicBezTo>
                    <a:lnTo>
                      <a:pt x="184228" y="7222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37B42A7-5880-E4D1-E986-C2E311BB4D52}"/>
                  </a:ext>
                </a:extLst>
              </p:cNvPr>
              <p:cNvSpPr/>
              <p:nvPr/>
            </p:nvSpPr>
            <p:spPr>
              <a:xfrm>
                <a:off x="9117478" y="1962432"/>
                <a:ext cx="877659" cy="3200681"/>
              </a:xfrm>
              <a:custGeom>
                <a:avLst/>
                <a:gdLst>
                  <a:gd name="connsiteX0" fmla="*/ 798574 w 877659"/>
                  <a:gd name="connsiteY0" fmla="*/ 498 h 3200681"/>
                  <a:gd name="connsiteX1" fmla="*/ 827648 w 877659"/>
                  <a:gd name="connsiteY1" fmla="*/ 191150 h 3200681"/>
                  <a:gd name="connsiteX2" fmla="*/ 845344 w 877659"/>
                  <a:gd name="connsiteY2" fmla="*/ 1025610 h 3200681"/>
                  <a:gd name="connsiteX3" fmla="*/ 380534 w 877659"/>
                  <a:gd name="connsiteY3" fmla="*/ 1573219 h 3200681"/>
                  <a:gd name="connsiteX4" fmla="*/ 1650 w 877659"/>
                  <a:gd name="connsiteY4" fmla="*/ 2124671 h 3200681"/>
                  <a:gd name="connsiteX5" fmla="*/ 372910 w 877659"/>
                  <a:gd name="connsiteY5" fmla="*/ 2999788 h 3200681"/>
                  <a:gd name="connsiteX6" fmla="*/ 490598 w 877659"/>
                  <a:gd name="connsiteY6" fmla="*/ 3201180 h 320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7659" h="3200681">
                    <a:moveTo>
                      <a:pt x="798574" y="498"/>
                    </a:moveTo>
                    <a:lnTo>
                      <a:pt x="827648" y="191150"/>
                    </a:lnTo>
                    <a:cubicBezTo>
                      <a:pt x="856722" y="381803"/>
                      <a:pt x="914867" y="763107"/>
                      <a:pt x="845344" y="1025610"/>
                    </a:cubicBezTo>
                    <a:cubicBezTo>
                      <a:pt x="775820" y="1288115"/>
                      <a:pt x="578626" y="1431816"/>
                      <a:pt x="380534" y="1573219"/>
                    </a:cubicBezTo>
                    <a:cubicBezTo>
                      <a:pt x="182443" y="1714622"/>
                      <a:pt x="-16545" y="1853727"/>
                      <a:pt x="1650" y="2124671"/>
                    </a:cubicBezTo>
                    <a:cubicBezTo>
                      <a:pt x="19845" y="2395615"/>
                      <a:pt x="255221" y="2798397"/>
                      <a:pt x="372910" y="2999788"/>
                    </a:cubicBezTo>
                    <a:lnTo>
                      <a:pt x="490598" y="32011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551FF05-1A85-C936-0575-4EB3E5D74D2B}"/>
                  </a:ext>
                </a:extLst>
              </p:cNvPr>
              <p:cNvSpPr/>
              <p:nvPr/>
            </p:nvSpPr>
            <p:spPr>
              <a:xfrm>
                <a:off x="8239902" y="1962432"/>
                <a:ext cx="1706532" cy="2723423"/>
              </a:xfrm>
              <a:custGeom>
                <a:avLst/>
                <a:gdLst>
                  <a:gd name="connsiteX0" fmla="*/ 1676182 w 1706532"/>
                  <a:gd name="connsiteY0" fmla="*/ 514 h 2723423"/>
                  <a:gd name="connsiteX1" fmla="*/ 1691010 w 1706532"/>
                  <a:gd name="connsiteY1" fmla="*/ 186196 h 2723423"/>
                  <a:gd name="connsiteX2" fmla="*/ 1637473 w 1706532"/>
                  <a:gd name="connsiteY2" fmla="*/ 995798 h 2723423"/>
                  <a:gd name="connsiteX3" fmla="*/ 1087182 w 1706532"/>
                  <a:gd name="connsiteY3" fmla="*/ 1513578 h 2723423"/>
                  <a:gd name="connsiteX4" fmla="*/ 451855 w 1706532"/>
                  <a:gd name="connsiteY4" fmla="*/ 1975545 h 2723423"/>
                  <a:gd name="connsiteX5" fmla="*/ 68041 w 1706532"/>
                  <a:gd name="connsiteY5" fmla="*/ 2587173 h 2723423"/>
                  <a:gd name="connsiteX6" fmla="*/ 522 w 1706532"/>
                  <a:gd name="connsiteY6" fmla="*/ 2723938 h 272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6532" h="2723423">
                    <a:moveTo>
                      <a:pt x="1676182" y="514"/>
                    </a:moveTo>
                    <a:lnTo>
                      <a:pt x="1691010" y="186196"/>
                    </a:lnTo>
                    <a:cubicBezTo>
                      <a:pt x="1705834" y="371878"/>
                      <a:pt x="1735490" y="743237"/>
                      <a:pt x="1637473" y="995798"/>
                    </a:cubicBezTo>
                    <a:cubicBezTo>
                      <a:pt x="1539457" y="1248359"/>
                      <a:pt x="1313767" y="1382118"/>
                      <a:pt x="1087182" y="1513578"/>
                    </a:cubicBezTo>
                    <a:cubicBezTo>
                      <a:pt x="860597" y="1645038"/>
                      <a:pt x="633115" y="1774200"/>
                      <a:pt x="451855" y="1975545"/>
                    </a:cubicBezTo>
                    <a:cubicBezTo>
                      <a:pt x="270595" y="2176885"/>
                      <a:pt x="135560" y="2450411"/>
                      <a:pt x="68041" y="2587173"/>
                    </a:cubicBezTo>
                    <a:lnTo>
                      <a:pt x="522" y="27239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E74A453-A506-1628-2ABB-F4816E68DF2D}"/>
                  </a:ext>
                </a:extLst>
              </p:cNvPr>
              <p:cNvSpPr/>
              <p:nvPr/>
            </p:nvSpPr>
            <p:spPr>
              <a:xfrm>
                <a:off x="9161803" y="1962432"/>
                <a:ext cx="839860" cy="3174310"/>
              </a:xfrm>
              <a:custGeom>
                <a:avLst/>
                <a:gdLst>
                  <a:gd name="connsiteX0" fmla="*/ 754247 w 839860"/>
                  <a:gd name="connsiteY0" fmla="*/ 499 h 3174310"/>
                  <a:gd name="connsiteX1" fmla="*/ 784942 w 839860"/>
                  <a:gd name="connsiteY1" fmla="*/ 190877 h 3174310"/>
                  <a:gd name="connsiteX2" fmla="*/ 810743 w 839860"/>
                  <a:gd name="connsiteY2" fmla="*/ 1023965 h 3174310"/>
                  <a:gd name="connsiteX3" fmla="*/ 355659 w 839860"/>
                  <a:gd name="connsiteY3" fmla="*/ 1569924 h 3174310"/>
                  <a:gd name="connsiteX4" fmla="*/ 5951 w 839860"/>
                  <a:gd name="connsiteY4" fmla="*/ 2116431 h 3174310"/>
                  <a:gd name="connsiteX5" fmla="*/ 463120 w 839860"/>
                  <a:gd name="connsiteY5" fmla="*/ 2976988 h 3174310"/>
                  <a:gd name="connsiteX6" fmla="*/ 601880 w 839860"/>
                  <a:gd name="connsiteY6" fmla="*/ 3174809 h 317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9860" h="3174310">
                    <a:moveTo>
                      <a:pt x="754247" y="499"/>
                    </a:moveTo>
                    <a:lnTo>
                      <a:pt x="784942" y="190877"/>
                    </a:lnTo>
                    <a:cubicBezTo>
                      <a:pt x="815637" y="381255"/>
                      <a:pt x="877026" y="762011"/>
                      <a:pt x="810743" y="1023965"/>
                    </a:cubicBezTo>
                    <a:cubicBezTo>
                      <a:pt x="744463" y="1285918"/>
                      <a:pt x="550509" y="1429070"/>
                      <a:pt x="355659" y="1569924"/>
                    </a:cubicBezTo>
                    <a:cubicBezTo>
                      <a:pt x="160809" y="1710777"/>
                      <a:pt x="-34936" y="1849333"/>
                      <a:pt x="5951" y="2116431"/>
                    </a:cubicBezTo>
                    <a:cubicBezTo>
                      <a:pt x="46838" y="2383528"/>
                      <a:pt x="324359" y="2779170"/>
                      <a:pt x="463120" y="2976988"/>
                    </a:cubicBezTo>
                    <a:lnTo>
                      <a:pt x="601880" y="31748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F9FAED0-3A65-367C-9E14-C7D32E3B1E5D}"/>
                  </a:ext>
                </a:extLst>
              </p:cNvPr>
              <p:cNvSpPr/>
              <p:nvPr/>
            </p:nvSpPr>
            <p:spPr>
              <a:xfrm>
                <a:off x="9952983" y="1974989"/>
                <a:ext cx="1041439" cy="2002217"/>
              </a:xfrm>
              <a:custGeom>
                <a:avLst/>
                <a:gdLst>
                  <a:gd name="connsiteX0" fmla="*/ 427 w 1041439"/>
                  <a:gd name="connsiteY0" fmla="*/ 538 h 2002217"/>
                  <a:gd name="connsiteX1" fmla="*/ 49728 w 1041439"/>
                  <a:gd name="connsiteY1" fmla="*/ 197993 h 2002217"/>
                  <a:gd name="connsiteX2" fmla="*/ 371206 w 1041439"/>
                  <a:gd name="connsiteY2" fmla="*/ 1124061 h 2002217"/>
                  <a:gd name="connsiteX3" fmla="*/ 917593 w 1041439"/>
                  <a:gd name="connsiteY3" fmla="*/ 1866507 h 2002217"/>
                  <a:gd name="connsiteX4" fmla="*/ 1041867 w 1041439"/>
                  <a:gd name="connsiteY4" fmla="*/ 2002756 h 200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439" h="2002217">
                    <a:moveTo>
                      <a:pt x="427" y="538"/>
                    </a:moveTo>
                    <a:lnTo>
                      <a:pt x="49728" y="197993"/>
                    </a:lnTo>
                    <a:cubicBezTo>
                      <a:pt x="99029" y="395449"/>
                      <a:pt x="197631" y="790360"/>
                      <a:pt x="371206" y="1124061"/>
                    </a:cubicBezTo>
                    <a:cubicBezTo>
                      <a:pt x="544777" y="1457765"/>
                      <a:pt x="793322" y="1730260"/>
                      <a:pt x="917593" y="1866507"/>
                    </a:cubicBezTo>
                    <a:lnTo>
                      <a:pt x="1041867" y="20027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8E1D97D6-8FA3-52EC-4E46-2BF8A33B2E5B}"/>
                  </a:ext>
                </a:extLst>
              </p:cNvPr>
              <p:cNvSpPr/>
              <p:nvPr/>
            </p:nvSpPr>
            <p:spPr>
              <a:xfrm>
                <a:off x="9952983" y="1974989"/>
                <a:ext cx="944289" cy="2260532"/>
              </a:xfrm>
              <a:custGeom>
                <a:avLst/>
                <a:gdLst>
                  <a:gd name="connsiteX0" fmla="*/ 431 w 944289"/>
                  <a:gd name="connsiteY0" fmla="*/ 529 h 2260532"/>
                  <a:gd name="connsiteX1" fmla="*/ 47705 w 944289"/>
                  <a:gd name="connsiteY1" fmla="*/ 203368 h 2260532"/>
                  <a:gd name="connsiteX2" fmla="*/ 346919 w 944289"/>
                  <a:gd name="connsiteY2" fmla="*/ 1188631 h 2260532"/>
                  <a:gd name="connsiteX3" fmla="*/ 834616 w 944289"/>
                  <a:gd name="connsiteY3" fmla="*/ 2087142 h 2260532"/>
                  <a:gd name="connsiteX4" fmla="*/ 944721 w 944289"/>
                  <a:gd name="connsiteY4" fmla="*/ 2261061 h 226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289" h="2260532">
                    <a:moveTo>
                      <a:pt x="431" y="529"/>
                    </a:moveTo>
                    <a:lnTo>
                      <a:pt x="47705" y="203368"/>
                    </a:lnTo>
                    <a:cubicBezTo>
                      <a:pt x="94983" y="406204"/>
                      <a:pt x="189540" y="811876"/>
                      <a:pt x="346919" y="1188631"/>
                    </a:cubicBezTo>
                    <a:cubicBezTo>
                      <a:pt x="504302" y="1565387"/>
                      <a:pt x="724511" y="1913223"/>
                      <a:pt x="834616" y="2087142"/>
                    </a:cubicBezTo>
                    <a:lnTo>
                      <a:pt x="944721" y="22610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3425D453-2FAD-0C1D-8CA8-88F8002FFF35}"/>
                  </a:ext>
                </a:extLst>
              </p:cNvPr>
              <p:cNvSpPr/>
              <p:nvPr/>
            </p:nvSpPr>
            <p:spPr>
              <a:xfrm>
                <a:off x="9119914" y="1974989"/>
                <a:ext cx="894461" cy="3188125"/>
              </a:xfrm>
              <a:custGeom>
                <a:avLst/>
                <a:gdLst>
                  <a:gd name="connsiteX0" fmla="*/ 833557 w 894461"/>
                  <a:gd name="connsiteY0" fmla="*/ 497 h 3188125"/>
                  <a:gd name="connsiteX1" fmla="*/ 857562 w 894461"/>
                  <a:gd name="connsiteY1" fmla="*/ 189449 h 3188125"/>
                  <a:gd name="connsiteX2" fmla="*/ 854603 w 894461"/>
                  <a:gd name="connsiteY2" fmla="*/ 1016977 h 3188125"/>
                  <a:gd name="connsiteX3" fmla="*/ 382774 w 894461"/>
                  <a:gd name="connsiteY3" fmla="*/ 1562232 h 3188125"/>
                  <a:gd name="connsiteX4" fmla="*/ 1551 w 894461"/>
                  <a:gd name="connsiteY4" fmla="*/ 2112897 h 3188125"/>
                  <a:gd name="connsiteX5" fmla="*/ 370862 w 894461"/>
                  <a:gd name="connsiteY5" fmla="*/ 2987363 h 3188125"/>
                  <a:gd name="connsiteX6" fmla="*/ 488161 w 894461"/>
                  <a:gd name="connsiteY6" fmla="*/ 3188623 h 318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4461" h="3188125">
                    <a:moveTo>
                      <a:pt x="833557" y="497"/>
                    </a:moveTo>
                    <a:lnTo>
                      <a:pt x="857562" y="189449"/>
                    </a:lnTo>
                    <a:cubicBezTo>
                      <a:pt x="881571" y="378404"/>
                      <a:pt x="929584" y="756307"/>
                      <a:pt x="854603" y="1016977"/>
                    </a:cubicBezTo>
                    <a:cubicBezTo>
                      <a:pt x="779619" y="1277650"/>
                      <a:pt x="581645" y="1421090"/>
                      <a:pt x="382774" y="1562232"/>
                    </a:cubicBezTo>
                    <a:cubicBezTo>
                      <a:pt x="183903" y="1703373"/>
                      <a:pt x="-15864" y="1842216"/>
                      <a:pt x="1551" y="2112897"/>
                    </a:cubicBezTo>
                    <a:cubicBezTo>
                      <a:pt x="18966" y="2383581"/>
                      <a:pt x="253564" y="2786100"/>
                      <a:pt x="370862" y="2987363"/>
                    </a:cubicBezTo>
                    <a:lnTo>
                      <a:pt x="488161" y="31886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AA39AA9E-B955-D3CC-4C36-F989CB8ADB2E}"/>
                  </a:ext>
                </a:extLst>
              </p:cNvPr>
              <p:cNvSpPr/>
              <p:nvPr/>
            </p:nvSpPr>
            <p:spPr>
              <a:xfrm>
                <a:off x="8239902" y="1974989"/>
                <a:ext cx="1730983" cy="2710866"/>
              </a:xfrm>
              <a:custGeom>
                <a:avLst/>
                <a:gdLst>
                  <a:gd name="connsiteX0" fmla="*/ 1713602 w 1730983"/>
                  <a:gd name="connsiteY0" fmla="*/ 514 h 2710866"/>
                  <a:gd name="connsiteX1" fmla="*/ 1723360 w 1730983"/>
                  <a:gd name="connsiteY1" fmla="*/ 184495 h 2710866"/>
                  <a:gd name="connsiteX2" fmla="*/ 1649166 w 1730983"/>
                  <a:gd name="connsiteY2" fmla="*/ 987166 h 2710866"/>
                  <a:gd name="connsiteX3" fmla="*/ 1091858 w 1730983"/>
                  <a:gd name="connsiteY3" fmla="*/ 1502590 h 2710866"/>
                  <a:gd name="connsiteX4" fmla="*/ 454195 w 1730983"/>
                  <a:gd name="connsiteY4" fmla="*/ 1963771 h 2710866"/>
                  <a:gd name="connsiteX5" fmla="*/ 68428 w 1730983"/>
                  <a:gd name="connsiteY5" fmla="*/ 2574747 h 2710866"/>
                  <a:gd name="connsiteX6" fmla="*/ 521 w 1730983"/>
                  <a:gd name="connsiteY6" fmla="*/ 2711381 h 271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983" h="2710866">
                    <a:moveTo>
                      <a:pt x="1713602" y="514"/>
                    </a:moveTo>
                    <a:lnTo>
                      <a:pt x="1723360" y="184495"/>
                    </a:lnTo>
                    <a:cubicBezTo>
                      <a:pt x="1733119" y="368475"/>
                      <a:pt x="1752639" y="736437"/>
                      <a:pt x="1649166" y="987166"/>
                    </a:cubicBezTo>
                    <a:cubicBezTo>
                      <a:pt x="1545692" y="1237895"/>
                      <a:pt x="1319223" y="1371392"/>
                      <a:pt x="1091858" y="1502590"/>
                    </a:cubicBezTo>
                    <a:cubicBezTo>
                      <a:pt x="864494" y="1633789"/>
                      <a:pt x="636234" y="1762689"/>
                      <a:pt x="454195" y="1963771"/>
                    </a:cubicBezTo>
                    <a:cubicBezTo>
                      <a:pt x="272156" y="2164855"/>
                      <a:pt x="136339" y="2438118"/>
                      <a:pt x="68428" y="2574747"/>
                    </a:cubicBezTo>
                    <a:lnTo>
                      <a:pt x="521" y="27113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99057D-ECBB-925A-DCB2-DE12BDA5415C}"/>
                  </a:ext>
                </a:extLst>
              </p:cNvPr>
              <p:cNvSpPr/>
              <p:nvPr/>
            </p:nvSpPr>
            <p:spPr>
              <a:xfrm>
                <a:off x="9990089" y="1988441"/>
                <a:ext cx="101766" cy="619841"/>
              </a:xfrm>
              <a:custGeom>
                <a:avLst/>
                <a:gdLst>
                  <a:gd name="connsiteX0" fmla="*/ 457 w 101766"/>
                  <a:gd name="connsiteY0" fmla="*/ 584 h 619841"/>
                  <a:gd name="connsiteX1" fmla="*/ 24191 w 101766"/>
                  <a:gd name="connsiteY1" fmla="*/ 154942 h 619841"/>
                  <a:gd name="connsiteX2" fmla="*/ 101516 w 101766"/>
                  <a:gd name="connsiteY2" fmla="*/ 620412 h 619841"/>
                  <a:gd name="connsiteX3" fmla="*/ 54834 w 101766"/>
                  <a:gd name="connsiteY3" fmla="*/ 166892 h 619841"/>
                  <a:gd name="connsiteX4" fmla="*/ 37234 w 101766"/>
                  <a:gd name="connsiteY4" fmla="*/ 14918 h 61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66" h="619841">
                    <a:moveTo>
                      <a:pt x="457" y="584"/>
                    </a:moveTo>
                    <a:lnTo>
                      <a:pt x="24191" y="154942"/>
                    </a:lnTo>
                    <a:cubicBezTo>
                      <a:pt x="47922" y="309304"/>
                      <a:pt x="95386" y="618024"/>
                      <a:pt x="101516" y="620412"/>
                    </a:cubicBezTo>
                    <a:cubicBezTo>
                      <a:pt x="107643" y="622800"/>
                      <a:pt x="72439" y="318861"/>
                      <a:pt x="54834" y="166892"/>
                    </a:cubicBezTo>
                    <a:lnTo>
                      <a:pt x="37234" y="149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BA1951FE-3D38-EAEA-B324-CF64BCEF9D09}"/>
                  </a:ext>
                </a:extLst>
              </p:cNvPr>
              <p:cNvSpPr/>
              <p:nvPr/>
            </p:nvSpPr>
            <p:spPr>
              <a:xfrm>
                <a:off x="8892957" y="1940029"/>
                <a:ext cx="1122195" cy="1270840"/>
              </a:xfrm>
              <a:custGeom>
                <a:avLst/>
                <a:gdLst>
                  <a:gd name="connsiteX0" fmla="*/ 1097629 w 1122195"/>
                  <a:gd name="connsiteY0" fmla="*/ 48977 h 1270840"/>
                  <a:gd name="connsiteX1" fmla="*/ 1110090 w 1122195"/>
                  <a:gd name="connsiteY1" fmla="*/ 202534 h 1270840"/>
                  <a:gd name="connsiteX2" fmla="*/ 1054034 w 1122195"/>
                  <a:gd name="connsiteY2" fmla="*/ 854765 h 1270840"/>
                  <a:gd name="connsiteX3" fmla="*/ 536121 w 1122195"/>
                  <a:gd name="connsiteY3" fmla="*/ 1196056 h 1270840"/>
                  <a:gd name="connsiteX4" fmla="*/ 35191 w 1122195"/>
                  <a:gd name="connsiteY4" fmla="*/ 1141554 h 1270840"/>
                  <a:gd name="connsiteX5" fmla="*/ 56935 w 1122195"/>
                  <a:gd name="connsiteY5" fmla="*/ 235903 h 1270840"/>
                  <a:gd name="connsiteX6" fmla="*/ 89068 w 1122195"/>
                  <a:gd name="connsiteY6" fmla="*/ 565 h 127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2195" h="1270840">
                    <a:moveTo>
                      <a:pt x="1097629" y="48977"/>
                    </a:moveTo>
                    <a:lnTo>
                      <a:pt x="1110090" y="202534"/>
                    </a:lnTo>
                    <a:cubicBezTo>
                      <a:pt x="1122552" y="356091"/>
                      <a:pt x="1147471" y="663202"/>
                      <a:pt x="1054034" y="854765"/>
                    </a:cubicBezTo>
                    <a:cubicBezTo>
                      <a:pt x="960600" y="1046328"/>
                      <a:pt x="748808" y="1122340"/>
                      <a:pt x="536121" y="1196056"/>
                    </a:cubicBezTo>
                    <a:cubicBezTo>
                      <a:pt x="323434" y="1269769"/>
                      <a:pt x="109850" y="1341184"/>
                      <a:pt x="35191" y="1141554"/>
                    </a:cubicBezTo>
                    <a:cubicBezTo>
                      <a:pt x="-39464" y="941922"/>
                      <a:pt x="24800" y="471244"/>
                      <a:pt x="56935" y="235903"/>
                    </a:cubicBezTo>
                    <a:lnTo>
                      <a:pt x="89068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EE11D3C2-B349-E1E1-9DF8-C98ACDB59D32}"/>
                  </a:ext>
                </a:extLst>
              </p:cNvPr>
              <p:cNvSpPr/>
              <p:nvPr/>
            </p:nvSpPr>
            <p:spPr>
              <a:xfrm>
                <a:off x="7791330" y="2002775"/>
                <a:ext cx="2235536" cy="1820681"/>
              </a:xfrm>
              <a:custGeom>
                <a:avLst/>
                <a:gdLst>
                  <a:gd name="connsiteX0" fmla="*/ 2236071 w 2235536"/>
                  <a:gd name="connsiteY0" fmla="*/ 542 h 1820681"/>
                  <a:gd name="connsiteX1" fmla="*/ 2231151 w 2235536"/>
                  <a:gd name="connsiteY1" fmla="*/ 171776 h 1820681"/>
                  <a:gd name="connsiteX2" fmla="*/ 2092802 w 2235536"/>
                  <a:gd name="connsiteY2" fmla="*/ 914192 h 1820681"/>
                  <a:gd name="connsiteX3" fmla="*/ 1493608 w 2235536"/>
                  <a:gd name="connsiteY3" fmla="*/ 1370506 h 1820681"/>
                  <a:gd name="connsiteX4" fmla="*/ 767218 w 2235536"/>
                  <a:gd name="connsiteY4" fmla="*/ 1668250 h 1820681"/>
                  <a:gd name="connsiteX5" fmla="*/ 129959 w 2235536"/>
                  <a:gd name="connsiteY5" fmla="*/ 1801664 h 1820681"/>
                  <a:gd name="connsiteX6" fmla="*/ 534 w 2235536"/>
                  <a:gd name="connsiteY6" fmla="*/ 1821223 h 18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5536" h="1820681">
                    <a:moveTo>
                      <a:pt x="2236071" y="542"/>
                    </a:moveTo>
                    <a:lnTo>
                      <a:pt x="2231151" y="171776"/>
                    </a:lnTo>
                    <a:cubicBezTo>
                      <a:pt x="2226235" y="343011"/>
                      <a:pt x="2216400" y="685483"/>
                      <a:pt x="2092802" y="914192"/>
                    </a:cubicBezTo>
                    <a:cubicBezTo>
                      <a:pt x="1969209" y="1142902"/>
                      <a:pt x="1731856" y="1257853"/>
                      <a:pt x="1493608" y="1370506"/>
                    </a:cubicBezTo>
                    <a:cubicBezTo>
                      <a:pt x="1255359" y="1483159"/>
                      <a:pt x="1016213" y="1593514"/>
                      <a:pt x="767218" y="1668250"/>
                    </a:cubicBezTo>
                    <a:cubicBezTo>
                      <a:pt x="518224" y="1742987"/>
                      <a:pt x="259379" y="1782105"/>
                      <a:pt x="129959" y="1801664"/>
                    </a:cubicBezTo>
                    <a:lnTo>
                      <a:pt x="534" y="18212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D6F5396E-A199-363D-C4C2-525344872369}"/>
                  </a:ext>
                </a:extLst>
              </p:cNvPr>
              <p:cNvSpPr/>
              <p:nvPr/>
            </p:nvSpPr>
            <p:spPr>
              <a:xfrm>
                <a:off x="8356085" y="2002775"/>
                <a:ext cx="1671949" cy="1267917"/>
              </a:xfrm>
              <a:custGeom>
                <a:avLst/>
                <a:gdLst>
                  <a:gd name="connsiteX0" fmla="*/ 1671296 w 1671949"/>
                  <a:gd name="connsiteY0" fmla="*/ 561 h 1267917"/>
                  <a:gd name="connsiteX1" fmla="*/ 1672261 w 1671949"/>
                  <a:gd name="connsiteY1" fmla="*/ 155567 h 1267917"/>
                  <a:gd name="connsiteX2" fmla="*/ 1563327 w 1671949"/>
                  <a:gd name="connsiteY2" fmla="*/ 816828 h 1267917"/>
                  <a:gd name="connsiteX3" fmla="*/ 999427 w 1671949"/>
                  <a:gd name="connsiteY3" fmla="*/ 1175762 h 1267917"/>
                  <a:gd name="connsiteX4" fmla="*/ 378930 w 1671949"/>
                  <a:gd name="connsiteY4" fmla="*/ 1181361 h 1267917"/>
                  <a:gd name="connsiteX5" fmla="*/ 53459 w 1671949"/>
                  <a:gd name="connsiteY5" fmla="*/ 454568 h 1267917"/>
                  <a:gd name="connsiteX6" fmla="*/ 515 w 1671949"/>
                  <a:gd name="connsiteY6" fmla="*/ 263133 h 126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949" h="1267917">
                    <a:moveTo>
                      <a:pt x="1671296" y="561"/>
                    </a:moveTo>
                    <a:lnTo>
                      <a:pt x="1672261" y="155567"/>
                    </a:lnTo>
                    <a:cubicBezTo>
                      <a:pt x="1673223" y="310572"/>
                      <a:pt x="1675154" y="620579"/>
                      <a:pt x="1563327" y="816828"/>
                    </a:cubicBezTo>
                    <a:cubicBezTo>
                      <a:pt x="1451496" y="1013076"/>
                      <a:pt x="1225910" y="1095570"/>
                      <a:pt x="999427" y="1175762"/>
                    </a:cubicBezTo>
                    <a:cubicBezTo>
                      <a:pt x="772944" y="1255954"/>
                      <a:pt x="545563" y="1333848"/>
                      <a:pt x="378930" y="1181361"/>
                    </a:cubicBezTo>
                    <a:cubicBezTo>
                      <a:pt x="212294" y="1028873"/>
                      <a:pt x="106406" y="646003"/>
                      <a:pt x="53459" y="454568"/>
                    </a:cubicBezTo>
                    <a:lnTo>
                      <a:pt x="515" y="2631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D866CE40-EB91-F577-8CC3-5905B4EAC28D}"/>
                  </a:ext>
                </a:extLst>
              </p:cNvPr>
              <p:cNvSpPr/>
              <p:nvPr/>
            </p:nvSpPr>
            <p:spPr>
              <a:xfrm>
                <a:off x="7798857" y="2002775"/>
                <a:ext cx="2228008" cy="1859428"/>
              </a:xfrm>
              <a:custGeom>
                <a:avLst/>
                <a:gdLst>
                  <a:gd name="connsiteX0" fmla="*/ 2228543 w 2228008"/>
                  <a:gd name="connsiteY0" fmla="*/ 541 h 1859428"/>
                  <a:gd name="connsiteX1" fmla="*/ 2223704 w 2228008"/>
                  <a:gd name="connsiteY1" fmla="*/ 172181 h 1859428"/>
                  <a:gd name="connsiteX2" fmla="*/ 2085747 w 2228008"/>
                  <a:gd name="connsiteY2" fmla="*/ 916612 h 1859428"/>
                  <a:gd name="connsiteX3" fmla="*/ 1487021 w 2228008"/>
                  <a:gd name="connsiteY3" fmla="*/ 1375348 h 1859428"/>
                  <a:gd name="connsiteX4" fmla="*/ 762043 w 2228008"/>
                  <a:gd name="connsiteY4" fmla="*/ 1680357 h 1859428"/>
                  <a:gd name="connsiteX5" fmla="*/ 128938 w 2228008"/>
                  <a:gd name="connsiteY5" fmla="*/ 1835163 h 1859428"/>
                  <a:gd name="connsiteX6" fmla="*/ 534 w 2228008"/>
                  <a:gd name="connsiteY6" fmla="*/ 1859969 h 18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8008" h="1859428">
                    <a:moveTo>
                      <a:pt x="2228543" y="541"/>
                    </a:moveTo>
                    <a:lnTo>
                      <a:pt x="2223704" y="172181"/>
                    </a:lnTo>
                    <a:cubicBezTo>
                      <a:pt x="2218865" y="343818"/>
                      <a:pt x="2209183" y="687094"/>
                      <a:pt x="2085747" y="916612"/>
                    </a:cubicBezTo>
                    <a:cubicBezTo>
                      <a:pt x="1962309" y="1146130"/>
                      <a:pt x="1725113" y="1261888"/>
                      <a:pt x="1487021" y="1375348"/>
                    </a:cubicBezTo>
                    <a:cubicBezTo>
                      <a:pt x="1248929" y="1488808"/>
                      <a:pt x="1009940" y="1599970"/>
                      <a:pt x="762043" y="1680357"/>
                    </a:cubicBezTo>
                    <a:cubicBezTo>
                      <a:pt x="514145" y="1760744"/>
                      <a:pt x="257341" y="1810356"/>
                      <a:pt x="128938" y="1835163"/>
                    </a:cubicBezTo>
                    <a:lnTo>
                      <a:pt x="534" y="185996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6512BE11-9E6F-609C-55CB-104FA9041290}"/>
                  </a:ext>
                </a:extLst>
              </p:cNvPr>
              <p:cNvSpPr/>
              <p:nvPr/>
            </p:nvSpPr>
            <p:spPr>
              <a:xfrm>
                <a:off x="7807310" y="2002775"/>
                <a:ext cx="2219556" cy="1897983"/>
              </a:xfrm>
              <a:custGeom>
                <a:avLst/>
                <a:gdLst>
                  <a:gd name="connsiteX0" fmla="*/ 2220090 w 2219556"/>
                  <a:gd name="connsiteY0" fmla="*/ 539 h 1897983"/>
                  <a:gd name="connsiteX1" fmla="*/ 2215339 w 2219556"/>
                  <a:gd name="connsiteY1" fmla="*/ 172582 h 1897983"/>
                  <a:gd name="connsiteX2" fmla="*/ 2077820 w 2219556"/>
                  <a:gd name="connsiteY2" fmla="*/ 919021 h 1897983"/>
                  <a:gd name="connsiteX3" fmla="*/ 1479624 w 2219556"/>
                  <a:gd name="connsiteY3" fmla="*/ 1380166 h 1897983"/>
                  <a:gd name="connsiteX4" fmla="*/ 756231 w 2219556"/>
                  <a:gd name="connsiteY4" fmla="*/ 1692405 h 1897983"/>
                  <a:gd name="connsiteX5" fmla="*/ 127793 w 2219556"/>
                  <a:gd name="connsiteY5" fmla="*/ 1868495 h 1897983"/>
                  <a:gd name="connsiteX6" fmla="*/ 534 w 2219556"/>
                  <a:gd name="connsiteY6" fmla="*/ 1898523 h 189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9556" h="1897983">
                    <a:moveTo>
                      <a:pt x="2220090" y="539"/>
                    </a:moveTo>
                    <a:lnTo>
                      <a:pt x="2215339" y="172582"/>
                    </a:lnTo>
                    <a:cubicBezTo>
                      <a:pt x="2210587" y="344621"/>
                      <a:pt x="2201085" y="688699"/>
                      <a:pt x="2077820" y="919021"/>
                    </a:cubicBezTo>
                    <a:cubicBezTo>
                      <a:pt x="1954561" y="1149341"/>
                      <a:pt x="1717540" y="1265903"/>
                      <a:pt x="1479624" y="1380166"/>
                    </a:cubicBezTo>
                    <a:cubicBezTo>
                      <a:pt x="1241708" y="1494430"/>
                      <a:pt x="1002895" y="1606395"/>
                      <a:pt x="756231" y="1692405"/>
                    </a:cubicBezTo>
                    <a:cubicBezTo>
                      <a:pt x="509566" y="1778414"/>
                      <a:pt x="255051" y="1838468"/>
                      <a:pt x="127793" y="1868495"/>
                    </a:cubicBezTo>
                    <a:lnTo>
                      <a:pt x="534" y="18985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CD924F0-488B-45DD-A509-7CC4394C0233}"/>
                  </a:ext>
                </a:extLst>
              </p:cNvPr>
              <p:cNvSpPr/>
              <p:nvPr/>
            </p:nvSpPr>
            <p:spPr>
              <a:xfrm>
                <a:off x="7779077" y="2002775"/>
                <a:ext cx="2247789" cy="1742702"/>
              </a:xfrm>
              <a:custGeom>
                <a:avLst/>
                <a:gdLst>
                  <a:gd name="connsiteX0" fmla="*/ 2248324 w 2247789"/>
                  <a:gd name="connsiteY0" fmla="*/ 545 h 1742702"/>
                  <a:gd name="connsiteX1" fmla="*/ 2243276 w 2247789"/>
                  <a:gd name="connsiteY1" fmla="*/ 170967 h 1742702"/>
                  <a:gd name="connsiteX2" fmla="*/ 2104291 w 2247789"/>
                  <a:gd name="connsiteY2" fmla="*/ 909319 h 1742702"/>
                  <a:gd name="connsiteX3" fmla="*/ 1504329 w 2247789"/>
                  <a:gd name="connsiteY3" fmla="*/ 1360761 h 1742702"/>
                  <a:gd name="connsiteX4" fmla="*/ 775642 w 2247789"/>
                  <a:gd name="connsiteY4" fmla="*/ 1643884 h 1742702"/>
                  <a:gd name="connsiteX5" fmla="*/ 131616 w 2247789"/>
                  <a:gd name="connsiteY5" fmla="*/ 1734248 h 1742702"/>
                  <a:gd name="connsiteX6" fmla="*/ 535 w 2247789"/>
                  <a:gd name="connsiteY6" fmla="*/ 1743247 h 174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7789" h="1742702">
                    <a:moveTo>
                      <a:pt x="2248324" y="545"/>
                    </a:moveTo>
                    <a:lnTo>
                      <a:pt x="2243276" y="170967"/>
                    </a:lnTo>
                    <a:cubicBezTo>
                      <a:pt x="2238233" y="341389"/>
                      <a:pt x="2228141" y="682234"/>
                      <a:pt x="2104291" y="909319"/>
                    </a:cubicBezTo>
                    <a:cubicBezTo>
                      <a:pt x="1980442" y="1136405"/>
                      <a:pt x="1742833" y="1249733"/>
                      <a:pt x="1504329" y="1360761"/>
                    </a:cubicBezTo>
                    <a:cubicBezTo>
                      <a:pt x="1265823" y="1471790"/>
                      <a:pt x="1026426" y="1580520"/>
                      <a:pt x="775642" y="1643884"/>
                    </a:cubicBezTo>
                    <a:cubicBezTo>
                      <a:pt x="524859" y="1707249"/>
                      <a:pt x="262697" y="1725248"/>
                      <a:pt x="131616" y="1734248"/>
                    </a:cubicBezTo>
                    <a:lnTo>
                      <a:pt x="535" y="17432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06C0384E-F30F-ED14-C485-CB837339B0C0}"/>
                  </a:ext>
                </a:extLst>
              </p:cNvPr>
              <p:cNvSpPr/>
              <p:nvPr/>
            </p:nvSpPr>
            <p:spPr>
              <a:xfrm>
                <a:off x="7774355" y="2002775"/>
                <a:ext cx="2252510" cy="1703514"/>
              </a:xfrm>
              <a:custGeom>
                <a:avLst/>
                <a:gdLst>
                  <a:gd name="connsiteX0" fmla="*/ 2253046 w 2252510"/>
                  <a:gd name="connsiteY0" fmla="*/ 546 h 1703514"/>
                  <a:gd name="connsiteX1" fmla="*/ 2247951 w 2252510"/>
                  <a:gd name="connsiteY1" fmla="*/ 170562 h 1703514"/>
                  <a:gd name="connsiteX2" fmla="*/ 2108717 w 2252510"/>
                  <a:gd name="connsiteY2" fmla="*/ 906874 h 1703514"/>
                  <a:gd name="connsiteX3" fmla="*/ 1508461 w 2252510"/>
                  <a:gd name="connsiteY3" fmla="*/ 1355864 h 1703514"/>
                  <a:gd name="connsiteX4" fmla="*/ 778890 w 2252510"/>
                  <a:gd name="connsiteY4" fmla="*/ 1631640 h 1703514"/>
                  <a:gd name="connsiteX5" fmla="*/ 132256 w 2252510"/>
                  <a:gd name="connsiteY5" fmla="*/ 1700368 h 1703514"/>
                  <a:gd name="connsiteX6" fmla="*/ 535 w 2252510"/>
                  <a:gd name="connsiteY6" fmla="*/ 1704061 h 17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2510" h="1703514">
                    <a:moveTo>
                      <a:pt x="2253046" y="546"/>
                    </a:moveTo>
                    <a:lnTo>
                      <a:pt x="2247951" y="170562"/>
                    </a:lnTo>
                    <a:cubicBezTo>
                      <a:pt x="2242856" y="340575"/>
                      <a:pt x="2232666" y="680604"/>
                      <a:pt x="2108717" y="906874"/>
                    </a:cubicBezTo>
                    <a:cubicBezTo>
                      <a:pt x="1984770" y="1133140"/>
                      <a:pt x="1747063" y="1245652"/>
                      <a:pt x="1508461" y="1355864"/>
                    </a:cubicBezTo>
                    <a:cubicBezTo>
                      <a:pt x="1269857" y="1466076"/>
                      <a:pt x="1030358" y="1573990"/>
                      <a:pt x="778890" y="1631640"/>
                    </a:cubicBezTo>
                    <a:cubicBezTo>
                      <a:pt x="527419" y="1689289"/>
                      <a:pt x="263977" y="1696675"/>
                      <a:pt x="132256" y="1700368"/>
                    </a:cubicBezTo>
                    <a:lnTo>
                      <a:pt x="535" y="17040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E4A62594-F35A-CECD-000B-CDFEC48B809C}"/>
                  </a:ext>
                </a:extLst>
              </p:cNvPr>
              <p:cNvSpPr/>
              <p:nvPr/>
            </p:nvSpPr>
            <p:spPr>
              <a:xfrm>
                <a:off x="7770573" y="2002775"/>
                <a:ext cx="2256292" cy="1666570"/>
              </a:xfrm>
              <a:custGeom>
                <a:avLst/>
                <a:gdLst>
                  <a:gd name="connsiteX0" fmla="*/ 2256828 w 2256292"/>
                  <a:gd name="connsiteY0" fmla="*/ 547 h 1666570"/>
                  <a:gd name="connsiteX1" fmla="*/ 2251693 w 2256292"/>
                  <a:gd name="connsiteY1" fmla="*/ 170154 h 1666570"/>
                  <a:gd name="connsiteX2" fmla="*/ 2112265 w 2256292"/>
                  <a:gd name="connsiteY2" fmla="*/ 904417 h 1666570"/>
                  <a:gd name="connsiteX3" fmla="*/ 1511770 w 2256292"/>
                  <a:gd name="connsiteY3" fmla="*/ 1350954 h 1666570"/>
                  <a:gd name="connsiteX4" fmla="*/ 781491 w 2256292"/>
                  <a:gd name="connsiteY4" fmla="*/ 1619363 h 1666570"/>
                  <a:gd name="connsiteX5" fmla="*/ 132768 w 2256292"/>
                  <a:gd name="connsiteY5" fmla="*/ 1666400 h 1666570"/>
                  <a:gd name="connsiteX6" fmla="*/ 535 w 2256292"/>
                  <a:gd name="connsiteY6" fmla="*/ 1664773 h 166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292" h="1666570">
                    <a:moveTo>
                      <a:pt x="2256828" y="547"/>
                    </a:moveTo>
                    <a:lnTo>
                      <a:pt x="2251693" y="170154"/>
                    </a:lnTo>
                    <a:cubicBezTo>
                      <a:pt x="2246558" y="339757"/>
                      <a:pt x="2236291" y="678966"/>
                      <a:pt x="2112265" y="904417"/>
                    </a:cubicBezTo>
                    <a:cubicBezTo>
                      <a:pt x="1988237" y="1129868"/>
                      <a:pt x="1750452" y="1241561"/>
                      <a:pt x="1511770" y="1350954"/>
                    </a:cubicBezTo>
                    <a:cubicBezTo>
                      <a:pt x="1273087" y="1460348"/>
                      <a:pt x="1033511" y="1567443"/>
                      <a:pt x="781491" y="1619363"/>
                    </a:cubicBezTo>
                    <a:cubicBezTo>
                      <a:pt x="529468" y="1671283"/>
                      <a:pt x="265001" y="1668028"/>
                      <a:pt x="132768" y="1666400"/>
                    </a:cubicBezTo>
                    <a:lnTo>
                      <a:pt x="535" y="16647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A91510FC-2033-FA39-274E-3C137542D3ED}"/>
                  </a:ext>
                </a:extLst>
              </p:cNvPr>
              <p:cNvSpPr/>
              <p:nvPr/>
            </p:nvSpPr>
            <p:spPr>
              <a:xfrm>
                <a:off x="10063285" y="2017991"/>
                <a:ext cx="866152" cy="923760"/>
              </a:xfrm>
              <a:custGeom>
                <a:avLst/>
                <a:gdLst>
                  <a:gd name="connsiteX0" fmla="*/ 426 w 866152"/>
                  <a:gd name="connsiteY0" fmla="*/ 572 h 923760"/>
                  <a:gd name="connsiteX1" fmla="*/ 32287 w 866152"/>
                  <a:gd name="connsiteY1" fmla="*/ 169202 h 923760"/>
                  <a:gd name="connsiteX2" fmla="*/ 272229 w 866152"/>
                  <a:gd name="connsiteY2" fmla="*/ 821191 h 923760"/>
                  <a:gd name="connsiteX3" fmla="*/ 754082 w 866152"/>
                  <a:gd name="connsiteY3" fmla="*/ 899701 h 923760"/>
                  <a:gd name="connsiteX4" fmla="*/ 866578 w 866152"/>
                  <a:gd name="connsiteY4" fmla="*/ 877170 h 92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152" h="923760">
                    <a:moveTo>
                      <a:pt x="426" y="572"/>
                    </a:moveTo>
                    <a:lnTo>
                      <a:pt x="32287" y="169202"/>
                    </a:lnTo>
                    <a:cubicBezTo>
                      <a:pt x="64148" y="337832"/>
                      <a:pt x="127871" y="675092"/>
                      <a:pt x="272229" y="821191"/>
                    </a:cubicBezTo>
                    <a:cubicBezTo>
                      <a:pt x="416588" y="967290"/>
                      <a:pt x="641581" y="922228"/>
                      <a:pt x="754082" y="899701"/>
                    </a:cubicBezTo>
                    <a:lnTo>
                      <a:pt x="866578" y="8771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DD38B418-ED50-2AF6-BB8D-DB0A91294922}"/>
                  </a:ext>
                </a:extLst>
              </p:cNvPr>
              <p:cNvSpPr/>
              <p:nvPr/>
            </p:nvSpPr>
            <p:spPr>
              <a:xfrm>
                <a:off x="10063285" y="2017991"/>
                <a:ext cx="880929" cy="946265"/>
              </a:xfrm>
              <a:custGeom>
                <a:avLst/>
                <a:gdLst>
                  <a:gd name="connsiteX0" fmla="*/ 425 w 880929"/>
                  <a:gd name="connsiteY0" fmla="*/ 571 h 946265"/>
                  <a:gd name="connsiteX1" fmla="*/ 32594 w 880929"/>
                  <a:gd name="connsiteY1" fmla="*/ 169962 h 946265"/>
                  <a:gd name="connsiteX2" fmla="*/ 275923 w 880929"/>
                  <a:gd name="connsiteY2" fmla="*/ 830338 h 946265"/>
                  <a:gd name="connsiteX3" fmla="*/ 766700 w 880929"/>
                  <a:gd name="connsiteY3" fmla="*/ 930962 h 946265"/>
                  <a:gd name="connsiteX4" fmla="*/ 881355 w 880929"/>
                  <a:gd name="connsiteY4" fmla="*/ 913771 h 94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929" h="946265">
                    <a:moveTo>
                      <a:pt x="425" y="571"/>
                    </a:moveTo>
                    <a:lnTo>
                      <a:pt x="32594" y="169962"/>
                    </a:lnTo>
                    <a:cubicBezTo>
                      <a:pt x="64766" y="339356"/>
                      <a:pt x="129103" y="678141"/>
                      <a:pt x="275923" y="830338"/>
                    </a:cubicBezTo>
                    <a:cubicBezTo>
                      <a:pt x="422746" y="982538"/>
                      <a:pt x="652049" y="948156"/>
                      <a:pt x="766700" y="930962"/>
                    </a:cubicBezTo>
                    <a:lnTo>
                      <a:pt x="881355" y="9137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3795055A-4F54-3A1A-862A-1AC06D87A8EC}"/>
                  </a:ext>
                </a:extLst>
              </p:cNvPr>
              <p:cNvSpPr/>
              <p:nvPr/>
            </p:nvSpPr>
            <p:spPr>
              <a:xfrm>
                <a:off x="10063285" y="2017991"/>
                <a:ext cx="931137" cy="1062825"/>
              </a:xfrm>
              <a:custGeom>
                <a:avLst/>
                <a:gdLst>
                  <a:gd name="connsiteX0" fmla="*/ 424 w 931137"/>
                  <a:gd name="connsiteY0" fmla="*/ 567 h 1062825"/>
                  <a:gd name="connsiteX1" fmla="*/ 33638 w 931137"/>
                  <a:gd name="connsiteY1" fmla="*/ 173078 h 1062825"/>
                  <a:gd name="connsiteX2" fmla="*/ 288474 w 931137"/>
                  <a:gd name="connsiteY2" fmla="*/ 867744 h 1062825"/>
                  <a:gd name="connsiteX3" fmla="*/ 809587 w 931137"/>
                  <a:gd name="connsiteY3" fmla="*/ 1058766 h 1062825"/>
                  <a:gd name="connsiteX4" fmla="*/ 931561 w 931137"/>
                  <a:gd name="connsiteY4" fmla="*/ 1063392 h 106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1137" h="1062825">
                    <a:moveTo>
                      <a:pt x="424" y="567"/>
                    </a:moveTo>
                    <a:lnTo>
                      <a:pt x="33638" y="173078"/>
                    </a:lnTo>
                    <a:cubicBezTo>
                      <a:pt x="66857" y="345585"/>
                      <a:pt x="133286" y="690606"/>
                      <a:pt x="288474" y="867744"/>
                    </a:cubicBezTo>
                    <a:cubicBezTo>
                      <a:pt x="443662" y="1044881"/>
                      <a:pt x="687614" y="1054139"/>
                      <a:pt x="809587" y="1058766"/>
                    </a:cubicBezTo>
                    <a:lnTo>
                      <a:pt x="931561" y="10633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2B6E466E-8F37-FED0-E355-F6ED9E040C86}"/>
                  </a:ext>
                </a:extLst>
              </p:cNvPr>
              <p:cNvSpPr/>
              <p:nvPr/>
            </p:nvSpPr>
            <p:spPr>
              <a:xfrm>
                <a:off x="10063285" y="2017991"/>
                <a:ext cx="941429" cy="1100933"/>
              </a:xfrm>
              <a:custGeom>
                <a:avLst/>
                <a:gdLst>
                  <a:gd name="connsiteX0" fmla="*/ 423 w 941429"/>
                  <a:gd name="connsiteY0" fmla="*/ 566 h 1100933"/>
                  <a:gd name="connsiteX1" fmla="*/ 33854 w 941429"/>
                  <a:gd name="connsiteY1" fmla="*/ 173870 h 1100933"/>
                  <a:gd name="connsiteX2" fmla="*/ 291045 w 941429"/>
                  <a:gd name="connsiteY2" fmla="*/ 877267 h 1100933"/>
                  <a:gd name="connsiteX3" fmla="*/ 818376 w 941429"/>
                  <a:gd name="connsiteY3" fmla="*/ 1091313 h 1100933"/>
                  <a:gd name="connsiteX4" fmla="*/ 941853 w 941429"/>
                  <a:gd name="connsiteY4" fmla="*/ 1101500 h 110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429" h="1100933">
                    <a:moveTo>
                      <a:pt x="423" y="566"/>
                    </a:moveTo>
                    <a:lnTo>
                      <a:pt x="33854" y="173870"/>
                    </a:lnTo>
                    <a:cubicBezTo>
                      <a:pt x="67284" y="347171"/>
                      <a:pt x="134141" y="693780"/>
                      <a:pt x="291045" y="877267"/>
                    </a:cubicBezTo>
                    <a:cubicBezTo>
                      <a:pt x="447952" y="1060758"/>
                      <a:pt x="694903" y="1081127"/>
                      <a:pt x="818376" y="1091313"/>
                    </a:cubicBezTo>
                    <a:lnTo>
                      <a:pt x="941853" y="11015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5A0D1149-09B6-1335-FE9B-43625CF73C33}"/>
                  </a:ext>
                </a:extLst>
              </p:cNvPr>
              <p:cNvSpPr/>
              <p:nvPr/>
            </p:nvSpPr>
            <p:spPr>
              <a:xfrm>
                <a:off x="10063285" y="2017991"/>
                <a:ext cx="950804" cy="1139272"/>
              </a:xfrm>
              <a:custGeom>
                <a:avLst/>
                <a:gdLst>
                  <a:gd name="connsiteX0" fmla="*/ 423 w 950804"/>
                  <a:gd name="connsiteY0" fmla="*/ 564 h 1139272"/>
                  <a:gd name="connsiteX1" fmla="*/ 34047 w 950804"/>
                  <a:gd name="connsiteY1" fmla="*/ 174666 h 1139272"/>
                  <a:gd name="connsiteX2" fmla="*/ 293389 w 950804"/>
                  <a:gd name="connsiteY2" fmla="*/ 886852 h 1139272"/>
                  <a:gd name="connsiteX3" fmla="*/ 826386 w 950804"/>
                  <a:gd name="connsiteY3" fmla="*/ 1124062 h 1139272"/>
                  <a:gd name="connsiteX4" fmla="*/ 951227 w 950804"/>
                  <a:gd name="connsiteY4" fmla="*/ 1139837 h 113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804" h="1139272">
                    <a:moveTo>
                      <a:pt x="423" y="564"/>
                    </a:moveTo>
                    <a:lnTo>
                      <a:pt x="34047" y="174666"/>
                    </a:lnTo>
                    <a:cubicBezTo>
                      <a:pt x="67675" y="348768"/>
                      <a:pt x="134924" y="696971"/>
                      <a:pt x="293389" y="886852"/>
                    </a:cubicBezTo>
                    <a:cubicBezTo>
                      <a:pt x="451858" y="1076729"/>
                      <a:pt x="701541" y="1108283"/>
                      <a:pt x="826386" y="1124062"/>
                    </a:cubicBezTo>
                    <a:lnTo>
                      <a:pt x="951227" y="11398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7114F299-2728-97BF-0B03-6C3A44DDB0DB}"/>
                  </a:ext>
                </a:extLst>
              </p:cNvPr>
              <p:cNvSpPr/>
              <p:nvPr/>
            </p:nvSpPr>
            <p:spPr>
              <a:xfrm>
                <a:off x="10063285" y="2017991"/>
                <a:ext cx="894820" cy="970560"/>
              </a:xfrm>
              <a:custGeom>
                <a:avLst/>
                <a:gdLst>
                  <a:gd name="connsiteX0" fmla="*/ 425 w 894820"/>
                  <a:gd name="connsiteY0" fmla="*/ 570 h 970560"/>
                  <a:gd name="connsiteX1" fmla="*/ 32886 w 894820"/>
                  <a:gd name="connsiteY1" fmla="*/ 170733 h 970560"/>
                  <a:gd name="connsiteX2" fmla="*/ 279397 w 894820"/>
                  <a:gd name="connsiteY2" fmla="*/ 839576 h 970560"/>
                  <a:gd name="connsiteX3" fmla="*/ 778568 w 894820"/>
                  <a:gd name="connsiteY3" fmla="*/ 962519 h 970560"/>
                  <a:gd name="connsiteX4" fmla="*/ 895246 w 894820"/>
                  <a:gd name="connsiteY4" fmla="*/ 950712 h 9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820" h="970560">
                    <a:moveTo>
                      <a:pt x="425" y="570"/>
                    </a:moveTo>
                    <a:lnTo>
                      <a:pt x="32886" y="170733"/>
                    </a:lnTo>
                    <a:cubicBezTo>
                      <a:pt x="65344" y="340895"/>
                      <a:pt x="130259" y="681217"/>
                      <a:pt x="279397" y="839576"/>
                    </a:cubicBezTo>
                    <a:cubicBezTo>
                      <a:pt x="428532" y="997932"/>
                      <a:pt x="661891" y="974322"/>
                      <a:pt x="778568" y="962519"/>
                    </a:cubicBezTo>
                    <a:lnTo>
                      <a:pt x="895246" y="9507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53F49C71-F9D5-0130-D8F1-125207802BFB}"/>
                  </a:ext>
                </a:extLst>
              </p:cNvPr>
              <p:cNvSpPr/>
              <p:nvPr/>
            </p:nvSpPr>
            <p:spPr>
              <a:xfrm>
                <a:off x="9127072" y="2017991"/>
                <a:ext cx="953089" cy="3145122"/>
              </a:xfrm>
              <a:custGeom>
                <a:avLst/>
                <a:gdLst>
                  <a:gd name="connsiteX0" fmla="*/ 936700 w 953089"/>
                  <a:gd name="connsiteY0" fmla="*/ 496 h 3145122"/>
                  <a:gd name="connsiteX1" fmla="*/ 945771 w 953089"/>
                  <a:gd name="connsiteY1" fmla="*/ 183625 h 3145122"/>
                  <a:gd name="connsiteX2" fmla="*/ 881913 w 953089"/>
                  <a:gd name="connsiteY2" fmla="*/ 987411 h 3145122"/>
                  <a:gd name="connsiteX3" fmla="*/ 389403 w 953089"/>
                  <a:gd name="connsiteY3" fmla="*/ 1524603 h 3145122"/>
                  <a:gd name="connsiteX4" fmla="*/ 1285 w 953089"/>
                  <a:gd name="connsiteY4" fmla="*/ 2072581 h 3145122"/>
                  <a:gd name="connsiteX5" fmla="*/ 364851 w 953089"/>
                  <a:gd name="connsiteY5" fmla="*/ 2944805 h 3145122"/>
                  <a:gd name="connsiteX6" fmla="*/ 481001 w 953089"/>
                  <a:gd name="connsiteY6" fmla="*/ 3145619 h 314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089" h="3145122">
                    <a:moveTo>
                      <a:pt x="936700" y="496"/>
                    </a:moveTo>
                    <a:lnTo>
                      <a:pt x="945771" y="183625"/>
                    </a:lnTo>
                    <a:cubicBezTo>
                      <a:pt x="954842" y="366753"/>
                      <a:pt x="972980" y="733011"/>
                      <a:pt x="881913" y="987411"/>
                    </a:cubicBezTo>
                    <a:cubicBezTo>
                      <a:pt x="790846" y="1241813"/>
                      <a:pt x="590572" y="1384357"/>
                      <a:pt x="389403" y="1524603"/>
                    </a:cubicBezTo>
                    <a:cubicBezTo>
                      <a:pt x="188233" y="1664849"/>
                      <a:pt x="-13832" y="1802796"/>
                      <a:pt x="1285" y="2072581"/>
                    </a:cubicBezTo>
                    <a:cubicBezTo>
                      <a:pt x="16403" y="2342369"/>
                      <a:pt x="248702" y="2743992"/>
                      <a:pt x="364851" y="2944805"/>
                    </a:cubicBezTo>
                    <a:lnTo>
                      <a:pt x="481001" y="31456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8C3902B6-7C5F-700C-6E67-DB41E4262FBE}"/>
                  </a:ext>
                </a:extLst>
              </p:cNvPr>
              <p:cNvSpPr/>
              <p:nvPr/>
            </p:nvSpPr>
            <p:spPr>
              <a:xfrm>
                <a:off x="8239902" y="2017991"/>
                <a:ext cx="1823383" cy="2667864"/>
              </a:xfrm>
              <a:custGeom>
                <a:avLst/>
                <a:gdLst>
                  <a:gd name="connsiteX0" fmla="*/ 1823901 w 1823383"/>
                  <a:gd name="connsiteY0" fmla="*/ 512 h 2667864"/>
                  <a:gd name="connsiteX1" fmla="*/ 1818725 w 1823383"/>
                  <a:gd name="connsiteY1" fmla="*/ 178670 h 2667864"/>
                  <a:gd name="connsiteX2" fmla="*/ 1683632 w 1823383"/>
                  <a:gd name="connsiteY2" fmla="*/ 957600 h 2667864"/>
                  <a:gd name="connsiteX3" fmla="*/ 1105643 w 1823383"/>
                  <a:gd name="connsiteY3" fmla="*/ 1464962 h 2667864"/>
                  <a:gd name="connsiteX4" fmla="*/ 461086 w 1823383"/>
                  <a:gd name="connsiteY4" fmla="*/ 1923455 h 2667864"/>
                  <a:gd name="connsiteX5" fmla="*/ 69577 w 1823383"/>
                  <a:gd name="connsiteY5" fmla="*/ 2532193 h 2667864"/>
                  <a:gd name="connsiteX6" fmla="*/ 518 w 1823383"/>
                  <a:gd name="connsiteY6" fmla="*/ 2668377 h 266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3383" h="2667864">
                    <a:moveTo>
                      <a:pt x="1823901" y="512"/>
                    </a:moveTo>
                    <a:lnTo>
                      <a:pt x="1818725" y="178670"/>
                    </a:lnTo>
                    <a:cubicBezTo>
                      <a:pt x="1813546" y="356828"/>
                      <a:pt x="1803192" y="713141"/>
                      <a:pt x="1683632" y="957600"/>
                    </a:cubicBezTo>
                    <a:cubicBezTo>
                      <a:pt x="1564072" y="1202058"/>
                      <a:pt x="1335306" y="1334659"/>
                      <a:pt x="1105643" y="1464962"/>
                    </a:cubicBezTo>
                    <a:cubicBezTo>
                      <a:pt x="875980" y="1595265"/>
                      <a:pt x="645422" y="1723269"/>
                      <a:pt x="461086" y="1923455"/>
                    </a:cubicBezTo>
                    <a:cubicBezTo>
                      <a:pt x="276747" y="2123639"/>
                      <a:pt x="138632" y="2396006"/>
                      <a:pt x="69577" y="2532193"/>
                    </a:cubicBezTo>
                    <a:lnTo>
                      <a:pt x="518" y="26683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B9B60A15-4F8F-C051-17BE-91C18C697560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48241" cy="597683"/>
              </a:xfrm>
              <a:custGeom>
                <a:avLst/>
                <a:gdLst>
                  <a:gd name="connsiteX0" fmla="*/ 451 w 48241"/>
                  <a:gd name="connsiteY0" fmla="*/ 582 h 597683"/>
                  <a:gd name="connsiteX1" fmla="*/ 10506 w 48241"/>
                  <a:gd name="connsiteY1" fmla="*/ 149293 h 597683"/>
                  <a:gd name="connsiteX2" fmla="*/ 46607 w 48241"/>
                  <a:gd name="connsiteY2" fmla="*/ 598245 h 597683"/>
                  <a:gd name="connsiteX3" fmla="*/ 40213 w 48241"/>
                  <a:gd name="connsiteY3" fmla="*/ 163411 h 597683"/>
                  <a:gd name="connsiteX4" fmla="*/ 36102 w 48241"/>
                  <a:gd name="connsiteY4" fmla="*/ 17524 h 5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41" h="597683">
                    <a:moveTo>
                      <a:pt x="451" y="582"/>
                    </a:moveTo>
                    <a:lnTo>
                      <a:pt x="10506" y="149293"/>
                    </a:lnTo>
                    <a:cubicBezTo>
                      <a:pt x="20561" y="298003"/>
                      <a:pt x="40667" y="595421"/>
                      <a:pt x="46607" y="598245"/>
                    </a:cubicBezTo>
                    <a:cubicBezTo>
                      <a:pt x="52550" y="601068"/>
                      <a:pt x="44324" y="309298"/>
                      <a:pt x="40213" y="163411"/>
                    </a:cubicBezTo>
                    <a:lnTo>
                      <a:pt x="36102" y="175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10551F34-8EB0-B2FF-A514-A620D513E40D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140020" cy="612023"/>
              </a:xfrm>
              <a:custGeom>
                <a:avLst/>
                <a:gdLst>
                  <a:gd name="connsiteX0" fmla="*/ 448 w 140020"/>
                  <a:gd name="connsiteY0" fmla="*/ 581 h 612023"/>
                  <a:gd name="connsiteX1" fmla="*/ 12676 w 140020"/>
                  <a:gd name="connsiteY1" fmla="*/ 150455 h 612023"/>
                  <a:gd name="connsiteX2" fmla="*/ 72697 w 140020"/>
                  <a:gd name="connsiteY2" fmla="*/ 612216 h 612023"/>
                  <a:gd name="connsiteX3" fmla="*/ 129360 w 140020"/>
                  <a:gd name="connsiteY3" fmla="*/ 211146 h 612023"/>
                  <a:gd name="connsiteX4" fmla="*/ 140468 w 140020"/>
                  <a:gd name="connsiteY4" fmla="*/ 73411 h 6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20" h="612023">
                    <a:moveTo>
                      <a:pt x="448" y="581"/>
                    </a:moveTo>
                    <a:lnTo>
                      <a:pt x="12676" y="150455"/>
                    </a:lnTo>
                    <a:cubicBezTo>
                      <a:pt x="24907" y="300329"/>
                      <a:pt x="49361" y="600077"/>
                      <a:pt x="72697" y="612216"/>
                    </a:cubicBezTo>
                    <a:cubicBezTo>
                      <a:pt x="96032" y="624356"/>
                      <a:pt x="118252" y="348884"/>
                      <a:pt x="129360" y="211146"/>
                    </a:cubicBezTo>
                    <a:lnTo>
                      <a:pt x="140468" y="734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CC73A82B-31EA-54AA-068B-1B51B2F1CDA7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105679" cy="606976"/>
              </a:xfrm>
              <a:custGeom>
                <a:avLst/>
                <a:gdLst>
                  <a:gd name="connsiteX0" fmla="*/ 449 w 105679"/>
                  <a:gd name="connsiteY0" fmla="*/ 581 h 606976"/>
                  <a:gd name="connsiteX1" fmla="*/ 11963 w 105679"/>
                  <a:gd name="connsiteY1" fmla="*/ 150049 h 606976"/>
                  <a:gd name="connsiteX2" fmla="*/ 64113 w 105679"/>
                  <a:gd name="connsiteY2" fmla="*/ 607352 h 606976"/>
                  <a:gd name="connsiteX3" fmla="*/ 100027 w 105679"/>
                  <a:gd name="connsiteY3" fmla="*/ 194526 h 606976"/>
                  <a:gd name="connsiteX4" fmla="*/ 106128 w 105679"/>
                  <a:gd name="connsiteY4" fmla="*/ 53949 h 60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79" h="606976">
                    <a:moveTo>
                      <a:pt x="449" y="581"/>
                    </a:moveTo>
                    <a:lnTo>
                      <a:pt x="11963" y="150049"/>
                    </a:lnTo>
                    <a:cubicBezTo>
                      <a:pt x="23474" y="299521"/>
                      <a:pt x="46498" y="598456"/>
                      <a:pt x="64113" y="607352"/>
                    </a:cubicBezTo>
                    <a:cubicBezTo>
                      <a:pt x="81725" y="616247"/>
                      <a:pt x="93927" y="335098"/>
                      <a:pt x="100027" y="194526"/>
                    </a:cubicBezTo>
                    <a:lnTo>
                      <a:pt x="106128" y="539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CA3B6F0D-C100-544B-F906-4FEE6EB60E28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70884" cy="602196"/>
              </a:xfrm>
              <a:custGeom>
                <a:avLst/>
                <a:gdLst>
                  <a:gd name="connsiteX0" fmla="*/ 451 w 70884"/>
                  <a:gd name="connsiteY0" fmla="*/ 582 h 602196"/>
                  <a:gd name="connsiteX1" fmla="*/ 11240 w 70884"/>
                  <a:gd name="connsiteY1" fmla="*/ 149662 h 602196"/>
                  <a:gd name="connsiteX2" fmla="*/ 55413 w 70884"/>
                  <a:gd name="connsiteY2" fmla="*/ 602692 h 602196"/>
                  <a:gd name="connsiteX3" fmla="*/ 70307 w 70884"/>
                  <a:gd name="connsiteY3" fmla="*/ 178608 h 602196"/>
                  <a:gd name="connsiteX4" fmla="*/ 71335 w 70884"/>
                  <a:gd name="connsiteY4" fmla="*/ 35318 h 60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84" h="602196">
                    <a:moveTo>
                      <a:pt x="451" y="582"/>
                    </a:moveTo>
                    <a:lnTo>
                      <a:pt x="11240" y="149662"/>
                    </a:lnTo>
                    <a:cubicBezTo>
                      <a:pt x="22027" y="298742"/>
                      <a:pt x="43603" y="596906"/>
                      <a:pt x="55413" y="602692"/>
                    </a:cubicBezTo>
                    <a:cubicBezTo>
                      <a:pt x="67227" y="608482"/>
                      <a:pt x="69283" y="321902"/>
                      <a:pt x="70307" y="178608"/>
                    </a:cubicBezTo>
                    <a:lnTo>
                      <a:pt x="71335" y="353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F1BDB4EC-3D11-5B95-3F03-698E5AC07924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173882" cy="617346"/>
              </a:xfrm>
              <a:custGeom>
                <a:avLst/>
                <a:gdLst>
                  <a:gd name="connsiteX0" fmla="*/ 447 w 173882"/>
                  <a:gd name="connsiteY0" fmla="*/ 581 h 617346"/>
                  <a:gd name="connsiteX1" fmla="*/ 13380 w 173882"/>
                  <a:gd name="connsiteY1" fmla="*/ 150879 h 617346"/>
                  <a:gd name="connsiteX2" fmla="*/ 81163 w 173882"/>
                  <a:gd name="connsiteY2" fmla="*/ 617285 h 617346"/>
                  <a:gd name="connsiteX3" fmla="*/ 158283 w 173882"/>
                  <a:gd name="connsiteY3" fmla="*/ 228468 h 617346"/>
                  <a:gd name="connsiteX4" fmla="*/ 174329 w 173882"/>
                  <a:gd name="connsiteY4" fmla="*/ 93689 h 61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82" h="617346">
                    <a:moveTo>
                      <a:pt x="447" y="581"/>
                    </a:moveTo>
                    <a:lnTo>
                      <a:pt x="13380" y="150879"/>
                    </a:lnTo>
                    <a:cubicBezTo>
                      <a:pt x="26314" y="301174"/>
                      <a:pt x="52180" y="601766"/>
                      <a:pt x="81163" y="617285"/>
                    </a:cubicBezTo>
                    <a:cubicBezTo>
                      <a:pt x="110142" y="632805"/>
                      <a:pt x="142234" y="363247"/>
                      <a:pt x="158283" y="228468"/>
                    </a:cubicBezTo>
                    <a:lnTo>
                      <a:pt x="174329" y="936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31A9764F-0AB3-5746-99AF-9092D436582B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207250" cy="622953"/>
              </a:xfrm>
              <a:custGeom>
                <a:avLst/>
                <a:gdLst>
                  <a:gd name="connsiteX0" fmla="*/ 446 w 207250"/>
                  <a:gd name="connsiteY0" fmla="*/ 581 h 622953"/>
                  <a:gd name="connsiteX1" fmla="*/ 14074 w 207250"/>
                  <a:gd name="connsiteY1" fmla="*/ 151318 h 622953"/>
                  <a:gd name="connsiteX2" fmla="*/ 89501 w 207250"/>
                  <a:gd name="connsiteY2" fmla="*/ 622556 h 622953"/>
                  <a:gd name="connsiteX3" fmla="*/ 186782 w 207250"/>
                  <a:gd name="connsiteY3" fmla="*/ 246478 h 622953"/>
                  <a:gd name="connsiteX4" fmla="*/ 207696 w 207250"/>
                  <a:gd name="connsiteY4" fmla="*/ 114775 h 62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250" h="622953">
                    <a:moveTo>
                      <a:pt x="446" y="581"/>
                    </a:moveTo>
                    <a:lnTo>
                      <a:pt x="14074" y="151318"/>
                    </a:lnTo>
                    <a:cubicBezTo>
                      <a:pt x="27702" y="302051"/>
                      <a:pt x="54959" y="603525"/>
                      <a:pt x="89501" y="622556"/>
                    </a:cubicBezTo>
                    <a:cubicBezTo>
                      <a:pt x="124043" y="641590"/>
                      <a:pt x="165868" y="378184"/>
                      <a:pt x="186782" y="246478"/>
                    </a:cubicBezTo>
                    <a:lnTo>
                      <a:pt x="207696" y="1147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0E72A885-24C4-1CBF-5429-41F60EC0E4E5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240099" cy="628854"/>
              </a:xfrm>
              <a:custGeom>
                <a:avLst/>
                <a:gdLst>
                  <a:gd name="connsiteX0" fmla="*/ 445 w 240099"/>
                  <a:gd name="connsiteY0" fmla="*/ 581 h 628854"/>
                  <a:gd name="connsiteX1" fmla="*/ 14761 w 240099"/>
                  <a:gd name="connsiteY1" fmla="*/ 151771 h 628854"/>
                  <a:gd name="connsiteX2" fmla="*/ 97715 w 240099"/>
                  <a:gd name="connsiteY2" fmla="*/ 628027 h 628854"/>
                  <a:gd name="connsiteX3" fmla="*/ 214842 w 240099"/>
                  <a:gd name="connsiteY3" fmla="*/ 265168 h 628854"/>
                  <a:gd name="connsiteX4" fmla="*/ 240544 w 240099"/>
                  <a:gd name="connsiteY4" fmla="*/ 136654 h 62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9" h="628854">
                    <a:moveTo>
                      <a:pt x="445" y="581"/>
                    </a:moveTo>
                    <a:lnTo>
                      <a:pt x="14761" y="151771"/>
                    </a:lnTo>
                    <a:cubicBezTo>
                      <a:pt x="29073" y="302965"/>
                      <a:pt x="57697" y="605347"/>
                      <a:pt x="97715" y="628027"/>
                    </a:cubicBezTo>
                    <a:cubicBezTo>
                      <a:pt x="137729" y="650704"/>
                      <a:pt x="189137" y="393681"/>
                      <a:pt x="214842" y="265168"/>
                    </a:cubicBezTo>
                    <a:lnTo>
                      <a:pt x="240544" y="1366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C90B9418-BF71-1497-6602-232FBA2F77E4}"/>
                  </a:ext>
                </a:extLst>
              </p:cNvPr>
              <p:cNvSpPr/>
              <p:nvPr/>
            </p:nvSpPr>
            <p:spPr>
              <a:xfrm>
                <a:off x="10099330" y="2034074"/>
                <a:ext cx="272418" cy="635054"/>
              </a:xfrm>
              <a:custGeom>
                <a:avLst/>
                <a:gdLst>
                  <a:gd name="connsiteX0" fmla="*/ 444 w 272418"/>
                  <a:gd name="connsiteY0" fmla="*/ 580 h 635054"/>
                  <a:gd name="connsiteX1" fmla="*/ 15432 w 272418"/>
                  <a:gd name="connsiteY1" fmla="*/ 152247 h 635054"/>
                  <a:gd name="connsiteX2" fmla="*/ 105793 w 272418"/>
                  <a:gd name="connsiteY2" fmla="*/ 633693 h 635054"/>
                  <a:gd name="connsiteX3" fmla="*/ 242445 w 272418"/>
                  <a:gd name="connsiteY3" fmla="*/ 284524 h 635054"/>
                  <a:gd name="connsiteX4" fmla="*/ 272862 w 272418"/>
                  <a:gd name="connsiteY4" fmla="*/ 159317 h 635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18" h="635054">
                    <a:moveTo>
                      <a:pt x="444" y="580"/>
                    </a:moveTo>
                    <a:lnTo>
                      <a:pt x="15432" y="152247"/>
                    </a:lnTo>
                    <a:cubicBezTo>
                      <a:pt x="30418" y="303909"/>
                      <a:pt x="60388" y="607237"/>
                      <a:pt x="105793" y="633693"/>
                    </a:cubicBezTo>
                    <a:cubicBezTo>
                      <a:pt x="151195" y="660148"/>
                      <a:pt x="212028" y="409731"/>
                      <a:pt x="242445" y="284524"/>
                    </a:cubicBezTo>
                    <a:lnTo>
                      <a:pt x="272862" y="1593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89FE24C1-E03D-2CAD-F876-5E048B2A4FCB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35233" cy="589426"/>
              </a:xfrm>
              <a:custGeom>
                <a:avLst/>
                <a:gdLst>
                  <a:gd name="connsiteX0" fmla="*/ 449 w 35233"/>
                  <a:gd name="connsiteY0" fmla="*/ 581 h 589426"/>
                  <a:gd name="connsiteX1" fmla="*/ 6038 w 35233"/>
                  <a:gd name="connsiteY1" fmla="*/ 147192 h 589426"/>
                  <a:gd name="connsiteX2" fmla="*/ 28675 w 35233"/>
                  <a:gd name="connsiteY2" fmla="*/ 589985 h 589426"/>
                  <a:gd name="connsiteX3" fmla="*/ 35398 w 35233"/>
                  <a:gd name="connsiteY3" fmla="*/ 162020 h 589426"/>
                  <a:gd name="connsiteX4" fmla="*/ 35683 w 35233"/>
                  <a:gd name="connsiteY4" fmla="*/ 18375 h 58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33" h="589426">
                    <a:moveTo>
                      <a:pt x="449" y="581"/>
                    </a:moveTo>
                    <a:lnTo>
                      <a:pt x="6038" y="147192"/>
                    </a:lnTo>
                    <a:cubicBezTo>
                      <a:pt x="11627" y="293800"/>
                      <a:pt x="22805" y="587022"/>
                      <a:pt x="28675" y="589985"/>
                    </a:cubicBezTo>
                    <a:cubicBezTo>
                      <a:pt x="34549" y="592951"/>
                      <a:pt x="35116" y="305665"/>
                      <a:pt x="35398" y="162020"/>
                    </a:cubicBezTo>
                    <a:lnTo>
                      <a:pt x="35683" y="183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5028629B-B4B5-FF39-464C-B14325D4E1CF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9E62BDBF-A525-E0B0-295D-4CF3F48DDCE0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921521" cy="1458260"/>
              </a:xfrm>
              <a:custGeom>
                <a:avLst/>
                <a:gdLst>
                  <a:gd name="connsiteX0" fmla="*/ 419 w 921521"/>
                  <a:gd name="connsiteY0" fmla="*/ 551 h 1458260"/>
                  <a:gd name="connsiteX1" fmla="*/ 24471 w 921521"/>
                  <a:gd name="connsiteY1" fmla="*/ 177173 h 1458260"/>
                  <a:gd name="connsiteX2" fmla="*/ 250218 w 921521"/>
                  <a:gd name="connsiteY2" fmla="*/ 950071 h 1458260"/>
                  <a:gd name="connsiteX3" fmla="*/ 792407 w 921521"/>
                  <a:gd name="connsiteY3" fmla="*/ 1392388 h 1458260"/>
                  <a:gd name="connsiteX4" fmla="*/ 921940 w 921521"/>
                  <a:gd name="connsiteY4" fmla="*/ 1458812 h 145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521" h="1458260">
                    <a:moveTo>
                      <a:pt x="419" y="551"/>
                    </a:moveTo>
                    <a:lnTo>
                      <a:pt x="24471" y="177173"/>
                    </a:lnTo>
                    <a:cubicBezTo>
                      <a:pt x="48524" y="353791"/>
                      <a:pt x="96632" y="707031"/>
                      <a:pt x="250218" y="950071"/>
                    </a:cubicBezTo>
                    <a:cubicBezTo>
                      <a:pt x="403805" y="1193116"/>
                      <a:pt x="662873" y="1325964"/>
                      <a:pt x="792407" y="1392388"/>
                    </a:cubicBezTo>
                    <a:lnTo>
                      <a:pt x="921940" y="14588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3DA3F421-1204-9A77-1AD8-0D1B456591CC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921521" cy="1497731"/>
              </a:xfrm>
              <a:custGeom>
                <a:avLst/>
                <a:gdLst>
                  <a:gd name="connsiteX0" fmla="*/ 419 w 921521"/>
                  <a:gd name="connsiteY0" fmla="*/ 550 h 1497731"/>
                  <a:gd name="connsiteX1" fmla="*/ 24471 w 921521"/>
                  <a:gd name="connsiteY1" fmla="*/ 177991 h 1497731"/>
                  <a:gd name="connsiteX2" fmla="*/ 250218 w 921521"/>
                  <a:gd name="connsiteY2" fmla="*/ 959938 h 1497731"/>
                  <a:gd name="connsiteX3" fmla="*/ 792407 w 921521"/>
                  <a:gd name="connsiteY3" fmla="*/ 1426101 h 1497731"/>
                  <a:gd name="connsiteX4" fmla="*/ 921940 w 921521"/>
                  <a:gd name="connsiteY4" fmla="*/ 1498281 h 149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521" h="1497731">
                    <a:moveTo>
                      <a:pt x="419" y="550"/>
                    </a:moveTo>
                    <a:lnTo>
                      <a:pt x="24471" y="177991"/>
                    </a:lnTo>
                    <a:cubicBezTo>
                      <a:pt x="48524" y="355436"/>
                      <a:pt x="96632" y="710318"/>
                      <a:pt x="250218" y="959938"/>
                    </a:cubicBezTo>
                    <a:cubicBezTo>
                      <a:pt x="403805" y="1209561"/>
                      <a:pt x="662873" y="1353921"/>
                      <a:pt x="792407" y="1426101"/>
                    </a:cubicBezTo>
                    <a:lnTo>
                      <a:pt x="921940" y="14982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E90ECEC3-E2E1-F7BD-0DD9-B3D9E1B23798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920574" cy="1418800"/>
              </a:xfrm>
              <a:custGeom>
                <a:avLst/>
                <a:gdLst>
                  <a:gd name="connsiteX0" fmla="*/ 419 w 920574"/>
                  <a:gd name="connsiteY0" fmla="*/ 553 h 1418800"/>
                  <a:gd name="connsiteX1" fmla="*/ 24453 w 920574"/>
                  <a:gd name="connsiteY1" fmla="*/ 176351 h 1418800"/>
                  <a:gd name="connsiteX2" fmla="*/ 249981 w 920574"/>
                  <a:gd name="connsiteY2" fmla="*/ 940208 h 1418800"/>
                  <a:gd name="connsiteX3" fmla="*/ 791598 w 920574"/>
                  <a:gd name="connsiteY3" fmla="*/ 1358684 h 1418800"/>
                  <a:gd name="connsiteX4" fmla="*/ 920993 w 920574"/>
                  <a:gd name="connsiteY4" fmla="*/ 1419354 h 141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74" h="1418800">
                    <a:moveTo>
                      <a:pt x="419" y="553"/>
                    </a:moveTo>
                    <a:lnTo>
                      <a:pt x="24453" y="176351"/>
                    </a:lnTo>
                    <a:cubicBezTo>
                      <a:pt x="48487" y="352147"/>
                      <a:pt x="96552" y="703744"/>
                      <a:pt x="249981" y="940208"/>
                    </a:cubicBezTo>
                    <a:cubicBezTo>
                      <a:pt x="403410" y="1176676"/>
                      <a:pt x="662200" y="1298015"/>
                      <a:pt x="791598" y="1358684"/>
                    </a:cubicBezTo>
                    <a:lnTo>
                      <a:pt x="920993" y="14193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E585F92C-061F-E5F3-8342-F2D781830DAC}"/>
                  </a:ext>
                </a:extLst>
              </p:cNvPr>
              <p:cNvSpPr/>
              <p:nvPr/>
            </p:nvSpPr>
            <p:spPr>
              <a:xfrm>
                <a:off x="7959711" y="2051016"/>
                <a:ext cx="2175269" cy="2254965"/>
              </a:xfrm>
              <a:custGeom>
                <a:avLst/>
                <a:gdLst>
                  <a:gd name="connsiteX0" fmla="*/ 2175795 w 2175269"/>
                  <a:gd name="connsiteY0" fmla="*/ 524 h 2254965"/>
                  <a:gd name="connsiteX1" fmla="*/ 2157990 w 2175269"/>
                  <a:gd name="connsiteY1" fmla="*/ 170255 h 2254965"/>
                  <a:gd name="connsiteX2" fmla="*/ 1968723 w 2175269"/>
                  <a:gd name="connsiteY2" fmla="*/ 911164 h 2254965"/>
                  <a:gd name="connsiteX3" fmla="*/ 1359779 w 2175269"/>
                  <a:gd name="connsiteY3" fmla="*/ 1388593 h 2254965"/>
                  <a:gd name="connsiteX4" fmla="*/ 658205 w 2175269"/>
                  <a:gd name="connsiteY4" fmla="*/ 1773796 h 2254965"/>
                  <a:gd name="connsiteX5" fmla="*/ 108270 w 2175269"/>
                  <a:gd name="connsiteY5" fmla="*/ 2171090 h 2254965"/>
                  <a:gd name="connsiteX6" fmla="*/ 525 w 2175269"/>
                  <a:gd name="connsiteY6" fmla="*/ 2255489 h 225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5269" h="2254965">
                    <a:moveTo>
                      <a:pt x="2175795" y="524"/>
                    </a:moveTo>
                    <a:lnTo>
                      <a:pt x="2157990" y="170255"/>
                    </a:lnTo>
                    <a:cubicBezTo>
                      <a:pt x="2140184" y="339982"/>
                      <a:pt x="2104578" y="679437"/>
                      <a:pt x="1968723" y="911164"/>
                    </a:cubicBezTo>
                    <a:cubicBezTo>
                      <a:pt x="1832869" y="1142893"/>
                      <a:pt x="1596772" y="1266893"/>
                      <a:pt x="1359779" y="1388593"/>
                    </a:cubicBezTo>
                    <a:cubicBezTo>
                      <a:pt x="1122785" y="1510294"/>
                      <a:pt x="884896" y="1629696"/>
                      <a:pt x="658205" y="1773796"/>
                    </a:cubicBezTo>
                    <a:cubicBezTo>
                      <a:pt x="431511" y="1917896"/>
                      <a:pt x="216016" y="2086691"/>
                      <a:pt x="108270" y="2171090"/>
                    </a:cubicBezTo>
                    <a:lnTo>
                      <a:pt x="525" y="22554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004254B9-C87B-D34E-72C2-9407BD84E2D9}"/>
                  </a:ext>
                </a:extLst>
              </p:cNvPr>
              <p:cNvSpPr/>
              <p:nvPr/>
            </p:nvSpPr>
            <p:spPr>
              <a:xfrm>
                <a:off x="7941496" y="2051016"/>
                <a:ext cx="2193484" cy="2219947"/>
              </a:xfrm>
              <a:custGeom>
                <a:avLst/>
                <a:gdLst>
                  <a:gd name="connsiteX0" fmla="*/ 2194010 w 2193484"/>
                  <a:gd name="connsiteY0" fmla="*/ 525 h 2219947"/>
                  <a:gd name="connsiteX1" fmla="*/ 2176015 w 2193484"/>
                  <a:gd name="connsiteY1" fmla="*/ 169890 h 2219947"/>
                  <a:gd name="connsiteX2" fmla="*/ 1985801 w 2193484"/>
                  <a:gd name="connsiteY2" fmla="*/ 908978 h 2219947"/>
                  <a:gd name="connsiteX3" fmla="*/ 1375717 w 2193484"/>
                  <a:gd name="connsiteY3" fmla="*/ 1384217 h 2219947"/>
                  <a:gd name="connsiteX4" fmla="*/ 670726 w 2193484"/>
                  <a:gd name="connsiteY4" fmla="*/ 1762854 h 2219947"/>
                  <a:gd name="connsiteX5" fmla="*/ 110740 w 2193484"/>
                  <a:gd name="connsiteY5" fmla="*/ 2140817 h 2219947"/>
                  <a:gd name="connsiteX6" fmla="*/ 525 w 2193484"/>
                  <a:gd name="connsiteY6" fmla="*/ 2220473 h 221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3484" h="2219947">
                    <a:moveTo>
                      <a:pt x="2194010" y="525"/>
                    </a:moveTo>
                    <a:lnTo>
                      <a:pt x="2176015" y="169890"/>
                    </a:lnTo>
                    <a:cubicBezTo>
                      <a:pt x="2158023" y="339252"/>
                      <a:pt x="2122032" y="677978"/>
                      <a:pt x="1985801" y="908978"/>
                    </a:cubicBezTo>
                    <a:cubicBezTo>
                      <a:pt x="1849567" y="1139977"/>
                      <a:pt x="1613090" y="1263246"/>
                      <a:pt x="1375717" y="1384217"/>
                    </a:cubicBezTo>
                    <a:cubicBezTo>
                      <a:pt x="1138344" y="1505188"/>
                      <a:pt x="900076" y="1623861"/>
                      <a:pt x="670726" y="1762854"/>
                    </a:cubicBezTo>
                    <a:cubicBezTo>
                      <a:pt x="441380" y="1901848"/>
                      <a:pt x="220951" y="2061158"/>
                      <a:pt x="110740" y="2140817"/>
                    </a:cubicBezTo>
                    <a:lnTo>
                      <a:pt x="525" y="22204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7EB00694-B2E3-432D-38F8-A65E3EB48180}"/>
                  </a:ext>
                </a:extLst>
              </p:cNvPr>
              <p:cNvSpPr/>
              <p:nvPr/>
            </p:nvSpPr>
            <p:spPr>
              <a:xfrm>
                <a:off x="7924127" y="2051016"/>
                <a:ext cx="2210854" cy="2184505"/>
              </a:xfrm>
              <a:custGeom>
                <a:avLst/>
                <a:gdLst>
                  <a:gd name="connsiteX0" fmla="*/ 2211381 w 2210854"/>
                  <a:gd name="connsiteY0" fmla="*/ 526 h 2184505"/>
                  <a:gd name="connsiteX1" fmla="*/ 2193206 w 2210854"/>
                  <a:gd name="connsiteY1" fmla="*/ 169522 h 2184505"/>
                  <a:gd name="connsiteX2" fmla="*/ 2002085 w 2210854"/>
                  <a:gd name="connsiteY2" fmla="*/ 906763 h 2184505"/>
                  <a:gd name="connsiteX3" fmla="*/ 1390917 w 2210854"/>
                  <a:gd name="connsiteY3" fmla="*/ 1379788 h 2184505"/>
                  <a:gd name="connsiteX4" fmla="*/ 682668 w 2210854"/>
                  <a:gd name="connsiteY4" fmla="*/ 1751779 h 2184505"/>
                  <a:gd name="connsiteX5" fmla="*/ 113092 w 2210854"/>
                  <a:gd name="connsiteY5" fmla="*/ 2110175 h 2184505"/>
                  <a:gd name="connsiteX6" fmla="*/ 526 w 2210854"/>
                  <a:gd name="connsiteY6" fmla="*/ 2185032 h 218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854" h="2184505">
                    <a:moveTo>
                      <a:pt x="2211381" y="526"/>
                    </a:moveTo>
                    <a:lnTo>
                      <a:pt x="2193206" y="169522"/>
                    </a:lnTo>
                    <a:cubicBezTo>
                      <a:pt x="2175031" y="338514"/>
                      <a:pt x="2138679" y="676506"/>
                      <a:pt x="2002085" y="906763"/>
                    </a:cubicBezTo>
                    <a:cubicBezTo>
                      <a:pt x="1865489" y="1137024"/>
                      <a:pt x="1628651" y="1259555"/>
                      <a:pt x="1390917" y="1379788"/>
                    </a:cubicBezTo>
                    <a:cubicBezTo>
                      <a:pt x="1153182" y="1500021"/>
                      <a:pt x="914549" y="1617955"/>
                      <a:pt x="682668" y="1751779"/>
                    </a:cubicBezTo>
                    <a:cubicBezTo>
                      <a:pt x="450788" y="1885602"/>
                      <a:pt x="225659" y="2035315"/>
                      <a:pt x="113092" y="2110175"/>
                    </a:cubicBezTo>
                    <a:lnTo>
                      <a:pt x="526" y="218503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747E3FFE-D6CD-9B1F-E3CC-8723B59D8459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9841204C-0673-5D27-886C-81F47B8C2EBD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34794" cy="580742"/>
              </a:xfrm>
              <a:custGeom>
                <a:avLst/>
                <a:gdLst>
                  <a:gd name="connsiteX0" fmla="*/ 447 w 34794"/>
                  <a:gd name="connsiteY0" fmla="*/ 580 h 580742"/>
                  <a:gd name="connsiteX1" fmla="*/ 1621 w 34794"/>
                  <a:gd name="connsiteY1" fmla="*/ 144982 h 580742"/>
                  <a:gd name="connsiteX2" fmla="*/ 10948 w 34794"/>
                  <a:gd name="connsiteY2" fmla="*/ 581297 h 580742"/>
                  <a:gd name="connsiteX3" fmla="*/ 30618 w 34794"/>
                  <a:gd name="connsiteY3" fmla="*/ 160509 h 580742"/>
                  <a:gd name="connsiteX4" fmla="*/ 35242 w 34794"/>
                  <a:gd name="connsiteY4" fmla="*/ 19212 h 58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94" h="580742">
                    <a:moveTo>
                      <a:pt x="447" y="580"/>
                    </a:moveTo>
                    <a:lnTo>
                      <a:pt x="1621" y="144982"/>
                    </a:lnTo>
                    <a:cubicBezTo>
                      <a:pt x="2799" y="289384"/>
                      <a:pt x="5147" y="578192"/>
                      <a:pt x="10948" y="581297"/>
                    </a:cubicBezTo>
                    <a:cubicBezTo>
                      <a:pt x="16745" y="584402"/>
                      <a:pt x="25995" y="301809"/>
                      <a:pt x="30618" y="160509"/>
                    </a:cubicBezTo>
                    <a:lnTo>
                      <a:pt x="35242" y="192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1534FEB-BCD2-4A0D-8933-798EC79DE043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233299" cy="614633"/>
              </a:xfrm>
              <a:custGeom>
                <a:avLst/>
                <a:gdLst>
                  <a:gd name="connsiteX0" fmla="*/ 440 w 233299"/>
                  <a:gd name="connsiteY0" fmla="*/ 579 h 614633"/>
                  <a:gd name="connsiteX1" fmla="*/ 5751 w 233299"/>
                  <a:gd name="connsiteY1" fmla="*/ 147665 h 614633"/>
                  <a:gd name="connsiteX2" fmla="*/ 60567 w 233299"/>
                  <a:gd name="connsiteY2" fmla="*/ 613494 h 614633"/>
                  <a:gd name="connsiteX3" fmla="*/ 200167 w 233299"/>
                  <a:gd name="connsiteY3" fmla="*/ 270524 h 614633"/>
                  <a:gd name="connsiteX4" fmla="*/ 233740 w 233299"/>
                  <a:gd name="connsiteY4" fmla="*/ 148009 h 61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299" h="614633">
                    <a:moveTo>
                      <a:pt x="440" y="579"/>
                    </a:moveTo>
                    <a:lnTo>
                      <a:pt x="5751" y="147665"/>
                    </a:lnTo>
                    <a:cubicBezTo>
                      <a:pt x="11062" y="294752"/>
                      <a:pt x="21683" y="588926"/>
                      <a:pt x="60567" y="613494"/>
                    </a:cubicBezTo>
                    <a:cubicBezTo>
                      <a:pt x="99448" y="638066"/>
                      <a:pt x="166594" y="393039"/>
                      <a:pt x="200167" y="270524"/>
                    </a:cubicBezTo>
                    <a:lnTo>
                      <a:pt x="233740" y="1480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AA8B4E7C-26A1-29C8-A70D-BE60084F1B4A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295098" cy="628345"/>
              </a:xfrm>
              <a:custGeom>
                <a:avLst/>
                <a:gdLst>
                  <a:gd name="connsiteX0" fmla="*/ 438 w 295098"/>
                  <a:gd name="connsiteY0" fmla="*/ 578 h 628345"/>
                  <a:gd name="connsiteX1" fmla="*/ 7036 w 295098"/>
                  <a:gd name="connsiteY1" fmla="*/ 148689 h 628345"/>
                  <a:gd name="connsiteX2" fmla="*/ 76015 w 295098"/>
                  <a:gd name="connsiteY2" fmla="*/ 625772 h 628345"/>
                  <a:gd name="connsiteX3" fmla="*/ 252951 w 295098"/>
                  <a:gd name="connsiteY3" fmla="*/ 312469 h 628345"/>
                  <a:gd name="connsiteX4" fmla="*/ 295537 w 295098"/>
                  <a:gd name="connsiteY4" fmla="*/ 197116 h 62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098" h="628345">
                    <a:moveTo>
                      <a:pt x="438" y="578"/>
                    </a:moveTo>
                    <a:lnTo>
                      <a:pt x="7036" y="148689"/>
                    </a:lnTo>
                    <a:cubicBezTo>
                      <a:pt x="13635" y="296796"/>
                      <a:pt x="26831" y="593014"/>
                      <a:pt x="76015" y="625772"/>
                    </a:cubicBezTo>
                    <a:cubicBezTo>
                      <a:pt x="125195" y="658529"/>
                      <a:pt x="210366" y="427823"/>
                      <a:pt x="252951" y="312469"/>
                    </a:cubicBezTo>
                    <a:lnTo>
                      <a:pt x="295537" y="1971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7700D6AF-B997-C124-F7A3-B58209DF1E01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69135" cy="585689"/>
              </a:xfrm>
              <a:custGeom>
                <a:avLst/>
                <a:gdLst>
                  <a:gd name="connsiteX0" fmla="*/ 446 w 69135"/>
                  <a:gd name="connsiteY0" fmla="*/ 580 h 585689"/>
                  <a:gd name="connsiteX1" fmla="*/ 2337 w 69135"/>
                  <a:gd name="connsiteY1" fmla="*/ 145388 h 585689"/>
                  <a:gd name="connsiteX2" fmla="*/ 19531 w 69135"/>
                  <a:gd name="connsiteY2" fmla="*/ 586162 h 585689"/>
                  <a:gd name="connsiteX3" fmla="*/ 59948 w 69135"/>
                  <a:gd name="connsiteY3" fmla="*/ 177132 h 585689"/>
                  <a:gd name="connsiteX4" fmla="*/ 69582 w 69135"/>
                  <a:gd name="connsiteY4" fmla="*/ 38674 h 58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35" h="585689">
                    <a:moveTo>
                      <a:pt x="446" y="580"/>
                    </a:moveTo>
                    <a:lnTo>
                      <a:pt x="2337" y="145388"/>
                    </a:lnTo>
                    <a:cubicBezTo>
                      <a:pt x="4228" y="290196"/>
                      <a:pt x="8010" y="579812"/>
                      <a:pt x="19531" y="586162"/>
                    </a:cubicBezTo>
                    <a:cubicBezTo>
                      <a:pt x="31053" y="592511"/>
                      <a:pt x="50317" y="315594"/>
                      <a:pt x="59948" y="177132"/>
                    </a:cubicBezTo>
                    <a:lnTo>
                      <a:pt x="69582" y="386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11CBFF20-848B-7536-A9C6-0C6DAB3624E1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354472" cy="643418"/>
              </a:xfrm>
              <a:custGeom>
                <a:avLst/>
                <a:gdLst>
                  <a:gd name="connsiteX0" fmla="*/ 436 w 354472"/>
                  <a:gd name="connsiteY0" fmla="*/ 578 h 643418"/>
                  <a:gd name="connsiteX1" fmla="*/ 8271 w 354472"/>
                  <a:gd name="connsiteY1" fmla="*/ 149771 h 643418"/>
                  <a:gd name="connsiteX2" fmla="*/ 90855 w 354472"/>
                  <a:gd name="connsiteY2" fmla="*/ 638778 h 643418"/>
                  <a:gd name="connsiteX3" fmla="*/ 303666 w 354472"/>
                  <a:gd name="connsiteY3" fmla="*/ 356901 h 643418"/>
                  <a:gd name="connsiteX4" fmla="*/ 354909 w 354472"/>
                  <a:gd name="connsiteY4" fmla="*/ 249134 h 64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472" h="643418">
                    <a:moveTo>
                      <a:pt x="436" y="578"/>
                    </a:moveTo>
                    <a:lnTo>
                      <a:pt x="8271" y="149771"/>
                    </a:lnTo>
                    <a:cubicBezTo>
                      <a:pt x="16105" y="298965"/>
                      <a:pt x="31778" y="597352"/>
                      <a:pt x="90855" y="638778"/>
                    </a:cubicBezTo>
                    <a:cubicBezTo>
                      <a:pt x="149933" y="680204"/>
                      <a:pt x="252419" y="464669"/>
                      <a:pt x="303666" y="356901"/>
                    </a:cubicBezTo>
                    <a:lnTo>
                      <a:pt x="354909" y="24913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320BEB8A-3524-5E65-553D-8DD2D2342177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102997" cy="590906"/>
              </a:xfrm>
              <a:custGeom>
                <a:avLst/>
                <a:gdLst>
                  <a:gd name="connsiteX0" fmla="*/ 445 w 102997"/>
                  <a:gd name="connsiteY0" fmla="*/ 580 h 590906"/>
                  <a:gd name="connsiteX1" fmla="*/ 3041 w 102997"/>
                  <a:gd name="connsiteY1" fmla="*/ 145812 h 590906"/>
                  <a:gd name="connsiteX2" fmla="*/ 27994 w 102997"/>
                  <a:gd name="connsiteY2" fmla="*/ 591231 h 590906"/>
                  <a:gd name="connsiteX3" fmla="*/ 88874 w 102997"/>
                  <a:gd name="connsiteY3" fmla="*/ 194454 h 590906"/>
                  <a:gd name="connsiteX4" fmla="*/ 103443 w 102997"/>
                  <a:gd name="connsiteY4" fmla="*/ 58951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97" h="590906">
                    <a:moveTo>
                      <a:pt x="445" y="580"/>
                    </a:moveTo>
                    <a:lnTo>
                      <a:pt x="3041" y="145812"/>
                    </a:lnTo>
                    <a:cubicBezTo>
                      <a:pt x="5635" y="291041"/>
                      <a:pt x="10828" y="581502"/>
                      <a:pt x="27994" y="591231"/>
                    </a:cubicBezTo>
                    <a:cubicBezTo>
                      <a:pt x="45162" y="600960"/>
                      <a:pt x="74302" y="329958"/>
                      <a:pt x="88874" y="194454"/>
                    </a:cubicBezTo>
                    <a:lnTo>
                      <a:pt x="103443" y="589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844EB59-9542-87E5-B23B-B93B981C4712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411282" cy="659970"/>
              </a:xfrm>
              <a:custGeom>
                <a:avLst/>
                <a:gdLst>
                  <a:gd name="connsiteX0" fmla="*/ 434 w 411282"/>
                  <a:gd name="connsiteY0" fmla="*/ 577 h 659970"/>
                  <a:gd name="connsiteX1" fmla="*/ 9454 w 411282"/>
                  <a:gd name="connsiteY1" fmla="*/ 150912 h 659970"/>
                  <a:gd name="connsiteX2" fmla="*/ 105056 w 411282"/>
                  <a:gd name="connsiteY2" fmla="*/ 652475 h 659970"/>
                  <a:gd name="connsiteX3" fmla="*/ 352189 w 411282"/>
                  <a:gd name="connsiteY3" fmla="*/ 403711 h 659970"/>
                  <a:gd name="connsiteX4" fmla="*/ 411717 w 411282"/>
                  <a:gd name="connsiteY4" fmla="*/ 303935 h 6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82" h="659970">
                    <a:moveTo>
                      <a:pt x="434" y="577"/>
                    </a:moveTo>
                    <a:lnTo>
                      <a:pt x="9454" y="150912"/>
                    </a:lnTo>
                    <a:cubicBezTo>
                      <a:pt x="18470" y="301247"/>
                      <a:pt x="36509" y="601916"/>
                      <a:pt x="105056" y="652475"/>
                    </a:cubicBezTo>
                    <a:cubicBezTo>
                      <a:pt x="173603" y="703038"/>
                      <a:pt x="292658" y="503486"/>
                      <a:pt x="352189" y="403711"/>
                    </a:cubicBezTo>
                    <a:lnTo>
                      <a:pt x="411717" y="3039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FC25C3D7-4ACE-22EA-EE7D-4546B1C68277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136366" cy="596403"/>
              </a:xfrm>
              <a:custGeom>
                <a:avLst/>
                <a:gdLst>
                  <a:gd name="connsiteX0" fmla="*/ 443 w 136366"/>
                  <a:gd name="connsiteY0" fmla="*/ 579 h 596403"/>
                  <a:gd name="connsiteX1" fmla="*/ 3735 w 136366"/>
                  <a:gd name="connsiteY1" fmla="*/ 146251 h 596403"/>
                  <a:gd name="connsiteX2" fmla="*/ 36335 w 136366"/>
                  <a:gd name="connsiteY2" fmla="*/ 596505 h 596403"/>
                  <a:gd name="connsiteX3" fmla="*/ 117373 w 136366"/>
                  <a:gd name="connsiteY3" fmla="*/ 212464 h 596403"/>
                  <a:gd name="connsiteX4" fmla="*/ 136810 w 136366"/>
                  <a:gd name="connsiteY4" fmla="*/ 80037 h 59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366" h="596403">
                    <a:moveTo>
                      <a:pt x="443" y="579"/>
                    </a:moveTo>
                    <a:lnTo>
                      <a:pt x="3735" y="146251"/>
                    </a:lnTo>
                    <a:cubicBezTo>
                      <a:pt x="7027" y="291918"/>
                      <a:pt x="13607" y="583261"/>
                      <a:pt x="36335" y="596505"/>
                    </a:cubicBezTo>
                    <a:cubicBezTo>
                      <a:pt x="59064" y="609745"/>
                      <a:pt x="97937" y="344891"/>
                      <a:pt x="117373" y="212464"/>
                    </a:cubicBezTo>
                    <a:lnTo>
                      <a:pt x="136810" y="800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486975E2-C223-00DB-73CD-9754028E96A5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465400" cy="678162"/>
              </a:xfrm>
              <a:custGeom>
                <a:avLst/>
                <a:gdLst>
                  <a:gd name="connsiteX0" fmla="*/ 432 w 465400"/>
                  <a:gd name="connsiteY0" fmla="*/ 577 h 678162"/>
                  <a:gd name="connsiteX1" fmla="*/ 10578 w 465400"/>
                  <a:gd name="connsiteY1" fmla="*/ 152107 h 678162"/>
                  <a:gd name="connsiteX2" fmla="*/ 118584 w 465400"/>
                  <a:gd name="connsiteY2" fmla="*/ 666841 h 678162"/>
                  <a:gd name="connsiteX3" fmla="*/ 398412 w 465400"/>
                  <a:gd name="connsiteY3" fmla="*/ 452795 h 678162"/>
                  <a:gd name="connsiteX4" fmla="*/ 465832 w 465400"/>
                  <a:gd name="connsiteY4" fmla="*/ 361399 h 67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400" h="678162">
                    <a:moveTo>
                      <a:pt x="432" y="577"/>
                    </a:moveTo>
                    <a:lnTo>
                      <a:pt x="10578" y="152107"/>
                    </a:lnTo>
                    <a:cubicBezTo>
                      <a:pt x="20725" y="303642"/>
                      <a:pt x="41017" y="606703"/>
                      <a:pt x="118584" y="666841"/>
                    </a:cubicBezTo>
                    <a:cubicBezTo>
                      <a:pt x="196150" y="726980"/>
                      <a:pt x="330991" y="544191"/>
                      <a:pt x="398412" y="452795"/>
                    </a:cubicBezTo>
                    <a:lnTo>
                      <a:pt x="465832" y="3613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F9F40D4A-AD4A-FBF1-E386-CF2FFCC8D235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169215" cy="602182"/>
              </a:xfrm>
              <a:custGeom>
                <a:avLst/>
                <a:gdLst>
                  <a:gd name="connsiteX0" fmla="*/ 442 w 169215"/>
                  <a:gd name="connsiteY0" fmla="*/ 579 h 602182"/>
                  <a:gd name="connsiteX1" fmla="*/ 4418 w 169215"/>
                  <a:gd name="connsiteY1" fmla="*/ 146704 h 602182"/>
                  <a:gd name="connsiteX2" fmla="*/ 44549 w 169215"/>
                  <a:gd name="connsiteY2" fmla="*/ 601973 h 602182"/>
                  <a:gd name="connsiteX3" fmla="*/ 145433 w 169215"/>
                  <a:gd name="connsiteY3" fmla="*/ 231154 h 602182"/>
                  <a:gd name="connsiteX4" fmla="*/ 169657 w 169215"/>
                  <a:gd name="connsiteY4" fmla="*/ 101917 h 60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15" h="602182">
                    <a:moveTo>
                      <a:pt x="442" y="579"/>
                    </a:moveTo>
                    <a:lnTo>
                      <a:pt x="4418" y="146704"/>
                    </a:lnTo>
                    <a:cubicBezTo>
                      <a:pt x="8394" y="292832"/>
                      <a:pt x="16346" y="585082"/>
                      <a:pt x="44549" y="601973"/>
                    </a:cubicBezTo>
                    <a:cubicBezTo>
                      <a:pt x="72749" y="618864"/>
                      <a:pt x="121205" y="360392"/>
                      <a:pt x="145433" y="231154"/>
                    </a:cubicBezTo>
                    <a:lnTo>
                      <a:pt x="169657" y="1019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6FC8D3FC-46C0-3854-5794-BAE2566B7D9C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516701" cy="698186"/>
              </a:xfrm>
              <a:custGeom>
                <a:avLst/>
                <a:gdLst>
                  <a:gd name="connsiteX0" fmla="*/ 430 w 516701"/>
                  <a:gd name="connsiteY0" fmla="*/ 576 h 698186"/>
                  <a:gd name="connsiteX1" fmla="*/ 11645 w 516701"/>
                  <a:gd name="connsiteY1" fmla="*/ 153358 h 698186"/>
                  <a:gd name="connsiteX2" fmla="*/ 131405 w 516701"/>
                  <a:gd name="connsiteY2" fmla="*/ 681841 h 698186"/>
                  <a:gd name="connsiteX3" fmla="*/ 442232 w 516701"/>
                  <a:gd name="connsiteY3" fmla="*/ 504037 h 698186"/>
                  <a:gd name="connsiteX4" fmla="*/ 517132 w 516701"/>
                  <a:gd name="connsiteY4" fmla="*/ 421390 h 69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701" h="698186">
                    <a:moveTo>
                      <a:pt x="430" y="576"/>
                    </a:moveTo>
                    <a:lnTo>
                      <a:pt x="11645" y="153358"/>
                    </a:lnTo>
                    <a:cubicBezTo>
                      <a:pt x="22859" y="306139"/>
                      <a:pt x="45291" y="611702"/>
                      <a:pt x="131405" y="681841"/>
                    </a:cubicBezTo>
                    <a:cubicBezTo>
                      <a:pt x="217524" y="751975"/>
                      <a:pt x="367328" y="586684"/>
                      <a:pt x="442232" y="504037"/>
                    </a:cubicBezTo>
                    <a:lnTo>
                      <a:pt x="517132" y="4213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C98C8F20-629C-7125-7DF3-30D1631E955A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885340" cy="1519396"/>
              </a:xfrm>
              <a:custGeom>
                <a:avLst/>
                <a:gdLst>
                  <a:gd name="connsiteX0" fmla="*/ 418 w 885340"/>
                  <a:gd name="connsiteY0" fmla="*/ 548 h 1519396"/>
                  <a:gd name="connsiteX1" fmla="*/ 19313 w 885340"/>
                  <a:gd name="connsiteY1" fmla="*/ 176215 h 1519396"/>
                  <a:gd name="connsiteX2" fmla="*/ 223553 w 885340"/>
                  <a:gd name="connsiteY2" fmla="*/ 956458 h 1519396"/>
                  <a:gd name="connsiteX3" fmla="*/ 757095 w 885340"/>
                  <a:gd name="connsiteY3" fmla="*/ 1442381 h 1519396"/>
                  <a:gd name="connsiteX4" fmla="*/ 885758 w 885340"/>
                  <a:gd name="connsiteY4" fmla="*/ 1519945 h 151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40" h="1519396">
                    <a:moveTo>
                      <a:pt x="418" y="548"/>
                    </a:moveTo>
                    <a:lnTo>
                      <a:pt x="19313" y="176215"/>
                    </a:lnTo>
                    <a:cubicBezTo>
                      <a:pt x="38208" y="351886"/>
                      <a:pt x="75998" y="703224"/>
                      <a:pt x="223553" y="956458"/>
                    </a:cubicBezTo>
                    <a:cubicBezTo>
                      <a:pt x="371112" y="1209689"/>
                      <a:pt x="628435" y="1364817"/>
                      <a:pt x="757095" y="1442381"/>
                    </a:cubicBezTo>
                    <a:lnTo>
                      <a:pt x="885758" y="151994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43BAD46F-D9B1-D49E-A1C4-76E7C2B63FC2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813004" cy="1946241"/>
              </a:xfrm>
              <a:custGeom>
                <a:avLst/>
                <a:gdLst>
                  <a:gd name="connsiteX0" fmla="*/ 420 w 813004"/>
                  <a:gd name="connsiteY0" fmla="*/ 533 h 1946241"/>
                  <a:gd name="connsiteX1" fmla="*/ 17809 w 813004"/>
                  <a:gd name="connsiteY1" fmla="*/ 185096 h 1946241"/>
                  <a:gd name="connsiteX2" fmla="*/ 205473 w 813004"/>
                  <a:gd name="connsiteY2" fmla="*/ 1063154 h 1946241"/>
                  <a:gd name="connsiteX3" fmla="*/ 695313 w 813004"/>
                  <a:gd name="connsiteY3" fmla="*/ 1806964 h 1946241"/>
                  <a:gd name="connsiteX4" fmla="*/ 813424 w 813004"/>
                  <a:gd name="connsiteY4" fmla="*/ 1946775 h 1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004" h="1946241">
                    <a:moveTo>
                      <a:pt x="420" y="533"/>
                    </a:moveTo>
                    <a:lnTo>
                      <a:pt x="17809" y="185096"/>
                    </a:lnTo>
                    <a:cubicBezTo>
                      <a:pt x="35197" y="369655"/>
                      <a:pt x="69973" y="738780"/>
                      <a:pt x="205473" y="1063154"/>
                    </a:cubicBezTo>
                    <a:cubicBezTo>
                      <a:pt x="340972" y="1387527"/>
                      <a:pt x="577198" y="1667152"/>
                      <a:pt x="695313" y="1806964"/>
                    </a:cubicBezTo>
                    <a:lnTo>
                      <a:pt x="813424" y="19467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B408D723-4AD1-90C4-FE72-25C22356B3F6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35233" cy="589426"/>
              </a:xfrm>
              <a:custGeom>
                <a:avLst/>
                <a:gdLst>
                  <a:gd name="connsiteX0" fmla="*/ 35683 w 35233"/>
                  <a:gd name="connsiteY0" fmla="*/ 18375 h 589426"/>
                  <a:gd name="connsiteX1" fmla="*/ 35398 w 35233"/>
                  <a:gd name="connsiteY1" fmla="*/ 162020 h 589426"/>
                  <a:gd name="connsiteX2" fmla="*/ 28675 w 35233"/>
                  <a:gd name="connsiteY2" fmla="*/ 589985 h 589426"/>
                  <a:gd name="connsiteX3" fmla="*/ 6038 w 35233"/>
                  <a:gd name="connsiteY3" fmla="*/ 147192 h 589426"/>
                  <a:gd name="connsiteX4" fmla="*/ 449 w 35233"/>
                  <a:gd name="connsiteY4" fmla="*/ 581 h 58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33" h="589426">
                    <a:moveTo>
                      <a:pt x="35683" y="18375"/>
                    </a:moveTo>
                    <a:lnTo>
                      <a:pt x="35398" y="162020"/>
                    </a:lnTo>
                    <a:cubicBezTo>
                      <a:pt x="35116" y="305665"/>
                      <a:pt x="34549" y="592951"/>
                      <a:pt x="28675" y="589985"/>
                    </a:cubicBezTo>
                    <a:cubicBezTo>
                      <a:pt x="22805" y="587022"/>
                      <a:pt x="11627" y="293800"/>
                      <a:pt x="6038" y="147192"/>
                    </a:cubicBezTo>
                    <a:lnTo>
                      <a:pt x="449" y="5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63" name="Freeform: Shape 1662">
                <a:extLst>
                  <a:ext uri="{FF2B5EF4-FFF2-40B4-BE49-F238E27FC236}">
                    <a16:creationId xmlns:a16="http://schemas.microsoft.com/office/drawing/2014/main" id="{6FC74DB8-D23C-9F14-01D4-3BDF9E2B6F54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588112" cy="732204"/>
              </a:xfrm>
              <a:custGeom>
                <a:avLst/>
                <a:gdLst>
                  <a:gd name="connsiteX0" fmla="*/ 428 w 588112"/>
                  <a:gd name="connsiteY0" fmla="*/ 575 h 732204"/>
                  <a:gd name="connsiteX1" fmla="*/ 13131 w 588112"/>
                  <a:gd name="connsiteY1" fmla="*/ 155324 h 732204"/>
                  <a:gd name="connsiteX2" fmla="*/ 149256 w 588112"/>
                  <a:gd name="connsiteY2" fmla="*/ 705446 h 732204"/>
                  <a:gd name="connsiteX3" fmla="*/ 503227 w 588112"/>
                  <a:gd name="connsiteY3" fmla="*/ 584694 h 732204"/>
                  <a:gd name="connsiteX4" fmla="*/ 588541 w 588112"/>
                  <a:gd name="connsiteY4" fmla="*/ 515817 h 73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112" h="732204">
                    <a:moveTo>
                      <a:pt x="428" y="575"/>
                    </a:moveTo>
                    <a:lnTo>
                      <a:pt x="13131" y="155324"/>
                    </a:lnTo>
                    <a:cubicBezTo>
                      <a:pt x="25834" y="310074"/>
                      <a:pt x="51239" y="619572"/>
                      <a:pt x="149256" y="705446"/>
                    </a:cubicBezTo>
                    <a:cubicBezTo>
                      <a:pt x="247276" y="791319"/>
                      <a:pt x="417910" y="653570"/>
                      <a:pt x="503227" y="584694"/>
                    </a:cubicBezTo>
                    <a:lnTo>
                      <a:pt x="588541" y="5158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64" name="Freeform: Shape 1663">
                <a:extLst>
                  <a:ext uri="{FF2B5EF4-FFF2-40B4-BE49-F238E27FC236}">
                    <a16:creationId xmlns:a16="http://schemas.microsoft.com/office/drawing/2014/main" id="{286CF7C0-70DE-5DEE-9AC6-13D85FA26007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787890" cy="922361"/>
              </a:xfrm>
              <a:custGeom>
                <a:avLst/>
                <a:gdLst>
                  <a:gd name="connsiteX0" fmla="*/ 421 w 787890"/>
                  <a:gd name="connsiteY0" fmla="*/ 568 h 922361"/>
                  <a:gd name="connsiteX1" fmla="*/ 17286 w 787890"/>
                  <a:gd name="connsiteY1" fmla="*/ 163321 h 922361"/>
                  <a:gd name="connsiteX2" fmla="*/ 199193 w 787890"/>
                  <a:gd name="connsiteY2" fmla="*/ 801458 h 922361"/>
                  <a:gd name="connsiteX3" fmla="*/ 673862 w 787890"/>
                  <a:gd name="connsiteY3" fmla="*/ 912755 h 922361"/>
                  <a:gd name="connsiteX4" fmla="*/ 788312 w 787890"/>
                  <a:gd name="connsiteY4" fmla="*/ 899892 h 92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890" h="922361">
                    <a:moveTo>
                      <a:pt x="421" y="568"/>
                    </a:moveTo>
                    <a:lnTo>
                      <a:pt x="17286" y="163321"/>
                    </a:lnTo>
                    <a:cubicBezTo>
                      <a:pt x="34152" y="326069"/>
                      <a:pt x="67878" y="651570"/>
                      <a:pt x="199193" y="801458"/>
                    </a:cubicBezTo>
                    <a:cubicBezTo>
                      <a:pt x="330512" y="951347"/>
                      <a:pt x="559412" y="925619"/>
                      <a:pt x="673862" y="912755"/>
                    </a:cubicBezTo>
                    <a:lnTo>
                      <a:pt x="788312" y="8998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65" name="Freeform: Shape 1664">
                <a:extLst>
                  <a:ext uri="{FF2B5EF4-FFF2-40B4-BE49-F238E27FC236}">
                    <a16:creationId xmlns:a16="http://schemas.microsoft.com/office/drawing/2014/main" id="{C01EF5D5-4691-E2EE-6774-EB56A1A9A8D0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565066" cy="2437205"/>
              </a:xfrm>
              <a:custGeom>
                <a:avLst/>
                <a:gdLst>
                  <a:gd name="connsiteX0" fmla="*/ 429 w 565066"/>
                  <a:gd name="connsiteY0" fmla="*/ 517 h 2437205"/>
                  <a:gd name="connsiteX1" fmla="*/ 12652 w 565066"/>
                  <a:gd name="connsiteY1" fmla="*/ 195306 h 2437205"/>
                  <a:gd name="connsiteX2" fmla="*/ 143496 w 565066"/>
                  <a:gd name="connsiteY2" fmla="*/ 1185877 h 2437205"/>
                  <a:gd name="connsiteX3" fmla="*/ 483539 w 565066"/>
                  <a:gd name="connsiteY3" fmla="*/ 2226309 h 2437205"/>
                  <a:gd name="connsiteX4" fmla="*/ 565495 w 565066"/>
                  <a:gd name="connsiteY4" fmla="*/ 2437722 h 243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066" h="2437205">
                    <a:moveTo>
                      <a:pt x="429" y="517"/>
                    </a:moveTo>
                    <a:lnTo>
                      <a:pt x="12652" y="195306"/>
                    </a:lnTo>
                    <a:cubicBezTo>
                      <a:pt x="24873" y="390095"/>
                      <a:pt x="49320" y="779677"/>
                      <a:pt x="143496" y="1185877"/>
                    </a:cubicBezTo>
                    <a:cubicBezTo>
                      <a:pt x="237675" y="1592078"/>
                      <a:pt x="401587" y="2014900"/>
                      <a:pt x="483539" y="2226309"/>
                    </a:cubicBezTo>
                    <a:lnTo>
                      <a:pt x="565495" y="24377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66" name="Freeform: Shape 1665">
                <a:extLst>
                  <a:ext uri="{FF2B5EF4-FFF2-40B4-BE49-F238E27FC236}">
                    <a16:creationId xmlns:a16="http://schemas.microsoft.com/office/drawing/2014/main" id="{2EFEDE01-7856-5E54-7236-8D9C9B1F5D18}"/>
                  </a:ext>
                </a:extLst>
              </p:cNvPr>
              <p:cNvSpPr/>
              <p:nvPr/>
            </p:nvSpPr>
            <p:spPr>
              <a:xfrm>
                <a:off x="8386692" y="2068810"/>
                <a:ext cx="1783522" cy="2748788"/>
              </a:xfrm>
              <a:custGeom>
                <a:avLst/>
                <a:gdLst>
                  <a:gd name="connsiteX0" fmla="*/ 1784032 w 1783522"/>
                  <a:gd name="connsiteY0" fmla="*/ 506 h 2748788"/>
                  <a:gd name="connsiteX1" fmla="*/ 1765905 w 1783522"/>
                  <a:gd name="connsiteY1" fmla="*/ 173156 h 2748788"/>
                  <a:gd name="connsiteX2" fmla="*/ 1579422 w 1783522"/>
                  <a:gd name="connsiteY2" fmla="*/ 930890 h 2748788"/>
                  <a:gd name="connsiteX3" fmla="*/ 990559 w 1783522"/>
                  <a:gd name="connsiteY3" fmla="*/ 1436957 h 2748788"/>
                  <a:gd name="connsiteX4" fmla="*/ 366840 w 1783522"/>
                  <a:gd name="connsiteY4" fmla="*/ 1916975 h 2748788"/>
                  <a:gd name="connsiteX5" fmla="*/ 50801 w 1783522"/>
                  <a:gd name="connsiteY5" fmla="*/ 2595800 h 2748788"/>
                  <a:gd name="connsiteX6" fmla="*/ 509 w 1783522"/>
                  <a:gd name="connsiteY6" fmla="*/ 2749295 h 2748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3522" h="2748788">
                    <a:moveTo>
                      <a:pt x="1784032" y="506"/>
                    </a:moveTo>
                    <a:lnTo>
                      <a:pt x="1765905" y="173156"/>
                    </a:lnTo>
                    <a:cubicBezTo>
                      <a:pt x="1747774" y="345802"/>
                      <a:pt x="1711520" y="691097"/>
                      <a:pt x="1579422" y="930890"/>
                    </a:cubicBezTo>
                    <a:cubicBezTo>
                      <a:pt x="1447328" y="1170682"/>
                      <a:pt x="1219391" y="1304969"/>
                      <a:pt x="990559" y="1436957"/>
                    </a:cubicBezTo>
                    <a:cubicBezTo>
                      <a:pt x="761727" y="1568946"/>
                      <a:pt x="531999" y="1698636"/>
                      <a:pt x="366840" y="1916975"/>
                    </a:cubicBezTo>
                    <a:cubicBezTo>
                      <a:pt x="201684" y="2135315"/>
                      <a:pt x="101097" y="2442305"/>
                      <a:pt x="50801" y="2595800"/>
                    </a:cubicBezTo>
                    <a:lnTo>
                      <a:pt x="509" y="27492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67" name="Freeform: Shape 1666">
                <a:extLst>
                  <a:ext uri="{FF2B5EF4-FFF2-40B4-BE49-F238E27FC236}">
                    <a16:creationId xmlns:a16="http://schemas.microsoft.com/office/drawing/2014/main" id="{EA9D6B9E-553E-F8D8-0602-0A4A89BAF25B}"/>
                  </a:ext>
                </a:extLst>
              </p:cNvPr>
              <p:cNvSpPr/>
              <p:nvPr/>
            </p:nvSpPr>
            <p:spPr>
              <a:xfrm>
                <a:off x="8356085" y="2068810"/>
                <a:ext cx="1814129" cy="2723865"/>
              </a:xfrm>
              <a:custGeom>
                <a:avLst/>
                <a:gdLst>
                  <a:gd name="connsiteX0" fmla="*/ 1814640 w 1814129"/>
                  <a:gd name="connsiteY0" fmla="*/ 507 h 2723865"/>
                  <a:gd name="connsiteX1" fmla="*/ 1796191 w 1814129"/>
                  <a:gd name="connsiteY1" fmla="*/ 172897 h 2723865"/>
                  <a:gd name="connsiteX2" fmla="*/ 1608117 w 1814129"/>
                  <a:gd name="connsiteY2" fmla="*/ 929332 h 2723865"/>
                  <a:gd name="connsiteX3" fmla="*/ 1017341 w 1814129"/>
                  <a:gd name="connsiteY3" fmla="*/ 1433843 h 2723865"/>
                  <a:gd name="connsiteX4" fmla="*/ 387883 w 1814129"/>
                  <a:gd name="connsiteY4" fmla="*/ 1909189 h 2723865"/>
                  <a:gd name="connsiteX5" fmla="*/ 54950 w 1814129"/>
                  <a:gd name="connsiteY5" fmla="*/ 2574250 h 2723865"/>
                  <a:gd name="connsiteX6" fmla="*/ 510 w 1814129"/>
                  <a:gd name="connsiteY6" fmla="*/ 2724373 h 272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4129" h="2723865">
                    <a:moveTo>
                      <a:pt x="1814640" y="507"/>
                    </a:moveTo>
                    <a:lnTo>
                      <a:pt x="1796191" y="172897"/>
                    </a:lnTo>
                    <a:cubicBezTo>
                      <a:pt x="1777745" y="345283"/>
                      <a:pt x="1740851" y="690059"/>
                      <a:pt x="1608117" y="929332"/>
                    </a:cubicBezTo>
                    <a:cubicBezTo>
                      <a:pt x="1475382" y="1168605"/>
                      <a:pt x="1246811" y="1302373"/>
                      <a:pt x="1017341" y="1433843"/>
                    </a:cubicBezTo>
                    <a:cubicBezTo>
                      <a:pt x="787871" y="1565312"/>
                      <a:pt x="557504" y="1694483"/>
                      <a:pt x="387883" y="1909189"/>
                    </a:cubicBezTo>
                    <a:cubicBezTo>
                      <a:pt x="218262" y="2123894"/>
                      <a:pt x="109386" y="2424131"/>
                      <a:pt x="54950" y="2574250"/>
                    </a:cubicBezTo>
                    <a:lnTo>
                      <a:pt x="510" y="27243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68" name="Freeform: Shape 1667">
                <a:extLst>
                  <a:ext uri="{FF2B5EF4-FFF2-40B4-BE49-F238E27FC236}">
                    <a16:creationId xmlns:a16="http://schemas.microsoft.com/office/drawing/2014/main" id="{81EE48B6-B79C-F078-B197-831D79E59715}"/>
                  </a:ext>
                </a:extLst>
              </p:cNvPr>
              <p:cNvSpPr/>
              <p:nvPr/>
            </p:nvSpPr>
            <p:spPr>
              <a:xfrm>
                <a:off x="8185784" y="2068810"/>
                <a:ext cx="1984430" cy="2559581"/>
              </a:xfrm>
              <a:custGeom>
                <a:avLst/>
                <a:gdLst>
                  <a:gd name="connsiteX0" fmla="*/ 1984947 w 1984430"/>
                  <a:gd name="connsiteY0" fmla="*/ 512 h 2559581"/>
                  <a:gd name="connsiteX1" fmla="*/ 1964724 w 1984430"/>
                  <a:gd name="connsiteY1" fmla="*/ 171191 h 2559581"/>
                  <a:gd name="connsiteX2" fmla="*/ 1767780 w 1984430"/>
                  <a:gd name="connsiteY2" fmla="*/ 919071 h 2559581"/>
                  <a:gd name="connsiteX3" fmla="*/ 1166360 w 1984430"/>
                  <a:gd name="connsiteY3" fmla="*/ 1413313 h 2559581"/>
                  <a:gd name="connsiteX4" fmla="*/ 504972 w 1984430"/>
                  <a:gd name="connsiteY4" fmla="*/ 1857856 h 2559581"/>
                  <a:gd name="connsiteX5" fmla="*/ 78017 w 1984430"/>
                  <a:gd name="connsiteY5" fmla="*/ 2432220 h 2559581"/>
                  <a:gd name="connsiteX6" fmla="*/ 516 w 1984430"/>
                  <a:gd name="connsiteY6" fmla="*/ 2560094 h 25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4430" h="2559581">
                    <a:moveTo>
                      <a:pt x="1984947" y="512"/>
                    </a:moveTo>
                    <a:lnTo>
                      <a:pt x="1964724" y="171191"/>
                    </a:lnTo>
                    <a:cubicBezTo>
                      <a:pt x="1944505" y="341865"/>
                      <a:pt x="1904063" y="683222"/>
                      <a:pt x="1767780" y="919071"/>
                    </a:cubicBezTo>
                    <a:cubicBezTo>
                      <a:pt x="1631498" y="1154920"/>
                      <a:pt x="1399378" y="1285266"/>
                      <a:pt x="1166360" y="1413313"/>
                    </a:cubicBezTo>
                    <a:cubicBezTo>
                      <a:pt x="933343" y="1541359"/>
                      <a:pt x="699428" y="1667108"/>
                      <a:pt x="504972" y="1857856"/>
                    </a:cubicBezTo>
                    <a:cubicBezTo>
                      <a:pt x="310516" y="2048600"/>
                      <a:pt x="155514" y="2304347"/>
                      <a:pt x="78017" y="2432220"/>
                    </a:cubicBezTo>
                    <a:lnTo>
                      <a:pt x="516" y="25600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69" name="Freeform: Shape 1668">
                <a:extLst>
                  <a:ext uri="{FF2B5EF4-FFF2-40B4-BE49-F238E27FC236}">
                    <a16:creationId xmlns:a16="http://schemas.microsoft.com/office/drawing/2014/main" id="{DEADF86B-ED49-E4F3-C808-C72889AEEFF3}"/>
                  </a:ext>
                </a:extLst>
              </p:cNvPr>
              <p:cNvSpPr/>
              <p:nvPr/>
            </p:nvSpPr>
            <p:spPr>
              <a:xfrm>
                <a:off x="8212499" y="2068810"/>
                <a:ext cx="1957715" cy="2588637"/>
              </a:xfrm>
              <a:custGeom>
                <a:avLst/>
                <a:gdLst>
                  <a:gd name="connsiteX0" fmla="*/ 1958231 w 1957715"/>
                  <a:gd name="connsiteY0" fmla="*/ 511 h 2588637"/>
                  <a:gd name="connsiteX1" fmla="*/ 1938290 w 1957715"/>
                  <a:gd name="connsiteY1" fmla="*/ 171490 h 2588637"/>
                  <a:gd name="connsiteX2" fmla="*/ 1742736 w 1957715"/>
                  <a:gd name="connsiteY2" fmla="*/ 920884 h 2588637"/>
                  <a:gd name="connsiteX3" fmla="*/ 1142984 w 1957715"/>
                  <a:gd name="connsiteY3" fmla="*/ 1416944 h 2588637"/>
                  <a:gd name="connsiteX4" fmla="*/ 486603 w 1957715"/>
                  <a:gd name="connsiteY4" fmla="*/ 1866933 h 2588637"/>
                  <a:gd name="connsiteX5" fmla="*/ 74395 w 1957715"/>
                  <a:gd name="connsiteY5" fmla="*/ 2457340 h 2588637"/>
                  <a:gd name="connsiteX6" fmla="*/ 515 w 1957715"/>
                  <a:gd name="connsiteY6" fmla="*/ 2589149 h 258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7715" h="2588637">
                    <a:moveTo>
                      <a:pt x="1958231" y="511"/>
                    </a:moveTo>
                    <a:lnTo>
                      <a:pt x="1938290" y="171490"/>
                    </a:lnTo>
                    <a:cubicBezTo>
                      <a:pt x="1918345" y="342471"/>
                      <a:pt x="1878459" y="684431"/>
                      <a:pt x="1742736" y="920884"/>
                    </a:cubicBezTo>
                    <a:cubicBezTo>
                      <a:pt x="1607010" y="1157341"/>
                      <a:pt x="1375445" y="1288292"/>
                      <a:pt x="1142984" y="1416944"/>
                    </a:cubicBezTo>
                    <a:cubicBezTo>
                      <a:pt x="910523" y="1545596"/>
                      <a:pt x="677164" y="1671950"/>
                      <a:pt x="486603" y="1866933"/>
                    </a:cubicBezTo>
                    <a:cubicBezTo>
                      <a:pt x="296042" y="2061920"/>
                      <a:pt x="148278" y="2325534"/>
                      <a:pt x="74395" y="2457340"/>
                    </a:cubicBezTo>
                    <a:lnTo>
                      <a:pt x="515" y="25891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0" name="Freeform: Shape 1669">
                <a:extLst>
                  <a:ext uri="{FF2B5EF4-FFF2-40B4-BE49-F238E27FC236}">
                    <a16:creationId xmlns:a16="http://schemas.microsoft.com/office/drawing/2014/main" id="{B05F3189-E6F5-0430-438C-B41CEC2723A0}"/>
                  </a:ext>
                </a:extLst>
              </p:cNvPr>
              <p:cNvSpPr/>
              <p:nvPr/>
            </p:nvSpPr>
            <p:spPr>
              <a:xfrm>
                <a:off x="7816685" y="2068810"/>
                <a:ext cx="2353530" cy="1391093"/>
              </a:xfrm>
              <a:custGeom>
                <a:avLst/>
                <a:gdLst>
                  <a:gd name="connsiteX0" fmla="*/ 2354059 w 2353530"/>
                  <a:gd name="connsiteY0" fmla="*/ 552 h 1391093"/>
                  <a:gd name="connsiteX1" fmla="*/ 2329992 w 2353530"/>
                  <a:gd name="connsiteY1" fmla="*/ 155506 h 1391093"/>
                  <a:gd name="connsiteX2" fmla="*/ 2113824 w 2353530"/>
                  <a:gd name="connsiteY2" fmla="*/ 824770 h 1391093"/>
                  <a:gd name="connsiteX3" fmla="*/ 1489335 w 2353530"/>
                  <a:gd name="connsiteY3" fmla="*/ 1224669 h 1391093"/>
                  <a:gd name="connsiteX4" fmla="*/ 758742 w 2353530"/>
                  <a:gd name="connsiteY4" fmla="*/ 1386187 h 1391093"/>
                  <a:gd name="connsiteX5" fmla="*/ 128011 w 2353530"/>
                  <a:gd name="connsiteY5" fmla="*/ 1127200 h 1391093"/>
                  <a:gd name="connsiteX6" fmla="*/ 529 w 2353530"/>
                  <a:gd name="connsiteY6" fmla="*/ 1050668 h 139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3530" h="1391093">
                    <a:moveTo>
                      <a:pt x="2354059" y="552"/>
                    </a:moveTo>
                    <a:lnTo>
                      <a:pt x="2329992" y="155506"/>
                    </a:lnTo>
                    <a:cubicBezTo>
                      <a:pt x="2305929" y="310461"/>
                      <a:pt x="2257795" y="620366"/>
                      <a:pt x="2113824" y="824770"/>
                    </a:cubicBezTo>
                    <a:cubicBezTo>
                      <a:pt x="1969854" y="1029172"/>
                      <a:pt x="1730042" y="1128070"/>
                      <a:pt x="1489335" y="1224669"/>
                    </a:cubicBezTo>
                    <a:cubicBezTo>
                      <a:pt x="1248628" y="1321269"/>
                      <a:pt x="1007023" y="1415570"/>
                      <a:pt x="758742" y="1386187"/>
                    </a:cubicBezTo>
                    <a:cubicBezTo>
                      <a:pt x="510456" y="1356803"/>
                      <a:pt x="255492" y="1203734"/>
                      <a:pt x="128011" y="1127200"/>
                    </a:cubicBezTo>
                    <a:lnTo>
                      <a:pt x="529" y="10506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1" name="Freeform: Shape 1670">
                <a:extLst>
                  <a:ext uri="{FF2B5EF4-FFF2-40B4-BE49-F238E27FC236}">
                    <a16:creationId xmlns:a16="http://schemas.microsoft.com/office/drawing/2014/main" id="{EA9FF27C-F13C-9D56-14D9-9CE6DABD7084}"/>
                  </a:ext>
                </a:extLst>
              </p:cNvPr>
              <p:cNvSpPr/>
              <p:nvPr/>
            </p:nvSpPr>
            <p:spPr>
              <a:xfrm>
                <a:off x="8134482" y="2068810"/>
                <a:ext cx="2035732" cy="2499589"/>
              </a:xfrm>
              <a:custGeom>
                <a:avLst/>
                <a:gdLst>
                  <a:gd name="connsiteX0" fmla="*/ 2036250 w 2035732"/>
                  <a:gd name="connsiteY0" fmla="*/ 514 h 2499589"/>
                  <a:gd name="connsiteX1" fmla="*/ 2015493 w 2035732"/>
                  <a:gd name="connsiteY1" fmla="*/ 170567 h 2499589"/>
                  <a:gd name="connsiteX2" fmla="*/ 1815880 w 2035732"/>
                  <a:gd name="connsiteY2" fmla="*/ 915324 h 2499589"/>
                  <a:gd name="connsiteX3" fmla="*/ 1211251 w 2035732"/>
                  <a:gd name="connsiteY3" fmla="*/ 1405816 h 2499589"/>
                  <a:gd name="connsiteX4" fmla="*/ 540244 w 2035732"/>
                  <a:gd name="connsiteY4" fmla="*/ 1839110 h 2499589"/>
                  <a:gd name="connsiteX5" fmla="*/ 84964 w 2035732"/>
                  <a:gd name="connsiteY5" fmla="*/ 2380354 h 2499589"/>
                  <a:gd name="connsiteX6" fmla="*/ 518 w 2035732"/>
                  <a:gd name="connsiteY6" fmla="*/ 2500104 h 249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732" h="2499589">
                    <a:moveTo>
                      <a:pt x="2036250" y="514"/>
                    </a:moveTo>
                    <a:lnTo>
                      <a:pt x="2015493" y="170567"/>
                    </a:lnTo>
                    <a:cubicBezTo>
                      <a:pt x="1994740" y="340620"/>
                      <a:pt x="1953230" y="680722"/>
                      <a:pt x="1815880" y="915324"/>
                    </a:cubicBezTo>
                    <a:cubicBezTo>
                      <a:pt x="1678529" y="1149923"/>
                      <a:pt x="1445337" y="1279019"/>
                      <a:pt x="1211251" y="1405816"/>
                    </a:cubicBezTo>
                    <a:cubicBezTo>
                      <a:pt x="977165" y="1532613"/>
                      <a:pt x="742184" y="1657111"/>
                      <a:pt x="540244" y="1839110"/>
                    </a:cubicBezTo>
                    <a:cubicBezTo>
                      <a:pt x="338304" y="2021108"/>
                      <a:pt x="169411" y="2260604"/>
                      <a:pt x="84964" y="2380354"/>
                    </a:cubicBezTo>
                    <a:lnTo>
                      <a:pt x="518" y="25001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2" name="Freeform: Shape 1671">
                <a:extLst>
                  <a:ext uri="{FF2B5EF4-FFF2-40B4-BE49-F238E27FC236}">
                    <a16:creationId xmlns:a16="http://schemas.microsoft.com/office/drawing/2014/main" id="{22FE6961-8CA0-7788-27D6-A4A99425E037}"/>
                  </a:ext>
                </a:extLst>
              </p:cNvPr>
              <p:cNvSpPr/>
              <p:nvPr/>
            </p:nvSpPr>
            <p:spPr>
              <a:xfrm>
                <a:off x="8109925" y="2068810"/>
                <a:ext cx="2060289" cy="2468686"/>
              </a:xfrm>
              <a:custGeom>
                <a:avLst/>
                <a:gdLst>
                  <a:gd name="connsiteX0" fmla="*/ 2060808 w 2060289"/>
                  <a:gd name="connsiteY0" fmla="*/ 515 h 2468686"/>
                  <a:gd name="connsiteX1" fmla="*/ 2039795 w 2060289"/>
                  <a:gd name="connsiteY1" fmla="*/ 170246 h 2468686"/>
                  <a:gd name="connsiteX2" fmla="*/ 1838901 w 2060289"/>
                  <a:gd name="connsiteY2" fmla="*/ 913394 h 2468686"/>
                  <a:gd name="connsiteX3" fmla="*/ 1232739 w 2060289"/>
                  <a:gd name="connsiteY3" fmla="*/ 1401954 h 2468686"/>
                  <a:gd name="connsiteX4" fmla="*/ 557128 w 2060289"/>
                  <a:gd name="connsiteY4" fmla="*/ 1829454 h 2468686"/>
                  <a:gd name="connsiteX5" fmla="*/ 88290 w 2060289"/>
                  <a:gd name="connsiteY5" fmla="*/ 2353636 h 2468686"/>
                  <a:gd name="connsiteX6" fmla="*/ 518 w 2060289"/>
                  <a:gd name="connsiteY6" fmla="*/ 2469202 h 246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0289" h="2468686">
                    <a:moveTo>
                      <a:pt x="2060808" y="515"/>
                    </a:moveTo>
                    <a:lnTo>
                      <a:pt x="2039795" y="170246"/>
                    </a:lnTo>
                    <a:cubicBezTo>
                      <a:pt x="2018786" y="339977"/>
                      <a:pt x="1976764" y="679436"/>
                      <a:pt x="1838901" y="913394"/>
                    </a:cubicBezTo>
                    <a:cubicBezTo>
                      <a:pt x="1701039" y="1147349"/>
                      <a:pt x="1467338" y="1275801"/>
                      <a:pt x="1232739" y="1401954"/>
                    </a:cubicBezTo>
                    <a:cubicBezTo>
                      <a:pt x="998141" y="1528107"/>
                      <a:pt x="762649" y="1651962"/>
                      <a:pt x="557128" y="1829454"/>
                    </a:cubicBezTo>
                    <a:cubicBezTo>
                      <a:pt x="351608" y="2006943"/>
                      <a:pt x="176065" y="2238074"/>
                      <a:pt x="88290" y="2353636"/>
                    </a:cubicBezTo>
                    <a:lnTo>
                      <a:pt x="518" y="246920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3" name="Freeform: Shape 1672">
                <a:extLst>
                  <a:ext uri="{FF2B5EF4-FFF2-40B4-BE49-F238E27FC236}">
                    <a16:creationId xmlns:a16="http://schemas.microsoft.com/office/drawing/2014/main" id="{9B2BBB66-543A-5360-B629-36A080CAFC69}"/>
                  </a:ext>
                </a:extLst>
              </p:cNvPr>
              <p:cNvSpPr/>
              <p:nvPr/>
            </p:nvSpPr>
            <p:spPr>
              <a:xfrm>
                <a:off x="8582048" y="2068810"/>
                <a:ext cx="1588166" cy="1178909"/>
              </a:xfrm>
              <a:custGeom>
                <a:avLst/>
                <a:gdLst>
                  <a:gd name="connsiteX0" fmla="*/ 1588669 w 1588166"/>
                  <a:gd name="connsiteY0" fmla="*/ 560 h 1178909"/>
                  <a:gd name="connsiteX1" fmla="*/ 1572575 w 1588166"/>
                  <a:gd name="connsiteY1" fmla="*/ 144973 h 1178909"/>
                  <a:gd name="connsiteX2" fmla="*/ 1396272 w 1588166"/>
                  <a:gd name="connsiteY2" fmla="*/ 761523 h 1178909"/>
                  <a:gd name="connsiteX3" fmla="*/ 819616 w 1588166"/>
                  <a:gd name="connsiteY3" fmla="*/ 1098174 h 1178909"/>
                  <a:gd name="connsiteX4" fmla="*/ 232526 w 1588166"/>
                  <a:gd name="connsiteY4" fmla="*/ 1069939 h 1178909"/>
                  <a:gd name="connsiteX5" fmla="*/ 24343 w 1588166"/>
                  <a:gd name="connsiteY5" fmla="*/ 252232 h 1178909"/>
                  <a:gd name="connsiteX6" fmla="*/ 502 w 1588166"/>
                  <a:gd name="connsiteY6" fmla="*/ 38653 h 117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8166" h="1178909">
                    <a:moveTo>
                      <a:pt x="1588669" y="560"/>
                    </a:moveTo>
                    <a:lnTo>
                      <a:pt x="1572575" y="144973"/>
                    </a:lnTo>
                    <a:cubicBezTo>
                      <a:pt x="1556482" y="289382"/>
                      <a:pt x="1524295" y="578204"/>
                      <a:pt x="1396272" y="761523"/>
                    </a:cubicBezTo>
                    <a:cubicBezTo>
                      <a:pt x="1268245" y="944842"/>
                      <a:pt x="1044378" y="1022658"/>
                      <a:pt x="819616" y="1098174"/>
                    </a:cubicBezTo>
                    <a:cubicBezTo>
                      <a:pt x="594854" y="1173690"/>
                      <a:pt x="369196" y="1246908"/>
                      <a:pt x="232526" y="1069939"/>
                    </a:cubicBezTo>
                    <a:cubicBezTo>
                      <a:pt x="95860" y="892966"/>
                      <a:pt x="48179" y="465810"/>
                      <a:pt x="24343" y="252232"/>
                    </a:cubicBezTo>
                    <a:lnTo>
                      <a:pt x="502" y="3865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4" name="Freeform: Shape 1673">
                <a:extLst>
                  <a:ext uri="{FF2B5EF4-FFF2-40B4-BE49-F238E27FC236}">
                    <a16:creationId xmlns:a16="http://schemas.microsoft.com/office/drawing/2014/main" id="{BCC6F4C3-38E2-EB30-6BC9-17D0EE09D9B5}"/>
                  </a:ext>
                </a:extLst>
              </p:cNvPr>
              <p:cNvSpPr/>
              <p:nvPr/>
            </p:nvSpPr>
            <p:spPr>
              <a:xfrm>
                <a:off x="8159775" y="2068810"/>
                <a:ext cx="2010440" cy="2529892"/>
              </a:xfrm>
              <a:custGeom>
                <a:avLst/>
                <a:gdLst>
                  <a:gd name="connsiteX0" fmla="*/ 2010957 w 2010440"/>
                  <a:gd name="connsiteY0" fmla="*/ 513 h 2529892"/>
                  <a:gd name="connsiteX1" fmla="*/ 1990463 w 2010440"/>
                  <a:gd name="connsiteY1" fmla="*/ 170881 h 2529892"/>
                  <a:gd name="connsiteX2" fmla="*/ 1792167 w 2010440"/>
                  <a:gd name="connsiteY2" fmla="*/ 917218 h 2529892"/>
                  <a:gd name="connsiteX3" fmla="*/ 1189119 w 2010440"/>
                  <a:gd name="connsiteY3" fmla="*/ 1409603 h 2529892"/>
                  <a:gd name="connsiteX4" fmla="*/ 522855 w 2010440"/>
                  <a:gd name="connsiteY4" fmla="*/ 1848578 h 2529892"/>
                  <a:gd name="connsiteX5" fmla="*/ 81536 w 2010440"/>
                  <a:gd name="connsiteY5" fmla="*/ 2406552 h 2529892"/>
                  <a:gd name="connsiteX6" fmla="*/ 517 w 2010440"/>
                  <a:gd name="connsiteY6" fmla="*/ 2530406 h 252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0440" h="2529892">
                    <a:moveTo>
                      <a:pt x="2010957" y="513"/>
                    </a:moveTo>
                    <a:lnTo>
                      <a:pt x="1990463" y="170881"/>
                    </a:lnTo>
                    <a:cubicBezTo>
                      <a:pt x="1969973" y="341248"/>
                      <a:pt x="1928990" y="681986"/>
                      <a:pt x="1792167" y="917218"/>
                    </a:cubicBezTo>
                    <a:cubicBezTo>
                      <a:pt x="1655343" y="1152447"/>
                      <a:pt x="1422679" y="1282174"/>
                      <a:pt x="1189119" y="1409603"/>
                    </a:cubicBezTo>
                    <a:cubicBezTo>
                      <a:pt x="955560" y="1537031"/>
                      <a:pt x="721104" y="1662161"/>
                      <a:pt x="522855" y="1848578"/>
                    </a:cubicBezTo>
                    <a:cubicBezTo>
                      <a:pt x="324606" y="2034995"/>
                      <a:pt x="162559" y="2282699"/>
                      <a:pt x="81536" y="2406552"/>
                    </a:cubicBezTo>
                    <a:lnTo>
                      <a:pt x="517" y="25304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5" name="Freeform: Shape 1674">
                <a:extLst>
                  <a:ext uri="{FF2B5EF4-FFF2-40B4-BE49-F238E27FC236}">
                    <a16:creationId xmlns:a16="http://schemas.microsoft.com/office/drawing/2014/main" id="{4554B7CA-9A0C-5B55-6A3E-DCA1F04369AA}"/>
                  </a:ext>
                </a:extLst>
              </p:cNvPr>
              <p:cNvSpPr/>
              <p:nvPr/>
            </p:nvSpPr>
            <p:spPr>
              <a:xfrm>
                <a:off x="8063071" y="2068810"/>
                <a:ext cx="2107143" cy="2405160"/>
              </a:xfrm>
              <a:custGeom>
                <a:avLst/>
                <a:gdLst>
                  <a:gd name="connsiteX0" fmla="*/ 2107664 w 2107143"/>
                  <a:gd name="connsiteY0" fmla="*/ 518 h 2405160"/>
                  <a:gd name="connsiteX1" fmla="*/ 2086164 w 2107143"/>
                  <a:gd name="connsiteY1" fmla="*/ 169587 h 2405160"/>
                  <a:gd name="connsiteX2" fmla="*/ 1882827 w 2107143"/>
                  <a:gd name="connsiteY2" fmla="*/ 909424 h 2405160"/>
                  <a:gd name="connsiteX3" fmla="*/ 1273738 w 2107143"/>
                  <a:gd name="connsiteY3" fmla="*/ 1394015 h 2405160"/>
                  <a:gd name="connsiteX4" fmla="*/ 589343 w 2107143"/>
                  <a:gd name="connsiteY4" fmla="*/ 1809604 h 2405160"/>
                  <a:gd name="connsiteX5" fmla="*/ 94638 w 2107143"/>
                  <a:gd name="connsiteY5" fmla="*/ 2298716 h 2405160"/>
                  <a:gd name="connsiteX6" fmla="*/ 520 w 2107143"/>
                  <a:gd name="connsiteY6" fmla="*/ 2405679 h 240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143" h="2405160">
                    <a:moveTo>
                      <a:pt x="2107664" y="518"/>
                    </a:moveTo>
                    <a:lnTo>
                      <a:pt x="2086164" y="169587"/>
                    </a:lnTo>
                    <a:cubicBezTo>
                      <a:pt x="2064665" y="338655"/>
                      <a:pt x="2021666" y="676793"/>
                      <a:pt x="1882827" y="909424"/>
                    </a:cubicBezTo>
                    <a:cubicBezTo>
                      <a:pt x="1743992" y="1142058"/>
                      <a:pt x="1509312" y="1269186"/>
                      <a:pt x="1273738" y="1394015"/>
                    </a:cubicBezTo>
                    <a:cubicBezTo>
                      <a:pt x="1038164" y="1518845"/>
                      <a:pt x="801692" y="1641377"/>
                      <a:pt x="589343" y="1809604"/>
                    </a:cubicBezTo>
                    <a:cubicBezTo>
                      <a:pt x="376990" y="1977831"/>
                      <a:pt x="188755" y="2191757"/>
                      <a:pt x="94638" y="2298716"/>
                    </a:cubicBezTo>
                    <a:lnTo>
                      <a:pt x="520" y="24056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6" name="Freeform: Shape 1675">
                <a:extLst>
                  <a:ext uri="{FF2B5EF4-FFF2-40B4-BE49-F238E27FC236}">
                    <a16:creationId xmlns:a16="http://schemas.microsoft.com/office/drawing/2014/main" id="{AE2D1A75-AE3A-E1E6-4F5D-FF93E07EE7AE}"/>
                  </a:ext>
                </a:extLst>
              </p:cNvPr>
              <p:cNvSpPr/>
              <p:nvPr/>
            </p:nvSpPr>
            <p:spPr>
              <a:xfrm>
                <a:off x="8086118" y="2068810"/>
                <a:ext cx="2084096" cy="2437205"/>
              </a:xfrm>
              <a:custGeom>
                <a:avLst/>
                <a:gdLst>
                  <a:gd name="connsiteX0" fmla="*/ 2084616 w 2084096"/>
                  <a:gd name="connsiteY0" fmla="*/ 517 h 2437205"/>
                  <a:gd name="connsiteX1" fmla="*/ 2063358 w 2084096"/>
                  <a:gd name="connsiteY1" fmla="*/ 169918 h 2437205"/>
                  <a:gd name="connsiteX2" fmla="*/ 1861221 w 2084096"/>
                  <a:gd name="connsiteY2" fmla="*/ 911427 h 2437205"/>
                  <a:gd name="connsiteX3" fmla="*/ 1253571 w 2084096"/>
                  <a:gd name="connsiteY3" fmla="*/ 1398020 h 2437205"/>
                  <a:gd name="connsiteX4" fmla="*/ 573497 w 2084096"/>
                  <a:gd name="connsiteY4" fmla="*/ 1819617 h 2437205"/>
                  <a:gd name="connsiteX5" fmla="*/ 91513 w 2084096"/>
                  <a:gd name="connsiteY5" fmla="*/ 2326421 h 2437205"/>
                  <a:gd name="connsiteX6" fmla="*/ 519 w 2084096"/>
                  <a:gd name="connsiteY6" fmla="*/ 2437722 h 243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4096" h="2437205">
                    <a:moveTo>
                      <a:pt x="2084616" y="517"/>
                    </a:moveTo>
                    <a:lnTo>
                      <a:pt x="2063358" y="169918"/>
                    </a:lnTo>
                    <a:cubicBezTo>
                      <a:pt x="2042097" y="339320"/>
                      <a:pt x="1999581" y="678127"/>
                      <a:pt x="1861221" y="911427"/>
                    </a:cubicBezTo>
                    <a:cubicBezTo>
                      <a:pt x="1722865" y="1144726"/>
                      <a:pt x="1488665" y="1272523"/>
                      <a:pt x="1253571" y="1398020"/>
                    </a:cubicBezTo>
                    <a:cubicBezTo>
                      <a:pt x="1018477" y="1523517"/>
                      <a:pt x="782489" y="1646716"/>
                      <a:pt x="573497" y="1819617"/>
                    </a:cubicBezTo>
                    <a:cubicBezTo>
                      <a:pt x="364505" y="1992519"/>
                      <a:pt x="182510" y="2215120"/>
                      <a:pt x="91513" y="2326421"/>
                    </a:cubicBezTo>
                    <a:lnTo>
                      <a:pt x="519" y="24377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7" name="Freeform: Shape 1676">
                <a:extLst>
                  <a:ext uri="{FF2B5EF4-FFF2-40B4-BE49-F238E27FC236}">
                    <a16:creationId xmlns:a16="http://schemas.microsoft.com/office/drawing/2014/main" id="{D1261875-CB2A-0A20-C1E8-9E86097D47AA}"/>
                  </a:ext>
                </a:extLst>
              </p:cNvPr>
              <p:cNvSpPr/>
              <p:nvPr/>
            </p:nvSpPr>
            <p:spPr>
              <a:xfrm>
                <a:off x="8040797" y="2068810"/>
                <a:ext cx="2129418" cy="2372575"/>
              </a:xfrm>
              <a:custGeom>
                <a:avLst/>
                <a:gdLst>
                  <a:gd name="connsiteX0" fmla="*/ 2129939 w 2129418"/>
                  <a:gd name="connsiteY0" fmla="*/ 519 h 2372575"/>
                  <a:gd name="connsiteX1" fmla="*/ 2108209 w 2129418"/>
                  <a:gd name="connsiteY1" fmla="*/ 169248 h 2372575"/>
                  <a:gd name="connsiteX2" fmla="*/ 1903713 w 2129418"/>
                  <a:gd name="connsiteY2" fmla="*/ 907388 h 2372575"/>
                  <a:gd name="connsiteX3" fmla="*/ 1293229 w 2129418"/>
                  <a:gd name="connsiteY3" fmla="*/ 1389943 h 2372575"/>
                  <a:gd name="connsiteX4" fmla="*/ 604658 w 2129418"/>
                  <a:gd name="connsiteY4" fmla="*/ 1799422 h 2372575"/>
                  <a:gd name="connsiteX5" fmla="*/ 97656 w 2129418"/>
                  <a:gd name="connsiteY5" fmla="*/ 2270542 h 2372575"/>
                  <a:gd name="connsiteX6" fmla="*/ 521 w 2129418"/>
                  <a:gd name="connsiteY6" fmla="*/ 2373094 h 237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9418" h="2372575">
                    <a:moveTo>
                      <a:pt x="2129939" y="519"/>
                    </a:moveTo>
                    <a:lnTo>
                      <a:pt x="2108209" y="169248"/>
                    </a:lnTo>
                    <a:cubicBezTo>
                      <a:pt x="2086476" y="337976"/>
                      <a:pt x="2043013" y="675434"/>
                      <a:pt x="1903713" y="907388"/>
                    </a:cubicBezTo>
                    <a:cubicBezTo>
                      <a:pt x="1764410" y="1139343"/>
                      <a:pt x="1529268" y="1265792"/>
                      <a:pt x="1293229" y="1389943"/>
                    </a:cubicBezTo>
                    <a:cubicBezTo>
                      <a:pt x="1057191" y="1514094"/>
                      <a:pt x="820259" y="1635947"/>
                      <a:pt x="604658" y="1799422"/>
                    </a:cubicBezTo>
                    <a:cubicBezTo>
                      <a:pt x="389057" y="1962898"/>
                      <a:pt x="194791" y="2167994"/>
                      <a:pt x="97656" y="2270542"/>
                    </a:cubicBezTo>
                    <a:lnTo>
                      <a:pt x="521" y="23730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8" name="Freeform: Shape 1677">
                <a:extLst>
                  <a:ext uri="{FF2B5EF4-FFF2-40B4-BE49-F238E27FC236}">
                    <a16:creationId xmlns:a16="http://schemas.microsoft.com/office/drawing/2014/main" id="{6D2153B1-8DEA-FFA5-42E3-D4DDC723CA8F}"/>
                  </a:ext>
                </a:extLst>
              </p:cNvPr>
              <p:cNvSpPr/>
              <p:nvPr/>
            </p:nvSpPr>
            <p:spPr>
              <a:xfrm>
                <a:off x="8758110" y="2017991"/>
                <a:ext cx="1412104" cy="1213960"/>
              </a:xfrm>
              <a:custGeom>
                <a:avLst/>
                <a:gdLst>
                  <a:gd name="connsiteX0" fmla="*/ 1412601 w 1412104"/>
                  <a:gd name="connsiteY0" fmla="*/ 51381 h 1213960"/>
                  <a:gd name="connsiteX1" fmla="*/ 1398340 w 1412104"/>
                  <a:gd name="connsiteY1" fmla="*/ 194865 h 1213960"/>
                  <a:gd name="connsiteX2" fmla="*/ 1231206 w 1412104"/>
                  <a:gd name="connsiteY2" fmla="*/ 806788 h 1213960"/>
                  <a:gd name="connsiteX3" fmla="*/ 665555 w 1412104"/>
                  <a:gd name="connsiteY3" fmla="*/ 1137882 h 1213960"/>
                  <a:gd name="connsiteX4" fmla="*/ 111479 w 1412104"/>
                  <a:gd name="connsiteY4" fmla="*/ 1092974 h 1213960"/>
                  <a:gd name="connsiteX5" fmla="*/ 496 w 1412104"/>
                  <a:gd name="connsiteY5" fmla="*/ 226181 h 1213960"/>
                  <a:gd name="connsiteX6" fmla="*/ 500 w 1412104"/>
                  <a:gd name="connsiteY6" fmla="*/ 562 h 121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2104" h="1213960">
                    <a:moveTo>
                      <a:pt x="1412601" y="51381"/>
                    </a:moveTo>
                    <a:lnTo>
                      <a:pt x="1398340" y="194865"/>
                    </a:lnTo>
                    <a:cubicBezTo>
                      <a:pt x="1384082" y="338352"/>
                      <a:pt x="1355564" y="625324"/>
                      <a:pt x="1231206" y="806788"/>
                    </a:cubicBezTo>
                    <a:cubicBezTo>
                      <a:pt x="1106847" y="988257"/>
                      <a:pt x="886650" y="1064218"/>
                      <a:pt x="665555" y="1137882"/>
                    </a:cubicBezTo>
                    <a:cubicBezTo>
                      <a:pt x="444461" y="1211545"/>
                      <a:pt x="222472" y="1282910"/>
                      <a:pt x="111479" y="1092974"/>
                    </a:cubicBezTo>
                    <a:cubicBezTo>
                      <a:pt x="485" y="903038"/>
                      <a:pt x="493" y="451800"/>
                      <a:pt x="496" y="226181"/>
                    </a:cubicBezTo>
                    <a:lnTo>
                      <a:pt x="500" y="5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79" name="Freeform: Shape 1678">
                <a:extLst>
                  <a:ext uri="{FF2B5EF4-FFF2-40B4-BE49-F238E27FC236}">
                    <a16:creationId xmlns:a16="http://schemas.microsoft.com/office/drawing/2014/main" id="{35EA71D0-233C-92C8-D738-B29ECC9A79D3}"/>
                  </a:ext>
                </a:extLst>
              </p:cNvPr>
              <p:cNvSpPr/>
              <p:nvPr/>
            </p:nvSpPr>
            <p:spPr>
              <a:xfrm>
                <a:off x="7959711" y="2068810"/>
                <a:ext cx="2210503" cy="2237171"/>
              </a:xfrm>
              <a:custGeom>
                <a:avLst/>
                <a:gdLst>
                  <a:gd name="connsiteX0" fmla="*/ 2211027 w 2210503"/>
                  <a:gd name="connsiteY0" fmla="*/ 523 h 2237171"/>
                  <a:gd name="connsiteX1" fmla="*/ 2188452 w 2210503"/>
                  <a:gd name="connsiteY1" fmla="*/ 167840 h 2237171"/>
                  <a:gd name="connsiteX2" fmla="*/ 1979731 w 2210503"/>
                  <a:gd name="connsiteY2" fmla="*/ 898932 h 2237171"/>
                  <a:gd name="connsiteX3" fmla="*/ 1364182 w 2210503"/>
                  <a:gd name="connsiteY3" fmla="*/ 1373022 h 2237171"/>
                  <a:gd name="connsiteX4" fmla="*/ 660406 w 2210503"/>
                  <a:gd name="connsiteY4" fmla="*/ 1757113 h 2237171"/>
                  <a:gd name="connsiteX5" fmla="*/ 108635 w 2210503"/>
                  <a:gd name="connsiteY5" fmla="*/ 2153482 h 2237171"/>
                  <a:gd name="connsiteX6" fmla="*/ 524 w 2210503"/>
                  <a:gd name="connsiteY6" fmla="*/ 2237694 h 223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503" h="2237171">
                    <a:moveTo>
                      <a:pt x="2211027" y="523"/>
                    </a:moveTo>
                    <a:lnTo>
                      <a:pt x="2188452" y="167840"/>
                    </a:lnTo>
                    <a:cubicBezTo>
                      <a:pt x="2165874" y="335161"/>
                      <a:pt x="2120725" y="669798"/>
                      <a:pt x="1979731" y="898932"/>
                    </a:cubicBezTo>
                    <a:cubicBezTo>
                      <a:pt x="1838742" y="1128064"/>
                      <a:pt x="1601909" y="1251693"/>
                      <a:pt x="1364182" y="1373022"/>
                    </a:cubicBezTo>
                    <a:cubicBezTo>
                      <a:pt x="1126454" y="1494353"/>
                      <a:pt x="887832" y="1613384"/>
                      <a:pt x="660406" y="1757113"/>
                    </a:cubicBezTo>
                    <a:cubicBezTo>
                      <a:pt x="432980" y="1900840"/>
                      <a:pt x="216750" y="2069269"/>
                      <a:pt x="108635" y="2153482"/>
                    </a:cubicBezTo>
                    <a:lnTo>
                      <a:pt x="524" y="22376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0" name="Freeform: Shape 1679">
                <a:extLst>
                  <a:ext uri="{FF2B5EF4-FFF2-40B4-BE49-F238E27FC236}">
                    <a16:creationId xmlns:a16="http://schemas.microsoft.com/office/drawing/2014/main" id="{AFA62638-8E45-E0B7-4392-854EFE172EF4}"/>
                  </a:ext>
                </a:extLst>
              </p:cNvPr>
              <p:cNvSpPr/>
              <p:nvPr/>
            </p:nvSpPr>
            <p:spPr>
              <a:xfrm>
                <a:off x="7941496" y="2068810"/>
                <a:ext cx="2228718" cy="2202153"/>
              </a:xfrm>
              <a:custGeom>
                <a:avLst/>
                <a:gdLst>
                  <a:gd name="connsiteX0" fmla="*/ 2229243 w 2228718"/>
                  <a:gd name="connsiteY0" fmla="*/ 525 h 2202153"/>
                  <a:gd name="connsiteX1" fmla="*/ 2206478 w 2228718"/>
                  <a:gd name="connsiteY1" fmla="*/ 167479 h 2202153"/>
                  <a:gd name="connsiteX2" fmla="*/ 1996809 w 2228718"/>
                  <a:gd name="connsiteY2" fmla="*/ 896743 h 2202153"/>
                  <a:gd name="connsiteX3" fmla="*/ 1380120 w 2228718"/>
                  <a:gd name="connsiteY3" fmla="*/ 1368647 h 2202153"/>
                  <a:gd name="connsiteX4" fmla="*/ 672926 w 2228718"/>
                  <a:gd name="connsiteY4" fmla="*/ 1746171 h 2202153"/>
                  <a:gd name="connsiteX5" fmla="*/ 111104 w 2228718"/>
                  <a:gd name="connsiteY5" fmla="*/ 2123205 h 2202153"/>
                  <a:gd name="connsiteX6" fmla="*/ 524 w 2228718"/>
                  <a:gd name="connsiteY6" fmla="*/ 2202678 h 220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8718" h="2202153">
                    <a:moveTo>
                      <a:pt x="2229243" y="525"/>
                    </a:moveTo>
                    <a:lnTo>
                      <a:pt x="2206478" y="167479"/>
                    </a:lnTo>
                    <a:cubicBezTo>
                      <a:pt x="2183713" y="334430"/>
                      <a:pt x="2138179" y="668340"/>
                      <a:pt x="1996809" y="896743"/>
                    </a:cubicBezTo>
                    <a:cubicBezTo>
                      <a:pt x="1855440" y="1125147"/>
                      <a:pt x="1618227" y="1248046"/>
                      <a:pt x="1380120" y="1368647"/>
                    </a:cubicBezTo>
                    <a:cubicBezTo>
                      <a:pt x="1142013" y="1489247"/>
                      <a:pt x="903011" y="1607549"/>
                      <a:pt x="672926" y="1746171"/>
                    </a:cubicBezTo>
                    <a:cubicBezTo>
                      <a:pt x="442845" y="1884792"/>
                      <a:pt x="221685" y="2043737"/>
                      <a:pt x="111104" y="2123205"/>
                    </a:cubicBezTo>
                    <a:lnTo>
                      <a:pt x="524" y="22026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1" name="Freeform: Shape 1680">
                <a:extLst>
                  <a:ext uri="{FF2B5EF4-FFF2-40B4-BE49-F238E27FC236}">
                    <a16:creationId xmlns:a16="http://schemas.microsoft.com/office/drawing/2014/main" id="{CF59B8A6-0B66-7511-64D4-7349E2CA2A43}"/>
                  </a:ext>
                </a:extLst>
              </p:cNvPr>
              <p:cNvSpPr/>
              <p:nvPr/>
            </p:nvSpPr>
            <p:spPr>
              <a:xfrm>
                <a:off x="7924127" y="2068810"/>
                <a:ext cx="2246088" cy="2166711"/>
              </a:xfrm>
              <a:custGeom>
                <a:avLst/>
                <a:gdLst>
                  <a:gd name="connsiteX0" fmla="*/ 2246613 w 2246088"/>
                  <a:gd name="connsiteY0" fmla="*/ 526 h 2166711"/>
                  <a:gd name="connsiteX1" fmla="*/ 2223665 w 2246088"/>
                  <a:gd name="connsiteY1" fmla="*/ 167111 h 2166711"/>
                  <a:gd name="connsiteX2" fmla="*/ 2013094 w 2246088"/>
                  <a:gd name="connsiteY2" fmla="*/ 894531 h 2166711"/>
                  <a:gd name="connsiteX3" fmla="*/ 1395320 w 2246088"/>
                  <a:gd name="connsiteY3" fmla="*/ 1364217 h 2166711"/>
                  <a:gd name="connsiteX4" fmla="*/ 684869 w 2246088"/>
                  <a:gd name="connsiteY4" fmla="*/ 1735096 h 2166711"/>
                  <a:gd name="connsiteX5" fmla="*/ 113457 w 2246088"/>
                  <a:gd name="connsiteY5" fmla="*/ 2092563 h 2166711"/>
                  <a:gd name="connsiteX6" fmla="*/ 525 w 2246088"/>
                  <a:gd name="connsiteY6" fmla="*/ 2167237 h 216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6088" h="2166711">
                    <a:moveTo>
                      <a:pt x="2246613" y="526"/>
                    </a:moveTo>
                    <a:lnTo>
                      <a:pt x="2223665" y="167111"/>
                    </a:lnTo>
                    <a:cubicBezTo>
                      <a:pt x="2200721" y="333697"/>
                      <a:pt x="2154826" y="666864"/>
                      <a:pt x="2013094" y="894531"/>
                    </a:cubicBezTo>
                    <a:cubicBezTo>
                      <a:pt x="1871362" y="1122195"/>
                      <a:pt x="1633788" y="1244355"/>
                      <a:pt x="1395320" y="1364217"/>
                    </a:cubicBezTo>
                    <a:cubicBezTo>
                      <a:pt x="1156851" y="1484079"/>
                      <a:pt x="917485" y="1601643"/>
                      <a:pt x="684869" y="1735096"/>
                    </a:cubicBezTo>
                    <a:cubicBezTo>
                      <a:pt x="452257" y="1868550"/>
                      <a:pt x="226389" y="2017893"/>
                      <a:pt x="113457" y="2092563"/>
                    </a:cubicBezTo>
                    <a:lnTo>
                      <a:pt x="525" y="21672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2" name="Freeform: Shape 1681">
                <a:extLst>
                  <a:ext uri="{FF2B5EF4-FFF2-40B4-BE49-F238E27FC236}">
                    <a16:creationId xmlns:a16="http://schemas.microsoft.com/office/drawing/2014/main" id="{9F545E7D-6399-3788-B462-8C1C7900A950}"/>
                  </a:ext>
                </a:extLst>
              </p:cNvPr>
              <p:cNvSpPr/>
              <p:nvPr/>
            </p:nvSpPr>
            <p:spPr>
              <a:xfrm>
                <a:off x="8019316" y="2068810"/>
                <a:ext cx="2150899" cy="2339463"/>
              </a:xfrm>
              <a:custGeom>
                <a:avLst/>
                <a:gdLst>
                  <a:gd name="connsiteX0" fmla="*/ 2151421 w 2150899"/>
                  <a:gd name="connsiteY0" fmla="*/ 520 h 2339463"/>
                  <a:gd name="connsiteX1" fmla="*/ 2129464 w 2150899"/>
                  <a:gd name="connsiteY1" fmla="*/ 168905 h 2339463"/>
                  <a:gd name="connsiteX2" fmla="*/ 1923852 w 2150899"/>
                  <a:gd name="connsiteY2" fmla="*/ 905322 h 2339463"/>
                  <a:gd name="connsiteX3" fmla="*/ 1312026 w 2150899"/>
                  <a:gd name="connsiteY3" fmla="*/ 1385806 h 2339463"/>
                  <a:gd name="connsiteX4" fmla="*/ 619424 w 2150899"/>
                  <a:gd name="connsiteY4" fmla="*/ 1789075 h 2339463"/>
                  <a:gd name="connsiteX5" fmla="*/ 100564 w 2150899"/>
                  <a:gd name="connsiteY5" fmla="*/ 2241916 h 2339463"/>
                  <a:gd name="connsiteX6" fmla="*/ 522 w 2150899"/>
                  <a:gd name="connsiteY6" fmla="*/ 2339983 h 233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0899" h="2339463">
                    <a:moveTo>
                      <a:pt x="2151421" y="520"/>
                    </a:moveTo>
                    <a:lnTo>
                      <a:pt x="2129464" y="168905"/>
                    </a:lnTo>
                    <a:cubicBezTo>
                      <a:pt x="2107511" y="337290"/>
                      <a:pt x="2063602" y="674056"/>
                      <a:pt x="1923852" y="905322"/>
                    </a:cubicBezTo>
                    <a:cubicBezTo>
                      <a:pt x="1784103" y="1136585"/>
                      <a:pt x="1548512" y="1262344"/>
                      <a:pt x="1312026" y="1385806"/>
                    </a:cubicBezTo>
                    <a:cubicBezTo>
                      <a:pt x="1075540" y="1509266"/>
                      <a:pt x="838160" y="1630429"/>
                      <a:pt x="619424" y="1789075"/>
                    </a:cubicBezTo>
                    <a:cubicBezTo>
                      <a:pt x="400692" y="1947720"/>
                      <a:pt x="200607" y="2143852"/>
                      <a:pt x="100564" y="2241916"/>
                    </a:cubicBezTo>
                    <a:lnTo>
                      <a:pt x="522" y="233998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3" name="Freeform: Shape 1682">
                <a:extLst>
                  <a:ext uri="{FF2B5EF4-FFF2-40B4-BE49-F238E27FC236}">
                    <a16:creationId xmlns:a16="http://schemas.microsoft.com/office/drawing/2014/main" id="{67A69987-AD45-8922-5E4F-18328CFCEBB2}"/>
                  </a:ext>
                </a:extLst>
              </p:cNvPr>
              <p:cNvSpPr/>
              <p:nvPr/>
            </p:nvSpPr>
            <p:spPr>
              <a:xfrm>
                <a:off x="7998628" y="2068810"/>
                <a:ext cx="2171586" cy="2305846"/>
              </a:xfrm>
              <a:custGeom>
                <a:avLst/>
                <a:gdLst>
                  <a:gd name="connsiteX0" fmla="*/ 2172109 w 2171586"/>
                  <a:gd name="connsiteY0" fmla="*/ 521 h 2305846"/>
                  <a:gd name="connsiteX1" fmla="*/ 2149937 w 2171586"/>
                  <a:gd name="connsiteY1" fmla="*/ 168555 h 2305846"/>
                  <a:gd name="connsiteX2" fmla="*/ 1943246 w 2171586"/>
                  <a:gd name="connsiteY2" fmla="*/ 903220 h 2305846"/>
                  <a:gd name="connsiteX3" fmla="*/ 1330128 w 2171586"/>
                  <a:gd name="connsiteY3" fmla="*/ 1381604 h 2305846"/>
                  <a:gd name="connsiteX4" fmla="*/ 633649 w 2171586"/>
                  <a:gd name="connsiteY4" fmla="*/ 1778571 h 2305846"/>
                  <a:gd name="connsiteX5" fmla="*/ 103367 w 2171586"/>
                  <a:gd name="connsiteY5" fmla="*/ 2212853 h 2305846"/>
                  <a:gd name="connsiteX6" fmla="*/ 522 w 2171586"/>
                  <a:gd name="connsiteY6" fmla="*/ 2306367 h 230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1586" h="2305846">
                    <a:moveTo>
                      <a:pt x="2172109" y="521"/>
                    </a:moveTo>
                    <a:lnTo>
                      <a:pt x="2149937" y="168555"/>
                    </a:lnTo>
                    <a:cubicBezTo>
                      <a:pt x="2127768" y="336589"/>
                      <a:pt x="2083427" y="672656"/>
                      <a:pt x="1943246" y="903220"/>
                    </a:cubicBezTo>
                    <a:cubicBezTo>
                      <a:pt x="1803064" y="1133785"/>
                      <a:pt x="1567045" y="1258844"/>
                      <a:pt x="1330128" y="1381604"/>
                    </a:cubicBezTo>
                    <a:cubicBezTo>
                      <a:pt x="1093212" y="1504365"/>
                      <a:pt x="855399" y="1624828"/>
                      <a:pt x="633649" y="1778571"/>
                    </a:cubicBezTo>
                    <a:cubicBezTo>
                      <a:pt x="411900" y="1932315"/>
                      <a:pt x="206211" y="2119340"/>
                      <a:pt x="103367" y="2212853"/>
                    </a:cubicBezTo>
                    <a:lnTo>
                      <a:pt x="522" y="23063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4" name="Freeform: Shape 1683">
                <a:extLst>
                  <a:ext uri="{FF2B5EF4-FFF2-40B4-BE49-F238E27FC236}">
                    <a16:creationId xmlns:a16="http://schemas.microsoft.com/office/drawing/2014/main" id="{519C8BD5-3E08-482D-578A-7E4D5E9F6EB2}"/>
                  </a:ext>
                </a:extLst>
              </p:cNvPr>
              <p:cNvSpPr/>
              <p:nvPr/>
            </p:nvSpPr>
            <p:spPr>
              <a:xfrm>
                <a:off x="7978756" y="2068810"/>
                <a:ext cx="2191458" cy="2271742"/>
              </a:xfrm>
              <a:custGeom>
                <a:avLst/>
                <a:gdLst>
                  <a:gd name="connsiteX0" fmla="*/ 2191981 w 2191458"/>
                  <a:gd name="connsiteY0" fmla="*/ 522 h 2271742"/>
                  <a:gd name="connsiteX1" fmla="*/ 2169604 w 2191458"/>
                  <a:gd name="connsiteY1" fmla="*/ 168201 h 2271742"/>
                  <a:gd name="connsiteX2" fmla="*/ 1961878 w 2191458"/>
                  <a:gd name="connsiteY2" fmla="*/ 901089 h 2271742"/>
                  <a:gd name="connsiteX3" fmla="*/ 1347517 w 2191458"/>
                  <a:gd name="connsiteY3" fmla="*/ 1377343 h 2271742"/>
                  <a:gd name="connsiteX4" fmla="*/ 647311 w 2191458"/>
                  <a:gd name="connsiteY4" fmla="*/ 1767915 h 2271742"/>
                  <a:gd name="connsiteX5" fmla="*/ 106059 w 2191458"/>
                  <a:gd name="connsiteY5" fmla="*/ 2183371 h 2271742"/>
                  <a:gd name="connsiteX6" fmla="*/ 523 w 2191458"/>
                  <a:gd name="connsiteY6" fmla="*/ 2272265 h 227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1458" h="2271742">
                    <a:moveTo>
                      <a:pt x="2191981" y="522"/>
                    </a:moveTo>
                    <a:lnTo>
                      <a:pt x="2169604" y="168201"/>
                    </a:lnTo>
                    <a:cubicBezTo>
                      <a:pt x="2147227" y="335880"/>
                      <a:pt x="2102473" y="671238"/>
                      <a:pt x="1961878" y="901089"/>
                    </a:cubicBezTo>
                    <a:cubicBezTo>
                      <a:pt x="1821284" y="1130944"/>
                      <a:pt x="1584848" y="1255292"/>
                      <a:pt x="1347517" y="1377343"/>
                    </a:cubicBezTo>
                    <a:cubicBezTo>
                      <a:pt x="1110186" y="1499393"/>
                      <a:pt x="871961" y="1619144"/>
                      <a:pt x="647311" y="1767915"/>
                    </a:cubicBezTo>
                    <a:cubicBezTo>
                      <a:pt x="422665" y="1916684"/>
                      <a:pt x="211592" y="2094473"/>
                      <a:pt x="106059" y="2183371"/>
                    </a:cubicBezTo>
                    <a:lnTo>
                      <a:pt x="523" y="22722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5" name="Freeform: Shape 1684">
                <a:extLst>
                  <a:ext uri="{FF2B5EF4-FFF2-40B4-BE49-F238E27FC236}">
                    <a16:creationId xmlns:a16="http://schemas.microsoft.com/office/drawing/2014/main" id="{F7326D6C-A053-A67C-2164-7DCE0322C995}"/>
                  </a:ext>
                </a:extLst>
              </p:cNvPr>
              <p:cNvSpPr/>
              <p:nvPr/>
            </p:nvSpPr>
            <p:spPr>
              <a:xfrm>
                <a:off x="7807310" y="2068810"/>
                <a:ext cx="2362904" cy="1831949"/>
              </a:xfrm>
              <a:custGeom>
                <a:avLst/>
                <a:gdLst>
                  <a:gd name="connsiteX0" fmla="*/ 2363434 w 2362904"/>
                  <a:gd name="connsiteY0" fmla="*/ 537 h 1831949"/>
                  <a:gd name="connsiteX1" fmla="*/ 2339272 w 2362904"/>
                  <a:gd name="connsiteY1" fmla="*/ 163633 h 1831949"/>
                  <a:gd name="connsiteX2" fmla="*/ 2122614 w 2362904"/>
                  <a:gd name="connsiteY2" fmla="*/ 873617 h 1831949"/>
                  <a:gd name="connsiteX3" fmla="*/ 1497538 w 2362904"/>
                  <a:gd name="connsiteY3" fmla="*/ 1322384 h 1831949"/>
                  <a:gd name="connsiteX4" fmla="*/ 765187 w 2362904"/>
                  <a:gd name="connsiteY4" fmla="*/ 1630495 h 1831949"/>
                  <a:gd name="connsiteX5" fmla="*/ 129280 w 2362904"/>
                  <a:gd name="connsiteY5" fmla="*/ 1803147 h 1831949"/>
                  <a:gd name="connsiteX6" fmla="*/ 529 w 2362904"/>
                  <a:gd name="connsiteY6" fmla="*/ 1832486 h 183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2904" h="1831949">
                    <a:moveTo>
                      <a:pt x="2363434" y="537"/>
                    </a:moveTo>
                    <a:lnTo>
                      <a:pt x="2339272" y="163633"/>
                    </a:lnTo>
                    <a:cubicBezTo>
                      <a:pt x="2315106" y="326733"/>
                      <a:pt x="2266782" y="652929"/>
                      <a:pt x="2122614" y="873617"/>
                    </a:cubicBezTo>
                    <a:cubicBezTo>
                      <a:pt x="1978446" y="1094310"/>
                      <a:pt x="1738441" y="1209496"/>
                      <a:pt x="1497538" y="1322384"/>
                    </a:cubicBezTo>
                    <a:cubicBezTo>
                      <a:pt x="1256635" y="1435271"/>
                      <a:pt x="1014836" y="1545861"/>
                      <a:pt x="765187" y="1630495"/>
                    </a:cubicBezTo>
                    <a:cubicBezTo>
                      <a:pt x="515534" y="1715129"/>
                      <a:pt x="258031" y="1773807"/>
                      <a:pt x="129280" y="1803147"/>
                    </a:cubicBezTo>
                    <a:lnTo>
                      <a:pt x="529" y="18324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6" name="Freeform: Shape 1685">
                <a:extLst>
                  <a:ext uri="{FF2B5EF4-FFF2-40B4-BE49-F238E27FC236}">
                    <a16:creationId xmlns:a16="http://schemas.microsoft.com/office/drawing/2014/main" id="{BBBFD277-3935-DDE3-2E55-A2D49D0F6B2E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34794" cy="580742"/>
              </a:xfrm>
              <a:custGeom>
                <a:avLst/>
                <a:gdLst>
                  <a:gd name="connsiteX0" fmla="*/ 35242 w 34794"/>
                  <a:gd name="connsiteY0" fmla="*/ 19212 h 580742"/>
                  <a:gd name="connsiteX1" fmla="*/ 30618 w 34794"/>
                  <a:gd name="connsiteY1" fmla="*/ 160509 h 580742"/>
                  <a:gd name="connsiteX2" fmla="*/ 10948 w 34794"/>
                  <a:gd name="connsiteY2" fmla="*/ 581297 h 580742"/>
                  <a:gd name="connsiteX3" fmla="*/ 1621 w 34794"/>
                  <a:gd name="connsiteY3" fmla="*/ 144982 h 580742"/>
                  <a:gd name="connsiteX4" fmla="*/ 447 w 34794"/>
                  <a:gd name="connsiteY4" fmla="*/ 580 h 58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94" h="580742">
                    <a:moveTo>
                      <a:pt x="35242" y="19212"/>
                    </a:moveTo>
                    <a:lnTo>
                      <a:pt x="30618" y="160509"/>
                    </a:lnTo>
                    <a:cubicBezTo>
                      <a:pt x="25995" y="301809"/>
                      <a:pt x="16745" y="584402"/>
                      <a:pt x="10948" y="581297"/>
                    </a:cubicBezTo>
                    <a:cubicBezTo>
                      <a:pt x="5147" y="578192"/>
                      <a:pt x="2799" y="289384"/>
                      <a:pt x="1621" y="144982"/>
                    </a:cubicBezTo>
                    <a:lnTo>
                      <a:pt x="447" y="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7" name="Freeform: Shape 1686">
                <a:extLst>
                  <a:ext uri="{FF2B5EF4-FFF2-40B4-BE49-F238E27FC236}">
                    <a16:creationId xmlns:a16="http://schemas.microsoft.com/office/drawing/2014/main" id="{9852119B-E66F-5868-E905-020353587AEF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8" name="Freeform: Shape 1687">
                <a:extLst>
                  <a:ext uri="{FF2B5EF4-FFF2-40B4-BE49-F238E27FC236}">
                    <a16:creationId xmlns:a16="http://schemas.microsoft.com/office/drawing/2014/main" id="{D0AEF615-DC4E-A47F-17C8-5334F0899B03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724427" cy="859395"/>
              </a:xfrm>
              <a:custGeom>
                <a:avLst/>
                <a:gdLst>
                  <a:gd name="connsiteX0" fmla="*/ 421 w 724427"/>
                  <a:gd name="connsiteY0" fmla="*/ 569 h 859395"/>
                  <a:gd name="connsiteX1" fmla="*/ 11617 w 724427"/>
                  <a:gd name="connsiteY1" fmla="*/ 159071 h 859395"/>
                  <a:gd name="connsiteX2" fmla="*/ 165931 w 724427"/>
                  <a:gd name="connsiteY2" fmla="*/ 769100 h 859395"/>
                  <a:gd name="connsiteX3" fmla="*/ 615304 w 724427"/>
                  <a:gd name="connsiteY3" fmla="*/ 831693 h 859395"/>
                  <a:gd name="connsiteX4" fmla="*/ 724849 w 724427"/>
                  <a:gd name="connsiteY4" fmla="*/ 807717 h 85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427" h="859395">
                    <a:moveTo>
                      <a:pt x="421" y="569"/>
                    </a:moveTo>
                    <a:lnTo>
                      <a:pt x="11617" y="159071"/>
                    </a:lnTo>
                    <a:cubicBezTo>
                      <a:pt x="22809" y="317573"/>
                      <a:pt x="45194" y="634574"/>
                      <a:pt x="165931" y="769100"/>
                    </a:cubicBezTo>
                    <a:cubicBezTo>
                      <a:pt x="286668" y="903623"/>
                      <a:pt x="505759" y="855672"/>
                      <a:pt x="615304" y="831693"/>
                    </a:cubicBezTo>
                    <a:lnTo>
                      <a:pt x="724849" y="8077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89" name="Freeform: Shape 1688">
                <a:extLst>
                  <a:ext uri="{FF2B5EF4-FFF2-40B4-BE49-F238E27FC236}">
                    <a16:creationId xmlns:a16="http://schemas.microsoft.com/office/drawing/2014/main" id="{F031A1D5-2587-92AA-9CC7-44286DDA21F8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481907" cy="2480957"/>
              </a:xfrm>
              <a:custGeom>
                <a:avLst/>
                <a:gdLst>
                  <a:gd name="connsiteX0" fmla="*/ 429 w 481907"/>
                  <a:gd name="connsiteY0" fmla="*/ 514 h 2480957"/>
                  <a:gd name="connsiteX1" fmla="*/ 6570 w 481907"/>
                  <a:gd name="connsiteY1" fmla="*/ 193887 h 2480957"/>
                  <a:gd name="connsiteX2" fmla="*/ 105311 w 481907"/>
                  <a:gd name="connsiteY2" fmla="*/ 1187496 h 2480957"/>
                  <a:gd name="connsiteX3" fmla="*/ 408160 w 481907"/>
                  <a:gd name="connsiteY3" fmla="*/ 2261350 h 2480957"/>
                  <a:gd name="connsiteX4" fmla="*/ 482336 w 481907"/>
                  <a:gd name="connsiteY4" fmla="*/ 2481471 h 248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907" h="2480957">
                    <a:moveTo>
                      <a:pt x="429" y="514"/>
                    </a:moveTo>
                    <a:lnTo>
                      <a:pt x="6570" y="193887"/>
                    </a:lnTo>
                    <a:cubicBezTo>
                      <a:pt x="12711" y="387257"/>
                      <a:pt x="24994" y="774005"/>
                      <a:pt x="105311" y="1187496"/>
                    </a:cubicBezTo>
                    <a:cubicBezTo>
                      <a:pt x="185628" y="1600989"/>
                      <a:pt x="333980" y="2041228"/>
                      <a:pt x="408160" y="2261350"/>
                    </a:cubicBezTo>
                    <a:lnTo>
                      <a:pt x="482336" y="24814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0" name="Freeform: Shape 1689">
                <a:extLst>
                  <a:ext uri="{FF2B5EF4-FFF2-40B4-BE49-F238E27FC236}">
                    <a16:creationId xmlns:a16="http://schemas.microsoft.com/office/drawing/2014/main" id="{05EABA63-CB15-52FB-4E54-05F94E301D85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70028" cy="594160"/>
              </a:xfrm>
              <a:custGeom>
                <a:avLst/>
                <a:gdLst>
                  <a:gd name="connsiteX0" fmla="*/ 70477 w 70028"/>
                  <a:gd name="connsiteY0" fmla="*/ 37007 h 594160"/>
                  <a:gd name="connsiteX1" fmla="*/ 65118 w 70028"/>
                  <a:gd name="connsiteY1" fmla="*/ 177934 h 594160"/>
                  <a:gd name="connsiteX2" fmla="*/ 37375 w 70028"/>
                  <a:gd name="connsiteY2" fmla="*/ 594644 h 594160"/>
                  <a:gd name="connsiteX3" fmla="*/ 6761 w 70028"/>
                  <a:gd name="connsiteY3" fmla="*/ 147580 h 594160"/>
                  <a:gd name="connsiteX4" fmla="*/ 448 w 70028"/>
                  <a:gd name="connsiteY4" fmla="*/ 581 h 5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28" h="594160">
                    <a:moveTo>
                      <a:pt x="70477" y="37007"/>
                    </a:moveTo>
                    <a:lnTo>
                      <a:pt x="65118" y="177934"/>
                    </a:lnTo>
                    <a:cubicBezTo>
                      <a:pt x="59760" y="318861"/>
                      <a:pt x="49047" y="600716"/>
                      <a:pt x="37375" y="594644"/>
                    </a:cubicBezTo>
                    <a:cubicBezTo>
                      <a:pt x="25700" y="588573"/>
                      <a:pt x="13074" y="294579"/>
                      <a:pt x="6761" y="147580"/>
                    </a:cubicBezTo>
                    <a:lnTo>
                      <a:pt x="448" y="5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1" name="Freeform: Shape 1690">
                <a:extLst>
                  <a:ext uri="{FF2B5EF4-FFF2-40B4-BE49-F238E27FC236}">
                    <a16:creationId xmlns:a16="http://schemas.microsoft.com/office/drawing/2014/main" id="{BEF7F424-FCAE-8AB1-565F-B9C3791AA4E3}"/>
                  </a:ext>
                </a:extLst>
              </p:cNvPr>
              <p:cNvSpPr/>
              <p:nvPr/>
            </p:nvSpPr>
            <p:spPr>
              <a:xfrm>
                <a:off x="7959711" y="2087442"/>
                <a:ext cx="2245298" cy="2218539"/>
              </a:xfrm>
              <a:custGeom>
                <a:avLst/>
                <a:gdLst>
                  <a:gd name="connsiteX0" fmla="*/ 2245821 w 2245298"/>
                  <a:gd name="connsiteY0" fmla="*/ 523 h 2218539"/>
                  <a:gd name="connsiteX1" fmla="*/ 2218535 w 2245298"/>
                  <a:gd name="connsiteY1" fmla="*/ 165320 h 2218539"/>
                  <a:gd name="connsiteX2" fmla="*/ 1990604 w 2245298"/>
                  <a:gd name="connsiteY2" fmla="*/ 886123 h 2218539"/>
                  <a:gd name="connsiteX3" fmla="*/ 1368530 w 2245298"/>
                  <a:gd name="connsiteY3" fmla="*/ 1356719 h 2218539"/>
                  <a:gd name="connsiteX4" fmla="*/ 662577 w 2245298"/>
                  <a:gd name="connsiteY4" fmla="*/ 1739645 h 2218539"/>
                  <a:gd name="connsiteX5" fmla="*/ 108996 w 2245298"/>
                  <a:gd name="connsiteY5" fmla="*/ 2135043 h 2218539"/>
                  <a:gd name="connsiteX6" fmla="*/ 522 w 2245298"/>
                  <a:gd name="connsiteY6" fmla="*/ 2219062 h 2218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5298" h="2218539">
                    <a:moveTo>
                      <a:pt x="2245821" y="523"/>
                    </a:moveTo>
                    <a:lnTo>
                      <a:pt x="2218535" y="165320"/>
                    </a:lnTo>
                    <a:cubicBezTo>
                      <a:pt x="2191246" y="330113"/>
                      <a:pt x="2136671" y="659706"/>
                      <a:pt x="1990604" y="886123"/>
                    </a:cubicBezTo>
                    <a:cubicBezTo>
                      <a:pt x="1844538" y="1112537"/>
                      <a:pt x="1606982" y="1235777"/>
                      <a:pt x="1368530" y="1356719"/>
                    </a:cubicBezTo>
                    <a:cubicBezTo>
                      <a:pt x="1130077" y="1477661"/>
                      <a:pt x="890727" y="1596304"/>
                      <a:pt x="662577" y="1739645"/>
                    </a:cubicBezTo>
                    <a:cubicBezTo>
                      <a:pt x="434427" y="1882987"/>
                      <a:pt x="217473" y="2051025"/>
                      <a:pt x="108996" y="2135043"/>
                    </a:cubicBezTo>
                    <a:lnTo>
                      <a:pt x="522" y="22190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2" name="Freeform: Shape 1691">
                <a:extLst>
                  <a:ext uri="{FF2B5EF4-FFF2-40B4-BE49-F238E27FC236}">
                    <a16:creationId xmlns:a16="http://schemas.microsoft.com/office/drawing/2014/main" id="{2CE2FA38-C480-54C7-786F-2C804E856A95}"/>
                  </a:ext>
                </a:extLst>
              </p:cNvPr>
              <p:cNvSpPr/>
              <p:nvPr/>
            </p:nvSpPr>
            <p:spPr>
              <a:xfrm>
                <a:off x="7941496" y="2087442"/>
                <a:ext cx="2263513" cy="2183521"/>
              </a:xfrm>
              <a:custGeom>
                <a:avLst/>
                <a:gdLst>
                  <a:gd name="connsiteX0" fmla="*/ 2264036 w 2263513"/>
                  <a:gd name="connsiteY0" fmla="*/ 524 h 2183521"/>
                  <a:gd name="connsiteX1" fmla="*/ 2236560 w 2263513"/>
                  <a:gd name="connsiteY1" fmla="*/ 164955 h 2183521"/>
                  <a:gd name="connsiteX2" fmla="*/ 2007682 w 2263513"/>
                  <a:gd name="connsiteY2" fmla="*/ 883933 h 2183521"/>
                  <a:gd name="connsiteX3" fmla="*/ 1384469 w 2263513"/>
                  <a:gd name="connsiteY3" fmla="*/ 1352343 h 2183521"/>
                  <a:gd name="connsiteX4" fmla="*/ 675102 w 2263513"/>
                  <a:gd name="connsiteY4" fmla="*/ 1728703 h 2183521"/>
                  <a:gd name="connsiteX5" fmla="*/ 111465 w 2263513"/>
                  <a:gd name="connsiteY5" fmla="*/ 2104767 h 2183521"/>
                  <a:gd name="connsiteX6" fmla="*/ 523 w 2263513"/>
                  <a:gd name="connsiteY6" fmla="*/ 2184045 h 218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3513" h="2183521">
                    <a:moveTo>
                      <a:pt x="2264036" y="524"/>
                    </a:moveTo>
                    <a:lnTo>
                      <a:pt x="2236560" y="164955"/>
                    </a:lnTo>
                    <a:cubicBezTo>
                      <a:pt x="2209081" y="329386"/>
                      <a:pt x="2154129" y="658248"/>
                      <a:pt x="2007682" y="883933"/>
                    </a:cubicBezTo>
                    <a:cubicBezTo>
                      <a:pt x="1861236" y="1109620"/>
                      <a:pt x="1623300" y="1232131"/>
                      <a:pt x="1384469" y="1352343"/>
                    </a:cubicBezTo>
                    <a:cubicBezTo>
                      <a:pt x="1145636" y="1472556"/>
                      <a:pt x="905907" y="1590470"/>
                      <a:pt x="675102" y="1728703"/>
                    </a:cubicBezTo>
                    <a:cubicBezTo>
                      <a:pt x="444296" y="1866939"/>
                      <a:pt x="222408" y="2025492"/>
                      <a:pt x="111465" y="2104767"/>
                    </a:cubicBezTo>
                    <a:lnTo>
                      <a:pt x="523" y="218404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3" name="Freeform: Shape 1692">
                <a:extLst>
                  <a:ext uri="{FF2B5EF4-FFF2-40B4-BE49-F238E27FC236}">
                    <a16:creationId xmlns:a16="http://schemas.microsoft.com/office/drawing/2014/main" id="{382D43D6-27A8-45E8-4E49-57E97E0B3573}"/>
                  </a:ext>
                </a:extLst>
              </p:cNvPr>
              <p:cNvSpPr/>
              <p:nvPr/>
            </p:nvSpPr>
            <p:spPr>
              <a:xfrm>
                <a:off x="7924127" y="2087442"/>
                <a:ext cx="2280883" cy="2148079"/>
              </a:xfrm>
              <a:custGeom>
                <a:avLst/>
                <a:gdLst>
                  <a:gd name="connsiteX0" fmla="*/ 2281407 w 2280883"/>
                  <a:gd name="connsiteY0" fmla="*/ 525 h 2148079"/>
                  <a:gd name="connsiteX1" fmla="*/ 2253748 w 2280883"/>
                  <a:gd name="connsiteY1" fmla="*/ 164587 h 2148079"/>
                  <a:gd name="connsiteX2" fmla="*/ 2023967 w 2280883"/>
                  <a:gd name="connsiteY2" fmla="*/ 881722 h 2148079"/>
                  <a:gd name="connsiteX3" fmla="*/ 1399668 w 2280883"/>
                  <a:gd name="connsiteY3" fmla="*/ 1347914 h 2148079"/>
                  <a:gd name="connsiteX4" fmla="*/ 687044 w 2280883"/>
                  <a:gd name="connsiteY4" fmla="*/ 1717628 h 2148079"/>
                  <a:gd name="connsiteX5" fmla="*/ 113818 w 2280883"/>
                  <a:gd name="connsiteY5" fmla="*/ 2074125 h 2148079"/>
                  <a:gd name="connsiteX6" fmla="*/ 524 w 2280883"/>
                  <a:gd name="connsiteY6" fmla="*/ 2148604 h 214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883" h="2148079">
                    <a:moveTo>
                      <a:pt x="2281407" y="525"/>
                    </a:moveTo>
                    <a:lnTo>
                      <a:pt x="2253748" y="164587"/>
                    </a:lnTo>
                    <a:cubicBezTo>
                      <a:pt x="2226093" y="328648"/>
                      <a:pt x="2170775" y="656772"/>
                      <a:pt x="2023967" y="881722"/>
                    </a:cubicBezTo>
                    <a:cubicBezTo>
                      <a:pt x="1877158" y="1106668"/>
                      <a:pt x="1638862" y="1228440"/>
                      <a:pt x="1399668" y="1347914"/>
                    </a:cubicBezTo>
                    <a:cubicBezTo>
                      <a:pt x="1160474" y="1467388"/>
                      <a:pt x="920384" y="1584563"/>
                      <a:pt x="687044" y="1717628"/>
                    </a:cubicBezTo>
                    <a:cubicBezTo>
                      <a:pt x="453704" y="1850693"/>
                      <a:pt x="227116" y="1999649"/>
                      <a:pt x="113818" y="2074125"/>
                    </a:cubicBezTo>
                    <a:lnTo>
                      <a:pt x="524" y="21486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4" name="Freeform: Shape 1693">
                <a:extLst>
                  <a:ext uri="{FF2B5EF4-FFF2-40B4-BE49-F238E27FC236}">
                    <a16:creationId xmlns:a16="http://schemas.microsoft.com/office/drawing/2014/main" id="{7198FBA8-42AA-FFD8-41F8-22F951B77D3B}"/>
                  </a:ext>
                </a:extLst>
              </p:cNvPr>
              <p:cNvSpPr/>
              <p:nvPr/>
            </p:nvSpPr>
            <p:spPr>
              <a:xfrm>
                <a:off x="7791330" y="2087442"/>
                <a:ext cx="2413679" cy="1736015"/>
              </a:xfrm>
              <a:custGeom>
                <a:avLst/>
                <a:gdLst>
                  <a:gd name="connsiteX0" fmla="*/ 2414208 w 2413679"/>
                  <a:gd name="connsiteY0" fmla="*/ 539 h 1736015"/>
                  <a:gd name="connsiteX1" fmla="*/ 2385166 w 2413679"/>
                  <a:gd name="connsiteY1" fmla="*/ 160311 h 1736015"/>
                  <a:gd name="connsiteX2" fmla="*/ 2148469 w 2413679"/>
                  <a:gd name="connsiteY2" fmla="*/ 855979 h 1736015"/>
                  <a:gd name="connsiteX3" fmla="*/ 1515869 w 2413679"/>
                  <a:gd name="connsiteY3" fmla="*/ 1296420 h 1736015"/>
                  <a:gd name="connsiteX4" fmla="*/ 778346 w 2413679"/>
                  <a:gd name="connsiteY4" fmla="*/ 1588873 h 1736015"/>
                  <a:gd name="connsiteX5" fmla="*/ 131807 w 2413679"/>
                  <a:gd name="connsiteY5" fmla="*/ 1717877 h 1736015"/>
                  <a:gd name="connsiteX6" fmla="*/ 528 w 2413679"/>
                  <a:gd name="connsiteY6" fmla="*/ 1736554 h 173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679" h="1736015">
                    <a:moveTo>
                      <a:pt x="2414208" y="539"/>
                    </a:moveTo>
                    <a:lnTo>
                      <a:pt x="2385166" y="160311"/>
                    </a:lnTo>
                    <a:cubicBezTo>
                      <a:pt x="2356125" y="320078"/>
                      <a:pt x="2298042" y="639617"/>
                      <a:pt x="2148469" y="855979"/>
                    </a:cubicBezTo>
                    <a:cubicBezTo>
                      <a:pt x="1998895" y="1072344"/>
                      <a:pt x="1757830" y="1185531"/>
                      <a:pt x="1515869" y="1296420"/>
                    </a:cubicBezTo>
                    <a:cubicBezTo>
                      <a:pt x="1273909" y="1407309"/>
                      <a:pt x="1031053" y="1515900"/>
                      <a:pt x="778346" y="1588873"/>
                    </a:cubicBezTo>
                    <a:cubicBezTo>
                      <a:pt x="525639" y="1661845"/>
                      <a:pt x="263085" y="1699200"/>
                      <a:pt x="131807" y="1717877"/>
                    </a:cubicBezTo>
                    <a:lnTo>
                      <a:pt x="528" y="17365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5" name="Freeform: Shape 1694">
                <a:extLst>
                  <a:ext uri="{FF2B5EF4-FFF2-40B4-BE49-F238E27FC236}">
                    <a16:creationId xmlns:a16="http://schemas.microsoft.com/office/drawing/2014/main" id="{B0ABEA46-874D-91BF-C69B-2E1D56517FF7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6" name="Freeform: Shape 1695">
                <a:extLst>
                  <a:ext uri="{FF2B5EF4-FFF2-40B4-BE49-F238E27FC236}">
                    <a16:creationId xmlns:a16="http://schemas.microsoft.com/office/drawing/2014/main" id="{8B345230-FD20-08A3-DAB8-792CD2554A0D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69135" cy="585689"/>
              </a:xfrm>
              <a:custGeom>
                <a:avLst/>
                <a:gdLst>
                  <a:gd name="connsiteX0" fmla="*/ 69582 w 69135"/>
                  <a:gd name="connsiteY0" fmla="*/ 38674 h 585689"/>
                  <a:gd name="connsiteX1" fmla="*/ 59948 w 69135"/>
                  <a:gd name="connsiteY1" fmla="*/ 177132 h 585689"/>
                  <a:gd name="connsiteX2" fmla="*/ 19531 w 69135"/>
                  <a:gd name="connsiteY2" fmla="*/ 586162 h 585689"/>
                  <a:gd name="connsiteX3" fmla="*/ 2337 w 69135"/>
                  <a:gd name="connsiteY3" fmla="*/ 145388 h 585689"/>
                  <a:gd name="connsiteX4" fmla="*/ 446 w 69135"/>
                  <a:gd name="connsiteY4" fmla="*/ 580 h 58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35" h="585689">
                    <a:moveTo>
                      <a:pt x="69582" y="38674"/>
                    </a:moveTo>
                    <a:lnTo>
                      <a:pt x="59948" y="177132"/>
                    </a:lnTo>
                    <a:cubicBezTo>
                      <a:pt x="50317" y="315594"/>
                      <a:pt x="31053" y="592511"/>
                      <a:pt x="19531" y="586162"/>
                    </a:cubicBezTo>
                    <a:cubicBezTo>
                      <a:pt x="8010" y="579812"/>
                      <a:pt x="4228" y="290196"/>
                      <a:pt x="2337" y="145388"/>
                    </a:cubicBezTo>
                    <a:lnTo>
                      <a:pt x="446" y="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7" name="Freeform: Shape 1696">
                <a:extLst>
                  <a:ext uri="{FF2B5EF4-FFF2-40B4-BE49-F238E27FC236}">
                    <a16:creationId xmlns:a16="http://schemas.microsoft.com/office/drawing/2014/main" id="{951959DE-7500-6D17-6D05-3822D4A216F9}"/>
                  </a:ext>
                </a:extLst>
              </p:cNvPr>
              <p:cNvSpPr/>
              <p:nvPr/>
            </p:nvSpPr>
            <p:spPr>
              <a:xfrm>
                <a:off x="10239351" y="2106904"/>
                <a:ext cx="704863" cy="863000"/>
              </a:xfrm>
              <a:custGeom>
                <a:avLst/>
                <a:gdLst>
                  <a:gd name="connsiteX0" fmla="*/ 419 w 704863"/>
                  <a:gd name="connsiteY0" fmla="*/ 568 h 863000"/>
                  <a:gd name="connsiteX1" fmla="*/ 6911 w 704863"/>
                  <a:gd name="connsiteY1" fmla="*/ 156992 h 863000"/>
                  <a:gd name="connsiteX2" fmla="*/ 143867 w 704863"/>
                  <a:gd name="connsiteY2" fmla="*/ 763653 h 863000"/>
                  <a:gd name="connsiteX3" fmla="*/ 594297 w 704863"/>
                  <a:gd name="connsiteY3" fmla="*/ 843901 h 863000"/>
                  <a:gd name="connsiteX4" fmla="*/ 705283 w 704863"/>
                  <a:gd name="connsiteY4" fmla="*/ 824855 h 86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863" h="863000">
                    <a:moveTo>
                      <a:pt x="419" y="568"/>
                    </a:moveTo>
                    <a:lnTo>
                      <a:pt x="6911" y="156992"/>
                    </a:lnTo>
                    <a:cubicBezTo>
                      <a:pt x="13404" y="313421"/>
                      <a:pt x="26392" y="626270"/>
                      <a:pt x="143867" y="763653"/>
                    </a:cubicBezTo>
                    <a:cubicBezTo>
                      <a:pt x="261345" y="901032"/>
                      <a:pt x="483314" y="862942"/>
                      <a:pt x="594297" y="843901"/>
                    </a:cubicBezTo>
                    <a:lnTo>
                      <a:pt x="705283" y="8248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8" name="Freeform: Shape 1697">
                <a:extLst>
                  <a:ext uri="{FF2B5EF4-FFF2-40B4-BE49-F238E27FC236}">
                    <a16:creationId xmlns:a16="http://schemas.microsoft.com/office/drawing/2014/main" id="{48BB0392-A838-B80C-D8F3-5DB3A823C9D9}"/>
                  </a:ext>
                </a:extLst>
              </p:cNvPr>
              <p:cNvSpPr/>
              <p:nvPr/>
            </p:nvSpPr>
            <p:spPr>
              <a:xfrm>
                <a:off x="10239351" y="2106904"/>
                <a:ext cx="472122" cy="2430592"/>
              </a:xfrm>
              <a:custGeom>
                <a:avLst/>
                <a:gdLst>
                  <a:gd name="connsiteX0" fmla="*/ 427 w 472122"/>
                  <a:gd name="connsiteY0" fmla="*/ 514 h 2430592"/>
                  <a:gd name="connsiteX1" fmla="*/ 2070 w 472122"/>
                  <a:gd name="connsiteY1" fmla="*/ 190406 h 2430592"/>
                  <a:gd name="connsiteX2" fmla="*/ 85690 w 472122"/>
                  <a:gd name="connsiteY2" fmla="*/ 1165174 h 2430592"/>
                  <a:gd name="connsiteX3" fmla="*/ 395507 w 472122"/>
                  <a:gd name="connsiteY3" fmla="*/ 2215897 h 2430592"/>
                  <a:gd name="connsiteX4" fmla="*/ 472550 w 472122"/>
                  <a:gd name="connsiteY4" fmla="*/ 2431106 h 243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122" h="2430592">
                    <a:moveTo>
                      <a:pt x="427" y="514"/>
                    </a:moveTo>
                    <a:lnTo>
                      <a:pt x="2070" y="190406"/>
                    </a:lnTo>
                    <a:cubicBezTo>
                      <a:pt x="3715" y="380294"/>
                      <a:pt x="7004" y="760077"/>
                      <a:pt x="85690" y="1165174"/>
                    </a:cubicBezTo>
                    <a:cubicBezTo>
                      <a:pt x="164379" y="1570273"/>
                      <a:pt x="318463" y="2000691"/>
                      <a:pt x="395507" y="2215897"/>
                    </a:cubicBezTo>
                    <a:lnTo>
                      <a:pt x="472550" y="24311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699" name="Freeform: Shape 1698">
                <a:extLst>
                  <a:ext uri="{FF2B5EF4-FFF2-40B4-BE49-F238E27FC236}">
                    <a16:creationId xmlns:a16="http://schemas.microsoft.com/office/drawing/2014/main" id="{5E1BC0AB-0BFF-28AA-E7D4-0AD815FA29D7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104369" cy="599158"/>
              </a:xfrm>
              <a:custGeom>
                <a:avLst/>
                <a:gdLst>
                  <a:gd name="connsiteX0" fmla="*/ 104817 w 104369"/>
                  <a:gd name="connsiteY0" fmla="*/ 56469 h 599158"/>
                  <a:gd name="connsiteX1" fmla="*/ 94451 w 104369"/>
                  <a:gd name="connsiteY1" fmla="*/ 194558 h 599158"/>
                  <a:gd name="connsiteX2" fmla="*/ 45958 w 104369"/>
                  <a:gd name="connsiteY2" fmla="*/ 599509 h 599158"/>
                  <a:gd name="connsiteX3" fmla="*/ 7477 w 104369"/>
                  <a:gd name="connsiteY3" fmla="*/ 147985 h 599158"/>
                  <a:gd name="connsiteX4" fmla="*/ 447 w 104369"/>
                  <a:gd name="connsiteY4" fmla="*/ 581 h 59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69" h="599158">
                    <a:moveTo>
                      <a:pt x="104817" y="56469"/>
                    </a:moveTo>
                    <a:lnTo>
                      <a:pt x="94451" y="194558"/>
                    </a:lnTo>
                    <a:cubicBezTo>
                      <a:pt x="84085" y="332647"/>
                      <a:pt x="63350" y="608825"/>
                      <a:pt x="45958" y="599509"/>
                    </a:cubicBezTo>
                    <a:cubicBezTo>
                      <a:pt x="28563" y="590197"/>
                      <a:pt x="14503" y="295387"/>
                      <a:pt x="7477" y="147985"/>
                    </a:cubicBezTo>
                    <a:lnTo>
                      <a:pt x="447" y="5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0" name="Freeform: Shape 1699">
                <a:extLst>
                  <a:ext uri="{FF2B5EF4-FFF2-40B4-BE49-F238E27FC236}">
                    <a16:creationId xmlns:a16="http://schemas.microsoft.com/office/drawing/2014/main" id="{1699FE64-AD39-D8A7-3490-DC7159F2281B}"/>
                  </a:ext>
                </a:extLst>
              </p:cNvPr>
              <p:cNvSpPr/>
              <p:nvPr/>
            </p:nvSpPr>
            <p:spPr>
              <a:xfrm>
                <a:off x="8386692" y="2106904"/>
                <a:ext cx="1852658" cy="2710694"/>
              </a:xfrm>
              <a:custGeom>
                <a:avLst/>
                <a:gdLst>
                  <a:gd name="connsiteX0" fmla="*/ 1853165 w 1852658"/>
                  <a:gd name="connsiteY0" fmla="*/ 505 h 2710694"/>
                  <a:gd name="connsiteX1" fmla="*/ 1825675 w 1852658"/>
                  <a:gd name="connsiteY1" fmla="*/ 167993 h 2710694"/>
                  <a:gd name="connsiteX2" fmla="*/ 1601025 w 1852658"/>
                  <a:gd name="connsiteY2" fmla="*/ 904700 h 2710694"/>
                  <a:gd name="connsiteX3" fmla="*/ 999198 w 1852658"/>
                  <a:gd name="connsiteY3" fmla="*/ 1403624 h 2710694"/>
                  <a:gd name="connsiteX4" fmla="*/ 371161 w 1852658"/>
                  <a:gd name="connsiteY4" fmla="*/ 1881261 h 2710694"/>
                  <a:gd name="connsiteX5" fmla="*/ 51519 w 1852658"/>
                  <a:gd name="connsiteY5" fmla="*/ 2558103 h 2710694"/>
                  <a:gd name="connsiteX6" fmla="*/ 507 w 1852658"/>
                  <a:gd name="connsiteY6" fmla="*/ 2711200 h 2710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2658" h="2710694">
                    <a:moveTo>
                      <a:pt x="1853165" y="505"/>
                    </a:moveTo>
                    <a:lnTo>
                      <a:pt x="1825675" y="167993"/>
                    </a:lnTo>
                    <a:cubicBezTo>
                      <a:pt x="1798184" y="335482"/>
                      <a:pt x="1743203" y="670463"/>
                      <a:pt x="1601025" y="904700"/>
                    </a:cubicBezTo>
                    <a:cubicBezTo>
                      <a:pt x="1458847" y="1138935"/>
                      <a:pt x="1229471" y="1272429"/>
                      <a:pt x="999198" y="1403624"/>
                    </a:cubicBezTo>
                    <a:cubicBezTo>
                      <a:pt x="768926" y="1534819"/>
                      <a:pt x="537757" y="1663716"/>
                      <a:pt x="371161" y="1881261"/>
                    </a:cubicBezTo>
                    <a:cubicBezTo>
                      <a:pt x="204561" y="2098808"/>
                      <a:pt x="102532" y="2405004"/>
                      <a:pt x="51519" y="2558103"/>
                    </a:cubicBezTo>
                    <a:lnTo>
                      <a:pt x="507" y="27112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1" name="Freeform: Shape 1700">
                <a:extLst>
                  <a:ext uri="{FF2B5EF4-FFF2-40B4-BE49-F238E27FC236}">
                    <a16:creationId xmlns:a16="http://schemas.microsoft.com/office/drawing/2014/main" id="{CDA52093-1073-1C2F-B15C-4BBB07CD7F55}"/>
                  </a:ext>
                </a:extLst>
              </p:cNvPr>
              <p:cNvSpPr/>
              <p:nvPr/>
            </p:nvSpPr>
            <p:spPr>
              <a:xfrm>
                <a:off x="8356085" y="2106904"/>
                <a:ext cx="1883265" cy="2685771"/>
              </a:xfrm>
              <a:custGeom>
                <a:avLst/>
                <a:gdLst>
                  <a:gd name="connsiteX0" fmla="*/ 1883773 w 1883265"/>
                  <a:gd name="connsiteY0" fmla="*/ 505 h 2685771"/>
                  <a:gd name="connsiteX1" fmla="*/ 1855964 w 1883265"/>
                  <a:gd name="connsiteY1" fmla="*/ 167734 h 2685771"/>
                  <a:gd name="connsiteX2" fmla="*/ 1629720 w 1883265"/>
                  <a:gd name="connsiteY2" fmla="*/ 903143 h 2685771"/>
                  <a:gd name="connsiteX3" fmla="*/ 1025980 w 1883265"/>
                  <a:gd name="connsiteY3" fmla="*/ 1400509 h 2685771"/>
                  <a:gd name="connsiteX4" fmla="*/ 392204 w 1883265"/>
                  <a:gd name="connsiteY4" fmla="*/ 1873475 h 2685771"/>
                  <a:gd name="connsiteX5" fmla="*/ 55668 w 1883265"/>
                  <a:gd name="connsiteY5" fmla="*/ 2536554 h 2685771"/>
                  <a:gd name="connsiteX6" fmla="*/ 508 w 1883265"/>
                  <a:gd name="connsiteY6" fmla="*/ 2686277 h 2685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265" h="2685771">
                    <a:moveTo>
                      <a:pt x="1883773" y="505"/>
                    </a:moveTo>
                    <a:lnTo>
                      <a:pt x="1855964" y="167734"/>
                    </a:lnTo>
                    <a:cubicBezTo>
                      <a:pt x="1828156" y="334964"/>
                      <a:pt x="1772538" y="669426"/>
                      <a:pt x="1629720" y="903143"/>
                    </a:cubicBezTo>
                    <a:cubicBezTo>
                      <a:pt x="1486905" y="1136859"/>
                      <a:pt x="1256890" y="1269833"/>
                      <a:pt x="1025980" y="1400509"/>
                    </a:cubicBezTo>
                    <a:cubicBezTo>
                      <a:pt x="795070" y="1531185"/>
                      <a:pt x="563266" y="1659562"/>
                      <a:pt x="392204" y="1873475"/>
                    </a:cubicBezTo>
                    <a:cubicBezTo>
                      <a:pt x="221141" y="2087386"/>
                      <a:pt x="110825" y="2386830"/>
                      <a:pt x="55668" y="2536554"/>
                    </a:cubicBezTo>
                    <a:lnTo>
                      <a:pt x="508" y="26862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2" name="Freeform: Shape 1701">
                <a:extLst>
                  <a:ext uri="{FF2B5EF4-FFF2-40B4-BE49-F238E27FC236}">
                    <a16:creationId xmlns:a16="http://schemas.microsoft.com/office/drawing/2014/main" id="{A078A6F2-3E06-2626-27C0-FBA2A1212572}"/>
                  </a:ext>
                </a:extLst>
              </p:cNvPr>
              <p:cNvSpPr/>
              <p:nvPr/>
            </p:nvSpPr>
            <p:spPr>
              <a:xfrm>
                <a:off x="8788199" y="2002775"/>
                <a:ext cx="1451151" cy="1230028"/>
              </a:xfrm>
              <a:custGeom>
                <a:avLst/>
                <a:gdLst>
                  <a:gd name="connsiteX0" fmla="*/ 1451645 w 1451151"/>
                  <a:gd name="connsiteY0" fmla="*/ 104691 h 1230028"/>
                  <a:gd name="connsiteX1" fmla="*/ 1428401 w 1451151"/>
                  <a:gd name="connsiteY1" fmla="*/ 242860 h 1230028"/>
                  <a:gd name="connsiteX2" fmla="*/ 1224994 w 1451151"/>
                  <a:gd name="connsiteY2" fmla="*/ 832959 h 1230028"/>
                  <a:gd name="connsiteX3" fmla="*/ 648658 w 1451151"/>
                  <a:gd name="connsiteY3" fmla="*/ 1155958 h 1230028"/>
                  <a:gd name="connsiteX4" fmla="*/ 97089 w 1451151"/>
                  <a:gd name="connsiteY4" fmla="*/ 1105816 h 1230028"/>
                  <a:gd name="connsiteX5" fmla="*/ 2613 w 1451151"/>
                  <a:gd name="connsiteY5" fmla="*/ 228639 h 1230028"/>
                  <a:gd name="connsiteX6" fmla="*/ 6827 w 1451151"/>
                  <a:gd name="connsiteY6" fmla="*/ 562 h 1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151" h="1230028">
                    <a:moveTo>
                      <a:pt x="1451645" y="104691"/>
                    </a:moveTo>
                    <a:lnTo>
                      <a:pt x="1428401" y="242860"/>
                    </a:lnTo>
                    <a:cubicBezTo>
                      <a:pt x="1405160" y="381026"/>
                      <a:pt x="1358676" y="657365"/>
                      <a:pt x="1224994" y="832959"/>
                    </a:cubicBezTo>
                    <a:cubicBezTo>
                      <a:pt x="1091313" y="1008553"/>
                      <a:pt x="870434" y="1083406"/>
                      <a:pt x="648658" y="1155958"/>
                    </a:cubicBezTo>
                    <a:cubicBezTo>
                      <a:pt x="426883" y="1228510"/>
                      <a:pt x="204209" y="1298765"/>
                      <a:pt x="97089" y="1105816"/>
                    </a:cubicBezTo>
                    <a:cubicBezTo>
                      <a:pt x="-10031" y="912867"/>
                      <a:pt x="-1600" y="456716"/>
                      <a:pt x="2613" y="228639"/>
                    </a:cubicBezTo>
                    <a:lnTo>
                      <a:pt x="6827" y="5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3" name="Freeform: Shape 1702">
                <a:extLst>
                  <a:ext uri="{FF2B5EF4-FFF2-40B4-BE49-F238E27FC236}">
                    <a16:creationId xmlns:a16="http://schemas.microsoft.com/office/drawing/2014/main" id="{F486E7A7-3221-0C0E-DDC5-C7A7B8EE54BA}"/>
                  </a:ext>
                </a:extLst>
              </p:cNvPr>
              <p:cNvSpPr/>
              <p:nvPr/>
            </p:nvSpPr>
            <p:spPr>
              <a:xfrm>
                <a:off x="8814625" y="1988441"/>
                <a:ext cx="1424725" cy="1241859"/>
              </a:xfrm>
              <a:custGeom>
                <a:avLst/>
                <a:gdLst>
                  <a:gd name="connsiteX0" fmla="*/ 1425218 w 1424725"/>
                  <a:gd name="connsiteY0" fmla="*/ 119025 h 1241859"/>
                  <a:gd name="connsiteX1" fmla="*/ 1402358 w 1424725"/>
                  <a:gd name="connsiteY1" fmla="*/ 257045 h 1241859"/>
                  <a:gd name="connsiteX2" fmla="*/ 1200868 w 1424725"/>
                  <a:gd name="connsiteY2" fmla="*/ 846398 h 1241859"/>
                  <a:gd name="connsiteX3" fmla="*/ 626828 w 1424725"/>
                  <a:gd name="connsiteY3" fmla="*/ 1168500 h 1241859"/>
                  <a:gd name="connsiteX4" fmla="*/ 82154 w 1424725"/>
                  <a:gd name="connsiteY4" fmla="*/ 1115670 h 1241859"/>
                  <a:gd name="connsiteX5" fmla="*/ 7982 w 1424725"/>
                  <a:gd name="connsiteY5" fmla="*/ 230578 h 1241859"/>
                  <a:gd name="connsiteX6" fmla="*/ 17177 w 1424725"/>
                  <a:gd name="connsiteY6" fmla="*/ 563 h 124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4725" h="1241859">
                    <a:moveTo>
                      <a:pt x="1425218" y="119025"/>
                    </a:moveTo>
                    <a:lnTo>
                      <a:pt x="1402358" y="257045"/>
                    </a:lnTo>
                    <a:cubicBezTo>
                      <a:pt x="1379501" y="395064"/>
                      <a:pt x="1333781" y="671103"/>
                      <a:pt x="1200868" y="846398"/>
                    </a:cubicBezTo>
                    <a:cubicBezTo>
                      <a:pt x="1067950" y="1021692"/>
                      <a:pt x="847837" y="1096245"/>
                      <a:pt x="626828" y="1168500"/>
                    </a:cubicBezTo>
                    <a:cubicBezTo>
                      <a:pt x="405818" y="1240754"/>
                      <a:pt x="183912" y="1310710"/>
                      <a:pt x="82154" y="1115670"/>
                    </a:cubicBezTo>
                    <a:cubicBezTo>
                      <a:pt x="-19604" y="920632"/>
                      <a:pt x="-1214" y="460597"/>
                      <a:pt x="7982" y="230578"/>
                    </a:cubicBezTo>
                    <a:lnTo>
                      <a:pt x="17177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4" name="Freeform: Shape 1703">
                <a:extLst>
                  <a:ext uri="{FF2B5EF4-FFF2-40B4-BE49-F238E27FC236}">
                    <a16:creationId xmlns:a16="http://schemas.microsoft.com/office/drawing/2014/main" id="{AF2F302E-37F5-9E68-4193-954B79F83B56}"/>
                  </a:ext>
                </a:extLst>
              </p:cNvPr>
              <p:cNvSpPr/>
              <p:nvPr/>
            </p:nvSpPr>
            <p:spPr>
              <a:xfrm>
                <a:off x="8839009" y="1974989"/>
                <a:ext cx="1400341" cy="1252969"/>
              </a:xfrm>
              <a:custGeom>
                <a:avLst/>
                <a:gdLst>
                  <a:gd name="connsiteX0" fmla="*/ 1400833 w 1400341"/>
                  <a:gd name="connsiteY0" fmla="*/ 132478 h 1252969"/>
                  <a:gd name="connsiteX1" fmla="*/ 1378360 w 1400341"/>
                  <a:gd name="connsiteY1" fmla="*/ 270359 h 1252969"/>
                  <a:gd name="connsiteX2" fmla="*/ 1178802 w 1400341"/>
                  <a:gd name="connsiteY2" fmla="*/ 859009 h 1252969"/>
                  <a:gd name="connsiteX3" fmla="*/ 607081 w 1400341"/>
                  <a:gd name="connsiteY3" fmla="*/ 1180271 h 1252969"/>
                  <a:gd name="connsiteX4" fmla="*/ 69367 w 1400341"/>
                  <a:gd name="connsiteY4" fmla="*/ 1124921 h 1252969"/>
                  <a:gd name="connsiteX5" fmla="*/ 15681 w 1400341"/>
                  <a:gd name="connsiteY5" fmla="*/ 232404 h 1252969"/>
                  <a:gd name="connsiteX6" fmla="*/ 29898 w 1400341"/>
                  <a:gd name="connsiteY6" fmla="*/ 563 h 12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0341" h="1252969">
                    <a:moveTo>
                      <a:pt x="1400833" y="132478"/>
                    </a:moveTo>
                    <a:lnTo>
                      <a:pt x="1378360" y="270359"/>
                    </a:lnTo>
                    <a:cubicBezTo>
                      <a:pt x="1355888" y="408236"/>
                      <a:pt x="1310943" y="683993"/>
                      <a:pt x="1178802" y="859009"/>
                    </a:cubicBezTo>
                    <a:cubicBezTo>
                      <a:pt x="1046660" y="1034026"/>
                      <a:pt x="827318" y="1108297"/>
                      <a:pt x="607081" y="1180271"/>
                    </a:cubicBezTo>
                    <a:cubicBezTo>
                      <a:pt x="386845" y="1252246"/>
                      <a:pt x="165712" y="1321921"/>
                      <a:pt x="69367" y="1124921"/>
                    </a:cubicBezTo>
                    <a:cubicBezTo>
                      <a:pt x="-26981" y="927919"/>
                      <a:pt x="1460" y="464241"/>
                      <a:pt x="15681" y="232404"/>
                    </a:cubicBezTo>
                    <a:lnTo>
                      <a:pt x="29898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5" name="Freeform: Shape 1704">
                <a:extLst>
                  <a:ext uri="{FF2B5EF4-FFF2-40B4-BE49-F238E27FC236}">
                    <a16:creationId xmlns:a16="http://schemas.microsoft.com/office/drawing/2014/main" id="{8CCD9735-3A9F-C1C4-C8EB-71BE41DF4D1B}"/>
                  </a:ext>
                </a:extLst>
              </p:cNvPr>
              <p:cNvSpPr/>
              <p:nvPr/>
            </p:nvSpPr>
            <p:spPr>
              <a:xfrm>
                <a:off x="8861722" y="1962432"/>
                <a:ext cx="1377628" cy="1263343"/>
              </a:xfrm>
              <a:custGeom>
                <a:avLst/>
                <a:gdLst>
                  <a:gd name="connsiteX0" fmla="*/ 1378119 w 1377628"/>
                  <a:gd name="connsiteY0" fmla="*/ 145036 h 1263343"/>
                  <a:gd name="connsiteX1" fmla="*/ 1356034 w 1377628"/>
                  <a:gd name="connsiteY1" fmla="*/ 282784 h 1263343"/>
                  <a:gd name="connsiteX2" fmla="*/ 1158425 w 1377628"/>
                  <a:gd name="connsiteY2" fmla="*/ 870784 h 1263343"/>
                  <a:gd name="connsiteX3" fmla="*/ 589045 w 1377628"/>
                  <a:gd name="connsiteY3" fmla="*/ 1191259 h 1263343"/>
                  <a:gd name="connsiteX4" fmla="*/ 58347 w 1377628"/>
                  <a:gd name="connsiteY4" fmla="*/ 1133553 h 1263343"/>
                  <a:gd name="connsiteX5" fmla="*/ 25319 w 1377628"/>
                  <a:gd name="connsiteY5" fmla="*/ 234105 h 1263343"/>
                  <a:gd name="connsiteX6" fmla="*/ 44605 w 1377628"/>
                  <a:gd name="connsiteY6" fmla="*/ 564 h 126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7628" h="1263343">
                    <a:moveTo>
                      <a:pt x="1378119" y="145036"/>
                    </a:moveTo>
                    <a:lnTo>
                      <a:pt x="1356034" y="282784"/>
                    </a:lnTo>
                    <a:cubicBezTo>
                      <a:pt x="1333953" y="420533"/>
                      <a:pt x="1289788" y="696027"/>
                      <a:pt x="1158425" y="870784"/>
                    </a:cubicBezTo>
                    <a:cubicBezTo>
                      <a:pt x="1027063" y="1045537"/>
                      <a:pt x="808502" y="1119548"/>
                      <a:pt x="589045" y="1191259"/>
                    </a:cubicBezTo>
                    <a:cubicBezTo>
                      <a:pt x="369588" y="1262971"/>
                      <a:pt x="149235" y="1332386"/>
                      <a:pt x="58347" y="1133553"/>
                    </a:cubicBezTo>
                    <a:cubicBezTo>
                      <a:pt x="-32544" y="934722"/>
                      <a:pt x="6032" y="467643"/>
                      <a:pt x="25319" y="234105"/>
                    </a:cubicBezTo>
                    <a:lnTo>
                      <a:pt x="44605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6" name="Freeform: Shape 1705">
                <a:extLst>
                  <a:ext uri="{FF2B5EF4-FFF2-40B4-BE49-F238E27FC236}">
                    <a16:creationId xmlns:a16="http://schemas.microsoft.com/office/drawing/2014/main" id="{AB864FFC-3846-B021-1B53-21AD9BCB5615}"/>
                  </a:ext>
                </a:extLst>
              </p:cNvPr>
              <p:cNvSpPr/>
              <p:nvPr/>
            </p:nvSpPr>
            <p:spPr>
              <a:xfrm>
                <a:off x="8883026" y="1950779"/>
                <a:ext cx="1356324" cy="1272975"/>
              </a:xfrm>
              <a:custGeom>
                <a:avLst/>
                <a:gdLst>
                  <a:gd name="connsiteX0" fmla="*/ 1356814 w 1356324"/>
                  <a:gd name="connsiteY0" fmla="*/ 156689 h 1272975"/>
                  <a:gd name="connsiteX1" fmla="*/ 1335125 w 1356324"/>
                  <a:gd name="connsiteY1" fmla="*/ 294317 h 1272975"/>
                  <a:gd name="connsiteX2" fmla="*/ 1139480 w 1356324"/>
                  <a:gd name="connsiteY2" fmla="*/ 881706 h 1272975"/>
                  <a:gd name="connsiteX3" fmla="*/ 572454 w 1356324"/>
                  <a:gd name="connsiteY3" fmla="*/ 1201457 h 1272975"/>
                  <a:gd name="connsiteX4" fmla="*/ 48827 w 1356324"/>
                  <a:gd name="connsiteY4" fmla="*/ 1141564 h 1272975"/>
                  <a:gd name="connsiteX5" fmla="*/ 36618 w 1356324"/>
                  <a:gd name="connsiteY5" fmla="*/ 235678 h 1272975"/>
                  <a:gd name="connsiteX6" fmla="*/ 61011 w 1356324"/>
                  <a:gd name="connsiteY6" fmla="*/ 564 h 127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6324" h="1272975">
                    <a:moveTo>
                      <a:pt x="1356814" y="156689"/>
                    </a:moveTo>
                    <a:lnTo>
                      <a:pt x="1335125" y="294317"/>
                    </a:lnTo>
                    <a:cubicBezTo>
                      <a:pt x="1313435" y="431942"/>
                      <a:pt x="1270056" y="707194"/>
                      <a:pt x="1139480" y="881706"/>
                    </a:cubicBezTo>
                    <a:cubicBezTo>
                      <a:pt x="1008900" y="1056217"/>
                      <a:pt x="791126" y="1129987"/>
                      <a:pt x="572454" y="1201457"/>
                    </a:cubicBezTo>
                    <a:cubicBezTo>
                      <a:pt x="353783" y="1272925"/>
                      <a:pt x="134218" y="1342096"/>
                      <a:pt x="48827" y="1141564"/>
                    </a:cubicBezTo>
                    <a:cubicBezTo>
                      <a:pt x="-36563" y="941032"/>
                      <a:pt x="12226" y="470796"/>
                      <a:pt x="36618" y="235678"/>
                    </a:cubicBezTo>
                    <a:lnTo>
                      <a:pt x="61011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7" name="Freeform: Shape 1706">
                <a:extLst>
                  <a:ext uri="{FF2B5EF4-FFF2-40B4-BE49-F238E27FC236}">
                    <a16:creationId xmlns:a16="http://schemas.microsoft.com/office/drawing/2014/main" id="{9ED78BE1-9F83-C4E7-7A6A-ACEE53ECC6E4}"/>
                  </a:ext>
                </a:extLst>
              </p:cNvPr>
              <p:cNvSpPr/>
              <p:nvPr/>
            </p:nvSpPr>
            <p:spPr>
              <a:xfrm>
                <a:off x="7959711" y="2106904"/>
                <a:ext cx="2279639" cy="2199077"/>
              </a:xfrm>
              <a:custGeom>
                <a:avLst/>
                <a:gdLst>
                  <a:gd name="connsiteX0" fmla="*/ 2280161 w 2279639"/>
                  <a:gd name="connsiteY0" fmla="*/ 522 h 2199077"/>
                  <a:gd name="connsiteX1" fmla="*/ 2248223 w 2279639"/>
                  <a:gd name="connsiteY1" fmla="*/ 162682 h 2199077"/>
                  <a:gd name="connsiteX2" fmla="*/ 2001335 w 2279639"/>
                  <a:gd name="connsiteY2" fmla="*/ 872739 h 2199077"/>
                  <a:gd name="connsiteX3" fmla="*/ 1372821 w 2279639"/>
                  <a:gd name="connsiteY3" fmla="*/ 1339689 h 2199077"/>
                  <a:gd name="connsiteX4" fmla="*/ 664723 w 2279639"/>
                  <a:gd name="connsiteY4" fmla="*/ 1721399 h 2199077"/>
                  <a:gd name="connsiteX5" fmla="*/ 109353 w 2279639"/>
                  <a:gd name="connsiteY5" fmla="*/ 2115782 h 2199077"/>
                  <a:gd name="connsiteX6" fmla="*/ 521 w 2279639"/>
                  <a:gd name="connsiteY6" fmla="*/ 2199599 h 219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9639" h="2199077">
                    <a:moveTo>
                      <a:pt x="2280161" y="522"/>
                    </a:moveTo>
                    <a:lnTo>
                      <a:pt x="2248223" y="162682"/>
                    </a:lnTo>
                    <a:cubicBezTo>
                      <a:pt x="2216284" y="324841"/>
                      <a:pt x="2152408" y="649164"/>
                      <a:pt x="2001335" y="872739"/>
                    </a:cubicBezTo>
                    <a:cubicBezTo>
                      <a:pt x="1850261" y="1096318"/>
                      <a:pt x="1611989" y="1219153"/>
                      <a:pt x="1372821" y="1339689"/>
                    </a:cubicBezTo>
                    <a:cubicBezTo>
                      <a:pt x="1133653" y="1460226"/>
                      <a:pt x="893590" y="1578463"/>
                      <a:pt x="664723" y="1721399"/>
                    </a:cubicBezTo>
                    <a:cubicBezTo>
                      <a:pt x="435856" y="1864333"/>
                      <a:pt x="218189" y="2031968"/>
                      <a:pt x="109353" y="2115782"/>
                    </a:cubicBezTo>
                    <a:lnTo>
                      <a:pt x="521" y="21995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8" name="Freeform: Shape 1707">
                <a:extLst>
                  <a:ext uri="{FF2B5EF4-FFF2-40B4-BE49-F238E27FC236}">
                    <a16:creationId xmlns:a16="http://schemas.microsoft.com/office/drawing/2014/main" id="{1F17B296-E3AF-D54F-BCCD-85A6A5A119CC}"/>
                  </a:ext>
                </a:extLst>
              </p:cNvPr>
              <p:cNvSpPr/>
              <p:nvPr/>
            </p:nvSpPr>
            <p:spPr>
              <a:xfrm>
                <a:off x="7941496" y="2106904"/>
                <a:ext cx="2297854" cy="2164059"/>
              </a:xfrm>
              <a:custGeom>
                <a:avLst/>
                <a:gdLst>
                  <a:gd name="connsiteX0" fmla="*/ 2298376 w 2297854"/>
                  <a:gd name="connsiteY0" fmla="*/ 523 h 2164059"/>
                  <a:gd name="connsiteX1" fmla="*/ 2266248 w 2297854"/>
                  <a:gd name="connsiteY1" fmla="*/ 162317 h 2164059"/>
                  <a:gd name="connsiteX2" fmla="*/ 2018413 w 2297854"/>
                  <a:gd name="connsiteY2" fmla="*/ 870553 h 2164059"/>
                  <a:gd name="connsiteX3" fmla="*/ 1388760 w 2297854"/>
                  <a:gd name="connsiteY3" fmla="*/ 1335313 h 2164059"/>
                  <a:gd name="connsiteX4" fmla="*/ 677247 w 2297854"/>
                  <a:gd name="connsiteY4" fmla="*/ 1710457 h 2164059"/>
                  <a:gd name="connsiteX5" fmla="*/ 111823 w 2297854"/>
                  <a:gd name="connsiteY5" fmla="*/ 2085509 h 2164059"/>
                  <a:gd name="connsiteX6" fmla="*/ 522 w 2297854"/>
                  <a:gd name="connsiteY6" fmla="*/ 2164583 h 216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7854" h="2164059">
                    <a:moveTo>
                      <a:pt x="2298376" y="523"/>
                    </a:moveTo>
                    <a:lnTo>
                      <a:pt x="2266248" y="162317"/>
                    </a:lnTo>
                    <a:cubicBezTo>
                      <a:pt x="2234120" y="324115"/>
                      <a:pt x="2169867" y="647706"/>
                      <a:pt x="2018413" y="870553"/>
                    </a:cubicBezTo>
                    <a:cubicBezTo>
                      <a:pt x="1866959" y="1093401"/>
                      <a:pt x="1628307" y="1215506"/>
                      <a:pt x="1388760" y="1335313"/>
                    </a:cubicBezTo>
                    <a:cubicBezTo>
                      <a:pt x="1149212" y="1455120"/>
                      <a:pt x="908770" y="1572629"/>
                      <a:pt x="677247" y="1710457"/>
                    </a:cubicBezTo>
                    <a:cubicBezTo>
                      <a:pt x="445725" y="1848284"/>
                      <a:pt x="223123" y="2006435"/>
                      <a:pt x="111823" y="2085509"/>
                    </a:cubicBezTo>
                    <a:lnTo>
                      <a:pt x="522" y="216458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09" name="Freeform: Shape 1708">
                <a:extLst>
                  <a:ext uri="{FF2B5EF4-FFF2-40B4-BE49-F238E27FC236}">
                    <a16:creationId xmlns:a16="http://schemas.microsoft.com/office/drawing/2014/main" id="{E3BC8A43-A686-99D7-57C3-80BC19BA728B}"/>
                  </a:ext>
                </a:extLst>
              </p:cNvPr>
              <p:cNvSpPr/>
              <p:nvPr/>
            </p:nvSpPr>
            <p:spPr>
              <a:xfrm>
                <a:off x="7924127" y="2106904"/>
                <a:ext cx="2315224" cy="2128617"/>
              </a:xfrm>
              <a:custGeom>
                <a:avLst/>
                <a:gdLst>
                  <a:gd name="connsiteX0" fmla="*/ 2315747 w 2315224"/>
                  <a:gd name="connsiteY0" fmla="*/ 524 h 2128617"/>
                  <a:gd name="connsiteX1" fmla="*/ 2283439 w 2315224"/>
                  <a:gd name="connsiteY1" fmla="*/ 161949 h 2128617"/>
                  <a:gd name="connsiteX2" fmla="*/ 2034697 w 2315224"/>
                  <a:gd name="connsiteY2" fmla="*/ 868338 h 2128617"/>
                  <a:gd name="connsiteX3" fmla="*/ 1403959 w 2315224"/>
                  <a:gd name="connsiteY3" fmla="*/ 1330884 h 2128617"/>
                  <a:gd name="connsiteX4" fmla="*/ 689190 w 2315224"/>
                  <a:gd name="connsiteY4" fmla="*/ 1699382 h 2128617"/>
                  <a:gd name="connsiteX5" fmla="*/ 114175 w 2315224"/>
                  <a:gd name="connsiteY5" fmla="*/ 2054867 h 2128617"/>
                  <a:gd name="connsiteX6" fmla="*/ 522 w 2315224"/>
                  <a:gd name="connsiteY6" fmla="*/ 2129142 h 212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5224" h="2128617">
                    <a:moveTo>
                      <a:pt x="2315747" y="524"/>
                    </a:moveTo>
                    <a:lnTo>
                      <a:pt x="2283439" y="161949"/>
                    </a:lnTo>
                    <a:cubicBezTo>
                      <a:pt x="2251128" y="323377"/>
                      <a:pt x="2186513" y="646230"/>
                      <a:pt x="2034697" y="868338"/>
                    </a:cubicBezTo>
                    <a:cubicBezTo>
                      <a:pt x="1882881" y="1090449"/>
                      <a:pt x="1643868" y="1211816"/>
                      <a:pt x="1403959" y="1330884"/>
                    </a:cubicBezTo>
                    <a:cubicBezTo>
                      <a:pt x="1164050" y="1449952"/>
                      <a:pt x="923244" y="1566722"/>
                      <a:pt x="689190" y="1699382"/>
                    </a:cubicBezTo>
                    <a:cubicBezTo>
                      <a:pt x="455133" y="1832042"/>
                      <a:pt x="227828" y="1980592"/>
                      <a:pt x="114175" y="2054867"/>
                    </a:cubicBezTo>
                    <a:lnTo>
                      <a:pt x="522" y="21291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0" name="Freeform: Shape 1709">
                <a:extLst>
                  <a:ext uri="{FF2B5EF4-FFF2-40B4-BE49-F238E27FC236}">
                    <a16:creationId xmlns:a16="http://schemas.microsoft.com/office/drawing/2014/main" id="{71FFBCFA-9628-5F8A-9AC8-EC5FA062D2F4}"/>
                  </a:ext>
                </a:extLst>
              </p:cNvPr>
              <p:cNvSpPr/>
              <p:nvPr/>
            </p:nvSpPr>
            <p:spPr>
              <a:xfrm>
                <a:off x="7798857" y="2106904"/>
                <a:ext cx="2440493" cy="1755299"/>
              </a:xfrm>
              <a:custGeom>
                <a:avLst/>
                <a:gdLst>
                  <a:gd name="connsiteX0" fmla="*/ 2441020 w 2440493"/>
                  <a:gd name="connsiteY0" fmla="*/ 537 h 1755299"/>
                  <a:gd name="connsiteX1" fmla="*/ 2407407 w 2440493"/>
                  <a:gd name="connsiteY1" fmla="*/ 158074 h 1755299"/>
                  <a:gd name="connsiteX2" fmla="*/ 2152139 w 2440493"/>
                  <a:gd name="connsiteY2" fmla="*/ 845019 h 1755299"/>
                  <a:gd name="connsiteX3" fmla="*/ 1513574 w 2440493"/>
                  <a:gd name="connsiteY3" fmla="*/ 1284232 h 1755299"/>
                  <a:gd name="connsiteX4" fmla="*/ 775316 w 2440493"/>
                  <a:gd name="connsiteY4" fmla="*/ 1582733 h 1755299"/>
                  <a:gd name="connsiteX5" fmla="*/ 131143 w 2440493"/>
                  <a:gd name="connsiteY5" fmla="*/ 1732115 h 1755299"/>
                  <a:gd name="connsiteX6" fmla="*/ 527 w 2440493"/>
                  <a:gd name="connsiteY6" fmla="*/ 1755837 h 175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493" h="1755299">
                    <a:moveTo>
                      <a:pt x="2441020" y="537"/>
                    </a:moveTo>
                    <a:lnTo>
                      <a:pt x="2407407" y="158074"/>
                    </a:lnTo>
                    <a:cubicBezTo>
                      <a:pt x="2373794" y="315614"/>
                      <a:pt x="2306567" y="630687"/>
                      <a:pt x="2152139" y="845019"/>
                    </a:cubicBezTo>
                    <a:cubicBezTo>
                      <a:pt x="1997715" y="1059352"/>
                      <a:pt x="1756093" y="1172941"/>
                      <a:pt x="1513574" y="1284232"/>
                    </a:cubicBezTo>
                    <a:cubicBezTo>
                      <a:pt x="1271055" y="1395523"/>
                      <a:pt x="1027639" y="1504516"/>
                      <a:pt x="775316" y="1582733"/>
                    </a:cubicBezTo>
                    <a:cubicBezTo>
                      <a:pt x="522993" y="1660951"/>
                      <a:pt x="261760" y="1708394"/>
                      <a:pt x="131143" y="1732115"/>
                    </a:cubicBezTo>
                    <a:lnTo>
                      <a:pt x="527" y="17558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1" name="Freeform: Shape 1710">
                <a:extLst>
                  <a:ext uri="{FF2B5EF4-FFF2-40B4-BE49-F238E27FC236}">
                    <a16:creationId xmlns:a16="http://schemas.microsoft.com/office/drawing/2014/main" id="{99B91F1E-A386-6433-481A-7FB39C8E1D3E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102997" cy="590906"/>
              </a:xfrm>
              <a:custGeom>
                <a:avLst/>
                <a:gdLst>
                  <a:gd name="connsiteX0" fmla="*/ 103443 w 102997"/>
                  <a:gd name="connsiteY0" fmla="*/ 58951 h 590906"/>
                  <a:gd name="connsiteX1" fmla="*/ 88874 w 102997"/>
                  <a:gd name="connsiteY1" fmla="*/ 194454 h 590906"/>
                  <a:gd name="connsiteX2" fmla="*/ 27994 w 102997"/>
                  <a:gd name="connsiteY2" fmla="*/ 591231 h 590906"/>
                  <a:gd name="connsiteX3" fmla="*/ 3041 w 102997"/>
                  <a:gd name="connsiteY3" fmla="*/ 145812 h 590906"/>
                  <a:gd name="connsiteX4" fmla="*/ 445 w 102997"/>
                  <a:gd name="connsiteY4" fmla="*/ 58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97" h="590906">
                    <a:moveTo>
                      <a:pt x="103443" y="58951"/>
                    </a:moveTo>
                    <a:lnTo>
                      <a:pt x="88874" y="194454"/>
                    </a:lnTo>
                    <a:cubicBezTo>
                      <a:pt x="74302" y="329958"/>
                      <a:pt x="45162" y="600960"/>
                      <a:pt x="27994" y="591231"/>
                    </a:cubicBezTo>
                    <a:cubicBezTo>
                      <a:pt x="10828" y="581502"/>
                      <a:pt x="5635" y="291041"/>
                      <a:pt x="3041" y="145812"/>
                    </a:cubicBezTo>
                    <a:lnTo>
                      <a:pt x="445" y="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2" name="Freeform: Shape 1711">
                <a:extLst>
                  <a:ext uri="{FF2B5EF4-FFF2-40B4-BE49-F238E27FC236}">
                    <a16:creationId xmlns:a16="http://schemas.microsoft.com/office/drawing/2014/main" id="{7647FF91-79C2-BADC-4C3A-E797D624F299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3" name="Freeform: Shape 1712">
                <a:extLst>
                  <a:ext uri="{FF2B5EF4-FFF2-40B4-BE49-F238E27FC236}">
                    <a16:creationId xmlns:a16="http://schemas.microsoft.com/office/drawing/2014/main" id="{1E962B79-C42D-15AD-9F65-2B3E2C885BF1}"/>
                  </a:ext>
                </a:extLst>
              </p:cNvPr>
              <p:cNvSpPr/>
              <p:nvPr/>
            </p:nvSpPr>
            <p:spPr>
              <a:xfrm>
                <a:off x="10273213" y="2127181"/>
                <a:ext cx="721209" cy="953635"/>
              </a:xfrm>
              <a:custGeom>
                <a:avLst/>
                <a:gdLst>
                  <a:gd name="connsiteX0" fmla="*/ 416 w 721209"/>
                  <a:gd name="connsiteY0" fmla="*/ 563 h 953635"/>
                  <a:gd name="connsiteX1" fmla="*/ 3017 w 721209"/>
                  <a:gd name="connsiteY1" fmla="*/ 157149 h 953635"/>
                  <a:gd name="connsiteX2" fmla="*/ 131022 w 721209"/>
                  <a:gd name="connsiteY2" fmla="*/ 785846 h 953635"/>
                  <a:gd name="connsiteX3" fmla="*/ 604023 w 721209"/>
                  <a:gd name="connsiteY3" fmla="*/ 951847 h 953635"/>
                  <a:gd name="connsiteX4" fmla="*/ 721626 w 721209"/>
                  <a:gd name="connsiteY4" fmla="*/ 954198 h 95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209" h="953635">
                    <a:moveTo>
                      <a:pt x="416" y="563"/>
                    </a:moveTo>
                    <a:lnTo>
                      <a:pt x="3017" y="157149"/>
                    </a:lnTo>
                    <a:cubicBezTo>
                      <a:pt x="5617" y="313734"/>
                      <a:pt x="10819" y="626909"/>
                      <a:pt x="131022" y="785846"/>
                    </a:cubicBezTo>
                    <a:cubicBezTo>
                      <a:pt x="251222" y="944784"/>
                      <a:pt x="486424" y="949491"/>
                      <a:pt x="604023" y="951847"/>
                    </a:cubicBezTo>
                    <a:lnTo>
                      <a:pt x="721626" y="9541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4" name="Freeform: Shape 1713">
                <a:extLst>
                  <a:ext uri="{FF2B5EF4-FFF2-40B4-BE49-F238E27FC236}">
                    <a16:creationId xmlns:a16="http://schemas.microsoft.com/office/drawing/2014/main" id="{5CC05D7E-B427-706E-6101-50F8CAF88C65}"/>
                  </a:ext>
                </a:extLst>
              </p:cNvPr>
              <p:cNvSpPr/>
              <p:nvPr/>
            </p:nvSpPr>
            <p:spPr>
              <a:xfrm>
                <a:off x="10265911" y="2127181"/>
                <a:ext cx="395713" cy="2471520"/>
              </a:xfrm>
              <a:custGeom>
                <a:avLst/>
                <a:gdLst>
                  <a:gd name="connsiteX0" fmla="*/ 7730 w 395713"/>
                  <a:gd name="connsiteY0" fmla="*/ 511 h 2471520"/>
                  <a:gd name="connsiteX1" fmla="*/ 3400 w 395713"/>
                  <a:gd name="connsiteY1" fmla="*/ 188720 h 2471520"/>
                  <a:gd name="connsiteX2" fmla="*/ 55136 w 395713"/>
                  <a:gd name="connsiteY2" fmla="*/ 1165265 h 2471520"/>
                  <a:gd name="connsiteX3" fmla="*/ 327075 w 395713"/>
                  <a:gd name="connsiteY3" fmla="*/ 2248319 h 2471520"/>
                  <a:gd name="connsiteX4" fmla="*/ 396142 w 395713"/>
                  <a:gd name="connsiteY4" fmla="*/ 2472032 h 247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13" h="2471520">
                    <a:moveTo>
                      <a:pt x="7730" y="511"/>
                    </a:moveTo>
                    <a:lnTo>
                      <a:pt x="3400" y="188720"/>
                    </a:lnTo>
                    <a:cubicBezTo>
                      <a:pt x="-935" y="376930"/>
                      <a:pt x="-9600" y="753344"/>
                      <a:pt x="55136" y="1165265"/>
                    </a:cubicBezTo>
                    <a:cubicBezTo>
                      <a:pt x="119872" y="1577185"/>
                      <a:pt x="258009" y="2024609"/>
                      <a:pt x="327075" y="2248319"/>
                    </a:cubicBezTo>
                    <a:lnTo>
                      <a:pt x="396142" y="247203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5" name="Freeform: Shape 1714">
                <a:extLst>
                  <a:ext uri="{FF2B5EF4-FFF2-40B4-BE49-F238E27FC236}">
                    <a16:creationId xmlns:a16="http://schemas.microsoft.com/office/drawing/2014/main" id="{D83B1980-A376-4FB1-DE77-03BC3510B671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138231" cy="604429"/>
              </a:xfrm>
              <a:custGeom>
                <a:avLst/>
                <a:gdLst>
                  <a:gd name="connsiteX0" fmla="*/ 138677 w 138231"/>
                  <a:gd name="connsiteY0" fmla="*/ 76746 h 604429"/>
                  <a:gd name="connsiteX1" fmla="*/ 123374 w 138231"/>
                  <a:gd name="connsiteY1" fmla="*/ 211880 h 604429"/>
                  <a:gd name="connsiteX2" fmla="*/ 54421 w 138231"/>
                  <a:gd name="connsiteY2" fmla="*/ 604578 h 604429"/>
                  <a:gd name="connsiteX3" fmla="*/ 8182 w 138231"/>
                  <a:gd name="connsiteY3" fmla="*/ 148406 h 604429"/>
                  <a:gd name="connsiteX4" fmla="*/ 446 w 138231"/>
                  <a:gd name="connsiteY4" fmla="*/ 580 h 60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31" h="604429">
                    <a:moveTo>
                      <a:pt x="138677" y="76746"/>
                    </a:moveTo>
                    <a:lnTo>
                      <a:pt x="123374" y="211880"/>
                    </a:lnTo>
                    <a:cubicBezTo>
                      <a:pt x="108071" y="347010"/>
                      <a:pt x="77460" y="617274"/>
                      <a:pt x="54421" y="604578"/>
                    </a:cubicBezTo>
                    <a:cubicBezTo>
                      <a:pt x="31382" y="591886"/>
                      <a:pt x="15914" y="296232"/>
                      <a:pt x="8182" y="148406"/>
                    </a:cubicBezTo>
                    <a:lnTo>
                      <a:pt x="446" y="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6" name="Freeform: Shape 1715">
                <a:extLst>
                  <a:ext uri="{FF2B5EF4-FFF2-40B4-BE49-F238E27FC236}">
                    <a16:creationId xmlns:a16="http://schemas.microsoft.com/office/drawing/2014/main" id="{DD22699B-AF26-176B-5B68-3FA3498B9D52}"/>
                  </a:ext>
                </a:extLst>
              </p:cNvPr>
              <p:cNvSpPr/>
              <p:nvPr/>
            </p:nvSpPr>
            <p:spPr>
              <a:xfrm>
                <a:off x="7959711" y="2127181"/>
                <a:ext cx="2313501" cy="2178799"/>
              </a:xfrm>
              <a:custGeom>
                <a:avLst/>
                <a:gdLst>
                  <a:gd name="connsiteX0" fmla="*/ 2314022 w 2313501"/>
                  <a:gd name="connsiteY0" fmla="*/ 521 h 2178799"/>
                  <a:gd name="connsiteX1" fmla="*/ 2277497 w 2313501"/>
                  <a:gd name="connsiteY1" fmla="*/ 159938 h 2178799"/>
                  <a:gd name="connsiteX2" fmla="*/ 2011915 w 2313501"/>
                  <a:gd name="connsiteY2" fmla="*/ 858799 h 2178799"/>
                  <a:gd name="connsiteX3" fmla="*/ 1377053 w 2313501"/>
                  <a:gd name="connsiteY3" fmla="*/ 1321946 h 2178799"/>
                  <a:gd name="connsiteX4" fmla="*/ 666840 w 2313501"/>
                  <a:gd name="connsiteY4" fmla="*/ 1702388 h 2178799"/>
                  <a:gd name="connsiteX5" fmla="*/ 109707 w 2313501"/>
                  <a:gd name="connsiteY5" fmla="*/ 2095715 h 2178799"/>
                  <a:gd name="connsiteX6" fmla="*/ 520 w 2313501"/>
                  <a:gd name="connsiteY6" fmla="*/ 2179321 h 217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3501" h="2178799">
                    <a:moveTo>
                      <a:pt x="2314022" y="521"/>
                    </a:moveTo>
                    <a:lnTo>
                      <a:pt x="2277497" y="159938"/>
                    </a:lnTo>
                    <a:cubicBezTo>
                      <a:pt x="2240976" y="319351"/>
                      <a:pt x="2167926" y="638180"/>
                      <a:pt x="2011915" y="858799"/>
                    </a:cubicBezTo>
                    <a:cubicBezTo>
                      <a:pt x="1855904" y="1079419"/>
                      <a:pt x="1616926" y="1201832"/>
                      <a:pt x="1377053" y="1321946"/>
                    </a:cubicBezTo>
                    <a:cubicBezTo>
                      <a:pt x="1137179" y="1442060"/>
                      <a:pt x="896409" y="1559875"/>
                      <a:pt x="666840" y="1702388"/>
                    </a:cubicBezTo>
                    <a:cubicBezTo>
                      <a:pt x="437267" y="1844899"/>
                      <a:pt x="218893" y="2012110"/>
                      <a:pt x="109707" y="2095715"/>
                    </a:cubicBezTo>
                    <a:lnTo>
                      <a:pt x="520" y="21793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7" name="Freeform: Shape 1716">
                <a:extLst>
                  <a:ext uri="{FF2B5EF4-FFF2-40B4-BE49-F238E27FC236}">
                    <a16:creationId xmlns:a16="http://schemas.microsoft.com/office/drawing/2014/main" id="{EB5DA7AA-8D16-3EE8-8341-4E0FE02B4297}"/>
                  </a:ext>
                </a:extLst>
              </p:cNvPr>
              <p:cNvSpPr/>
              <p:nvPr/>
            </p:nvSpPr>
            <p:spPr>
              <a:xfrm>
                <a:off x="7941496" y="2127181"/>
                <a:ext cx="2331716" cy="2143781"/>
              </a:xfrm>
              <a:custGeom>
                <a:avLst/>
                <a:gdLst>
                  <a:gd name="connsiteX0" fmla="*/ 2332237 w 2331716"/>
                  <a:gd name="connsiteY0" fmla="*/ 523 h 2143781"/>
                  <a:gd name="connsiteX1" fmla="*/ 2295526 w 2331716"/>
                  <a:gd name="connsiteY1" fmla="*/ 159573 h 2143781"/>
                  <a:gd name="connsiteX2" fmla="*/ 2028993 w 2331716"/>
                  <a:gd name="connsiteY2" fmla="*/ 856613 h 2143781"/>
                  <a:gd name="connsiteX3" fmla="*/ 1392991 w 2331716"/>
                  <a:gd name="connsiteY3" fmla="*/ 1317570 h 2143781"/>
                  <a:gd name="connsiteX4" fmla="*/ 679360 w 2331716"/>
                  <a:gd name="connsiteY4" fmla="*/ 1691446 h 2143781"/>
                  <a:gd name="connsiteX5" fmla="*/ 112173 w 2331716"/>
                  <a:gd name="connsiteY5" fmla="*/ 2065443 h 2143781"/>
                  <a:gd name="connsiteX6" fmla="*/ 521 w 2331716"/>
                  <a:gd name="connsiteY6" fmla="*/ 2144304 h 214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1716" h="2143781">
                    <a:moveTo>
                      <a:pt x="2332237" y="523"/>
                    </a:moveTo>
                    <a:lnTo>
                      <a:pt x="2295526" y="159573"/>
                    </a:lnTo>
                    <a:cubicBezTo>
                      <a:pt x="2258811" y="318624"/>
                      <a:pt x="2185385" y="636722"/>
                      <a:pt x="2028993" y="856613"/>
                    </a:cubicBezTo>
                    <a:cubicBezTo>
                      <a:pt x="1872601" y="1076503"/>
                      <a:pt x="1633244" y="1198186"/>
                      <a:pt x="1392991" y="1317570"/>
                    </a:cubicBezTo>
                    <a:cubicBezTo>
                      <a:pt x="1152739" y="1436954"/>
                      <a:pt x="911589" y="1554040"/>
                      <a:pt x="679360" y="1691446"/>
                    </a:cubicBezTo>
                    <a:cubicBezTo>
                      <a:pt x="447136" y="1828851"/>
                      <a:pt x="223828" y="1986578"/>
                      <a:pt x="112173" y="2065443"/>
                    </a:cubicBezTo>
                    <a:lnTo>
                      <a:pt x="521" y="21443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8" name="Freeform: Shape 1717">
                <a:extLst>
                  <a:ext uri="{FF2B5EF4-FFF2-40B4-BE49-F238E27FC236}">
                    <a16:creationId xmlns:a16="http://schemas.microsoft.com/office/drawing/2014/main" id="{F9A12937-2052-8A1D-7E5D-0FA5F9EB73B3}"/>
                  </a:ext>
                </a:extLst>
              </p:cNvPr>
              <p:cNvSpPr/>
              <p:nvPr/>
            </p:nvSpPr>
            <p:spPr>
              <a:xfrm>
                <a:off x="7924127" y="2127181"/>
                <a:ext cx="2349086" cy="2108339"/>
              </a:xfrm>
              <a:custGeom>
                <a:avLst/>
                <a:gdLst>
                  <a:gd name="connsiteX0" fmla="*/ 2349608 w 2349086"/>
                  <a:gd name="connsiteY0" fmla="*/ 524 h 2108339"/>
                  <a:gd name="connsiteX1" fmla="*/ 2312714 w 2349086"/>
                  <a:gd name="connsiteY1" fmla="*/ 159205 h 2108339"/>
                  <a:gd name="connsiteX2" fmla="*/ 2045277 w 2349086"/>
                  <a:gd name="connsiteY2" fmla="*/ 854398 h 2108339"/>
                  <a:gd name="connsiteX3" fmla="*/ 1408191 w 2349086"/>
                  <a:gd name="connsiteY3" fmla="*/ 1313140 h 2108339"/>
                  <a:gd name="connsiteX4" fmla="*/ 691303 w 2349086"/>
                  <a:gd name="connsiteY4" fmla="*/ 1680371 h 2108339"/>
                  <a:gd name="connsiteX5" fmla="*/ 114529 w 2349086"/>
                  <a:gd name="connsiteY5" fmla="*/ 2034797 h 2108339"/>
                  <a:gd name="connsiteX6" fmla="*/ 521 w 2349086"/>
                  <a:gd name="connsiteY6" fmla="*/ 2108863 h 210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9086" h="2108339">
                    <a:moveTo>
                      <a:pt x="2349608" y="524"/>
                    </a:moveTo>
                    <a:lnTo>
                      <a:pt x="2312714" y="159205"/>
                    </a:lnTo>
                    <a:cubicBezTo>
                      <a:pt x="2275819" y="317886"/>
                      <a:pt x="2202031" y="635245"/>
                      <a:pt x="2045277" y="854398"/>
                    </a:cubicBezTo>
                    <a:cubicBezTo>
                      <a:pt x="1888523" y="1073550"/>
                      <a:pt x="1648806" y="1194494"/>
                      <a:pt x="1408191" y="1313140"/>
                    </a:cubicBezTo>
                    <a:cubicBezTo>
                      <a:pt x="1167576" y="1431786"/>
                      <a:pt x="926066" y="1548134"/>
                      <a:pt x="691303" y="1680371"/>
                    </a:cubicBezTo>
                    <a:cubicBezTo>
                      <a:pt x="456544" y="1812609"/>
                      <a:pt x="228532" y="1960734"/>
                      <a:pt x="114529" y="2034797"/>
                    </a:cubicBezTo>
                    <a:lnTo>
                      <a:pt x="521" y="21088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19" name="Freeform: Shape 1718">
                <a:extLst>
                  <a:ext uri="{FF2B5EF4-FFF2-40B4-BE49-F238E27FC236}">
                    <a16:creationId xmlns:a16="http://schemas.microsoft.com/office/drawing/2014/main" id="{1B65D493-7A6F-5592-9F53-641626835976}"/>
                  </a:ext>
                </a:extLst>
              </p:cNvPr>
              <p:cNvSpPr/>
              <p:nvPr/>
            </p:nvSpPr>
            <p:spPr>
              <a:xfrm>
                <a:off x="7779077" y="2127181"/>
                <a:ext cx="2494135" cy="1618296"/>
              </a:xfrm>
              <a:custGeom>
                <a:avLst/>
                <a:gdLst>
                  <a:gd name="connsiteX0" fmla="*/ 2494662 w 2494135"/>
                  <a:gd name="connsiteY0" fmla="*/ 541 h 1618296"/>
                  <a:gd name="connsiteX1" fmla="*/ 2456257 w 2494135"/>
                  <a:gd name="connsiteY1" fmla="*/ 154116 h 1618296"/>
                  <a:gd name="connsiteX2" fmla="*/ 2181268 w 2494135"/>
                  <a:gd name="connsiteY2" fmla="*/ 823786 h 1618296"/>
                  <a:gd name="connsiteX3" fmla="*/ 1535114 w 2494135"/>
                  <a:gd name="connsiteY3" fmla="*/ 1251902 h 1618296"/>
                  <a:gd name="connsiteX4" fmla="*/ 791032 w 2494135"/>
                  <a:gd name="connsiteY4" fmla="*/ 1527250 h 1618296"/>
                  <a:gd name="connsiteX5" fmla="*/ 134171 w 2494135"/>
                  <a:gd name="connsiteY5" fmla="*/ 1611133 h 1618296"/>
                  <a:gd name="connsiteX6" fmla="*/ 526 w 2494135"/>
                  <a:gd name="connsiteY6" fmla="*/ 1618837 h 161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135" h="1618296">
                    <a:moveTo>
                      <a:pt x="2494662" y="541"/>
                    </a:moveTo>
                    <a:lnTo>
                      <a:pt x="2456257" y="154116"/>
                    </a:lnTo>
                    <a:cubicBezTo>
                      <a:pt x="2417853" y="307695"/>
                      <a:pt x="2341043" y="614846"/>
                      <a:pt x="2181268" y="823786"/>
                    </a:cubicBezTo>
                    <a:cubicBezTo>
                      <a:pt x="2021489" y="1032730"/>
                      <a:pt x="1778751" y="1143465"/>
                      <a:pt x="1535114" y="1251902"/>
                    </a:cubicBezTo>
                    <a:cubicBezTo>
                      <a:pt x="1291477" y="1360339"/>
                      <a:pt x="1046944" y="1466477"/>
                      <a:pt x="791032" y="1527250"/>
                    </a:cubicBezTo>
                    <a:cubicBezTo>
                      <a:pt x="535117" y="1588022"/>
                      <a:pt x="267820" y="1603430"/>
                      <a:pt x="134171" y="1611133"/>
                    </a:cubicBezTo>
                    <a:lnTo>
                      <a:pt x="526" y="16188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0" name="Freeform: Shape 1719">
                <a:extLst>
                  <a:ext uri="{FF2B5EF4-FFF2-40B4-BE49-F238E27FC236}">
                    <a16:creationId xmlns:a16="http://schemas.microsoft.com/office/drawing/2014/main" id="{3DB1E920-ECAB-8A35-901B-3DF2F2A2BCA7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136366" cy="596403"/>
              </a:xfrm>
              <a:custGeom>
                <a:avLst/>
                <a:gdLst>
                  <a:gd name="connsiteX0" fmla="*/ 136810 w 136366"/>
                  <a:gd name="connsiteY0" fmla="*/ 80037 h 596403"/>
                  <a:gd name="connsiteX1" fmla="*/ 117373 w 136366"/>
                  <a:gd name="connsiteY1" fmla="*/ 212464 h 596403"/>
                  <a:gd name="connsiteX2" fmla="*/ 36335 w 136366"/>
                  <a:gd name="connsiteY2" fmla="*/ 596505 h 596403"/>
                  <a:gd name="connsiteX3" fmla="*/ 3735 w 136366"/>
                  <a:gd name="connsiteY3" fmla="*/ 146251 h 596403"/>
                  <a:gd name="connsiteX4" fmla="*/ 443 w 136366"/>
                  <a:gd name="connsiteY4" fmla="*/ 579 h 59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366" h="596403">
                    <a:moveTo>
                      <a:pt x="136810" y="80037"/>
                    </a:moveTo>
                    <a:lnTo>
                      <a:pt x="117373" y="212464"/>
                    </a:lnTo>
                    <a:cubicBezTo>
                      <a:pt x="97937" y="344891"/>
                      <a:pt x="59064" y="609745"/>
                      <a:pt x="36335" y="596505"/>
                    </a:cubicBezTo>
                    <a:cubicBezTo>
                      <a:pt x="13607" y="583261"/>
                      <a:pt x="7027" y="291918"/>
                      <a:pt x="3735" y="146251"/>
                    </a:cubicBezTo>
                    <a:lnTo>
                      <a:pt x="443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1" name="Freeform: Shape 1720">
                <a:extLst>
                  <a:ext uri="{FF2B5EF4-FFF2-40B4-BE49-F238E27FC236}">
                    <a16:creationId xmlns:a16="http://schemas.microsoft.com/office/drawing/2014/main" id="{C98A0D9C-746E-B346-1FEF-C20631ABB3D9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2" name="Freeform: Shape 1721">
                <a:extLst>
                  <a:ext uri="{FF2B5EF4-FFF2-40B4-BE49-F238E27FC236}">
                    <a16:creationId xmlns:a16="http://schemas.microsoft.com/office/drawing/2014/main" id="{F3989477-74E8-248C-0AE6-B87C889B15E3}"/>
                  </a:ext>
                </a:extLst>
              </p:cNvPr>
              <p:cNvSpPr/>
              <p:nvPr/>
            </p:nvSpPr>
            <p:spPr>
              <a:xfrm>
                <a:off x="10303881" y="2148268"/>
                <a:ext cx="700833" cy="970657"/>
              </a:xfrm>
              <a:custGeom>
                <a:avLst/>
                <a:gdLst>
                  <a:gd name="connsiteX0" fmla="*/ 3115 w 700833"/>
                  <a:gd name="connsiteY0" fmla="*/ 561 h 970657"/>
                  <a:gd name="connsiteX1" fmla="*/ 1064 w 700833"/>
                  <a:gd name="connsiteY1" fmla="*/ 154868 h 970657"/>
                  <a:gd name="connsiteX2" fmla="*/ 111267 w 700833"/>
                  <a:gd name="connsiteY2" fmla="*/ 779557 h 970657"/>
                  <a:gd name="connsiteX3" fmla="*/ 582841 w 700833"/>
                  <a:gd name="connsiteY3" fmla="*/ 963746 h 970657"/>
                  <a:gd name="connsiteX4" fmla="*/ 701249 w 700833"/>
                  <a:gd name="connsiteY4" fmla="*/ 971219 h 970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833" h="970657">
                    <a:moveTo>
                      <a:pt x="3115" y="561"/>
                    </a:moveTo>
                    <a:lnTo>
                      <a:pt x="1064" y="154868"/>
                    </a:lnTo>
                    <a:cubicBezTo>
                      <a:pt x="-988" y="309171"/>
                      <a:pt x="-5089" y="617781"/>
                      <a:pt x="111267" y="779557"/>
                    </a:cubicBezTo>
                    <a:cubicBezTo>
                      <a:pt x="227623" y="941333"/>
                      <a:pt x="464434" y="956274"/>
                      <a:pt x="582841" y="963746"/>
                    </a:cubicBezTo>
                    <a:lnTo>
                      <a:pt x="701249" y="9712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3" name="Freeform: Shape 1722">
                <a:extLst>
                  <a:ext uri="{FF2B5EF4-FFF2-40B4-BE49-F238E27FC236}">
                    <a16:creationId xmlns:a16="http://schemas.microsoft.com/office/drawing/2014/main" id="{943C287F-03B7-CC63-F00D-852B321C18FD}"/>
                  </a:ext>
                </a:extLst>
              </p:cNvPr>
              <p:cNvSpPr/>
              <p:nvPr/>
            </p:nvSpPr>
            <p:spPr>
              <a:xfrm>
                <a:off x="10285376" y="2148268"/>
                <a:ext cx="350239" cy="2480123"/>
              </a:xfrm>
              <a:custGeom>
                <a:avLst/>
                <a:gdLst>
                  <a:gd name="connsiteX0" fmla="*/ 21634 w 350239"/>
                  <a:gd name="connsiteY0" fmla="*/ 510 h 2480123"/>
                  <a:gd name="connsiteX1" fmla="*/ 11893 w 350239"/>
                  <a:gd name="connsiteY1" fmla="*/ 186261 h 2480123"/>
                  <a:gd name="connsiteX2" fmla="*/ 37511 w 350239"/>
                  <a:gd name="connsiteY2" fmla="*/ 1156871 h 2480123"/>
                  <a:gd name="connsiteX3" fmla="*/ 286089 w 350239"/>
                  <a:gd name="connsiteY3" fmla="*/ 2253032 h 2480123"/>
                  <a:gd name="connsiteX4" fmla="*/ 350668 w 350239"/>
                  <a:gd name="connsiteY4" fmla="*/ 2480633 h 2480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39" h="2480123">
                    <a:moveTo>
                      <a:pt x="21634" y="510"/>
                    </a:moveTo>
                    <a:lnTo>
                      <a:pt x="11893" y="186261"/>
                    </a:lnTo>
                    <a:cubicBezTo>
                      <a:pt x="2153" y="372016"/>
                      <a:pt x="-17331" y="743518"/>
                      <a:pt x="37511" y="1156871"/>
                    </a:cubicBezTo>
                    <a:cubicBezTo>
                      <a:pt x="92350" y="1570225"/>
                      <a:pt x="221507" y="2025430"/>
                      <a:pt x="286089" y="2253032"/>
                    </a:cubicBezTo>
                    <a:lnTo>
                      <a:pt x="350668" y="24806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4" name="Freeform: Shape 1723">
                <a:extLst>
                  <a:ext uri="{FF2B5EF4-FFF2-40B4-BE49-F238E27FC236}">
                    <a16:creationId xmlns:a16="http://schemas.microsoft.com/office/drawing/2014/main" id="{021E145B-7340-22D8-AF76-3C28AE67AEA4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171599" cy="609981"/>
              </a:xfrm>
              <a:custGeom>
                <a:avLst/>
                <a:gdLst>
                  <a:gd name="connsiteX0" fmla="*/ 172045 w 171599"/>
                  <a:gd name="connsiteY0" fmla="*/ 97832 h 609981"/>
                  <a:gd name="connsiteX1" fmla="*/ 151873 w 171599"/>
                  <a:gd name="connsiteY1" fmla="*/ 229890 h 609981"/>
                  <a:gd name="connsiteX2" fmla="*/ 62763 w 171599"/>
                  <a:gd name="connsiteY2" fmla="*/ 609849 h 609981"/>
                  <a:gd name="connsiteX3" fmla="*/ 8875 w 171599"/>
                  <a:gd name="connsiteY3" fmla="*/ 148845 h 609981"/>
                  <a:gd name="connsiteX4" fmla="*/ 445 w 171599"/>
                  <a:gd name="connsiteY4" fmla="*/ 580 h 60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599" h="609981">
                    <a:moveTo>
                      <a:pt x="172045" y="97832"/>
                    </a:moveTo>
                    <a:lnTo>
                      <a:pt x="151873" y="229890"/>
                    </a:lnTo>
                    <a:cubicBezTo>
                      <a:pt x="131701" y="361947"/>
                      <a:pt x="91362" y="626059"/>
                      <a:pt x="62763" y="609849"/>
                    </a:cubicBezTo>
                    <a:cubicBezTo>
                      <a:pt x="34164" y="593642"/>
                      <a:pt x="17303" y="297113"/>
                      <a:pt x="8875" y="148845"/>
                    </a:cubicBezTo>
                    <a:lnTo>
                      <a:pt x="445" y="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5" name="Freeform: Shape 1724">
                <a:extLst>
                  <a:ext uri="{FF2B5EF4-FFF2-40B4-BE49-F238E27FC236}">
                    <a16:creationId xmlns:a16="http://schemas.microsoft.com/office/drawing/2014/main" id="{A1FA908B-28ED-7926-6E13-F2282A9B965D}"/>
                  </a:ext>
                </a:extLst>
              </p:cNvPr>
              <p:cNvSpPr/>
              <p:nvPr/>
            </p:nvSpPr>
            <p:spPr>
              <a:xfrm>
                <a:off x="7959711" y="2148268"/>
                <a:ext cx="2346869" cy="2157713"/>
              </a:xfrm>
              <a:custGeom>
                <a:avLst/>
                <a:gdLst>
                  <a:gd name="connsiteX0" fmla="*/ 2347389 w 2346869"/>
                  <a:gd name="connsiteY0" fmla="*/ 521 h 2157713"/>
                  <a:gd name="connsiteX1" fmla="*/ 2306347 w 2346869"/>
                  <a:gd name="connsiteY1" fmla="*/ 157080 h 2157713"/>
                  <a:gd name="connsiteX2" fmla="*/ 2022341 w 2346869"/>
                  <a:gd name="connsiteY2" fmla="*/ 844303 h 2157713"/>
                  <a:gd name="connsiteX3" fmla="*/ 1381222 w 2346869"/>
                  <a:gd name="connsiteY3" fmla="*/ 1303495 h 2157713"/>
                  <a:gd name="connsiteX4" fmla="*/ 668923 w 2346869"/>
                  <a:gd name="connsiteY4" fmla="*/ 1682619 h 2157713"/>
                  <a:gd name="connsiteX5" fmla="*/ 110053 w 2346869"/>
                  <a:gd name="connsiteY5" fmla="*/ 2074848 h 2157713"/>
                  <a:gd name="connsiteX6" fmla="*/ 519 w 2346869"/>
                  <a:gd name="connsiteY6" fmla="*/ 2158234 h 215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6869" h="2157713">
                    <a:moveTo>
                      <a:pt x="2347389" y="521"/>
                    </a:moveTo>
                    <a:lnTo>
                      <a:pt x="2306347" y="157080"/>
                    </a:lnTo>
                    <a:cubicBezTo>
                      <a:pt x="2265305" y="313640"/>
                      <a:pt x="2183221" y="626757"/>
                      <a:pt x="2022341" y="844303"/>
                    </a:cubicBezTo>
                    <a:cubicBezTo>
                      <a:pt x="1861462" y="1061847"/>
                      <a:pt x="1621791" y="1183820"/>
                      <a:pt x="1381222" y="1303495"/>
                    </a:cubicBezTo>
                    <a:cubicBezTo>
                      <a:pt x="1140654" y="1423169"/>
                      <a:pt x="899188" y="1540545"/>
                      <a:pt x="668923" y="1682619"/>
                    </a:cubicBezTo>
                    <a:cubicBezTo>
                      <a:pt x="438656" y="1824694"/>
                      <a:pt x="219587" y="1991462"/>
                      <a:pt x="110053" y="2074848"/>
                    </a:cubicBezTo>
                    <a:lnTo>
                      <a:pt x="519" y="215823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6" name="Freeform: Shape 1725">
                <a:extLst>
                  <a:ext uri="{FF2B5EF4-FFF2-40B4-BE49-F238E27FC236}">
                    <a16:creationId xmlns:a16="http://schemas.microsoft.com/office/drawing/2014/main" id="{D59ED14D-FE9A-FE23-19DA-42CB913FD269}"/>
                  </a:ext>
                </a:extLst>
              </p:cNvPr>
              <p:cNvSpPr/>
              <p:nvPr/>
            </p:nvSpPr>
            <p:spPr>
              <a:xfrm>
                <a:off x="7941496" y="2148268"/>
                <a:ext cx="2365084" cy="2122695"/>
              </a:xfrm>
              <a:custGeom>
                <a:avLst/>
                <a:gdLst>
                  <a:gd name="connsiteX0" fmla="*/ 2365604 w 2365084"/>
                  <a:gd name="connsiteY0" fmla="*/ 522 h 2122695"/>
                  <a:gd name="connsiteX1" fmla="*/ 2324372 w 2365084"/>
                  <a:gd name="connsiteY1" fmla="*/ 156716 h 2122695"/>
                  <a:gd name="connsiteX2" fmla="*/ 2039420 w 2365084"/>
                  <a:gd name="connsiteY2" fmla="*/ 842114 h 2122695"/>
                  <a:gd name="connsiteX3" fmla="*/ 1397161 w 2365084"/>
                  <a:gd name="connsiteY3" fmla="*/ 1299118 h 2122695"/>
                  <a:gd name="connsiteX4" fmla="*/ 681448 w 2365084"/>
                  <a:gd name="connsiteY4" fmla="*/ 1671677 h 2122695"/>
                  <a:gd name="connsiteX5" fmla="*/ 112519 w 2365084"/>
                  <a:gd name="connsiteY5" fmla="*/ 2044575 h 2122695"/>
                  <a:gd name="connsiteX6" fmla="*/ 520 w 2365084"/>
                  <a:gd name="connsiteY6" fmla="*/ 2123217 h 212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5084" h="2122695">
                    <a:moveTo>
                      <a:pt x="2365604" y="522"/>
                    </a:moveTo>
                    <a:lnTo>
                      <a:pt x="2324372" y="156716"/>
                    </a:lnTo>
                    <a:cubicBezTo>
                      <a:pt x="2283140" y="312910"/>
                      <a:pt x="2200676" y="625298"/>
                      <a:pt x="2039420" y="842114"/>
                    </a:cubicBezTo>
                    <a:cubicBezTo>
                      <a:pt x="1878160" y="1058930"/>
                      <a:pt x="1638109" y="1180174"/>
                      <a:pt x="1397161" y="1299118"/>
                    </a:cubicBezTo>
                    <a:cubicBezTo>
                      <a:pt x="1156213" y="1418064"/>
                      <a:pt x="914371" y="1534710"/>
                      <a:pt x="681448" y="1671677"/>
                    </a:cubicBezTo>
                    <a:cubicBezTo>
                      <a:pt x="448524" y="1808645"/>
                      <a:pt x="224522" y="1965930"/>
                      <a:pt x="112519" y="2044575"/>
                    </a:cubicBezTo>
                    <a:lnTo>
                      <a:pt x="520" y="21232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7" name="Freeform: Shape 1726">
                <a:extLst>
                  <a:ext uri="{FF2B5EF4-FFF2-40B4-BE49-F238E27FC236}">
                    <a16:creationId xmlns:a16="http://schemas.microsoft.com/office/drawing/2014/main" id="{96603762-5F82-8689-28FA-53D281231ADA}"/>
                  </a:ext>
                </a:extLst>
              </p:cNvPr>
              <p:cNvSpPr/>
              <p:nvPr/>
            </p:nvSpPr>
            <p:spPr>
              <a:xfrm>
                <a:off x="7924127" y="2148268"/>
                <a:ext cx="2382454" cy="2087253"/>
              </a:xfrm>
              <a:custGeom>
                <a:avLst/>
                <a:gdLst>
                  <a:gd name="connsiteX0" fmla="*/ 2382975 w 2382454"/>
                  <a:gd name="connsiteY0" fmla="*/ 523 h 2087253"/>
                  <a:gd name="connsiteX1" fmla="*/ 2341560 w 2382454"/>
                  <a:gd name="connsiteY1" fmla="*/ 156348 h 2087253"/>
                  <a:gd name="connsiteX2" fmla="*/ 2055704 w 2382454"/>
                  <a:gd name="connsiteY2" fmla="*/ 839902 h 2087253"/>
                  <a:gd name="connsiteX3" fmla="*/ 1412361 w 2382454"/>
                  <a:gd name="connsiteY3" fmla="*/ 1294689 h 2087253"/>
                  <a:gd name="connsiteX4" fmla="*/ 693390 w 2382454"/>
                  <a:gd name="connsiteY4" fmla="*/ 1660602 h 2087253"/>
                  <a:gd name="connsiteX5" fmla="*/ 114875 w 2382454"/>
                  <a:gd name="connsiteY5" fmla="*/ 2013929 h 2087253"/>
                  <a:gd name="connsiteX6" fmla="*/ 520 w 2382454"/>
                  <a:gd name="connsiteY6" fmla="*/ 2087776 h 20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454" h="2087253">
                    <a:moveTo>
                      <a:pt x="2382975" y="523"/>
                    </a:moveTo>
                    <a:lnTo>
                      <a:pt x="2341560" y="156348"/>
                    </a:lnTo>
                    <a:cubicBezTo>
                      <a:pt x="2300149" y="312173"/>
                      <a:pt x="2217322" y="623822"/>
                      <a:pt x="2055704" y="839902"/>
                    </a:cubicBezTo>
                    <a:cubicBezTo>
                      <a:pt x="1894085" y="1055977"/>
                      <a:pt x="1653671" y="1176482"/>
                      <a:pt x="1412361" y="1294689"/>
                    </a:cubicBezTo>
                    <a:cubicBezTo>
                      <a:pt x="1171051" y="1412896"/>
                      <a:pt x="928845" y="1528804"/>
                      <a:pt x="693390" y="1660602"/>
                    </a:cubicBezTo>
                    <a:cubicBezTo>
                      <a:pt x="457932" y="1792400"/>
                      <a:pt x="229226" y="1940086"/>
                      <a:pt x="114875" y="2013929"/>
                    </a:cubicBezTo>
                    <a:lnTo>
                      <a:pt x="520" y="20877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8" name="Freeform: Shape 1727">
                <a:extLst>
                  <a:ext uri="{FF2B5EF4-FFF2-40B4-BE49-F238E27FC236}">
                    <a16:creationId xmlns:a16="http://schemas.microsoft.com/office/drawing/2014/main" id="{0792C9C7-ABF8-7152-E561-C2A118AC4838}"/>
                  </a:ext>
                </a:extLst>
              </p:cNvPr>
              <p:cNvSpPr/>
              <p:nvPr/>
            </p:nvSpPr>
            <p:spPr>
              <a:xfrm>
                <a:off x="7774355" y="2148268"/>
                <a:ext cx="2532225" cy="1558022"/>
              </a:xfrm>
              <a:custGeom>
                <a:avLst/>
                <a:gdLst>
                  <a:gd name="connsiteX0" fmla="*/ 2532751 w 2532225"/>
                  <a:gd name="connsiteY0" fmla="*/ 541 h 1558022"/>
                  <a:gd name="connsiteX1" fmla="*/ 2489778 w 2532225"/>
                  <a:gd name="connsiteY1" fmla="*/ 150854 h 1558022"/>
                  <a:gd name="connsiteX2" fmla="*/ 2196120 w 2532225"/>
                  <a:gd name="connsiteY2" fmla="*/ 806841 h 1558022"/>
                  <a:gd name="connsiteX3" fmla="*/ 1543415 w 2532225"/>
                  <a:gd name="connsiteY3" fmla="*/ 1228554 h 1558022"/>
                  <a:gd name="connsiteX4" fmla="*/ 796361 w 2532225"/>
                  <a:gd name="connsiteY4" fmla="*/ 1495236 h 1558022"/>
                  <a:gd name="connsiteX5" fmla="*/ 135158 w 2532225"/>
                  <a:gd name="connsiteY5" fmla="*/ 1556387 h 1558022"/>
                  <a:gd name="connsiteX6" fmla="*/ 525 w 2532225"/>
                  <a:gd name="connsiteY6" fmla="*/ 1558564 h 155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2225" h="1558022">
                    <a:moveTo>
                      <a:pt x="2532751" y="541"/>
                    </a:moveTo>
                    <a:lnTo>
                      <a:pt x="2489778" y="150854"/>
                    </a:lnTo>
                    <a:cubicBezTo>
                      <a:pt x="2446805" y="301167"/>
                      <a:pt x="2360859" y="601788"/>
                      <a:pt x="2196120" y="806841"/>
                    </a:cubicBezTo>
                    <a:cubicBezTo>
                      <a:pt x="2031378" y="1011893"/>
                      <a:pt x="1787846" y="1121372"/>
                      <a:pt x="1543415" y="1228554"/>
                    </a:cubicBezTo>
                    <a:cubicBezTo>
                      <a:pt x="1298986" y="1335735"/>
                      <a:pt x="1053658" y="1440617"/>
                      <a:pt x="796361" y="1495236"/>
                    </a:cubicBezTo>
                    <a:cubicBezTo>
                      <a:pt x="539063" y="1549854"/>
                      <a:pt x="269794" y="1554209"/>
                      <a:pt x="135158" y="1556387"/>
                    </a:cubicBezTo>
                    <a:lnTo>
                      <a:pt x="525" y="1558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29" name="Freeform: Shape 1728">
                <a:extLst>
                  <a:ext uri="{FF2B5EF4-FFF2-40B4-BE49-F238E27FC236}">
                    <a16:creationId xmlns:a16="http://schemas.microsoft.com/office/drawing/2014/main" id="{530CDA96-1BA2-CD5B-9841-BDC8F9351388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0" name="Freeform: Shape 1729">
                <a:extLst>
                  <a:ext uri="{FF2B5EF4-FFF2-40B4-BE49-F238E27FC236}">
                    <a16:creationId xmlns:a16="http://schemas.microsoft.com/office/drawing/2014/main" id="{EB781FA8-834B-1879-58A6-99D48BAA34F4}"/>
                  </a:ext>
                </a:extLst>
              </p:cNvPr>
              <p:cNvSpPr/>
              <p:nvPr/>
            </p:nvSpPr>
            <p:spPr>
              <a:xfrm>
                <a:off x="10237064" y="2127181"/>
                <a:ext cx="102365" cy="557760"/>
              </a:xfrm>
              <a:custGeom>
                <a:avLst/>
                <a:gdLst>
                  <a:gd name="connsiteX0" fmla="*/ 102806 w 102365"/>
                  <a:gd name="connsiteY0" fmla="*/ 43543 h 557760"/>
                  <a:gd name="connsiteX1" fmla="*/ 80725 w 102365"/>
                  <a:gd name="connsiteY1" fmla="*/ 173995 h 557760"/>
                  <a:gd name="connsiteX2" fmla="*/ 3447 w 102365"/>
                  <a:gd name="connsiteY2" fmla="*/ 558193 h 557760"/>
                  <a:gd name="connsiteX3" fmla="*/ 25543 w 102365"/>
                  <a:gd name="connsiteY3" fmla="*/ 138190 h 557760"/>
                  <a:gd name="connsiteX4" fmla="*/ 36589 w 102365"/>
                  <a:gd name="connsiteY4" fmla="*/ 577 h 55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365" h="557760">
                    <a:moveTo>
                      <a:pt x="102806" y="43543"/>
                    </a:moveTo>
                    <a:lnTo>
                      <a:pt x="80725" y="173995"/>
                    </a:lnTo>
                    <a:cubicBezTo>
                      <a:pt x="58644" y="304450"/>
                      <a:pt x="14482" y="565354"/>
                      <a:pt x="3447" y="558193"/>
                    </a:cubicBezTo>
                    <a:cubicBezTo>
                      <a:pt x="-7592" y="551031"/>
                      <a:pt x="14500" y="275804"/>
                      <a:pt x="25543" y="138190"/>
                    </a:cubicBezTo>
                    <a:lnTo>
                      <a:pt x="36589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1" name="Freeform: Shape 1730">
                <a:extLst>
                  <a:ext uri="{FF2B5EF4-FFF2-40B4-BE49-F238E27FC236}">
                    <a16:creationId xmlns:a16="http://schemas.microsoft.com/office/drawing/2014/main" id="{6D3F40B6-79A5-9056-0DEE-AD7D00EC49D0}"/>
                  </a:ext>
                </a:extLst>
              </p:cNvPr>
              <p:cNvSpPr/>
              <p:nvPr/>
            </p:nvSpPr>
            <p:spPr>
              <a:xfrm>
                <a:off x="10223183" y="2106904"/>
                <a:ext cx="116246" cy="573134"/>
              </a:xfrm>
              <a:custGeom>
                <a:avLst/>
                <a:gdLst>
                  <a:gd name="connsiteX0" fmla="*/ 116687 w 116246"/>
                  <a:gd name="connsiteY0" fmla="*/ 63821 h 573134"/>
                  <a:gd name="connsiteX1" fmla="*/ 93901 w 116246"/>
                  <a:gd name="connsiteY1" fmla="*/ 193852 h 573134"/>
                  <a:gd name="connsiteX2" fmla="*/ 8861 w 116246"/>
                  <a:gd name="connsiteY2" fmla="*/ 573402 h 573134"/>
                  <a:gd name="connsiteX3" fmla="*/ 10500 w 116246"/>
                  <a:gd name="connsiteY3" fmla="*/ 141150 h 573134"/>
                  <a:gd name="connsiteX4" fmla="*/ 16608 w 116246"/>
                  <a:gd name="connsiteY4" fmla="*/ 578 h 57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246" h="573134">
                    <a:moveTo>
                      <a:pt x="116687" y="63821"/>
                    </a:moveTo>
                    <a:lnTo>
                      <a:pt x="93901" y="193852"/>
                    </a:lnTo>
                    <a:cubicBezTo>
                      <a:pt x="71114" y="323884"/>
                      <a:pt x="25540" y="583943"/>
                      <a:pt x="8861" y="573402"/>
                    </a:cubicBezTo>
                    <a:cubicBezTo>
                      <a:pt x="-7817" y="562860"/>
                      <a:pt x="4395" y="281719"/>
                      <a:pt x="10500" y="141150"/>
                    </a:cubicBezTo>
                    <a:lnTo>
                      <a:pt x="16608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2" name="Freeform: Shape 1731">
                <a:extLst>
                  <a:ext uri="{FF2B5EF4-FFF2-40B4-BE49-F238E27FC236}">
                    <a16:creationId xmlns:a16="http://schemas.microsoft.com/office/drawing/2014/main" id="{36E0CDDB-371A-B4BF-08F2-BF82A8916CDF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169215" cy="602182"/>
              </a:xfrm>
              <a:custGeom>
                <a:avLst/>
                <a:gdLst>
                  <a:gd name="connsiteX0" fmla="*/ 169657 w 169215"/>
                  <a:gd name="connsiteY0" fmla="*/ 101917 h 602182"/>
                  <a:gd name="connsiteX1" fmla="*/ 145433 w 169215"/>
                  <a:gd name="connsiteY1" fmla="*/ 231154 h 602182"/>
                  <a:gd name="connsiteX2" fmla="*/ 44549 w 169215"/>
                  <a:gd name="connsiteY2" fmla="*/ 601973 h 602182"/>
                  <a:gd name="connsiteX3" fmla="*/ 4418 w 169215"/>
                  <a:gd name="connsiteY3" fmla="*/ 146704 h 602182"/>
                  <a:gd name="connsiteX4" fmla="*/ 442 w 169215"/>
                  <a:gd name="connsiteY4" fmla="*/ 579 h 60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15" h="602182">
                    <a:moveTo>
                      <a:pt x="169657" y="101917"/>
                    </a:moveTo>
                    <a:lnTo>
                      <a:pt x="145433" y="231154"/>
                    </a:lnTo>
                    <a:cubicBezTo>
                      <a:pt x="121205" y="360392"/>
                      <a:pt x="72749" y="618864"/>
                      <a:pt x="44549" y="601973"/>
                    </a:cubicBezTo>
                    <a:cubicBezTo>
                      <a:pt x="16346" y="585082"/>
                      <a:pt x="8394" y="292832"/>
                      <a:pt x="4418" y="146704"/>
                    </a:cubicBezTo>
                    <a:lnTo>
                      <a:pt x="442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3" name="Freeform: Shape 1732">
                <a:extLst>
                  <a:ext uri="{FF2B5EF4-FFF2-40B4-BE49-F238E27FC236}">
                    <a16:creationId xmlns:a16="http://schemas.microsoft.com/office/drawing/2014/main" id="{10EBBCF2-902F-ED6B-2A10-4D3B2A2D30E0}"/>
                  </a:ext>
                </a:extLst>
              </p:cNvPr>
              <p:cNvSpPr/>
              <p:nvPr/>
            </p:nvSpPr>
            <p:spPr>
              <a:xfrm>
                <a:off x="10328544" y="2170147"/>
                <a:ext cx="685544" cy="987116"/>
              </a:xfrm>
              <a:custGeom>
                <a:avLst/>
                <a:gdLst>
                  <a:gd name="connsiteX0" fmla="*/ 11299 w 685544"/>
                  <a:gd name="connsiteY0" fmla="*/ 559 h 987116"/>
                  <a:gd name="connsiteX1" fmla="*/ 4653 w 685544"/>
                  <a:gd name="connsiteY1" fmla="*/ 152474 h 987116"/>
                  <a:gd name="connsiteX2" fmla="*/ 97158 w 685544"/>
                  <a:gd name="connsiteY2" fmla="*/ 772730 h 987116"/>
                  <a:gd name="connsiteX3" fmla="*/ 566867 w 685544"/>
                  <a:gd name="connsiteY3" fmla="*/ 975068 h 987116"/>
                  <a:gd name="connsiteX4" fmla="*/ 685958 w 685544"/>
                  <a:gd name="connsiteY4" fmla="*/ 987676 h 98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544" h="987116">
                    <a:moveTo>
                      <a:pt x="11299" y="559"/>
                    </a:moveTo>
                    <a:lnTo>
                      <a:pt x="4653" y="152474"/>
                    </a:lnTo>
                    <a:cubicBezTo>
                      <a:pt x="-1992" y="304385"/>
                      <a:pt x="-15284" y="608211"/>
                      <a:pt x="97158" y="772730"/>
                    </a:cubicBezTo>
                    <a:cubicBezTo>
                      <a:pt x="209600" y="937249"/>
                      <a:pt x="447779" y="962464"/>
                      <a:pt x="566867" y="975068"/>
                    </a:cubicBezTo>
                    <a:lnTo>
                      <a:pt x="685958" y="9876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4" name="Freeform: Shape 1733">
                <a:extLst>
                  <a:ext uri="{FF2B5EF4-FFF2-40B4-BE49-F238E27FC236}">
                    <a16:creationId xmlns:a16="http://schemas.microsoft.com/office/drawing/2014/main" id="{5EDCDF44-114F-C8D9-C394-A9B76E3EFFEB}"/>
                  </a:ext>
                </a:extLst>
              </p:cNvPr>
              <p:cNvSpPr/>
              <p:nvPr/>
            </p:nvSpPr>
            <p:spPr>
              <a:xfrm>
                <a:off x="10300358" y="2170147"/>
                <a:ext cx="308542" cy="2487299"/>
              </a:xfrm>
              <a:custGeom>
                <a:avLst/>
                <a:gdLst>
                  <a:gd name="connsiteX0" fmla="*/ 39501 w 308542"/>
                  <a:gd name="connsiteY0" fmla="*/ 508 h 2487299"/>
                  <a:gd name="connsiteX1" fmla="*/ 24413 w 308542"/>
                  <a:gd name="connsiteY1" fmla="*/ 183677 h 2487299"/>
                  <a:gd name="connsiteX2" fmla="*/ 24062 w 308542"/>
                  <a:gd name="connsiteY2" fmla="*/ 1147724 h 2487299"/>
                  <a:gd name="connsiteX3" fmla="*/ 248972 w 308542"/>
                  <a:gd name="connsiteY3" fmla="*/ 2256424 h 2487299"/>
                  <a:gd name="connsiteX4" fmla="*/ 308971 w 308542"/>
                  <a:gd name="connsiteY4" fmla="*/ 2487808 h 248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542" h="2487299">
                    <a:moveTo>
                      <a:pt x="39501" y="508"/>
                    </a:moveTo>
                    <a:lnTo>
                      <a:pt x="24413" y="183677"/>
                    </a:lnTo>
                    <a:cubicBezTo>
                      <a:pt x="9326" y="366842"/>
                      <a:pt x="-20849" y="733173"/>
                      <a:pt x="24062" y="1147724"/>
                    </a:cubicBezTo>
                    <a:cubicBezTo>
                      <a:pt x="68974" y="1562274"/>
                      <a:pt x="188972" y="2025041"/>
                      <a:pt x="248972" y="2256424"/>
                    </a:cubicBezTo>
                    <a:lnTo>
                      <a:pt x="308971" y="24878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5" name="Freeform: Shape 1734">
                <a:extLst>
                  <a:ext uri="{FF2B5EF4-FFF2-40B4-BE49-F238E27FC236}">
                    <a16:creationId xmlns:a16="http://schemas.microsoft.com/office/drawing/2014/main" id="{4463CA35-14AC-06CF-DC1D-BABDFC52B4B6}"/>
                  </a:ext>
                </a:extLst>
              </p:cNvPr>
              <p:cNvSpPr/>
              <p:nvPr/>
            </p:nvSpPr>
            <p:spPr>
              <a:xfrm>
                <a:off x="10134981" y="2051016"/>
                <a:ext cx="204448" cy="615824"/>
              </a:xfrm>
              <a:custGeom>
                <a:avLst/>
                <a:gdLst>
                  <a:gd name="connsiteX0" fmla="*/ 204892 w 204448"/>
                  <a:gd name="connsiteY0" fmla="*/ 119712 h 615824"/>
                  <a:gd name="connsiteX1" fmla="*/ 179933 w 204448"/>
                  <a:gd name="connsiteY1" fmla="*/ 248580 h 615824"/>
                  <a:gd name="connsiteX2" fmla="*/ 70973 w 204448"/>
                  <a:gd name="connsiteY2" fmla="*/ 615320 h 615824"/>
                  <a:gd name="connsiteX3" fmla="*/ 9558 w 204448"/>
                  <a:gd name="connsiteY3" fmla="*/ 149302 h 615824"/>
                  <a:gd name="connsiteX4" fmla="*/ 444 w 204448"/>
                  <a:gd name="connsiteY4" fmla="*/ 580 h 61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448" h="615824">
                    <a:moveTo>
                      <a:pt x="204892" y="119712"/>
                    </a:moveTo>
                    <a:lnTo>
                      <a:pt x="179933" y="248580"/>
                    </a:lnTo>
                    <a:cubicBezTo>
                      <a:pt x="154970" y="377444"/>
                      <a:pt x="105051" y="635174"/>
                      <a:pt x="70973" y="615320"/>
                    </a:cubicBezTo>
                    <a:cubicBezTo>
                      <a:pt x="36899" y="595463"/>
                      <a:pt x="18673" y="298023"/>
                      <a:pt x="9558" y="149302"/>
                    </a:cubicBezTo>
                    <a:lnTo>
                      <a:pt x="444" y="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6" name="Freeform: Shape 1735">
                <a:extLst>
                  <a:ext uri="{FF2B5EF4-FFF2-40B4-BE49-F238E27FC236}">
                    <a16:creationId xmlns:a16="http://schemas.microsoft.com/office/drawing/2014/main" id="{0D8C49B9-B0F8-DD59-6F88-BAB179B50BB2}"/>
                  </a:ext>
                </a:extLst>
              </p:cNvPr>
              <p:cNvSpPr/>
              <p:nvPr/>
            </p:nvSpPr>
            <p:spPr>
              <a:xfrm>
                <a:off x="8386692" y="2170147"/>
                <a:ext cx="1952737" cy="2647451"/>
              </a:xfrm>
              <a:custGeom>
                <a:avLst/>
                <a:gdLst>
                  <a:gd name="connsiteX0" fmla="*/ 1953241 w 1952737"/>
                  <a:gd name="connsiteY0" fmla="*/ 502 h 2647451"/>
                  <a:gd name="connsiteX1" fmla="*/ 1912199 w 1952737"/>
                  <a:gd name="connsiteY1" fmla="*/ 159429 h 2647451"/>
                  <a:gd name="connsiteX2" fmla="*/ 1632298 w 1952737"/>
                  <a:gd name="connsiteY2" fmla="*/ 861216 h 2647451"/>
                  <a:gd name="connsiteX3" fmla="*/ 1011705 w 1952737"/>
                  <a:gd name="connsiteY3" fmla="*/ 1348284 h 2647451"/>
                  <a:gd name="connsiteX4" fmla="*/ 377412 w 1952737"/>
                  <a:gd name="connsiteY4" fmla="*/ 1821969 h 2647451"/>
                  <a:gd name="connsiteX5" fmla="*/ 52558 w 1952737"/>
                  <a:gd name="connsiteY5" fmla="*/ 2495516 h 2647451"/>
                  <a:gd name="connsiteX6" fmla="*/ 503 w 1952737"/>
                  <a:gd name="connsiteY6" fmla="*/ 2647954 h 264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2737" h="2647451">
                    <a:moveTo>
                      <a:pt x="1953241" y="502"/>
                    </a:moveTo>
                    <a:lnTo>
                      <a:pt x="1912199" y="159429"/>
                    </a:lnTo>
                    <a:cubicBezTo>
                      <a:pt x="1871157" y="318355"/>
                      <a:pt x="1789070" y="636204"/>
                      <a:pt x="1632298" y="861216"/>
                    </a:cubicBezTo>
                    <a:cubicBezTo>
                      <a:pt x="1475526" y="1086230"/>
                      <a:pt x="1244062" y="1218406"/>
                      <a:pt x="1011705" y="1348284"/>
                    </a:cubicBezTo>
                    <a:cubicBezTo>
                      <a:pt x="779348" y="1478162"/>
                      <a:pt x="546093" y="1605740"/>
                      <a:pt x="377412" y="1821969"/>
                    </a:cubicBezTo>
                    <a:cubicBezTo>
                      <a:pt x="208727" y="2038199"/>
                      <a:pt x="104613" y="2343075"/>
                      <a:pt x="52558" y="2495516"/>
                    </a:cubicBezTo>
                    <a:lnTo>
                      <a:pt x="503" y="26479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7" name="Freeform: Shape 1736">
                <a:extLst>
                  <a:ext uri="{FF2B5EF4-FFF2-40B4-BE49-F238E27FC236}">
                    <a16:creationId xmlns:a16="http://schemas.microsoft.com/office/drawing/2014/main" id="{EA3A541D-A7FE-822B-6238-B13CCC9D2F4A}"/>
                  </a:ext>
                </a:extLst>
              </p:cNvPr>
              <p:cNvSpPr/>
              <p:nvPr/>
            </p:nvSpPr>
            <p:spPr>
              <a:xfrm>
                <a:off x="8356085" y="2170147"/>
                <a:ext cx="1983344" cy="2622528"/>
              </a:xfrm>
              <a:custGeom>
                <a:avLst/>
                <a:gdLst>
                  <a:gd name="connsiteX0" fmla="*/ 1983849 w 1983344"/>
                  <a:gd name="connsiteY0" fmla="*/ 503 h 2622528"/>
                  <a:gd name="connsiteX1" fmla="*/ 1942489 w 1983344"/>
                  <a:gd name="connsiteY1" fmla="*/ 159170 h 2622528"/>
                  <a:gd name="connsiteX2" fmla="*/ 1660993 w 1983344"/>
                  <a:gd name="connsiteY2" fmla="*/ 859659 h 2622528"/>
                  <a:gd name="connsiteX3" fmla="*/ 1038487 w 1983344"/>
                  <a:gd name="connsiteY3" fmla="*/ 1345169 h 2622528"/>
                  <a:gd name="connsiteX4" fmla="*/ 398455 w 1983344"/>
                  <a:gd name="connsiteY4" fmla="*/ 1814179 h 2622528"/>
                  <a:gd name="connsiteX5" fmla="*/ 56707 w 1983344"/>
                  <a:gd name="connsiteY5" fmla="*/ 2473966 h 2622528"/>
                  <a:gd name="connsiteX6" fmla="*/ 504 w 1983344"/>
                  <a:gd name="connsiteY6" fmla="*/ 2623032 h 26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3344" h="2622528">
                    <a:moveTo>
                      <a:pt x="1983849" y="503"/>
                    </a:moveTo>
                    <a:lnTo>
                      <a:pt x="1942489" y="159170"/>
                    </a:lnTo>
                    <a:cubicBezTo>
                      <a:pt x="1901129" y="317837"/>
                      <a:pt x="1818405" y="635166"/>
                      <a:pt x="1660993" y="859659"/>
                    </a:cubicBezTo>
                    <a:cubicBezTo>
                      <a:pt x="1503580" y="1084154"/>
                      <a:pt x="1271482" y="1215811"/>
                      <a:pt x="1038487" y="1345169"/>
                    </a:cubicBezTo>
                    <a:cubicBezTo>
                      <a:pt x="805492" y="1474527"/>
                      <a:pt x="571602" y="1601587"/>
                      <a:pt x="398455" y="1814179"/>
                    </a:cubicBezTo>
                    <a:cubicBezTo>
                      <a:pt x="225308" y="2026773"/>
                      <a:pt x="112906" y="2324901"/>
                      <a:pt x="56707" y="2473966"/>
                    </a:cubicBezTo>
                    <a:lnTo>
                      <a:pt x="504" y="262303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8" name="Freeform: Shape 1737">
                <a:extLst>
                  <a:ext uri="{FF2B5EF4-FFF2-40B4-BE49-F238E27FC236}">
                    <a16:creationId xmlns:a16="http://schemas.microsoft.com/office/drawing/2014/main" id="{A2F62633-14A7-F574-15CE-0AA6E78BD3D6}"/>
                  </a:ext>
                </a:extLst>
              </p:cNvPr>
              <p:cNvSpPr/>
              <p:nvPr/>
            </p:nvSpPr>
            <p:spPr>
              <a:xfrm>
                <a:off x="8886663" y="1950779"/>
                <a:ext cx="1452767" cy="1278881"/>
              </a:xfrm>
              <a:custGeom>
                <a:avLst/>
                <a:gdLst>
                  <a:gd name="connsiteX0" fmla="*/ 1453253 w 1452767"/>
                  <a:gd name="connsiteY0" fmla="*/ 219932 h 1278881"/>
                  <a:gd name="connsiteX1" fmla="*/ 1418012 w 1452767"/>
                  <a:gd name="connsiteY1" fmla="*/ 348994 h 1278881"/>
                  <a:gd name="connsiteX2" fmla="*/ 1167112 w 1452767"/>
                  <a:gd name="connsiteY2" fmla="*/ 901471 h 1278881"/>
                  <a:gd name="connsiteX3" fmla="*/ 581324 w 1452767"/>
                  <a:gd name="connsiteY3" fmla="*/ 1209361 h 1278881"/>
                  <a:gd name="connsiteX4" fmla="*/ 51442 w 1452767"/>
                  <a:gd name="connsiteY4" fmla="*/ 1145517 h 1278881"/>
                  <a:gd name="connsiteX5" fmla="*/ 34020 w 1452767"/>
                  <a:gd name="connsiteY5" fmla="*/ 236340 h 1278881"/>
                  <a:gd name="connsiteX6" fmla="*/ 57371 w 1452767"/>
                  <a:gd name="connsiteY6" fmla="*/ 564 h 127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2767" h="1278881">
                    <a:moveTo>
                      <a:pt x="1453253" y="219932"/>
                    </a:moveTo>
                    <a:lnTo>
                      <a:pt x="1418012" y="348994"/>
                    </a:lnTo>
                    <a:cubicBezTo>
                      <a:pt x="1382771" y="478056"/>
                      <a:pt x="1312286" y="736184"/>
                      <a:pt x="1167112" y="901471"/>
                    </a:cubicBezTo>
                    <a:cubicBezTo>
                      <a:pt x="1021942" y="1066758"/>
                      <a:pt x="802081" y="1139208"/>
                      <a:pt x="581324" y="1209361"/>
                    </a:cubicBezTo>
                    <a:cubicBezTo>
                      <a:pt x="360568" y="1279513"/>
                      <a:pt x="138917" y="1347367"/>
                      <a:pt x="51442" y="1145517"/>
                    </a:cubicBezTo>
                    <a:cubicBezTo>
                      <a:pt x="-36034" y="943669"/>
                      <a:pt x="10670" y="472117"/>
                      <a:pt x="34020" y="236340"/>
                    </a:cubicBezTo>
                    <a:lnTo>
                      <a:pt x="57371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39" name="Freeform: Shape 1738">
                <a:extLst>
                  <a:ext uri="{FF2B5EF4-FFF2-40B4-BE49-F238E27FC236}">
                    <a16:creationId xmlns:a16="http://schemas.microsoft.com/office/drawing/2014/main" id="{5BDE26F4-1BF6-1533-5815-4ECBE4324A43}"/>
                  </a:ext>
                </a:extLst>
              </p:cNvPr>
              <p:cNvSpPr/>
              <p:nvPr/>
            </p:nvSpPr>
            <p:spPr>
              <a:xfrm>
                <a:off x="8790024" y="2002775"/>
                <a:ext cx="1549405" cy="1235893"/>
              </a:xfrm>
              <a:custGeom>
                <a:avLst/>
                <a:gdLst>
                  <a:gd name="connsiteX0" fmla="*/ 1549895 w 1549405"/>
                  <a:gd name="connsiteY0" fmla="*/ 167934 h 1235893"/>
                  <a:gd name="connsiteX1" fmla="*/ 1513103 w 1549405"/>
                  <a:gd name="connsiteY1" fmla="*/ 297537 h 1235893"/>
                  <a:gd name="connsiteX2" fmla="*/ 1254441 w 1549405"/>
                  <a:gd name="connsiteY2" fmla="*/ 852721 h 1235893"/>
                  <a:gd name="connsiteX3" fmla="*/ 659339 w 1549405"/>
                  <a:gd name="connsiteY3" fmla="*/ 1163863 h 1235893"/>
                  <a:gd name="connsiteX4" fmla="*/ 101515 w 1549405"/>
                  <a:gd name="connsiteY4" fmla="*/ 1109770 h 1235893"/>
                  <a:gd name="connsiteX5" fmla="*/ 1827 w 1549405"/>
                  <a:gd name="connsiteY5" fmla="*/ 229297 h 1235893"/>
                  <a:gd name="connsiteX6" fmla="*/ 4998 w 1549405"/>
                  <a:gd name="connsiteY6" fmla="*/ 562 h 123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9405" h="1235893">
                    <a:moveTo>
                      <a:pt x="1549895" y="167934"/>
                    </a:moveTo>
                    <a:lnTo>
                      <a:pt x="1513103" y="297537"/>
                    </a:lnTo>
                    <a:cubicBezTo>
                      <a:pt x="1476308" y="427144"/>
                      <a:pt x="1402717" y="686351"/>
                      <a:pt x="1254441" y="852721"/>
                    </a:cubicBezTo>
                    <a:cubicBezTo>
                      <a:pt x="1106166" y="1019094"/>
                      <a:pt x="883200" y="1092626"/>
                      <a:pt x="659339" y="1163863"/>
                    </a:cubicBezTo>
                    <a:cubicBezTo>
                      <a:pt x="435478" y="1235098"/>
                      <a:pt x="210723" y="1304035"/>
                      <a:pt x="101515" y="1109770"/>
                    </a:cubicBezTo>
                    <a:cubicBezTo>
                      <a:pt x="-7690" y="915503"/>
                      <a:pt x="-1344" y="458033"/>
                      <a:pt x="1827" y="229297"/>
                    </a:cubicBezTo>
                    <a:lnTo>
                      <a:pt x="4998" y="5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0" name="Freeform: Shape 1739">
                <a:extLst>
                  <a:ext uri="{FF2B5EF4-FFF2-40B4-BE49-F238E27FC236}">
                    <a16:creationId xmlns:a16="http://schemas.microsoft.com/office/drawing/2014/main" id="{A2D6F192-2331-8D07-CE5A-0D52E8C97482}"/>
                  </a:ext>
                </a:extLst>
              </p:cNvPr>
              <p:cNvSpPr/>
              <p:nvPr/>
            </p:nvSpPr>
            <p:spPr>
              <a:xfrm>
                <a:off x="8865003" y="1962432"/>
                <a:ext cx="1474426" cy="1269239"/>
              </a:xfrm>
              <a:custGeom>
                <a:avLst/>
                <a:gdLst>
                  <a:gd name="connsiteX0" fmla="*/ 1474914 w 1474426"/>
                  <a:gd name="connsiteY0" fmla="*/ 208279 h 1269239"/>
                  <a:gd name="connsiteX1" fmla="*/ 1439281 w 1474426"/>
                  <a:gd name="connsiteY1" fmla="*/ 337465 h 1269239"/>
                  <a:gd name="connsiteX2" fmla="*/ 1186417 w 1474426"/>
                  <a:gd name="connsiteY2" fmla="*/ 890546 h 1269239"/>
                  <a:gd name="connsiteX3" fmla="*/ 598271 w 1474426"/>
                  <a:gd name="connsiteY3" fmla="*/ 1199163 h 1269239"/>
                  <a:gd name="connsiteX4" fmla="*/ 61317 w 1474426"/>
                  <a:gd name="connsiteY4" fmla="*/ 1137507 h 1269239"/>
                  <a:gd name="connsiteX5" fmla="*/ 23077 w 1474426"/>
                  <a:gd name="connsiteY5" fmla="*/ 234764 h 1269239"/>
                  <a:gd name="connsiteX6" fmla="*/ 41321 w 1474426"/>
                  <a:gd name="connsiteY6" fmla="*/ 564 h 126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426" h="1269239">
                    <a:moveTo>
                      <a:pt x="1474914" y="208279"/>
                    </a:moveTo>
                    <a:lnTo>
                      <a:pt x="1439281" y="337465"/>
                    </a:lnTo>
                    <a:cubicBezTo>
                      <a:pt x="1403645" y="466648"/>
                      <a:pt x="1332374" y="725014"/>
                      <a:pt x="1186417" y="890546"/>
                    </a:cubicBezTo>
                    <a:cubicBezTo>
                      <a:pt x="1040460" y="1056078"/>
                      <a:pt x="819813" y="1128769"/>
                      <a:pt x="598271" y="1199163"/>
                    </a:cubicBezTo>
                    <a:cubicBezTo>
                      <a:pt x="376729" y="1269559"/>
                      <a:pt x="154290" y="1337656"/>
                      <a:pt x="61317" y="1137507"/>
                    </a:cubicBezTo>
                    <a:cubicBezTo>
                      <a:pt x="-31659" y="937356"/>
                      <a:pt x="4833" y="468960"/>
                      <a:pt x="23077" y="234764"/>
                    </a:cubicBezTo>
                    <a:lnTo>
                      <a:pt x="41321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1" name="Freeform: Shape 1740">
                <a:extLst>
                  <a:ext uri="{FF2B5EF4-FFF2-40B4-BE49-F238E27FC236}">
                    <a16:creationId xmlns:a16="http://schemas.microsoft.com/office/drawing/2014/main" id="{03EEDAAE-FE02-EA1A-03B2-1BB004B77352}"/>
                  </a:ext>
                </a:extLst>
              </p:cNvPr>
              <p:cNvSpPr/>
              <p:nvPr/>
            </p:nvSpPr>
            <p:spPr>
              <a:xfrm>
                <a:off x="7959711" y="2170147"/>
                <a:ext cx="2379718" cy="2135833"/>
              </a:xfrm>
              <a:custGeom>
                <a:avLst/>
                <a:gdLst>
                  <a:gd name="connsiteX0" fmla="*/ 2380237 w 2379718"/>
                  <a:gd name="connsiteY0" fmla="*/ 520 h 2135833"/>
                  <a:gd name="connsiteX1" fmla="*/ 2334747 w 2379718"/>
                  <a:gd name="connsiteY1" fmla="*/ 154117 h 2135833"/>
                  <a:gd name="connsiteX2" fmla="*/ 2032607 w 2379718"/>
                  <a:gd name="connsiteY2" fmla="*/ 829259 h 2135833"/>
                  <a:gd name="connsiteX3" fmla="*/ 1385328 w 2379718"/>
                  <a:gd name="connsiteY3" fmla="*/ 1284349 h 2135833"/>
                  <a:gd name="connsiteX4" fmla="*/ 670974 w 2379718"/>
                  <a:gd name="connsiteY4" fmla="*/ 1662106 h 2135833"/>
                  <a:gd name="connsiteX5" fmla="*/ 110392 w 2379718"/>
                  <a:gd name="connsiteY5" fmla="*/ 2053194 h 2135833"/>
                  <a:gd name="connsiteX6" fmla="*/ 518 w 2379718"/>
                  <a:gd name="connsiteY6" fmla="*/ 2136354 h 213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9718" h="2135833">
                    <a:moveTo>
                      <a:pt x="2380237" y="520"/>
                    </a:moveTo>
                    <a:lnTo>
                      <a:pt x="2334747" y="154117"/>
                    </a:lnTo>
                    <a:cubicBezTo>
                      <a:pt x="2289257" y="307711"/>
                      <a:pt x="2198275" y="614905"/>
                      <a:pt x="2032607" y="829259"/>
                    </a:cubicBezTo>
                    <a:cubicBezTo>
                      <a:pt x="1866936" y="1043613"/>
                      <a:pt x="1626581" y="1165130"/>
                      <a:pt x="1385328" y="1284349"/>
                    </a:cubicBezTo>
                    <a:cubicBezTo>
                      <a:pt x="1144075" y="1403568"/>
                      <a:pt x="901926" y="1520488"/>
                      <a:pt x="670974" y="1662106"/>
                    </a:cubicBezTo>
                    <a:cubicBezTo>
                      <a:pt x="440022" y="1803724"/>
                      <a:pt x="220270" y="1970039"/>
                      <a:pt x="110392" y="2053194"/>
                    </a:cubicBezTo>
                    <a:lnTo>
                      <a:pt x="518" y="21363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2" name="Freeform: Shape 1741">
                <a:extLst>
                  <a:ext uri="{FF2B5EF4-FFF2-40B4-BE49-F238E27FC236}">
                    <a16:creationId xmlns:a16="http://schemas.microsoft.com/office/drawing/2014/main" id="{4F1F1364-D43C-3ECD-6EA5-EFDEAA0D5A64}"/>
                  </a:ext>
                </a:extLst>
              </p:cNvPr>
              <p:cNvSpPr/>
              <p:nvPr/>
            </p:nvSpPr>
            <p:spPr>
              <a:xfrm>
                <a:off x="7941496" y="2170147"/>
                <a:ext cx="2397933" cy="2100815"/>
              </a:xfrm>
              <a:custGeom>
                <a:avLst/>
                <a:gdLst>
                  <a:gd name="connsiteX0" fmla="*/ 2398452 w 2397933"/>
                  <a:gd name="connsiteY0" fmla="*/ 521 h 2100815"/>
                  <a:gd name="connsiteX1" fmla="*/ 2352772 w 2397933"/>
                  <a:gd name="connsiteY1" fmla="*/ 153753 h 2100815"/>
                  <a:gd name="connsiteX2" fmla="*/ 2049685 w 2397933"/>
                  <a:gd name="connsiteY2" fmla="*/ 827073 h 2100815"/>
                  <a:gd name="connsiteX3" fmla="*/ 1401267 w 2397933"/>
                  <a:gd name="connsiteY3" fmla="*/ 1279973 h 2100815"/>
                  <a:gd name="connsiteX4" fmla="*/ 683499 w 2397933"/>
                  <a:gd name="connsiteY4" fmla="*/ 1651164 h 2100815"/>
                  <a:gd name="connsiteX5" fmla="*/ 112862 w 2397933"/>
                  <a:gd name="connsiteY5" fmla="*/ 2022922 h 2100815"/>
                  <a:gd name="connsiteX6" fmla="*/ 518 w 2397933"/>
                  <a:gd name="connsiteY6" fmla="*/ 2101337 h 210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7933" h="2100815">
                    <a:moveTo>
                      <a:pt x="2398452" y="521"/>
                    </a:moveTo>
                    <a:lnTo>
                      <a:pt x="2352772" y="153753"/>
                    </a:lnTo>
                    <a:cubicBezTo>
                      <a:pt x="2307093" y="306984"/>
                      <a:pt x="2215733" y="613447"/>
                      <a:pt x="2049685" y="827073"/>
                    </a:cubicBezTo>
                    <a:cubicBezTo>
                      <a:pt x="1883634" y="1040696"/>
                      <a:pt x="1642899" y="1161484"/>
                      <a:pt x="1401267" y="1279973"/>
                    </a:cubicBezTo>
                    <a:cubicBezTo>
                      <a:pt x="1159634" y="1398462"/>
                      <a:pt x="917106" y="1514653"/>
                      <a:pt x="683499" y="1651164"/>
                    </a:cubicBezTo>
                    <a:cubicBezTo>
                      <a:pt x="449891" y="1787676"/>
                      <a:pt x="225205" y="1944506"/>
                      <a:pt x="112862" y="2022922"/>
                    </a:cubicBezTo>
                    <a:lnTo>
                      <a:pt x="518" y="21013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3" name="Freeform: Shape 1742">
                <a:extLst>
                  <a:ext uri="{FF2B5EF4-FFF2-40B4-BE49-F238E27FC236}">
                    <a16:creationId xmlns:a16="http://schemas.microsoft.com/office/drawing/2014/main" id="{B29A5F54-2307-0DB3-E0DF-CE28C333139D}"/>
                  </a:ext>
                </a:extLst>
              </p:cNvPr>
              <p:cNvSpPr/>
              <p:nvPr/>
            </p:nvSpPr>
            <p:spPr>
              <a:xfrm>
                <a:off x="7924127" y="2170147"/>
                <a:ext cx="2415303" cy="2065373"/>
              </a:xfrm>
              <a:custGeom>
                <a:avLst/>
                <a:gdLst>
                  <a:gd name="connsiteX0" fmla="*/ 2415823 w 2415303"/>
                  <a:gd name="connsiteY0" fmla="*/ 522 h 2065373"/>
                  <a:gd name="connsiteX1" fmla="*/ 2369964 w 2415303"/>
                  <a:gd name="connsiteY1" fmla="*/ 153384 h 2065373"/>
                  <a:gd name="connsiteX2" fmla="*/ 2065969 w 2415303"/>
                  <a:gd name="connsiteY2" fmla="*/ 824858 h 2065373"/>
                  <a:gd name="connsiteX3" fmla="*/ 1416466 w 2415303"/>
                  <a:gd name="connsiteY3" fmla="*/ 1275544 h 2065373"/>
                  <a:gd name="connsiteX4" fmla="*/ 695441 w 2415303"/>
                  <a:gd name="connsiteY4" fmla="*/ 1640089 h 2065373"/>
                  <a:gd name="connsiteX5" fmla="*/ 115214 w 2415303"/>
                  <a:gd name="connsiteY5" fmla="*/ 1992279 h 2065373"/>
                  <a:gd name="connsiteX6" fmla="*/ 519 w 2415303"/>
                  <a:gd name="connsiteY6" fmla="*/ 2065896 h 206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303" h="2065373">
                    <a:moveTo>
                      <a:pt x="2415823" y="522"/>
                    </a:moveTo>
                    <a:lnTo>
                      <a:pt x="2369964" y="153384"/>
                    </a:lnTo>
                    <a:cubicBezTo>
                      <a:pt x="2324101" y="306246"/>
                      <a:pt x="2232379" y="611971"/>
                      <a:pt x="2065969" y="824858"/>
                    </a:cubicBezTo>
                    <a:cubicBezTo>
                      <a:pt x="1899560" y="1037743"/>
                      <a:pt x="1658460" y="1157793"/>
                      <a:pt x="1416466" y="1275544"/>
                    </a:cubicBezTo>
                    <a:cubicBezTo>
                      <a:pt x="1174472" y="1393295"/>
                      <a:pt x="931583" y="1508747"/>
                      <a:pt x="695441" y="1640089"/>
                    </a:cubicBezTo>
                    <a:cubicBezTo>
                      <a:pt x="459299" y="1771430"/>
                      <a:pt x="229909" y="1918663"/>
                      <a:pt x="115214" y="1992279"/>
                    </a:cubicBezTo>
                    <a:lnTo>
                      <a:pt x="519" y="20658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4" name="Freeform: Shape 1743">
                <a:extLst>
                  <a:ext uri="{FF2B5EF4-FFF2-40B4-BE49-F238E27FC236}">
                    <a16:creationId xmlns:a16="http://schemas.microsoft.com/office/drawing/2014/main" id="{275DDE8F-F471-7A12-BBCE-C75222024082}"/>
                  </a:ext>
                </a:extLst>
              </p:cNvPr>
              <p:cNvSpPr/>
              <p:nvPr/>
            </p:nvSpPr>
            <p:spPr>
              <a:xfrm>
                <a:off x="7770573" y="2170147"/>
                <a:ext cx="2568856" cy="1502588"/>
              </a:xfrm>
              <a:custGeom>
                <a:avLst/>
                <a:gdLst>
                  <a:gd name="connsiteX0" fmla="*/ 2569381 w 2568856"/>
                  <a:gd name="connsiteY0" fmla="*/ 542 h 1502588"/>
                  <a:gd name="connsiteX1" fmla="*/ 2521924 w 2568856"/>
                  <a:gd name="connsiteY1" fmla="*/ 147482 h 1502588"/>
                  <a:gd name="connsiteX2" fmla="*/ 2209931 w 2568856"/>
                  <a:gd name="connsiteY2" fmla="*/ 789343 h 1502588"/>
                  <a:gd name="connsiteX3" fmla="*/ 1550831 w 2568856"/>
                  <a:gd name="connsiteY3" fmla="*/ 1204498 h 1502588"/>
                  <a:gd name="connsiteX4" fmla="*/ 801016 w 2568856"/>
                  <a:gd name="connsiteY4" fmla="*/ 1462446 h 1502588"/>
                  <a:gd name="connsiteX5" fmla="*/ 136013 w 2568856"/>
                  <a:gd name="connsiteY5" fmla="*/ 1500766 h 1502588"/>
                  <a:gd name="connsiteX6" fmla="*/ 524 w 2568856"/>
                  <a:gd name="connsiteY6" fmla="*/ 1497395 h 150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856" h="1502588">
                    <a:moveTo>
                      <a:pt x="2569381" y="542"/>
                    </a:moveTo>
                    <a:lnTo>
                      <a:pt x="2521924" y="147482"/>
                    </a:lnTo>
                    <a:cubicBezTo>
                      <a:pt x="2474463" y="294422"/>
                      <a:pt x="2379541" y="588303"/>
                      <a:pt x="2209931" y="789343"/>
                    </a:cubicBezTo>
                    <a:cubicBezTo>
                      <a:pt x="2040320" y="990387"/>
                      <a:pt x="1796024" y="1098592"/>
                      <a:pt x="1550831" y="1204498"/>
                    </a:cubicBezTo>
                    <a:cubicBezTo>
                      <a:pt x="1305637" y="1310405"/>
                      <a:pt x="1059549" y="1414013"/>
                      <a:pt x="801016" y="1462446"/>
                    </a:cubicBezTo>
                    <a:cubicBezTo>
                      <a:pt x="542482" y="1510879"/>
                      <a:pt x="271501" y="1504137"/>
                      <a:pt x="136013" y="1500766"/>
                    </a:cubicBezTo>
                    <a:lnTo>
                      <a:pt x="524" y="14973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5" name="Freeform: Shape 1744">
                <a:extLst>
                  <a:ext uri="{FF2B5EF4-FFF2-40B4-BE49-F238E27FC236}">
                    <a16:creationId xmlns:a16="http://schemas.microsoft.com/office/drawing/2014/main" id="{60C77CB7-DB98-E257-78EE-AE380361A6ED}"/>
                  </a:ext>
                </a:extLst>
              </p:cNvPr>
              <p:cNvSpPr/>
              <p:nvPr/>
            </p:nvSpPr>
            <p:spPr>
              <a:xfrm>
                <a:off x="10352665" y="2192810"/>
                <a:ext cx="703837" cy="1355937"/>
              </a:xfrm>
              <a:custGeom>
                <a:avLst/>
                <a:gdLst>
                  <a:gd name="connsiteX0" fmla="*/ 19495 w 703837"/>
                  <a:gd name="connsiteY0" fmla="*/ 545 h 1355937"/>
                  <a:gd name="connsiteX1" fmla="*/ 9020 w 703837"/>
                  <a:gd name="connsiteY1" fmla="*/ 157310 h 1355937"/>
                  <a:gd name="connsiteX2" fmla="*/ 91718 w 703837"/>
                  <a:gd name="connsiteY2" fmla="*/ 853589 h 1355937"/>
                  <a:gd name="connsiteX3" fmla="*/ 579646 w 703837"/>
                  <a:gd name="connsiteY3" fmla="*/ 1287256 h 1355937"/>
                  <a:gd name="connsiteX4" fmla="*/ 704249 w 703837"/>
                  <a:gd name="connsiteY4" fmla="*/ 1356482 h 135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837" h="1355937">
                    <a:moveTo>
                      <a:pt x="19495" y="545"/>
                    </a:moveTo>
                    <a:lnTo>
                      <a:pt x="9020" y="157310"/>
                    </a:lnTo>
                    <a:cubicBezTo>
                      <a:pt x="-1455" y="314071"/>
                      <a:pt x="-22406" y="627600"/>
                      <a:pt x="91718" y="853589"/>
                    </a:cubicBezTo>
                    <a:cubicBezTo>
                      <a:pt x="205843" y="1079578"/>
                      <a:pt x="455046" y="1218030"/>
                      <a:pt x="579646" y="1287256"/>
                    </a:cubicBezTo>
                    <a:lnTo>
                      <a:pt x="704249" y="13564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6" name="Freeform: Shape 1745">
                <a:extLst>
                  <a:ext uri="{FF2B5EF4-FFF2-40B4-BE49-F238E27FC236}">
                    <a16:creationId xmlns:a16="http://schemas.microsoft.com/office/drawing/2014/main" id="{425F3205-DF74-9F71-C048-DF9D084620DC}"/>
                  </a:ext>
                </a:extLst>
              </p:cNvPr>
              <p:cNvSpPr/>
              <p:nvPr/>
            </p:nvSpPr>
            <p:spPr>
              <a:xfrm>
                <a:off x="10280322" y="2192810"/>
                <a:ext cx="123192" cy="519962"/>
              </a:xfrm>
              <a:custGeom>
                <a:avLst/>
                <a:gdLst>
                  <a:gd name="connsiteX0" fmla="*/ 91863 w 123192"/>
                  <a:gd name="connsiteY0" fmla="*/ 574 h 519962"/>
                  <a:gd name="connsiteX1" fmla="*/ 67785 w 123192"/>
                  <a:gd name="connsiteY1" fmla="*/ 129577 h 519962"/>
                  <a:gd name="connsiteX2" fmla="*/ 840 w 123192"/>
                  <a:gd name="connsiteY2" fmla="*/ 520490 h 519962"/>
                  <a:gd name="connsiteX3" fmla="*/ 94255 w 123192"/>
                  <a:gd name="connsiteY3" fmla="*/ 149101 h 519962"/>
                  <a:gd name="connsiteX4" fmla="*/ 123629 w 123192"/>
                  <a:gd name="connsiteY4" fmla="*/ 24004 h 51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92" h="519962">
                    <a:moveTo>
                      <a:pt x="91863" y="574"/>
                    </a:moveTo>
                    <a:lnTo>
                      <a:pt x="67785" y="129577"/>
                    </a:lnTo>
                    <a:cubicBezTo>
                      <a:pt x="43703" y="258581"/>
                      <a:pt x="-4456" y="516584"/>
                      <a:pt x="840" y="520490"/>
                    </a:cubicBezTo>
                    <a:cubicBezTo>
                      <a:pt x="6132" y="524397"/>
                      <a:pt x="64881" y="274199"/>
                      <a:pt x="94255" y="149101"/>
                    </a:cubicBezTo>
                    <a:lnTo>
                      <a:pt x="123629" y="240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7" name="Freeform: Shape 1746">
                <a:extLst>
                  <a:ext uri="{FF2B5EF4-FFF2-40B4-BE49-F238E27FC236}">
                    <a16:creationId xmlns:a16="http://schemas.microsoft.com/office/drawing/2014/main" id="{26EA7F34-9297-3E04-7AD5-2BB1CB0D2E88}"/>
                  </a:ext>
                </a:extLst>
              </p:cNvPr>
              <p:cNvSpPr/>
              <p:nvPr/>
            </p:nvSpPr>
            <p:spPr>
              <a:xfrm>
                <a:off x="10292992" y="2192810"/>
                <a:ext cx="172321" cy="532642"/>
              </a:xfrm>
              <a:custGeom>
                <a:avLst/>
                <a:gdLst>
                  <a:gd name="connsiteX0" fmla="*/ 79191 w 172321"/>
                  <a:gd name="connsiteY0" fmla="*/ 573 h 532642"/>
                  <a:gd name="connsiteX1" fmla="*/ 56400 w 172321"/>
                  <a:gd name="connsiteY1" fmla="*/ 130597 h 532642"/>
                  <a:gd name="connsiteX2" fmla="*/ 3617 w 172321"/>
                  <a:gd name="connsiteY2" fmla="*/ 532769 h 532642"/>
                  <a:gd name="connsiteX3" fmla="*/ 134369 w 172321"/>
                  <a:gd name="connsiteY3" fmla="*/ 191050 h 532642"/>
                  <a:gd name="connsiteX4" fmla="*/ 172756 w 172321"/>
                  <a:gd name="connsiteY4" fmla="*/ 73111 h 5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321" h="532642">
                    <a:moveTo>
                      <a:pt x="79191" y="573"/>
                    </a:moveTo>
                    <a:lnTo>
                      <a:pt x="56400" y="130597"/>
                    </a:lnTo>
                    <a:cubicBezTo>
                      <a:pt x="33606" y="260625"/>
                      <a:pt x="-11979" y="520677"/>
                      <a:pt x="3617" y="532769"/>
                    </a:cubicBezTo>
                    <a:cubicBezTo>
                      <a:pt x="19210" y="544857"/>
                      <a:pt x="95983" y="308986"/>
                      <a:pt x="134369" y="191050"/>
                    </a:cubicBezTo>
                    <a:lnTo>
                      <a:pt x="172756" y="731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8" name="Freeform: Shape 1747">
                <a:extLst>
                  <a:ext uri="{FF2B5EF4-FFF2-40B4-BE49-F238E27FC236}">
                    <a16:creationId xmlns:a16="http://schemas.microsoft.com/office/drawing/2014/main" id="{34FDCD80-CFC0-74A6-72D2-D93AB783351F}"/>
                  </a:ext>
                </a:extLst>
              </p:cNvPr>
              <p:cNvSpPr/>
              <p:nvPr/>
            </p:nvSpPr>
            <p:spPr>
              <a:xfrm>
                <a:off x="10303194" y="2192810"/>
                <a:ext cx="221493" cy="546566"/>
              </a:xfrm>
              <a:custGeom>
                <a:avLst/>
                <a:gdLst>
                  <a:gd name="connsiteX0" fmla="*/ 68986 w 221493"/>
                  <a:gd name="connsiteY0" fmla="*/ 573 h 546566"/>
                  <a:gd name="connsiteX1" fmla="*/ 47432 w 221493"/>
                  <a:gd name="connsiteY1" fmla="*/ 131683 h 546566"/>
                  <a:gd name="connsiteX2" fmla="*/ 8255 w 221493"/>
                  <a:gd name="connsiteY2" fmla="*/ 545771 h 546566"/>
                  <a:gd name="connsiteX3" fmla="*/ 174877 w 221493"/>
                  <a:gd name="connsiteY3" fmla="*/ 235478 h 546566"/>
                  <a:gd name="connsiteX4" fmla="*/ 221925 w 221493"/>
                  <a:gd name="connsiteY4" fmla="*/ 125129 h 5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493" h="546566">
                    <a:moveTo>
                      <a:pt x="68986" y="573"/>
                    </a:moveTo>
                    <a:lnTo>
                      <a:pt x="47432" y="131683"/>
                    </a:lnTo>
                    <a:cubicBezTo>
                      <a:pt x="25878" y="262793"/>
                      <a:pt x="-17234" y="525010"/>
                      <a:pt x="8255" y="545771"/>
                    </a:cubicBezTo>
                    <a:cubicBezTo>
                      <a:pt x="33745" y="566531"/>
                      <a:pt x="127833" y="345828"/>
                      <a:pt x="174877" y="235478"/>
                    </a:cubicBezTo>
                    <a:lnTo>
                      <a:pt x="221925" y="1251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49" name="Freeform: Shape 1748">
                <a:extLst>
                  <a:ext uri="{FF2B5EF4-FFF2-40B4-BE49-F238E27FC236}">
                    <a16:creationId xmlns:a16="http://schemas.microsoft.com/office/drawing/2014/main" id="{79A7FD9B-0CB2-7914-AA5B-5E0547998A7E}"/>
                  </a:ext>
                </a:extLst>
              </p:cNvPr>
              <p:cNvSpPr/>
              <p:nvPr/>
            </p:nvSpPr>
            <p:spPr>
              <a:xfrm>
                <a:off x="10311551" y="2192810"/>
                <a:ext cx="269946" cy="561850"/>
              </a:xfrm>
              <a:custGeom>
                <a:avLst/>
                <a:gdLst>
                  <a:gd name="connsiteX0" fmla="*/ 60627 w 269946"/>
                  <a:gd name="connsiteY0" fmla="*/ 572 h 561850"/>
                  <a:gd name="connsiteX1" fmla="*/ 40254 w 269946"/>
                  <a:gd name="connsiteY1" fmla="*/ 132824 h 561850"/>
                  <a:gd name="connsiteX2" fmla="*/ 14099 w 269946"/>
                  <a:gd name="connsiteY2" fmla="*/ 559472 h 561850"/>
                  <a:gd name="connsiteX3" fmla="*/ 215047 w 269946"/>
                  <a:gd name="connsiteY3" fmla="*/ 282288 h 561850"/>
                  <a:gd name="connsiteX4" fmla="*/ 270376 w 269946"/>
                  <a:gd name="connsiteY4" fmla="*/ 179930 h 56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46" h="561850">
                    <a:moveTo>
                      <a:pt x="60627" y="572"/>
                    </a:moveTo>
                    <a:lnTo>
                      <a:pt x="40254" y="132824"/>
                    </a:lnTo>
                    <a:cubicBezTo>
                      <a:pt x="19885" y="265075"/>
                      <a:pt x="-20861" y="529578"/>
                      <a:pt x="14099" y="559472"/>
                    </a:cubicBezTo>
                    <a:cubicBezTo>
                      <a:pt x="49058" y="589365"/>
                      <a:pt x="159715" y="384649"/>
                      <a:pt x="215047" y="282288"/>
                    </a:cubicBezTo>
                    <a:lnTo>
                      <a:pt x="270376" y="1799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0" name="Freeform: Shape 1749">
                <a:extLst>
                  <a:ext uri="{FF2B5EF4-FFF2-40B4-BE49-F238E27FC236}">
                    <a16:creationId xmlns:a16="http://schemas.microsoft.com/office/drawing/2014/main" id="{0A4CDAAB-74A4-C7A6-81F2-5411A43B1E9A}"/>
                  </a:ext>
                </a:extLst>
              </p:cNvPr>
              <p:cNvSpPr/>
              <p:nvPr/>
            </p:nvSpPr>
            <p:spPr>
              <a:xfrm>
                <a:off x="10318492" y="2192810"/>
                <a:ext cx="317123" cy="578635"/>
              </a:xfrm>
              <a:custGeom>
                <a:avLst/>
                <a:gdLst>
                  <a:gd name="connsiteX0" fmla="*/ 53684 w 317123"/>
                  <a:gd name="connsiteY0" fmla="*/ 572 h 578635"/>
                  <a:gd name="connsiteX1" fmla="*/ 34442 w 317123"/>
                  <a:gd name="connsiteY1" fmla="*/ 134019 h 578635"/>
                  <a:gd name="connsiteX2" fmla="*/ 20685 w 317123"/>
                  <a:gd name="connsiteY2" fmla="*/ 573838 h 578635"/>
                  <a:gd name="connsiteX3" fmla="*/ 254329 w 317123"/>
                  <a:gd name="connsiteY3" fmla="*/ 331372 h 578635"/>
                  <a:gd name="connsiteX4" fmla="*/ 317551 w 317123"/>
                  <a:gd name="connsiteY4" fmla="*/ 237394 h 57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23" h="578635">
                    <a:moveTo>
                      <a:pt x="53684" y="572"/>
                    </a:moveTo>
                    <a:lnTo>
                      <a:pt x="34442" y="134019"/>
                    </a:lnTo>
                    <a:cubicBezTo>
                      <a:pt x="15195" y="267470"/>
                      <a:pt x="-23294" y="534365"/>
                      <a:pt x="20685" y="573838"/>
                    </a:cubicBezTo>
                    <a:cubicBezTo>
                      <a:pt x="64664" y="613307"/>
                      <a:pt x="191107" y="425351"/>
                      <a:pt x="254329" y="331372"/>
                    </a:cubicBezTo>
                    <a:lnTo>
                      <a:pt x="317551" y="2373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1" name="Freeform: Shape 1750">
                <a:extLst>
                  <a:ext uri="{FF2B5EF4-FFF2-40B4-BE49-F238E27FC236}">
                    <a16:creationId xmlns:a16="http://schemas.microsoft.com/office/drawing/2014/main" id="{71D9044D-A7CC-28ED-5D96-5DC264E71CF4}"/>
                  </a:ext>
                </a:extLst>
              </p:cNvPr>
              <p:cNvSpPr/>
              <p:nvPr/>
            </p:nvSpPr>
            <p:spPr>
              <a:xfrm>
                <a:off x="10324318" y="2192810"/>
                <a:ext cx="362598" cy="597102"/>
              </a:xfrm>
              <a:custGeom>
                <a:avLst/>
                <a:gdLst>
                  <a:gd name="connsiteX0" fmla="*/ 47856 w 362598"/>
                  <a:gd name="connsiteY0" fmla="*/ 571 h 597102"/>
                  <a:gd name="connsiteX1" fmla="*/ 29681 w 362598"/>
                  <a:gd name="connsiteY1" fmla="*/ 135269 h 597102"/>
                  <a:gd name="connsiteX2" fmla="*/ 27681 w 362598"/>
                  <a:gd name="connsiteY2" fmla="*/ 588834 h 597102"/>
                  <a:gd name="connsiteX3" fmla="*/ 292319 w 362598"/>
                  <a:gd name="connsiteY3" fmla="*/ 382615 h 597102"/>
                  <a:gd name="connsiteX4" fmla="*/ 363024 w 362598"/>
                  <a:gd name="connsiteY4" fmla="*/ 297385 h 59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98" h="597102">
                    <a:moveTo>
                      <a:pt x="47856" y="571"/>
                    </a:moveTo>
                    <a:lnTo>
                      <a:pt x="29681" y="135269"/>
                    </a:lnTo>
                    <a:cubicBezTo>
                      <a:pt x="11507" y="269968"/>
                      <a:pt x="-24846" y="539365"/>
                      <a:pt x="27681" y="588834"/>
                    </a:cubicBezTo>
                    <a:cubicBezTo>
                      <a:pt x="80211" y="638303"/>
                      <a:pt x="221617" y="467844"/>
                      <a:pt x="292319" y="382615"/>
                    </a:cubicBezTo>
                    <a:lnTo>
                      <a:pt x="363024" y="29738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2" name="Freeform: Shape 1751">
                <a:extLst>
                  <a:ext uri="{FF2B5EF4-FFF2-40B4-BE49-F238E27FC236}">
                    <a16:creationId xmlns:a16="http://schemas.microsoft.com/office/drawing/2014/main" id="{596F9ED2-62DD-1865-24F2-8FC530017BC1}"/>
                  </a:ext>
                </a:extLst>
              </p:cNvPr>
              <p:cNvSpPr/>
              <p:nvPr/>
            </p:nvSpPr>
            <p:spPr>
              <a:xfrm>
                <a:off x="10311551" y="2192810"/>
                <a:ext cx="269946" cy="2493045"/>
              </a:xfrm>
              <a:custGeom>
                <a:avLst/>
                <a:gdLst>
                  <a:gd name="connsiteX0" fmla="*/ 60627 w 269946"/>
                  <a:gd name="connsiteY0" fmla="*/ 506 h 2493045"/>
                  <a:gd name="connsiteX1" fmla="*/ 40254 w 269946"/>
                  <a:gd name="connsiteY1" fmla="*/ 180957 h 2493045"/>
                  <a:gd name="connsiteX2" fmla="*/ 14099 w 269946"/>
                  <a:gd name="connsiteY2" fmla="*/ 1137827 h 2493045"/>
                  <a:gd name="connsiteX3" fmla="*/ 215047 w 269946"/>
                  <a:gd name="connsiteY3" fmla="*/ 2258496 h 2493045"/>
                  <a:gd name="connsiteX4" fmla="*/ 270376 w 269946"/>
                  <a:gd name="connsiteY4" fmla="*/ 2493552 h 24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46" h="2493045">
                    <a:moveTo>
                      <a:pt x="60627" y="506"/>
                    </a:moveTo>
                    <a:lnTo>
                      <a:pt x="40254" y="180957"/>
                    </a:lnTo>
                    <a:cubicBezTo>
                      <a:pt x="19885" y="361413"/>
                      <a:pt x="-20861" y="722319"/>
                      <a:pt x="14099" y="1137827"/>
                    </a:cubicBezTo>
                    <a:cubicBezTo>
                      <a:pt x="49058" y="1553334"/>
                      <a:pt x="159715" y="2023441"/>
                      <a:pt x="215047" y="2258496"/>
                    </a:cubicBezTo>
                    <a:lnTo>
                      <a:pt x="270376" y="24935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3" name="Freeform: Shape 1752">
                <a:extLst>
                  <a:ext uri="{FF2B5EF4-FFF2-40B4-BE49-F238E27FC236}">
                    <a16:creationId xmlns:a16="http://schemas.microsoft.com/office/drawing/2014/main" id="{D6F46BE5-3E8C-746D-747E-2A29F3061773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198505" cy="600262"/>
              </a:xfrm>
              <a:custGeom>
                <a:avLst/>
                <a:gdLst>
                  <a:gd name="connsiteX0" fmla="*/ 198944 w 198505"/>
                  <a:gd name="connsiteY0" fmla="*/ 129377 h 600262"/>
                  <a:gd name="connsiteX1" fmla="*/ 166095 w 198505"/>
                  <a:gd name="connsiteY1" fmla="*/ 252279 h 600262"/>
                  <a:gd name="connsiteX2" fmla="*/ 34469 w 198505"/>
                  <a:gd name="connsiteY2" fmla="*/ 599521 h 600262"/>
                  <a:gd name="connsiteX3" fmla="*/ 677 w 198505"/>
                  <a:gd name="connsiteY3" fmla="*/ 144947 h 600262"/>
                  <a:gd name="connsiteX4" fmla="*/ 439 w 198505"/>
                  <a:gd name="connsiteY4" fmla="*/ 578 h 60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505" h="600262">
                    <a:moveTo>
                      <a:pt x="198944" y="129377"/>
                    </a:moveTo>
                    <a:lnTo>
                      <a:pt x="166095" y="252279"/>
                    </a:lnTo>
                    <a:cubicBezTo>
                      <a:pt x="133250" y="375182"/>
                      <a:pt x="67552" y="620988"/>
                      <a:pt x="34469" y="599521"/>
                    </a:cubicBezTo>
                    <a:cubicBezTo>
                      <a:pt x="1386" y="578055"/>
                      <a:pt x="914" y="289316"/>
                      <a:pt x="677" y="144947"/>
                    </a:cubicBezTo>
                    <a:lnTo>
                      <a:pt x="439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4" name="Freeform: Shape 1753">
                <a:extLst>
                  <a:ext uri="{FF2B5EF4-FFF2-40B4-BE49-F238E27FC236}">
                    <a16:creationId xmlns:a16="http://schemas.microsoft.com/office/drawing/2014/main" id="{013AA6DF-1AAE-50C8-4374-62D3300523B3}"/>
                  </a:ext>
                </a:extLst>
              </p:cNvPr>
              <p:cNvSpPr/>
              <p:nvPr/>
            </p:nvSpPr>
            <p:spPr>
              <a:xfrm>
                <a:off x="10296127" y="2216240"/>
                <a:ext cx="138580" cy="508437"/>
              </a:xfrm>
              <a:custGeom>
                <a:avLst/>
                <a:gdLst>
                  <a:gd name="connsiteX0" fmla="*/ 107823 w 138580"/>
                  <a:gd name="connsiteY0" fmla="*/ 572 h 508437"/>
                  <a:gd name="connsiteX1" fmla="*/ 79758 w 138580"/>
                  <a:gd name="connsiteY1" fmla="*/ 126661 h 508437"/>
                  <a:gd name="connsiteX2" fmla="*/ 772 w 138580"/>
                  <a:gd name="connsiteY2" fmla="*/ 508960 h 508437"/>
                  <a:gd name="connsiteX3" fmla="*/ 105756 w 138580"/>
                  <a:gd name="connsiteY3" fmla="*/ 146814 h 508437"/>
                  <a:gd name="connsiteX4" fmla="*/ 139015 w 138580"/>
                  <a:gd name="connsiteY4" fmla="*/ 24756 h 50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80" h="508437">
                    <a:moveTo>
                      <a:pt x="107823" y="572"/>
                    </a:moveTo>
                    <a:lnTo>
                      <a:pt x="79758" y="126661"/>
                    </a:lnTo>
                    <a:cubicBezTo>
                      <a:pt x="51697" y="252749"/>
                      <a:pt x="-4425" y="504930"/>
                      <a:pt x="772" y="508960"/>
                    </a:cubicBezTo>
                    <a:cubicBezTo>
                      <a:pt x="5970" y="512991"/>
                      <a:pt x="72494" y="268876"/>
                      <a:pt x="105756" y="146814"/>
                    </a:cubicBezTo>
                    <a:lnTo>
                      <a:pt x="139015" y="247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5" name="Freeform: Shape 1754">
                <a:extLst>
                  <a:ext uri="{FF2B5EF4-FFF2-40B4-BE49-F238E27FC236}">
                    <a16:creationId xmlns:a16="http://schemas.microsoft.com/office/drawing/2014/main" id="{FCF2C93C-ED2F-5B47-66D4-8A4DABB5F1CA}"/>
                  </a:ext>
                </a:extLst>
              </p:cNvPr>
              <p:cNvSpPr/>
              <p:nvPr/>
            </p:nvSpPr>
            <p:spPr>
              <a:xfrm>
                <a:off x="10351887" y="2216240"/>
                <a:ext cx="450196" cy="2192032"/>
              </a:xfrm>
              <a:custGeom>
                <a:avLst/>
                <a:gdLst>
                  <a:gd name="connsiteX0" fmla="*/ 52048 w 450196"/>
                  <a:gd name="connsiteY0" fmla="*/ 515 h 2192032"/>
                  <a:gd name="connsiteX1" fmla="*/ 31639 w 450196"/>
                  <a:gd name="connsiteY1" fmla="*/ 171767 h 2192032"/>
                  <a:gd name="connsiteX2" fmla="*/ 36840 w 450196"/>
                  <a:gd name="connsiteY2" fmla="*/ 1050866 h 2192032"/>
                  <a:gd name="connsiteX3" fmla="*/ 363782 w 450196"/>
                  <a:gd name="connsiteY3" fmla="*/ 1998461 h 2192032"/>
                  <a:gd name="connsiteX4" fmla="*/ 450617 w 450196"/>
                  <a:gd name="connsiteY4" fmla="*/ 2192548 h 219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196" h="2192032">
                    <a:moveTo>
                      <a:pt x="52048" y="515"/>
                    </a:moveTo>
                    <a:lnTo>
                      <a:pt x="31639" y="171767"/>
                    </a:lnTo>
                    <a:cubicBezTo>
                      <a:pt x="11229" y="343020"/>
                      <a:pt x="-29586" y="685528"/>
                      <a:pt x="36840" y="1050866"/>
                    </a:cubicBezTo>
                    <a:cubicBezTo>
                      <a:pt x="103269" y="1416205"/>
                      <a:pt x="276943" y="1804377"/>
                      <a:pt x="363782" y="1998461"/>
                    </a:cubicBezTo>
                    <a:lnTo>
                      <a:pt x="450617" y="2192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6" name="Freeform: Shape 1755">
                <a:extLst>
                  <a:ext uri="{FF2B5EF4-FFF2-40B4-BE49-F238E27FC236}">
                    <a16:creationId xmlns:a16="http://schemas.microsoft.com/office/drawing/2014/main" id="{934D6476-599F-F22C-C087-1FE46A2358A1}"/>
                  </a:ext>
                </a:extLst>
              </p:cNvPr>
              <p:cNvSpPr/>
              <p:nvPr/>
            </p:nvSpPr>
            <p:spPr>
              <a:xfrm>
                <a:off x="10372790" y="2216240"/>
                <a:ext cx="683712" cy="1332506"/>
              </a:xfrm>
              <a:custGeom>
                <a:avLst/>
                <a:gdLst>
                  <a:gd name="connsiteX0" fmla="*/ 31136 w 683712"/>
                  <a:gd name="connsiteY0" fmla="*/ 544 h 1332506"/>
                  <a:gd name="connsiteX1" fmla="*/ 16026 w 683712"/>
                  <a:gd name="connsiteY1" fmla="*/ 153889 h 1332506"/>
                  <a:gd name="connsiteX2" fmla="*/ 79533 w 683712"/>
                  <a:gd name="connsiteY2" fmla="*/ 836013 h 1332506"/>
                  <a:gd name="connsiteX3" fmla="*/ 560182 w 683712"/>
                  <a:gd name="connsiteY3" fmla="*/ 1264313 h 1332506"/>
                  <a:gd name="connsiteX4" fmla="*/ 684123 w 683712"/>
                  <a:gd name="connsiteY4" fmla="*/ 1333051 h 133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712" h="1332506">
                    <a:moveTo>
                      <a:pt x="31136" y="544"/>
                    </a:moveTo>
                    <a:lnTo>
                      <a:pt x="16026" y="153889"/>
                    </a:lnTo>
                    <a:cubicBezTo>
                      <a:pt x="920" y="307238"/>
                      <a:pt x="-29299" y="613931"/>
                      <a:pt x="79533" y="836013"/>
                    </a:cubicBezTo>
                    <a:cubicBezTo>
                      <a:pt x="188365" y="1058099"/>
                      <a:pt x="436244" y="1195575"/>
                      <a:pt x="560182" y="1264313"/>
                    </a:cubicBezTo>
                    <a:lnTo>
                      <a:pt x="684123" y="13330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7" name="Freeform: Shape 1756">
                <a:extLst>
                  <a:ext uri="{FF2B5EF4-FFF2-40B4-BE49-F238E27FC236}">
                    <a16:creationId xmlns:a16="http://schemas.microsoft.com/office/drawing/2014/main" id="{C4E88352-F6C7-1CA5-0255-E7118F3FAA87}"/>
                  </a:ext>
                </a:extLst>
              </p:cNvPr>
              <p:cNvSpPr/>
              <p:nvPr/>
            </p:nvSpPr>
            <p:spPr>
              <a:xfrm>
                <a:off x="8386692" y="2216240"/>
                <a:ext cx="2016822" cy="2601358"/>
              </a:xfrm>
              <a:custGeom>
                <a:avLst/>
                <a:gdLst>
                  <a:gd name="connsiteX0" fmla="*/ 2017324 w 2016822"/>
                  <a:gd name="connsiteY0" fmla="*/ 501 h 2601358"/>
                  <a:gd name="connsiteX1" fmla="*/ 1967602 w 2016822"/>
                  <a:gd name="connsiteY1" fmla="*/ 153184 h 2601358"/>
                  <a:gd name="connsiteX2" fmla="*/ 1652321 w 2016822"/>
                  <a:gd name="connsiteY2" fmla="*/ 829525 h 2601358"/>
                  <a:gd name="connsiteX3" fmla="*/ 1019713 w 2016822"/>
                  <a:gd name="connsiteY3" fmla="*/ 1307950 h 2601358"/>
                  <a:gd name="connsiteX4" fmla="*/ 381415 w 2016822"/>
                  <a:gd name="connsiteY4" fmla="*/ 1778756 h 2601358"/>
                  <a:gd name="connsiteX5" fmla="*/ 53225 w 2016822"/>
                  <a:gd name="connsiteY5" fmla="*/ 2449901 h 2601358"/>
                  <a:gd name="connsiteX6" fmla="*/ 501 w 2016822"/>
                  <a:gd name="connsiteY6" fmla="*/ 2601859 h 260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822" h="2601358">
                    <a:moveTo>
                      <a:pt x="2017324" y="501"/>
                    </a:moveTo>
                    <a:lnTo>
                      <a:pt x="1967602" y="153184"/>
                    </a:lnTo>
                    <a:cubicBezTo>
                      <a:pt x="1917881" y="305866"/>
                      <a:pt x="1818442" y="611236"/>
                      <a:pt x="1652321" y="829525"/>
                    </a:cubicBezTo>
                    <a:cubicBezTo>
                      <a:pt x="1486204" y="1047817"/>
                      <a:pt x="1253406" y="1179033"/>
                      <a:pt x="1019713" y="1307950"/>
                    </a:cubicBezTo>
                    <a:cubicBezTo>
                      <a:pt x="786021" y="1436868"/>
                      <a:pt x="551431" y="1563487"/>
                      <a:pt x="381415" y="1778756"/>
                    </a:cubicBezTo>
                    <a:cubicBezTo>
                      <a:pt x="211395" y="1994024"/>
                      <a:pt x="105946" y="2297942"/>
                      <a:pt x="53225" y="2449901"/>
                    </a:cubicBezTo>
                    <a:lnTo>
                      <a:pt x="501" y="26018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8" name="Freeform: Shape 1757">
                <a:extLst>
                  <a:ext uri="{FF2B5EF4-FFF2-40B4-BE49-F238E27FC236}">
                    <a16:creationId xmlns:a16="http://schemas.microsoft.com/office/drawing/2014/main" id="{BB2D657F-445E-AE35-8068-12FED888B5D6}"/>
                  </a:ext>
                </a:extLst>
              </p:cNvPr>
              <p:cNvSpPr/>
              <p:nvPr/>
            </p:nvSpPr>
            <p:spPr>
              <a:xfrm>
                <a:off x="8909563" y="1940029"/>
                <a:ext cx="1493951" cy="1292100"/>
              </a:xfrm>
              <a:custGeom>
                <a:avLst/>
                <a:gdLst>
                  <a:gd name="connsiteX0" fmla="*/ 1494435 w 1493951"/>
                  <a:gd name="connsiteY0" fmla="*/ 276776 h 1292100"/>
                  <a:gd name="connsiteX1" fmla="*/ 1450910 w 1493951"/>
                  <a:gd name="connsiteY1" fmla="*/ 399484 h 1292100"/>
                  <a:gd name="connsiteX2" fmla="*/ 1166608 w 1493951"/>
                  <a:gd name="connsiteY2" fmla="*/ 925952 h 1292100"/>
                  <a:gd name="connsiteX3" fmla="*/ 571179 w 1493951"/>
                  <a:gd name="connsiteY3" fmla="*/ 1224529 h 1292100"/>
                  <a:gd name="connsiteX4" fmla="*/ 44412 w 1493951"/>
                  <a:gd name="connsiteY4" fmla="*/ 1155788 h 1292100"/>
                  <a:gd name="connsiteX5" fmla="*/ 44621 w 1493951"/>
                  <a:gd name="connsiteY5" fmla="*/ 238276 h 1292100"/>
                  <a:gd name="connsiteX6" fmla="*/ 72448 w 1493951"/>
                  <a:gd name="connsiteY6" fmla="*/ 564 h 1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3951" h="1292100">
                    <a:moveTo>
                      <a:pt x="1494435" y="276776"/>
                    </a:moveTo>
                    <a:lnTo>
                      <a:pt x="1450910" y="399484"/>
                    </a:lnTo>
                    <a:cubicBezTo>
                      <a:pt x="1407384" y="522193"/>
                      <a:pt x="1320337" y="767611"/>
                      <a:pt x="1166608" y="925952"/>
                    </a:cubicBezTo>
                    <a:cubicBezTo>
                      <a:pt x="1012883" y="1084293"/>
                      <a:pt x="792479" y="1155561"/>
                      <a:pt x="571179" y="1224529"/>
                    </a:cubicBezTo>
                    <a:cubicBezTo>
                      <a:pt x="349879" y="1293497"/>
                      <a:pt x="127681" y="1360166"/>
                      <a:pt x="44412" y="1155788"/>
                    </a:cubicBezTo>
                    <a:cubicBezTo>
                      <a:pt x="-38860" y="951413"/>
                      <a:pt x="16794" y="475987"/>
                      <a:pt x="44621" y="238276"/>
                    </a:cubicBezTo>
                    <a:lnTo>
                      <a:pt x="72448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59" name="Freeform: Shape 1758">
                <a:extLst>
                  <a:ext uri="{FF2B5EF4-FFF2-40B4-BE49-F238E27FC236}">
                    <a16:creationId xmlns:a16="http://schemas.microsoft.com/office/drawing/2014/main" id="{A2F9CD37-4134-ADFC-FCDF-5F2450F7ADEA}"/>
                  </a:ext>
                </a:extLst>
              </p:cNvPr>
              <p:cNvSpPr/>
              <p:nvPr/>
            </p:nvSpPr>
            <p:spPr>
              <a:xfrm>
                <a:off x="8356085" y="2216240"/>
                <a:ext cx="2047429" cy="2576435"/>
              </a:xfrm>
              <a:custGeom>
                <a:avLst/>
                <a:gdLst>
                  <a:gd name="connsiteX0" fmla="*/ 2047932 w 2047429"/>
                  <a:gd name="connsiteY0" fmla="*/ 502 h 2576435"/>
                  <a:gd name="connsiteX1" fmla="*/ 1997892 w 2047429"/>
                  <a:gd name="connsiteY1" fmla="*/ 152925 h 2576435"/>
                  <a:gd name="connsiteX2" fmla="*/ 1681016 w 2047429"/>
                  <a:gd name="connsiteY2" fmla="*/ 827968 h 2576435"/>
                  <a:gd name="connsiteX3" fmla="*/ 1046495 w 2047429"/>
                  <a:gd name="connsiteY3" fmla="*/ 1304836 h 2576435"/>
                  <a:gd name="connsiteX4" fmla="*/ 402458 w 2047429"/>
                  <a:gd name="connsiteY4" fmla="*/ 1770967 h 2576435"/>
                  <a:gd name="connsiteX5" fmla="*/ 57370 w 2047429"/>
                  <a:gd name="connsiteY5" fmla="*/ 2428351 h 2576435"/>
                  <a:gd name="connsiteX6" fmla="*/ 502 w 2047429"/>
                  <a:gd name="connsiteY6" fmla="*/ 2576937 h 257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429" h="2576435">
                    <a:moveTo>
                      <a:pt x="2047932" y="502"/>
                    </a:moveTo>
                    <a:lnTo>
                      <a:pt x="1997892" y="152925"/>
                    </a:lnTo>
                    <a:cubicBezTo>
                      <a:pt x="1947852" y="305348"/>
                      <a:pt x="1847773" y="610198"/>
                      <a:pt x="1681016" y="827968"/>
                    </a:cubicBezTo>
                    <a:cubicBezTo>
                      <a:pt x="1514258" y="1045741"/>
                      <a:pt x="1280826" y="1176438"/>
                      <a:pt x="1046495" y="1304836"/>
                    </a:cubicBezTo>
                    <a:cubicBezTo>
                      <a:pt x="812165" y="1433234"/>
                      <a:pt x="576940" y="1559333"/>
                      <a:pt x="402458" y="1770967"/>
                    </a:cubicBezTo>
                    <a:cubicBezTo>
                      <a:pt x="227976" y="1982599"/>
                      <a:pt x="114239" y="2279768"/>
                      <a:pt x="57370" y="2428351"/>
                    </a:cubicBezTo>
                    <a:lnTo>
                      <a:pt x="502" y="25769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0" name="Freeform: Shape 1759">
                <a:extLst>
                  <a:ext uri="{FF2B5EF4-FFF2-40B4-BE49-F238E27FC236}">
                    <a16:creationId xmlns:a16="http://schemas.microsoft.com/office/drawing/2014/main" id="{6DD19F5E-A4D6-5280-2A1C-C46664DB51B6}"/>
                  </a:ext>
                </a:extLst>
              </p:cNvPr>
              <p:cNvSpPr/>
              <p:nvPr/>
            </p:nvSpPr>
            <p:spPr>
              <a:xfrm>
                <a:off x="7791330" y="2216240"/>
                <a:ext cx="2612184" cy="1607216"/>
              </a:xfrm>
              <a:custGeom>
                <a:avLst/>
                <a:gdLst>
                  <a:gd name="connsiteX0" fmla="*/ 2612706 w 2612184"/>
                  <a:gd name="connsiteY0" fmla="*/ 535 h 1607216"/>
                  <a:gd name="connsiteX1" fmla="*/ 2556782 w 2612184"/>
                  <a:gd name="connsiteY1" fmla="*/ 142863 h 1607216"/>
                  <a:gd name="connsiteX2" fmla="*/ 2210495 w 2612184"/>
                  <a:gd name="connsiteY2" fmla="*/ 767427 h 1607216"/>
                  <a:gd name="connsiteX3" fmla="*/ 1540676 w 2612184"/>
                  <a:gd name="connsiteY3" fmla="*/ 1183716 h 1607216"/>
                  <a:gd name="connsiteX4" fmla="*/ 790746 w 2612184"/>
                  <a:gd name="connsiteY4" fmla="*/ 1468119 h 1607216"/>
                  <a:gd name="connsiteX5" fmla="*/ 133867 w 2612184"/>
                  <a:gd name="connsiteY5" fmla="*/ 1590416 h 1607216"/>
                  <a:gd name="connsiteX6" fmla="*/ 521 w 2612184"/>
                  <a:gd name="connsiteY6" fmla="*/ 1607751 h 16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2184" h="1607216">
                    <a:moveTo>
                      <a:pt x="2612706" y="535"/>
                    </a:moveTo>
                    <a:lnTo>
                      <a:pt x="2556782" y="142863"/>
                    </a:lnTo>
                    <a:cubicBezTo>
                      <a:pt x="2500861" y="285191"/>
                      <a:pt x="2389015" y="569844"/>
                      <a:pt x="2210495" y="767427"/>
                    </a:cubicBezTo>
                    <a:cubicBezTo>
                      <a:pt x="2031971" y="965006"/>
                      <a:pt x="1786772" y="1075511"/>
                      <a:pt x="1540676" y="1183716"/>
                    </a:cubicBezTo>
                    <a:cubicBezTo>
                      <a:pt x="1294580" y="1291923"/>
                      <a:pt x="1047586" y="1397830"/>
                      <a:pt x="790746" y="1468119"/>
                    </a:cubicBezTo>
                    <a:cubicBezTo>
                      <a:pt x="533906" y="1538409"/>
                      <a:pt x="267215" y="1573080"/>
                      <a:pt x="133867" y="1590416"/>
                    </a:cubicBezTo>
                    <a:lnTo>
                      <a:pt x="521" y="16077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1" name="Freeform: Shape 1760">
                <a:extLst>
                  <a:ext uri="{FF2B5EF4-FFF2-40B4-BE49-F238E27FC236}">
                    <a16:creationId xmlns:a16="http://schemas.microsoft.com/office/drawing/2014/main" id="{84815920-42EA-47DE-FC2C-0FEC7F74A472}"/>
                  </a:ext>
                </a:extLst>
              </p:cNvPr>
              <p:cNvSpPr/>
              <p:nvPr/>
            </p:nvSpPr>
            <p:spPr>
              <a:xfrm>
                <a:off x="10361541" y="2240424"/>
                <a:ext cx="396787" cy="589248"/>
              </a:xfrm>
              <a:custGeom>
                <a:avLst/>
                <a:gdLst>
                  <a:gd name="connsiteX0" fmla="*/ 73588 w 396787"/>
                  <a:gd name="connsiteY0" fmla="*/ 568 h 589248"/>
                  <a:gd name="connsiteX1" fmla="*/ 47721 w 396787"/>
                  <a:gd name="connsiteY1" fmla="*/ 130288 h 589248"/>
                  <a:gd name="connsiteX2" fmla="*/ 24049 w 396787"/>
                  <a:gd name="connsiteY2" fmla="*/ 576728 h 589248"/>
                  <a:gd name="connsiteX3" fmla="*/ 317403 w 396787"/>
                  <a:gd name="connsiteY3" fmla="*/ 416646 h 589248"/>
                  <a:gd name="connsiteX4" fmla="*/ 397209 w 396787"/>
                  <a:gd name="connsiteY4" fmla="*/ 344196 h 58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787" h="589248">
                    <a:moveTo>
                      <a:pt x="73588" y="568"/>
                    </a:moveTo>
                    <a:lnTo>
                      <a:pt x="47721" y="130288"/>
                    </a:lnTo>
                    <a:cubicBezTo>
                      <a:pt x="21851" y="260012"/>
                      <a:pt x="-29890" y="519457"/>
                      <a:pt x="24049" y="576728"/>
                    </a:cubicBezTo>
                    <a:cubicBezTo>
                      <a:pt x="77984" y="633998"/>
                      <a:pt x="237598" y="489099"/>
                      <a:pt x="317403" y="416646"/>
                    </a:cubicBezTo>
                    <a:lnTo>
                      <a:pt x="397209" y="3441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2" name="Freeform: Shape 1761">
                <a:extLst>
                  <a:ext uri="{FF2B5EF4-FFF2-40B4-BE49-F238E27FC236}">
                    <a16:creationId xmlns:a16="http://schemas.microsoft.com/office/drawing/2014/main" id="{82E292BC-A4A0-388F-3D04-09E8D9637FD7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229697" cy="606879"/>
              </a:xfrm>
              <a:custGeom>
                <a:avLst/>
                <a:gdLst>
                  <a:gd name="connsiteX0" fmla="*/ 230135 w 229697"/>
                  <a:gd name="connsiteY0" fmla="*/ 153561 h 606879"/>
                  <a:gd name="connsiteX1" fmla="*/ 192740 w 229697"/>
                  <a:gd name="connsiteY1" fmla="*/ 272937 h 606879"/>
                  <a:gd name="connsiteX2" fmla="*/ 42266 w 229697"/>
                  <a:gd name="connsiteY2" fmla="*/ 605567 h 606879"/>
                  <a:gd name="connsiteX3" fmla="*/ 1327 w 229697"/>
                  <a:gd name="connsiteY3" fmla="*/ 145452 h 606879"/>
                  <a:gd name="connsiteX4" fmla="*/ 438 w 229697"/>
                  <a:gd name="connsiteY4" fmla="*/ 578 h 60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697" h="606879">
                    <a:moveTo>
                      <a:pt x="230135" y="153561"/>
                    </a:moveTo>
                    <a:lnTo>
                      <a:pt x="192740" y="272937"/>
                    </a:lnTo>
                    <a:cubicBezTo>
                      <a:pt x="155345" y="392310"/>
                      <a:pt x="80550" y="631064"/>
                      <a:pt x="42266" y="605567"/>
                    </a:cubicBezTo>
                    <a:cubicBezTo>
                      <a:pt x="3982" y="580070"/>
                      <a:pt x="2212" y="290326"/>
                      <a:pt x="1327" y="145452"/>
                    </a:cubicBezTo>
                    <a:lnTo>
                      <a:pt x="438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3" name="Freeform: Shape 1762">
                <a:extLst>
                  <a:ext uri="{FF2B5EF4-FFF2-40B4-BE49-F238E27FC236}">
                    <a16:creationId xmlns:a16="http://schemas.microsoft.com/office/drawing/2014/main" id="{0C4E15A0-DCE0-AC8B-4AE1-A9B15D92FDE9}"/>
                  </a:ext>
                </a:extLst>
              </p:cNvPr>
              <p:cNvSpPr/>
              <p:nvPr/>
            </p:nvSpPr>
            <p:spPr>
              <a:xfrm>
                <a:off x="7907612" y="2240424"/>
                <a:ext cx="2527094" cy="1959244"/>
              </a:xfrm>
              <a:custGeom>
                <a:avLst/>
                <a:gdLst>
                  <a:gd name="connsiteX0" fmla="*/ 2527611 w 2527094"/>
                  <a:gd name="connsiteY0" fmla="*/ 521 h 1959244"/>
                  <a:gd name="connsiteX1" fmla="*/ 2468676 w 2527094"/>
                  <a:gd name="connsiteY1" fmla="*/ 143493 h 1959244"/>
                  <a:gd name="connsiteX2" fmla="*/ 2111222 w 2527094"/>
                  <a:gd name="connsiteY2" fmla="*/ 774297 h 1959244"/>
                  <a:gd name="connsiteX3" fmla="*/ 1442823 w 2527094"/>
                  <a:gd name="connsiteY3" fmla="*/ 1209569 h 1959244"/>
                  <a:gd name="connsiteX4" fmla="*/ 712746 w 2527094"/>
                  <a:gd name="connsiteY4" fmla="*/ 1563000 h 1959244"/>
                  <a:gd name="connsiteX5" fmla="*/ 118441 w 2527094"/>
                  <a:gd name="connsiteY5" fmla="*/ 1891738 h 1959244"/>
                  <a:gd name="connsiteX6" fmla="*/ 516 w 2527094"/>
                  <a:gd name="connsiteY6" fmla="*/ 1959766 h 19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7094" h="1959244">
                    <a:moveTo>
                      <a:pt x="2527611" y="521"/>
                    </a:moveTo>
                    <a:lnTo>
                      <a:pt x="2468676" y="143493"/>
                    </a:lnTo>
                    <a:cubicBezTo>
                      <a:pt x="2409741" y="286465"/>
                      <a:pt x="2291871" y="572409"/>
                      <a:pt x="2111222" y="774297"/>
                    </a:cubicBezTo>
                    <a:cubicBezTo>
                      <a:pt x="1930573" y="976190"/>
                      <a:pt x="1687146" y="1094029"/>
                      <a:pt x="1442823" y="1209569"/>
                    </a:cubicBezTo>
                    <a:cubicBezTo>
                      <a:pt x="1198499" y="1325108"/>
                      <a:pt x="953281" y="1438350"/>
                      <a:pt x="712746" y="1563000"/>
                    </a:cubicBezTo>
                    <a:cubicBezTo>
                      <a:pt x="472212" y="1687651"/>
                      <a:pt x="236366" y="1823707"/>
                      <a:pt x="118441" y="1891738"/>
                    </a:cubicBezTo>
                    <a:lnTo>
                      <a:pt x="516" y="19597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4" name="Freeform: Shape 1763">
                <a:extLst>
                  <a:ext uri="{FF2B5EF4-FFF2-40B4-BE49-F238E27FC236}">
                    <a16:creationId xmlns:a16="http://schemas.microsoft.com/office/drawing/2014/main" id="{F2E43EFA-8CDB-F7CF-3C4C-45A85D2FFC44}"/>
                  </a:ext>
                </a:extLst>
              </p:cNvPr>
              <p:cNvSpPr/>
              <p:nvPr/>
            </p:nvSpPr>
            <p:spPr>
              <a:xfrm>
                <a:off x="7891962" y="2240424"/>
                <a:ext cx="2542745" cy="1923008"/>
              </a:xfrm>
              <a:custGeom>
                <a:avLst/>
                <a:gdLst>
                  <a:gd name="connsiteX0" fmla="*/ 2543262 w 2542745"/>
                  <a:gd name="connsiteY0" fmla="*/ 522 h 1923008"/>
                  <a:gd name="connsiteX1" fmla="*/ 2484166 w 2542745"/>
                  <a:gd name="connsiteY1" fmla="*/ 143118 h 1923008"/>
                  <a:gd name="connsiteX2" fmla="*/ 2125893 w 2542745"/>
                  <a:gd name="connsiteY2" fmla="*/ 772035 h 1923008"/>
                  <a:gd name="connsiteX3" fmla="*/ 1456518 w 2542745"/>
                  <a:gd name="connsiteY3" fmla="*/ 1205040 h 1923008"/>
                  <a:gd name="connsiteX4" fmla="*/ 723507 w 2542745"/>
                  <a:gd name="connsiteY4" fmla="*/ 1551677 h 1923008"/>
                  <a:gd name="connsiteX5" fmla="*/ 120563 w 2542745"/>
                  <a:gd name="connsiteY5" fmla="*/ 1860408 h 1923008"/>
                  <a:gd name="connsiteX6" fmla="*/ 517 w 2542745"/>
                  <a:gd name="connsiteY6" fmla="*/ 1923531 h 192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2745" h="1923008">
                    <a:moveTo>
                      <a:pt x="2543262" y="522"/>
                    </a:moveTo>
                    <a:lnTo>
                      <a:pt x="2484166" y="143118"/>
                    </a:lnTo>
                    <a:cubicBezTo>
                      <a:pt x="2425067" y="285709"/>
                      <a:pt x="2306872" y="570899"/>
                      <a:pt x="2125893" y="772035"/>
                    </a:cubicBezTo>
                    <a:cubicBezTo>
                      <a:pt x="1944919" y="973172"/>
                      <a:pt x="1701167" y="1090255"/>
                      <a:pt x="1456518" y="1205040"/>
                    </a:cubicBezTo>
                    <a:cubicBezTo>
                      <a:pt x="1211869" y="1319825"/>
                      <a:pt x="966324" y="1432312"/>
                      <a:pt x="723507" y="1551677"/>
                    </a:cubicBezTo>
                    <a:cubicBezTo>
                      <a:pt x="480690" y="1671043"/>
                      <a:pt x="240605" y="1797285"/>
                      <a:pt x="120563" y="1860408"/>
                    </a:cubicBezTo>
                    <a:lnTo>
                      <a:pt x="517" y="192353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5" name="Freeform: Shape 1764">
                <a:extLst>
                  <a:ext uri="{FF2B5EF4-FFF2-40B4-BE49-F238E27FC236}">
                    <a16:creationId xmlns:a16="http://schemas.microsoft.com/office/drawing/2014/main" id="{EAFDE685-0C29-E222-11E6-B4ABE531BB9D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295098" cy="628345"/>
              </a:xfrm>
              <a:custGeom>
                <a:avLst/>
                <a:gdLst>
                  <a:gd name="connsiteX0" fmla="*/ 295537 w 295098"/>
                  <a:gd name="connsiteY0" fmla="*/ 197116 h 628345"/>
                  <a:gd name="connsiteX1" fmla="*/ 252951 w 295098"/>
                  <a:gd name="connsiteY1" fmla="*/ 312469 h 628345"/>
                  <a:gd name="connsiteX2" fmla="*/ 76015 w 295098"/>
                  <a:gd name="connsiteY2" fmla="*/ 625772 h 628345"/>
                  <a:gd name="connsiteX3" fmla="*/ 7036 w 295098"/>
                  <a:gd name="connsiteY3" fmla="*/ 148689 h 628345"/>
                  <a:gd name="connsiteX4" fmla="*/ 438 w 295098"/>
                  <a:gd name="connsiteY4" fmla="*/ 578 h 62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098" h="628345">
                    <a:moveTo>
                      <a:pt x="295537" y="197116"/>
                    </a:moveTo>
                    <a:lnTo>
                      <a:pt x="252951" y="312469"/>
                    </a:lnTo>
                    <a:cubicBezTo>
                      <a:pt x="210366" y="427823"/>
                      <a:pt x="125195" y="658529"/>
                      <a:pt x="76015" y="625772"/>
                    </a:cubicBezTo>
                    <a:cubicBezTo>
                      <a:pt x="26831" y="593014"/>
                      <a:pt x="13635" y="296796"/>
                      <a:pt x="7036" y="148689"/>
                    </a:cubicBezTo>
                    <a:lnTo>
                      <a:pt x="438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6" name="Freeform: Shape 1765">
                <a:extLst>
                  <a:ext uri="{FF2B5EF4-FFF2-40B4-BE49-F238E27FC236}">
                    <a16:creationId xmlns:a16="http://schemas.microsoft.com/office/drawing/2014/main" id="{73AC6F80-A683-8AE6-D4EC-AFADBD6519CB}"/>
                  </a:ext>
                </a:extLst>
              </p:cNvPr>
              <p:cNvSpPr/>
              <p:nvPr/>
            </p:nvSpPr>
            <p:spPr>
              <a:xfrm>
                <a:off x="10326815" y="2265347"/>
                <a:ext cx="168498" cy="484262"/>
              </a:xfrm>
              <a:custGeom>
                <a:avLst/>
                <a:gdLst>
                  <a:gd name="connsiteX0" fmla="*/ 138930 w 168498"/>
                  <a:gd name="connsiteY0" fmla="*/ 570 h 484262"/>
                  <a:gd name="connsiteX1" fmla="*/ 103119 w 168498"/>
                  <a:gd name="connsiteY1" fmla="*/ 120554 h 484262"/>
                  <a:gd name="connsiteX2" fmla="*/ 680 w 168498"/>
                  <a:gd name="connsiteY2" fmla="*/ 484774 h 484262"/>
                  <a:gd name="connsiteX3" fmla="*/ 128115 w 168498"/>
                  <a:gd name="connsiteY3" fmla="*/ 141929 h 484262"/>
                  <a:gd name="connsiteX4" fmla="*/ 168930 w 168498"/>
                  <a:gd name="connsiteY4" fmla="*/ 26224 h 48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98" h="484262">
                    <a:moveTo>
                      <a:pt x="138930" y="570"/>
                    </a:moveTo>
                    <a:lnTo>
                      <a:pt x="103119" y="120554"/>
                    </a:lnTo>
                    <a:cubicBezTo>
                      <a:pt x="67307" y="240534"/>
                      <a:pt x="-4320" y="480498"/>
                      <a:pt x="680" y="484774"/>
                    </a:cubicBezTo>
                    <a:cubicBezTo>
                      <a:pt x="5680" y="489050"/>
                      <a:pt x="87303" y="257637"/>
                      <a:pt x="128115" y="141929"/>
                    </a:cubicBezTo>
                    <a:lnTo>
                      <a:pt x="168930" y="262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7" name="Freeform: Shape 1766">
                <a:extLst>
                  <a:ext uri="{FF2B5EF4-FFF2-40B4-BE49-F238E27FC236}">
                    <a16:creationId xmlns:a16="http://schemas.microsoft.com/office/drawing/2014/main" id="{8C718F34-0E93-0BFB-7BAD-F751484D3FB9}"/>
                  </a:ext>
                </a:extLst>
              </p:cNvPr>
              <p:cNvSpPr/>
              <p:nvPr/>
            </p:nvSpPr>
            <p:spPr>
              <a:xfrm>
                <a:off x="10407925" y="2265347"/>
                <a:ext cx="648577" cy="1283399"/>
              </a:xfrm>
              <a:custGeom>
                <a:avLst/>
                <a:gdLst>
                  <a:gd name="connsiteX0" fmla="*/ 57799 w 648577"/>
                  <a:gd name="connsiteY0" fmla="*/ 543 h 1283399"/>
                  <a:gd name="connsiteX1" fmla="*/ 33677 w 648577"/>
                  <a:gd name="connsiteY1" fmla="*/ 146729 h 1283399"/>
                  <a:gd name="connsiteX2" fmla="*/ 59847 w 648577"/>
                  <a:gd name="connsiteY2" fmla="*/ 799183 h 1283399"/>
                  <a:gd name="connsiteX3" fmla="*/ 526333 w 648577"/>
                  <a:gd name="connsiteY3" fmla="*/ 1216227 h 1283399"/>
                  <a:gd name="connsiteX4" fmla="*/ 648987 w 648577"/>
                  <a:gd name="connsiteY4" fmla="*/ 1283942 h 128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77" h="1283399">
                    <a:moveTo>
                      <a:pt x="57799" y="543"/>
                    </a:moveTo>
                    <a:lnTo>
                      <a:pt x="33677" y="146729"/>
                    </a:lnTo>
                    <a:cubicBezTo>
                      <a:pt x="9558" y="292913"/>
                      <a:pt x="-38685" y="585283"/>
                      <a:pt x="59847" y="799183"/>
                    </a:cubicBezTo>
                    <a:cubicBezTo>
                      <a:pt x="158379" y="1013083"/>
                      <a:pt x="403683" y="1148513"/>
                      <a:pt x="526333" y="1216227"/>
                    </a:cubicBezTo>
                    <a:lnTo>
                      <a:pt x="648987" y="12839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8" name="Freeform: Shape 1767">
                <a:extLst>
                  <a:ext uri="{FF2B5EF4-FFF2-40B4-BE49-F238E27FC236}">
                    <a16:creationId xmlns:a16="http://schemas.microsoft.com/office/drawing/2014/main" id="{90B312C0-F7C1-1B3A-1BD3-8B9ED22EB52A}"/>
                  </a:ext>
                </a:extLst>
              </p:cNvPr>
              <p:cNvSpPr/>
              <p:nvPr/>
            </p:nvSpPr>
            <p:spPr>
              <a:xfrm>
                <a:off x="8386692" y="2265347"/>
                <a:ext cx="2078621" cy="2552251"/>
              </a:xfrm>
              <a:custGeom>
                <a:avLst/>
                <a:gdLst>
                  <a:gd name="connsiteX0" fmla="*/ 2079120 w 2078621"/>
                  <a:gd name="connsiteY0" fmla="*/ 499 h 2552251"/>
                  <a:gd name="connsiteX1" fmla="*/ 2021030 w 2078621"/>
                  <a:gd name="connsiteY1" fmla="*/ 146532 h 2552251"/>
                  <a:gd name="connsiteX2" fmla="*/ 1671631 w 2078621"/>
                  <a:gd name="connsiteY2" fmla="*/ 795764 h 2552251"/>
                  <a:gd name="connsiteX3" fmla="*/ 1027436 w 2078621"/>
                  <a:gd name="connsiteY3" fmla="*/ 1264981 h 2552251"/>
                  <a:gd name="connsiteX4" fmla="*/ 385275 w 2078621"/>
                  <a:gd name="connsiteY4" fmla="*/ 1732717 h 2552251"/>
                  <a:gd name="connsiteX5" fmla="*/ 53867 w 2078621"/>
                  <a:gd name="connsiteY5" fmla="*/ 2401304 h 2552251"/>
                  <a:gd name="connsiteX6" fmla="*/ 499 w 2078621"/>
                  <a:gd name="connsiteY6" fmla="*/ 2552751 h 2552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8621" h="2552251">
                    <a:moveTo>
                      <a:pt x="2079120" y="499"/>
                    </a:moveTo>
                    <a:lnTo>
                      <a:pt x="2021030" y="146532"/>
                    </a:lnTo>
                    <a:cubicBezTo>
                      <a:pt x="1962940" y="292566"/>
                      <a:pt x="1846764" y="584636"/>
                      <a:pt x="1671631" y="795764"/>
                    </a:cubicBezTo>
                    <a:cubicBezTo>
                      <a:pt x="1496501" y="1006894"/>
                      <a:pt x="1262416" y="1137086"/>
                      <a:pt x="1027436" y="1264981"/>
                    </a:cubicBezTo>
                    <a:cubicBezTo>
                      <a:pt x="792456" y="1392875"/>
                      <a:pt x="556579" y="1518470"/>
                      <a:pt x="385275" y="1732717"/>
                    </a:cubicBezTo>
                    <a:cubicBezTo>
                      <a:pt x="213967" y="1946961"/>
                      <a:pt x="107231" y="2249857"/>
                      <a:pt x="53867" y="2401304"/>
                    </a:cubicBezTo>
                    <a:lnTo>
                      <a:pt x="499" y="25527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69" name="Freeform: Shape 1768">
                <a:extLst>
                  <a:ext uri="{FF2B5EF4-FFF2-40B4-BE49-F238E27FC236}">
                    <a16:creationId xmlns:a16="http://schemas.microsoft.com/office/drawing/2014/main" id="{E09A0C9C-4DEC-2D9D-E225-90EFC60104A0}"/>
                  </a:ext>
                </a:extLst>
              </p:cNvPr>
              <p:cNvSpPr/>
              <p:nvPr/>
            </p:nvSpPr>
            <p:spPr>
              <a:xfrm>
                <a:off x="8911936" y="1940029"/>
                <a:ext cx="1553377" cy="1296715"/>
              </a:xfrm>
              <a:custGeom>
                <a:avLst/>
                <a:gdLst>
                  <a:gd name="connsiteX0" fmla="*/ 1553858 w 1553377"/>
                  <a:gd name="connsiteY0" fmla="*/ 325882 h 1296715"/>
                  <a:gd name="connsiteX1" fmla="*/ 1501964 w 1553377"/>
                  <a:gd name="connsiteY1" fmla="*/ 441942 h 1296715"/>
                  <a:gd name="connsiteX2" fmla="*/ 1183545 w 1553377"/>
                  <a:gd name="connsiteY2" fmla="*/ 941299 h 1296715"/>
                  <a:gd name="connsiteX3" fmla="*/ 576529 w 1553377"/>
                  <a:gd name="connsiteY3" fmla="*/ 1230668 h 1296715"/>
                  <a:gd name="connsiteX4" fmla="*/ 45899 w 1553377"/>
                  <a:gd name="connsiteY4" fmla="*/ 1158857 h 1296715"/>
                  <a:gd name="connsiteX5" fmla="*/ 42889 w 1553377"/>
                  <a:gd name="connsiteY5" fmla="*/ 238787 h 1296715"/>
                  <a:gd name="connsiteX6" fmla="*/ 70072 w 1553377"/>
                  <a:gd name="connsiteY6" fmla="*/ 564 h 129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3377" h="1296715">
                    <a:moveTo>
                      <a:pt x="1553858" y="325882"/>
                    </a:moveTo>
                    <a:lnTo>
                      <a:pt x="1501964" y="441942"/>
                    </a:lnTo>
                    <a:cubicBezTo>
                      <a:pt x="1450070" y="558001"/>
                      <a:pt x="1346286" y="790120"/>
                      <a:pt x="1183545" y="941299"/>
                    </a:cubicBezTo>
                    <a:cubicBezTo>
                      <a:pt x="1020807" y="1092479"/>
                      <a:pt x="799116" y="1162723"/>
                      <a:pt x="576529" y="1230668"/>
                    </a:cubicBezTo>
                    <a:cubicBezTo>
                      <a:pt x="353941" y="1298612"/>
                      <a:pt x="130456" y="1364258"/>
                      <a:pt x="45899" y="1158857"/>
                    </a:cubicBezTo>
                    <a:cubicBezTo>
                      <a:pt x="-38661" y="953457"/>
                      <a:pt x="15706" y="477011"/>
                      <a:pt x="42889" y="238787"/>
                    </a:cubicBezTo>
                    <a:lnTo>
                      <a:pt x="70072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0" name="Freeform: Shape 1769">
                <a:extLst>
                  <a:ext uri="{FF2B5EF4-FFF2-40B4-BE49-F238E27FC236}">
                    <a16:creationId xmlns:a16="http://schemas.microsoft.com/office/drawing/2014/main" id="{FCF3277D-2EA2-F789-919D-9B8589786AF7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109228" cy="2527328"/>
              </a:xfrm>
              <a:custGeom>
                <a:avLst/>
                <a:gdLst>
                  <a:gd name="connsiteX0" fmla="*/ 2109728 w 2109228"/>
                  <a:gd name="connsiteY0" fmla="*/ 500 h 2527328"/>
                  <a:gd name="connsiteX1" fmla="*/ 2051320 w 2109228"/>
                  <a:gd name="connsiteY1" fmla="*/ 146277 h 2527328"/>
                  <a:gd name="connsiteX2" fmla="*/ 1700326 w 2109228"/>
                  <a:gd name="connsiteY2" fmla="*/ 794206 h 2527328"/>
                  <a:gd name="connsiteX3" fmla="*/ 1054218 w 2109228"/>
                  <a:gd name="connsiteY3" fmla="*/ 1261866 h 2527328"/>
                  <a:gd name="connsiteX4" fmla="*/ 406318 w 2109228"/>
                  <a:gd name="connsiteY4" fmla="*/ 1724927 h 2527328"/>
                  <a:gd name="connsiteX5" fmla="*/ 58012 w 2109228"/>
                  <a:gd name="connsiteY5" fmla="*/ 2379754 h 2527328"/>
                  <a:gd name="connsiteX6" fmla="*/ 500 w 2109228"/>
                  <a:gd name="connsiteY6" fmla="*/ 2527829 h 252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9228" h="2527328">
                    <a:moveTo>
                      <a:pt x="2109728" y="500"/>
                    </a:moveTo>
                    <a:lnTo>
                      <a:pt x="2051320" y="146277"/>
                    </a:lnTo>
                    <a:cubicBezTo>
                      <a:pt x="1992912" y="292051"/>
                      <a:pt x="1876095" y="583598"/>
                      <a:pt x="1700326" y="794206"/>
                    </a:cubicBezTo>
                    <a:cubicBezTo>
                      <a:pt x="1524556" y="1004818"/>
                      <a:pt x="1289836" y="1134491"/>
                      <a:pt x="1054218" y="1261866"/>
                    </a:cubicBezTo>
                    <a:cubicBezTo>
                      <a:pt x="818601" y="1389241"/>
                      <a:pt x="582088" y="1514317"/>
                      <a:pt x="406318" y="1724927"/>
                    </a:cubicBezTo>
                    <a:cubicBezTo>
                      <a:pt x="230548" y="1935539"/>
                      <a:pt x="115524" y="2231684"/>
                      <a:pt x="58012" y="2379754"/>
                    </a:cubicBezTo>
                    <a:lnTo>
                      <a:pt x="500" y="25278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1" name="Freeform: Shape 1770">
                <a:extLst>
                  <a:ext uri="{FF2B5EF4-FFF2-40B4-BE49-F238E27FC236}">
                    <a16:creationId xmlns:a16="http://schemas.microsoft.com/office/drawing/2014/main" id="{61A982F3-A36B-E624-69EC-36AF678F5DD2}"/>
                  </a:ext>
                </a:extLst>
              </p:cNvPr>
              <p:cNvSpPr/>
              <p:nvPr/>
            </p:nvSpPr>
            <p:spPr>
              <a:xfrm>
                <a:off x="7807310" y="2265347"/>
                <a:ext cx="2658003" cy="1635411"/>
              </a:xfrm>
              <a:custGeom>
                <a:avLst/>
                <a:gdLst>
                  <a:gd name="connsiteX0" fmla="*/ 2658522 w 2658003"/>
                  <a:gd name="connsiteY0" fmla="*/ 530 h 1635411"/>
                  <a:gd name="connsiteX1" fmla="*/ 2594397 w 2658003"/>
                  <a:gd name="connsiteY1" fmla="*/ 137014 h 1635411"/>
                  <a:gd name="connsiteX2" fmla="*/ 2214823 w 2658003"/>
                  <a:gd name="connsiteY2" fmla="*/ 738491 h 1635411"/>
                  <a:gd name="connsiteX3" fmla="*/ 1534415 w 2658003"/>
                  <a:gd name="connsiteY3" fmla="*/ 1150407 h 1635411"/>
                  <a:gd name="connsiteX4" fmla="*/ 783618 w 2658003"/>
                  <a:gd name="connsiteY4" fmla="*/ 1446234 h 1635411"/>
                  <a:gd name="connsiteX5" fmla="*/ 132346 w 2658003"/>
                  <a:gd name="connsiteY5" fmla="*/ 1608650 h 1635411"/>
                  <a:gd name="connsiteX6" fmla="*/ 519 w 2658003"/>
                  <a:gd name="connsiteY6" fmla="*/ 1635942 h 163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8003" h="1635411">
                    <a:moveTo>
                      <a:pt x="2658522" y="530"/>
                    </a:moveTo>
                    <a:lnTo>
                      <a:pt x="2594397" y="137014"/>
                    </a:lnTo>
                    <a:cubicBezTo>
                      <a:pt x="2530272" y="273497"/>
                      <a:pt x="2402022" y="546464"/>
                      <a:pt x="2214823" y="738491"/>
                    </a:cubicBezTo>
                    <a:cubicBezTo>
                      <a:pt x="2027619" y="930522"/>
                      <a:pt x="1781466" y="1041614"/>
                      <a:pt x="1534415" y="1150407"/>
                    </a:cubicBezTo>
                    <a:cubicBezTo>
                      <a:pt x="1287365" y="1259200"/>
                      <a:pt x="1039420" y="1365695"/>
                      <a:pt x="783618" y="1446234"/>
                    </a:cubicBezTo>
                    <a:cubicBezTo>
                      <a:pt x="527820" y="1526774"/>
                      <a:pt x="264170" y="1581358"/>
                      <a:pt x="132346" y="1608650"/>
                    </a:cubicBezTo>
                    <a:lnTo>
                      <a:pt x="519" y="16359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2" name="Freeform: Shape 1771">
                <a:extLst>
                  <a:ext uri="{FF2B5EF4-FFF2-40B4-BE49-F238E27FC236}">
                    <a16:creationId xmlns:a16="http://schemas.microsoft.com/office/drawing/2014/main" id="{8537C77E-42E0-9A68-6E54-41AD1717F501}"/>
                  </a:ext>
                </a:extLst>
              </p:cNvPr>
              <p:cNvSpPr/>
              <p:nvPr/>
            </p:nvSpPr>
            <p:spPr>
              <a:xfrm>
                <a:off x="10386242" y="2291002"/>
                <a:ext cx="372085" cy="547965"/>
              </a:xfrm>
              <a:custGeom>
                <a:avLst/>
                <a:gdLst>
                  <a:gd name="connsiteX0" fmla="*/ 109492 w 372085"/>
                  <a:gd name="connsiteY0" fmla="*/ 566 h 547965"/>
                  <a:gd name="connsiteX1" fmla="*/ 74781 w 372085"/>
                  <a:gd name="connsiteY1" fmla="*/ 122913 h 547965"/>
                  <a:gd name="connsiteX2" fmla="*/ 14497 w 372085"/>
                  <a:gd name="connsiteY2" fmla="*/ 538793 h 547965"/>
                  <a:gd name="connsiteX3" fmla="*/ 293963 w 372085"/>
                  <a:gd name="connsiteY3" fmla="*/ 367120 h 547965"/>
                  <a:gd name="connsiteX4" fmla="*/ 372506 w 372085"/>
                  <a:gd name="connsiteY4" fmla="*/ 293616 h 54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085" h="547965">
                    <a:moveTo>
                      <a:pt x="109492" y="566"/>
                    </a:moveTo>
                    <a:lnTo>
                      <a:pt x="74781" y="122913"/>
                    </a:lnTo>
                    <a:cubicBezTo>
                      <a:pt x="40074" y="245259"/>
                      <a:pt x="-29340" y="489949"/>
                      <a:pt x="14497" y="538793"/>
                    </a:cubicBezTo>
                    <a:cubicBezTo>
                      <a:pt x="58333" y="587633"/>
                      <a:pt x="215420" y="440626"/>
                      <a:pt x="293963" y="367120"/>
                    </a:cubicBezTo>
                    <a:lnTo>
                      <a:pt x="372506" y="2936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3" name="Freeform: Shape 1772">
                <a:extLst>
                  <a:ext uri="{FF2B5EF4-FFF2-40B4-BE49-F238E27FC236}">
                    <a16:creationId xmlns:a16="http://schemas.microsoft.com/office/drawing/2014/main" id="{D1B1763B-84DB-AF18-2182-8C40243714E1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325098" cy="635705"/>
              </a:xfrm>
              <a:custGeom>
                <a:avLst/>
                <a:gdLst>
                  <a:gd name="connsiteX0" fmla="*/ 325535 w 325098"/>
                  <a:gd name="connsiteY0" fmla="*/ 222770 h 635705"/>
                  <a:gd name="connsiteX1" fmla="*/ 278575 w 325098"/>
                  <a:gd name="connsiteY1" fmla="*/ 334382 h 635705"/>
                  <a:gd name="connsiteX2" fmla="*/ 83512 w 325098"/>
                  <a:gd name="connsiteY2" fmla="*/ 632187 h 635705"/>
                  <a:gd name="connsiteX3" fmla="*/ 7661 w 325098"/>
                  <a:gd name="connsiteY3" fmla="*/ 149223 h 635705"/>
                  <a:gd name="connsiteX4" fmla="*/ 437 w 325098"/>
                  <a:gd name="connsiteY4" fmla="*/ 578 h 63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98" h="635705">
                    <a:moveTo>
                      <a:pt x="325535" y="222770"/>
                    </a:moveTo>
                    <a:lnTo>
                      <a:pt x="278575" y="334382"/>
                    </a:lnTo>
                    <a:cubicBezTo>
                      <a:pt x="231616" y="445993"/>
                      <a:pt x="137696" y="669217"/>
                      <a:pt x="83512" y="632187"/>
                    </a:cubicBezTo>
                    <a:cubicBezTo>
                      <a:pt x="29328" y="595154"/>
                      <a:pt x="14884" y="297864"/>
                      <a:pt x="7661" y="149223"/>
                    </a:cubicBezTo>
                    <a:lnTo>
                      <a:pt x="437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4" name="Freeform: Shape 1773">
                <a:extLst>
                  <a:ext uri="{FF2B5EF4-FFF2-40B4-BE49-F238E27FC236}">
                    <a16:creationId xmlns:a16="http://schemas.microsoft.com/office/drawing/2014/main" id="{E652994B-E5DE-E31D-6C63-7119BA0FEEA3}"/>
                  </a:ext>
                </a:extLst>
              </p:cNvPr>
              <p:cNvSpPr/>
              <p:nvPr/>
            </p:nvSpPr>
            <p:spPr>
              <a:xfrm>
                <a:off x="7907612" y="2291002"/>
                <a:ext cx="2587700" cy="1908667"/>
              </a:xfrm>
              <a:custGeom>
                <a:avLst/>
                <a:gdLst>
                  <a:gd name="connsiteX0" fmla="*/ 2588215 w 2587700"/>
                  <a:gd name="connsiteY0" fmla="*/ 519 h 1908667"/>
                  <a:gd name="connsiteX1" fmla="*/ 2521073 w 2587700"/>
                  <a:gd name="connsiteY1" fmla="*/ 136641 h 1908667"/>
                  <a:gd name="connsiteX2" fmla="*/ 2130159 w 2587700"/>
                  <a:gd name="connsiteY2" fmla="*/ 739527 h 1908667"/>
                  <a:gd name="connsiteX3" fmla="*/ 1450396 w 2587700"/>
                  <a:gd name="connsiteY3" fmla="*/ 1165312 h 1908667"/>
                  <a:gd name="connsiteX4" fmla="*/ 716533 w 2587700"/>
                  <a:gd name="connsiteY4" fmla="*/ 1515582 h 1908667"/>
                  <a:gd name="connsiteX5" fmla="*/ 119068 w 2587700"/>
                  <a:gd name="connsiteY5" fmla="*/ 1841686 h 1908667"/>
                  <a:gd name="connsiteX6" fmla="*/ 514 w 2587700"/>
                  <a:gd name="connsiteY6" fmla="*/ 1909187 h 190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700" h="1908667">
                    <a:moveTo>
                      <a:pt x="2588215" y="519"/>
                    </a:moveTo>
                    <a:lnTo>
                      <a:pt x="2521073" y="136641"/>
                    </a:lnTo>
                    <a:cubicBezTo>
                      <a:pt x="2453930" y="272766"/>
                      <a:pt x="2319645" y="545012"/>
                      <a:pt x="2130159" y="739527"/>
                    </a:cubicBezTo>
                    <a:cubicBezTo>
                      <a:pt x="1940670" y="934041"/>
                      <a:pt x="1695982" y="1050826"/>
                      <a:pt x="1450396" y="1165312"/>
                    </a:cubicBezTo>
                    <a:cubicBezTo>
                      <a:pt x="1204810" y="1279798"/>
                      <a:pt x="958330" y="1391986"/>
                      <a:pt x="716533" y="1515582"/>
                    </a:cubicBezTo>
                    <a:cubicBezTo>
                      <a:pt x="474737" y="1639179"/>
                      <a:pt x="237626" y="1774181"/>
                      <a:pt x="119068" y="1841686"/>
                    </a:cubicBezTo>
                    <a:lnTo>
                      <a:pt x="514" y="19091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5" name="Freeform: Shape 1774">
                <a:extLst>
                  <a:ext uri="{FF2B5EF4-FFF2-40B4-BE49-F238E27FC236}">
                    <a16:creationId xmlns:a16="http://schemas.microsoft.com/office/drawing/2014/main" id="{2B3059B1-BFF6-FE1B-254C-03170B7A77F5}"/>
                  </a:ext>
                </a:extLst>
              </p:cNvPr>
              <p:cNvSpPr/>
              <p:nvPr/>
            </p:nvSpPr>
            <p:spPr>
              <a:xfrm>
                <a:off x="7891962" y="2291002"/>
                <a:ext cx="2603351" cy="1872431"/>
              </a:xfrm>
              <a:custGeom>
                <a:avLst/>
                <a:gdLst>
                  <a:gd name="connsiteX0" fmla="*/ 2603867 w 2603351"/>
                  <a:gd name="connsiteY0" fmla="*/ 521 h 1872431"/>
                  <a:gd name="connsiteX1" fmla="*/ 2536559 w 2603351"/>
                  <a:gd name="connsiteY1" fmla="*/ 136265 h 1872431"/>
                  <a:gd name="connsiteX2" fmla="*/ 2144831 w 2603351"/>
                  <a:gd name="connsiteY2" fmla="*/ 737264 h 1872431"/>
                  <a:gd name="connsiteX3" fmla="*/ 1464091 w 2603351"/>
                  <a:gd name="connsiteY3" fmla="*/ 1160784 h 1872431"/>
                  <a:gd name="connsiteX4" fmla="*/ 727295 w 2603351"/>
                  <a:gd name="connsiteY4" fmla="*/ 1504259 h 1872431"/>
                  <a:gd name="connsiteX5" fmla="*/ 121190 w 2603351"/>
                  <a:gd name="connsiteY5" fmla="*/ 1810356 h 1872431"/>
                  <a:gd name="connsiteX6" fmla="*/ 515 w 2603351"/>
                  <a:gd name="connsiteY6" fmla="*/ 1872952 h 187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3351" h="1872431">
                    <a:moveTo>
                      <a:pt x="2603867" y="521"/>
                    </a:moveTo>
                    <a:lnTo>
                      <a:pt x="2536559" y="136265"/>
                    </a:lnTo>
                    <a:cubicBezTo>
                      <a:pt x="2469256" y="272010"/>
                      <a:pt x="2334645" y="543502"/>
                      <a:pt x="2144831" y="737264"/>
                    </a:cubicBezTo>
                    <a:cubicBezTo>
                      <a:pt x="1955019" y="931023"/>
                      <a:pt x="1710003" y="1047052"/>
                      <a:pt x="1464091" y="1160784"/>
                    </a:cubicBezTo>
                    <a:cubicBezTo>
                      <a:pt x="1218179" y="1274515"/>
                      <a:pt x="971370" y="1385948"/>
                      <a:pt x="727295" y="1504259"/>
                    </a:cubicBezTo>
                    <a:cubicBezTo>
                      <a:pt x="483216" y="1622571"/>
                      <a:pt x="241865" y="1747764"/>
                      <a:pt x="121190" y="1810356"/>
                    </a:cubicBezTo>
                    <a:lnTo>
                      <a:pt x="515" y="18729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6" name="Freeform: Shape 1775">
                <a:extLst>
                  <a:ext uri="{FF2B5EF4-FFF2-40B4-BE49-F238E27FC236}">
                    <a16:creationId xmlns:a16="http://schemas.microsoft.com/office/drawing/2014/main" id="{22908FC3-398D-5AE5-2B7C-730833C3F8E7}"/>
                  </a:ext>
                </a:extLst>
              </p:cNvPr>
              <p:cNvSpPr/>
              <p:nvPr/>
            </p:nvSpPr>
            <p:spPr>
              <a:xfrm>
                <a:off x="10235844" y="2106904"/>
                <a:ext cx="288843" cy="613417"/>
              </a:xfrm>
              <a:custGeom>
                <a:avLst/>
                <a:gdLst>
                  <a:gd name="connsiteX0" fmla="*/ 289278 w 288843"/>
                  <a:gd name="connsiteY0" fmla="*/ 211038 h 613417"/>
                  <a:gd name="connsiteX1" fmla="*/ 239472 w 288843"/>
                  <a:gd name="connsiteY1" fmla="*/ 319599 h 613417"/>
                  <a:gd name="connsiteX2" fmla="*/ 42507 w 288843"/>
                  <a:gd name="connsiteY2" fmla="*/ 610203 h 613417"/>
                  <a:gd name="connsiteX3" fmla="*/ 1691 w 288843"/>
                  <a:gd name="connsiteY3" fmla="*/ 144214 h 613417"/>
                  <a:gd name="connsiteX4" fmla="*/ 3941 w 288843"/>
                  <a:gd name="connsiteY4" fmla="*/ 576 h 61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843" h="613417">
                    <a:moveTo>
                      <a:pt x="289278" y="211038"/>
                    </a:moveTo>
                    <a:lnTo>
                      <a:pt x="239472" y="319599"/>
                    </a:lnTo>
                    <a:cubicBezTo>
                      <a:pt x="189670" y="428161"/>
                      <a:pt x="90063" y="645279"/>
                      <a:pt x="42507" y="610203"/>
                    </a:cubicBezTo>
                    <a:cubicBezTo>
                      <a:pt x="-5050" y="575127"/>
                      <a:pt x="-554" y="287851"/>
                      <a:pt x="1691" y="144214"/>
                    </a:cubicBezTo>
                    <a:lnTo>
                      <a:pt x="3941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7" name="Freeform: Shape 1776">
                <a:extLst>
                  <a:ext uri="{FF2B5EF4-FFF2-40B4-BE49-F238E27FC236}">
                    <a16:creationId xmlns:a16="http://schemas.microsoft.com/office/drawing/2014/main" id="{DF745649-5F73-2B60-8FFF-EF64BA0C2653}"/>
                  </a:ext>
                </a:extLst>
              </p:cNvPr>
              <p:cNvSpPr/>
              <p:nvPr/>
            </p:nvSpPr>
            <p:spPr>
              <a:xfrm>
                <a:off x="10356243" y="2317366"/>
                <a:ext cx="197178" cy="458614"/>
              </a:xfrm>
              <a:custGeom>
                <a:avLst/>
                <a:gdLst>
                  <a:gd name="connsiteX0" fmla="*/ 168873 w 197178"/>
                  <a:gd name="connsiteY0" fmla="*/ 567 h 458614"/>
                  <a:gd name="connsiteX1" fmla="*/ 125611 w 197178"/>
                  <a:gd name="connsiteY1" fmla="*/ 114077 h 458614"/>
                  <a:gd name="connsiteX2" fmla="*/ 619 w 197178"/>
                  <a:gd name="connsiteY2" fmla="*/ 459113 h 458614"/>
                  <a:gd name="connsiteX3" fmla="*/ 149557 w 197178"/>
                  <a:gd name="connsiteY3" fmla="*/ 136626 h 458614"/>
                  <a:gd name="connsiteX4" fmla="*/ 197607 w 197178"/>
                  <a:gd name="connsiteY4" fmla="*/ 27630 h 4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78" h="458614">
                    <a:moveTo>
                      <a:pt x="168873" y="567"/>
                    </a:moveTo>
                    <a:lnTo>
                      <a:pt x="125611" y="114077"/>
                    </a:lnTo>
                    <a:cubicBezTo>
                      <a:pt x="82352" y="227587"/>
                      <a:pt x="-4168" y="454603"/>
                      <a:pt x="619" y="459113"/>
                    </a:cubicBezTo>
                    <a:cubicBezTo>
                      <a:pt x="5411" y="463623"/>
                      <a:pt x="101507" y="245626"/>
                      <a:pt x="149557" y="136626"/>
                    </a:cubicBezTo>
                    <a:lnTo>
                      <a:pt x="197607" y="276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8" name="Freeform: Shape 1777">
                <a:extLst>
                  <a:ext uri="{FF2B5EF4-FFF2-40B4-BE49-F238E27FC236}">
                    <a16:creationId xmlns:a16="http://schemas.microsoft.com/office/drawing/2014/main" id="{834CFF64-6933-F5DF-A191-71B1A9FA8D7B}"/>
                  </a:ext>
                </a:extLst>
              </p:cNvPr>
              <p:cNvSpPr/>
              <p:nvPr/>
            </p:nvSpPr>
            <p:spPr>
              <a:xfrm>
                <a:off x="10437676" y="2317366"/>
                <a:ext cx="618826" cy="1231381"/>
              </a:xfrm>
              <a:custGeom>
                <a:avLst/>
                <a:gdLst>
                  <a:gd name="connsiteX0" fmla="*/ 87420 w 618826"/>
                  <a:gd name="connsiteY0" fmla="*/ 541 h 1231381"/>
                  <a:gd name="connsiteX1" fmla="*/ 54640 w 618826"/>
                  <a:gd name="connsiteY1" fmla="*/ 139138 h 1231381"/>
                  <a:gd name="connsiteX2" fmla="*/ 44937 w 618826"/>
                  <a:gd name="connsiteY2" fmla="*/ 760166 h 1231381"/>
                  <a:gd name="connsiteX3" fmla="*/ 497817 w 618826"/>
                  <a:gd name="connsiteY3" fmla="*/ 1165291 h 1231381"/>
                  <a:gd name="connsiteX4" fmla="*/ 619235 w 618826"/>
                  <a:gd name="connsiteY4" fmla="*/ 1231922 h 123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826" h="1231381">
                    <a:moveTo>
                      <a:pt x="87420" y="541"/>
                    </a:moveTo>
                    <a:lnTo>
                      <a:pt x="54640" y="139138"/>
                    </a:lnTo>
                    <a:cubicBezTo>
                      <a:pt x="21861" y="277739"/>
                      <a:pt x="-43698" y="554938"/>
                      <a:pt x="44937" y="760166"/>
                    </a:cubicBezTo>
                    <a:cubicBezTo>
                      <a:pt x="133575" y="965398"/>
                      <a:pt x="376403" y="1098660"/>
                      <a:pt x="497817" y="1165291"/>
                    </a:cubicBezTo>
                    <a:lnTo>
                      <a:pt x="619235" y="12319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79" name="Freeform: Shape 1778">
                <a:extLst>
                  <a:ext uri="{FF2B5EF4-FFF2-40B4-BE49-F238E27FC236}">
                    <a16:creationId xmlns:a16="http://schemas.microsoft.com/office/drawing/2014/main" id="{3769424E-9E53-ADA9-525F-D7BC6621137F}"/>
                  </a:ext>
                </a:extLst>
              </p:cNvPr>
              <p:cNvSpPr/>
              <p:nvPr/>
            </p:nvSpPr>
            <p:spPr>
              <a:xfrm>
                <a:off x="8386692" y="2317366"/>
                <a:ext cx="2137995" cy="2500232"/>
              </a:xfrm>
              <a:custGeom>
                <a:avLst/>
                <a:gdLst>
                  <a:gd name="connsiteX0" fmla="*/ 2138492 w 2137995"/>
                  <a:gd name="connsiteY0" fmla="*/ 497 h 2500232"/>
                  <a:gd name="connsiteX1" fmla="*/ 2072363 w 2137995"/>
                  <a:gd name="connsiteY1" fmla="*/ 139486 h 2500232"/>
                  <a:gd name="connsiteX2" fmla="*/ 1690184 w 2137995"/>
                  <a:gd name="connsiteY2" fmla="*/ 759998 h 2500232"/>
                  <a:gd name="connsiteX3" fmla="*/ 1034856 w 2137995"/>
                  <a:gd name="connsiteY3" fmla="*/ 1219463 h 2500232"/>
                  <a:gd name="connsiteX4" fmla="*/ 388982 w 2137995"/>
                  <a:gd name="connsiteY4" fmla="*/ 1683948 h 2500232"/>
                  <a:gd name="connsiteX5" fmla="*/ 54483 w 2137995"/>
                  <a:gd name="connsiteY5" fmla="*/ 2349825 h 2500232"/>
                  <a:gd name="connsiteX6" fmla="*/ 497 w 2137995"/>
                  <a:gd name="connsiteY6" fmla="*/ 2500730 h 250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7995" h="2500232">
                    <a:moveTo>
                      <a:pt x="2138492" y="497"/>
                    </a:moveTo>
                    <a:lnTo>
                      <a:pt x="2072363" y="139486"/>
                    </a:lnTo>
                    <a:cubicBezTo>
                      <a:pt x="2006233" y="278475"/>
                      <a:pt x="1873975" y="556456"/>
                      <a:pt x="1690184" y="759998"/>
                    </a:cubicBezTo>
                    <a:cubicBezTo>
                      <a:pt x="1506393" y="963543"/>
                      <a:pt x="1271073" y="1092652"/>
                      <a:pt x="1034856" y="1219463"/>
                    </a:cubicBezTo>
                    <a:cubicBezTo>
                      <a:pt x="798639" y="1346273"/>
                      <a:pt x="561525" y="1470785"/>
                      <a:pt x="388982" y="1683948"/>
                    </a:cubicBezTo>
                    <a:cubicBezTo>
                      <a:pt x="216442" y="1897109"/>
                      <a:pt x="108469" y="2198920"/>
                      <a:pt x="54483" y="2349825"/>
                    </a:cubicBezTo>
                    <a:lnTo>
                      <a:pt x="497" y="25007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0" name="Freeform: Shape 1779">
                <a:extLst>
                  <a:ext uri="{FF2B5EF4-FFF2-40B4-BE49-F238E27FC236}">
                    <a16:creationId xmlns:a16="http://schemas.microsoft.com/office/drawing/2014/main" id="{F1ECC279-8B39-EC2F-1186-871ADA8E5C8F}"/>
                  </a:ext>
                </a:extLst>
              </p:cNvPr>
              <p:cNvSpPr/>
              <p:nvPr/>
            </p:nvSpPr>
            <p:spPr>
              <a:xfrm>
                <a:off x="8914189" y="1940029"/>
                <a:ext cx="1610498" cy="1301617"/>
              </a:xfrm>
              <a:custGeom>
                <a:avLst/>
                <a:gdLst>
                  <a:gd name="connsiteX0" fmla="*/ 1610977 w 1610498"/>
                  <a:gd name="connsiteY0" fmla="*/ 377900 h 1301617"/>
                  <a:gd name="connsiteX1" fmla="*/ 1551044 w 1610498"/>
                  <a:gd name="connsiteY1" fmla="*/ 486915 h 1301617"/>
                  <a:gd name="connsiteX2" fmla="*/ 1199844 w 1610498"/>
                  <a:gd name="connsiteY2" fmla="*/ 957553 h 1301617"/>
                  <a:gd name="connsiteX3" fmla="*/ 581695 w 1610498"/>
                  <a:gd name="connsiteY3" fmla="*/ 1237170 h 1301617"/>
                  <a:gd name="connsiteX4" fmla="*/ 47353 w 1610498"/>
                  <a:gd name="connsiteY4" fmla="*/ 1162108 h 1301617"/>
                  <a:gd name="connsiteX5" fmla="*/ 41252 w 1610498"/>
                  <a:gd name="connsiteY5" fmla="*/ 239329 h 1301617"/>
                  <a:gd name="connsiteX6" fmla="*/ 67817 w 1610498"/>
                  <a:gd name="connsiteY6" fmla="*/ 564 h 130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0498" h="1301617">
                    <a:moveTo>
                      <a:pt x="1610977" y="377900"/>
                    </a:moveTo>
                    <a:lnTo>
                      <a:pt x="1551044" y="486915"/>
                    </a:lnTo>
                    <a:cubicBezTo>
                      <a:pt x="1491110" y="595930"/>
                      <a:pt x="1371243" y="813960"/>
                      <a:pt x="1199844" y="957553"/>
                    </a:cubicBezTo>
                    <a:cubicBezTo>
                      <a:pt x="1028449" y="1101147"/>
                      <a:pt x="805519" y="1170309"/>
                      <a:pt x="581695" y="1237170"/>
                    </a:cubicBezTo>
                    <a:cubicBezTo>
                      <a:pt x="357870" y="1304030"/>
                      <a:pt x="133150" y="1368593"/>
                      <a:pt x="47353" y="1162108"/>
                    </a:cubicBezTo>
                    <a:cubicBezTo>
                      <a:pt x="-38440" y="955626"/>
                      <a:pt x="14687" y="478093"/>
                      <a:pt x="41252" y="239329"/>
                    </a:cubicBezTo>
                    <a:lnTo>
                      <a:pt x="67817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1" name="Freeform: Shape 1780">
                <a:extLst>
                  <a:ext uri="{FF2B5EF4-FFF2-40B4-BE49-F238E27FC236}">
                    <a16:creationId xmlns:a16="http://schemas.microsoft.com/office/drawing/2014/main" id="{05BF9CFC-96A8-6862-B566-0F115438C9D9}"/>
                  </a:ext>
                </a:extLst>
              </p:cNvPr>
              <p:cNvSpPr/>
              <p:nvPr/>
            </p:nvSpPr>
            <p:spPr>
              <a:xfrm>
                <a:off x="8356085" y="2317366"/>
                <a:ext cx="2168601" cy="2475310"/>
              </a:xfrm>
              <a:custGeom>
                <a:avLst/>
                <a:gdLst>
                  <a:gd name="connsiteX0" fmla="*/ 2169100 w 2168601"/>
                  <a:gd name="connsiteY0" fmla="*/ 498 h 2475310"/>
                  <a:gd name="connsiteX1" fmla="*/ 2102652 w 2168601"/>
                  <a:gd name="connsiteY1" fmla="*/ 139227 h 2475310"/>
                  <a:gd name="connsiteX2" fmla="*/ 1718879 w 2168601"/>
                  <a:gd name="connsiteY2" fmla="*/ 758441 h 2475310"/>
                  <a:gd name="connsiteX3" fmla="*/ 1061638 w 2168601"/>
                  <a:gd name="connsiteY3" fmla="*/ 1216348 h 2475310"/>
                  <a:gd name="connsiteX4" fmla="*/ 410028 w 2168601"/>
                  <a:gd name="connsiteY4" fmla="*/ 1676158 h 2475310"/>
                  <a:gd name="connsiteX5" fmla="*/ 58628 w 2168601"/>
                  <a:gd name="connsiteY5" fmla="*/ 2328275 h 2475310"/>
                  <a:gd name="connsiteX6" fmla="*/ 498 w 2168601"/>
                  <a:gd name="connsiteY6" fmla="*/ 2475808 h 247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601" h="2475310">
                    <a:moveTo>
                      <a:pt x="2169100" y="498"/>
                    </a:moveTo>
                    <a:lnTo>
                      <a:pt x="2102652" y="139227"/>
                    </a:lnTo>
                    <a:cubicBezTo>
                      <a:pt x="2036201" y="277956"/>
                      <a:pt x="1903306" y="555418"/>
                      <a:pt x="1718879" y="758441"/>
                    </a:cubicBezTo>
                    <a:cubicBezTo>
                      <a:pt x="1534452" y="961467"/>
                      <a:pt x="1298492" y="1090056"/>
                      <a:pt x="1061638" y="1216348"/>
                    </a:cubicBezTo>
                    <a:cubicBezTo>
                      <a:pt x="824783" y="1342639"/>
                      <a:pt x="587034" y="1466632"/>
                      <a:pt x="410028" y="1676158"/>
                    </a:cubicBezTo>
                    <a:cubicBezTo>
                      <a:pt x="233023" y="1885684"/>
                      <a:pt x="116758" y="2180746"/>
                      <a:pt x="58628" y="2328275"/>
                    </a:cubicBezTo>
                    <a:lnTo>
                      <a:pt x="498" y="24758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2" name="Freeform: Shape 1781">
                <a:extLst>
                  <a:ext uri="{FF2B5EF4-FFF2-40B4-BE49-F238E27FC236}">
                    <a16:creationId xmlns:a16="http://schemas.microsoft.com/office/drawing/2014/main" id="{B935D584-9A8D-3694-4BB3-26DD10D39680}"/>
                  </a:ext>
                </a:extLst>
              </p:cNvPr>
              <p:cNvSpPr/>
              <p:nvPr/>
            </p:nvSpPr>
            <p:spPr>
              <a:xfrm>
                <a:off x="7798857" y="2317366"/>
                <a:ext cx="2725830" cy="1544837"/>
              </a:xfrm>
              <a:custGeom>
                <a:avLst/>
                <a:gdLst>
                  <a:gd name="connsiteX0" fmla="*/ 2726347 w 2725830"/>
                  <a:gd name="connsiteY0" fmla="*/ 530 h 1544837"/>
                  <a:gd name="connsiteX1" fmla="*/ 2654095 w 2725830"/>
                  <a:gd name="connsiteY1" fmla="*/ 129566 h 1544837"/>
                  <a:gd name="connsiteX2" fmla="*/ 2241298 w 2725830"/>
                  <a:gd name="connsiteY2" fmla="*/ 700320 h 1544837"/>
                  <a:gd name="connsiteX3" fmla="*/ 1549231 w 2725830"/>
                  <a:gd name="connsiteY3" fmla="*/ 1100071 h 1544837"/>
                  <a:gd name="connsiteX4" fmla="*/ 793141 w 2725830"/>
                  <a:gd name="connsiteY4" fmla="*/ 1385418 h 1544837"/>
                  <a:gd name="connsiteX5" fmla="*/ 134107 w 2725830"/>
                  <a:gd name="connsiteY5" fmla="*/ 1523839 h 1544837"/>
                  <a:gd name="connsiteX6" fmla="*/ 517 w 2725830"/>
                  <a:gd name="connsiteY6" fmla="*/ 1545368 h 154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5830" h="1544837">
                    <a:moveTo>
                      <a:pt x="2726347" y="530"/>
                    </a:moveTo>
                    <a:lnTo>
                      <a:pt x="2654095" y="129566"/>
                    </a:lnTo>
                    <a:cubicBezTo>
                      <a:pt x="2581839" y="258603"/>
                      <a:pt x="2437335" y="516680"/>
                      <a:pt x="2241298" y="700320"/>
                    </a:cubicBezTo>
                    <a:cubicBezTo>
                      <a:pt x="2045262" y="883959"/>
                      <a:pt x="1797695" y="993164"/>
                      <a:pt x="1549231" y="1100071"/>
                    </a:cubicBezTo>
                    <a:cubicBezTo>
                      <a:pt x="1300768" y="1206977"/>
                      <a:pt x="1051408" y="1311585"/>
                      <a:pt x="793141" y="1385418"/>
                    </a:cubicBezTo>
                    <a:cubicBezTo>
                      <a:pt x="534871" y="1459251"/>
                      <a:pt x="267694" y="1502310"/>
                      <a:pt x="134107" y="1523839"/>
                    </a:cubicBezTo>
                    <a:lnTo>
                      <a:pt x="517" y="15453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3" name="Freeform: Shape 1782">
                <a:extLst>
                  <a:ext uri="{FF2B5EF4-FFF2-40B4-BE49-F238E27FC236}">
                    <a16:creationId xmlns:a16="http://schemas.microsoft.com/office/drawing/2014/main" id="{E214A137-636E-08AC-DE0F-E2F59DA96772}"/>
                  </a:ext>
                </a:extLst>
              </p:cNvPr>
              <p:cNvSpPr/>
              <p:nvPr/>
            </p:nvSpPr>
            <p:spPr>
              <a:xfrm>
                <a:off x="10407038" y="2344428"/>
                <a:ext cx="351289" cy="504829"/>
              </a:xfrm>
              <a:custGeom>
                <a:avLst/>
                <a:gdLst>
                  <a:gd name="connsiteX0" fmla="*/ 146803 w 351289"/>
                  <a:gd name="connsiteY0" fmla="*/ 564 h 504829"/>
                  <a:gd name="connsiteX1" fmla="*/ 103622 w 351289"/>
                  <a:gd name="connsiteY1" fmla="*/ 115116 h 504829"/>
                  <a:gd name="connsiteX2" fmla="*/ 8228 w 351289"/>
                  <a:gd name="connsiteY2" fmla="*/ 498718 h 504829"/>
                  <a:gd name="connsiteX3" fmla="*/ 274377 w 351289"/>
                  <a:gd name="connsiteY3" fmla="*/ 314806 h 504829"/>
                  <a:gd name="connsiteX4" fmla="*/ 351709 w 351289"/>
                  <a:gd name="connsiteY4" fmla="*/ 240188 h 50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289" h="504829">
                    <a:moveTo>
                      <a:pt x="146803" y="564"/>
                    </a:moveTo>
                    <a:lnTo>
                      <a:pt x="103622" y="115116"/>
                    </a:lnTo>
                    <a:cubicBezTo>
                      <a:pt x="60440" y="229672"/>
                      <a:pt x="-25923" y="458780"/>
                      <a:pt x="8228" y="498718"/>
                    </a:cubicBezTo>
                    <a:cubicBezTo>
                      <a:pt x="42379" y="538659"/>
                      <a:pt x="197044" y="389421"/>
                      <a:pt x="274377" y="314806"/>
                    </a:cubicBezTo>
                    <a:lnTo>
                      <a:pt x="351709" y="2401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4" name="Freeform: Shape 1783">
                <a:extLst>
                  <a:ext uri="{FF2B5EF4-FFF2-40B4-BE49-F238E27FC236}">
                    <a16:creationId xmlns:a16="http://schemas.microsoft.com/office/drawing/2014/main" id="{184BDEC9-4FE3-1824-33F2-87E79127170B}"/>
                  </a:ext>
                </a:extLst>
              </p:cNvPr>
              <p:cNvSpPr/>
              <p:nvPr/>
            </p:nvSpPr>
            <p:spPr>
              <a:xfrm>
                <a:off x="10236972" y="2106904"/>
                <a:ext cx="316449" cy="621311"/>
              </a:xfrm>
              <a:custGeom>
                <a:avLst/>
                <a:gdLst>
                  <a:gd name="connsiteX0" fmla="*/ 316882 w 316449"/>
                  <a:gd name="connsiteY0" fmla="*/ 238101 h 621311"/>
                  <a:gd name="connsiteX1" fmla="*/ 262889 w 316449"/>
                  <a:gd name="connsiteY1" fmla="*/ 342711 h 621311"/>
                  <a:gd name="connsiteX2" fmla="*/ 48561 w 316449"/>
                  <a:gd name="connsiteY2" fmla="*/ 616969 h 621311"/>
                  <a:gd name="connsiteX3" fmla="*/ 1162 w 316449"/>
                  <a:gd name="connsiteY3" fmla="*/ 144777 h 621311"/>
                  <a:gd name="connsiteX4" fmla="*/ 2811 w 316449"/>
                  <a:gd name="connsiteY4" fmla="*/ 576 h 62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49" h="621311">
                    <a:moveTo>
                      <a:pt x="316882" y="238101"/>
                    </a:moveTo>
                    <a:lnTo>
                      <a:pt x="262889" y="342711"/>
                    </a:lnTo>
                    <a:cubicBezTo>
                      <a:pt x="208895" y="447326"/>
                      <a:pt x="100908" y="656556"/>
                      <a:pt x="48561" y="616969"/>
                    </a:cubicBezTo>
                    <a:cubicBezTo>
                      <a:pt x="-3783" y="577383"/>
                      <a:pt x="-488" y="288978"/>
                      <a:pt x="1162" y="144777"/>
                    </a:cubicBezTo>
                    <a:lnTo>
                      <a:pt x="2811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5" name="Freeform: Shape 1784">
                <a:extLst>
                  <a:ext uri="{FF2B5EF4-FFF2-40B4-BE49-F238E27FC236}">
                    <a16:creationId xmlns:a16="http://schemas.microsoft.com/office/drawing/2014/main" id="{7BB91AD8-CFCA-3E2C-841F-D237B65D4FD2}"/>
                  </a:ext>
                </a:extLst>
              </p:cNvPr>
              <p:cNvSpPr/>
              <p:nvPr/>
            </p:nvSpPr>
            <p:spPr>
              <a:xfrm>
                <a:off x="7907612" y="2344428"/>
                <a:ext cx="2645809" cy="1855240"/>
              </a:xfrm>
              <a:custGeom>
                <a:avLst/>
                <a:gdLst>
                  <a:gd name="connsiteX0" fmla="*/ 2646322 w 2645809"/>
                  <a:gd name="connsiteY0" fmla="*/ 518 h 1855240"/>
                  <a:gd name="connsiteX1" fmla="*/ 2571308 w 2645809"/>
                  <a:gd name="connsiteY1" fmla="*/ 129404 h 1855240"/>
                  <a:gd name="connsiteX2" fmla="*/ 2148317 w 2645809"/>
                  <a:gd name="connsiteY2" fmla="*/ 702791 h 1855240"/>
                  <a:gd name="connsiteX3" fmla="*/ 1457658 w 2645809"/>
                  <a:gd name="connsiteY3" fmla="*/ 1118561 h 1855240"/>
                  <a:gd name="connsiteX4" fmla="*/ 720163 w 2645809"/>
                  <a:gd name="connsiteY4" fmla="*/ 1465492 h 1855240"/>
                  <a:gd name="connsiteX5" fmla="*/ 119673 w 2645809"/>
                  <a:gd name="connsiteY5" fmla="*/ 1788813 h 1855240"/>
                  <a:gd name="connsiteX6" fmla="*/ 512 w 2645809"/>
                  <a:gd name="connsiteY6" fmla="*/ 1855758 h 185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5809" h="1855240">
                    <a:moveTo>
                      <a:pt x="2646322" y="518"/>
                    </a:moveTo>
                    <a:lnTo>
                      <a:pt x="2571308" y="129404"/>
                    </a:lnTo>
                    <a:cubicBezTo>
                      <a:pt x="2496298" y="258291"/>
                      <a:pt x="2346278" y="516067"/>
                      <a:pt x="2148317" y="702791"/>
                    </a:cubicBezTo>
                    <a:cubicBezTo>
                      <a:pt x="1950353" y="889517"/>
                      <a:pt x="1704454" y="1005188"/>
                      <a:pt x="1457658" y="1118561"/>
                    </a:cubicBezTo>
                    <a:cubicBezTo>
                      <a:pt x="1210861" y="1231935"/>
                      <a:pt x="963167" y="1343009"/>
                      <a:pt x="720163" y="1465492"/>
                    </a:cubicBezTo>
                    <a:cubicBezTo>
                      <a:pt x="477156" y="1587975"/>
                      <a:pt x="238834" y="1721868"/>
                      <a:pt x="119673" y="1788813"/>
                    </a:cubicBezTo>
                    <a:lnTo>
                      <a:pt x="512" y="18557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6" name="Freeform: Shape 1785">
                <a:extLst>
                  <a:ext uri="{FF2B5EF4-FFF2-40B4-BE49-F238E27FC236}">
                    <a16:creationId xmlns:a16="http://schemas.microsoft.com/office/drawing/2014/main" id="{329AF228-3C50-C80E-C00D-747A6929E61D}"/>
                  </a:ext>
                </a:extLst>
              </p:cNvPr>
              <p:cNvSpPr/>
              <p:nvPr/>
            </p:nvSpPr>
            <p:spPr>
              <a:xfrm>
                <a:off x="7891962" y="2344428"/>
                <a:ext cx="2661459" cy="1819004"/>
              </a:xfrm>
              <a:custGeom>
                <a:avLst/>
                <a:gdLst>
                  <a:gd name="connsiteX0" fmla="*/ 2661973 w 2661459"/>
                  <a:gd name="connsiteY0" fmla="*/ 519 h 1819004"/>
                  <a:gd name="connsiteX1" fmla="*/ 2586798 w 2661459"/>
                  <a:gd name="connsiteY1" fmla="*/ 129029 h 1819004"/>
                  <a:gd name="connsiteX2" fmla="*/ 2162988 w 2661459"/>
                  <a:gd name="connsiteY2" fmla="*/ 700529 h 1819004"/>
                  <a:gd name="connsiteX3" fmla="*/ 1471353 w 2661459"/>
                  <a:gd name="connsiteY3" fmla="*/ 1114033 h 1819004"/>
                  <a:gd name="connsiteX4" fmla="*/ 730925 w 2661459"/>
                  <a:gd name="connsiteY4" fmla="*/ 1454170 h 1819004"/>
                  <a:gd name="connsiteX5" fmla="*/ 121795 w 2661459"/>
                  <a:gd name="connsiteY5" fmla="*/ 1757484 h 1819004"/>
                  <a:gd name="connsiteX6" fmla="*/ 513 w 2661459"/>
                  <a:gd name="connsiteY6" fmla="*/ 1819524 h 181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1459" h="1819004">
                    <a:moveTo>
                      <a:pt x="2661973" y="519"/>
                    </a:moveTo>
                    <a:lnTo>
                      <a:pt x="2586798" y="129029"/>
                    </a:lnTo>
                    <a:cubicBezTo>
                      <a:pt x="2511624" y="257538"/>
                      <a:pt x="2361274" y="514562"/>
                      <a:pt x="2162988" y="700529"/>
                    </a:cubicBezTo>
                    <a:cubicBezTo>
                      <a:pt x="1964703" y="886498"/>
                      <a:pt x="1718475" y="1001415"/>
                      <a:pt x="1471353" y="1114033"/>
                    </a:cubicBezTo>
                    <a:cubicBezTo>
                      <a:pt x="1224230" y="1226651"/>
                      <a:pt x="976211" y="1336971"/>
                      <a:pt x="730925" y="1454170"/>
                    </a:cubicBezTo>
                    <a:cubicBezTo>
                      <a:pt x="485635" y="1571370"/>
                      <a:pt x="243074" y="1695447"/>
                      <a:pt x="121795" y="1757484"/>
                    </a:cubicBezTo>
                    <a:lnTo>
                      <a:pt x="513" y="18195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7" name="Freeform: Shape 1786">
                <a:extLst>
                  <a:ext uri="{FF2B5EF4-FFF2-40B4-BE49-F238E27FC236}">
                    <a16:creationId xmlns:a16="http://schemas.microsoft.com/office/drawing/2014/main" id="{D7478D4F-50C1-9F92-0E16-EC5885F34907}"/>
                  </a:ext>
                </a:extLst>
              </p:cNvPr>
              <p:cNvSpPr/>
              <p:nvPr/>
            </p:nvSpPr>
            <p:spPr>
              <a:xfrm>
                <a:off x="10261565" y="2127181"/>
                <a:ext cx="319932" cy="613495"/>
              </a:xfrm>
              <a:custGeom>
                <a:avLst/>
                <a:gdLst>
                  <a:gd name="connsiteX0" fmla="*/ 320363 w 319932"/>
                  <a:gd name="connsiteY0" fmla="*/ 245561 h 613495"/>
                  <a:gd name="connsiteX1" fmla="*/ 262979 w 319932"/>
                  <a:gd name="connsiteY1" fmla="*/ 346555 h 613495"/>
                  <a:gd name="connsiteX2" fmla="*/ 39452 w 319932"/>
                  <a:gd name="connsiteY2" fmla="*/ 608695 h 613495"/>
                  <a:gd name="connsiteX3" fmla="*/ 6077 w 319932"/>
                  <a:gd name="connsiteY3" fmla="*/ 142398 h 613495"/>
                  <a:gd name="connsiteX4" fmla="*/ 12079 w 319932"/>
                  <a:gd name="connsiteY4" fmla="*/ 575 h 61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932" h="613495">
                    <a:moveTo>
                      <a:pt x="320363" y="245561"/>
                    </a:moveTo>
                    <a:lnTo>
                      <a:pt x="262979" y="346555"/>
                    </a:lnTo>
                    <a:cubicBezTo>
                      <a:pt x="205599" y="447545"/>
                      <a:pt x="90834" y="649528"/>
                      <a:pt x="39452" y="608695"/>
                    </a:cubicBezTo>
                    <a:cubicBezTo>
                      <a:pt x="-11930" y="567865"/>
                      <a:pt x="75" y="284222"/>
                      <a:pt x="6077" y="142398"/>
                    </a:cubicBezTo>
                    <a:lnTo>
                      <a:pt x="12079" y="5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8" name="Freeform: Shape 1787">
                <a:extLst>
                  <a:ext uri="{FF2B5EF4-FFF2-40B4-BE49-F238E27FC236}">
                    <a16:creationId xmlns:a16="http://schemas.microsoft.com/office/drawing/2014/main" id="{741A30A8-885E-21C5-CE9A-D5111A5A4D4F}"/>
                  </a:ext>
                </a:extLst>
              </p:cNvPr>
              <p:cNvSpPr/>
              <p:nvPr/>
            </p:nvSpPr>
            <p:spPr>
              <a:xfrm>
                <a:off x="10384356" y="2372167"/>
                <a:ext cx="224543" cy="431564"/>
              </a:xfrm>
              <a:custGeom>
                <a:avLst/>
                <a:gdLst>
                  <a:gd name="connsiteX0" fmla="*/ 197567 w 224543"/>
                  <a:gd name="connsiteY0" fmla="*/ 564 h 431564"/>
                  <a:gd name="connsiteX1" fmla="*/ 147176 w 224543"/>
                  <a:gd name="connsiteY1" fmla="*/ 107253 h 431564"/>
                  <a:gd name="connsiteX2" fmla="*/ 576 w 224543"/>
                  <a:gd name="connsiteY2" fmla="*/ 432048 h 431564"/>
                  <a:gd name="connsiteX3" fmla="*/ 170014 w 224543"/>
                  <a:gd name="connsiteY3" fmla="*/ 130925 h 431564"/>
                  <a:gd name="connsiteX4" fmla="*/ 224970 w 224543"/>
                  <a:gd name="connsiteY4" fmla="*/ 28973 h 43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43" h="431564">
                    <a:moveTo>
                      <a:pt x="197567" y="564"/>
                    </a:moveTo>
                    <a:lnTo>
                      <a:pt x="147176" y="107253"/>
                    </a:lnTo>
                    <a:cubicBezTo>
                      <a:pt x="96789" y="213938"/>
                      <a:pt x="-3989" y="427311"/>
                      <a:pt x="576" y="432048"/>
                    </a:cubicBezTo>
                    <a:cubicBezTo>
                      <a:pt x="5144" y="436781"/>
                      <a:pt x="115059" y="232877"/>
                      <a:pt x="170014" y="130925"/>
                    </a:cubicBezTo>
                    <a:lnTo>
                      <a:pt x="224970" y="289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89" name="Freeform: Shape 1788">
                <a:extLst>
                  <a:ext uri="{FF2B5EF4-FFF2-40B4-BE49-F238E27FC236}">
                    <a16:creationId xmlns:a16="http://schemas.microsoft.com/office/drawing/2014/main" id="{8D295E5F-2AAC-59D9-F81C-42B8B365706A}"/>
                  </a:ext>
                </a:extLst>
              </p:cNvPr>
              <p:cNvSpPr/>
              <p:nvPr/>
            </p:nvSpPr>
            <p:spPr>
              <a:xfrm>
                <a:off x="10463241" y="2372167"/>
                <a:ext cx="593261" cy="1176579"/>
              </a:xfrm>
              <a:custGeom>
                <a:avLst/>
                <a:gdLst>
                  <a:gd name="connsiteX0" fmla="*/ 118664 w 593261"/>
                  <a:gd name="connsiteY0" fmla="*/ 539 h 1176579"/>
                  <a:gd name="connsiteX1" fmla="*/ 77600 w 593261"/>
                  <a:gd name="connsiteY1" fmla="*/ 131148 h 1176579"/>
                  <a:gd name="connsiteX2" fmla="*/ 33574 w 593261"/>
                  <a:gd name="connsiteY2" fmla="*/ 719063 h 1176579"/>
                  <a:gd name="connsiteX3" fmla="*/ 473437 w 593261"/>
                  <a:gd name="connsiteY3" fmla="*/ 1111629 h 1176579"/>
                  <a:gd name="connsiteX4" fmla="*/ 593669 w 593261"/>
                  <a:gd name="connsiteY4" fmla="*/ 1177118 h 117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61" h="1176579">
                    <a:moveTo>
                      <a:pt x="118664" y="539"/>
                    </a:moveTo>
                    <a:lnTo>
                      <a:pt x="77600" y="131148"/>
                    </a:lnTo>
                    <a:cubicBezTo>
                      <a:pt x="36536" y="261754"/>
                      <a:pt x="-45591" y="522969"/>
                      <a:pt x="33574" y="719063"/>
                    </a:cubicBezTo>
                    <a:cubicBezTo>
                      <a:pt x="112742" y="915161"/>
                      <a:pt x="353204" y="1046140"/>
                      <a:pt x="473437" y="1111629"/>
                    </a:cubicBezTo>
                    <a:lnTo>
                      <a:pt x="593669" y="11771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0" name="Freeform: Shape 1789">
                <a:extLst>
                  <a:ext uri="{FF2B5EF4-FFF2-40B4-BE49-F238E27FC236}">
                    <a16:creationId xmlns:a16="http://schemas.microsoft.com/office/drawing/2014/main" id="{9D936A11-3886-E514-5F4B-09BBC88AB6D8}"/>
                  </a:ext>
                </a:extLst>
              </p:cNvPr>
              <p:cNvSpPr/>
              <p:nvPr/>
            </p:nvSpPr>
            <p:spPr>
              <a:xfrm>
                <a:off x="8386692" y="2372167"/>
                <a:ext cx="2194805" cy="2445431"/>
              </a:xfrm>
              <a:custGeom>
                <a:avLst/>
                <a:gdLst>
                  <a:gd name="connsiteX0" fmla="*/ 2195300 w 2194805"/>
                  <a:gd name="connsiteY0" fmla="*/ 495 h 2445431"/>
                  <a:gd name="connsiteX1" fmla="*/ 2121479 w 2194805"/>
                  <a:gd name="connsiteY1" fmla="*/ 132067 h 2445431"/>
                  <a:gd name="connsiteX2" fmla="*/ 1707936 w 2194805"/>
                  <a:gd name="connsiteY2" fmla="*/ 722323 h 2445431"/>
                  <a:gd name="connsiteX3" fmla="*/ 1041955 w 2194805"/>
                  <a:gd name="connsiteY3" fmla="*/ 1171509 h 2445431"/>
                  <a:gd name="connsiteX4" fmla="*/ 392531 w 2194805"/>
                  <a:gd name="connsiteY4" fmla="*/ 1632568 h 2445431"/>
                  <a:gd name="connsiteX5" fmla="*/ 55070 w 2194805"/>
                  <a:gd name="connsiteY5" fmla="*/ 2295592 h 2445431"/>
                  <a:gd name="connsiteX6" fmla="*/ 495 w 2194805"/>
                  <a:gd name="connsiteY6" fmla="*/ 2445927 h 244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805" h="2445431">
                    <a:moveTo>
                      <a:pt x="2195300" y="495"/>
                    </a:moveTo>
                    <a:lnTo>
                      <a:pt x="2121479" y="132067"/>
                    </a:lnTo>
                    <a:cubicBezTo>
                      <a:pt x="2047654" y="263634"/>
                      <a:pt x="1900011" y="526769"/>
                      <a:pt x="1707936" y="722323"/>
                    </a:cubicBezTo>
                    <a:cubicBezTo>
                      <a:pt x="1515861" y="917873"/>
                      <a:pt x="1279356" y="1045841"/>
                      <a:pt x="1041955" y="1171509"/>
                    </a:cubicBezTo>
                    <a:cubicBezTo>
                      <a:pt x="804554" y="1297178"/>
                      <a:pt x="566256" y="1420549"/>
                      <a:pt x="392531" y="1632568"/>
                    </a:cubicBezTo>
                    <a:cubicBezTo>
                      <a:pt x="218806" y="1844588"/>
                      <a:pt x="109649" y="2145257"/>
                      <a:pt x="55070" y="2295592"/>
                    </a:cubicBezTo>
                    <a:lnTo>
                      <a:pt x="495" y="24459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1" name="Freeform: Shape 1790">
                <a:extLst>
                  <a:ext uri="{FF2B5EF4-FFF2-40B4-BE49-F238E27FC236}">
                    <a16:creationId xmlns:a16="http://schemas.microsoft.com/office/drawing/2014/main" id="{BD5419B4-1A78-5AEA-A2D3-8EB76AF1A3DD}"/>
                  </a:ext>
                </a:extLst>
              </p:cNvPr>
              <p:cNvSpPr/>
              <p:nvPr/>
            </p:nvSpPr>
            <p:spPr>
              <a:xfrm>
                <a:off x="8916320" y="1940029"/>
                <a:ext cx="1665177" cy="1306796"/>
              </a:xfrm>
              <a:custGeom>
                <a:avLst/>
                <a:gdLst>
                  <a:gd name="connsiteX0" fmla="*/ 1665654 w 1665177"/>
                  <a:gd name="connsiteY0" fmla="*/ 432702 h 1306796"/>
                  <a:gd name="connsiteX1" fmla="*/ 1598029 w 1665177"/>
                  <a:gd name="connsiteY1" fmla="*/ 534296 h 1306796"/>
                  <a:gd name="connsiteX2" fmla="*/ 1215466 w 1665177"/>
                  <a:gd name="connsiteY2" fmla="*/ 974682 h 1306796"/>
                  <a:gd name="connsiteX3" fmla="*/ 586664 w 1665177"/>
                  <a:gd name="connsiteY3" fmla="*/ 1244020 h 1306796"/>
                  <a:gd name="connsiteX4" fmla="*/ 48772 w 1665177"/>
                  <a:gd name="connsiteY4" fmla="*/ 1165535 h 1306796"/>
                  <a:gd name="connsiteX5" fmla="*/ 39712 w 1665177"/>
                  <a:gd name="connsiteY5" fmla="*/ 239899 h 1306796"/>
                  <a:gd name="connsiteX6" fmla="*/ 65685 w 1665177"/>
                  <a:gd name="connsiteY6" fmla="*/ 564 h 130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5177" h="1306796">
                    <a:moveTo>
                      <a:pt x="1665654" y="432702"/>
                    </a:moveTo>
                    <a:lnTo>
                      <a:pt x="1598029" y="534296"/>
                    </a:lnTo>
                    <a:cubicBezTo>
                      <a:pt x="1530400" y="635889"/>
                      <a:pt x="1395149" y="839076"/>
                      <a:pt x="1215466" y="974682"/>
                    </a:cubicBezTo>
                    <a:cubicBezTo>
                      <a:pt x="1035783" y="1110284"/>
                      <a:pt x="811672" y="1178300"/>
                      <a:pt x="586664" y="1244020"/>
                    </a:cubicBezTo>
                    <a:cubicBezTo>
                      <a:pt x="361656" y="1309739"/>
                      <a:pt x="135751" y="1373160"/>
                      <a:pt x="48772" y="1165535"/>
                    </a:cubicBezTo>
                    <a:cubicBezTo>
                      <a:pt x="-38206" y="957908"/>
                      <a:pt x="13739" y="479238"/>
                      <a:pt x="39712" y="239899"/>
                    </a:cubicBezTo>
                    <a:lnTo>
                      <a:pt x="65685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2" name="Freeform: Shape 1791">
                <a:extLst>
                  <a:ext uri="{FF2B5EF4-FFF2-40B4-BE49-F238E27FC236}">
                    <a16:creationId xmlns:a16="http://schemas.microsoft.com/office/drawing/2014/main" id="{6FC1A19A-39B2-E51A-8940-5DBEF8E2B31D}"/>
                  </a:ext>
                </a:extLst>
              </p:cNvPr>
              <p:cNvSpPr/>
              <p:nvPr/>
            </p:nvSpPr>
            <p:spPr>
              <a:xfrm>
                <a:off x="8356085" y="2372167"/>
                <a:ext cx="2225411" cy="2420508"/>
              </a:xfrm>
              <a:custGeom>
                <a:avLst/>
                <a:gdLst>
                  <a:gd name="connsiteX0" fmla="*/ 2225908 w 2225411"/>
                  <a:gd name="connsiteY0" fmla="*/ 496 h 2420508"/>
                  <a:gd name="connsiteX1" fmla="*/ 2151768 w 2225411"/>
                  <a:gd name="connsiteY1" fmla="*/ 131808 h 2420508"/>
                  <a:gd name="connsiteX2" fmla="*/ 1736631 w 2225411"/>
                  <a:gd name="connsiteY2" fmla="*/ 720766 h 2420508"/>
                  <a:gd name="connsiteX3" fmla="*/ 1068737 w 2225411"/>
                  <a:gd name="connsiteY3" fmla="*/ 1168394 h 2420508"/>
                  <a:gd name="connsiteX4" fmla="*/ 413574 w 2225411"/>
                  <a:gd name="connsiteY4" fmla="*/ 1624782 h 2420508"/>
                  <a:gd name="connsiteX5" fmla="*/ 59219 w 2225411"/>
                  <a:gd name="connsiteY5" fmla="*/ 2274042 h 2420508"/>
                  <a:gd name="connsiteX6" fmla="*/ 496 w 2225411"/>
                  <a:gd name="connsiteY6" fmla="*/ 2421005 h 2420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5411" h="2420508">
                    <a:moveTo>
                      <a:pt x="2225908" y="496"/>
                    </a:moveTo>
                    <a:lnTo>
                      <a:pt x="2151768" y="131808"/>
                    </a:lnTo>
                    <a:cubicBezTo>
                      <a:pt x="2077625" y="263116"/>
                      <a:pt x="1929342" y="525731"/>
                      <a:pt x="1736631" y="720766"/>
                    </a:cubicBezTo>
                    <a:cubicBezTo>
                      <a:pt x="1543919" y="915797"/>
                      <a:pt x="1306775" y="1043245"/>
                      <a:pt x="1068737" y="1168394"/>
                    </a:cubicBezTo>
                    <a:cubicBezTo>
                      <a:pt x="830699" y="1293544"/>
                      <a:pt x="591765" y="1416395"/>
                      <a:pt x="413574" y="1624782"/>
                    </a:cubicBezTo>
                    <a:cubicBezTo>
                      <a:pt x="235387" y="1833166"/>
                      <a:pt x="117942" y="2127084"/>
                      <a:pt x="59219" y="2274042"/>
                    </a:cubicBezTo>
                    <a:lnTo>
                      <a:pt x="496" y="24210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3" name="Freeform: Shape 1792">
                <a:extLst>
                  <a:ext uri="{FF2B5EF4-FFF2-40B4-BE49-F238E27FC236}">
                    <a16:creationId xmlns:a16="http://schemas.microsoft.com/office/drawing/2014/main" id="{127C2FAB-1F87-7283-1424-F7158788BB9A}"/>
                  </a:ext>
                </a:extLst>
              </p:cNvPr>
              <p:cNvSpPr/>
              <p:nvPr/>
            </p:nvSpPr>
            <p:spPr>
              <a:xfrm>
                <a:off x="7779077" y="2372167"/>
                <a:ext cx="2802420" cy="1373310"/>
              </a:xfrm>
              <a:custGeom>
                <a:avLst/>
                <a:gdLst>
                  <a:gd name="connsiteX0" fmla="*/ 2802936 w 2802420"/>
                  <a:gd name="connsiteY0" fmla="*/ 532 h 1373310"/>
                  <a:gd name="connsiteX1" fmla="*/ 2722783 w 2802420"/>
                  <a:gd name="connsiteY1" fmla="*/ 120933 h 1373310"/>
                  <a:gd name="connsiteX2" fmla="*/ 2277595 w 2802420"/>
                  <a:gd name="connsiteY2" fmla="*/ 655352 h 1373310"/>
                  <a:gd name="connsiteX3" fmla="*/ 1573639 w 2802420"/>
                  <a:gd name="connsiteY3" fmla="*/ 1037531 h 1373310"/>
                  <a:gd name="connsiteX4" fmla="*/ 810286 w 2802420"/>
                  <a:gd name="connsiteY4" fmla="*/ 1297567 h 1373310"/>
                  <a:gd name="connsiteX5" fmla="*/ 137372 w 2802420"/>
                  <a:gd name="connsiteY5" fmla="*/ 1368691 h 1373310"/>
                  <a:gd name="connsiteX6" fmla="*/ 516 w 2802420"/>
                  <a:gd name="connsiteY6" fmla="*/ 1373843 h 137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2420" h="1373310">
                    <a:moveTo>
                      <a:pt x="2802936" y="532"/>
                    </a:moveTo>
                    <a:lnTo>
                      <a:pt x="2722783" y="120933"/>
                    </a:lnTo>
                    <a:cubicBezTo>
                      <a:pt x="2642631" y="241334"/>
                      <a:pt x="2482329" y="482136"/>
                      <a:pt x="2277595" y="655352"/>
                    </a:cubicBezTo>
                    <a:cubicBezTo>
                      <a:pt x="2072861" y="828566"/>
                      <a:pt x="1823698" y="934198"/>
                      <a:pt x="1573639" y="1037531"/>
                    </a:cubicBezTo>
                    <a:cubicBezTo>
                      <a:pt x="1323580" y="1140864"/>
                      <a:pt x="1072624" y="1241898"/>
                      <a:pt x="810286" y="1297567"/>
                    </a:cubicBezTo>
                    <a:cubicBezTo>
                      <a:pt x="547952" y="1353236"/>
                      <a:pt x="274232" y="1363539"/>
                      <a:pt x="137372" y="1368691"/>
                    </a:cubicBezTo>
                    <a:lnTo>
                      <a:pt x="516" y="137384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4" name="Freeform: Shape 1793">
                <a:extLst>
                  <a:ext uri="{FF2B5EF4-FFF2-40B4-BE49-F238E27FC236}">
                    <a16:creationId xmlns:a16="http://schemas.microsoft.com/office/drawing/2014/main" id="{B46B68E4-FD0C-73A4-5280-19DFEE7DEF63}"/>
                  </a:ext>
                </a:extLst>
              </p:cNvPr>
              <p:cNvSpPr/>
              <p:nvPr/>
            </p:nvSpPr>
            <p:spPr>
              <a:xfrm>
                <a:off x="10424879" y="2400576"/>
                <a:ext cx="333448" cy="460062"/>
              </a:xfrm>
              <a:custGeom>
                <a:avLst/>
                <a:gdLst>
                  <a:gd name="connsiteX0" fmla="*/ 184440 w 333448"/>
                  <a:gd name="connsiteY0" fmla="*/ 561 h 460062"/>
                  <a:gd name="connsiteX1" fmla="*/ 133168 w 333448"/>
                  <a:gd name="connsiteY1" fmla="*/ 106928 h 460062"/>
                  <a:gd name="connsiteX2" fmla="*/ 4256 w 333448"/>
                  <a:gd name="connsiteY2" fmla="*/ 456606 h 460062"/>
                  <a:gd name="connsiteX3" fmla="*/ 257691 w 333448"/>
                  <a:gd name="connsiteY3" fmla="*/ 259827 h 460062"/>
                  <a:gd name="connsiteX4" fmla="*/ 333868 w 333448"/>
                  <a:gd name="connsiteY4" fmla="*/ 184038 h 46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448" h="460062">
                    <a:moveTo>
                      <a:pt x="184440" y="561"/>
                    </a:moveTo>
                    <a:lnTo>
                      <a:pt x="133168" y="106928"/>
                    </a:lnTo>
                    <a:cubicBezTo>
                      <a:pt x="81896" y="213295"/>
                      <a:pt x="-20649" y="426028"/>
                      <a:pt x="4256" y="456606"/>
                    </a:cubicBezTo>
                    <a:cubicBezTo>
                      <a:pt x="29160" y="487187"/>
                      <a:pt x="181514" y="335612"/>
                      <a:pt x="257691" y="259827"/>
                    </a:cubicBezTo>
                    <a:lnTo>
                      <a:pt x="333868" y="1840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5" name="Freeform: Shape 1794">
                <a:extLst>
                  <a:ext uri="{FF2B5EF4-FFF2-40B4-BE49-F238E27FC236}">
                    <a16:creationId xmlns:a16="http://schemas.microsoft.com/office/drawing/2014/main" id="{24FFCE36-2708-62CB-90C3-7668187B90A1}"/>
                  </a:ext>
                </a:extLst>
              </p:cNvPr>
              <p:cNvSpPr/>
              <p:nvPr/>
            </p:nvSpPr>
            <p:spPr>
              <a:xfrm>
                <a:off x="10263175" y="2127181"/>
                <a:ext cx="345725" cy="622055"/>
              </a:xfrm>
              <a:custGeom>
                <a:avLst/>
                <a:gdLst>
                  <a:gd name="connsiteX0" fmla="*/ 346155 w 345725"/>
                  <a:gd name="connsiteY0" fmla="*/ 273969 h 622055"/>
                  <a:gd name="connsiteX1" fmla="*/ 284777 w 345725"/>
                  <a:gd name="connsiteY1" fmla="*/ 370819 h 622055"/>
                  <a:gd name="connsiteX2" fmla="*/ 44692 w 345725"/>
                  <a:gd name="connsiteY2" fmla="*/ 615798 h 622055"/>
                  <a:gd name="connsiteX3" fmla="*/ 5036 w 345725"/>
                  <a:gd name="connsiteY3" fmla="*/ 142991 h 622055"/>
                  <a:gd name="connsiteX4" fmla="*/ 10468 w 345725"/>
                  <a:gd name="connsiteY4" fmla="*/ 575 h 62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25" h="622055">
                    <a:moveTo>
                      <a:pt x="346155" y="273969"/>
                    </a:moveTo>
                    <a:lnTo>
                      <a:pt x="284777" y="370819"/>
                    </a:lnTo>
                    <a:cubicBezTo>
                      <a:pt x="223399" y="467665"/>
                      <a:pt x="100639" y="661364"/>
                      <a:pt x="44692" y="615798"/>
                    </a:cubicBezTo>
                    <a:cubicBezTo>
                      <a:pt x="-11255" y="570231"/>
                      <a:pt x="-395" y="285403"/>
                      <a:pt x="5036" y="142991"/>
                    </a:cubicBezTo>
                    <a:lnTo>
                      <a:pt x="10468" y="5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6" name="Freeform: Shape 1795">
                <a:extLst>
                  <a:ext uri="{FF2B5EF4-FFF2-40B4-BE49-F238E27FC236}">
                    <a16:creationId xmlns:a16="http://schemas.microsoft.com/office/drawing/2014/main" id="{AE7B70F8-8265-B2C4-11AE-23AEB4B493F3}"/>
                  </a:ext>
                </a:extLst>
              </p:cNvPr>
              <p:cNvSpPr/>
              <p:nvPr/>
            </p:nvSpPr>
            <p:spPr>
              <a:xfrm>
                <a:off x="7907612" y="2400576"/>
                <a:ext cx="2701287" cy="1799092"/>
              </a:xfrm>
              <a:custGeom>
                <a:avLst/>
                <a:gdLst>
                  <a:gd name="connsiteX0" fmla="*/ 2701798 w 2701287"/>
                  <a:gd name="connsiteY0" fmla="*/ 516 h 1799092"/>
                  <a:gd name="connsiteX1" fmla="*/ 2619275 w 2701287"/>
                  <a:gd name="connsiteY1" fmla="*/ 121802 h 1799092"/>
                  <a:gd name="connsiteX2" fmla="*/ 2165652 w 2701287"/>
                  <a:gd name="connsiteY2" fmla="*/ 664191 h 1799092"/>
                  <a:gd name="connsiteX3" fmla="*/ 1464591 w 2701287"/>
                  <a:gd name="connsiteY3" fmla="*/ 1069431 h 1799092"/>
                  <a:gd name="connsiteX4" fmla="*/ 723629 w 2701287"/>
                  <a:gd name="connsiteY4" fmla="*/ 1412852 h 1799092"/>
                  <a:gd name="connsiteX5" fmla="*/ 120249 w 2701287"/>
                  <a:gd name="connsiteY5" fmla="*/ 1733249 h 1799092"/>
                  <a:gd name="connsiteX6" fmla="*/ 510 w 2701287"/>
                  <a:gd name="connsiteY6" fmla="*/ 1799609 h 179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1287" h="1799092">
                    <a:moveTo>
                      <a:pt x="2701798" y="516"/>
                    </a:moveTo>
                    <a:lnTo>
                      <a:pt x="2619275" y="121802"/>
                    </a:lnTo>
                    <a:cubicBezTo>
                      <a:pt x="2536753" y="243084"/>
                      <a:pt x="2371703" y="485656"/>
                      <a:pt x="2165652" y="664191"/>
                    </a:cubicBezTo>
                    <a:cubicBezTo>
                      <a:pt x="1959598" y="842725"/>
                      <a:pt x="1712543" y="957227"/>
                      <a:pt x="1464591" y="1069431"/>
                    </a:cubicBezTo>
                    <a:cubicBezTo>
                      <a:pt x="1216639" y="1181634"/>
                      <a:pt x="967792" y="1291539"/>
                      <a:pt x="723629" y="1412852"/>
                    </a:cubicBezTo>
                    <a:cubicBezTo>
                      <a:pt x="479466" y="1534166"/>
                      <a:pt x="239988" y="1666889"/>
                      <a:pt x="120249" y="1733249"/>
                    </a:cubicBezTo>
                    <a:lnTo>
                      <a:pt x="510" y="17996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7" name="Freeform: Shape 1796">
                <a:extLst>
                  <a:ext uri="{FF2B5EF4-FFF2-40B4-BE49-F238E27FC236}">
                    <a16:creationId xmlns:a16="http://schemas.microsoft.com/office/drawing/2014/main" id="{04138229-5D2D-CE24-C9C0-BA4E77AB0CFD}"/>
                  </a:ext>
                </a:extLst>
              </p:cNvPr>
              <p:cNvSpPr/>
              <p:nvPr/>
            </p:nvSpPr>
            <p:spPr>
              <a:xfrm>
                <a:off x="7891962" y="2400576"/>
                <a:ext cx="2716938" cy="1762857"/>
              </a:xfrm>
              <a:custGeom>
                <a:avLst/>
                <a:gdLst>
                  <a:gd name="connsiteX0" fmla="*/ 2717450 w 2716938"/>
                  <a:gd name="connsiteY0" fmla="*/ 517 h 1762857"/>
                  <a:gd name="connsiteX1" fmla="*/ 2634762 w 2716938"/>
                  <a:gd name="connsiteY1" fmla="*/ 121426 h 1762857"/>
                  <a:gd name="connsiteX2" fmla="*/ 2180324 w 2716938"/>
                  <a:gd name="connsiteY2" fmla="*/ 661928 h 1762857"/>
                  <a:gd name="connsiteX3" fmla="*/ 1478286 w 2716938"/>
                  <a:gd name="connsiteY3" fmla="*/ 1064902 h 1762857"/>
                  <a:gd name="connsiteX4" fmla="*/ 734390 w 2716938"/>
                  <a:gd name="connsiteY4" fmla="*/ 1401530 h 1762857"/>
                  <a:gd name="connsiteX5" fmla="*/ 122371 w 2716938"/>
                  <a:gd name="connsiteY5" fmla="*/ 1701919 h 1762857"/>
                  <a:gd name="connsiteX6" fmla="*/ 511 w 2716938"/>
                  <a:gd name="connsiteY6" fmla="*/ 1763374 h 176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6938" h="1762857">
                    <a:moveTo>
                      <a:pt x="2717450" y="517"/>
                    </a:moveTo>
                    <a:lnTo>
                      <a:pt x="2634762" y="121426"/>
                    </a:lnTo>
                    <a:cubicBezTo>
                      <a:pt x="2552078" y="242332"/>
                      <a:pt x="2386704" y="484147"/>
                      <a:pt x="2180324" y="661928"/>
                    </a:cubicBezTo>
                    <a:cubicBezTo>
                      <a:pt x="1973947" y="839707"/>
                      <a:pt x="1726564" y="953454"/>
                      <a:pt x="1478286" y="1064902"/>
                    </a:cubicBezTo>
                    <a:cubicBezTo>
                      <a:pt x="1230008" y="1176351"/>
                      <a:pt x="980832" y="1285501"/>
                      <a:pt x="734390" y="1401530"/>
                    </a:cubicBezTo>
                    <a:cubicBezTo>
                      <a:pt x="487945" y="1517558"/>
                      <a:pt x="244228" y="1640468"/>
                      <a:pt x="122371" y="1701919"/>
                    </a:cubicBezTo>
                    <a:lnTo>
                      <a:pt x="511" y="17633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8" name="Freeform: Shape 1797">
                <a:extLst>
                  <a:ext uri="{FF2B5EF4-FFF2-40B4-BE49-F238E27FC236}">
                    <a16:creationId xmlns:a16="http://schemas.microsoft.com/office/drawing/2014/main" id="{C7060EF9-FFE3-BE53-FFBA-294D71A7B57C}"/>
                  </a:ext>
                </a:extLst>
              </p:cNvPr>
              <p:cNvSpPr/>
              <p:nvPr/>
            </p:nvSpPr>
            <p:spPr>
              <a:xfrm>
                <a:off x="10285376" y="2148268"/>
                <a:ext cx="350239" cy="614123"/>
              </a:xfrm>
              <a:custGeom>
                <a:avLst/>
                <a:gdLst>
                  <a:gd name="connsiteX0" fmla="*/ 350668 w 350239"/>
                  <a:gd name="connsiteY0" fmla="*/ 281938 h 614123"/>
                  <a:gd name="connsiteX1" fmla="*/ 286089 w 350239"/>
                  <a:gd name="connsiteY1" fmla="*/ 374987 h 614123"/>
                  <a:gd name="connsiteX2" fmla="*/ 37511 w 350239"/>
                  <a:gd name="connsiteY2" fmla="*/ 607245 h 614123"/>
                  <a:gd name="connsiteX3" fmla="*/ 11893 w 350239"/>
                  <a:gd name="connsiteY3" fmla="*/ 140520 h 614123"/>
                  <a:gd name="connsiteX4" fmla="*/ 21634 w 350239"/>
                  <a:gd name="connsiteY4" fmla="*/ 573 h 61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39" h="614123">
                    <a:moveTo>
                      <a:pt x="350668" y="281938"/>
                    </a:moveTo>
                    <a:lnTo>
                      <a:pt x="286089" y="374987"/>
                    </a:lnTo>
                    <a:cubicBezTo>
                      <a:pt x="221507" y="468040"/>
                      <a:pt x="92350" y="654139"/>
                      <a:pt x="37511" y="607245"/>
                    </a:cubicBezTo>
                    <a:cubicBezTo>
                      <a:pt x="-17331" y="560351"/>
                      <a:pt x="2153" y="280464"/>
                      <a:pt x="11893" y="140520"/>
                    </a:cubicBezTo>
                    <a:lnTo>
                      <a:pt x="21634" y="5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99" name="Freeform: Shape 1798">
                <a:extLst>
                  <a:ext uri="{FF2B5EF4-FFF2-40B4-BE49-F238E27FC236}">
                    <a16:creationId xmlns:a16="http://schemas.microsoft.com/office/drawing/2014/main" id="{932891AC-9F5F-6883-DEC7-212371D05B08}"/>
                  </a:ext>
                </a:extLst>
              </p:cNvPr>
              <p:cNvSpPr/>
              <p:nvPr/>
            </p:nvSpPr>
            <p:spPr>
              <a:xfrm>
                <a:off x="10411098" y="2429632"/>
                <a:ext cx="250526" cy="403166"/>
              </a:xfrm>
              <a:custGeom>
                <a:avLst/>
                <a:gdLst>
                  <a:gd name="connsiteX0" fmla="*/ 224940 w 250526"/>
                  <a:gd name="connsiteY0" fmla="*/ 561 h 403166"/>
                  <a:gd name="connsiteX1" fmla="*/ 167757 w 250526"/>
                  <a:gd name="connsiteY1" fmla="*/ 100092 h 403166"/>
                  <a:gd name="connsiteX2" fmla="*/ 543 w 250526"/>
                  <a:gd name="connsiteY2" fmla="*/ 403633 h 403166"/>
                  <a:gd name="connsiteX3" fmla="*/ 189432 w 250526"/>
                  <a:gd name="connsiteY3" fmla="*/ 124832 h 403166"/>
                  <a:gd name="connsiteX4" fmla="*/ 250949 w 250526"/>
                  <a:gd name="connsiteY4" fmla="*/ 30250 h 40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526" h="403166">
                    <a:moveTo>
                      <a:pt x="224940" y="561"/>
                    </a:moveTo>
                    <a:lnTo>
                      <a:pt x="167757" y="100092"/>
                    </a:lnTo>
                    <a:cubicBezTo>
                      <a:pt x="110574" y="199623"/>
                      <a:pt x="-3792" y="398684"/>
                      <a:pt x="543" y="403633"/>
                    </a:cubicBezTo>
                    <a:cubicBezTo>
                      <a:pt x="4877" y="408581"/>
                      <a:pt x="127915" y="219418"/>
                      <a:pt x="189432" y="124832"/>
                    </a:cubicBezTo>
                    <a:lnTo>
                      <a:pt x="250949" y="3025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0" name="Freeform: Shape 1799">
                <a:extLst>
                  <a:ext uri="{FF2B5EF4-FFF2-40B4-BE49-F238E27FC236}">
                    <a16:creationId xmlns:a16="http://schemas.microsoft.com/office/drawing/2014/main" id="{1CD9CECB-9C2D-36F7-DE61-D6FA9465D8BA}"/>
                  </a:ext>
                </a:extLst>
              </p:cNvPr>
              <p:cNvSpPr/>
              <p:nvPr/>
            </p:nvSpPr>
            <p:spPr>
              <a:xfrm>
                <a:off x="10485446" y="2429632"/>
                <a:ext cx="571056" cy="1119114"/>
              </a:xfrm>
              <a:custGeom>
                <a:avLst/>
                <a:gdLst>
                  <a:gd name="connsiteX0" fmla="*/ 150576 w 571056"/>
                  <a:gd name="connsiteY0" fmla="*/ 537 h 1119114"/>
                  <a:gd name="connsiteX1" fmla="*/ 101619 w 571056"/>
                  <a:gd name="connsiteY1" fmla="*/ 122763 h 1119114"/>
                  <a:gd name="connsiteX2" fmla="*/ 24897 w 571056"/>
                  <a:gd name="connsiteY2" fmla="*/ 675964 h 1119114"/>
                  <a:gd name="connsiteX3" fmla="*/ 452357 w 571056"/>
                  <a:gd name="connsiteY3" fmla="*/ 1055360 h 1119114"/>
                  <a:gd name="connsiteX4" fmla="*/ 571463 w 571056"/>
                  <a:gd name="connsiteY4" fmla="*/ 1119652 h 111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056" h="1119114">
                    <a:moveTo>
                      <a:pt x="150576" y="537"/>
                    </a:moveTo>
                    <a:lnTo>
                      <a:pt x="101619" y="122763"/>
                    </a:lnTo>
                    <a:cubicBezTo>
                      <a:pt x="52662" y="244993"/>
                      <a:pt x="-45248" y="489445"/>
                      <a:pt x="24897" y="675964"/>
                    </a:cubicBezTo>
                    <a:cubicBezTo>
                      <a:pt x="95046" y="862483"/>
                      <a:pt x="333255" y="991068"/>
                      <a:pt x="452357" y="1055360"/>
                    </a:cubicBezTo>
                    <a:lnTo>
                      <a:pt x="571463" y="11196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1" name="Freeform: Shape 1800">
                <a:extLst>
                  <a:ext uri="{FF2B5EF4-FFF2-40B4-BE49-F238E27FC236}">
                    <a16:creationId xmlns:a16="http://schemas.microsoft.com/office/drawing/2014/main" id="{FD13C38C-883F-DFB6-31EC-69658E094B35}"/>
                  </a:ext>
                </a:extLst>
              </p:cNvPr>
              <p:cNvSpPr/>
              <p:nvPr/>
            </p:nvSpPr>
            <p:spPr>
              <a:xfrm>
                <a:off x="8386692" y="2429632"/>
                <a:ext cx="2248922" cy="2387966"/>
              </a:xfrm>
              <a:custGeom>
                <a:avLst/>
                <a:gdLst>
                  <a:gd name="connsiteX0" fmla="*/ 2249416 w 2248922"/>
                  <a:gd name="connsiteY0" fmla="*/ 494 h 2387966"/>
                  <a:gd name="connsiteX1" fmla="*/ 2168265 w 2248922"/>
                  <a:gd name="connsiteY1" fmla="*/ 124281 h 2387966"/>
                  <a:gd name="connsiteX2" fmla="*/ 1724847 w 2248922"/>
                  <a:gd name="connsiteY2" fmla="*/ 682812 h 2387966"/>
                  <a:gd name="connsiteX3" fmla="*/ 1048718 w 2248922"/>
                  <a:gd name="connsiteY3" fmla="*/ 1121226 h 2387966"/>
                  <a:gd name="connsiteX4" fmla="*/ 395913 w 2248922"/>
                  <a:gd name="connsiteY4" fmla="*/ 1578693 h 2387966"/>
                  <a:gd name="connsiteX5" fmla="*/ 55635 w 2248922"/>
                  <a:gd name="connsiteY5" fmla="*/ 2238725 h 2387966"/>
                  <a:gd name="connsiteX6" fmla="*/ 493 w 2248922"/>
                  <a:gd name="connsiteY6" fmla="*/ 2388460 h 2387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922" h="2387966">
                    <a:moveTo>
                      <a:pt x="2249416" y="494"/>
                    </a:moveTo>
                    <a:lnTo>
                      <a:pt x="2168265" y="124281"/>
                    </a:lnTo>
                    <a:cubicBezTo>
                      <a:pt x="2087114" y="248069"/>
                      <a:pt x="1924811" y="495641"/>
                      <a:pt x="1724847" y="682812"/>
                    </a:cubicBezTo>
                    <a:cubicBezTo>
                      <a:pt x="1524878" y="869984"/>
                      <a:pt x="1287246" y="996754"/>
                      <a:pt x="1048718" y="1121226"/>
                    </a:cubicBezTo>
                    <a:cubicBezTo>
                      <a:pt x="810190" y="1245698"/>
                      <a:pt x="570764" y="1367871"/>
                      <a:pt x="395913" y="1578693"/>
                    </a:cubicBezTo>
                    <a:cubicBezTo>
                      <a:pt x="221057" y="1789517"/>
                      <a:pt x="110773" y="2088987"/>
                      <a:pt x="55635" y="2238725"/>
                    </a:cubicBezTo>
                    <a:lnTo>
                      <a:pt x="493" y="23884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2" name="Freeform: Shape 1801">
                <a:extLst>
                  <a:ext uri="{FF2B5EF4-FFF2-40B4-BE49-F238E27FC236}">
                    <a16:creationId xmlns:a16="http://schemas.microsoft.com/office/drawing/2014/main" id="{C2806D60-B26A-3B85-1ED9-E941892426E3}"/>
                  </a:ext>
                </a:extLst>
              </p:cNvPr>
              <p:cNvSpPr/>
              <p:nvPr/>
            </p:nvSpPr>
            <p:spPr>
              <a:xfrm>
                <a:off x="8918325" y="1940029"/>
                <a:ext cx="1717289" cy="1312241"/>
              </a:xfrm>
              <a:custGeom>
                <a:avLst/>
                <a:gdLst>
                  <a:gd name="connsiteX0" fmla="*/ 1717765 w 1717289"/>
                  <a:gd name="connsiteY0" fmla="*/ 490166 h 1312241"/>
                  <a:gd name="connsiteX1" fmla="*/ 1642810 w 1717289"/>
                  <a:gd name="connsiteY1" fmla="*/ 583980 h 1312241"/>
                  <a:gd name="connsiteX2" fmla="*/ 1230372 w 1717289"/>
                  <a:gd name="connsiteY2" fmla="*/ 992637 h 1312241"/>
                  <a:gd name="connsiteX3" fmla="*/ 591421 w 1717289"/>
                  <a:gd name="connsiteY3" fmla="*/ 1251203 h 1312241"/>
                  <a:gd name="connsiteX4" fmla="*/ 50148 w 1717289"/>
                  <a:gd name="connsiteY4" fmla="*/ 1169127 h 1312241"/>
                  <a:gd name="connsiteX5" fmla="*/ 38268 w 1717289"/>
                  <a:gd name="connsiteY5" fmla="*/ 240499 h 1312241"/>
                  <a:gd name="connsiteX6" fmla="*/ 63677 w 1717289"/>
                  <a:gd name="connsiteY6" fmla="*/ 564 h 131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289" h="1312241">
                    <a:moveTo>
                      <a:pt x="1717765" y="490166"/>
                    </a:moveTo>
                    <a:lnTo>
                      <a:pt x="1642810" y="583980"/>
                    </a:lnTo>
                    <a:cubicBezTo>
                      <a:pt x="1567855" y="677790"/>
                      <a:pt x="1417944" y="865414"/>
                      <a:pt x="1230372" y="992637"/>
                    </a:cubicBezTo>
                    <a:cubicBezTo>
                      <a:pt x="1042795" y="1119859"/>
                      <a:pt x="817557" y="1186680"/>
                      <a:pt x="591421" y="1251203"/>
                    </a:cubicBezTo>
                    <a:cubicBezTo>
                      <a:pt x="365286" y="1315725"/>
                      <a:pt x="138254" y="1377948"/>
                      <a:pt x="50148" y="1169127"/>
                    </a:cubicBezTo>
                    <a:cubicBezTo>
                      <a:pt x="-37960" y="960303"/>
                      <a:pt x="12859" y="480434"/>
                      <a:pt x="38268" y="240499"/>
                    </a:cubicBezTo>
                    <a:lnTo>
                      <a:pt x="63677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3" name="Freeform: Shape 1802">
                <a:extLst>
                  <a:ext uri="{FF2B5EF4-FFF2-40B4-BE49-F238E27FC236}">
                    <a16:creationId xmlns:a16="http://schemas.microsoft.com/office/drawing/2014/main" id="{DE8FCED9-1F21-7D70-51CC-A4DF66AD6A99}"/>
                  </a:ext>
                </a:extLst>
              </p:cNvPr>
              <p:cNvSpPr/>
              <p:nvPr/>
            </p:nvSpPr>
            <p:spPr>
              <a:xfrm>
                <a:off x="8356085" y="2429632"/>
                <a:ext cx="2279529" cy="2363043"/>
              </a:xfrm>
              <a:custGeom>
                <a:avLst/>
                <a:gdLst>
                  <a:gd name="connsiteX0" fmla="*/ 2280024 w 2279529"/>
                  <a:gd name="connsiteY0" fmla="*/ 494 h 2363043"/>
                  <a:gd name="connsiteX1" fmla="*/ 2198555 w 2279529"/>
                  <a:gd name="connsiteY1" fmla="*/ 124023 h 2363043"/>
                  <a:gd name="connsiteX2" fmla="*/ 1753542 w 2279529"/>
                  <a:gd name="connsiteY2" fmla="*/ 681254 h 2363043"/>
                  <a:gd name="connsiteX3" fmla="*/ 1075500 w 2279529"/>
                  <a:gd name="connsiteY3" fmla="*/ 1118111 h 2363043"/>
                  <a:gd name="connsiteX4" fmla="*/ 416956 w 2279529"/>
                  <a:gd name="connsiteY4" fmla="*/ 1570903 h 2363043"/>
                  <a:gd name="connsiteX5" fmla="*/ 59780 w 2279529"/>
                  <a:gd name="connsiteY5" fmla="*/ 2217176 h 2363043"/>
                  <a:gd name="connsiteX6" fmla="*/ 494 w 2279529"/>
                  <a:gd name="connsiteY6" fmla="*/ 2363538 h 236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9529" h="2363043">
                    <a:moveTo>
                      <a:pt x="2280024" y="494"/>
                    </a:moveTo>
                    <a:lnTo>
                      <a:pt x="2198555" y="124023"/>
                    </a:lnTo>
                    <a:cubicBezTo>
                      <a:pt x="2117085" y="247551"/>
                      <a:pt x="1954146" y="494603"/>
                      <a:pt x="1753542" y="681254"/>
                    </a:cubicBezTo>
                    <a:cubicBezTo>
                      <a:pt x="1552937" y="867908"/>
                      <a:pt x="1314665" y="994159"/>
                      <a:pt x="1075500" y="1118111"/>
                    </a:cubicBezTo>
                    <a:cubicBezTo>
                      <a:pt x="836334" y="1242063"/>
                      <a:pt x="596273" y="1363717"/>
                      <a:pt x="416956" y="1570903"/>
                    </a:cubicBezTo>
                    <a:cubicBezTo>
                      <a:pt x="237638" y="1778092"/>
                      <a:pt x="119066" y="2070813"/>
                      <a:pt x="59780" y="2217176"/>
                    </a:cubicBezTo>
                    <a:lnTo>
                      <a:pt x="494" y="23635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4" name="Freeform: Shape 1803">
                <a:extLst>
                  <a:ext uri="{FF2B5EF4-FFF2-40B4-BE49-F238E27FC236}">
                    <a16:creationId xmlns:a16="http://schemas.microsoft.com/office/drawing/2014/main" id="{F508AEBA-4128-6FFD-12B3-744964D7D8AF}"/>
                  </a:ext>
                </a:extLst>
              </p:cNvPr>
              <p:cNvSpPr/>
              <p:nvPr/>
            </p:nvSpPr>
            <p:spPr>
              <a:xfrm>
                <a:off x="7774355" y="2429632"/>
                <a:ext cx="2861259" cy="1277632"/>
              </a:xfrm>
              <a:custGeom>
                <a:avLst/>
                <a:gdLst>
                  <a:gd name="connsiteX0" fmla="*/ 2861774 w 2861259"/>
                  <a:gd name="connsiteY0" fmla="*/ 531 h 1277632"/>
                  <a:gd name="connsiteX1" fmla="*/ 2774244 w 2861259"/>
                  <a:gd name="connsiteY1" fmla="*/ 112743 h 1277632"/>
                  <a:gd name="connsiteX2" fmla="*/ 2298932 w 2861259"/>
                  <a:gd name="connsiteY2" fmla="*/ 613395 h 1277632"/>
                  <a:gd name="connsiteX3" fmla="*/ 1584534 w 2861259"/>
                  <a:gd name="connsiteY3" fmla="*/ 982350 h 1277632"/>
                  <a:gd name="connsiteX4" fmla="*/ 816916 w 2861259"/>
                  <a:gd name="connsiteY4" fmla="*/ 1231447 h 1277632"/>
                  <a:gd name="connsiteX5" fmla="*/ 138577 w 2861259"/>
                  <a:gd name="connsiteY5" fmla="*/ 1277943 h 1277632"/>
                  <a:gd name="connsiteX6" fmla="*/ 514 w 2861259"/>
                  <a:gd name="connsiteY6" fmla="*/ 1277190 h 127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1259" h="1277632">
                    <a:moveTo>
                      <a:pt x="2861774" y="531"/>
                    </a:moveTo>
                    <a:lnTo>
                      <a:pt x="2774244" y="112743"/>
                    </a:lnTo>
                    <a:cubicBezTo>
                      <a:pt x="2686714" y="224955"/>
                      <a:pt x="2511658" y="449374"/>
                      <a:pt x="2298932" y="613395"/>
                    </a:cubicBezTo>
                    <a:cubicBezTo>
                      <a:pt x="2086209" y="777413"/>
                      <a:pt x="1835819" y="881031"/>
                      <a:pt x="1584534" y="982350"/>
                    </a:cubicBezTo>
                    <a:cubicBezTo>
                      <a:pt x="1333249" y="1083669"/>
                      <a:pt x="1081068" y="1182690"/>
                      <a:pt x="816916" y="1231447"/>
                    </a:cubicBezTo>
                    <a:cubicBezTo>
                      <a:pt x="552764" y="1280204"/>
                      <a:pt x="276637" y="1278697"/>
                      <a:pt x="138577" y="1277943"/>
                    </a:cubicBezTo>
                    <a:lnTo>
                      <a:pt x="514" y="12771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5" name="Freeform: Shape 1804">
                <a:extLst>
                  <a:ext uri="{FF2B5EF4-FFF2-40B4-BE49-F238E27FC236}">
                    <a16:creationId xmlns:a16="http://schemas.microsoft.com/office/drawing/2014/main" id="{7BC79CF6-EA0D-D649-5E81-2C23ADADC1F9}"/>
                  </a:ext>
                </a:extLst>
              </p:cNvPr>
              <p:cNvSpPr/>
              <p:nvPr/>
            </p:nvSpPr>
            <p:spPr>
              <a:xfrm>
                <a:off x="10440399" y="2459321"/>
                <a:ext cx="317928" cy="413898"/>
              </a:xfrm>
              <a:custGeom>
                <a:avLst/>
                <a:gdLst>
                  <a:gd name="connsiteX0" fmla="*/ 221644 w 317928"/>
                  <a:gd name="connsiteY0" fmla="*/ 559 h 413898"/>
                  <a:gd name="connsiteX1" fmla="*/ 162684 w 317928"/>
                  <a:gd name="connsiteY1" fmla="*/ 98360 h 413898"/>
                  <a:gd name="connsiteX2" fmla="*/ 1917 w 317928"/>
                  <a:gd name="connsiteY2" fmla="*/ 412547 h 413898"/>
                  <a:gd name="connsiteX3" fmla="*/ 243272 w 317928"/>
                  <a:gd name="connsiteY3" fmla="*/ 202301 h 413898"/>
                  <a:gd name="connsiteX4" fmla="*/ 318347 w 317928"/>
                  <a:gd name="connsiteY4" fmla="*/ 125290 h 41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928" h="413898">
                    <a:moveTo>
                      <a:pt x="221644" y="559"/>
                    </a:moveTo>
                    <a:lnTo>
                      <a:pt x="162684" y="98360"/>
                    </a:lnTo>
                    <a:cubicBezTo>
                      <a:pt x="103723" y="196160"/>
                      <a:pt x="-14202" y="391758"/>
                      <a:pt x="1917" y="412547"/>
                    </a:cubicBezTo>
                    <a:cubicBezTo>
                      <a:pt x="18033" y="433334"/>
                      <a:pt x="168192" y="279312"/>
                      <a:pt x="243272" y="202301"/>
                    </a:cubicBezTo>
                    <a:lnTo>
                      <a:pt x="318347" y="1252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6" name="Freeform: Shape 1805">
                <a:extLst>
                  <a:ext uri="{FF2B5EF4-FFF2-40B4-BE49-F238E27FC236}">
                    <a16:creationId xmlns:a16="http://schemas.microsoft.com/office/drawing/2014/main" id="{E6061BE8-5D5B-2AE1-29AA-93ABC932CEB4}"/>
                  </a:ext>
                </a:extLst>
              </p:cNvPr>
              <p:cNvSpPr/>
              <p:nvPr/>
            </p:nvSpPr>
            <p:spPr>
              <a:xfrm>
                <a:off x="10287282" y="2148268"/>
                <a:ext cx="374342" cy="623408"/>
              </a:xfrm>
              <a:custGeom>
                <a:avLst/>
                <a:gdLst>
                  <a:gd name="connsiteX0" fmla="*/ 374770 w 374342"/>
                  <a:gd name="connsiteY0" fmla="*/ 311626 h 623408"/>
                  <a:gd name="connsiteX1" fmla="*/ 306398 w 374342"/>
                  <a:gd name="connsiteY1" fmla="*/ 400349 h 623408"/>
                  <a:gd name="connsiteX2" fmla="*/ 42103 w 374342"/>
                  <a:gd name="connsiteY2" fmla="*/ 614666 h 623408"/>
                  <a:gd name="connsiteX3" fmla="*/ 10527 w 374342"/>
                  <a:gd name="connsiteY3" fmla="*/ 141138 h 623408"/>
                  <a:gd name="connsiteX4" fmla="*/ 19726 w 374342"/>
                  <a:gd name="connsiteY4" fmla="*/ 573 h 62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342" h="623408">
                    <a:moveTo>
                      <a:pt x="374770" y="311626"/>
                    </a:moveTo>
                    <a:lnTo>
                      <a:pt x="306398" y="400349"/>
                    </a:lnTo>
                    <a:cubicBezTo>
                      <a:pt x="238027" y="489068"/>
                      <a:pt x="101280" y="666509"/>
                      <a:pt x="42103" y="614666"/>
                    </a:cubicBezTo>
                    <a:cubicBezTo>
                      <a:pt x="-17069" y="562827"/>
                      <a:pt x="1329" y="281700"/>
                      <a:pt x="10527" y="141138"/>
                    </a:cubicBezTo>
                    <a:lnTo>
                      <a:pt x="19726" y="5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7" name="Freeform: Shape 1806">
                <a:extLst>
                  <a:ext uri="{FF2B5EF4-FFF2-40B4-BE49-F238E27FC236}">
                    <a16:creationId xmlns:a16="http://schemas.microsoft.com/office/drawing/2014/main" id="{29C4CC1C-80AA-C5FC-0C8F-B7031AFF8F6B}"/>
                  </a:ext>
                </a:extLst>
              </p:cNvPr>
              <p:cNvSpPr/>
              <p:nvPr/>
            </p:nvSpPr>
            <p:spPr>
              <a:xfrm>
                <a:off x="7907612" y="2459321"/>
                <a:ext cx="2754011" cy="1740348"/>
              </a:xfrm>
              <a:custGeom>
                <a:avLst/>
                <a:gdLst>
                  <a:gd name="connsiteX0" fmla="*/ 2754521 w 2754011"/>
                  <a:gd name="connsiteY0" fmla="*/ 514 h 1740348"/>
                  <a:gd name="connsiteX1" fmla="*/ 2664858 w 2754011"/>
                  <a:gd name="connsiteY1" fmla="*/ 113844 h 1740348"/>
                  <a:gd name="connsiteX2" fmla="*/ 2182124 w 2754011"/>
                  <a:gd name="connsiteY2" fmla="*/ 623802 h 1740348"/>
                  <a:gd name="connsiteX3" fmla="*/ 1471180 w 2754011"/>
                  <a:gd name="connsiteY3" fmla="*/ 1018027 h 1740348"/>
                  <a:gd name="connsiteX4" fmla="*/ 726923 w 2754011"/>
                  <a:gd name="connsiteY4" fmla="*/ 1357777 h 1740348"/>
                  <a:gd name="connsiteX5" fmla="*/ 120796 w 2754011"/>
                  <a:gd name="connsiteY5" fmla="*/ 1675113 h 1740348"/>
                  <a:gd name="connsiteX6" fmla="*/ 509 w 2754011"/>
                  <a:gd name="connsiteY6" fmla="*/ 1740862 h 174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4011" h="1740348">
                    <a:moveTo>
                      <a:pt x="2754521" y="514"/>
                    </a:moveTo>
                    <a:lnTo>
                      <a:pt x="2664858" y="113844"/>
                    </a:lnTo>
                    <a:cubicBezTo>
                      <a:pt x="2575196" y="227175"/>
                      <a:pt x="2395867" y="453833"/>
                      <a:pt x="2182124" y="623802"/>
                    </a:cubicBezTo>
                    <a:cubicBezTo>
                      <a:pt x="1968385" y="793770"/>
                      <a:pt x="1720230" y="907047"/>
                      <a:pt x="1471180" y="1018027"/>
                    </a:cubicBezTo>
                    <a:cubicBezTo>
                      <a:pt x="1222129" y="1129007"/>
                      <a:pt x="972183" y="1237687"/>
                      <a:pt x="726923" y="1357777"/>
                    </a:cubicBezTo>
                    <a:cubicBezTo>
                      <a:pt x="481659" y="1477866"/>
                      <a:pt x="241084" y="1609364"/>
                      <a:pt x="120796" y="1675113"/>
                    </a:cubicBezTo>
                    <a:lnTo>
                      <a:pt x="509" y="17408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8" name="Freeform: Shape 1807">
                <a:extLst>
                  <a:ext uri="{FF2B5EF4-FFF2-40B4-BE49-F238E27FC236}">
                    <a16:creationId xmlns:a16="http://schemas.microsoft.com/office/drawing/2014/main" id="{F575588F-ABDD-51E6-E63D-66FEF6C4520F}"/>
                  </a:ext>
                </a:extLst>
              </p:cNvPr>
              <p:cNvSpPr/>
              <p:nvPr/>
            </p:nvSpPr>
            <p:spPr>
              <a:xfrm>
                <a:off x="7891962" y="2459321"/>
                <a:ext cx="2769662" cy="1704112"/>
              </a:xfrm>
              <a:custGeom>
                <a:avLst/>
                <a:gdLst>
                  <a:gd name="connsiteX0" fmla="*/ 2770172 w 2769662"/>
                  <a:gd name="connsiteY0" fmla="*/ 515 h 1704112"/>
                  <a:gd name="connsiteX1" fmla="*/ 2680345 w 2769662"/>
                  <a:gd name="connsiteY1" fmla="*/ 113469 h 1704112"/>
                  <a:gd name="connsiteX2" fmla="*/ 2196799 w 2769662"/>
                  <a:gd name="connsiteY2" fmla="*/ 621539 h 1704112"/>
                  <a:gd name="connsiteX3" fmla="*/ 1484875 w 2769662"/>
                  <a:gd name="connsiteY3" fmla="*/ 1013499 h 1704112"/>
                  <a:gd name="connsiteX4" fmla="*/ 737680 w 2769662"/>
                  <a:gd name="connsiteY4" fmla="*/ 1346455 h 1704112"/>
                  <a:gd name="connsiteX5" fmla="*/ 122918 w 2769662"/>
                  <a:gd name="connsiteY5" fmla="*/ 1643787 h 1704112"/>
                  <a:gd name="connsiteX6" fmla="*/ 509 w 2769662"/>
                  <a:gd name="connsiteY6" fmla="*/ 1704627 h 170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9662" h="1704112">
                    <a:moveTo>
                      <a:pt x="2770172" y="515"/>
                    </a:moveTo>
                    <a:lnTo>
                      <a:pt x="2680345" y="113469"/>
                    </a:lnTo>
                    <a:cubicBezTo>
                      <a:pt x="2590522" y="226419"/>
                      <a:pt x="2410868" y="452324"/>
                      <a:pt x="2196799" y="621539"/>
                    </a:cubicBezTo>
                    <a:cubicBezTo>
                      <a:pt x="1982731" y="790751"/>
                      <a:pt x="1734251" y="903274"/>
                      <a:pt x="1484875" y="1013499"/>
                    </a:cubicBezTo>
                    <a:cubicBezTo>
                      <a:pt x="1235498" y="1123723"/>
                      <a:pt x="985227" y="1231650"/>
                      <a:pt x="737680" y="1346455"/>
                    </a:cubicBezTo>
                    <a:cubicBezTo>
                      <a:pt x="490137" y="1461258"/>
                      <a:pt x="245323" y="1582943"/>
                      <a:pt x="122918" y="1643787"/>
                    </a:cubicBezTo>
                    <a:lnTo>
                      <a:pt x="509" y="17046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09" name="Freeform: Shape 1808">
                <a:extLst>
                  <a:ext uri="{FF2B5EF4-FFF2-40B4-BE49-F238E27FC236}">
                    <a16:creationId xmlns:a16="http://schemas.microsoft.com/office/drawing/2014/main" id="{3D33AA6A-686F-C758-C75E-9514B6C2AAF7}"/>
                  </a:ext>
                </a:extLst>
              </p:cNvPr>
              <p:cNvSpPr/>
              <p:nvPr/>
            </p:nvSpPr>
            <p:spPr>
              <a:xfrm>
                <a:off x="10307854" y="2170147"/>
                <a:ext cx="379062" cy="615408"/>
              </a:xfrm>
              <a:custGeom>
                <a:avLst/>
                <a:gdLst>
                  <a:gd name="connsiteX0" fmla="*/ 379488 w 379062"/>
                  <a:gd name="connsiteY0" fmla="*/ 320049 h 615408"/>
                  <a:gd name="connsiteX1" fmla="*/ 308110 w 379062"/>
                  <a:gd name="connsiteY1" fmla="*/ 404806 h 615408"/>
                  <a:gd name="connsiteX2" fmla="*/ 36069 w 379062"/>
                  <a:gd name="connsiteY2" fmla="*/ 605832 h 615408"/>
                  <a:gd name="connsiteX3" fmla="*/ 18542 w 379062"/>
                  <a:gd name="connsiteY3" fmla="*/ 138577 h 615408"/>
                  <a:gd name="connsiteX4" fmla="*/ 32002 w 379062"/>
                  <a:gd name="connsiteY4" fmla="*/ 572 h 61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062" h="615408">
                    <a:moveTo>
                      <a:pt x="379488" y="320049"/>
                    </a:moveTo>
                    <a:lnTo>
                      <a:pt x="308110" y="404806"/>
                    </a:lnTo>
                    <a:cubicBezTo>
                      <a:pt x="236736" y="489564"/>
                      <a:pt x="93980" y="659079"/>
                      <a:pt x="36069" y="605832"/>
                    </a:cubicBezTo>
                    <a:cubicBezTo>
                      <a:pt x="-21846" y="552588"/>
                      <a:pt x="5078" y="276578"/>
                      <a:pt x="18542" y="138577"/>
                    </a:cubicBezTo>
                    <a:lnTo>
                      <a:pt x="32002" y="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0" name="Freeform: Shape 1809">
                <a:extLst>
                  <a:ext uri="{FF2B5EF4-FFF2-40B4-BE49-F238E27FC236}">
                    <a16:creationId xmlns:a16="http://schemas.microsoft.com/office/drawing/2014/main" id="{DB9CE532-4472-43F5-807F-4D212C44C1DD}"/>
                  </a:ext>
                </a:extLst>
              </p:cNvPr>
              <p:cNvSpPr/>
              <p:nvPr/>
            </p:nvSpPr>
            <p:spPr>
              <a:xfrm>
                <a:off x="10436410" y="2489624"/>
                <a:ext cx="275063" cy="373490"/>
              </a:xfrm>
              <a:custGeom>
                <a:avLst/>
                <a:gdLst>
                  <a:gd name="connsiteX0" fmla="*/ 250927 w 275063"/>
                  <a:gd name="connsiteY0" fmla="*/ 558 h 373490"/>
                  <a:gd name="connsiteX1" fmla="*/ 187300 w 275063"/>
                  <a:gd name="connsiteY1" fmla="*/ 92616 h 373490"/>
                  <a:gd name="connsiteX2" fmla="*/ 517 w 275063"/>
                  <a:gd name="connsiteY2" fmla="*/ 373937 h 373490"/>
                  <a:gd name="connsiteX3" fmla="*/ 207764 w 275063"/>
                  <a:gd name="connsiteY3" fmla="*/ 118370 h 373490"/>
                  <a:gd name="connsiteX4" fmla="*/ 275484 w 275063"/>
                  <a:gd name="connsiteY4" fmla="*/ 31461 h 37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063" h="373490">
                    <a:moveTo>
                      <a:pt x="250927" y="558"/>
                    </a:moveTo>
                    <a:lnTo>
                      <a:pt x="187300" y="92616"/>
                    </a:lnTo>
                    <a:cubicBezTo>
                      <a:pt x="123676" y="184675"/>
                      <a:pt x="-3576" y="368787"/>
                      <a:pt x="517" y="373937"/>
                    </a:cubicBezTo>
                    <a:cubicBezTo>
                      <a:pt x="4610" y="379087"/>
                      <a:pt x="140047" y="205274"/>
                      <a:pt x="207764" y="118370"/>
                    </a:cubicBezTo>
                    <a:lnTo>
                      <a:pt x="275484" y="314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1" name="Freeform: Shape 1810">
                <a:extLst>
                  <a:ext uri="{FF2B5EF4-FFF2-40B4-BE49-F238E27FC236}">
                    <a16:creationId xmlns:a16="http://schemas.microsoft.com/office/drawing/2014/main" id="{B59CDB56-0144-BBC9-BE04-F1C968ADC74F}"/>
                  </a:ext>
                </a:extLst>
              </p:cNvPr>
              <p:cNvSpPr/>
              <p:nvPr/>
            </p:nvSpPr>
            <p:spPr>
              <a:xfrm>
                <a:off x="10504888" y="2489624"/>
                <a:ext cx="551614" cy="1059122"/>
              </a:xfrm>
              <a:custGeom>
                <a:avLst/>
                <a:gdLst>
                  <a:gd name="connsiteX0" fmla="*/ 182435 w 551614"/>
                  <a:gd name="connsiteY0" fmla="*/ 535 h 1059122"/>
                  <a:gd name="connsiteX1" fmla="*/ 125998 w 551614"/>
                  <a:gd name="connsiteY1" fmla="*/ 114016 h 1059122"/>
                  <a:gd name="connsiteX2" fmla="*/ 18282 w 551614"/>
                  <a:gd name="connsiteY2" fmla="*/ 630970 h 1059122"/>
                  <a:gd name="connsiteX3" fmla="*/ 433983 w 551614"/>
                  <a:gd name="connsiteY3" fmla="*/ 996616 h 1059122"/>
                  <a:gd name="connsiteX4" fmla="*/ 552021 w 551614"/>
                  <a:gd name="connsiteY4" fmla="*/ 1059658 h 105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614" h="1059122">
                    <a:moveTo>
                      <a:pt x="182435" y="535"/>
                    </a:moveTo>
                    <a:lnTo>
                      <a:pt x="125998" y="114016"/>
                    </a:lnTo>
                    <a:cubicBezTo>
                      <a:pt x="69558" y="227493"/>
                      <a:pt x="-43316" y="454447"/>
                      <a:pt x="18282" y="630970"/>
                    </a:cubicBezTo>
                    <a:cubicBezTo>
                      <a:pt x="79880" y="807488"/>
                      <a:pt x="315949" y="933573"/>
                      <a:pt x="433983" y="996616"/>
                    </a:cubicBezTo>
                    <a:lnTo>
                      <a:pt x="552021" y="10596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2" name="Freeform: Shape 1811">
                <a:extLst>
                  <a:ext uri="{FF2B5EF4-FFF2-40B4-BE49-F238E27FC236}">
                    <a16:creationId xmlns:a16="http://schemas.microsoft.com/office/drawing/2014/main" id="{15161ABA-5175-DB97-5980-37350F864B49}"/>
                  </a:ext>
                </a:extLst>
              </p:cNvPr>
              <p:cNvSpPr/>
              <p:nvPr/>
            </p:nvSpPr>
            <p:spPr>
              <a:xfrm>
                <a:off x="8386692" y="2489624"/>
                <a:ext cx="2300224" cy="2327974"/>
              </a:xfrm>
              <a:custGeom>
                <a:avLst/>
                <a:gdLst>
                  <a:gd name="connsiteX0" fmla="*/ 2300716 w 2300224"/>
                  <a:gd name="connsiteY0" fmla="*/ 491 h 2327974"/>
                  <a:gd name="connsiteX1" fmla="*/ 2212619 w 2300224"/>
                  <a:gd name="connsiteY1" fmla="*/ 116156 h 2327974"/>
                  <a:gd name="connsiteX2" fmla="*/ 1740876 w 2300224"/>
                  <a:gd name="connsiteY2" fmla="*/ 641566 h 2327974"/>
                  <a:gd name="connsiteX3" fmla="*/ 1055129 w 2300224"/>
                  <a:gd name="connsiteY3" fmla="*/ 1068731 h 2327974"/>
                  <a:gd name="connsiteX4" fmla="*/ 399119 w 2300224"/>
                  <a:gd name="connsiteY4" fmla="*/ 1522448 h 2327974"/>
                  <a:gd name="connsiteX5" fmla="*/ 56167 w 2300224"/>
                  <a:gd name="connsiteY5" fmla="*/ 2179357 h 2327974"/>
                  <a:gd name="connsiteX6" fmla="*/ 491 w 2300224"/>
                  <a:gd name="connsiteY6" fmla="*/ 2328466 h 232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224" h="2327974">
                    <a:moveTo>
                      <a:pt x="2300716" y="491"/>
                    </a:moveTo>
                    <a:lnTo>
                      <a:pt x="2212619" y="116156"/>
                    </a:lnTo>
                    <a:cubicBezTo>
                      <a:pt x="2124518" y="231820"/>
                      <a:pt x="1948324" y="463145"/>
                      <a:pt x="1740876" y="641566"/>
                    </a:cubicBezTo>
                    <a:cubicBezTo>
                      <a:pt x="1533425" y="819989"/>
                      <a:pt x="1294726" y="945509"/>
                      <a:pt x="1055129" y="1068731"/>
                    </a:cubicBezTo>
                    <a:cubicBezTo>
                      <a:pt x="815532" y="1191953"/>
                      <a:pt x="575038" y="1312876"/>
                      <a:pt x="399119" y="1522448"/>
                    </a:cubicBezTo>
                    <a:cubicBezTo>
                      <a:pt x="223195" y="1732021"/>
                      <a:pt x="111843" y="2030244"/>
                      <a:pt x="56167" y="2179357"/>
                    </a:cubicBezTo>
                    <a:lnTo>
                      <a:pt x="491" y="23284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3" name="Freeform: Shape 1812">
                <a:extLst>
                  <a:ext uri="{FF2B5EF4-FFF2-40B4-BE49-F238E27FC236}">
                    <a16:creationId xmlns:a16="http://schemas.microsoft.com/office/drawing/2014/main" id="{B044FEAE-DA99-E76E-4796-021622024C57}"/>
                  </a:ext>
                </a:extLst>
              </p:cNvPr>
              <p:cNvSpPr/>
              <p:nvPr/>
            </p:nvSpPr>
            <p:spPr>
              <a:xfrm>
                <a:off x="8920206" y="1940029"/>
                <a:ext cx="1766710" cy="1317944"/>
              </a:xfrm>
              <a:custGeom>
                <a:avLst/>
                <a:gdLst>
                  <a:gd name="connsiteX0" fmla="*/ 1767184 w 1766710"/>
                  <a:gd name="connsiteY0" fmla="*/ 550158 h 1317944"/>
                  <a:gd name="connsiteX1" fmla="*/ 1685283 w 1766710"/>
                  <a:gd name="connsiteY1" fmla="*/ 635849 h 1317944"/>
                  <a:gd name="connsiteX2" fmla="*/ 1244520 w 1766710"/>
                  <a:gd name="connsiteY2" fmla="*/ 1011385 h 1317944"/>
                  <a:gd name="connsiteX3" fmla="*/ 595951 w 1766710"/>
                  <a:gd name="connsiteY3" fmla="*/ 1258701 h 1317944"/>
                  <a:gd name="connsiteX4" fmla="*/ 51469 w 1766710"/>
                  <a:gd name="connsiteY4" fmla="*/ 1172876 h 1317944"/>
                  <a:gd name="connsiteX5" fmla="*/ 36919 w 1766710"/>
                  <a:gd name="connsiteY5" fmla="*/ 241124 h 1317944"/>
                  <a:gd name="connsiteX6" fmla="*/ 61795 w 1766710"/>
                  <a:gd name="connsiteY6" fmla="*/ 564 h 131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710" h="1317944">
                    <a:moveTo>
                      <a:pt x="1767184" y="550158"/>
                    </a:moveTo>
                    <a:lnTo>
                      <a:pt x="1685283" y="635849"/>
                    </a:lnTo>
                    <a:cubicBezTo>
                      <a:pt x="1603378" y="721535"/>
                      <a:pt x="1439576" y="892912"/>
                      <a:pt x="1244520" y="1011385"/>
                    </a:cubicBezTo>
                    <a:cubicBezTo>
                      <a:pt x="1049464" y="1129859"/>
                      <a:pt x="823156" y="1195428"/>
                      <a:pt x="595951" y="1258701"/>
                    </a:cubicBezTo>
                    <a:cubicBezTo>
                      <a:pt x="368747" y="1321974"/>
                      <a:pt x="140647" y="1382948"/>
                      <a:pt x="51469" y="1172876"/>
                    </a:cubicBezTo>
                    <a:cubicBezTo>
                      <a:pt x="-37703" y="962801"/>
                      <a:pt x="12044" y="481684"/>
                      <a:pt x="36919" y="241124"/>
                    </a:cubicBezTo>
                    <a:lnTo>
                      <a:pt x="61795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4" name="Freeform: Shape 1813">
                <a:extLst>
                  <a:ext uri="{FF2B5EF4-FFF2-40B4-BE49-F238E27FC236}">
                    <a16:creationId xmlns:a16="http://schemas.microsoft.com/office/drawing/2014/main" id="{97CEF365-04F3-30A1-F04C-62710B5905CA}"/>
                  </a:ext>
                </a:extLst>
              </p:cNvPr>
              <p:cNvSpPr/>
              <p:nvPr/>
            </p:nvSpPr>
            <p:spPr>
              <a:xfrm>
                <a:off x="8356085" y="2489624"/>
                <a:ext cx="2330831" cy="2303051"/>
              </a:xfrm>
              <a:custGeom>
                <a:avLst/>
                <a:gdLst>
                  <a:gd name="connsiteX0" fmla="*/ 2331324 w 2330831"/>
                  <a:gd name="connsiteY0" fmla="*/ 492 h 2303051"/>
                  <a:gd name="connsiteX1" fmla="*/ 2242909 w 2330831"/>
                  <a:gd name="connsiteY1" fmla="*/ 115897 h 2303051"/>
                  <a:gd name="connsiteX2" fmla="*/ 1769571 w 2330831"/>
                  <a:gd name="connsiteY2" fmla="*/ 640009 h 2303051"/>
                  <a:gd name="connsiteX3" fmla="*/ 1081911 w 2330831"/>
                  <a:gd name="connsiteY3" fmla="*/ 1065616 h 2303051"/>
                  <a:gd name="connsiteX4" fmla="*/ 420162 w 2330831"/>
                  <a:gd name="connsiteY4" fmla="*/ 1514662 h 2303051"/>
                  <a:gd name="connsiteX5" fmla="*/ 60312 w 2330831"/>
                  <a:gd name="connsiteY5" fmla="*/ 2157807 h 2303051"/>
                  <a:gd name="connsiteX6" fmla="*/ 492 w 2330831"/>
                  <a:gd name="connsiteY6" fmla="*/ 2303544 h 230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831" h="2303051">
                    <a:moveTo>
                      <a:pt x="2331324" y="492"/>
                    </a:moveTo>
                    <a:lnTo>
                      <a:pt x="2242909" y="115897"/>
                    </a:lnTo>
                    <a:cubicBezTo>
                      <a:pt x="2154490" y="231302"/>
                      <a:pt x="1977656" y="462107"/>
                      <a:pt x="1769571" y="640009"/>
                    </a:cubicBezTo>
                    <a:cubicBezTo>
                      <a:pt x="1561483" y="817913"/>
                      <a:pt x="1322145" y="942914"/>
                      <a:pt x="1081911" y="1065616"/>
                    </a:cubicBezTo>
                    <a:cubicBezTo>
                      <a:pt x="841677" y="1188318"/>
                      <a:pt x="600547" y="1308723"/>
                      <a:pt x="420162" y="1514662"/>
                    </a:cubicBezTo>
                    <a:cubicBezTo>
                      <a:pt x="239776" y="1720599"/>
                      <a:pt x="120132" y="2012070"/>
                      <a:pt x="60312" y="2157807"/>
                    </a:cubicBezTo>
                    <a:lnTo>
                      <a:pt x="492" y="23035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5" name="Freeform: Shape 1814">
                <a:extLst>
                  <a:ext uri="{FF2B5EF4-FFF2-40B4-BE49-F238E27FC236}">
                    <a16:creationId xmlns:a16="http://schemas.microsoft.com/office/drawing/2014/main" id="{67313E89-BCE1-A912-7E68-C6CD6DE208C6}"/>
                  </a:ext>
                </a:extLst>
              </p:cNvPr>
              <p:cNvSpPr/>
              <p:nvPr/>
            </p:nvSpPr>
            <p:spPr>
              <a:xfrm>
                <a:off x="7770573" y="2489624"/>
                <a:ext cx="2916343" cy="1191551"/>
              </a:xfrm>
              <a:custGeom>
                <a:avLst/>
                <a:gdLst>
                  <a:gd name="connsiteX0" fmla="*/ 2916856 w 2916343"/>
                  <a:gd name="connsiteY0" fmla="*/ 530 h 1191551"/>
                  <a:gd name="connsiteX1" fmla="*/ 2822340 w 2916343"/>
                  <a:gd name="connsiteY1" fmla="*/ 104209 h 1191551"/>
                  <a:gd name="connsiteX2" fmla="*/ 2318509 w 2916343"/>
                  <a:gd name="connsiteY2" fmla="*/ 569693 h 1191551"/>
                  <a:gd name="connsiteX3" fmla="*/ 1594254 w 2916343"/>
                  <a:gd name="connsiteY3" fmla="*/ 924945 h 1191551"/>
                  <a:gd name="connsiteX4" fmla="*/ 822719 w 2916343"/>
                  <a:gd name="connsiteY4" fmla="*/ 1162926 h 1191551"/>
                  <a:gd name="connsiteX5" fmla="*/ 139622 w 2916343"/>
                  <a:gd name="connsiteY5" fmla="*/ 1184606 h 1191551"/>
                  <a:gd name="connsiteX6" fmla="*/ 512 w 2916343"/>
                  <a:gd name="connsiteY6" fmla="*/ 1177907 h 119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6343" h="1191551">
                    <a:moveTo>
                      <a:pt x="2916856" y="530"/>
                    </a:moveTo>
                    <a:lnTo>
                      <a:pt x="2822340" y="104209"/>
                    </a:lnTo>
                    <a:cubicBezTo>
                      <a:pt x="2727824" y="207887"/>
                      <a:pt x="2538792" y="415240"/>
                      <a:pt x="2318509" y="569693"/>
                    </a:cubicBezTo>
                    <a:cubicBezTo>
                      <a:pt x="2098223" y="724144"/>
                      <a:pt x="1846687" y="825694"/>
                      <a:pt x="1594254" y="924945"/>
                    </a:cubicBezTo>
                    <a:cubicBezTo>
                      <a:pt x="1341822" y="1024196"/>
                      <a:pt x="1088495" y="1121148"/>
                      <a:pt x="822719" y="1162926"/>
                    </a:cubicBezTo>
                    <a:cubicBezTo>
                      <a:pt x="556947" y="1204703"/>
                      <a:pt x="278731" y="1191305"/>
                      <a:pt x="139622" y="1184606"/>
                    </a:cubicBezTo>
                    <a:lnTo>
                      <a:pt x="512" y="11779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6" name="Freeform: Shape 1815">
                <a:extLst>
                  <a:ext uri="{FF2B5EF4-FFF2-40B4-BE49-F238E27FC236}">
                    <a16:creationId xmlns:a16="http://schemas.microsoft.com/office/drawing/2014/main" id="{AD13FD5D-4806-F9F0-FCC2-A213E08EA734}"/>
                  </a:ext>
                </a:extLst>
              </p:cNvPr>
              <p:cNvSpPr/>
              <p:nvPr/>
            </p:nvSpPr>
            <p:spPr>
              <a:xfrm>
                <a:off x="10454028" y="2520527"/>
                <a:ext cx="304299" cy="366592"/>
              </a:xfrm>
              <a:custGeom>
                <a:avLst/>
                <a:gdLst>
                  <a:gd name="connsiteX0" fmla="*/ 257864 w 304299"/>
                  <a:gd name="connsiteY0" fmla="*/ 556 h 366592"/>
                  <a:gd name="connsiteX1" fmla="*/ 191632 w 304299"/>
                  <a:gd name="connsiteY1" fmla="*/ 89429 h 366592"/>
                  <a:gd name="connsiteX2" fmla="*/ 749 w 304299"/>
                  <a:gd name="connsiteY2" fmla="*/ 366638 h 366592"/>
                  <a:gd name="connsiteX3" fmla="*/ 230680 w 304299"/>
                  <a:gd name="connsiteY3" fmla="*/ 142369 h 366592"/>
                  <a:gd name="connsiteX4" fmla="*/ 304718 w 304299"/>
                  <a:gd name="connsiteY4" fmla="*/ 64082 h 36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299" h="366592">
                    <a:moveTo>
                      <a:pt x="257864" y="556"/>
                    </a:moveTo>
                    <a:lnTo>
                      <a:pt x="191632" y="89429"/>
                    </a:lnTo>
                    <a:cubicBezTo>
                      <a:pt x="125400" y="178305"/>
                      <a:pt x="-7060" y="356050"/>
                      <a:pt x="749" y="366638"/>
                    </a:cubicBezTo>
                    <a:cubicBezTo>
                      <a:pt x="8558" y="377227"/>
                      <a:pt x="156640" y="220652"/>
                      <a:pt x="230680" y="142369"/>
                    </a:cubicBezTo>
                    <a:lnTo>
                      <a:pt x="304718" y="640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7" name="Freeform: Shape 1816">
                <a:extLst>
                  <a:ext uri="{FF2B5EF4-FFF2-40B4-BE49-F238E27FC236}">
                    <a16:creationId xmlns:a16="http://schemas.microsoft.com/office/drawing/2014/main" id="{D8D676F8-2E8C-E185-09DF-60EC67C41559}"/>
                  </a:ext>
                </a:extLst>
              </p:cNvPr>
              <p:cNvSpPr/>
              <p:nvPr/>
            </p:nvSpPr>
            <p:spPr>
              <a:xfrm>
                <a:off x="10309939" y="2170147"/>
                <a:ext cx="401534" cy="625498"/>
              </a:xfrm>
              <a:custGeom>
                <a:avLst/>
                <a:gdLst>
                  <a:gd name="connsiteX0" fmla="*/ 401959 w 401534"/>
                  <a:gd name="connsiteY0" fmla="*/ 350951 h 625498"/>
                  <a:gd name="connsiteX1" fmla="*/ 327000 w 401534"/>
                  <a:gd name="connsiteY1" fmla="*/ 431203 h 625498"/>
                  <a:gd name="connsiteX2" fmla="*/ 40120 w 401534"/>
                  <a:gd name="connsiteY2" fmla="*/ 613556 h 625498"/>
                  <a:gd name="connsiteX3" fmla="*/ 16967 w 401534"/>
                  <a:gd name="connsiteY3" fmla="*/ 139220 h 625498"/>
                  <a:gd name="connsiteX4" fmla="*/ 29915 w 401534"/>
                  <a:gd name="connsiteY4" fmla="*/ 572 h 6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534" h="625498">
                    <a:moveTo>
                      <a:pt x="401959" y="350951"/>
                    </a:moveTo>
                    <a:lnTo>
                      <a:pt x="327000" y="431203"/>
                    </a:lnTo>
                    <a:cubicBezTo>
                      <a:pt x="252041" y="511454"/>
                      <a:pt x="102127" y="671953"/>
                      <a:pt x="40120" y="613556"/>
                    </a:cubicBezTo>
                    <a:cubicBezTo>
                      <a:pt x="-21887" y="555162"/>
                      <a:pt x="4016" y="277865"/>
                      <a:pt x="16967" y="139220"/>
                    </a:cubicBezTo>
                    <a:lnTo>
                      <a:pt x="29915" y="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8" name="Freeform: Shape 1817">
                <a:extLst>
                  <a:ext uri="{FF2B5EF4-FFF2-40B4-BE49-F238E27FC236}">
                    <a16:creationId xmlns:a16="http://schemas.microsoft.com/office/drawing/2014/main" id="{7AB9D1E2-A66C-A794-68F3-BCF93B8D0D07}"/>
                  </a:ext>
                </a:extLst>
              </p:cNvPr>
              <p:cNvSpPr/>
              <p:nvPr/>
            </p:nvSpPr>
            <p:spPr>
              <a:xfrm>
                <a:off x="7907612" y="2520527"/>
                <a:ext cx="2803861" cy="1679141"/>
              </a:xfrm>
              <a:custGeom>
                <a:avLst/>
                <a:gdLst>
                  <a:gd name="connsiteX0" fmla="*/ 2804368 w 2803861"/>
                  <a:gd name="connsiteY0" fmla="*/ 512 h 1679141"/>
                  <a:gd name="connsiteX1" fmla="*/ 2707954 w 2803861"/>
                  <a:gd name="connsiteY1" fmla="*/ 105554 h 1679141"/>
                  <a:gd name="connsiteX2" fmla="*/ 2197701 w 2803861"/>
                  <a:gd name="connsiteY2" fmla="*/ 581719 h 1679141"/>
                  <a:gd name="connsiteX3" fmla="*/ 1477409 w 2803861"/>
                  <a:gd name="connsiteY3" fmla="*/ 964469 h 1679141"/>
                  <a:gd name="connsiteX4" fmla="*/ 730034 w 2803861"/>
                  <a:gd name="connsiteY4" fmla="*/ 1300394 h 1679141"/>
                  <a:gd name="connsiteX5" fmla="*/ 121314 w 2803861"/>
                  <a:gd name="connsiteY5" fmla="*/ 1614541 h 1679141"/>
                  <a:gd name="connsiteX6" fmla="*/ 507 w 2803861"/>
                  <a:gd name="connsiteY6" fmla="*/ 1679654 h 167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3861" h="1679141">
                    <a:moveTo>
                      <a:pt x="2804368" y="512"/>
                    </a:moveTo>
                    <a:lnTo>
                      <a:pt x="2707954" y="105554"/>
                    </a:lnTo>
                    <a:cubicBezTo>
                      <a:pt x="2611540" y="210593"/>
                      <a:pt x="2418711" y="420678"/>
                      <a:pt x="2197701" y="581719"/>
                    </a:cubicBezTo>
                    <a:cubicBezTo>
                      <a:pt x="1976690" y="742762"/>
                      <a:pt x="1727498" y="854765"/>
                      <a:pt x="1477409" y="964469"/>
                    </a:cubicBezTo>
                    <a:cubicBezTo>
                      <a:pt x="1227320" y="1074174"/>
                      <a:pt x="976336" y="1181580"/>
                      <a:pt x="730034" y="1300394"/>
                    </a:cubicBezTo>
                    <a:cubicBezTo>
                      <a:pt x="483734" y="1419207"/>
                      <a:pt x="242121" y="1549432"/>
                      <a:pt x="121314" y="1614541"/>
                    </a:cubicBezTo>
                    <a:lnTo>
                      <a:pt x="507" y="16796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19" name="Freeform: Shape 1818">
                <a:extLst>
                  <a:ext uri="{FF2B5EF4-FFF2-40B4-BE49-F238E27FC236}">
                    <a16:creationId xmlns:a16="http://schemas.microsoft.com/office/drawing/2014/main" id="{5FCF6DED-1A00-4065-4D16-3B3232023824}"/>
                  </a:ext>
                </a:extLst>
              </p:cNvPr>
              <p:cNvSpPr/>
              <p:nvPr/>
            </p:nvSpPr>
            <p:spPr>
              <a:xfrm>
                <a:off x="7891962" y="2520527"/>
                <a:ext cx="2819512" cy="1642906"/>
              </a:xfrm>
              <a:custGeom>
                <a:avLst/>
                <a:gdLst>
                  <a:gd name="connsiteX0" fmla="*/ 2820020 w 2819512"/>
                  <a:gd name="connsiteY0" fmla="*/ 513 h 1642906"/>
                  <a:gd name="connsiteX1" fmla="*/ 2723441 w 2819512"/>
                  <a:gd name="connsiteY1" fmla="*/ 105179 h 1642906"/>
                  <a:gd name="connsiteX2" fmla="*/ 2212375 w 2819512"/>
                  <a:gd name="connsiteY2" fmla="*/ 579456 h 1642906"/>
                  <a:gd name="connsiteX3" fmla="*/ 1491104 w 2819512"/>
                  <a:gd name="connsiteY3" fmla="*/ 959941 h 1642906"/>
                  <a:gd name="connsiteX4" fmla="*/ 740795 w 2819512"/>
                  <a:gd name="connsiteY4" fmla="*/ 1289071 h 1642906"/>
                  <a:gd name="connsiteX5" fmla="*/ 123436 w 2819512"/>
                  <a:gd name="connsiteY5" fmla="*/ 1583215 h 1642906"/>
                  <a:gd name="connsiteX6" fmla="*/ 507 w 2819512"/>
                  <a:gd name="connsiteY6" fmla="*/ 1643419 h 164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9512" h="1642906">
                    <a:moveTo>
                      <a:pt x="2820020" y="513"/>
                    </a:moveTo>
                    <a:lnTo>
                      <a:pt x="2723441" y="105179"/>
                    </a:lnTo>
                    <a:cubicBezTo>
                      <a:pt x="2626866" y="209841"/>
                      <a:pt x="2433711" y="419169"/>
                      <a:pt x="2212375" y="579456"/>
                    </a:cubicBezTo>
                    <a:cubicBezTo>
                      <a:pt x="1991039" y="739744"/>
                      <a:pt x="1741519" y="850991"/>
                      <a:pt x="1491104" y="959941"/>
                    </a:cubicBezTo>
                    <a:cubicBezTo>
                      <a:pt x="1240689" y="1068890"/>
                      <a:pt x="989376" y="1175542"/>
                      <a:pt x="740795" y="1289071"/>
                    </a:cubicBezTo>
                    <a:cubicBezTo>
                      <a:pt x="492213" y="1402603"/>
                      <a:pt x="246360" y="1523011"/>
                      <a:pt x="123436" y="1583215"/>
                    </a:cubicBezTo>
                    <a:lnTo>
                      <a:pt x="507" y="16434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0" name="Freeform: Shape 1819">
                <a:extLst>
                  <a:ext uri="{FF2B5EF4-FFF2-40B4-BE49-F238E27FC236}">
                    <a16:creationId xmlns:a16="http://schemas.microsoft.com/office/drawing/2014/main" id="{4A29312B-04AE-9340-DDA6-AAEF42C1EC75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565066" cy="720284"/>
              </a:xfrm>
              <a:custGeom>
                <a:avLst/>
                <a:gdLst>
                  <a:gd name="connsiteX0" fmla="*/ 565495 w 565066"/>
                  <a:gd name="connsiteY0" fmla="*/ 483773 h 720284"/>
                  <a:gd name="connsiteX1" fmla="*/ 483539 w 565066"/>
                  <a:gd name="connsiteY1" fmla="*/ 557324 h 720284"/>
                  <a:gd name="connsiteX2" fmla="*/ 143496 w 565066"/>
                  <a:gd name="connsiteY2" fmla="*/ 697436 h 720284"/>
                  <a:gd name="connsiteX3" fmla="*/ 12652 w 565066"/>
                  <a:gd name="connsiteY3" fmla="*/ 154655 h 720284"/>
                  <a:gd name="connsiteX4" fmla="*/ 429 w 565066"/>
                  <a:gd name="connsiteY4" fmla="*/ 575 h 72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066" h="720284">
                    <a:moveTo>
                      <a:pt x="565495" y="483773"/>
                    </a:moveTo>
                    <a:lnTo>
                      <a:pt x="483539" y="557324"/>
                    </a:lnTo>
                    <a:cubicBezTo>
                      <a:pt x="401587" y="630871"/>
                      <a:pt x="237675" y="777969"/>
                      <a:pt x="143496" y="697436"/>
                    </a:cubicBezTo>
                    <a:cubicBezTo>
                      <a:pt x="49320" y="616903"/>
                      <a:pt x="24873" y="308739"/>
                      <a:pt x="12652" y="154655"/>
                    </a:cubicBezTo>
                    <a:lnTo>
                      <a:pt x="429" y="5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1" name="Freeform: Shape 1820">
                <a:extLst>
                  <a:ext uri="{FF2B5EF4-FFF2-40B4-BE49-F238E27FC236}">
                    <a16:creationId xmlns:a16="http://schemas.microsoft.com/office/drawing/2014/main" id="{9FC88874-8726-78A1-56A7-E6D0A43048B0}"/>
                  </a:ext>
                </a:extLst>
              </p:cNvPr>
              <p:cNvSpPr/>
              <p:nvPr/>
            </p:nvSpPr>
            <p:spPr>
              <a:xfrm>
                <a:off x="10471571" y="2584052"/>
                <a:ext cx="309031" cy="326727"/>
              </a:xfrm>
              <a:custGeom>
                <a:avLst/>
                <a:gdLst>
                  <a:gd name="connsiteX0" fmla="*/ 287173 w 309031"/>
                  <a:gd name="connsiteY0" fmla="*/ 553 h 326727"/>
                  <a:gd name="connsiteX1" fmla="*/ 214573 w 309031"/>
                  <a:gd name="connsiteY1" fmla="*/ 80841 h 326727"/>
                  <a:gd name="connsiteX2" fmla="*/ 487 w 309031"/>
                  <a:gd name="connsiteY2" fmla="*/ 327137 h 326727"/>
                  <a:gd name="connsiteX3" fmla="*/ 233136 w 309031"/>
                  <a:gd name="connsiteY3" fmla="*/ 107999 h 326727"/>
                  <a:gd name="connsiteX4" fmla="*/ 309448 w 309031"/>
                  <a:gd name="connsiteY4" fmla="*/ 33139 h 32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031" h="326727">
                    <a:moveTo>
                      <a:pt x="287173" y="553"/>
                    </a:moveTo>
                    <a:lnTo>
                      <a:pt x="214573" y="80841"/>
                    </a:lnTo>
                    <a:cubicBezTo>
                      <a:pt x="141974" y="161129"/>
                      <a:pt x="-3226" y="321709"/>
                      <a:pt x="487" y="327137"/>
                    </a:cubicBezTo>
                    <a:cubicBezTo>
                      <a:pt x="4199" y="332568"/>
                      <a:pt x="156824" y="182856"/>
                      <a:pt x="233136" y="107999"/>
                    </a:cubicBezTo>
                    <a:lnTo>
                      <a:pt x="309448" y="331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2" name="Freeform: Shape 1821">
                <a:extLst>
                  <a:ext uri="{FF2B5EF4-FFF2-40B4-BE49-F238E27FC236}">
                    <a16:creationId xmlns:a16="http://schemas.microsoft.com/office/drawing/2014/main" id="{7D179292-A5E7-CFE5-5FF1-57FFC3837E12}"/>
                  </a:ext>
                </a:extLst>
              </p:cNvPr>
              <p:cNvSpPr/>
              <p:nvPr/>
            </p:nvSpPr>
            <p:spPr>
              <a:xfrm>
                <a:off x="8922790" y="1940029"/>
                <a:ext cx="1835537" cy="1326956"/>
              </a:xfrm>
              <a:custGeom>
                <a:avLst/>
                <a:gdLst>
                  <a:gd name="connsiteX0" fmla="*/ 1836009 w 1835537"/>
                  <a:gd name="connsiteY0" fmla="*/ 644586 h 1326956"/>
                  <a:gd name="connsiteX1" fmla="*/ 1744437 w 1835537"/>
                  <a:gd name="connsiteY1" fmla="*/ 717486 h 1326956"/>
                  <a:gd name="connsiteX2" fmla="*/ 1264249 w 1835537"/>
                  <a:gd name="connsiteY2" fmla="*/ 1040894 h 1326956"/>
                  <a:gd name="connsiteX3" fmla="*/ 602292 w 1835537"/>
                  <a:gd name="connsiteY3" fmla="*/ 1270504 h 1326956"/>
                  <a:gd name="connsiteX4" fmla="*/ 53349 w 1835537"/>
                  <a:gd name="connsiteY4" fmla="*/ 1178775 h 1326956"/>
                  <a:gd name="connsiteX5" fmla="*/ 35079 w 1835537"/>
                  <a:gd name="connsiteY5" fmla="*/ 242108 h 1326956"/>
                  <a:gd name="connsiteX6" fmla="*/ 59209 w 1835537"/>
                  <a:gd name="connsiteY6" fmla="*/ 563 h 132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5537" h="1326956">
                    <a:moveTo>
                      <a:pt x="1836009" y="644586"/>
                    </a:moveTo>
                    <a:lnTo>
                      <a:pt x="1744437" y="717486"/>
                    </a:lnTo>
                    <a:cubicBezTo>
                      <a:pt x="1652865" y="790389"/>
                      <a:pt x="1469722" y="936192"/>
                      <a:pt x="1264249" y="1040894"/>
                    </a:cubicBezTo>
                    <a:cubicBezTo>
                      <a:pt x="1058779" y="1145597"/>
                      <a:pt x="830984" y="1209199"/>
                      <a:pt x="602292" y="1270504"/>
                    </a:cubicBezTo>
                    <a:cubicBezTo>
                      <a:pt x="373599" y="1331809"/>
                      <a:pt x="144011" y="1390816"/>
                      <a:pt x="53349" y="1178775"/>
                    </a:cubicBezTo>
                    <a:cubicBezTo>
                      <a:pt x="-37316" y="966737"/>
                      <a:pt x="10947" y="483648"/>
                      <a:pt x="35079" y="242108"/>
                    </a:cubicBezTo>
                    <a:lnTo>
                      <a:pt x="59209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3" name="Freeform: Shape 1822">
                <a:extLst>
                  <a:ext uri="{FF2B5EF4-FFF2-40B4-BE49-F238E27FC236}">
                    <a16:creationId xmlns:a16="http://schemas.microsoft.com/office/drawing/2014/main" id="{8B102350-D60E-1A99-683E-AB98BCFA7B74}"/>
                  </a:ext>
                </a:extLst>
              </p:cNvPr>
              <p:cNvSpPr/>
              <p:nvPr/>
            </p:nvSpPr>
            <p:spPr>
              <a:xfrm>
                <a:off x="10482518" y="2616638"/>
                <a:ext cx="319564" cy="310581"/>
              </a:xfrm>
              <a:custGeom>
                <a:avLst/>
                <a:gdLst>
                  <a:gd name="connsiteX0" fmla="*/ 298500 w 319564"/>
                  <a:gd name="connsiteY0" fmla="*/ 552 h 310581"/>
                  <a:gd name="connsiteX1" fmla="*/ 223098 w 319564"/>
                  <a:gd name="connsiteY1" fmla="*/ 76780 h 310581"/>
                  <a:gd name="connsiteX2" fmla="*/ 478 w 319564"/>
                  <a:gd name="connsiteY2" fmla="*/ 310976 h 310581"/>
                  <a:gd name="connsiteX3" fmla="*/ 241002 w 319564"/>
                  <a:gd name="connsiteY3" fmla="*/ 104373 h 310581"/>
                  <a:gd name="connsiteX4" fmla="*/ 319981 w 319564"/>
                  <a:gd name="connsiteY4" fmla="*/ 33664 h 31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564" h="310581">
                    <a:moveTo>
                      <a:pt x="298500" y="552"/>
                    </a:moveTo>
                    <a:lnTo>
                      <a:pt x="223098" y="76780"/>
                    </a:lnTo>
                    <a:cubicBezTo>
                      <a:pt x="147697" y="153004"/>
                      <a:pt x="-3102" y="305457"/>
                      <a:pt x="478" y="310976"/>
                    </a:cubicBezTo>
                    <a:cubicBezTo>
                      <a:pt x="4059" y="316495"/>
                      <a:pt x="162020" y="175081"/>
                      <a:pt x="241002" y="104373"/>
                    </a:cubicBezTo>
                    <a:lnTo>
                      <a:pt x="319981" y="336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4" name="Freeform: Shape 1823">
                <a:extLst>
                  <a:ext uri="{FF2B5EF4-FFF2-40B4-BE49-F238E27FC236}">
                    <a16:creationId xmlns:a16="http://schemas.microsoft.com/office/drawing/2014/main" id="{D476EBB0-DD8E-CEF9-9FC8-90DA202FBC31}"/>
                  </a:ext>
                </a:extLst>
              </p:cNvPr>
              <p:cNvSpPr/>
              <p:nvPr/>
            </p:nvSpPr>
            <p:spPr>
              <a:xfrm>
                <a:off x="10487511" y="2616638"/>
                <a:ext cx="335260" cy="319491"/>
              </a:xfrm>
              <a:custGeom>
                <a:avLst/>
                <a:gdLst>
                  <a:gd name="connsiteX0" fmla="*/ 293507 w 335260"/>
                  <a:gd name="connsiteY0" fmla="*/ 551 h 319491"/>
                  <a:gd name="connsiteX1" fmla="*/ 218537 w 335260"/>
                  <a:gd name="connsiteY1" fmla="*/ 77478 h 319491"/>
                  <a:gd name="connsiteX2" fmla="*/ 653 w 335260"/>
                  <a:gd name="connsiteY2" fmla="*/ 319381 h 319491"/>
                  <a:gd name="connsiteX3" fmla="*/ 253675 w 335260"/>
                  <a:gd name="connsiteY3" fmla="*/ 133088 h 319491"/>
                  <a:gd name="connsiteX4" fmla="*/ 335675 w 335260"/>
                  <a:gd name="connsiteY4" fmla="*/ 67281 h 31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260" h="319491">
                    <a:moveTo>
                      <a:pt x="293507" y="551"/>
                    </a:moveTo>
                    <a:lnTo>
                      <a:pt x="218537" y="77478"/>
                    </a:lnTo>
                    <a:cubicBezTo>
                      <a:pt x="143567" y="154405"/>
                      <a:pt x="-6373" y="308258"/>
                      <a:pt x="653" y="319381"/>
                    </a:cubicBezTo>
                    <a:cubicBezTo>
                      <a:pt x="7683" y="330500"/>
                      <a:pt x="171679" y="198892"/>
                      <a:pt x="253675" y="133088"/>
                    </a:cubicBezTo>
                    <a:lnTo>
                      <a:pt x="335675" y="672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5" name="Freeform: Shape 1824">
                <a:extLst>
                  <a:ext uri="{FF2B5EF4-FFF2-40B4-BE49-F238E27FC236}">
                    <a16:creationId xmlns:a16="http://schemas.microsoft.com/office/drawing/2014/main" id="{B64E125C-F7A6-963F-2BCC-1C511D7ACCC4}"/>
                  </a:ext>
                </a:extLst>
              </p:cNvPr>
              <p:cNvSpPr/>
              <p:nvPr/>
            </p:nvSpPr>
            <p:spPr>
              <a:xfrm>
                <a:off x="10492209" y="2616638"/>
                <a:ext cx="350433" cy="328932"/>
              </a:xfrm>
              <a:custGeom>
                <a:avLst/>
                <a:gdLst>
                  <a:gd name="connsiteX0" fmla="*/ 288808 w 350433"/>
                  <a:gd name="connsiteY0" fmla="*/ 551 h 328932"/>
                  <a:gd name="connsiteX1" fmla="*/ 214251 w 350433"/>
                  <a:gd name="connsiteY1" fmla="*/ 78191 h 328932"/>
                  <a:gd name="connsiteX2" fmla="*/ 925 w 350433"/>
                  <a:gd name="connsiteY2" fmla="*/ 327906 h 328932"/>
                  <a:gd name="connsiteX3" fmla="*/ 265951 w 350433"/>
                  <a:gd name="connsiteY3" fmla="*/ 162217 h 328932"/>
                  <a:gd name="connsiteX4" fmla="*/ 350848 w 350433"/>
                  <a:gd name="connsiteY4" fmla="*/ 101384 h 3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433" h="328932">
                    <a:moveTo>
                      <a:pt x="288808" y="551"/>
                    </a:moveTo>
                    <a:lnTo>
                      <a:pt x="214251" y="78191"/>
                    </a:lnTo>
                    <a:cubicBezTo>
                      <a:pt x="139695" y="155827"/>
                      <a:pt x="-9415" y="311100"/>
                      <a:pt x="925" y="327906"/>
                    </a:cubicBezTo>
                    <a:cubicBezTo>
                      <a:pt x="11265" y="344709"/>
                      <a:pt x="181055" y="223047"/>
                      <a:pt x="265951" y="162217"/>
                    </a:cubicBezTo>
                    <a:lnTo>
                      <a:pt x="350848" y="1013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6" name="Freeform: Shape 1825">
                <a:extLst>
                  <a:ext uri="{FF2B5EF4-FFF2-40B4-BE49-F238E27FC236}">
                    <a16:creationId xmlns:a16="http://schemas.microsoft.com/office/drawing/2014/main" id="{8A6EB646-8D37-CC98-8C4B-9EF58FF0B3D1}"/>
                  </a:ext>
                </a:extLst>
              </p:cNvPr>
              <p:cNvSpPr/>
              <p:nvPr/>
            </p:nvSpPr>
            <p:spPr>
              <a:xfrm>
                <a:off x="10496618" y="2616638"/>
                <a:ext cx="365069" cy="338969"/>
              </a:xfrm>
              <a:custGeom>
                <a:avLst/>
                <a:gdLst>
                  <a:gd name="connsiteX0" fmla="*/ 284398 w 365069"/>
                  <a:gd name="connsiteY0" fmla="*/ 551 h 338969"/>
                  <a:gd name="connsiteX1" fmla="*/ 210237 w 365069"/>
                  <a:gd name="connsiteY1" fmla="*/ 78911 h 338969"/>
                  <a:gd name="connsiteX2" fmla="*/ 1278 w 365069"/>
                  <a:gd name="connsiteY2" fmla="*/ 336549 h 338969"/>
                  <a:gd name="connsiteX3" fmla="*/ 277811 w 365069"/>
                  <a:gd name="connsiteY3" fmla="*/ 191744 h 338969"/>
                  <a:gd name="connsiteX4" fmla="*/ 365483 w 365069"/>
                  <a:gd name="connsiteY4" fmla="*/ 135955 h 33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069" h="338969">
                    <a:moveTo>
                      <a:pt x="284398" y="551"/>
                    </a:moveTo>
                    <a:lnTo>
                      <a:pt x="210237" y="78911"/>
                    </a:lnTo>
                    <a:cubicBezTo>
                      <a:pt x="136079" y="157268"/>
                      <a:pt x="-12237" y="313981"/>
                      <a:pt x="1278" y="336549"/>
                    </a:cubicBezTo>
                    <a:cubicBezTo>
                      <a:pt x="14793" y="359116"/>
                      <a:pt x="190138" y="247534"/>
                      <a:pt x="277811" y="191744"/>
                    </a:cubicBezTo>
                    <a:lnTo>
                      <a:pt x="365483" y="1359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7" name="Freeform: Shape 1826">
                <a:extLst>
                  <a:ext uri="{FF2B5EF4-FFF2-40B4-BE49-F238E27FC236}">
                    <a16:creationId xmlns:a16="http://schemas.microsoft.com/office/drawing/2014/main" id="{6727311A-332A-CBBD-C240-53BE22AF2C61}"/>
                  </a:ext>
                </a:extLst>
              </p:cNvPr>
              <p:cNvSpPr/>
              <p:nvPr/>
            </p:nvSpPr>
            <p:spPr>
              <a:xfrm>
                <a:off x="10500752" y="2616638"/>
                <a:ext cx="379150" cy="349682"/>
              </a:xfrm>
              <a:custGeom>
                <a:avLst/>
                <a:gdLst>
                  <a:gd name="connsiteX0" fmla="*/ 280263 w 379150"/>
                  <a:gd name="connsiteY0" fmla="*/ 550 h 349682"/>
                  <a:gd name="connsiteX1" fmla="*/ 206482 w 379150"/>
                  <a:gd name="connsiteY1" fmla="*/ 79639 h 349682"/>
                  <a:gd name="connsiteX2" fmla="*/ 1697 w 379150"/>
                  <a:gd name="connsiteY2" fmla="*/ 345301 h 349682"/>
                  <a:gd name="connsiteX3" fmla="*/ 289235 w 379150"/>
                  <a:gd name="connsiteY3" fmla="*/ 221656 h 349682"/>
                  <a:gd name="connsiteX4" fmla="*/ 379563 w 379150"/>
                  <a:gd name="connsiteY4" fmla="*/ 170973 h 349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150" h="349682">
                    <a:moveTo>
                      <a:pt x="280263" y="550"/>
                    </a:moveTo>
                    <a:lnTo>
                      <a:pt x="206482" y="79639"/>
                    </a:lnTo>
                    <a:cubicBezTo>
                      <a:pt x="132705" y="158727"/>
                      <a:pt x="-14854" y="316900"/>
                      <a:pt x="1697" y="345301"/>
                    </a:cubicBezTo>
                    <a:cubicBezTo>
                      <a:pt x="18247" y="373706"/>
                      <a:pt x="198904" y="272339"/>
                      <a:pt x="289235" y="221656"/>
                    </a:cubicBezTo>
                    <a:lnTo>
                      <a:pt x="379563" y="1709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8" name="Freeform: Shape 1827">
                <a:extLst>
                  <a:ext uri="{FF2B5EF4-FFF2-40B4-BE49-F238E27FC236}">
                    <a16:creationId xmlns:a16="http://schemas.microsoft.com/office/drawing/2014/main" id="{C550FDE5-F2F1-2330-D5F2-CEA7B281857E}"/>
                  </a:ext>
                </a:extLst>
              </p:cNvPr>
              <p:cNvSpPr/>
              <p:nvPr/>
            </p:nvSpPr>
            <p:spPr>
              <a:xfrm>
                <a:off x="10504620" y="2616638"/>
                <a:ext cx="392652" cy="361170"/>
              </a:xfrm>
              <a:custGeom>
                <a:avLst/>
                <a:gdLst>
                  <a:gd name="connsiteX0" fmla="*/ 276394 w 392652"/>
                  <a:gd name="connsiteY0" fmla="*/ 550 h 361170"/>
                  <a:gd name="connsiteX1" fmla="*/ 202975 w 392652"/>
                  <a:gd name="connsiteY1" fmla="*/ 80377 h 361170"/>
                  <a:gd name="connsiteX2" fmla="*/ 2169 w 392652"/>
                  <a:gd name="connsiteY2" fmla="*/ 354163 h 361170"/>
                  <a:gd name="connsiteX3" fmla="*/ 300201 w 392652"/>
                  <a:gd name="connsiteY3" fmla="*/ 251930 h 361170"/>
                  <a:gd name="connsiteX4" fmla="*/ 393064 w 392652"/>
                  <a:gd name="connsiteY4" fmla="*/ 206414 h 36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652" h="361170">
                    <a:moveTo>
                      <a:pt x="276394" y="550"/>
                    </a:moveTo>
                    <a:lnTo>
                      <a:pt x="202975" y="80377"/>
                    </a:lnTo>
                    <a:cubicBezTo>
                      <a:pt x="129559" y="160201"/>
                      <a:pt x="-17279" y="319851"/>
                      <a:pt x="2169" y="354163"/>
                    </a:cubicBezTo>
                    <a:cubicBezTo>
                      <a:pt x="21613" y="388471"/>
                      <a:pt x="207338" y="297445"/>
                      <a:pt x="300201" y="251930"/>
                    </a:cubicBezTo>
                    <a:lnTo>
                      <a:pt x="393064" y="2064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29" name="Freeform: Shape 1828">
                <a:extLst>
                  <a:ext uri="{FF2B5EF4-FFF2-40B4-BE49-F238E27FC236}">
                    <a16:creationId xmlns:a16="http://schemas.microsoft.com/office/drawing/2014/main" id="{AC0BF6A7-B8E8-707E-9DD6-4CECE7513A82}"/>
                  </a:ext>
                </a:extLst>
              </p:cNvPr>
              <p:cNvSpPr/>
              <p:nvPr/>
            </p:nvSpPr>
            <p:spPr>
              <a:xfrm>
                <a:off x="10508237" y="2616638"/>
                <a:ext cx="405549" cy="373553"/>
              </a:xfrm>
              <a:custGeom>
                <a:avLst/>
                <a:gdLst>
                  <a:gd name="connsiteX0" fmla="*/ 272777 w 405549"/>
                  <a:gd name="connsiteY0" fmla="*/ 550 h 373553"/>
                  <a:gd name="connsiteX1" fmla="*/ 199701 w 405549"/>
                  <a:gd name="connsiteY1" fmla="*/ 81123 h 373553"/>
                  <a:gd name="connsiteX2" fmla="*/ 2681 w 405549"/>
                  <a:gd name="connsiteY2" fmla="*/ 363124 h 373553"/>
                  <a:gd name="connsiteX3" fmla="*/ 310691 w 405549"/>
                  <a:gd name="connsiteY3" fmla="*/ 282551 h 373553"/>
                  <a:gd name="connsiteX4" fmla="*/ 405961 w 405549"/>
                  <a:gd name="connsiteY4" fmla="*/ 242266 h 37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49" h="373553">
                    <a:moveTo>
                      <a:pt x="272777" y="550"/>
                    </a:moveTo>
                    <a:lnTo>
                      <a:pt x="199701" y="81123"/>
                    </a:lnTo>
                    <a:cubicBezTo>
                      <a:pt x="126630" y="161696"/>
                      <a:pt x="-19517" y="322839"/>
                      <a:pt x="2681" y="363124"/>
                    </a:cubicBezTo>
                    <a:cubicBezTo>
                      <a:pt x="24875" y="403409"/>
                      <a:pt x="215418" y="322839"/>
                      <a:pt x="310691" y="282551"/>
                    </a:cubicBezTo>
                    <a:lnTo>
                      <a:pt x="405961" y="2422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0" name="Freeform: Shape 1829">
                <a:extLst>
                  <a:ext uri="{FF2B5EF4-FFF2-40B4-BE49-F238E27FC236}">
                    <a16:creationId xmlns:a16="http://schemas.microsoft.com/office/drawing/2014/main" id="{279ACB1B-78D3-CC63-804A-16761781720E}"/>
                  </a:ext>
                </a:extLst>
              </p:cNvPr>
              <p:cNvSpPr/>
              <p:nvPr/>
            </p:nvSpPr>
            <p:spPr>
              <a:xfrm>
                <a:off x="10537296" y="2649750"/>
                <a:ext cx="485245" cy="546069"/>
              </a:xfrm>
              <a:custGeom>
                <a:avLst/>
                <a:gdLst>
                  <a:gd name="connsiteX0" fmla="*/ 265194 w 485245"/>
                  <a:gd name="connsiteY0" fmla="*/ 541 h 546069"/>
                  <a:gd name="connsiteX1" fmla="*/ 191255 w 485245"/>
                  <a:gd name="connsiteY1" fmla="*/ 83317 h 546069"/>
                  <a:gd name="connsiteX2" fmla="*/ 6177 w 485245"/>
                  <a:gd name="connsiteY2" fmla="*/ 422647 h 546069"/>
                  <a:gd name="connsiteX3" fmla="*/ 374969 w 485245"/>
                  <a:gd name="connsiteY3" fmla="*/ 538373 h 546069"/>
                  <a:gd name="connsiteX4" fmla="*/ 485652 w 485245"/>
                  <a:gd name="connsiteY4" fmla="*/ 546611 h 54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245" h="546069">
                    <a:moveTo>
                      <a:pt x="265194" y="541"/>
                    </a:moveTo>
                    <a:lnTo>
                      <a:pt x="191255" y="83317"/>
                    </a:lnTo>
                    <a:cubicBezTo>
                      <a:pt x="117313" y="166088"/>
                      <a:pt x="-30567" y="331638"/>
                      <a:pt x="6177" y="422647"/>
                    </a:cubicBezTo>
                    <a:cubicBezTo>
                      <a:pt x="42918" y="513659"/>
                      <a:pt x="264287" y="530135"/>
                      <a:pt x="374969" y="538373"/>
                    </a:cubicBezTo>
                    <a:lnTo>
                      <a:pt x="485652" y="5466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1" name="Freeform: Shape 1830">
                <a:extLst>
                  <a:ext uri="{FF2B5EF4-FFF2-40B4-BE49-F238E27FC236}">
                    <a16:creationId xmlns:a16="http://schemas.microsoft.com/office/drawing/2014/main" id="{CA8A73B3-D901-AAED-9923-20CE2CC957D1}"/>
                  </a:ext>
                </a:extLst>
              </p:cNvPr>
              <p:cNvSpPr/>
              <p:nvPr/>
            </p:nvSpPr>
            <p:spPr>
              <a:xfrm>
                <a:off x="10351887" y="2216240"/>
                <a:ext cx="450196" cy="632585"/>
              </a:xfrm>
              <a:custGeom>
                <a:avLst/>
                <a:gdLst>
                  <a:gd name="connsiteX0" fmla="*/ 450617 w 450196"/>
                  <a:gd name="connsiteY0" fmla="*/ 434078 h 632585"/>
                  <a:gd name="connsiteX1" fmla="*/ 363782 w 450196"/>
                  <a:gd name="connsiteY1" fmla="*/ 496444 h 632585"/>
                  <a:gd name="connsiteX2" fmla="*/ 36840 w 450196"/>
                  <a:gd name="connsiteY2" fmla="*/ 611289 h 632585"/>
                  <a:gd name="connsiteX3" fmla="*/ 31639 w 450196"/>
                  <a:gd name="connsiteY3" fmla="*/ 135186 h 632585"/>
                  <a:gd name="connsiteX4" fmla="*/ 52048 w 450196"/>
                  <a:gd name="connsiteY4" fmla="*/ 568 h 63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196" h="632585">
                    <a:moveTo>
                      <a:pt x="450617" y="434078"/>
                    </a:moveTo>
                    <a:lnTo>
                      <a:pt x="363782" y="496444"/>
                    </a:lnTo>
                    <a:cubicBezTo>
                      <a:pt x="276943" y="558809"/>
                      <a:pt x="103269" y="683541"/>
                      <a:pt x="36840" y="611289"/>
                    </a:cubicBezTo>
                    <a:cubicBezTo>
                      <a:pt x="-29586" y="539036"/>
                      <a:pt x="11229" y="269800"/>
                      <a:pt x="31639" y="135186"/>
                    </a:cubicBezTo>
                    <a:lnTo>
                      <a:pt x="52048" y="5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2" name="Freeform: Shape 1831">
                <a:extLst>
                  <a:ext uri="{FF2B5EF4-FFF2-40B4-BE49-F238E27FC236}">
                    <a16:creationId xmlns:a16="http://schemas.microsoft.com/office/drawing/2014/main" id="{832BBCD0-A5E3-2C13-A558-55D6BE6F2E77}"/>
                  </a:ext>
                </a:extLst>
              </p:cNvPr>
              <p:cNvSpPr/>
              <p:nvPr/>
            </p:nvSpPr>
            <p:spPr>
              <a:xfrm>
                <a:off x="8134482" y="2649750"/>
                <a:ext cx="2667601" cy="1918648"/>
              </a:xfrm>
              <a:custGeom>
                <a:avLst/>
                <a:gdLst>
                  <a:gd name="connsiteX0" fmla="*/ 2668097 w 2667601"/>
                  <a:gd name="connsiteY0" fmla="*/ 495 h 1918648"/>
                  <a:gd name="connsiteX1" fmla="*/ 2561778 w 2667601"/>
                  <a:gd name="connsiteY1" fmla="*/ 91880 h 1918648"/>
                  <a:gd name="connsiteX2" fmla="*/ 2013317 w 2667601"/>
                  <a:gd name="connsiteY2" fmla="*/ 515907 h 1918648"/>
                  <a:gd name="connsiteX3" fmla="*/ 1290213 w 2667601"/>
                  <a:gd name="connsiteY3" fmla="*/ 897473 h 1918648"/>
                  <a:gd name="connsiteX4" fmla="*/ 579714 w 2667601"/>
                  <a:gd name="connsiteY4" fmla="*/ 1294458 h 1918648"/>
                  <a:gd name="connsiteX5" fmla="*/ 91526 w 2667601"/>
                  <a:gd name="connsiteY5" fmla="*/ 1805443 h 1918648"/>
                  <a:gd name="connsiteX6" fmla="*/ 496 w 2667601"/>
                  <a:gd name="connsiteY6" fmla="*/ 1919144 h 191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601" h="1918648">
                    <a:moveTo>
                      <a:pt x="2668097" y="495"/>
                    </a:moveTo>
                    <a:lnTo>
                      <a:pt x="2561778" y="91880"/>
                    </a:lnTo>
                    <a:cubicBezTo>
                      <a:pt x="2455455" y="183261"/>
                      <a:pt x="2242813" y="366028"/>
                      <a:pt x="2013317" y="515907"/>
                    </a:cubicBezTo>
                    <a:cubicBezTo>
                      <a:pt x="1783818" y="665787"/>
                      <a:pt x="1537464" y="782779"/>
                      <a:pt x="1290213" y="897473"/>
                    </a:cubicBezTo>
                    <a:cubicBezTo>
                      <a:pt x="1042963" y="1012167"/>
                      <a:pt x="794817" y="1124563"/>
                      <a:pt x="579714" y="1294458"/>
                    </a:cubicBezTo>
                    <a:cubicBezTo>
                      <a:pt x="364614" y="1464354"/>
                      <a:pt x="182553" y="1691747"/>
                      <a:pt x="91526" y="1805443"/>
                    </a:cubicBezTo>
                    <a:lnTo>
                      <a:pt x="496" y="19191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3" name="Freeform: Shape 1832">
                <a:extLst>
                  <a:ext uri="{FF2B5EF4-FFF2-40B4-BE49-F238E27FC236}">
                    <a16:creationId xmlns:a16="http://schemas.microsoft.com/office/drawing/2014/main" id="{F6583B08-3577-5BAA-D6CE-FB490F51B787}"/>
                  </a:ext>
                </a:extLst>
              </p:cNvPr>
              <p:cNvSpPr/>
              <p:nvPr/>
            </p:nvSpPr>
            <p:spPr>
              <a:xfrm>
                <a:off x="10545133" y="2683367"/>
                <a:ext cx="484936" cy="551199"/>
              </a:xfrm>
              <a:custGeom>
                <a:avLst/>
                <a:gdLst>
                  <a:gd name="connsiteX0" fmla="*/ 278044 w 484936"/>
                  <a:gd name="connsiteY0" fmla="*/ 539 h 551199"/>
                  <a:gd name="connsiteX1" fmla="*/ 201242 w 484936"/>
                  <a:gd name="connsiteY1" fmla="*/ 79218 h 551199"/>
                  <a:gd name="connsiteX2" fmla="*/ 5392 w 484936"/>
                  <a:gd name="connsiteY2" fmla="*/ 407121 h 551199"/>
                  <a:gd name="connsiteX3" fmla="*/ 373990 w 484936"/>
                  <a:gd name="connsiteY3" fmla="*/ 538550 h 551199"/>
                  <a:gd name="connsiteX4" fmla="*/ 485342 w 484936"/>
                  <a:gd name="connsiteY4" fmla="*/ 551738 h 5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936" h="551199">
                    <a:moveTo>
                      <a:pt x="278044" y="539"/>
                    </a:moveTo>
                    <a:lnTo>
                      <a:pt x="201242" y="79218"/>
                    </a:lnTo>
                    <a:cubicBezTo>
                      <a:pt x="124443" y="157896"/>
                      <a:pt x="-29158" y="315253"/>
                      <a:pt x="5392" y="407121"/>
                    </a:cubicBezTo>
                    <a:cubicBezTo>
                      <a:pt x="39942" y="498986"/>
                      <a:pt x="262642" y="525362"/>
                      <a:pt x="373990" y="538550"/>
                    </a:cubicBezTo>
                    <a:lnTo>
                      <a:pt x="485342" y="5517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4" name="Freeform: Shape 1833">
                <a:extLst>
                  <a:ext uri="{FF2B5EF4-FFF2-40B4-BE49-F238E27FC236}">
                    <a16:creationId xmlns:a16="http://schemas.microsoft.com/office/drawing/2014/main" id="{D57ADDA2-5572-2EE5-B477-37E81D08E8CC}"/>
                  </a:ext>
                </a:extLst>
              </p:cNvPr>
              <p:cNvSpPr/>
              <p:nvPr/>
            </p:nvSpPr>
            <p:spPr>
              <a:xfrm>
                <a:off x="10383043" y="2265347"/>
                <a:ext cx="439728" cy="603790"/>
              </a:xfrm>
              <a:custGeom>
                <a:avLst/>
                <a:gdLst>
                  <a:gd name="connsiteX0" fmla="*/ 440147 w 439728"/>
                  <a:gd name="connsiteY0" fmla="*/ 418586 h 603790"/>
                  <a:gd name="connsiteX1" fmla="*/ 351578 w 439728"/>
                  <a:gd name="connsiteY1" fmla="*/ 477074 h 603790"/>
                  <a:gd name="connsiteX2" fmla="*/ 26304 w 439728"/>
                  <a:gd name="connsiteY2" fmla="*/ 582863 h 603790"/>
                  <a:gd name="connsiteX3" fmla="*/ 53699 w 439728"/>
                  <a:gd name="connsiteY3" fmla="*/ 128724 h 603790"/>
                  <a:gd name="connsiteX4" fmla="*/ 82690 w 439728"/>
                  <a:gd name="connsiteY4" fmla="*/ 566 h 60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728" h="603790">
                    <a:moveTo>
                      <a:pt x="440147" y="418586"/>
                    </a:moveTo>
                    <a:lnTo>
                      <a:pt x="351578" y="477074"/>
                    </a:lnTo>
                    <a:cubicBezTo>
                      <a:pt x="263013" y="535559"/>
                      <a:pt x="85883" y="652533"/>
                      <a:pt x="26304" y="582863"/>
                    </a:cubicBezTo>
                    <a:cubicBezTo>
                      <a:pt x="-33271" y="513193"/>
                      <a:pt x="24709" y="256879"/>
                      <a:pt x="53699" y="128724"/>
                    </a:cubicBezTo>
                    <a:lnTo>
                      <a:pt x="82690" y="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5" name="Freeform: Shape 1834">
                <a:extLst>
                  <a:ext uri="{FF2B5EF4-FFF2-40B4-BE49-F238E27FC236}">
                    <a16:creationId xmlns:a16="http://schemas.microsoft.com/office/drawing/2014/main" id="{6ABCC4D3-9DE3-8FEA-A821-763FD7E3B78B}"/>
                  </a:ext>
                </a:extLst>
              </p:cNvPr>
              <p:cNvSpPr/>
              <p:nvPr/>
            </p:nvSpPr>
            <p:spPr>
              <a:xfrm>
                <a:off x="8134482" y="2683367"/>
                <a:ext cx="2688288" cy="1885031"/>
              </a:xfrm>
              <a:custGeom>
                <a:avLst/>
                <a:gdLst>
                  <a:gd name="connsiteX0" fmla="*/ 2688784 w 2688288"/>
                  <a:gd name="connsiteY0" fmla="*/ 493 h 1885031"/>
                  <a:gd name="connsiteX1" fmla="*/ 2579659 w 2688288"/>
                  <a:gd name="connsiteY1" fmla="*/ 87325 h 1885031"/>
                  <a:gd name="connsiteX2" fmla="*/ 2019780 w 2688288"/>
                  <a:gd name="connsiteY2" fmla="*/ 492795 h 1885031"/>
                  <a:gd name="connsiteX3" fmla="*/ 1292798 w 2688288"/>
                  <a:gd name="connsiteY3" fmla="*/ 868057 h 1885031"/>
                  <a:gd name="connsiteX4" fmla="*/ 581008 w 2688288"/>
                  <a:gd name="connsiteY4" fmla="*/ 1262940 h 1885031"/>
                  <a:gd name="connsiteX5" fmla="*/ 91741 w 2688288"/>
                  <a:gd name="connsiteY5" fmla="*/ 1772176 h 1885031"/>
                  <a:gd name="connsiteX6" fmla="*/ 495 w 2688288"/>
                  <a:gd name="connsiteY6" fmla="*/ 1885525 h 188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8288" h="1885031">
                    <a:moveTo>
                      <a:pt x="2688784" y="493"/>
                    </a:moveTo>
                    <a:lnTo>
                      <a:pt x="2579659" y="87325"/>
                    </a:lnTo>
                    <a:cubicBezTo>
                      <a:pt x="2470539" y="174156"/>
                      <a:pt x="2252293" y="347819"/>
                      <a:pt x="2019780" y="492795"/>
                    </a:cubicBezTo>
                    <a:cubicBezTo>
                      <a:pt x="1787266" y="637771"/>
                      <a:pt x="1540479" y="754064"/>
                      <a:pt x="1292798" y="868057"/>
                    </a:cubicBezTo>
                    <a:cubicBezTo>
                      <a:pt x="1045117" y="982051"/>
                      <a:pt x="796539" y="1093746"/>
                      <a:pt x="581008" y="1262940"/>
                    </a:cubicBezTo>
                    <a:cubicBezTo>
                      <a:pt x="365473" y="1432137"/>
                      <a:pt x="182984" y="1658831"/>
                      <a:pt x="91741" y="1772176"/>
                    </a:cubicBezTo>
                    <a:lnTo>
                      <a:pt x="495" y="188552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6" name="Freeform: Shape 1835">
                <a:extLst>
                  <a:ext uri="{FF2B5EF4-FFF2-40B4-BE49-F238E27FC236}">
                    <a16:creationId xmlns:a16="http://schemas.microsoft.com/office/drawing/2014/main" id="{2DB44B38-2069-F541-CE7D-005D38B54F1D}"/>
                  </a:ext>
                </a:extLst>
              </p:cNvPr>
              <p:cNvSpPr/>
              <p:nvPr/>
            </p:nvSpPr>
            <p:spPr>
              <a:xfrm>
                <a:off x="10552459" y="2717471"/>
                <a:ext cx="484204" cy="556011"/>
              </a:xfrm>
              <a:custGeom>
                <a:avLst/>
                <a:gdLst>
                  <a:gd name="connsiteX0" fmla="*/ 290589 w 484204"/>
                  <a:gd name="connsiteY0" fmla="*/ 536 h 556011"/>
                  <a:gd name="connsiteX1" fmla="*/ 211025 w 484204"/>
                  <a:gd name="connsiteY1" fmla="*/ 75053 h 556011"/>
                  <a:gd name="connsiteX2" fmla="*/ 4682 w 484204"/>
                  <a:gd name="connsiteY2" fmla="*/ 391271 h 556011"/>
                  <a:gd name="connsiteX3" fmla="*/ 372713 w 484204"/>
                  <a:gd name="connsiteY3" fmla="*/ 538396 h 556011"/>
                  <a:gd name="connsiteX4" fmla="*/ 484610 w 484204"/>
                  <a:gd name="connsiteY4" fmla="*/ 556548 h 55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204" h="556011">
                    <a:moveTo>
                      <a:pt x="290589" y="536"/>
                    </a:moveTo>
                    <a:lnTo>
                      <a:pt x="211025" y="75053"/>
                    </a:lnTo>
                    <a:cubicBezTo>
                      <a:pt x="131465" y="149569"/>
                      <a:pt x="-27655" y="298602"/>
                      <a:pt x="4682" y="391271"/>
                    </a:cubicBezTo>
                    <a:cubicBezTo>
                      <a:pt x="37018" y="483937"/>
                      <a:pt x="260812" y="520243"/>
                      <a:pt x="372713" y="538396"/>
                    </a:cubicBezTo>
                    <a:lnTo>
                      <a:pt x="484610" y="556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7" name="Freeform: Shape 1836">
                <a:extLst>
                  <a:ext uri="{FF2B5EF4-FFF2-40B4-BE49-F238E27FC236}">
                    <a16:creationId xmlns:a16="http://schemas.microsoft.com/office/drawing/2014/main" id="{614516A6-8730-A748-527A-664E5090AE43}"/>
                  </a:ext>
                </a:extLst>
              </p:cNvPr>
              <p:cNvSpPr/>
              <p:nvPr/>
            </p:nvSpPr>
            <p:spPr>
              <a:xfrm>
                <a:off x="10410320" y="2317366"/>
                <a:ext cx="432322" cy="572737"/>
              </a:xfrm>
              <a:custGeom>
                <a:avLst/>
                <a:gdLst>
                  <a:gd name="connsiteX0" fmla="*/ 432740 w 432322"/>
                  <a:gd name="connsiteY0" fmla="*/ 400668 h 572737"/>
                  <a:gd name="connsiteX1" fmla="*/ 342510 w 432322"/>
                  <a:gd name="connsiteY1" fmla="*/ 455265 h 572737"/>
                  <a:gd name="connsiteX2" fmla="*/ 18838 w 432322"/>
                  <a:gd name="connsiteY2" fmla="*/ 552371 h 572737"/>
                  <a:gd name="connsiteX3" fmla="*/ 77550 w 432322"/>
                  <a:gd name="connsiteY3" fmla="*/ 121846 h 572737"/>
                  <a:gd name="connsiteX4" fmla="*/ 114784 w 432322"/>
                  <a:gd name="connsiteY4" fmla="*/ 563 h 57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22" h="572737">
                    <a:moveTo>
                      <a:pt x="432740" y="400668"/>
                    </a:moveTo>
                    <a:lnTo>
                      <a:pt x="342510" y="455265"/>
                    </a:lnTo>
                    <a:cubicBezTo>
                      <a:pt x="252285" y="509862"/>
                      <a:pt x="71830" y="619056"/>
                      <a:pt x="18838" y="552371"/>
                    </a:cubicBezTo>
                    <a:cubicBezTo>
                      <a:pt x="-34157" y="485685"/>
                      <a:pt x="40316" y="243124"/>
                      <a:pt x="77550" y="121846"/>
                    </a:cubicBezTo>
                    <a:lnTo>
                      <a:pt x="114784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8" name="Freeform: Shape 1837">
                <a:extLst>
                  <a:ext uri="{FF2B5EF4-FFF2-40B4-BE49-F238E27FC236}">
                    <a16:creationId xmlns:a16="http://schemas.microsoft.com/office/drawing/2014/main" id="{B43BC69D-BE5D-1ABA-42D7-7E9DCEFACB31}"/>
                  </a:ext>
                </a:extLst>
              </p:cNvPr>
              <p:cNvSpPr/>
              <p:nvPr/>
            </p:nvSpPr>
            <p:spPr>
              <a:xfrm>
                <a:off x="8134482" y="2717471"/>
                <a:ext cx="2708160" cy="1850928"/>
              </a:xfrm>
              <a:custGeom>
                <a:avLst/>
                <a:gdLst>
                  <a:gd name="connsiteX0" fmla="*/ 2708655 w 2708160"/>
                  <a:gd name="connsiteY0" fmla="*/ 492 h 1850928"/>
                  <a:gd name="connsiteX1" fmla="*/ 2596842 w 2708160"/>
                  <a:gd name="connsiteY1" fmla="*/ 82708 h 1850928"/>
                  <a:gd name="connsiteX2" fmla="*/ 2025989 w 2708160"/>
                  <a:gd name="connsiteY2" fmla="*/ 469347 h 1850928"/>
                  <a:gd name="connsiteX3" fmla="*/ 1295281 w 2708160"/>
                  <a:gd name="connsiteY3" fmla="*/ 838216 h 1850928"/>
                  <a:gd name="connsiteX4" fmla="*/ 582247 w 2708160"/>
                  <a:gd name="connsiteY4" fmla="*/ 1230967 h 1850928"/>
                  <a:gd name="connsiteX5" fmla="*/ 91946 w 2708160"/>
                  <a:gd name="connsiteY5" fmla="*/ 1738427 h 1850928"/>
                  <a:gd name="connsiteX6" fmla="*/ 495 w 2708160"/>
                  <a:gd name="connsiteY6" fmla="*/ 1851421 h 185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8160" h="1850928">
                    <a:moveTo>
                      <a:pt x="2708655" y="492"/>
                    </a:moveTo>
                    <a:lnTo>
                      <a:pt x="2596842" y="82708"/>
                    </a:lnTo>
                    <a:cubicBezTo>
                      <a:pt x="2485026" y="164920"/>
                      <a:pt x="2261400" y="329343"/>
                      <a:pt x="2025989" y="469347"/>
                    </a:cubicBezTo>
                    <a:cubicBezTo>
                      <a:pt x="1790575" y="609351"/>
                      <a:pt x="1543377" y="724932"/>
                      <a:pt x="1295281" y="838216"/>
                    </a:cubicBezTo>
                    <a:cubicBezTo>
                      <a:pt x="1047186" y="951499"/>
                      <a:pt x="798195" y="1062484"/>
                      <a:pt x="582247" y="1230967"/>
                    </a:cubicBezTo>
                    <a:cubicBezTo>
                      <a:pt x="366302" y="1399451"/>
                      <a:pt x="183397" y="1625436"/>
                      <a:pt x="91946" y="1738427"/>
                    </a:cubicBezTo>
                    <a:lnTo>
                      <a:pt x="495" y="18514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39" name="Freeform: Shape 1838">
                <a:extLst>
                  <a:ext uri="{FF2B5EF4-FFF2-40B4-BE49-F238E27FC236}">
                    <a16:creationId xmlns:a16="http://schemas.microsoft.com/office/drawing/2014/main" id="{6E5E5BEB-504E-F2C7-0D70-909A71B6A4FA}"/>
                  </a:ext>
                </a:extLst>
              </p:cNvPr>
              <p:cNvSpPr/>
              <p:nvPr/>
            </p:nvSpPr>
            <p:spPr>
              <a:xfrm>
                <a:off x="10559279" y="2752042"/>
                <a:ext cx="483043" cy="560503"/>
              </a:xfrm>
              <a:custGeom>
                <a:avLst/>
                <a:gdLst>
                  <a:gd name="connsiteX0" fmla="*/ 302814 w 483043"/>
                  <a:gd name="connsiteY0" fmla="*/ 534 h 560503"/>
                  <a:gd name="connsiteX1" fmla="*/ 220595 w 483043"/>
                  <a:gd name="connsiteY1" fmla="*/ 70822 h 560503"/>
                  <a:gd name="connsiteX2" fmla="*/ 4039 w 483043"/>
                  <a:gd name="connsiteY2" fmla="*/ 375101 h 560503"/>
                  <a:gd name="connsiteX3" fmla="*/ 371123 w 483043"/>
                  <a:gd name="connsiteY3" fmla="*/ 537908 h 560503"/>
                  <a:gd name="connsiteX4" fmla="*/ 483448 w 483043"/>
                  <a:gd name="connsiteY4" fmla="*/ 561037 h 56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043" h="560503">
                    <a:moveTo>
                      <a:pt x="302814" y="534"/>
                    </a:moveTo>
                    <a:lnTo>
                      <a:pt x="220595" y="70822"/>
                    </a:lnTo>
                    <a:cubicBezTo>
                      <a:pt x="138376" y="141110"/>
                      <a:pt x="-26067" y="281686"/>
                      <a:pt x="4039" y="375101"/>
                    </a:cubicBezTo>
                    <a:cubicBezTo>
                      <a:pt x="34145" y="468520"/>
                      <a:pt x="258795" y="514779"/>
                      <a:pt x="371123" y="537908"/>
                    </a:cubicBezTo>
                    <a:lnTo>
                      <a:pt x="483448" y="5610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0" name="Freeform: Shape 1839">
                <a:extLst>
                  <a:ext uri="{FF2B5EF4-FFF2-40B4-BE49-F238E27FC236}">
                    <a16:creationId xmlns:a16="http://schemas.microsoft.com/office/drawing/2014/main" id="{3268C502-A939-28EA-56F8-1681A341F772}"/>
                  </a:ext>
                </a:extLst>
              </p:cNvPr>
              <p:cNvSpPr/>
              <p:nvPr/>
            </p:nvSpPr>
            <p:spPr>
              <a:xfrm>
                <a:off x="10434658" y="2372167"/>
                <a:ext cx="427029" cy="539524"/>
              </a:xfrm>
              <a:custGeom>
                <a:avLst/>
                <a:gdLst>
                  <a:gd name="connsiteX0" fmla="*/ 427445 w 427029"/>
                  <a:gd name="connsiteY0" fmla="*/ 380435 h 539524"/>
                  <a:gd name="connsiteX1" fmla="*/ 335625 w 427029"/>
                  <a:gd name="connsiteY1" fmla="*/ 431133 h 539524"/>
                  <a:gd name="connsiteX2" fmla="*/ 13463 w 427029"/>
                  <a:gd name="connsiteY2" fmla="*/ 519911 h 539524"/>
                  <a:gd name="connsiteX3" fmla="*/ 102131 w 427029"/>
                  <a:gd name="connsiteY3" fmla="*/ 114572 h 539524"/>
                  <a:gd name="connsiteX4" fmla="*/ 147255 w 427029"/>
                  <a:gd name="connsiteY4" fmla="*/ 561 h 53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029" h="539524">
                    <a:moveTo>
                      <a:pt x="427445" y="380435"/>
                    </a:moveTo>
                    <a:lnTo>
                      <a:pt x="335625" y="431133"/>
                    </a:lnTo>
                    <a:cubicBezTo>
                      <a:pt x="243804" y="481828"/>
                      <a:pt x="60160" y="583224"/>
                      <a:pt x="13463" y="519911"/>
                    </a:cubicBezTo>
                    <a:cubicBezTo>
                      <a:pt x="-33237" y="456598"/>
                      <a:pt x="57011" y="228579"/>
                      <a:pt x="102131" y="114572"/>
                    </a:cubicBezTo>
                    <a:lnTo>
                      <a:pt x="147255" y="5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1" name="Freeform: Shape 1840">
                <a:extLst>
                  <a:ext uri="{FF2B5EF4-FFF2-40B4-BE49-F238E27FC236}">
                    <a16:creationId xmlns:a16="http://schemas.microsoft.com/office/drawing/2014/main" id="{C02FC4CB-C964-563C-C922-EFE004366D79}"/>
                  </a:ext>
                </a:extLst>
              </p:cNvPr>
              <p:cNvSpPr/>
              <p:nvPr/>
            </p:nvSpPr>
            <p:spPr>
              <a:xfrm>
                <a:off x="8134482" y="2752042"/>
                <a:ext cx="2727205" cy="1816356"/>
              </a:xfrm>
              <a:custGeom>
                <a:avLst/>
                <a:gdLst>
                  <a:gd name="connsiteX0" fmla="*/ 2727699 w 2727205"/>
                  <a:gd name="connsiteY0" fmla="*/ 491 h 1816356"/>
                  <a:gd name="connsiteX1" fmla="*/ 2613308 w 2727205"/>
                  <a:gd name="connsiteY1" fmla="*/ 78021 h 1816356"/>
                  <a:gd name="connsiteX2" fmla="*/ 2031940 w 2727205"/>
                  <a:gd name="connsiteY2" fmla="*/ 445578 h 1816356"/>
                  <a:gd name="connsiteX3" fmla="*/ 1297662 w 2727205"/>
                  <a:gd name="connsiteY3" fmla="*/ 807964 h 1816356"/>
                  <a:gd name="connsiteX4" fmla="*/ 583439 w 2727205"/>
                  <a:gd name="connsiteY4" fmla="*/ 1198556 h 1816356"/>
                  <a:gd name="connsiteX5" fmla="*/ 92143 w 2727205"/>
                  <a:gd name="connsiteY5" fmla="*/ 1704216 h 1816356"/>
                  <a:gd name="connsiteX6" fmla="*/ 494 w 2727205"/>
                  <a:gd name="connsiteY6" fmla="*/ 1816848 h 181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7205" h="1816356">
                    <a:moveTo>
                      <a:pt x="2727699" y="491"/>
                    </a:moveTo>
                    <a:lnTo>
                      <a:pt x="2613308" y="78021"/>
                    </a:lnTo>
                    <a:cubicBezTo>
                      <a:pt x="2498917" y="155555"/>
                      <a:pt x="2270130" y="310615"/>
                      <a:pt x="2031940" y="445578"/>
                    </a:cubicBezTo>
                    <a:cubicBezTo>
                      <a:pt x="1793750" y="580540"/>
                      <a:pt x="1546154" y="695401"/>
                      <a:pt x="1297662" y="807964"/>
                    </a:cubicBezTo>
                    <a:cubicBezTo>
                      <a:pt x="1049170" y="920527"/>
                      <a:pt x="799782" y="1030792"/>
                      <a:pt x="583439" y="1198556"/>
                    </a:cubicBezTo>
                    <a:cubicBezTo>
                      <a:pt x="367095" y="1366319"/>
                      <a:pt x="183795" y="1591584"/>
                      <a:pt x="92143" y="1704216"/>
                    </a:cubicBezTo>
                    <a:lnTo>
                      <a:pt x="494" y="18168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2" name="Freeform: Shape 1841">
                <a:extLst>
                  <a:ext uri="{FF2B5EF4-FFF2-40B4-BE49-F238E27FC236}">
                    <a16:creationId xmlns:a16="http://schemas.microsoft.com/office/drawing/2014/main" id="{B26D33C3-0BD3-2C48-CF91-2CB176070CC0}"/>
                  </a:ext>
                </a:extLst>
              </p:cNvPr>
              <p:cNvSpPr/>
              <p:nvPr/>
            </p:nvSpPr>
            <p:spPr>
              <a:xfrm>
                <a:off x="10565589" y="2787060"/>
                <a:ext cx="481454" cy="564672"/>
              </a:xfrm>
              <a:custGeom>
                <a:avLst/>
                <a:gdLst>
                  <a:gd name="connsiteX0" fmla="*/ 314718 w 481454"/>
                  <a:gd name="connsiteY0" fmla="*/ 531 h 564672"/>
                  <a:gd name="connsiteX1" fmla="*/ 229939 w 481454"/>
                  <a:gd name="connsiteY1" fmla="*/ 66529 h 564672"/>
                  <a:gd name="connsiteX2" fmla="*/ 3460 w 481454"/>
                  <a:gd name="connsiteY2" fmla="*/ 358632 h 564672"/>
                  <a:gd name="connsiteX3" fmla="*/ 369224 w 481454"/>
                  <a:gd name="connsiteY3" fmla="*/ 537090 h 564672"/>
                  <a:gd name="connsiteX4" fmla="*/ 481859 w 481454"/>
                  <a:gd name="connsiteY4" fmla="*/ 565204 h 56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454" h="564672">
                    <a:moveTo>
                      <a:pt x="314718" y="531"/>
                    </a:moveTo>
                    <a:lnTo>
                      <a:pt x="229939" y="66529"/>
                    </a:lnTo>
                    <a:cubicBezTo>
                      <a:pt x="145163" y="132527"/>
                      <a:pt x="-24396" y="264522"/>
                      <a:pt x="3460" y="358632"/>
                    </a:cubicBezTo>
                    <a:cubicBezTo>
                      <a:pt x="31316" y="452746"/>
                      <a:pt x="256588" y="508975"/>
                      <a:pt x="369224" y="537090"/>
                    </a:cubicBezTo>
                    <a:lnTo>
                      <a:pt x="481859" y="5652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3" name="Freeform: Shape 1842">
                <a:extLst>
                  <a:ext uri="{FF2B5EF4-FFF2-40B4-BE49-F238E27FC236}">
                    <a16:creationId xmlns:a16="http://schemas.microsoft.com/office/drawing/2014/main" id="{96BA1B7D-5163-AE85-F96B-0C3E365778D8}"/>
                  </a:ext>
                </a:extLst>
              </p:cNvPr>
              <p:cNvSpPr/>
              <p:nvPr/>
            </p:nvSpPr>
            <p:spPr>
              <a:xfrm>
                <a:off x="10456638" y="2429632"/>
                <a:ext cx="423264" cy="504238"/>
              </a:xfrm>
              <a:custGeom>
                <a:avLst/>
                <a:gdLst>
                  <a:gd name="connsiteX0" fmla="*/ 423678 w 423264"/>
                  <a:gd name="connsiteY0" fmla="*/ 357986 h 504238"/>
                  <a:gd name="connsiteX1" fmla="*/ 330329 w 423264"/>
                  <a:gd name="connsiteY1" fmla="*/ 404774 h 504238"/>
                  <a:gd name="connsiteX2" fmla="*/ 9565 w 423264"/>
                  <a:gd name="connsiteY2" fmla="*/ 485563 h 504238"/>
                  <a:gd name="connsiteX3" fmla="*/ 126755 w 423264"/>
                  <a:gd name="connsiteY3" fmla="*/ 106917 h 504238"/>
                  <a:gd name="connsiteX4" fmla="*/ 179391 w 423264"/>
                  <a:gd name="connsiteY4" fmla="*/ 558 h 50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264" h="504238">
                    <a:moveTo>
                      <a:pt x="423678" y="357986"/>
                    </a:moveTo>
                    <a:lnTo>
                      <a:pt x="330329" y="404774"/>
                    </a:lnTo>
                    <a:cubicBezTo>
                      <a:pt x="236980" y="451558"/>
                      <a:pt x="50278" y="545134"/>
                      <a:pt x="9565" y="485563"/>
                    </a:cubicBezTo>
                    <a:cubicBezTo>
                      <a:pt x="-31151" y="425992"/>
                      <a:pt x="74122" y="213277"/>
                      <a:pt x="126755" y="106917"/>
                    </a:cubicBezTo>
                    <a:lnTo>
                      <a:pt x="179391" y="5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4" name="Freeform: Shape 1843">
                <a:extLst>
                  <a:ext uri="{FF2B5EF4-FFF2-40B4-BE49-F238E27FC236}">
                    <a16:creationId xmlns:a16="http://schemas.microsoft.com/office/drawing/2014/main" id="{558DDAB2-DC03-530F-D7CB-FB866987B353}"/>
                  </a:ext>
                </a:extLst>
              </p:cNvPr>
              <p:cNvSpPr/>
              <p:nvPr/>
            </p:nvSpPr>
            <p:spPr>
              <a:xfrm>
                <a:off x="8134482" y="2787060"/>
                <a:ext cx="2745420" cy="1781338"/>
              </a:xfrm>
              <a:custGeom>
                <a:avLst/>
                <a:gdLst>
                  <a:gd name="connsiteX0" fmla="*/ 2745914 w 2745420"/>
                  <a:gd name="connsiteY0" fmla="*/ 490 h 1781338"/>
                  <a:gd name="connsiteX1" fmla="*/ 2629057 w 2745420"/>
                  <a:gd name="connsiteY1" fmla="*/ 73280 h 1781338"/>
                  <a:gd name="connsiteX2" fmla="*/ 2037630 w 2745420"/>
                  <a:gd name="connsiteY2" fmla="*/ 421502 h 1781338"/>
                  <a:gd name="connsiteX3" fmla="*/ 1299938 w 2745420"/>
                  <a:gd name="connsiteY3" fmla="*/ 777322 h 1781338"/>
                  <a:gd name="connsiteX4" fmla="*/ 584576 w 2745420"/>
                  <a:gd name="connsiteY4" fmla="*/ 1165724 h 1781338"/>
                  <a:gd name="connsiteX5" fmla="*/ 92332 w 2745420"/>
                  <a:gd name="connsiteY5" fmla="*/ 1669559 h 1781338"/>
                  <a:gd name="connsiteX6" fmla="*/ 493 w 2745420"/>
                  <a:gd name="connsiteY6" fmla="*/ 1781829 h 178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5420" h="1781338">
                    <a:moveTo>
                      <a:pt x="2745914" y="490"/>
                    </a:moveTo>
                    <a:lnTo>
                      <a:pt x="2629057" y="73280"/>
                    </a:lnTo>
                    <a:cubicBezTo>
                      <a:pt x="2512197" y="146070"/>
                      <a:pt x="2278480" y="291646"/>
                      <a:pt x="2037630" y="421502"/>
                    </a:cubicBezTo>
                    <a:cubicBezTo>
                      <a:pt x="1796785" y="551357"/>
                      <a:pt x="1548810" y="665489"/>
                      <a:pt x="1299938" y="777322"/>
                    </a:cubicBezTo>
                    <a:cubicBezTo>
                      <a:pt x="1051066" y="889156"/>
                      <a:pt x="801299" y="998691"/>
                      <a:pt x="584576" y="1165724"/>
                    </a:cubicBezTo>
                    <a:cubicBezTo>
                      <a:pt x="367852" y="1332760"/>
                      <a:pt x="184174" y="1557293"/>
                      <a:pt x="92332" y="1669559"/>
                    </a:cubicBezTo>
                    <a:lnTo>
                      <a:pt x="493" y="17818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5" name="Freeform: Shape 1844">
                <a:extLst>
                  <a:ext uri="{FF2B5EF4-FFF2-40B4-BE49-F238E27FC236}">
                    <a16:creationId xmlns:a16="http://schemas.microsoft.com/office/drawing/2014/main" id="{403A91E6-CEDA-813C-404B-62E00373BC9B}"/>
                  </a:ext>
                </a:extLst>
              </p:cNvPr>
              <p:cNvSpPr/>
              <p:nvPr/>
            </p:nvSpPr>
            <p:spPr>
              <a:xfrm>
                <a:off x="10571397" y="2822502"/>
                <a:ext cx="479428" cy="568520"/>
              </a:xfrm>
              <a:custGeom>
                <a:avLst/>
                <a:gdLst>
                  <a:gd name="connsiteX0" fmla="*/ 326280 w 479428"/>
                  <a:gd name="connsiteY0" fmla="*/ 529 h 568520"/>
                  <a:gd name="connsiteX1" fmla="*/ 239046 w 479428"/>
                  <a:gd name="connsiteY1" fmla="*/ 62178 h 568520"/>
                  <a:gd name="connsiteX2" fmla="*/ 2941 w 479428"/>
                  <a:gd name="connsiteY2" fmla="*/ 341873 h 568520"/>
                  <a:gd name="connsiteX3" fmla="*/ 367007 w 479428"/>
                  <a:gd name="connsiteY3" fmla="*/ 535943 h 568520"/>
                  <a:gd name="connsiteX4" fmla="*/ 479833 w 479428"/>
                  <a:gd name="connsiteY4" fmla="*/ 569049 h 56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428" h="568520">
                    <a:moveTo>
                      <a:pt x="326280" y="529"/>
                    </a:moveTo>
                    <a:lnTo>
                      <a:pt x="239046" y="62178"/>
                    </a:lnTo>
                    <a:cubicBezTo>
                      <a:pt x="151812" y="123827"/>
                      <a:pt x="-22652" y="247121"/>
                      <a:pt x="2941" y="341873"/>
                    </a:cubicBezTo>
                    <a:cubicBezTo>
                      <a:pt x="28533" y="436626"/>
                      <a:pt x="254181" y="502837"/>
                      <a:pt x="367007" y="535943"/>
                    </a:cubicBezTo>
                    <a:lnTo>
                      <a:pt x="479833" y="5690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6" name="Freeform: Shape 1845">
                <a:extLst>
                  <a:ext uri="{FF2B5EF4-FFF2-40B4-BE49-F238E27FC236}">
                    <a16:creationId xmlns:a16="http://schemas.microsoft.com/office/drawing/2014/main" id="{D453D5AF-61FD-CB55-EA74-1FBFF4B2FA63}"/>
                  </a:ext>
                </a:extLst>
              </p:cNvPr>
              <p:cNvSpPr/>
              <p:nvPr/>
            </p:nvSpPr>
            <p:spPr>
              <a:xfrm>
                <a:off x="10476634" y="2489624"/>
                <a:ext cx="420638" cy="466983"/>
              </a:xfrm>
              <a:custGeom>
                <a:avLst/>
                <a:gdLst>
                  <a:gd name="connsiteX0" fmla="*/ 421051 w 420638"/>
                  <a:gd name="connsiteY0" fmla="*/ 333433 h 466983"/>
                  <a:gd name="connsiteX1" fmla="*/ 326235 w 420638"/>
                  <a:gd name="connsiteY1" fmla="*/ 376304 h 466983"/>
                  <a:gd name="connsiteX2" fmla="*/ 6733 w 420638"/>
                  <a:gd name="connsiteY2" fmla="*/ 449427 h 466983"/>
                  <a:gd name="connsiteX3" fmla="*/ 150941 w 420638"/>
                  <a:gd name="connsiteY3" fmla="*/ 98904 h 466983"/>
                  <a:gd name="connsiteX4" fmla="*/ 210695 w 420638"/>
                  <a:gd name="connsiteY4" fmla="*/ 555 h 4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638" h="466983">
                    <a:moveTo>
                      <a:pt x="421051" y="333433"/>
                    </a:moveTo>
                    <a:lnTo>
                      <a:pt x="326235" y="376304"/>
                    </a:lnTo>
                    <a:cubicBezTo>
                      <a:pt x="231423" y="419171"/>
                      <a:pt x="41795" y="504909"/>
                      <a:pt x="6733" y="449427"/>
                    </a:cubicBezTo>
                    <a:cubicBezTo>
                      <a:pt x="-28325" y="393948"/>
                      <a:pt x="91187" y="197254"/>
                      <a:pt x="150941" y="98904"/>
                    </a:cubicBezTo>
                    <a:lnTo>
                      <a:pt x="210695" y="5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7" name="Freeform: Shape 1846">
                <a:extLst>
                  <a:ext uri="{FF2B5EF4-FFF2-40B4-BE49-F238E27FC236}">
                    <a16:creationId xmlns:a16="http://schemas.microsoft.com/office/drawing/2014/main" id="{539DD9B4-278C-65A7-A09A-CD97F9A26643}"/>
                  </a:ext>
                </a:extLst>
              </p:cNvPr>
              <p:cNvSpPr/>
              <p:nvPr/>
            </p:nvSpPr>
            <p:spPr>
              <a:xfrm>
                <a:off x="8134482" y="2822502"/>
                <a:ext cx="2762790" cy="1745896"/>
              </a:xfrm>
              <a:custGeom>
                <a:avLst/>
                <a:gdLst>
                  <a:gd name="connsiteX0" fmla="*/ 2763283 w 2762790"/>
                  <a:gd name="connsiteY0" fmla="*/ 489 h 1745896"/>
                  <a:gd name="connsiteX1" fmla="*/ 2644071 w 2762790"/>
                  <a:gd name="connsiteY1" fmla="*/ 68480 h 1745896"/>
                  <a:gd name="connsiteX2" fmla="*/ 2043058 w 2762790"/>
                  <a:gd name="connsiteY2" fmla="*/ 397135 h 1745896"/>
                  <a:gd name="connsiteX3" fmla="*/ 1302108 w 2762790"/>
                  <a:gd name="connsiteY3" fmla="*/ 746309 h 1745896"/>
                  <a:gd name="connsiteX4" fmla="*/ 585661 w 2762790"/>
                  <a:gd name="connsiteY4" fmla="*/ 1132498 h 1745896"/>
                  <a:gd name="connsiteX5" fmla="*/ 92514 w 2762790"/>
                  <a:gd name="connsiteY5" fmla="*/ 1634485 h 1745896"/>
                  <a:gd name="connsiteX6" fmla="*/ 493 w 2762790"/>
                  <a:gd name="connsiteY6" fmla="*/ 1746386 h 17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790" h="1745896">
                    <a:moveTo>
                      <a:pt x="2763283" y="489"/>
                    </a:moveTo>
                    <a:lnTo>
                      <a:pt x="2644071" y="68480"/>
                    </a:lnTo>
                    <a:cubicBezTo>
                      <a:pt x="2524862" y="136471"/>
                      <a:pt x="2286438" y="272449"/>
                      <a:pt x="2043058" y="397135"/>
                    </a:cubicBezTo>
                    <a:cubicBezTo>
                      <a:pt x="1799681" y="521821"/>
                      <a:pt x="1551342" y="635214"/>
                      <a:pt x="1302108" y="746309"/>
                    </a:cubicBezTo>
                    <a:cubicBezTo>
                      <a:pt x="1052875" y="857404"/>
                      <a:pt x="802747" y="966201"/>
                      <a:pt x="585661" y="1132498"/>
                    </a:cubicBezTo>
                    <a:cubicBezTo>
                      <a:pt x="368575" y="1298794"/>
                      <a:pt x="184532" y="1522588"/>
                      <a:pt x="92514" y="1634485"/>
                    </a:cubicBezTo>
                    <a:lnTo>
                      <a:pt x="493" y="17463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8" name="Freeform: Shape 1847">
                <a:extLst>
                  <a:ext uri="{FF2B5EF4-FFF2-40B4-BE49-F238E27FC236}">
                    <a16:creationId xmlns:a16="http://schemas.microsoft.com/office/drawing/2014/main" id="{732B1CA7-FC32-E5B0-6431-5B0E2C1A4BDA}"/>
                  </a:ext>
                </a:extLst>
              </p:cNvPr>
              <p:cNvSpPr/>
              <p:nvPr/>
            </p:nvSpPr>
            <p:spPr>
              <a:xfrm>
                <a:off x="10576700" y="2858354"/>
                <a:ext cx="476960" cy="572036"/>
              </a:xfrm>
              <a:custGeom>
                <a:avLst/>
                <a:gdLst>
                  <a:gd name="connsiteX0" fmla="*/ 337491 w 476960"/>
                  <a:gd name="connsiteY0" fmla="*/ 526 h 572036"/>
                  <a:gd name="connsiteX1" fmla="*/ 247909 w 476960"/>
                  <a:gd name="connsiteY1" fmla="*/ 57764 h 572036"/>
                  <a:gd name="connsiteX2" fmla="*/ 2477 w 476960"/>
                  <a:gd name="connsiteY2" fmla="*/ 324823 h 572036"/>
                  <a:gd name="connsiteX3" fmla="*/ 364473 w 476960"/>
                  <a:gd name="connsiteY3" fmla="*/ 534463 h 572036"/>
                  <a:gd name="connsiteX4" fmla="*/ 477365 w 476960"/>
                  <a:gd name="connsiteY4" fmla="*/ 572563 h 57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960" h="572036">
                    <a:moveTo>
                      <a:pt x="337491" y="526"/>
                    </a:moveTo>
                    <a:lnTo>
                      <a:pt x="247909" y="57764"/>
                    </a:lnTo>
                    <a:cubicBezTo>
                      <a:pt x="158327" y="115006"/>
                      <a:pt x="-20837" y="229485"/>
                      <a:pt x="2477" y="324823"/>
                    </a:cubicBezTo>
                    <a:cubicBezTo>
                      <a:pt x="25787" y="420162"/>
                      <a:pt x="251578" y="496363"/>
                      <a:pt x="364473" y="534463"/>
                    </a:cubicBezTo>
                    <a:lnTo>
                      <a:pt x="477365" y="572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49" name="Freeform: Shape 1848">
                <a:extLst>
                  <a:ext uri="{FF2B5EF4-FFF2-40B4-BE49-F238E27FC236}">
                    <a16:creationId xmlns:a16="http://schemas.microsoft.com/office/drawing/2014/main" id="{61338582-C63A-E0E9-A016-85538F70EA7D}"/>
                  </a:ext>
                </a:extLst>
              </p:cNvPr>
              <p:cNvSpPr/>
              <p:nvPr/>
            </p:nvSpPr>
            <p:spPr>
              <a:xfrm>
                <a:off x="10563253" y="2858354"/>
                <a:ext cx="431169" cy="1118852"/>
              </a:xfrm>
              <a:custGeom>
                <a:avLst/>
                <a:gdLst>
                  <a:gd name="connsiteX0" fmla="*/ 350940 w 431169"/>
                  <a:gd name="connsiteY0" fmla="*/ 508 h 1118852"/>
                  <a:gd name="connsiteX1" fmla="*/ 260126 w 431169"/>
                  <a:gd name="connsiteY1" fmla="*/ 69139 h 1118852"/>
                  <a:gd name="connsiteX2" fmla="*/ 1113 w 431169"/>
                  <a:gd name="connsiteY2" fmla="*/ 461508 h 1118852"/>
                  <a:gd name="connsiteX3" fmla="*/ 327320 w 431169"/>
                  <a:gd name="connsiteY3" fmla="*/ 1001515 h 1118852"/>
                  <a:gd name="connsiteX4" fmla="*/ 431576 w 431169"/>
                  <a:gd name="connsiteY4" fmla="*/ 1119360 h 1118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169" h="1118852">
                    <a:moveTo>
                      <a:pt x="350940" y="508"/>
                    </a:moveTo>
                    <a:lnTo>
                      <a:pt x="260126" y="69139"/>
                    </a:lnTo>
                    <a:cubicBezTo>
                      <a:pt x="169308" y="137770"/>
                      <a:pt x="-12325" y="275032"/>
                      <a:pt x="1113" y="461508"/>
                    </a:cubicBezTo>
                    <a:cubicBezTo>
                      <a:pt x="14555" y="647983"/>
                      <a:pt x="223063" y="883671"/>
                      <a:pt x="327320" y="1001515"/>
                    </a:cubicBezTo>
                    <a:lnTo>
                      <a:pt x="431576" y="11193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0" name="Freeform: Shape 1849">
                <a:extLst>
                  <a:ext uri="{FF2B5EF4-FFF2-40B4-BE49-F238E27FC236}">
                    <a16:creationId xmlns:a16="http://schemas.microsoft.com/office/drawing/2014/main" id="{ADB25101-EE9D-55D9-E46B-07088C067731}"/>
                  </a:ext>
                </a:extLst>
              </p:cNvPr>
              <p:cNvSpPr/>
              <p:nvPr/>
            </p:nvSpPr>
            <p:spPr>
              <a:xfrm>
                <a:off x="10539641" y="2858354"/>
                <a:ext cx="374145" cy="1377166"/>
              </a:xfrm>
              <a:custGeom>
                <a:avLst/>
                <a:gdLst>
                  <a:gd name="connsiteX0" fmla="*/ 374555 w 374145"/>
                  <a:gd name="connsiteY0" fmla="*/ 499 h 1377166"/>
                  <a:gd name="connsiteX1" fmla="*/ 281714 w 374145"/>
                  <a:gd name="connsiteY1" fmla="*/ 74510 h 1377166"/>
                  <a:gd name="connsiteX2" fmla="*/ 441 w 374145"/>
                  <a:gd name="connsiteY2" fmla="*/ 526077 h 1377166"/>
                  <a:gd name="connsiteX3" fmla="*/ 267954 w 374145"/>
                  <a:gd name="connsiteY3" fmla="*/ 1222148 h 1377166"/>
                  <a:gd name="connsiteX4" fmla="*/ 358041 w 374145"/>
                  <a:gd name="connsiteY4" fmla="*/ 1377666 h 137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145" h="1377166">
                    <a:moveTo>
                      <a:pt x="374555" y="499"/>
                    </a:moveTo>
                    <a:lnTo>
                      <a:pt x="281714" y="74510"/>
                    </a:lnTo>
                    <a:cubicBezTo>
                      <a:pt x="188873" y="148525"/>
                      <a:pt x="3195" y="296549"/>
                      <a:pt x="441" y="526077"/>
                    </a:cubicBezTo>
                    <a:cubicBezTo>
                      <a:pt x="-2309" y="755605"/>
                      <a:pt x="177864" y="1066634"/>
                      <a:pt x="267954" y="1222148"/>
                    </a:cubicBezTo>
                    <a:lnTo>
                      <a:pt x="358041" y="13776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1" name="Freeform: Shape 1850">
                <a:extLst>
                  <a:ext uri="{FF2B5EF4-FFF2-40B4-BE49-F238E27FC236}">
                    <a16:creationId xmlns:a16="http://schemas.microsoft.com/office/drawing/2014/main" id="{83CFEF77-4B0E-71B6-4332-AF04ABB44ECD}"/>
                  </a:ext>
                </a:extLst>
              </p:cNvPr>
              <p:cNvSpPr/>
              <p:nvPr/>
            </p:nvSpPr>
            <p:spPr>
              <a:xfrm>
                <a:off x="8134482" y="2858354"/>
                <a:ext cx="2779304" cy="1710045"/>
              </a:xfrm>
              <a:custGeom>
                <a:avLst/>
                <a:gdLst>
                  <a:gd name="connsiteX0" fmla="*/ 2779797 w 2779304"/>
                  <a:gd name="connsiteY0" fmla="*/ 487 h 1710045"/>
                  <a:gd name="connsiteX1" fmla="*/ 2658350 w 2779304"/>
                  <a:gd name="connsiteY1" fmla="*/ 63621 h 1710045"/>
                  <a:gd name="connsiteX2" fmla="*/ 2048218 w 2779304"/>
                  <a:gd name="connsiteY2" fmla="*/ 372485 h 1710045"/>
                  <a:gd name="connsiteX3" fmla="*/ 1304172 w 2779304"/>
                  <a:gd name="connsiteY3" fmla="*/ 714937 h 1710045"/>
                  <a:gd name="connsiteX4" fmla="*/ 586692 w 2779304"/>
                  <a:gd name="connsiteY4" fmla="*/ 1098883 h 1710045"/>
                  <a:gd name="connsiteX5" fmla="*/ 92686 w 2779304"/>
                  <a:gd name="connsiteY5" fmla="*/ 1599005 h 1710045"/>
                  <a:gd name="connsiteX6" fmla="*/ 492 w 2779304"/>
                  <a:gd name="connsiteY6" fmla="*/ 1710532 h 171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9304" h="1710045">
                    <a:moveTo>
                      <a:pt x="2779797" y="487"/>
                    </a:moveTo>
                    <a:lnTo>
                      <a:pt x="2658350" y="63621"/>
                    </a:lnTo>
                    <a:cubicBezTo>
                      <a:pt x="2536903" y="126755"/>
                      <a:pt x="2294009" y="253026"/>
                      <a:pt x="2048218" y="372485"/>
                    </a:cubicBezTo>
                    <a:cubicBezTo>
                      <a:pt x="1802431" y="491943"/>
                      <a:pt x="1553750" y="604589"/>
                      <a:pt x="1304172" y="714937"/>
                    </a:cubicBezTo>
                    <a:cubicBezTo>
                      <a:pt x="1054595" y="825286"/>
                      <a:pt x="804122" y="933335"/>
                      <a:pt x="586692" y="1098883"/>
                    </a:cubicBezTo>
                    <a:cubicBezTo>
                      <a:pt x="369262" y="1264433"/>
                      <a:pt x="184879" y="1487481"/>
                      <a:pt x="92686" y="1599005"/>
                    </a:cubicBezTo>
                    <a:lnTo>
                      <a:pt x="492" y="171053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2" name="Freeform: Shape 1851">
                <a:extLst>
                  <a:ext uri="{FF2B5EF4-FFF2-40B4-BE49-F238E27FC236}">
                    <a16:creationId xmlns:a16="http://schemas.microsoft.com/office/drawing/2014/main" id="{B0B4F6DC-ADFC-B2C6-9BD0-46459A95F2B0}"/>
                  </a:ext>
                </a:extLst>
              </p:cNvPr>
              <p:cNvSpPr/>
              <p:nvPr/>
            </p:nvSpPr>
            <p:spPr>
              <a:xfrm>
                <a:off x="8582048" y="2106904"/>
                <a:ext cx="2347389" cy="1217715"/>
              </a:xfrm>
              <a:custGeom>
                <a:avLst/>
                <a:gdLst>
                  <a:gd name="connsiteX0" fmla="*/ 2347866 w 2347389"/>
                  <a:gd name="connsiteY0" fmla="*/ 788242 h 1217715"/>
                  <a:gd name="connsiteX1" fmla="*/ 2228961 w 2347389"/>
                  <a:gd name="connsiteY1" fmla="*/ 820827 h 1217715"/>
                  <a:gd name="connsiteX2" fmla="*/ 1633500 w 2347389"/>
                  <a:gd name="connsiteY2" fmla="*/ 981484 h 1217715"/>
                  <a:gd name="connsiteX3" fmla="*/ 914492 w 2347389"/>
                  <a:gd name="connsiteY3" fmla="*/ 1163299 h 1217715"/>
                  <a:gd name="connsiteX4" fmla="*/ 279954 w 2347389"/>
                  <a:gd name="connsiteY4" fmla="*/ 1083451 h 1217715"/>
                  <a:gd name="connsiteX5" fmla="*/ 32224 w 2347389"/>
                  <a:gd name="connsiteY5" fmla="*/ 222736 h 1217715"/>
                  <a:gd name="connsiteX6" fmla="*/ 476 w 2347389"/>
                  <a:gd name="connsiteY6" fmla="*/ 556 h 121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7389" h="1217715">
                    <a:moveTo>
                      <a:pt x="2347866" y="788242"/>
                    </a:moveTo>
                    <a:lnTo>
                      <a:pt x="2228961" y="820827"/>
                    </a:lnTo>
                    <a:cubicBezTo>
                      <a:pt x="2110056" y="853416"/>
                      <a:pt x="1872246" y="918591"/>
                      <a:pt x="1633500" y="981484"/>
                    </a:cubicBezTo>
                    <a:cubicBezTo>
                      <a:pt x="1394754" y="1044376"/>
                      <a:pt x="1155072" y="1104987"/>
                      <a:pt x="914492" y="1163299"/>
                    </a:cubicBezTo>
                    <a:cubicBezTo>
                      <a:pt x="673913" y="1221611"/>
                      <a:pt x="432439" y="1277625"/>
                      <a:pt x="279954" y="1083451"/>
                    </a:cubicBezTo>
                    <a:cubicBezTo>
                      <a:pt x="127468" y="889276"/>
                      <a:pt x="63972" y="444917"/>
                      <a:pt x="32224" y="222736"/>
                    </a:cubicBezTo>
                    <a:lnTo>
                      <a:pt x="476" y="5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3" name="Freeform: Shape 1852">
                <a:extLst>
                  <a:ext uri="{FF2B5EF4-FFF2-40B4-BE49-F238E27FC236}">
                    <a16:creationId xmlns:a16="http://schemas.microsoft.com/office/drawing/2014/main" id="{33D04932-7E51-A437-AEC8-A3E6A354DF3C}"/>
                  </a:ext>
                </a:extLst>
              </p:cNvPr>
              <p:cNvSpPr/>
              <p:nvPr/>
            </p:nvSpPr>
            <p:spPr>
              <a:xfrm>
                <a:off x="8616389" y="2087442"/>
                <a:ext cx="2313047" cy="1233909"/>
              </a:xfrm>
              <a:custGeom>
                <a:avLst/>
                <a:gdLst>
                  <a:gd name="connsiteX0" fmla="*/ 2313523 w 2313047"/>
                  <a:gd name="connsiteY0" fmla="*/ 807705 h 1233909"/>
                  <a:gd name="connsiteX1" fmla="*/ 2194977 w 2313047"/>
                  <a:gd name="connsiteY1" fmla="*/ 840089 h 1233909"/>
                  <a:gd name="connsiteX2" fmla="*/ 1601304 w 2313047"/>
                  <a:gd name="connsiteY2" fmla="*/ 999729 h 1233909"/>
                  <a:gd name="connsiteX3" fmla="*/ 884443 w 2313047"/>
                  <a:gd name="connsiteY3" fmla="*/ 1180329 h 1233909"/>
                  <a:gd name="connsiteX4" fmla="*/ 256343 w 2313047"/>
                  <a:gd name="connsiteY4" fmla="*/ 1096832 h 1233909"/>
                  <a:gd name="connsiteX5" fmla="*/ 27571 w 2313047"/>
                  <a:gd name="connsiteY5" fmla="*/ 225374 h 1233909"/>
                  <a:gd name="connsiteX6" fmla="*/ 475 w 2313047"/>
                  <a:gd name="connsiteY6" fmla="*/ 556 h 123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3047" h="1233909">
                    <a:moveTo>
                      <a:pt x="2313523" y="807705"/>
                    </a:moveTo>
                    <a:lnTo>
                      <a:pt x="2194977" y="840089"/>
                    </a:lnTo>
                    <a:cubicBezTo>
                      <a:pt x="2076430" y="872473"/>
                      <a:pt x="1839334" y="937242"/>
                      <a:pt x="1601304" y="999729"/>
                    </a:cubicBezTo>
                    <a:cubicBezTo>
                      <a:pt x="1363275" y="1062219"/>
                      <a:pt x="1124306" y="1122422"/>
                      <a:pt x="884443" y="1180329"/>
                    </a:cubicBezTo>
                    <a:cubicBezTo>
                      <a:pt x="644579" y="1238236"/>
                      <a:pt x="403817" y="1293844"/>
                      <a:pt x="256343" y="1096832"/>
                    </a:cubicBezTo>
                    <a:cubicBezTo>
                      <a:pt x="108865" y="899821"/>
                      <a:pt x="54670" y="450189"/>
                      <a:pt x="27571" y="225374"/>
                    </a:cubicBezTo>
                    <a:lnTo>
                      <a:pt x="475" y="5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4" name="Freeform: Shape 1853">
                <a:extLst>
                  <a:ext uri="{FF2B5EF4-FFF2-40B4-BE49-F238E27FC236}">
                    <a16:creationId xmlns:a16="http://schemas.microsoft.com/office/drawing/2014/main" id="{3C2F621E-AF76-4DA3-6410-DC4F61E2B754}"/>
                  </a:ext>
                </a:extLst>
              </p:cNvPr>
              <p:cNvSpPr/>
              <p:nvPr/>
            </p:nvSpPr>
            <p:spPr>
              <a:xfrm>
                <a:off x="8514818" y="2148268"/>
                <a:ext cx="2429396" cy="1186806"/>
              </a:xfrm>
              <a:custGeom>
                <a:avLst/>
                <a:gdLst>
                  <a:gd name="connsiteX0" fmla="*/ 2429875 w 2429396"/>
                  <a:gd name="connsiteY0" fmla="*/ 783478 h 1186806"/>
                  <a:gd name="connsiteX1" fmla="*/ 2308267 w 2429396"/>
                  <a:gd name="connsiteY1" fmla="*/ 811539 h 1186806"/>
                  <a:gd name="connsiteX2" fmla="*/ 1701149 w 2429396"/>
                  <a:gd name="connsiteY2" fmla="*/ 954141 h 1186806"/>
                  <a:gd name="connsiteX3" fmla="*/ 975168 w 2429396"/>
                  <a:gd name="connsiteY3" fmla="*/ 1131679 h 1186806"/>
                  <a:gd name="connsiteX4" fmla="*/ 327098 w 2429396"/>
                  <a:gd name="connsiteY4" fmla="*/ 1057300 h 1186806"/>
                  <a:gd name="connsiteX5" fmla="*/ 41484 w 2429396"/>
                  <a:gd name="connsiteY5" fmla="*/ 217515 h 1186806"/>
                  <a:gd name="connsiteX6" fmla="*/ 478 w 2429396"/>
                  <a:gd name="connsiteY6" fmla="*/ 554 h 118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9396" h="1186806">
                    <a:moveTo>
                      <a:pt x="2429875" y="783478"/>
                    </a:moveTo>
                    <a:lnTo>
                      <a:pt x="2308267" y="811539"/>
                    </a:lnTo>
                    <a:cubicBezTo>
                      <a:pt x="2186662" y="839600"/>
                      <a:pt x="1943450" y="895726"/>
                      <a:pt x="1701149" y="954141"/>
                    </a:cubicBezTo>
                    <a:cubicBezTo>
                      <a:pt x="1458847" y="1012557"/>
                      <a:pt x="1217456" y="1073268"/>
                      <a:pt x="975168" y="1131679"/>
                    </a:cubicBezTo>
                    <a:cubicBezTo>
                      <a:pt x="732880" y="1190090"/>
                      <a:pt x="489697" y="1246203"/>
                      <a:pt x="327098" y="1057300"/>
                    </a:cubicBezTo>
                    <a:cubicBezTo>
                      <a:pt x="164503" y="868396"/>
                      <a:pt x="82489" y="434477"/>
                      <a:pt x="41484" y="217515"/>
                    </a:cubicBezTo>
                    <a:lnTo>
                      <a:pt x="478" y="5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5" name="Freeform: Shape 1854">
                <a:extLst>
                  <a:ext uri="{FF2B5EF4-FFF2-40B4-BE49-F238E27FC236}">
                    <a16:creationId xmlns:a16="http://schemas.microsoft.com/office/drawing/2014/main" id="{1A6BE0B9-C334-4F55-DAC2-2BC227E669E1}"/>
                  </a:ext>
                </a:extLst>
              </p:cNvPr>
              <p:cNvSpPr/>
              <p:nvPr/>
            </p:nvSpPr>
            <p:spPr>
              <a:xfrm>
                <a:off x="8548186" y="2127181"/>
                <a:ext cx="2396027" cy="1204336"/>
              </a:xfrm>
              <a:custGeom>
                <a:avLst/>
                <a:gdLst>
                  <a:gd name="connsiteX0" fmla="*/ 2396505 w 2396027"/>
                  <a:gd name="connsiteY0" fmla="*/ 804565 h 1204336"/>
                  <a:gd name="connsiteX1" fmla="*/ 2275245 w 2396027"/>
                  <a:gd name="connsiteY1" fmla="*/ 832406 h 1204336"/>
                  <a:gd name="connsiteX2" fmla="*/ 1669864 w 2396027"/>
                  <a:gd name="connsiteY2" fmla="*/ 973912 h 1204336"/>
                  <a:gd name="connsiteX3" fmla="*/ 945969 w 2396027"/>
                  <a:gd name="connsiteY3" fmla="*/ 1150130 h 1204336"/>
                  <a:gd name="connsiteX4" fmla="*/ 304157 w 2396027"/>
                  <a:gd name="connsiteY4" fmla="*/ 1071797 h 1204336"/>
                  <a:gd name="connsiteX5" fmla="*/ 36965 w 2396027"/>
                  <a:gd name="connsiteY5" fmla="*/ 220373 h 1204336"/>
                  <a:gd name="connsiteX6" fmla="*/ 477 w 2396027"/>
                  <a:gd name="connsiteY6" fmla="*/ 555 h 120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6027" h="1204336">
                    <a:moveTo>
                      <a:pt x="2396505" y="804565"/>
                    </a:moveTo>
                    <a:lnTo>
                      <a:pt x="2275245" y="832406"/>
                    </a:lnTo>
                    <a:cubicBezTo>
                      <a:pt x="2153988" y="860248"/>
                      <a:pt x="1911471" y="915931"/>
                      <a:pt x="1669864" y="973912"/>
                    </a:cubicBezTo>
                    <a:cubicBezTo>
                      <a:pt x="1428258" y="1031888"/>
                      <a:pt x="1187562" y="1092158"/>
                      <a:pt x="945969" y="1150130"/>
                    </a:cubicBezTo>
                    <a:cubicBezTo>
                      <a:pt x="704377" y="1208102"/>
                      <a:pt x="461887" y="1263776"/>
                      <a:pt x="304157" y="1071797"/>
                    </a:cubicBezTo>
                    <a:cubicBezTo>
                      <a:pt x="146426" y="879820"/>
                      <a:pt x="73450" y="440187"/>
                      <a:pt x="36965" y="220373"/>
                    </a:cubicBezTo>
                    <a:lnTo>
                      <a:pt x="477" y="5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6" name="Freeform: Shape 1855">
                <a:extLst>
                  <a:ext uri="{FF2B5EF4-FFF2-40B4-BE49-F238E27FC236}">
                    <a16:creationId xmlns:a16="http://schemas.microsoft.com/office/drawing/2014/main" id="{815ACDEA-FDDD-AFCB-8686-6D50D1BDD653}"/>
                  </a:ext>
                </a:extLst>
              </p:cNvPr>
              <p:cNvSpPr/>
              <p:nvPr/>
            </p:nvSpPr>
            <p:spPr>
              <a:xfrm>
                <a:off x="10569194" y="2968133"/>
                <a:ext cx="401918" cy="136222"/>
              </a:xfrm>
              <a:custGeom>
                <a:avLst/>
                <a:gdLst>
                  <a:gd name="connsiteX0" fmla="*/ 389319 w 401918"/>
                  <a:gd name="connsiteY0" fmla="*/ 534 h 136222"/>
                  <a:gd name="connsiteX1" fmla="*/ 291555 w 401918"/>
                  <a:gd name="connsiteY1" fmla="*/ 32911 h 136222"/>
                  <a:gd name="connsiteX2" fmla="*/ 425 w 401918"/>
                  <a:gd name="connsiteY2" fmla="*/ 136249 h 136222"/>
                  <a:gd name="connsiteX3" fmla="*/ 302393 w 401918"/>
                  <a:gd name="connsiteY3" fmla="*/ 63967 h 136222"/>
                  <a:gd name="connsiteX4" fmla="*/ 402326 w 401918"/>
                  <a:gd name="connsiteY4" fmla="*/ 37801 h 13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18" h="136222">
                    <a:moveTo>
                      <a:pt x="389319" y="534"/>
                    </a:moveTo>
                    <a:lnTo>
                      <a:pt x="291555" y="32911"/>
                    </a:lnTo>
                    <a:cubicBezTo>
                      <a:pt x="193791" y="65288"/>
                      <a:pt x="-1740" y="130038"/>
                      <a:pt x="425" y="136249"/>
                    </a:cubicBezTo>
                    <a:cubicBezTo>
                      <a:pt x="2594" y="142460"/>
                      <a:pt x="202460" y="90130"/>
                      <a:pt x="302393" y="63967"/>
                    </a:cubicBezTo>
                    <a:lnTo>
                      <a:pt x="402326" y="3780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7" name="Freeform: Shape 1856">
                <a:extLst>
                  <a:ext uri="{FF2B5EF4-FFF2-40B4-BE49-F238E27FC236}">
                    <a16:creationId xmlns:a16="http://schemas.microsoft.com/office/drawing/2014/main" id="{AAE8F9B6-28EA-710F-016B-EA3D890A60D7}"/>
                  </a:ext>
                </a:extLst>
              </p:cNvPr>
              <p:cNvSpPr/>
              <p:nvPr/>
            </p:nvSpPr>
            <p:spPr>
              <a:xfrm>
                <a:off x="10572174" y="2968133"/>
                <a:ext cx="411045" cy="147407"/>
              </a:xfrm>
              <a:custGeom>
                <a:avLst/>
                <a:gdLst>
                  <a:gd name="connsiteX0" fmla="*/ 386339 w 411045"/>
                  <a:gd name="connsiteY0" fmla="*/ 533 h 147407"/>
                  <a:gd name="connsiteX1" fmla="*/ 288827 w 411045"/>
                  <a:gd name="connsiteY1" fmla="*/ 33693 h 147407"/>
                  <a:gd name="connsiteX2" fmla="*/ 473 w 411045"/>
                  <a:gd name="connsiteY2" fmla="*/ 145641 h 147407"/>
                  <a:gd name="connsiteX3" fmla="*/ 309752 w 411045"/>
                  <a:gd name="connsiteY3" fmla="*/ 96055 h 147407"/>
                  <a:gd name="connsiteX4" fmla="*/ 411452 w 411045"/>
                  <a:gd name="connsiteY4" fmla="*/ 75371 h 14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045" h="147407">
                    <a:moveTo>
                      <a:pt x="386339" y="533"/>
                    </a:moveTo>
                    <a:lnTo>
                      <a:pt x="288827" y="33693"/>
                    </a:lnTo>
                    <a:cubicBezTo>
                      <a:pt x="191315" y="66853"/>
                      <a:pt x="-3712" y="133169"/>
                      <a:pt x="473" y="145641"/>
                    </a:cubicBezTo>
                    <a:cubicBezTo>
                      <a:pt x="4657" y="158114"/>
                      <a:pt x="208056" y="116743"/>
                      <a:pt x="309752" y="96055"/>
                    </a:cubicBezTo>
                    <a:lnTo>
                      <a:pt x="411452" y="753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8" name="Freeform: Shape 1857">
                <a:extLst>
                  <a:ext uri="{FF2B5EF4-FFF2-40B4-BE49-F238E27FC236}">
                    <a16:creationId xmlns:a16="http://schemas.microsoft.com/office/drawing/2014/main" id="{BE8C56E3-72F0-403E-C266-461C3876F3ED}"/>
                  </a:ext>
                </a:extLst>
              </p:cNvPr>
              <p:cNvSpPr/>
              <p:nvPr/>
            </p:nvSpPr>
            <p:spPr>
              <a:xfrm>
                <a:off x="7877185" y="3005400"/>
                <a:ext cx="3093927" cy="1121431"/>
              </a:xfrm>
              <a:custGeom>
                <a:avLst/>
                <a:gdLst>
                  <a:gd name="connsiteX0" fmla="*/ 3094427 w 3093927"/>
                  <a:gd name="connsiteY0" fmla="*/ 497 h 1121431"/>
                  <a:gd name="connsiteX1" fmla="*/ 2962537 w 3093927"/>
                  <a:gd name="connsiteY1" fmla="*/ 39122 h 1121431"/>
                  <a:gd name="connsiteX2" fmla="*/ 2307359 w 3093927"/>
                  <a:gd name="connsiteY2" fmla="*/ 243803 h 1121431"/>
                  <a:gd name="connsiteX3" fmla="*/ 1536480 w 3093927"/>
                  <a:gd name="connsiteY3" fmla="*/ 531087 h 1121431"/>
                  <a:gd name="connsiteX4" fmla="*/ 767172 w 3093927"/>
                  <a:gd name="connsiteY4" fmla="*/ 823050 h 1121431"/>
                  <a:gd name="connsiteX5" fmla="*/ 128131 w 3093927"/>
                  <a:gd name="connsiteY5" fmla="*/ 1071732 h 1121431"/>
                  <a:gd name="connsiteX6" fmla="*/ 499 w 3093927"/>
                  <a:gd name="connsiteY6" fmla="*/ 1121929 h 11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3927" h="1121431">
                    <a:moveTo>
                      <a:pt x="3094427" y="497"/>
                    </a:moveTo>
                    <a:lnTo>
                      <a:pt x="2962537" y="39122"/>
                    </a:lnTo>
                    <a:cubicBezTo>
                      <a:pt x="2830644" y="77742"/>
                      <a:pt x="2566865" y="154987"/>
                      <a:pt x="2307359" y="243803"/>
                    </a:cubicBezTo>
                    <a:cubicBezTo>
                      <a:pt x="2047848" y="332617"/>
                      <a:pt x="1792612" y="433001"/>
                      <a:pt x="1536480" y="531087"/>
                    </a:cubicBezTo>
                    <a:cubicBezTo>
                      <a:pt x="1280348" y="629172"/>
                      <a:pt x="1023321" y="724959"/>
                      <a:pt x="767172" y="823050"/>
                    </a:cubicBezTo>
                    <a:cubicBezTo>
                      <a:pt x="511027" y="921141"/>
                      <a:pt x="255763" y="1021535"/>
                      <a:pt x="128131" y="1071732"/>
                    </a:cubicBezTo>
                    <a:lnTo>
                      <a:pt x="499" y="11219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59" name="Freeform: Shape 1858">
                <a:extLst>
                  <a:ext uri="{FF2B5EF4-FFF2-40B4-BE49-F238E27FC236}">
                    <a16:creationId xmlns:a16="http://schemas.microsoft.com/office/drawing/2014/main" id="{1FEAC700-7E23-9933-95D9-4C4D3C6D998D}"/>
                  </a:ext>
                </a:extLst>
              </p:cNvPr>
              <p:cNvSpPr/>
              <p:nvPr/>
            </p:nvSpPr>
            <p:spPr>
              <a:xfrm>
                <a:off x="7850287" y="3005400"/>
                <a:ext cx="3120825" cy="1047222"/>
              </a:xfrm>
              <a:custGeom>
                <a:avLst/>
                <a:gdLst>
                  <a:gd name="connsiteX0" fmla="*/ 3121325 w 3120825"/>
                  <a:gd name="connsiteY0" fmla="*/ 500 h 1047222"/>
                  <a:gd name="connsiteX1" fmla="*/ 2989154 w 3120825"/>
                  <a:gd name="connsiteY1" fmla="*/ 38353 h 1047222"/>
                  <a:gd name="connsiteX2" fmla="*/ 2332575 w 3120825"/>
                  <a:gd name="connsiteY2" fmla="*/ 239167 h 1047222"/>
                  <a:gd name="connsiteX3" fmla="*/ 1560017 w 3120825"/>
                  <a:gd name="connsiteY3" fmla="*/ 521813 h 1047222"/>
                  <a:gd name="connsiteX4" fmla="*/ 785666 w 3120825"/>
                  <a:gd name="connsiteY4" fmla="*/ 799861 h 1047222"/>
                  <a:gd name="connsiteX5" fmla="*/ 131775 w 3120825"/>
                  <a:gd name="connsiteY5" fmla="*/ 1007573 h 1047222"/>
                  <a:gd name="connsiteX6" fmla="*/ 500 w 3120825"/>
                  <a:gd name="connsiteY6" fmla="*/ 1047722 h 104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0825" h="1047222">
                    <a:moveTo>
                      <a:pt x="3121325" y="500"/>
                    </a:moveTo>
                    <a:lnTo>
                      <a:pt x="2989154" y="38353"/>
                    </a:lnTo>
                    <a:cubicBezTo>
                      <a:pt x="2856983" y="76201"/>
                      <a:pt x="2592641" y="151899"/>
                      <a:pt x="2332575" y="239167"/>
                    </a:cubicBezTo>
                    <a:cubicBezTo>
                      <a:pt x="2072505" y="326435"/>
                      <a:pt x="1816709" y="425273"/>
                      <a:pt x="1560017" y="521813"/>
                    </a:cubicBezTo>
                    <a:cubicBezTo>
                      <a:pt x="1303324" y="618352"/>
                      <a:pt x="1045736" y="712593"/>
                      <a:pt x="785666" y="799861"/>
                    </a:cubicBezTo>
                    <a:cubicBezTo>
                      <a:pt x="525600" y="887129"/>
                      <a:pt x="263050" y="967427"/>
                      <a:pt x="131775" y="1007573"/>
                    </a:cubicBezTo>
                    <a:lnTo>
                      <a:pt x="500" y="10477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0" name="Freeform: Shape 1859">
                <a:extLst>
                  <a:ext uri="{FF2B5EF4-FFF2-40B4-BE49-F238E27FC236}">
                    <a16:creationId xmlns:a16="http://schemas.microsoft.com/office/drawing/2014/main" id="{9F358422-CD7C-A9A5-32FC-8206D59B3024}"/>
                  </a:ext>
                </a:extLst>
              </p:cNvPr>
              <p:cNvSpPr/>
              <p:nvPr/>
            </p:nvSpPr>
            <p:spPr>
              <a:xfrm>
                <a:off x="7863293" y="3042971"/>
                <a:ext cx="3119925" cy="1046918"/>
              </a:xfrm>
              <a:custGeom>
                <a:avLst/>
                <a:gdLst>
                  <a:gd name="connsiteX0" fmla="*/ 3120425 w 3119925"/>
                  <a:gd name="connsiteY0" fmla="*/ 497 h 1046918"/>
                  <a:gd name="connsiteX1" fmla="*/ 2986751 w 3119925"/>
                  <a:gd name="connsiteY1" fmla="*/ 33646 h 1046918"/>
                  <a:gd name="connsiteX2" fmla="*/ 2324162 w 3119925"/>
                  <a:gd name="connsiteY2" fmla="*/ 215663 h 1046918"/>
                  <a:gd name="connsiteX3" fmla="*/ 1550148 w 3119925"/>
                  <a:gd name="connsiteY3" fmla="*/ 493594 h 1046918"/>
                  <a:gd name="connsiteX4" fmla="*/ 777480 w 3119925"/>
                  <a:gd name="connsiteY4" fmla="*/ 776282 h 1046918"/>
                  <a:gd name="connsiteX5" fmla="*/ 130139 w 3119925"/>
                  <a:gd name="connsiteY5" fmla="*/ 1002610 h 1046918"/>
                  <a:gd name="connsiteX6" fmla="*/ 499 w 3119925"/>
                  <a:gd name="connsiteY6" fmla="*/ 1047416 h 104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9925" h="1046918">
                    <a:moveTo>
                      <a:pt x="3120425" y="497"/>
                    </a:moveTo>
                    <a:lnTo>
                      <a:pt x="2986751" y="33646"/>
                    </a:lnTo>
                    <a:cubicBezTo>
                      <a:pt x="2853076" y="66795"/>
                      <a:pt x="2585728" y="133097"/>
                      <a:pt x="2324162" y="215663"/>
                    </a:cubicBezTo>
                    <a:cubicBezTo>
                      <a:pt x="2062599" y="298229"/>
                      <a:pt x="1806822" y="397061"/>
                      <a:pt x="1550148" y="493594"/>
                    </a:cubicBezTo>
                    <a:cubicBezTo>
                      <a:pt x="1293474" y="590127"/>
                      <a:pt x="1035904" y="684361"/>
                      <a:pt x="777480" y="776282"/>
                    </a:cubicBezTo>
                    <a:cubicBezTo>
                      <a:pt x="519055" y="868201"/>
                      <a:pt x="259776" y="957808"/>
                      <a:pt x="130139" y="1002610"/>
                    </a:cubicBezTo>
                    <a:lnTo>
                      <a:pt x="499" y="10474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1" name="Freeform: Shape 1860">
                <a:extLst>
                  <a:ext uri="{FF2B5EF4-FFF2-40B4-BE49-F238E27FC236}">
                    <a16:creationId xmlns:a16="http://schemas.microsoft.com/office/drawing/2014/main" id="{CAE5FA5C-7652-ACD5-0319-A2CDD15AC104}"/>
                  </a:ext>
                </a:extLst>
              </p:cNvPr>
              <p:cNvSpPr/>
              <p:nvPr/>
            </p:nvSpPr>
            <p:spPr>
              <a:xfrm>
                <a:off x="7838180" y="3042971"/>
                <a:ext cx="3145038" cy="972080"/>
              </a:xfrm>
              <a:custGeom>
                <a:avLst/>
                <a:gdLst>
                  <a:gd name="connsiteX0" fmla="*/ 3145539 w 3145038"/>
                  <a:gd name="connsiteY0" fmla="*/ 500 h 972080"/>
                  <a:gd name="connsiteX1" fmla="*/ 3011601 w 3145038"/>
                  <a:gd name="connsiteY1" fmla="*/ 32870 h 972080"/>
                  <a:gd name="connsiteX2" fmla="*/ 2347706 w 3145038"/>
                  <a:gd name="connsiteY2" fmla="*/ 210988 h 972080"/>
                  <a:gd name="connsiteX3" fmla="*/ 1572123 w 3145038"/>
                  <a:gd name="connsiteY3" fmla="*/ 484242 h 972080"/>
                  <a:gd name="connsiteX4" fmla="*/ 794748 w 3145038"/>
                  <a:gd name="connsiteY4" fmla="*/ 752898 h 972080"/>
                  <a:gd name="connsiteX5" fmla="*/ 133542 w 3145038"/>
                  <a:gd name="connsiteY5" fmla="*/ 937914 h 972080"/>
                  <a:gd name="connsiteX6" fmla="*/ 500 w 3145038"/>
                  <a:gd name="connsiteY6" fmla="*/ 972580 h 97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5038" h="972080">
                    <a:moveTo>
                      <a:pt x="3145539" y="500"/>
                    </a:moveTo>
                    <a:lnTo>
                      <a:pt x="3011601" y="32870"/>
                    </a:lnTo>
                    <a:cubicBezTo>
                      <a:pt x="2877667" y="65240"/>
                      <a:pt x="2609795" y="129982"/>
                      <a:pt x="2347706" y="210988"/>
                    </a:cubicBezTo>
                    <a:cubicBezTo>
                      <a:pt x="2085621" y="291995"/>
                      <a:pt x="1829320" y="389268"/>
                      <a:pt x="1572123" y="484242"/>
                    </a:cubicBezTo>
                    <a:cubicBezTo>
                      <a:pt x="1314926" y="579216"/>
                      <a:pt x="1056833" y="671891"/>
                      <a:pt x="794748" y="752898"/>
                    </a:cubicBezTo>
                    <a:cubicBezTo>
                      <a:pt x="532659" y="833905"/>
                      <a:pt x="266579" y="903243"/>
                      <a:pt x="133542" y="937914"/>
                    </a:cubicBezTo>
                    <a:lnTo>
                      <a:pt x="500" y="972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2" name="Freeform: Shape 1861">
                <a:extLst>
                  <a:ext uri="{FF2B5EF4-FFF2-40B4-BE49-F238E27FC236}">
                    <a16:creationId xmlns:a16="http://schemas.microsoft.com/office/drawing/2014/main" id="{07C07074-EEC1-5B39-4682-35D57383AF90}"/>
                  </a:ext>
                </a:extLst>
              </p:cNvPr>
              <p:cNvSpPr/>
              <p:nvPr/>
            </p:nvSpPr>
            <p:spPr>
              <a:xfrm>
                <a:off x="8651184" y="2068810"/>
                <a:ext cx="2343237" cy="1267348"/>
              </a:xfrm>
              <a:custGeom>
                <a:avLst/>
                <a:gdLst>
                  <a:gd name="connsiteX0" fmla="*/ 2343710 w 2343237"/>
                  <a:gd name="connsiteY0" fmla="*/ 1012563 h 1267348"/>
                  <a:gd name="connsiteX1" fmla="*/ 2216725 w 2343237"/>
                  <a:gd name="connsiteY1" fmla="*/ 1019538 h 1267348"/>
                  <a:gd name="connsiteX2" fmla="*/ 1588990 w 2343237"/>
                  <a:gd name="connsiteY2" fmla="*/ 1075394 h 1267348"/>
                  <a:gd name="connsiteX3" fmla="*/ 862117 w 2343237"/>
                  <a:gd name="connsiteY3" fmla="*/ 1219910 h 1267348"/>
                  <a:gd name="connsiteX4" fmla="*/ 236479 w 2343237"/>
                  <a:gd name="connsiteY4" fmla="*/ 1121281 h 1267348"/>
                  <a:gd name="connsiteX5" fmla="*/ 23533 w 2343237"/>
                  <a:gd name="connsiteY5" fmla="*/ 229837 h 1267348"/>
                  <a:gd name="connsiteX6" fmla="*/ 472 w 2343237"/>
                  <a:gd name="connsiteY6" fmla="*/ 556 h 126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3237" h="1267348">
                    <a:moveTo>
                      <a:pt x="2343710" y="1012563"/>
                    </a:moveTo>
                    <a:lnTo>
                      <a:pt x="2216725" y="1019538"/>
                    </a:lnTo>
                    <a:cubicBezTo>
                      <a:pt x="2089741" y="1026510"/>
                      <a:pt x="1835771" y="1040452"/>
                      <a:pt x="1588990" y="1075394"/>
                    </a:cubicBezTo>
                    <a:cubicBezTo>
                      <a:pt x="1342208" y="1110334"/>
                      <a:pt x="1102610" y="1166272"/>
                      <a:pt x="862117" y="1219910"/>
                    </a:cubicBezTo>
                    <a:cubicBezTo>
                      <a:pt x="621624" y="1273549"/>
                      <a:pt x="380237" y="1324889"/>
                      <a:pt x="236479" y="1121281"/>
                    </a:cubicBezTo>
                    <a:cubicBezTo>
                      <a:pt x="92720" y="917670"/>
                      <a:pt x="46598" y="459113"/>
                      <a:pt x="23533" y="229837"/>
                    </a:cubicBezTo>
                    <a:lnTo>
                      <a:pt x="472" y="5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3" name="Freeform: Shape 1862">
                <a:extLst>
                  <a:ext uri="{FF2B5EF4-FFF2-40B4-BE49-F238E27FC236}">
                    <a16:creationId xmlns:a16="http://schemas.microsoft.com/office/drawing/2014/main" id="{106DAF06-74F2-3C79-977A-F480CE4B0A6B}"/>
                  </a:ext>
                </a:extLst>
              </p:cNvPr>
              <p:cNvSpPr/>
              <p:nvPr/>
            </p:nvSpPr>
            <p:spPr>
              <a:xfrm>
                <a:off x="8686418" y="2051016"/>
                <a:ext cx="2318296" cy="1285914"/>
              </a:xfrm>
              <a:custGeom>
                <a:avLst/>
                <a:gdLst>
                  <a:gd name="connsiteX0" fmla="*/ 2318767 w 2318296"/>
                  <a:gd name="connsiteY0" fmla="*/ 1068467 h 1285914"/>
                  <a:gd name="connsiteX1" fmla="*/ 2190755 w 2318296"/>
                  <a:gd name="connsiteY1" fmla="*/ 1070091 h 1285914"/>
                  <a:gd name="connsiteX2" fmla="*/ 1559171 w 2318296"/>
                  <a:gd name="connsiteY2" fmla="*/ 1103986 h 1285914"/>
                  <a:gd name="connsiteX3" fmla="*/ 832572 w 2318296"/>
                  <a:gd name="connsiteY3" fmla="*/ 1240244 h 1285914"/>
                  <a:gd name="connsiteX4" fmla="*/ 212896 w 2318296"/>
                  <a:gd name="connsiteY4" fmla="*/ 1135897 h 1285914"/>
                  <a:gd name="connsiteX5" fmla="*/ 18868 w 2318296"/>
                  <a:gd name="connsiteY5" fmla="*/ 232643 h 1285914"/>
                  <a:gd name="connsiteX6" fmla="*/ 470 w 2318296"/>
                  <a:gd name="connsiteY6" fmla="*/ 557 h 128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296" h="1285914">
                    <a:moveTo>
                      <a:pt x="2318767" y="1068467"/>
                    </a:moveTo>
                    <a:lnTo>
                      <a:pt x="2190755" y="1070091"/>
                    </a:lnTo>
                    <a:cubicBezTo>
                      <a:pt x="2062742" y="1071718"/>
                      <a:pt x="1806721" y="1074970"/>
                      <a:pt x="1559171" y="1103986"/>
                    </a:cubicBezTo>
                    <a:cubicBezTo>
                      <a:pt x="1311621" y="1132997"/>
                      <a:pt x="1072545" y="1187770"/>
                      <a:pt x="832572" y="1240244"/>
                    </a:cubicBezTo>
                    <a:cubicBezTo>
                      <a:pt x="592599" y="1292718"/>
                      <a:pt x="351732" y="1342894"/>
                      <a:pt x="212896" y="1135897"/>
                    </a:cubicBezTo>
                    <a:cubicBezTo>
                      <a:pt x="74065" y="928900"/>
                      <a:pt x="37266" y="464728"/>
                      <a:pt x="18868" y="232643"/>
                    </a:cubicBezTo>
                    <a:lnTo>
                      <a:pt x="470" y="5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4" name="Freeform: Shape 1863">
                <a:extLst>
                  <a:ext uri="{FF2B5EF4-FFF2-40B4-BE49-F238E27FC236}">
                    <a16:creationId xmlns:a16="http://schemas.microsoft.com/office/drawing/2014/main" id="{EF7784CD-FFF6-D931-371E-D96921CA41D6}"/>
                  </a:ext>
                </a:extLst>
              </p:cNvPr>
              <p:cNvSpPr/>
              <p:nvPr/>
            </p:nvSpPr>
            <p:spPr>
              <a:xfrm>
                <a:off x="8386692" y="2240424"/>
                <a:ext cx="2627396" cy="1131684"/>
              </a:xfrm>
              <a:custGeom>
                <a:avLst/>
                <a:gdLst>
                  <a:gd name="connsiteX0" fmla="*/ 2627877 w 2627396"/>
                  <a:gd name="connsiteY0" fmla="*/ 917389 h 1131684"/>
                  <a:gd name="connsiteX1" fmla="*/ 2495476 w 2627396"/>
                  <a:gd name="connsiteY1" fmla="*/ 915798 h 1131684"/>
                  <a:gd name="connsiteX2" fmla="*/ 1843106 w 2627396"/>
                  <a:gd name="connsiteY2" fmla="*/ 938387 h 1131684"/>
                  <a:gd name="connsiteX3" fmla="*/ 1096014 w 2627396"/>
                  <a:gd name="connsiteY3" fmla="*/ 1079296 h 1131684"/>
                  <a:gd name="connsiteX4" fmla="*/ 419553 w 2627396"/>
                  <a:gd name="connsiteY4" fmla="*/ 1008066 h 1131684"/>
                  <a:gd name="connsiteX5" fmla="*/ 59561 w 2627396"/>
                  <a:gd name="connsiteY5" fmla="*/ 207383 h 1131684"/>
                  <a:gd name="connsiteX6" fmla="*/ 480 w 2627396"/>
                  <a:gd name="connsiteY6" fmla="*/ 549 h 113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7396" h="1131684">
                    <a:moveTo>
                      <a:pt x="2627877" y="917389"/>
                    </a:moveTo>
                    <a:lnTo>
                      <a:pt x="2495476" y="915798"/>
                    </a:lnTo>
                    <a:cubicBezTo>
                      <a:pt x="2363070" y="914203"/>
                      <a:pt x="2098268" y="911021"/>
                      <a:pt x="1843106" y="938387"/>
                    </a:cubicBezTo>
                    <a:cubicBezTo>
                      <a:pt x="1587945" y="965755"/>
                      <a:pt x="1342427" y="1023675"/>
                      <a:pt x="1096014" y="1079296"/>
                    </a:cubicBezTo>
                    <a:cubicBezTo>
                      <a:pt x="849601" y="1134917"/>
                      <a:pt x="602291" y="1188241"/>
                      <a:pt x="419553" y="1008066"/>
                    </a:cubicBezTo>
                    <a:cubicBezTo>
                      <a:pt x="236816" y="827891"/>
                      <a:pt x="118646" y="414220"/>
                      <a:pt x="59561" y="207383"/>
                    </a:cubicBezTo>
                    <a:lnTo>
                      <a:pt x="480" y="5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5" name="Freeform: Shape 1864">
                <a:extLst>
                  <a:ext uri="{FF2B5EF4-FFF2-40B4-BE49-F238E27FC236}">
                    <a16:creationId xmlns:a16="http://schemas.microsoft.com/office/drawing/2014/main" id="{8F864ED3-6C4B-3650-38FB-EA94A4028AD1}"/>
                  </a:ext>
                </a:extLst>
              </p:cNvPr>
              <p:cNvSpPr/>
              <p:nvPr/>
            </p:nvSpPr>
            <p:spPr>
              <a:xfrm>
                <a:off x="8417884" y="2216240"/>
                <a:ext cx="2596204" cy="1151792"/>
              </a:xfrm>
              <a:custGeom>
                <a:avLst/>
                <a:gdLst>
                  <a:gd name="connsiteX0" fmla="*/ 2596684 w 2596204"/>
                  <a:gd name="connsiteY0" fmla="*/ 941574 h 1151792"/>
                  <a:gd name="connsiteX1" fmla="*/ 2464604 w 2596204"/>
                  <a:gd name="connsiteY1" fmla="*/ 939731 h 1151792"/>
                  <a:gd name="connsiteX2" fmla="*/ 1813862 w 2596204"/>
                  <a:gd name="connsiteY2" fmla="*/ 961061 h 1151792"/>
                  <a:gd name="connsiteX3" fmla="*/ 1068720 w 2596204"/>
                  <a:gd name="connsiteY3" fmla="*/ 1100458 h 1151792"/>
                  <a:gd name="connsiteX4" fmla="*/ 398108 w 2596204"/>
                  <a:gd name="connsiteY4" fmla="*/ 1024694 h 1151792"/>
                  <a:gd name="connsiteX5" fmla="*/ 55339 w 2596204"/>
                  <a:gd name="connsiteY5" fmla="*/ 210661 h 1151792"/>
                  <a:gd name="connsiteX6" fmla="*/ 479 w 2596204"/>
                  <a:gd name="connsiteY6" fmla="*/ 550 h 115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204" h="1151792">
                    <a:moveTo>
                      <a:pt x="2596684" y="941574"/>
                    </a:moveTo>
                    <a:lnTo>
                      <a:pt x="2464604" y="939731"/>
                    </a:lnTo>
                    <a:cubicBezTo>
                      <a:pt x="2332528" y="937887"/>
                      <a:pt x="2068373" y="934197"/>
                      <a:pt x="1813862" y="961061"/>
                    </a:cubicBezTo>
                    <a:cubicBezTo>
                      <a:pt x="1559348" y="987925"/>
                      <a:pt x="1314483" y="1045340"/>
                      <a:pt x="1068720" y="1100458"/>
                    </a:cubicBezTo>
                    <a:cubicBezTo>
                      <a:pt x="822957" y="1155576"/>
                      <a:pt x="576299" y="1208395"/>
                      <a:pt x="398108" y="1024694"/>
                    </a:cubicBezTo>
                    <a:cubicBezTo>
                      <a:pt x="219921" y="840994"/>
                      <a:pt x="110200" y="420772"/>
                      <a:pt x="55339" y="210661"/>
                    </a:cubicBezTo>
                    <a:lnTo>
                      <a:pt x="479" y="55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6" name="Freeform: Shape 1865">
                <a:extLst>
                  <a:ext uri="{FF2B5EF4-FFF2-40B4-BE49-F238E27FC236}">
                    <a16:creationId xmlns:a16="http://schemas.microsoft.com/office/drawing/2014/main" id="{93C94014-C016-C864-62D3-53D04F1EEB64}"/>
                  </a:ext>
                </a:extLst>
              </p:cNvPr>
              <p:cNvSpPr/>
              <p:nvPr/>
            </p:nvSpPr>
            <p:spPr>
              <a:xfrm>
                <a:off x="7791330" y="3195819"/>
                <a:ext cx="3231211" cy="627637"/>
              </a:xfrm>
              <a:custGeom>
                <a:avLst/>
                <a:gdLst>
                  <a:gd name="connsiteX0" fmla="*/ 3231712 w 3231211"/>
                  <a:gd name="connsiteY0" fmla="*/ 501 h 627637"/>
                  <a:gd name="connsiteX1" fmla="*/ 3091962 w 3231211"/>
                  <a:gd name="connsiteY1" fmla="*/ 10178 h 627637"/>
                  <a:gd name="connsiteX2" fmla="*/ 2403920 w 3231211"/>
                  <a:gd name="connsiteY2" fmla="*/ 93932 h 627637"/>
                  <a:gd name="connsiteX3" fmla="*/ 1618033 w 3231211"/>
                  <a:gd name="connsiteY3" fmla="*/ 326552 h 627637"/>
                  <a:gd name="connsiteX4" fmla="*/ 829415 w 3231211"/>
                  <a:gd name="connsiteY4" fmla="*/ 549731 h 627637"/>
                  <a:gd name="connsiteX5" fmla="*/ 140294 w 3231211"/>
                  <a:gd name="connsiteY5" fmla="*/ 621007 h 627637"/>
                  <a:gd name="connsiteX6" fmla="*/ 500 w 3231211"/>
                  <a:gd name="connsiteY6" fmla="*/ 628139 h 62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1211" h="627637">
                    <a:moveTo>
                      <a:pt x="3231712" y="501"/>
                    </a:moveTo>
                    <a:lnTo>
                      <a:pt x="3091962" y="10178"/>
                    </a:lnTo>
                    <a:cubicBezTo>
                      <a:pt x="2952213" y="19854"/>
                      <a:pt x="2672717" y="39208"/>
                      <a:pt x="2403920" y="93932"/>
                    </a:cubicBezTo>
                    <a:cubicBezTo>
                      <a:pt x="2135123" y="148657"/>
                      <a:pt x="1877025" y="238753"/>
                      <a:pt x="1618033" y="326552"/>
                    </a:cubicBezTo>
                    <a:cubicBezTo>
                      <a:pt x="1359041" y="414350"/>
                      <a:pt x="1099152" y="499849"/>
                      <a:pt x="829415" y="549731"/>
                    </a:cubicBezTo>
                    <a:cubicBezTo>
                      <a:pt x="559678" y="599612"/>
                      <a:pt x="280087" y="613875"/>
                      <a:pt x="140294" y="621007"/>
                    </a:cubicBezTo>
                    <a:lnTo>
                      <a:pt x="500" y="6281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7" name="Freeform: Shape 1866">
                <a:extLst>
                  <a:ext uri="{FF2B5EF4-FFF2-40B4-BE49-F238E27FC236}">
                    <a16:creationId xmlns:a16="http://schemas.microsoft.com/office/drawing/2014/main" id="{C003F37C-9D3E-D16C-BFDC-B8E1714CA0F6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66456" cy="1114634"/>
              </a:xfrm>
              <a:custGeom>
                <a:avLst/>
                <a:gdLst>
                  <a:gd name="connsiteX0" fmla="*/ 2666937 w 2666456"/>
                  <a:gd name="connsiteY0" fmla="*/ 931020 h 1114634"/>
                  <a:gd name="connsiteX1" fmla="*/ 2533073 w 2666456"/>
                  <a:gd name="connsiteY1" fmla="*/ 924467 h 1114634"/>
                  <a:gd name="connsiteX2" fmla="*/ 1874441 w 2666456"/>
                  <a:gd name="connsiteY2" fmla="*/ 927070 h 1114634"/>
                  <a:gd name="connsiteX3" fmla="*/ 1123853 w 2666456"/>
                  <a:gd name="connsiteY3" fmla="*/ 1062307 h 1114634"/>
                  <a:gd name="connsiteX4" fmla="*/ 441127 w 2666456"/>
                  <a:gd name="connsiteY4" fmla="*/ 993341 h 1114634"/>
                  <a:gd name="connsiteX5" fmla="*/ 63798 w 2666456"/>
                  <a:gd name="connsiteY5" fmla="*/ 204412 h 1114634"/>
                  <a:gd name="connsiteX6" fmla="*/ 481 w 2666456"/>
                  <a:gd name="connsiteY6" fmla="*/ 548 h 111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456" h="1114634">
                    <a:moveTo>
                      <a:pt x="2666937" y="931020"/>
                    </a:moveTo>
                    <a:lnTo>
                      <a:pt x="2533073" y="924467"/>
                    </a:lnTo>
                    <a:cubicBezTo>
                      <a:pt x="2399205" y="917913"/>
                      <a:pt x="2131472" y="904805"/>
                      <a:pt x="1874441" y="927070"/>
                    </a:cubicBezTo>
                    <a:cubicBezTo>
                      <a:pt x="1617411" y="949334"/>
                      <a:pt x="1371079" y="1006970"/>
                      <a:pt x="1123853" y="1062307"/>
                    </a:cubicBezTo>
                    <a:cubicBezTo>
                      <a:pt x="876626" y="1117645"/>
                      <a:pt x="628502" y="1170684"/>
                      <a:pt x="441127" y="993341"/>
                    </a:cubicBezTo>
                    <a:cubicBezTo>
                      <a:pt x="253748" y="815999"/>
                      <a:pt x="127114" y="408276"/>
                      <a:pt x="63798" y="204412"/>
                    </a:cubicBezTo>
                    <a:lnTo>
                      <a:pt x="481" y="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8" name="Freeform: Shape 1867">
                <a:extLst>
                  <a:ext uri="{FF2B5EF4-FFF2-40B4-BE49-F238E27FC236}">
                    <a16:creationId xmlns:a16="http://schemas.microsoft.com/office/drawing/2014/main" id="{FC3791E9-774F-4B45-FB44-AE697ACADD49}"/>
                  </a:ext>
                </a:extLst>
              </p:cNvPr>
              <p:cNvSpPr/>
              <p:nvPr/>
            </p:nvSpPr>
            <p:spPr>
              <a:xfrm>
                <a:off x="7807310" y="3234566"/>
                <a:ext cx="3222758" cy="666192"/>
              </a:xfrm>
              <a:custGeom>
                <a:avLst/>
                <a:gdLst>
                  <a:gd name="connsiteX0" fmla="*/ 3223259 w 3222758"/>
                  <a:gd name="connsiteY0" fmla="*/ 497 h 666192"/>
                  <a:gd name="connsiteX1" fmla="*/ 3082657 w 3222758"/>
                  <a:gd name="connsiteY1" fmla="*/ 5732 h 666192"/>
                  <a:gd name="connsiteX2" fmla="*/ 2391290 w 3222758"/>
                  <a:gd name="connsiteY2" fmla="*/ 72121 h 666192"/>
                  <a:gd name="connsiteX3" fmla="*/ 1604990 w 3222758"/>
                  <a:gd name="connsiteY3" fmla="*/ 302307 h 666192"/>
                  <a:gd name="connsiteX4" fmla="*/ 818898 w 3222758"/>
                  <a:gd name="connsiteY4" fmla="*/ 537558 h 666192"/>
                  <a:gd name="connsiteX5" fmla="*/ 138208 w 3222758"/>
                  <a:gd name="connsiteY5" fmla="*/ 649494 h 666192"/>
                  <a:gd name="connsiteX6" fmla="*/ 499 w 3222758"/>
                  <a:gd name="connsiteY6" fmla="*/ 666690 h 66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2758" h="666192">
                    <a:moveTo>
                      <a:pt x="3223259" y="497"/>
                    </a:moveTo>
                    <a:lnTo>
                      <a:pt x="3082657" y="5732"/>
                    </a:lnTo>
                    <a:cubicBezTo>
                      <a:pt x="2942055" y="10967"/>
                      <a:pt x="2660851" y="21436"/>
                      <a:pt x="2391290" y="72121"/>
                    </a:cubicBezTo>
                    <a:cubicBezTo>
                      <a:pt x="2121728" y="122806"/>
                      <a:pt x="1863806" y="213705"/>
                      <a:pt x="1604990" y="302307"/>
                    </a:cubicBezTo>
                    <a:cubicBezTo>
                      <a:pt x="1346174" y="390908"/>
                      <a:pt x="1086463" y="477211"/>
                      <a:pt x="818898" y="537558"/>
                    </a:cubicBezTo>
                    <a:cubicBezTo>
                      <a:pt x="551334" y="597906"/>
                      <a:pt x="275917" y="632298"/>
                      <a:pt x="138208" y="649494"/>
                    </a:cubicBezTo>
                    <a:lnTo>
                      <a:pt x="499" y="6666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69" name="Freeform: Shape 1868">
                <a:extLst>
                  <a:ext uri="{FF2B5EF4-FFF2-40B4-BE49-F238E27FC236}">
                    <a16:creationId xmlns:a16="http://schemas.microsoft.com/office/drawing/2014/main" id="{47AD73A1-7B02-04BA-F62B-5B52E4001CDB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73983" cy="1118313"/>
              </a:xfrm>
              <a:custGeom>
                <a:avLst/>
                <a:gdLst>
                  <a:gd name="connsiteX0" fmla="*/ 2674464 w 2673983"/>
                  <a:gd name="connsiteY0" fmla="*/ 969767 h 1118313"/>
                  <a:gd name="connsiteX1" fmla="*/ 2539579 w 2673983"/>
                  <a:gd name="connsiteY1" fmla="*/ 957967 h 1118313"/>
                  <a:gd name="connsiteX2" fmla="*/ 1876793 w 2673983"/>
                  <a:gd name="connsiteY2" fmla="*/ 939178 h 1118313"/>
                  <a:gd name="connsiteX3" fmla="*/ 1124793 w 2673983"/>
                  <a:gd name="connsiteY3" fmla="*/ 1067150 h 1118313"/>
                  <a:gd name="connsiteX4" fmla="*/ 441595 w 2673983"/>
                  <a:gd name="connsiteY4" fmla="*/ 995763 h 1118313"/>
                  <a:gd name="connsiteX5" fmla="*/ 63878 w 2673983"/>
                  <a:gd name="connsiteY5" fmla="*/ 204814 h 1118313"/>
                  <a:gd name="connsiteX6" fmla="*/ 481 w 2673983"/>
                  <a:gd name="connsiteY6" fmla="*/ 548 h 111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3983" h="1118313">
                    <a:moveTo>
                      <a:pt x="2674464" y="969767"/>
                    </a:moveTo>
                    <a:lnTo>
                      <a:pt x="2539579" y="957967"/>
                    </a:lnTo>
                    <a:cubicBezTo>
                      <a:pt x="2404694" y="946166"/>
                      <a:pt x="2134921" y="922564"/>
                      <a:pt x="1876793" y="939178"/>
                    </a:cubicBezTo>
                    <a:cubicBezTo>
                      <a:pt x="1618665" y="955791"/>
                      <a:pt x="1372177" y="1012620"/>
                      <a:pt x="1124793" y="1067150"/>
                    </a:cubicBezTo>
                    <a:cubicBezTo>
                      <a:pt x="877410" y="1121681"/>
                      <a:pt x="629131" y="1173912"/>
                      <a:pt x="441595" y="995763"/>
                    </a:cubicBezTo>
                    <a:cubicBezTo>
                      <a:pt x="254062" y="817612"/>
                      <a:pt x="127271" y="409080"/>
                      <a:pt x="63878" y="204814"/>
                    </a:cubicBezTo>
                    <a:lnTo>
                      <a:pt x="481" y="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0" name="Freeform: Shape 1869">
                <a:extLst>
                  <a:ext uri="{FF2B5EF4-FFF2-40B4-BE49-F238E27FC236}">
                    <a16:creationId xmlns:a16="http://schemas.microsoft.com/office/drawing/2014/main" id="{070C8080-C2B2-EA8B-8869-F7DDD01216D2}"/>
                  </a:ext>
                </a:extLst>
              </p:cNvPr>
              <p:cNvSpPr/>
              <p:nvPr/>
            </p:nvSpPr>
            <p:spPr>
              <a:xfrm>
                <a:off x="7798857" y="3272946"/>
                <a:ext cx="3237806" cy="589257"/>
              </a:xfrm>
              <a:custGeom>
                <a:avLst/>
                <a:gdLst>
                  <a:gd name="connsiteX0" fmla="*/ 3238306 w 3237806"/>
                  <a:gd name="connsiteY0" fmla="*/ 1034 h 589257"/>
                  <a:gd name="connsiteX1" fmla="*/ 3096724 w 3237806"/>
                  <a:gd name="connsiteY1" fmla="*/ 597 h 589257"/>
                  <a:gd name="connsiteX2" fmla="*/ 2401275 w 3237806"/>
                  <a:gd name="connsiteY2" fmla="*/ 43493 h 589257"/>
                  <a:gd name="connsiteX3" fmla="*/ 1613211 w 3237806"/>
                  <a:gd name="connsiteY3" fmla="*/ 263972 h 589257"/>
                  <a:gd name="connsiteX4" fmla="*/ 825120 w 3237806"/>
                  <a:gd name="connsiteY4" fmla="*/ 489562 h 589257"/>
                  <a:gd name="connsiteX5" fmla="*/ 139423 w 3237806"/>
                  <a:gd name="connsiteY5" fmla="*/ 578185 h 589257"/>
                  <a:gd name="connsiteX6" fmla="*/ 500 w 3237806"/>
                  <a:gd name="connsiteY6" fmla="*/ 589755 h 58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7806" h="589257">
                    <a:moveTo>
                      <a:pt x="3238306" y="1034"/>
                    </a:moveTo>
                    <a:lnTo>
                      <a:pt x="3096724" y="597"/>
                    </a:lnTo>
                    <a:cubicBezTo>
                      <a:pt x="2955138" y="160"/>
                      <a:pt x="2671974" y="-713"/>
                      <a:pt x="2401275" y="43493"/>
                    </a:cubicBezTo>
                    <a:cubicBezTo>
                      <a:pt x="2130573" y="87699"/>
                      <a:pt x="1872340" y="176985"/>
                      <a:pt x="1613211" y="263972"/>
                    </a:cubicBezTo>
                    <a:cubicBezTo>
                      <a:pt x="1354081" y="350959"/>
                      <a:pt x="1094056" y="435648"/>
                      <a:pt x="825120" y="489562"/>
                    </a:cubicBezTo>
                    <a:cubicBezTo>
                      <a:pt x="556188" y="543476"/>
                      <a:pt x="278342" y="566615"/>
                      <a:pt x="139423" y="578185"/>
                    </a:cubicBezTo>
                    <a:lnTo>
                      <a:pt x="500" y="5897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1" name="Freeform: Shape 1870">
                <a:extLst>
                  <a:ext uri="{FF2B5EF4-FFF2-40B4-BE49-F238E27FC236}">
                    <a16:creationId xmlns:a16="http://schemas.microsoft.com/office/drawing/2014/main" id="{E5AC8805-4AC5-E001-75D4-7002C306464F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80578" cy="1122017"/>
              </a:xfrm>
              <a:custGeom>
                <a:avLst/>
                <a:gdLst>
                  <a:gd name="connsiteX0" fmla="*/ 2681059 w 2680578"/>
                  <a:gd name="connsiteY0" fmla="*/ 1008683 h 1122017"/>
                  <a:gd name="connsiteX1" fmla="*/ 2545281 w 2680578"/>
                  <a:gd name="connsiteY1" fmla="*/ 991612 h 1122017"/>
                  <a:gd name="connsiteX2" fmla="*/ 1878852 w 2680578"/>
                  <a:gd name="connsiteY2" fmla="*/ 951339 h 1122017"/>
                  <a:gd name="connsiteX3" fmla="*/ 1125617 w 2680578"/>
                  <a:gd name="connsiteY3" fmla="*/ 1072015 h 1122017"/>
                  <a:gd name="connsiteX4" fmla="*/ 442008 w 2680578"/>
                  <a:gd name="connsiteY4" fmla="*/ 998195 h 1122017"/>
                  <a:gd name="connsiteX5" fmla="*/ 63943 w 2680578"/>
                  <a:gd name="connsiteY5" fmla="*/ 205220 h 1122017"/>
                  <a:gd name="connsiteX6" fmla="*/ 480 w 2680578"/>
                  <a:gd name="connsiteY6" fmla="*/ 548 h 11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0578" h="1122017">
                    <a:moveTo>
                      <a:pt x="2681059" y="1008683"/>
                    </a:moveTo>
                    <a:lnTo>
                      <a:pt x="2545281" y="991612"/>
                    </a:lnTo>
                    <a:cubicBezTo>
                      <a:pt x="2409500" y="974542"/>
                      <a:pt x="2137945" y="940401"/>
                      <a:pt x="1878852" y="951339"/>
                    </a:cubicBezTo>
                    <a:cubicBezTo>
                      <a:pt x="1619762" y="962277"/>
                      <a:pt x="1373138" y="1018295"/>
                      <a:pt x="1125617" y="1072015"/>
                    </a:cubicBezTo>
                    <a:cubicBezTo>
                      <a:pt x="878097" y="1125734"/>
                      <a:pt x="629679" y="1177156"/>
                      <a:pt x="442008" y="998195"/>
                    </a:cubicBezTo>
                    <a:cubicBezTo>
                      <a:pt x="254336" y="819236"/>
                      <a:pt x="127410" y="409892"/>
                      <a:pt x="63943" y="205220"/>
                    </a:cubicBezTo>
                    <a:lnTo>
                      <a:pt x="480" y="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2" name="Freeform: Shape 1871">
                <a:extLst>
                  <a:ext uri="{FF2B5EF4-FFF2-40B4-BE49-F238E27FC236}">
                    <a16:creationId xmlns:a16="http://schemas.microsoft.com/office/drawing/2014/main" id="{2774F364-884B-45A0-6D8A-6B6ECA1EE710}"/>
                  </a:ext>
                </a:extLst>
              </p:cNvPr>
              <p:cNvSpPr/>
              <p:nvPr/>
            </p:nvSpPr>
            <p:spPr>
              <a:xfrm>
                <a:off x="7779077" y="3297092"/>
                <a:ext cx="3263244" cy="457637"/>
              </a:xfrm>
              <a:custGeom>
                <a:avLst/>
                <a:gdLst>
                  <a:gd name="connsiteX0" fmla="*/ 3263745 w 3263244"/>
                  <a:gd name="connsiteY0" fmla="*/ 15954 h 457637"/>
                  <a:gd name="connsiteX1" fmla="*/ 3121190 w 3263244"/>
                  <a:gd name="connsiteY1" fmla="*/ 9012 h 457637"/>
                  <a:gd name="connsiteX2" fmla="*/ 2421586 w 3263244"/>
                  <a:gd name="connsiteY2" fmla="*/ 24262 h 457637"/>
                  <a:gd name="connsiteX3" fmla="*/ 1631226 w 3263244"/>
                  <a:gd name="connsiteY3" fmla="*/ 230122 h 457637"/>
                  <a:gd name="connsiteX4" fmla="*/ 839074 w 3263244"/>
                  <a:gd name="connsiteY4" fmla="*/ 431384 h 457637"/>
                  <a:gd name="connsiteX5" fmla="*/ 142159 w 3263244"/>
                  <a:gd name="connsiteY5" fmla="*/ 453530 h 457637"/>
                  <a:gd name="connsiteX6" fmla="*/ 500 w 3263244"/>
                  <a:gd name="connsiteY6" fmla="*/ 448886 h 45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3244" h="457637">
                    <a:moveTo>
                      <a:pt x="3263745" y="15954"/>
                    </a:moveTo>
                    <a:lnTo>
                      <a:pt x="3121190" y="9012"/>
                    </a:lnTo>
                    <a:cubicBezTo>
                      <a:pt x="2978635" y="2069"/>
                      <a:pt x="2693525" y="-11816"/>
                      <a:pt x="2421586" y="24262"/>
                    </a:cubicBezTo>
                    <a:cubicBezTo>
                      <a:pt x="2149651" y="60340"/>
                      <a:pt x="1890886" y="146380"/>
                      <a:pt x="1631226" y="230122"/>
                    </a:cubicBezTo>
                    <a:cubicBezTo>
                      <a:pt x="1371567" y="313863"/>
                      <a:pt x="1111010" y="395306"/>
                      <a:pt x="839074" y="431384"/>
                    </a:cubicBezTo>
                    <a:cubicBezTo>
                      <a:pt x="567135" y="467462"/>
                      <a:pt x="283818" y="458174"/>
                      <a:pt x="142159" y="453530"/>
                    </a:cubicBezTo>
                    <a:lnTo>
                      <a:pt x="500" y="4488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3" name="Freeform: Shape 1872">
                <a:extLst>
                  <a:ext uri="{FF2B5EF4-FFF2-40B4-BE49-F238E27FC236}">
                    <a16:creationId xmlns:a16="http://schemas.microsoft.com/office/drawing/2014/main" id="{ADA8187F-E4D0-B621-087D-6D68DB829F52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86236" cy="1125744"/>
              </a:xfrm>
              <a:custGeom>
                <a:avLst/>
                <a:gdLst>
                  <a:gd name="connsiteX0" fmla="*/ 2686717 w 2686236"/>
                  <a:gd name="connsiteY0" fmla="*/ 1047746 h 1125744"/>
                  <a:gd name="connsiteX1" fmla="*/ 2550171 w 2686236"/>
                  <a:gd name="connsiteY1" fmla="*/ 1025385 h 1125744"/>
                  <a:gd name="connsiteX2" fmla="*/ 1880622 w 2686236"/>
                  <a:gd name="connsiteY2" fmla="*/ 963546 h 1125744"/>
                  <a:gd name="connsiteX3" fmla="*/ 1126325 w 2686236"/>
                  <a:gd name="connsiteY3" fmla="*/ 1076898 h 1125744"/>
                  <a:gd name="connsiteX4" fmla="*/ 442362 w 2686236"/>
                  <a:gd name="connsiteY4" fmla="*/ 1000636 h 1125744"/>
                  <a:gd name="connsiteX5" fmla="*/ 64002 w 2686236"/>
                  <a:gd name="connsiteY5" fmla="*/ 205626 h 1125744"/>
                  <a:gd name="connsiteX6" fmla="*/ 480 w 2686236"/>
                  <a:gd name="connsiteY6" fmla="*/ 548 h 112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6236" h="1125744">
                    <a:moveTo>
                      <a:pt x="2686717" y="1047746"/>
                    </a:moveTo>
                    <a:lnTo>
                      <a:pt x="2550171" y="1025385"/>
                    </a:lnTo>
                    <a:cubicBezTo>
                      <a:pt x="2413630" y="1003025"/>
                      <a:pt x="2140539" y="958304"/>
                      <a:pt x="1880622" y="963546"/>
                    </a:cubicBezTo>
                    <a:cubicBezTo>
                      <a:pt x="1620706" y="968788"/>
                      <a:pt x="1373963" y="1023992"/>
                      <a:pt x="1126325" y="1076898"/>
                    </a:cubicBezTo>
                    <a:cubicBezTo>
                      <a:pt x="878686" y="1129803"/>
                      <a:pt x="630151" y="1180411"/>
                      <a:pt x="442362" y="1000636"/>
                    </a:cubicBezTo>
                    <a:cubicBezTo>
                      <a:pt x="254570" y="820863"/>
                      <a:pt x="127527" y="410704"/>
                      <a:pt x="64002" y="205626"/>
                    </a:cubicBezTo>
                    <a:lnTo>
                      <a:pt x="480" y="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4" name="Freeform: Shape 1873">
                <a:extLst>
                  <a:ext uri="{FF2B5EF4-FFF2-40B4-BE49-F238E27FC236}">
                    <a16:creationId xmlns:a16="http://schemas.microsoft.com/office/drawing/2014/main" id="{B0428541-716E-A255-D005-4F99A6FFDAD4}"/>
                  </a:ext>
                </a:extLst>
              </p:cNvPr>
              <p:cNvSpPr/>
              <p:nvPr/>
            </p:nvSpPr>
            <p:spPr>
              <a:xfrm>
                <a:off x="7774355" y="3316885"/>
                <a:ext cx="3272688" cy="416529"/>
              </a:xfrm>
              <a:custGeom>
                <a:avLst/>
                <a:gdLst>
                  <a:gd name="connsiteX0" fmla="*/ 3273189 w 3272688"/>
                  <a:gd name="connsiteY0" fmla="*/ 35348 h 416529"/>
                  <a:gd name="connsiteX1" fmla="*/ 3129946 w 3272688"/>
                  <a:gd name="connsiteY1" fmla="*/ 22691 h 416529"/>
                  <a:gd name="connsiteX2" fmla="*/ 2427490 w 3272688"/>
                  <a:gd name="connsiteY2" fmla="*/ 14266 h 416529"/>
                  <a:gd name="connsiteX3" fmla="*/ 1635948 w 3272688"/>
                  <a:gd name="connsiteY3" fmla="*/ 210328 h 416529"/>
                  <a:gd name="connsiteX4" fmla="*/ 842615 w 3272688"/>
                  <a:gd name="connsiteY4" fmla="*/ 401794 h 416529"/>
                  <a:gd name="connsiteX5" fmla="*/ 142846 w 3272688"/>
                  <a:gd name="connsiteY5" fmla="*/ 400264 h 416529"/>
                  <a:gd name="connsiteX6" fmla="*/ 500 w 3272688"/>
                  <a:gd name="connsiteY6" fmla="*/ 389906 h 41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2688" h="416529">
                    <a:moveTo>
                      <a:pt x="3273189" y="35348"/>
                    </a:moveTo>
                    <a:lnTo>
                      <a:pt x="3129946" y="22691"/>
                    </a:lnTo>
                    <a:cubicBezTo>
                      <a:pt x="2986700" y="10034"/>
                      <a:pt x="2700215" y="-15281"/>
                      <a:pt x="2427490" y="14266"/>
                    </a:cubicBezTo>
                    <a:cubicBezTo>
                      <a:pt x="2154764" y="43812"/>
                      <a:pt x="1895805" y="128220"/>
                      <a:pt x="1635948" y="210328"/>
                    </a:cubicBezTo>
                    <a:cubicBezTo>
                      <a:pt x="1376092" y="292437"/>
                      <a:pt x="1115340" y="372248"/>
                      <a:pt x="842615" y="401794"/>
                    </a:cubicBezTo>
                    <a:cubicBezTo>
                      <a:pt x="569889" y="431341"/>
                      <a:pt x="285197" y="410623"/>
                      <a:pt x="142846" y="400264"/>
                    </a:cubicBezTo>
                    <a:lnTo>
                      <a:pt x="500" y="3899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5" name="Freeform: Shape 1874">
                <a:extLst>
                  <a:ext uri="{FF2B5EF4-FFF2-40B4-BE49-F238E27FC236}">
                    <a16:creationId xmlns:a16="http://schemas.microsoft.com/office/drawing/2014/main" id="{DFD7DF00-5097-2EB8-1ACF-528F517726FA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90958" cy="1129491"/>
              </a:xfrm>
              <a:custGeom>
                <a:avLst/>
                <a:gdLst>
                  <a:gd name="connsiteX0" fmla="*/ 2691439 w 2690958"/>
                  <a:gd name="connsiteY0" fmla="*/ 1086933 h 1129491"/>
                  <a:gd name="connsiteX1" fmla="*/ 2554257 w 2690958"/>
                  <a:gd name="connsiteY1" fmla="*/ 1059266 h 1129491"/>
                  <a:gd name="connsiteX2" fmla="*/ 1882096 w 2690958"/>
                  <a:gd name="connsiteY2" fmla="*/ 975792 h 1129491"/>
                  <a:gd name="connsiteX3" fmla="*/ 1126915 w 2690958"/>
                  <a:gd name="connsiteY3" fmla="*/ 1081796 h 1129491"/>
                  <a:gd name="connsiteX4" fmla="*/ 442655 w 2690958"/>
                  <a:gd name="connsiteY4" fmla="*/ 1003085 h 1129491"/>
                  <a:gd name="connsiteX5" fmla="*/ 64053 w 2690958"/>
                  <a:gd name="connsiteY5" fmla="*/ 206035 h 1129491"/>
                  <a:gd name="connsiteX6" fmla="*/ 480 w 2690958"/>
                  <a:gd name="connsiteY6" fmla="*/ 548 h 112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0958" h="1129491">
                    <a:moveTo>
                      <a:pt x="2691439" y="1086933"/>
                    </a:moveTo>
                    <a:lnTo>
                      <a:pt x="2554257" y="1059266"/>
                    </a:lnTo>
                    <a:cubicBezTo>
                      <a:pt x="2417071" y="1031599"/>
                      <a:pt x="2142704" y="976265"/>
                      <a:pt x="1882096" y="975792"/>
                    </a:cubicBezTo>
                    <a:cubicBezTo>
                      <a:pt x="1621492" y="975319"/>
                      <a:pt x="1374652" y="1029707"/>
                      <a:pt x="1126915" y="1081796"/>
                    </a:cubicBezTo>
                    <a:cubicBezTo>
                      <a:pt x="879178" y="1133885"/>
                      <a:pt x="630546" y="1183676"/>
                      <a:pt x="442655" y="1003085"/>
                    </a:cubicBezTo>
                    <a:cubicBezTo>
                      <a:pt x="254767" y="822495"/>
                      <a:pt x="127626" y="411523"/>
                      <a:pt x="64053" y="206035"/>
                    </a:cubicBezTo>
                    <a:lnTo>
                      <a:pt x="480" y="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6" name="Freeform: Shape 1875">
                <a:extLst>
                  <a:ext uri="{FF2B5EF4-FFF2-40B4-BE49-F238E27FC236}">
                    <a16:creationId xmlns:a16="http://schemas.microsoft.com/office/drawing/2014/main" id="{5E2B6B6E-2D4D-4A00-7F79-54CE3E17E3DB}"/>
                  </a:ext>
                </a:extLst>
              </p:cNvPr>
              <p:cNvSpPr/>
              <p:nvPr/>
            </p:nvSpPr>
            <p:spPr>
              <a:xfrm>
                <a:off x="7770573" y="3333137"/>
                <a:ext cx="3280252" cy="383237"/>
              </a:xfrm>
              <a:custGeom>
                <a:avLst/>
                <a:gdLst>
                  <a:gd name="connsiteX0" fmla="*/ 3280753 w 3280252"/>
                  <a:gd name="connsiteY0" fmla="*/ 58386 h 383237"/>
                  <a:gd name="connsiteX1" fmla="*/ 3136958 w 3280252"/>
                  <a:gd name="connsiteY1" fmla="*/ 39999 h 383237"/>
                  <a:gd name="connsiteX2" fmla="*/ 2432215 w 3280252"/>
                  <a:gd name="connsiteY2" fmla="*/ 7837 h 383237"/>
                  <a:gd name="connsiteX3" fmla="*/ 1639730 w 3280252"/>
                  <a:gd name="connsiteY3" fmla="*/ 194077 h 383237"/>
                  <a:gd name="connsiteX4" fmla="*/ 845453 w 3280252"/>
                  <a:gd name="connsiteY4" fmla="*/ 375720 h 383237"/>
                  <a:gd name="connsiteX5" fmla="*/ 143399 w 3280252"/>
                  <a:gd name="connsiteY5" fmla="*/ 350453 h 383237"/>
                  <a:gd name="connsiteX6" fmla="*/ 500 w 3280252"/>
                  <a:gd name="connsiteY6" fmla="*/ 334364 h 38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0252" h="383237">
                    <a:moveTo>
                      <a:pt x="3280753" y="58386"/>
                    </a:moveTo>
                    <a:lnTo>
                      <a:pt x="3136958" y="39999"/>
                    </a:lnTo>
                    <a:cubicBezTo>
                      <a:pt x="2993163" y="21612"/>
                      <a:pt x="2705570" y="-15162"/>
                      <a:pt x="2432215" y="7837"/>
                    </a:cubicBezTo>
                    <a:cubicBezTo>
                      <a:pt x="2158861" y="30835"/>
                      <a:pt x="1899744" y="113605"/>
                      <a:pt x="1639730" y="194077"/>
                    </a:cubicBezTo>
                    <a:cubicBezTo>
                      <a:pt x="1379717" y="274549"/>
                      <a:pt x="1118808" y="352722"/>
                      <a:pt x="845453" y="375720"/>
                    </a:cubicBezTo>
                    <a:cubicBezTo>
                      <a:pt x="572099" y="398718"/>
                      <a:pt x="286301" y="366541"/>
                      <a:pt x="143399" y="350453"/>
                    </a:cubicBezTo>
                    <a:lnTo>
                      <a:pt x="500" y="3343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7" name="Freeform: Shape 1876">
                <a:extLst>
                  <a:ext uri="{FF2B5EF4-FFF2-40B4-BE49-F238E27FC236}">
                    <a16:creationId xmlns:a16="http://schemas.microsoft.com/office/drawing/2014/main" id="{D09AC3D3-9709-CA16-72AF-787513D76BB6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94740" cy="1133258"/>
              </a:xfrm>
              <a:custGeom>
                <a:avLst/>
                <a:gdLst>
                  <a:gd name="connsiteX0" fmla="*/ 2695220 w 2694740"/>
                  <a:gd name="connsiteY0" fmla="*/ 1126223 h 1133258"/>
                  <a:gd name="connsiteX1" fmla="*/ 2557523 w 2694740"/>
                  <a:gd name="connsiteY1" fmla="*/ 1093235 h 1133258"/>
                  <a:gd name="connsiteX2" fmla="*/ 1883277 w 2694740"/>
                  <a:gd name="connsiteY2" fmla="*/ 988070 h 1133258"/>
                  <a:gd name="connsiteX3" fmla="*/ 1127387 w 2694740"/>
                  <a:gd name="connsiteY3" fmla="*/ 1086707 h 1133258"/>
                  <a:gd name="connsiteX4" fmla="*/ 442892 w 2694740"/>
                  <a:gd name="connsiteY4" fmla="*/ 1005541 h 1133258"/>
                  <a:gd name="connsiteX5" fmla="*/ 64093 w 2694740"/>
                  <a:gd name="connsiteY5" fmla="*/ 206445 h 1133258"/>
                  <a:gd name="connsiteX6" fmla="*/ 480 w 2694740"/>
                  <a:gd name="connsiteY6" fmla="*/ 548 h 113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4740" h="1133258">
                    <a:moveTo>
                      <a:pt x="2695220" y="1126223"/>
                    </a:moveTo>
                    <a:lnTo>
                      <a:pt x="2557523" y="1093235"/>
                    </a:lnTo>
                    <a:cubicBezTo>
                      <a:pt x="2419829" y="1060248"/>
                      <a:pt x="2144434" y="994273"/>
                      <a:pt x="1883277" y="988070"/>
                    </a:cubicBezTo>
                    <a:cubicBezTo>
                      <a:pt x="1622121" y="981867"/>
                      <a:pt x="1375203" y="1035436"/>
                      <a:pt x="1127387" y="1086707"/>
                    </a:cubicBezTo>
                    <a:cubicBezTo>
                      <a:pt x="879571" y="1137978"/>
                      <a:pt x="630860" y="1186950"/>
                      <a:pt x="442892" y="1005541"/>
                    </a:cubicBezTo>
                    <a:cubicBezTo>
                      <a:pt x="254925" y="824133"/>
                      <a:pt x="127702" y="412339"/>
                      <a:pt x="64093" y="206445"/>
                    </a:cubicBezTo>
                    <a:lnTo>
                      <a:pt x="480" y="5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8" name="Freeform: Shape 1877">
                <a:extLst>
                  <a:ext uri="{FF2B5EF4-FFF2-40B4-BE49-F238E27FC236}">
                    <a16:creationId xmlns:a16="http://schemas.microsoft.com/office/drawing/2014/main" id="{E188583B-FD36-A38F-57A8-7FE3ABE2E7F4}"/>
                  </a:ext>
                </a:extLst>
              </p:cNvPr>
              <p:cNvSpPr/>
              <p:nvPr/>
            </p:nvSpPr>
            <p:spPr>
              <a:xfrm>
                <a:off x="7767738" y="3346972"/>
                <a:ext cx="3285922" cy="355160"/>
              </a:xfrm>
              <a:custGeom>
                <a:avLst/>
                <a:gdLst>
                  <a:gd name="connsiteX0" fmla="*/ 3286422 w 3285922"/>
                  <a:gd name="connsiteY0" fmla="*/ 83919 h 355160"/>
                  <a:gd name="connsiteX1" fmla="*/ 3142214 w 3285922"/>
                  <a:gd name="connsiteY1" fmla="*/ 59791 h 355160"/>
                  <a:gd name="connsiteX2" fmla="*/ 2435760 w 3285922"/>
                  <a:gd name="connsiteY2" fmla="*/ 3844 h 355160"/>
                  <a:gd name="connsiteX3" fmla="*/ 1642565 w 3285922"/>
                  <a:gd name="connsiteY3" fmla="*/ 180242 h 355160"/>
                  <a:gd name="connsiteX4" fmla="*/ 847578 w 3285922"/>
                  <a:gd name="connsiteY4" fmla="*/ 352043 h 355160"/>
                  <a:gd name="connsiteX5" fmla="*/ 143812 w 3285922"/>
                  <a:gd name="connsiteY5" fmla="*/ 302990 h 355160"/>
                  <a:gd name="connsiteX6" fmla="*/ 500 w 3285922"/>
                  <a:gd name="connsiteY6" fmla="*/ 281161 h 35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5922" h="355160">
                    <a:moveTo>
                      <a:pt x="3286422" y="83919"/>
                    </a:moveTo>
                    <a:lnTo>
                      <a:pt x="3142214" y="59791"/>
                    </a:lnTo>
                    <a:cubicBezTo>
                      <a:pt x="2998006" y="35663"/>
                      <a:pt x="2709589" y="-12593"/>
                      <a:pt x="2435760" y="3844"/>
                    </a:cubicBezTo>
                    <a:cubicBezTo>
                      <a:pt x="2161933" y="20280"/>
                      <a:pt x="1902697" y="101410"/>
                      <a:pt x="1642565" y="180242"/>
                    </a:cubicBezTo>
                    <a:cubicBezTo>
                      <a:pt x="1382433" y="259073"/>
                      <a:pt x="1121405" y="335606"/>
                      <a:pt x="847578" y="352043"/>
                    </a:cubicBezTo>
                    <a:cubicBezTo>
                      <a:pt x="573752" y="368480"/>
                      <a:pt x="287124" y="324820"/>
                      <a:pt x="143812" y="302990"/>
                    </a:cubicBezTo>
                    <a:lnTo>
                      <a:pt x="500" y="2811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79" name="Freeform: Shape 1878">
                <a:extLst>
                  <a:ext uri="{FF2B5EF4-FFF2-40B4-BE49-F238E27FC236}">
                    <a16:creationId xmlns:a16="http://schemas.microsoft.com/office/drawing/2014/main" id="{1A4C2162-29DF-EB63-221F-75744A3931A2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97575" cy="1165043"/>
              </a:xfrm>
              <a:custGeom>
                <a:avLst/>
                <a:gdLst>
                  <a:gd name="connsiteX0" fmla="*/ 2698055 w 2697575"/>
                  <a:gd name="connsiteY0" fmla="*/ 1165590 h 1165043"/>
                  <a:gd name="connsiteX1" fmla="*/ 2559977 w 2697575"/>
                  <a:gd name="connsiteY1" fmla="*/ 1127272 h 1165043"/>
                  <a:gd name="connsiteX2" fmla="*/ 1884166 w 2697575"/>
                  <a:gd name="connsiteY2" fmla="*/ 1000372 h 1165043"/>
                  <a:gd name="connsiteX3" fmla="*/ 1127742 w 2697575"/>
                  <a:gd name="connsiteY3" fmla="*/ 1091627 h 1165043"/>
                  <a:gd name="connsiteX4" fmla="*/ 443071 w 2697575"/>
                  <a:gd name="connsiteY4" fmla="*/ 1008000 h 1165043"/>
                  <a:gd name="connsiteX5" fmla="*/ 64122 w 2697575"/>
                  <a:gd name="connsiteY5" fmla="*/ 206853 h 1165043"/>
                  <a:gd name="connsiteX6" fmla="*/ 480 w 2697575"/>
                  <a:gd name="connsiteY6" fmla="*/ 547 h 116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7575" h="1165043">
                    <a:moveTo>
                      <a:pt x="2698055" y="1165590"/>
                    </a:moveTo>
                    <a:lnTo>
                      <a:pt x="2559977" y="1127272"/>
                    </a:lnTo>
                    <a:cubicBezTo>
                      <a:pt x="2421895" y="1088953"/>
                      <a:pt x="2145736" y="1012316"/>
                      <a:pt x="1884166" y="1000372"/>
                    </a:cubicBezTo>
                    <a:cubicBezTo>
                      <a:pt x="1622596" y="988427"/>
                      <a:pt x="1375616" y="1041177"/>
                      <a:pt x="1127742" y="1091627"/>
                    </a:cubicBezTo>
                    <a:cubicBezTo>
                      <a:pt x="879867" y="1142078"/>
                      <a:pt x="631094" y="1190230"/>
                      <a:pt x="443071" y="1008000"/>
                    </a:cubicBezTo>
                    <a:cubicBezTo>
                      <a:pt x="255045" y="825771"/>
                      <a:pt x="127761" y="413160"/>
                      <a:pt x="64122" y="206853"/>
                    </a:cubicBezTo>
                    <a:lnTo>
                      <a:pt x="480" y="5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0" name="Freeform: Shape 1879">
                <a:extLst>
                  <a:ext uri="{FF2B5EF4-FFF2-40B4-BE49-F238E27FC236}">
                    <a16:creationId xmlns:a16="http://schemas.microsoft.com/office/drawing/2014/main" id="{05C1A1CA-D450-9BD1-9001-EEB01A8D00E2}"/>
                  </a:ext>
                </a:extLst>
              </p:cNvPr>
              <p:cNvSpPr/>
              <p:nvPr/>
            </p:nvSpPr>
            <p:spPr>
              <a:xfrm>
                <a:off x="8356085" y="2265347"/>
                <a:ext cx="2699469" cy="1204469"/>
              </a:xfrm>
              <a:custGeom>
                <a:avLst/>
                <a:gdLst>
                  <a:gd name="connsiteX0" fmla="*/ 2699950 w 2699469"/>
                  <a:gd name="connsiteY0" fmla="*/ 1205014 h 1204469"/>
                  <a:gd name="connsiteX1" fmla="*/ 2561612 w 2699469"/>
                  <a:gd name="connsiteY1" fmla="*/ 1161357 h 1204469"/>
                  <a:gd name="connsiteX2" fmla="*/ 1884758 w 2699469"/>
                  <a:gd name="connsiteY2" fmla="*/ 1012691 h 1204469"/>
                  <a:gd name="connsiteX3" fmla="*/ 1127978 w 2699469"/>
                  <a:gd name="connsiteY3" fmla="*/ 1096554 h 1204469"/>
                  <a:gd name="connsiteX4" fmla="*/ 443188 w 2699469"/>
                  <a:gd name="connsiteY4" fmla="*/ 1010463 h 1204469"/>
                  <a:gd name="connsiteX5" fmla="*/ 64140 w 2699469"/>
                  <a:gd name="connsiteY5" fmla="*/ 207262 h 1204469"/>
                  <a:gd name="connsiteX6" fmla="*/ 480 w 2699469"/>
                  <a:gd name="connsiteY6" fmla="*/ 545 h 120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9469" h="1204469">
                    <a:moveTo>
                      <a:pt x="2699950" y="1205014"/>
                    </a:moveTo>
                    <a:lnTo>
                      <a:pt x="2561612" y="1161357"/>
                    </a:lnTo>
                    <a:cubicBezTo>
                      <a:pt x="2423274" y="1117700"/>
                      <a:pt x="2146602" y="1030384"/>
                      <a:pt x="1884758" y="1012691"/>
                    </a:cubicBezTo>
                    <a:cubicBezTo>
                      <a:pt x="1622911" y="994997"/>
                      <a:pt x="1375893" y="1046925"/>
                      <a:pt x="1127978" y="1096554"/>
                    </a:cubicBezTo>
                    <a:cubicBezTo>
                      <a:pt x="880064" y="1146183"/>
                      <a:pt x="631255" y="1193514"/>
                      <a:pt x="443188" y="1010463"/>
                    </a:cubicBezTo>
                    <a:cubicBezTo>
                      <a:pt x="255122" y="827412"/>
                      <a:pt x="127801" y="413978"/>
                      <a:pt x="64140" y="207262"/>
                    </a:cubicBezTo>
                    <a:lnTo>
                      <a:pt x="480" y="54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1" name="Freeform: Shape 1880">
                <a:extLst>
                  <a:ext uri="{FF2B5EF4-FFF2-40B4-BE49-F238E27FC236}">
                    <a16:creationId xmlns:a16="http://schemas.microsoft.com/office/drawing/2014/main" id="{2C65E5DA-8ED6-0364-944F-5284BDD91EBD}"/>
                  </a:ext>
                </a:extLst>
              </p:cNvPr>
              <p:cNvSpPr/>
              <p:nvPr/>
            </p:nvSpPr>
            <p:spPr>
              <a:xfrm>
                <a:off x="10610161" y="3417326"/>
                <a:ext cx="446341" cy="367214"/>
              </a:xfrm>
              <a:custGeom>
                <a:avLst/>
                <a:gdLst>
                  <a:gd name="connsiteX0" fmla="*/ 446744 w 446341"/>
                  <a:gd name="connsiteY0" fmla="*/ 92445 h 367214"/>
                  <a:gd name="connsiteX1" fmla="*/ 335996 w 446341"/>
                  <a:gd name="connsiteY1" fmla="*/ 62136 h 367214"/>
                  <a:gd name="connsiteX2" fmla="*/ 440 w 446341"/>
                  <a:gd name="connsiteY2" fmla="*/ 17087 h 367214"/>
                  <a:gd name="connsiteX3" fmla="*/ 319464 w 446341"/>
                  <a:gd name="connsiteY3" fmla="*/ 291524 h 367214"/>
                  <a:gd name="connsiteX4" fmla="*/ 426906 w 446341"/>
                  <a:gd name="connsiteY4" fmla="*/ 367710 h 36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41" h="367214">
                    <a:moveTo>
                      <a:pt x="446744" y="92445"/>
                    </a:moveTo>
                    <a:lnTo>
                      <a:pt x="335996" y="62136"/>
                    </a:lnTo>
                    <a:cubicBezTo>
                      <a:pt x="225244" y="31827"/>
                      <a:pt x="3747" y="-28790"/>
                      <a:pt x="440" y="17087"/>
                    </a:cubicBezTo>
                    <a:cubicBezTo>
                      <a:pt x="-2866" y="62965"/>
                      <a:pt x="212022" y="215337"/>
                      <a:pt x="319464" y="291524"/>
                    </a:cubicBezTo>
                    <a:lnTo>
                      <a:pt x="426906" y="3677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2" name="Freeform: Shape 1881">
                <a:extLst>
                  <a:ext uri="{FF2B5EF4-FFF2-40B4-BE49-F238E27FC236}">
                    <a16:creationId xmlns:a16="http://schemas.microsoft.com/office/drawing/2014/main" id="{26E3786C-8420-AD94-A1DD-8A710CE1C320}"/>
                  </a:ext>
                </a:extLst>
              </p:cNvPr>
              <p:cNvSpPr/>
              <p:nvPr/>
            </p:nvSpPr>
            <p:spPr>
              <a:xfrm>
                <a:off x="10611595" y="3411499"/>
                <a:ext cx="444907" cy="333978"/>
              </a:xfrm>
              <a:custGeom>
                <a:avLst/>
                <a:gdLst>
                  <a:gd name="connsiteX0" fmla="*/ 445310 w 444907"/>
                  <a:gd name="connsiteY0" fmla="*/ 98274 h 333978"/>
                  <a:gd name="connsiteX1" fmla="*/ 334679 w 444907"/>
                  <a:gd name="connsiteY1" fmla="*/ 67151 h 333978"/>
                  <a:gd name="connsiteX2" fmla="*/ 422 w 444907"/>
                  <a:gd name="connsiteY2" fmla="*/ 13150 h 333978"/>
                  <a:gd name="connsiteX3" fmla="*/ 322861 w 444907"/>
                  <a:gd name="connsiteY3" fmla="*/ 263986 h 333978"/>
                  <a:gd name="connsiteX4" fmla="*/ 431130 w 444907"/>
                  <a:gd name="connsiteY4" fmla="*/ 334475 h 333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907" h="333978">
                    <a:moveTo>
                      <a:pt x="445310" y="98274"/>
                    </a:moveTo>
                    <a:lnTo>
                      <a:pt x="334679" y="67151"/>
                    </a:lnTo>
                    <a:cubicBezTo>
                      <a:pt x="224048" y="36028"/>
                      <a:pt x="2785" y="-26217"/>
                      <a:pt x="422" y="13150"/>
                    </a:cubicBezTo>
                    <a:cubicBezTo>
                      <a:pt x="-1941" y="52517"/>
                      <a:pt x="214596" y="193496"/>
                      <a:pt x="322861" y="263986"/>
                    </a:cubicBezTo>
                    <a:lnTo>
                      <a:pt x="431130" y="3344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3" name="Freeform: Shape 1882">
                <a:extLst>
                  <a:ext uri="{FF2B5EF4-FFF2-40B4-BE49-F238E27FC236}">
                    <a16:creationId xmlns:a16="http://schemas.microsoft.com/office/drawing/2014/main" id="{CD743572-BAE5-7093-29EA-D39AC5117F69}"/>
                  </a:ext>
                </a:extLst>
              </p:cNvPr>
              <p:cNvSpPr/>
              <p:nvPr/>
            </p:nvSpPr>
            <p:spPr>
              <a:xfrm>
                <a:off x="10610161" y="3432395"/>
                <a:ext cx="446341" cy="352145"/>
              </a:xfrm>
              <a:custGeom>
                <a:avLst/>
                <a:gdLst>
                  <a:gd name="connsiteX0" fmla="*/ 446744 w 446341"/>
                  <a:gd name="connsiteY0" fmla="*/ 116847 h 352145"/>
                  <a:gd name="connsiteX1" fmla="*/ 335996 w 446341"/>
                  <a:gd name="connsiteY1" fmla="*/ 80782 h 352145"/>
                  <a:gd name="connsiteX2" fmla="*/ 440 w 446341"/>
                  <a:gd name="connsiteY2" fmla="*/ 11886 h 352145"/>
                  <a:gd name="connsiteX3" fmla="*/ 319464 w 446341"/>
                  <a:gd name="connsiteY3" fmla="*/ 277277 h 352145"/>
                  <a:gd name="connsiteX4" fmla="*/ 426906 w 446341"/>
                  <a:gd name="connsiteY4" fmla="*/ 352640 h 35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41" h="352145">
                    <a:moveTo>
                      <a:pt x="446744" y="116847"/>
                    </a:moveTo>
                    <a:lnTo>
                      <a:pt x="335996" y="80782"/>
                    </a:lnTo>
                    <a:cubicBezTo>
                      <a:pt x="225244" y="44717"/>
                      <a:pt x="3747" y="-27413"/>
                      <a:pt x="440" y="11886"/>
                    </a:cubicBezTo>
                    <a:cubicBezTo>
                      <a:pt x="-2866" y="51185"/>
                      <a:pt x="212022" y="201913"/>
                      <a:pt x="319464" y="277277"/>
                    </a:cubicBezTo>
                    <a:lnTo>
                      <a:pt x="426906" y="35264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4" name="Freeform: Shape 1883">
                <a:extLst>
                  <a:ext uri="{FF2B5EF4-FFF2-40B4-BE49-F238E27FC236}">
                    <a16:creationId xmlns:a16="http://schemas.microsoft.com/office/drawing/2014/main" id="{6130E8E9-5ED1-7106-B793-26D553D26EE3}"/>
                  </a:ext>
                </a:extLst>
              </p:cNvPr>
              <p:cNvSpPr/>
              <p:nvPr/>
            </p:nvSpPr>
            <p:spPr>
              <a:xfrm>
                <a:off x="10611595" y="3425827"/>
                <a:ext cx="444907" cy="319651"/>
              </a:xfrm>
              <a:custGeom>
                <a:avLst/>
                <a:gdLst>
                  <a:gd name="connsiteX0" fmla="*/ 445310 w 444907"/>
                  <a:gd name="connsiteY0" fmla="*/ 123416 h 319651"/>
                  <a:gd name="connsiteX1" fmla="*/ 334679 w 444907"/>
                  <a:gd name="connsiteY1" fmla="*/ 86538 h 319651"/>
                  <a:gd name="connsiteX2" fmla="*/ 422 w 444907"/>
                  <a:gd name="connsiteY2" fmla="*/ 8690 h 319651"/>
                  <a:gd name="connsiteX3" fmla="*/ 322861 w 444907"/>
                  <a:gd name="connsiteY3" fmla="*/ 250480 h 319651"/>
                  <a:gd name="connsiteX4" fmla="*/ 431130 w 444907"/>
                  <a:gd name="connsiteY4" fmla="*/ 320147 h 31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907" h="319651">
                    <a:moveTo>
                      <a:pt x="445310" y="123416"/>
                    </a:moveTo>
                    <a:lnTo>
                      <a:pt x="334679" y="86538"/>
                    </a:lnTo>
                    <a:cubicBezTo>
                      <a:pt x="224048" y="49659"/>
                      <a:pt x="2785" y="-24098"/>
                      <a:pt x="422" y="8690"/>
                    </a:cubicBezTo>
                    <a:cubicBezTo>
                      <a:pt x="-1941" y="41478"/>
                      <a:pt x="214596" y="180813"/>
                      <a:pt x="322861" y="250480"/>
                    </a:cubicBezTo>
                    <a:lnTo>
                      <a:pt x="431130" y="3201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5" name="Freeform: Shape 1884">
                <a:extLst>
                  <a:ext uri="{FF2B5EF4-FFF2-40B4-BE49-F238E27FC236}">
                    <a16:creationId xmlns:a16="http://schemas.microsoft.com/office/drawing/2014/main" id="{86221536-A61C-7107-D7C8-C34BA925C282}"/>
                  </a:ext>
                </a:extLst>
              </p:cNvPr>
              <p:cNvSpPr/>
              <p:nvPr/>
            </p:nvSpPr>
            <p:spPr>
              <a:xfrm>
                <a:off x="10609930" y="3446231"/>
                <a:ext cx="445625" cy="338309"/>
              </a:xfrm>
              <a:custGeom>
                <a:avLst/>
                <a:gdLst>
                  <a:gd name="connsiteX0" fmla="*/ 446028 w 445625"/>
                  <a:gd name="connsiteY0" fmla="*/ 142469 h 338309"/>
                  <a:gd name="connsiteX1" fmla="*/ 335418 w 445625"/>
                  <a:gd name="connsiteY1" fmla="*/ 100650 h 338309"/>
                  <a:gd name="connsiteX2" fmla="*/ 437 w 445625"/>
                  <a:gd name="connsiteY2" fmla="*/ 7914 h 338309"/>
                  <a:gd name="connsiteX3" fmla="*/ 319672 w 445625"/>
                  <a:gd name="connsiteY3" fmla="*/ 264262 h 338309"/>
                  <a:gd name="connsiteX4" fmla="*/ 427136 w 445625"/>
                  <a:gd name="connsiteY4" fmla="*/ 338804 h 33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625" h="338309">
                    <a:moveTo>
                      <a:pt x="446028" y="142469"/>
                    </a:moveTo>
                    <a:lnTo>
                      <a:pt x="335418" y="100650"/>
                    </a:lnTo>
                    <a:cubicBezTo>
                      <a:pt x="224805" y="58831"/>
                      <a:pt x="3583" y="-24808"/>
                      <a:pt x="437" y="7914"/>
                    </a:cubicBezTo>
                    <a:cubicBezTo>
                      <a:pt x="-2712" y="40636"/>
                      <a:pt x="212212" y="189720"/>
                      <a:pt x="319672" y="264262"/>
                    </a:cubicBezTo>
                    <a:lnTo>
                      <a:pt x="427136" y="3388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6" name="Freeform: Shape 1885">
                <a:extLst>
                  <a:ext uri="{FF2B5EF4-FFF2-40B4-BE49-F238E27FC236}">
                    <a16:creationId xmlns:a16="http://schemas.microsoft.com/office/drawing/2014/main" id="{0613A057-613D-0A59-D27E-15E4A3693CDD}"/>
                  </a:ext>
                </a:extLst>
              </p:cNvPr>
              <p:cNvSpPr/>
              <p:nvPr/>
            </p:nvSpPr>
            <p:spPr>
              <a:xfrm>
                <a:off x="10611360" y="3438976"/>
                <a:ext cx="444195" cy="306501"/>
              </a:xfrm>
              <a:custGeom>
                <a:avLst/>
                <a:gdLst>
                  <a:gd name="connsiteX0" fmla="*/ 444598 w 444195"/>
                  <a:gd name="connsiteY0" fmla="*/ 149726 h 306501"/>
                  <a:gd name="connsiteX1" fmla="*/ 334106 w 444195"/>
                  <a:gd name="connsiteY1" fmla="*/ 107093 h 306501"/>
                  <a:gd name="connsiteX2" fmla="*/ 419 w 444195"/>
                  <a:gd name="connsiteY2" fmla="*/ 5405 h 306501"/>
                  <a:gd name="connsiteX3" fmla="*/ 323078 w 444195"/>
                  <a:gd name="connsiteY3" fmla="*/ 238153 h 306501"/>
                  <a:gd name="connsiteX4" fmla="*/ 431365 w 444195"/>
                  <a:gd name="connsiteY4" fmla="*/ 306998 h 30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195" h="306501">
                    <a:moveTo>
                      <a:pt x="444598" y="149726"/>
                    </a:moveTo>
                    <a:lnTo>
                      <a:pt x="334106" y="107093"/>
                    </a:lnTo>
                    <a:cubicBezTo>
                      <a:pt x="223613" y="64460"/>
                      <a:pt x="2625" y="-20807"/>
                      <a:pt x="419" y="5405"/>
                    </a:cubicBezTo>
                    <a:cubicBezTo>
                      <a:pt x="-1783" y="31617"/>
                      <a:pt x="214791" y="169307"/>
                      <a:pt x="323078" y="238153"/>
                    </a:cubicBezTo>
                    <a:lnTo>
                      <a:pt x="431365" y="3069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7" name="Freeform: Shape 1886">
                <a:extLst>
                  <a:ext uri="{FF2B5EF4-FFF2-40B4-BE49-F238E27FC236}">
                    <a16:creationId xmlns:a16="http://schemas.microsoft.com/office/drawing/2014/main" id="{60CCFDDB-1B2D-0CC8-ED1D-8B7A860FFE97}"/>
                  </a:ext>
                </a:extLst>
              </p:cNvPr>
              <p:cNvSpPr/>
              <p:nvPr/>
            </p:nvSpPr>
            <p:spPr>
              <a:xfrm>
                <a:off x="10598581" y="3492230"/>
                <a:ext cx="455079" cy="484976"/>
              </a:xfrm>
              <a:custGeom>
                <a:avLst/>
                <a:gdLst>
                  <a:gd name="connsiteX0" fmla="*/ 455482 w 455079"/>
                  <a:gd name="connsiteY0" fmla="*/ 135888 h 484976"/>
                  <a:gd name="connsiteX1" fmla="*/ 344269 w 455079"/>
                  <a:gd name="connsiteY1" fmla="*/ 92332 h 484976"/>
                  <a:gd name="connsiteX2" fmla="*/ 751 w 455079"/>
                  <a:gd name="connsiteY2" fmla="*/ 19929 h 484976"/>
                  <a:gd name="connsiteX3" fmla="*/ 294903 w 455079"/>
                  <a:gd name="connsiteY3" fmla="*/ 383643 h 484976"/>
                  <a:gd name="connsiteX4" fmla="*/ 396244 w 455079"/>
                  <a:gd name="connsiteY4" fmla="*/ 485462 h 48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079" h="484976">
                    <a:moveTo>
                      <a:pt x="455482" y="135888"/>
                    </a:moveTo>
                    <a:lnTo>
                      <a:pt x="344269" y="92332"/>
                    </a:lnTo>
                    <a:cubicBezTo>
                      <a:pt x="233053" y="48777"/>
                      <a:pt x="10623" y="-38333"/>
                      <a:pt x="751" y="19929"/>
                    </a:cubicBezTo>
                    <a:cubicBezTo>
                      <a:pt x="-9121" y="78191"/>
                      <a:pt x="193562" y="281826"/>
                      <a:pt x="294903" y="383643"/>
                    </a:cubicBezTo>
                    <a:lnTo>
                      <a:pt x="396244" y="4854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8" name="Freeform: Shape 1887">
                <a:extLst>
                  <a:ext uri="{FF2B5EF4-FFF2-40B4-BE49-F238E27FC236}">
                    <a16:creationId xmlns:a16="http://schemas.microsoft.com/office/drawing/2014/main" id="{BFF7B30D-173A-903B-7148-2A4B59F54627}"/>
                  </a:ext>
                </a:extLst>
              </p:cNvPr>
              <p:cNvSpPr/>
              <p:nvPr/>
            </p:nvSpPr>
            <p:spPr>
              <a:xfrm>
                <a:off x="8267977" y="3478909"/>
                <a:ext cx="2785683" cy="1234685"/>
              </a:xfrm>
              <a:custGeom>
                <a:avLst/>
                <a:gdLst>
                  <a:gd name="connsiteX0" fmla="*/ 2786166 w 2785683"/>
                  <a:gd name="connsiteY0" fmla="*/ 149184 h 1234685"/>
                  <a:gd name="connsiteX1" fmla="*/ 2647170 w 2785683"/>
                  <a:gd name="connsiteY1" fmla="*/ 109658 h 1234685"/>
                  <a:gd name="connsiteX2" fmla="*/ 1966769 w 2785683"/>
                  <a:gd name="connsiteY2" fmla="*/ 1378 h 1234685"/>
                  <a:gd name="connsiteX3" fmla="*/ 1204839 w 2785683"/>
                  <a:gd name="connsiteY3" fmla="*/ 208666 h 1234685"/>
                  <a:gd name="connsiteX4" fmla="*/ 503648 w 2785683"/>
                  <a:gd name="connsiteY4" fmla="*/ 571757 h 1234685"/>
                  <a:gd name="connsiteX5" fmla="*/ 76056 w 2785683"/>
                  <a:gd name="connsiteY5" fmla="*/ 1111973 h 1234685"/>
                  <a:gd name="connsiteX6" fmla="*/ 483 w 2785683"/>
                  <a:gd name="connsiteY6" fmla="*/ 1235147 h 123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5683" h="1234685">
                    <a:moveTo>
                      <a:pt x="2786166" y="149184"/>
                    </a:moveTo>
                    <a:lnTo>
                      <a:pt x="2647170" y="109658"/>
                    </a:lnTo>
                    <a:cubicBezTo>
                      <a:pt x="2508170" y="70132"/>
                      <a:pt x="2230174" y="-8919"/>
                      <a:pt x="1966769" y="1378"/>
                    </a:cubicBezTo>
                    <a:cubicBezTo>
                      <a:pt x="1703363" y="11674"/>
                      <a:pt x="1454550" y="111319"/>
                      <a:pt x="1204839" y="208666"/>
                    </a:cubicBezTo>
                    <a:cubicBezTo>
                      <a:pt x="955129" y="306012"/>
                      <a:pt x="704523" y="401060"/>
                      <a:pt x="503648" y="571757"/>
                    </a:cubicBezTo>
                    <a:cubicBezTo>
                      <a:pt x="302773" y="742453"/>
                      <a:pt x="151630" y="988800"/>
                      <a:pt x="76056" y="1111973"/>
                    </a:cubicBezTo>
                    <a:lnTo>
                      <a:pt x="483" y="12351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89" name="Freeform: Shape 1888">
                <a:extLst>
                  <a:ext uri="{FF2B5EF4-FFF2-40B4-BE49-F238E27FC236}">
                    <a16:creationId xmlns:a16="http://schemas.microsoft.com/office/drawing/2014/main" id="{8BCDA10B-9D70-5898-8276-24B5586B936A}"/>
                  </a:ext>
                </a:extLst>
              </p:cNvPr>
              <p:cNvSpPr/>
              <p:nvPr/>
            </p:nvSpPr>
            <p:spPr>
              <a:xfrm>
                <a:off x="10571397" y="3543791"/>
                <a:ext cx="479428" cy="691730"/>
              </a:xfrm>
              <a:custGeom>
                <a:avLst/>
                <a:gdLst>
                  <a:gd name="connsiteX0" fmla="*/ 479833 w 479428"/>
                  <a:gd name="connsiteY0" fmla="*/ 123685 h 691730"/>
                  <a:gd name="connsiteX1" fmla="*/ 367007 w 479428"/>
                  <a:gd name="connsiteY1" fmla="*/ 79770 h 691730"/>
                  <a:gd name="connsiteX2" fmla="*/ 2941 w 479428"/>
                  <a:gd name="connsiteY2" fmla="*/ 42779 h 691730"/>
                  <a:gd name="connsiteX3" fmla="*/ 239046 w 479428"/>
                  <a:gd name="connsiteY3" fmla="*/ 553535 h 691730"/>
                  <a:gd name="connsiteX4" fmla="*/ 326280 w 479428"/>
                  <a:gd name="connsiteY4" fmla="*/ 692206 h 69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428" h="691730">
                    <a:moveTo>
                      <a:pt x="479833" y="123685"/>
                    </a:moveTo>
                    <a:lnTo>
                      <a:pt x="367007" y="79770"/>
                    </a:lnTo>
                    <a:cubicBezTo>
                      <a:pt x="254181" y="35856"/>
                      <a:pt x="28533" y="-51974"/>
                      <a:pt x="2941" y="42779"/>
                    </a:cubicBezTo>
                    <a:cubicBezTo>
                      <a:pt x="-22652" y="137532"/>
                      <a:pt x="151812" y="414868"/>
                      <a:pt x="239046" y="553535"/>
                    </a:cubicBezTo>
                    <a:lnTo>
                      <a:pt x="326280" y="6922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0" name="Freeform: Shape 1889">
                <a:extLst>
                  <a:ext uri="{FF2B5EF4-FFF2-40B4-BE49-F238E27FC236}">
                    <a16:creationId xmlns:a16="http://schemas.microsoft.com/office/drawing/2014/main" id="{B35A4C91-A5F8-8CE5-A1EC-923E940AF11D}"/>
                  </a:ext>
                </a:extLst>
              </p:cNvPr>
              <p:cNvSpPr/>
              <p:nvPr/>
            </p:nvSpPr>
            <p:spPr>
              <a:xfrm>
                <a:off x="8267977" y="3491961"/>
                <a:ext cx="2782848" cy="1221633"/>
              </a:xfrm>
              <a:custGeom>
                <a:avLst/>
                <a:gdLst>
                  <a:gd name="connsiteX0" fmla="*/ 2783331 w 2782848"/>
                  <a:gd name="connsiteY0" fmla="*/ 175500 h 1221633"/>
                  <a:gd name="connsiteX1" fmla="*/ 2644716 w 2782848"/>
                  <a:gd name="connsiteY1" fmla="*/ 130644 h 1221633"/>
                  <a:gd name="connsiteX2" fmla="*/ 1965884 w 2782848"/>
                  <a:gd name="connsiteY2" fmla="*/ 628 h 1221633"/>
                  <a:gd name="connsiteX3" fmla="*/ 1204485 w 2782848"/>
                  <a:gd name="connsiteY3" fmla="*/ 200534 h 1221633"/>
                  <a:gd name="connsiteX4" fmla="*/ 503469 w 2782848"/>
                  <a:gd name="connsiteY4" fmla="*/ 561166 h 1221633"/>
                  <a:gd name="connsiteX5" fmla="*/ 76027 w 2782848"/>
                  <a:gd name="connsiteY5" fmla="*/ 1099334 h 1221633"/>
                  <a:gd name="connsiteX6" fmla="*/ 483 w 2782848"/>
                  <a:gd name="connsiteY6" fmla="*/ 1222094 h 122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848" h="1221633">
                    <a:moveTo>
                      <a:pt x="2783331" y="175500"/>
                    </a:moveTo>
                    <a:lnTo>
                      <a:pt x="2644716" y="130644"/>
                    </a:lnTo>
                    <a:cubicBezTo>
                      <a:pt x="2506104" y="85786"/>
                      <a:pt x="2228876" y="-3928"/>
                      <a:pt x="1965884" y="628"/>
                    </a:cubicBezTo>
                    <a:cubicBezTo>
                      <a:pt x="1702891" y="5183"/>
                      <a:pt x="1454136" y="104008"/>
                      <a:pt x="1204485" y="200534"/>
                    </a:cubicBezTo>
                    <a:cubicBezTo>
                      <a:pt x="954833" y="297061"/>
                      <a:pt x="704286" y="391289"/>
                      <a:pt x="503469" y="561166"/>
                    </a:cubicBezTo>
                    <a:cubicBezTo>
                      <a:pt x="302652" y="731043"/>
                      <a:pt x="151568" y="976571"/>
                      <a:pt x="76027" y="1099334"/>
                    </a:cubicBezTo>
                    <a:lnTo>
                      <a:pt x="483" y="12220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1" name="Freeform: Shape 1890">
                <a:extLst>
                  <a:ext uri="{FF2B5EF4-FFF2-40B4-BE49-F238E27FC236}">
                    <a16:creationId xmlns:a16="http://schemas.microsoft.com/office/drawing/2014/main" id="{695348AD-CE29-1B88-E6AE-E62C9E449D8B}"/>
                  </a:ext>
                </a:extLst>
              </p:cNvPr>
              <p:cNvSpPr/>
              <p:nvPr/>
            </p:nvSpPr>
            <p:spPr>
              <a:xfrm>
                <a:off x="10612551" y="3390288"/>
                <a:ext cx="443004" cy="316002"/>
              </a:xfrm>
              <a:custGeom>
                <a:avLst/>
                <a:gdLst>
                  <a:gd name="connsiteX0" fmla="*/ 434896 w 443004"/>
                  <a:gd name="connsiteY0" fmla="*/ 316501 h 316002"/>
                  <a:gd name="connsiteX1" fmla="*/ 325921 w 443004"/>
                  <a:gd name="connsiteY1" fmla="*/ 250904 h 316002"/>
                  <a:gd name="connsiteX2" fmla="*/ 410 w 443004"/>
                  <a:gd name="connsiteY2" fmla="*/ 14702 h 316002"/>
                  <a:gd name="connsiteX3" fmla="*/ 333013 w 443004"/>
                  <a:gd name="connsiteY3" fmla="*/ 53843 h 316002"/>
                  <a:gd name="connsiteX4" fmla="*/ 443407 w 443004"/>
                  <a:gd name="connsiteY4" fmla="*/ 80027 h 31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04" h="316002">
                    <a:moveTo>
                      <a:pt x="434896" y="316501"/>
                    </a:moveTo>
                    <a:lnTo>
                      <a:pt x="325921" y="250904"/>
                    </a:lnTo>
                    <a:cubicBezTo>
                      <a:pt x="216943" y="185308"/>
                      <a:pt x="-1010" y="54114"/>
                      <a:pt x="410" y="14702"/>
                    </a:cubicBezTo>
                    <a:cubicBezTo>
                      <a:pt x="1829" y="-24711"/>
                      <a:pt x="222616" y="27659"/>
                      <a:pt x="333013" y="53843"/>
                    </a:cubicBezTo>
                    <a:lnTo>
                      <a:pt x="443407" y="800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2" name="Freeform: Shape 1891">
                <a:extLst>
                  <a:ext uri="{FF2B5EF4-FFF2-40B4-BE49-F238E27FC236}">
                    <a16:creationId xmlns:a16="http://schemas.microsoft.com/office/drawing/2014/main" id="{CEF8B73E-84F1-98ED-C050-343806236791}"/>
                  </a:ext>
                </a:extLst>
              </p:cNvPr>
              <p:cNvSpPr/>
              <p:nvPr/>
            </p:nvSpPr>
            <p:spPr>
              <a:xfrm>
                <a:off x="8267977" y="3504396"/>
                <a:ext cx="2779066" cy="1209198"/>
              </a:xfrm>
              <a:custGeom>
                <a:avLst/>
                <a:gdLst>
                  <a:gd name="connsiteX0" fmla="*/ 2779550 w 2779066"/>
                  <a:gd name="connsiteY0" fmla="*/ 202355 h 1209198"/>
                  <a:gd name="connsiteX1" fmla="*/ 2641450 w 2779066"/>
                  <a:gd name="connsiteY1" fmla="*/ 152177 h 1209198"/>
                  <a:gd name="connsiteX2" fmla="*/ 1964702 w 2779066"/>
                  <a:gd name="connsiteY2" fmla="*/ 471 h 1209198"/>
                  <a:gd name="connsiteX3" fmla="*/ 1204012 w 2779066"/>
                  <a:gd name="connsiteY3" fmla="*/ 193010 h 1209198"/>
                  <a:gd name="connsiteX4" fmla="*/ 503235 w 2779066"/>
                  <a:gd name="connsiteY4" fmla="*/ 551185 h 1209198"/>
                  <a:gd name="connsiteX5" fmla="*/ 75987 w 2779066"/>
                  <a:gd name="connsiteY5" fmla="*/ 1087305 h 1209198"/>
                  <a:gd name="connsiteX6" fmla="*/ 483 w 2779066"/>
                  <a:gd name="connsiteY6" fmla="*/ 1209659 h 120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9066" h="1209198">
                    <a:moveTo>
                      <a:pt x="2779550" y="202355"/>
                    </a:moveTo>
                    <a:lnTo>
                      <a:pt x="2641450" y="152177"/>
                    </a:lnTo>
                    <a:cubicBezTo>
                      <a:pt x="2503346" y="102000"/>
                      <a:pt x="2227142" y="1645"/>
                      <a:pt x="1964702" y="471"/>
                    </a:cubicBezTo>
                    <a:cubicBezTo>
                      <a:pt x="1702262" y="-704"/>
                      <a:pt x="1453585" y="97303"/>
                      <a:pt x="1204012" y="193010"/>
                    </a:cubicBezTo>
                    <a:cubicBezTo>
                      <a:pt x="954440" y="288719"/>
                      <a:pt x="703971" y="382128"/>
                      <a:pt x="503235" y="551185"/>
                    </a:cubicBezTo>
                    <a:cubicBezTo>
                      <a:pt x="302495" y="720247"/>
                      <a:pt x="151491" y="964951"/>
                      <a:pt x="75987" y="1087305"/>
                    </a:cubicBezTo>
                    <a:lnTo>
                      <a:pt x="483" y="12096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3" name="Freeform: Shape 1892">
                <a:extLst>
                  <a:ext uri="{FF2B5EF4-FFF2-40B4-BE49-F238E27FC236}">
                    <a16:creationId xmlns:a16="http://schemas.microsoft.com/office/drawing/2014/main" id="{232DE4E3-BCF8-A77B-7C4A-142D364E0965}"/>
                  </a:ext>
                </a:extLst>
              </p:cNvPr>
              <p:cNvSpPr/>
              <p:nvPr/>
            </p:nvSpPr>
            <p:spPr>
              <a:xfrm>
                <a:off x="10606651" y="3492732"/>
                <a:ext cx="435670" cy="291808"/>
              </a:xfrm>
              <a:custGeom>
                <a:avLst/>
                <a:gdLst>
                  <a:gd name="connsiteX0" fmla="*/ 436074 w 435670"/>
                  <a:gd name="connsiteY0" fmla="*/ 253238 h 291808"/>
                  <a:gd name="connsiteX1" fmla="*/ 327392 w 435670"/>
                  <a:gd name="connsiteY1" fmla="*/ 188483 h 291808"/>
                  <a:gd name="connsiteX2" fmla="*/ 406 w 435670"/>
                  <a:gd name="connsiteY2" fmla="*/ 729 h 291808"/>
                  <a:gd name="connsiteX3" fmla="*/ 322678 w 435670"/>
                  <a:gd name="connsiteY3" fmla="*/ 221035 h 291808"/>
                  <a:gd name="connsiteX4" fmla="*/ 430416 w 435670"/>
                  <a:gd name="connsiteY4" fmla="*/ 292301 h 29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670" h="291808">
                    <a:moveTo>
                      <a:pt x="436074" y="253238"/>
                    </a:moveTo>
                    <a:lnTo>
                      <a:pt x="327392" y="188483"/>
                    </a:lnTo>
                    <a:cubicBezTo>
                      <a:pt x="218714" y="123728"/>
                      <a:pt x="1350" y="-5782"/>
                      <a:pt x="406" y="729"/>
                    </a:cubicBezTo>
                    <a:cubicBezTo>
                      <a:pt x="-537" y="7240"/>
                      <a:pt x="214939" y="149770"/>
                      <a:pt x="322678" y="221035"/>
                    </a:cubicBezTo>
                    <a:lnTo>
                      <a:pt x="430416" y="29230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4" name="Freeform: Shape 1893">
                <a:extLst>
                  <a:ext uri="{FF2B5EF4-FFF2-40B4-BE49-F238E27FC236}">
                    <a16:creationId xmlns:a16="http://schemas.microsoft.com/office/drawing/2014/main" id="{4BF07FE7-B3E2-22D5-D6EA-DBDB3F34F706}"/>
                  </a:ext>
                </a:extLst>
              </p:cNvPr>
              <p:cNvSpPr/>
              <p:nvPr/>
            </p:nvSpPr>
            <p:spPr>
              <a:xfrm>
                <a:off x="8954143" y="1930194"/>
                <a:ext cx="2088178" cy="1815283"/>
              </a:xfrm>
              <a:custGeom>
                <a:avLst/>
                <a:gdLst>
                  <a:gd name="connsiteX0" fmla="*/ 2088638 w 2088178"/>
                  <a:gd name="connsiteY0" fmla="*/ 1815831 h 1815283"/>
                  <a:gd name="connsiteX1" fmla="*/ 1959009 w 2088178"/>
                  <a:gd name="connsiteY1" fmla="*/ 1731353 h 1815283"/>
                  <a:gd name="connsiteX2" fmla="*/ 1324024 w 2088178"/>
                  <a:gd name="connsiteY2" fmla="*/ 1413043 h 1815283"/>
                  <a:gd name="connsiteX3" fmla="*/ 611205 w 2088178"/>
                  <a:gd name="connsiteY3" fmla="*/ 1424273 h 1815283"/>
                  <a:gd name="connsiteX4" fmla="*/ 51681 w 2088178"/>
                  <a:gd name="connsiteY4" fmla="*/ 1258111 h 1815283"/>
                  <a:gd name="connsiteX5" fmla="*/ 39720 w 2088178"/>
                  <a:gd name="connsiteY5" fmla="*/ 255522 h 1815283"/>
                  <a:gd name="connsiteX6" fmla="*/ 66070 w 2088178"/>
                  <a:gd name="connsiteY6" fmla="*/ 547 h 181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178" h="1815283">
                    <a:moveTo>
                      <a:pt x="2088638" y="1815831"/>
                    </a:moveTo>
                    <a:lnTo>
                      <a:pt x="1959009" y="1731353"/>
                    </a:lnTo>
                    <a:cubicBezTo>
                      <a:pt x="1829377" y="1646875"/>
                      <a:pt x="1570111" y="1477920"/>
                      <a:pt x="1324024" y="1413043"/>
                    </a:cubicBezTo>
                    <a:cubicBezTo>
                      <a:pt x="1077934" y="1348166"/>
                      <a:pt x="845018" y="1387369"/>
                      <a:pt x="611205" y="1424273"/>
                    </a:cubicBezTo>
                    <a:cubicBezTo>
                      <a:pt x="377393" y="1461176"/>
                      <a:pt x="142684" y="1495782"/>
                      <a:pt x="51681" y="1258111"/>
                    </a:cubicBezTo>
                    <a:cubicBezTo>
                      <a:pt x="-39328" y="1020440"/>
                      <a:pt x="13371" y="510494"/>
                      <a:pt x="39720" y="255522"/>
                    </a:cubicBezTo>
                    <a:lnTo>
                      <a:pt x="66070" y="5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5" name="Freeform: Shape 1894">
                <a:extLst>
                  <a:ext uri="{FF2B5EF4-FFF2-40B4-BE49-F238E27FC236}">
                    <a16:creationId xmlns:a16="http://schemas.microsoft.com/office/drawing/2014/main" id="{245C7EC9-0026-FEA3-5B24-59F510E4958E}"/>
                  </a:ext>
                </a:extLst>
              </p:cNvPr>
              <p:cNvSpPr/>
              <p:nvPr/>
            </p:nvSpPr>
            <p:spPr>
              <a:xfrm>
                <a:off x="8449650" y="2192810"/>
                <a:ext cx="2592671" cy="1552667"/>
              </a:xfrm>
              <a:custGeom>
                <a:avLst/>
                <a:gdLst>
                  <a:gd name="connsiteX0" fmla="*/ 2593149 w 2592671"/>
                  <a:gd name="connsiteY0" fmla="*/ 1553206 h 1552667"/>
                  <a:gd name="connsiteX1" fmla="*/ 2457580 w 2592671"/>
                  <a:gd name="connsiteY1" fmla="*/ 1471464 h 1552667"/>
                  <a:gd name="connsiteX2" fmla="*/ 1792902 w 2592671"/>
                  <a:gd name="connsiteY2" fmla="*/ 1166832 h 1552667"/>
                  <a:gd name="connsiteX3" fmla="*/ 1044452 w 2592671"/>
                  <a:gd name="connsiteY3" fmla="*/ 1194475 h 1552667"/>
                  <a:gd name="connsiteX4" fmla="*/ 378033 w 2592671"/>
                  <a:gd name="connsiteY4" fmla="*/ 1077554 h 1552667"/>
                  <a:gd name="connsiteX5" fmla="*/ 51329 w 2592671"/>
                  <a:gd name="connsiteY5" fmla="*/ 219950 h 1552667"/>
                  <a:gd name="connsiteX6" fmla="*/ 477 w 2592671"/>
                  <a:gd name="connsiteY6" fmla="*/ 538 h 155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2671" h="1552667">
                    <a:moveTo>
                      <a:pt x="2593149" y="1553206"/>
                    </a:moveTo>
                    <a:lnTo>
                      <a:pt x="2457580" y="1471464"/>
                    </a:lnTo>
                    <a:cubicBezTo>
                      <a:pt x="2322011" y="1389722"/>
                      <a:pt x="2050869" y="1226237"/>
                      <a:pt x="1792902" y="1166832"/>
                    </a:cubicBezTo>
                    <a:cubicBezTo>
                      <a:pt x="1534935" y="1107426"/>
                      <a:pt x="1290141" y="1152100"/>
                      <a:pt x="1044452" y="1194475"/>
                    </a:cubicBezTo>
                    <a:cubicBezTo>
                      <a:pt x="798763" y="1236850"/>
                      <a:pt x="552179" y="1276926"/>
                      <a:pt x="378033" y="1077554"/>
                    </a:cubicBezTo>
                    <a:cubicBezTo>
                      <a:pt x="203887" y="878179"/>
                      <a:pt x="102180" y="439359"/>
                      <a:pt x="51329" y="219950"/>
                    </a:cubicBezTo>
                    <a:lnTo>
                      <a:pt x="477" y="5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6" name="Freeform: Shape 1895">
                <a:extLst>
                  <a:ext uri="{FF2B5EF4-FFF2-40B4-BE49-F238E27FC236}">
                    <a16:creationId xmlns:a16="http://schemas.microsoft.com/office/drawing/2014/main" id="{0BF18593-8397-1154-1BAF-F0FF2217BAFD}"/>
                  </a:ext>
                </a:extLst>
              </p:cNvPr>
              <p:cNvSpPr/>
              <p:nvPr/>
            </p:nvSpPr>
            <p:spPr>
              <a:xfrm>
                <a:off x="10597153" y="3538139"/>
                <a:ext cx="439510" cy="400959"/>
              </a:xfrm>
              <a:custGeom>
                <a:avLst/>
                <a:gdLst>
                  <a:gd name="connsiteX0" fmla="*/ 439914 w 439510"/>
                  <a:gd name="connsiteY0" fmla="*/ 246888 h 400959"/>
                  <a:gd name="connsiteX1" fmla="*/ 331393 w 439510"/>
                  <a:gd name="connsiteY1" fmla="*/ 179656 h 400959"/>
                  <a:gd name="connsiteX2" fmla="*/ 505 w 439510"/>
                  <a:gd name="connsiteY2" fmla="*/ 3721 h 400959"/>
                  <a:gd name="connsiteX3" fmla="*/ 304766 w 439510"/>
                  <a:gd name="connsiteY3" fmla="*/ 308455 h 400959"/>
                  <a:gd name="connsiteX4" fmla="*/ 407965 w 439510"/>
                  <a:gd name="connsiteY4" fmla="*/ 401445 h 40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510" h="400959">
                    <a:moveTo>
                      <a:pt x="439914" y="246888"/>
                    </a:moveTo>
                    <a:lnTo>
                      <a:pt x="331393" y="179656"/>
                    </a:lnTo>
                    <a:cubicBezTo>
                      <a:pt x="222873" y="112425"/>
                      <a:pt x="5827" y="-22038"/>
                      <a:pt x="505" y="3721"/>
                    </a:cubicBezTo>
                    <a:cubicBezTo>
                      <a:pt x="-4820" y="29481"/>
                      <a:pt x="201571" y="215464"/>
                      <a:pt x="304766" y="308455"/>
                    </a:cubicBezTo>
                    <a:lnTo>
                      <a:pt x="407965" y="40144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7" name="Freeform: Shape 1896">
                <a:extLst>
                  <a:ext uri="{FF2B5EF4-FFF2-40B4-BE49-F238E27FC236}">
                    <a16:creationId xmlns:a16="http://schemas.microsoft.com/office/drawing/2014/main" id="{14437620-6633-E958-B4BF-5D3BB104D1A9}"/>
                  </a:ext>
                </a:extLst>
              </p:cNvPr>
              <p:cNvSpPr/>
              <p:nvPr/>
            </p:nvSpPr>
            <p:spPr>
              <a:xfrm>
                <a:off x="10603589" y="3512245"/>
                <a:ext cx="433075" cy="311211"/>
              </a:xfrm>
              <a:custGeom>
                <a:avLst/>
                <a:gdLst>
                  <a:gd name="connsiteX0" fmla="*/ 433479 w 433075"/>
                  <a:gd name="connsiteY0" fmla="*/ 272786 h 311211"/>
                  <a:gd name="connsiteX1" fmla="*/ 325484 w 433075"/>
                  <a:gd name="connsiteY1" fmla="*/ 203146 h 311211"/>
                  <a:gd name="connsiteX2" fmla="*/ 408 w 433075"/>
                  <a:gd name="connsiteY2" fmla="*/ 709 h 311211"/>
                  <a:gd name="connsiteX3" fmla="*/ 319991 w 433075"/>
                  <a:gd name="connsiteY3" fmla="*/ 235576 h 311211"/>
                  <a:gd name="connsiteX4" fmla="*/ 426884 w 433075"/>
                  <a:gd name="connsiteY4" fmla="*/ 311703 h 31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075" h="311211">
                    <a:moveTo>
                      <a:pt x="433479" y="272786"/>
                    </a:moveTo>
                    <a:lnTo>
                      <a:pt x="325484" y="203146"/>
                    </a:lnTo>
                    <a:cubicBezTo>
                      <a:pt x="217490" y="133505"/>
                      <a:pt x="1505" y="-5777"/>
                      <a:pt x="408" y="709"/>
                    </a:cubicBezTo>
                    <a:cubicBezTo>
                      <a:pt x="-693" y="7195"/>
                      <a:pt x="213094" y="159449"/>
                      <a:pt x="319991" y="235576"/>
                    </a:cubicBezTo>
                    <a:lnTo>
                      <a:pt x="426884" y="3117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8" name="Freeform: Shape 1897">
                <a:extLst>
                  <a:ext uri="{FF2B5EF4-FFF2-40B4-BE49-F238E27FC236}">
                    <a16:creationId xmlns:a16="http://schemas.microsoft.com/office/drawing/2014/main" id="{208CE950-5CAA-0562-DADC-F78B8EAED101}"/>
                  </a:ext>
                </a:extLst>
              </p:cNvPr>
              <p:cNvSpPr/>
              <p:nvPr/>
            </p:nvSpPr>
            <p:spPr>
              <a:xfrm>
                <a:off x="10591590" y="3553451"/>
                <a:ext cx="445073" cy="461600"/>
              </a:xfrm>
              <a:custGeom>
                <a:avLst/>
                <a:gdLst>
                  <a:gd name="connsiteX0" fmla="*/ 445478 w 445073"/>
                  <a:gd name="connsiteY0" fmla="*/ 231572 h 461600"/>
                  <a:gd name="connsiteX1" fmla="*/ 336507 w 445073"/>
                  <a:gd name="connsiteY1" fmla="*/ 165923 h 461600"/>
                  <a:gd name="connsiteX2" fmla="*/ 692 w 445073"/>
                  <a:gd name="connsiteY2" fmla="*/ 7394 h 461600"/>
                  <a:gd name="connsiteX3" fmla="*/ 291972 w 445073"/>
                  <a:gd name="connsiteY3" fmla="*/ 358017 h 461600"/>
                  <a:gd name="connsiteX4" fmla="*/ 392033 w 445073"/>
                  <a:gd name="connsiteY4" fmla="*/ 462083 h 46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073" h="461600">
                    <a:moveTo>
                      <a:pt x="445478" y="231572"/>
                    </a:moveTo>
                    <a:lnTo>
                      <a:pt x="336507" y="165923"/>
                    </a:lnTo>
                    <a:cubicBezTo>
                      <a:pt x="227540" y="100274"/>
                      <a:pt x="9602" y="-31024"/>
                      <a:pt x="692" y="7394"/>
                    </a:cubicBezTo>
                    <a:cubicBezTo>
                      <a:pt x="-8215" y="45813"/>
                      <a:pt x="191908" y="253949"/>
                      <a:pt x="291972" y="358017"/>
                    </a:cubicBezTo>
                    <a:lnTo>
                      <a:pt x="392033" y="46208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899" name="Freeform: Shape 1898">
                <a:extLst>
                  <a:ext uri="{FF2B5EF4-FFF2-40B4-BE49-F238E27FC236}">
                    <a16:creationId xmlns:a16="http://schemas.microsoft.com/office/drawing/2014/main" id="{4AADC19E-713F-5927-02BB-FE79FCE3E255}"/>
                  </a:ext>
                </a:extLst>
              </p:cNvPr>
              <p:cNvSpPr/>
              <p:nvPr/>
            </p:nvSpPr>
            <p:spPr>
              <a:xfrm>
                <a:off x="10545133" y="3627827"/>
                <a:ext cx="484936" cy="746829"/>
              </a:xfrm>
              <a:custGeom>
                <a:avLst/>
                <a:gdLst>
                  <a:gd name="connsiteX0" fmla="*/ 485342 w 484936"/>
                  <a:gd name="connsiteY0" fmla="*/ 196098 h 746829"/>
                  <a:gd name="connsiteX1" fmla="*/ 373990 w 484936"/>
                  <a:gd name="connsiteY1" fmla="*/ 132265 h 746829"/>
                  <a:gd name="connsiteX2" fmla="*/ 5392 w 484936"/>
                  <a:gd name="connsiteY2" fmla="*/ 32633 h 746829"/>
                  <a:gd name="connsiteX3" fmla="*/ 201242 w 484936"/>
                  <a:gd name="connsiteY3" fmla="*/ 591597 h 746829"/>
                  <a:gd name="connsiteX4" fmla="*/ 278044 w 484936"/>
                  <a:gd name="connsiteY4" fmla="*/ 747297 h 74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936" h="746829">
                    <a:moveTo>
                      <a:pt x="485342" y="196098"/>
                    </a:moveTo>
                    <a:lnTo>
                      <a:pt x="373990" y="132265"/>
                    </a:lnTo>
                    <a:cubicBezTo>
                      <a:pt x="262642" y="68432"/>
                      <a:pt x="39942" y="-59233"/>
                      <a:pt x="5392" y="32633"/>
                    </a:cubicBezTo>
                    <a:cubicBezTo>
                      <a:pt x="-29158" y="124499"/>
                      <a:pt x="124443" y="435896"/>
                      <a:pt x="201242" y="591597"/>
                    </a:cubicBezTo>
                    <a:lnTo>
                      <a:pt x="278044" y="7472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0" name="Freeform: Shape 1899">
                <a:extLst>
                  <a:ext uri="{FF2B5EF4-FFF2-40B4-BE49-F238E27FC236}">
                    <a16:creationId xmlns:a16="http://schemas.microsoft.com/office/drawing/2014/main" id="{6BFA301D-DDB4-9E1B-C75B-A050EFC4B331}"/>
                  </a:ext>
                </a:extLst>
              </p:cNvPr>
              <p:cNvSpPr/>
              <p:nvPr/>
            </p:nvSpPr>
            <p:spPr>
              <a:xfrm>
                <a:off x="10600054" y="3531676"/>
                <a:ext cx="430014" cy="330527"/>
              </a:xfrm>
              <a:custGeom>
                <a:avLst/>
                <a:gdLst>
                  <a:gd name="connsiteX0" fmla="*/ 430419 w 430014"/>
                  <a:gd name="connsiteY0" fmla="*/ 292269 h 330527"/>
                  <a:gd name="connsiteX1" fmla="*/ 323229 w 430014"/>
                  <a:gd name="connsiteY1" fmla="*/ 217760 h 330527"/>
                  <a:gd name="connsiteX2" fmla="*/ 410 w 430014"/>
                  <a:gd name="connsiteY2" fmla="*/ 692 h 330527"/>
                  <a:gd name="connsiteX3" fmla="*/ 316957 w 430014"/>
                  <a:gd name="connsiteY3" fmla="*/ 250049 h 330527"/>
                  <a:gd name="connsiteX4" fmla="*/ 422892 w 430014"/>
                  <a:gd name="connsiteY4" fmla="*/ 331016 h 33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014" h="330527">
                    <a:moveTo>
                      <a:pt x="430419" y="292269"/>
                    </a:moveTo>
                    <a:lnTo>
                      <a:pt x="323229" y="217760"/>
                    </a:lnTo>
                    <a:cubicBezTo>
                      <a:pt x="216043" y="143252"/>
                      <a:pt x="1664" y="-5766"/>
                      <a:pt x="410" y="692"/>
                    </a:cubicBezTo>
                    <a:cubicBezTo>
                      <a:pt x="-845" y="7150"/>
                      <a:pt x="211025" y="169083"/>
                      <a:pt x="316957" y="250049"/>
                    </a:cubicBezTo>
                    <a:lnTo>
                      <a:pt x="422892" y="3310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1" name="Freeform: Shape 1900">
                <a:extLst>
                  <a:ext uri="{FF2B5EF4-FFF2-40B4-BE49-F238E27FC236}">
                    <a16:creationId xmlns:a16="http://schemas.microsoft.com/office/drawing/2014/main" id="{D2520B41-F9BA-35EB-50BE-60F6DEB38586}"/>
                  </a:ext>
                </a:extLst>
              </p:cNvPr>
              <p:cNvSpPr/>
              <p:nvPr/>
            </p:nvSpPr>
            <p:spPr>
              <a:xfrm>
                <a:off x="8830156" y="1988441"/>
                <a:ext cx="2199912" cy="1835015"/>
              </a:xfrm>
              <a:custGeom>
                <a:avLst/>
                <a:gdLst>
                  <a:gd name="connsiteX0" fmla="*/ 2200377 w 2199912"/>
                  <a:gd name="connsiteY0" fmla="*/ 1835558 h 1835015"/>
                  <a:gd name="connsiteX1" fmla="*/ 2070441 w 2199912"/>
                  <a:gd name="connsiteY1" fmla="*/ 1741127 h 1835015"/>
                  <a:gd name="connsiteX2" fmla="*/ 1432406 w 2199912"/>
                  <a:gd name="connsiteY2" fmla="*/ 1382800 h 1835015"/>
                  <a:gd name="connsiteX3" fmla="*/ 710109 w 2199912"/>
                  <a:gd name="connsiteY3" fmla="*/ 1383048 h 1835015"/>
                  <a:gd name="connsiteX4" fmla="*/ 116017 w 2199912"/>
                  <a:gd name="connsiteY4" fmla="*/ 1222935 h 1835015"/>
                  <a:gd name="connsiteX5" fmla="*/ 660 w 2199912"/>
                  <a:gd name="connsiteY5" fmla="*/ 248440 h 1835015"/>
                  <a:gd name="connsiteX6" fmla="*/ 1618 w 2199912"/>
                  <a:gd name="connsiteY6" fmla="*/ 543 h 183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9912" h="1835015">
                    <a:moveTo>
                      <a:pt x="2200377" y="1835558"/>
                    </a:moveTo>
                    <a:lnTo>
                      <a:pt x="2070441" y="1741127"/>
                    </a:lnTo>
                    <a:cubicBezTo>
                      <a:pt x="1940505" y="1646696"/>
                      <a:pt x="1680636" y="1457835"/>
                      <a:pt x="1432406" y="1382800"/>
                    </a:cubicBezTo>
                    <a:cubicBezTo>
                      <a:pt x="1184179" y="1307764"/>
                      <a:pt x="947591" y="1346556"/>
                      <a:pt x="710109" y="1383048"/>
                    </a:cubicBezTo>
                    <a:cubicBezTo>
                      <a:pt x="472626" y="1419541"/>
                      <a:pt x="234247" y="1453736"/>
                      <a:pt x="116017" y="1222935"/>
                    </a:cubicBezTo>
                    <a:cubicBezTo>
                      <a:pt x="-2215" y="992133"/>
                      <a:pt x="-298" y="496338"/>
                      <a:pt x="660" y="248440"/>
                    </a:cubicBezTo>
                    <a:lnTo>
                      <a:pt x="1618" y="54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2" name="Freeform: Shape 1901">
                <a:extLst>
                  <a:ext uri="{FF2B5EF4-FFF2-40B4-BE49-F238E27FC236}">
                    <a16:creationId xmlns:a16="http://schemas.microsoft.com/office/drawing/2014/main" id="{FBA74901-6AA3-1D00-3FEB-C527954B2009}"/>
                  </a:ext>
                </a:extLst>
              </p:cNvPr>
              <p:cNvSpPr/>
              <p:nvPr/>
            </p:nvSpPr>
            <p:spPr>
              <a:xfrm>
                <a:off x="10604248" y="3498818"/>
                <a:ext cx="442796" cy="363385"/>
              </a:xfrm>
              <a:custGeom>
                <a:avLst/>
                <a:gdLst>
                  <a:gd name="connsiteX0" fmla="*/ 418697 w 442796"/>
                  <a:gd name="connsiteY0" fmla="*/ 363875 h 363385"/>
                  <a:gd name="connsiteX1" fmla="*/ 313117 w 442796"/>
                  <a:gd name="connsiteY1" fmla="*/ 280467 h 363385"/>
                  <a:gd name="connsiteX2" fmla="*/ 462 w 442796"/>
                  <a:gd name="connsiteY2" fmla="*/ 4259 h 363385"/>
                  <a:gd name="connsiteX3" fmla="*/ 333537 w 442796"/>
                  <a:gd name="connsiteY3" fmla="*/ 150539 h 363385"/>
                  <a:gd name="connsiteX4" fmla="*/ 443200 w 442796"/>
                  <a:gd name="connsiteY4" fmla="*/ 207962 h 36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796" h="363385">
                    <a:moveTo>
                      <a:pt x="418697" y="363875"/>
                    </a:moveTo>
                    <a:lnTo>
                      <a:pt x="313117" y="280467"/>
                    </a:lnTo>
                    <a:cubicBezTo>
                      <a:pt x="207537" y="197060"/>
                      <a:pt x="-3624" y="30244"/>
                      <a:pt x="462" y="4259"/>
                    </a:cubicBezTo>
                    <a:cubicBezTo>
                      <a:pt x="4544" y="-21727"/>
                      <a:pt x="223872" y="93117"/>
                      <a:pt x="333537" y="150539"/>
                    </a:cubicBezTo>
                    <a:lnTo>
                      <a:pt x="443200" y="2079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3" name="Freeform: Shape 1902">
                <a:extLst>
                  <a:ext uri="{FF2B5EF4-FFF2-40B4-BE49-F238E27FC236}">
                    <a16:creationId xmlns:a16="http://schemas.microsoft.com/office/drawing/2014/main" id="{DC144A9B-73B9-77DB-1F0D-C46E0A765348}"/>
                  </a:ext>
                </a:extLst>
              </p:cNvPr>
              <p:cNvSpPr/>
              <p:nvPr/>
            </p:nvSpPr>
            <p:spPr>
              <a:xfrm>
                <a:off x="10596058" y="3551015"/>
                <a:ext cx="426483" cy="349743"/>
              </a:xfrm>
              <a:custGeom>
                <a:avLst/>
                <a:gdLst>
                  <a:gd name="connsiteX0" fmla="*/ 426888 w 426483"/>
                  <a:gd name="connsiteY0" fmla="*/ 311675 h 349743"/>
                  <a:gd name="connsiteX1" fmla="*/ 320620 w 426483"/>
                  <a:gd name="connsiteY1" fmla="*/ 232318 h 349743"/>
                  <a:gd name="connsiteX2" fmla="*/ 411 w 426483"/>
                  <a:gd name="connsiteY2" fmla="*/ 676 h 349743"/>
                  <a:gd name="connsiteX3" fmla="*/ 313575 w 426483"/>
                  <a:gd name="connsiteY3" fmla="*/ 264448 h 349743"/>
                  <a:gd name="connsiteX4" fmla="*/ 418435 w 426483"/>
                  <a:gd name="connsiteY4" fmla="*/ 350230 h 34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483" h="349743">
                    <a:moveTo>
                      <a:pt x="426888" y="311675"/>
                    </a:moveTo>
                    <a:lnTo>
                      <a:pt x="320620" y="232318"/>
                    </a:lnTo>
                    <a:cubicBezTo>
                      <a:pt x="214355" y="152962"/>
                      <a:pt x="1820" y="-5750"/>
                      <a:pt x="411" y="676"/>
                    </a:cubicBezTo>
                    <a:cubicBezTo>
                      <a:pt x="-997" y="7102"/>
                      <a:pt x="208719" y="178666"/>
                      <a:pt x="313575" y="264448"/>
                    </a:cubicBezTo>
                    <a:lnTo>
                      <a:pt x="418435" y="3502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4" name="Freeform: Shape 1903">
                <a:extLst>
                  <a:ext uri="{FF2B5EF4-FFF2-40B4-BE49-F238E27FC236}">
                    <a16:creationId xmlns:a16="http://schemas.microsoft.com/office/drawing/2014/main" id="{28AC9672-7ABE-DE91-7663-A889F440B385}"/>
                  </a:ext>
                </a:extLst>
              </p:cNvPr>
              <p:cNvSpPr/>
              <p:nvPr/>
            </p:nvSpPr>
            <p:spPr>
              <a:xfrm>
                <a:off x="10603004" y="3493718"/>
                <a:ext cx="447822" cy="407041"/>
              </a:xfrm>
              <a:custGeom>
                <a:avLst/>
                <a:gdLst>
                  <a:gd name="connsiteX0" fmla="*/ 411489 w 447822"/>
                  <a:gd name="connsiteY0" fmla="*/ 407530 h 407041"/>
                  <a:gd name="connsiteX1" fmla="*/ 307221 w 447822"/>
                  <a:gd name="connsiteY1" fmla="*/ 317680 h 407041"/>
                  <a:gd name="connsiteX2" fmla="*/ 535 w 447822"/>
                  <a:gd name="connsiteY2" fmla="*/ 9175 h 407041"/>
                  <a:gd name="connsiteX3" fmla="*/ 337832 w 447822"/>
                  <a:gd name="connsiteY3" fmla="*/ 122882 h 407041"/>
                  <a:gd name="connsiteX4" fmla="*/ 448225 w 447822"/>
                  <a:gd name="connsiteY4" fmla="*/ 173771 h 40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822" h="407041">
                    <a:moveTo>
                      <a:pt x="411489" y="407530"/>
                    </a:moveTo>
                    <a:lnTo>
                      <a:pt x="307221" y="317680"/>
                    </a:lnTo>
                    <a:cubicBezTo>
                      <a:pt x="202950" y="227832"/>
                      <a:pt x="-5588" y="48134"/>
                      <a:pt x="535" y="9175"/>
                    </a:cubicBezTo>
                    <a:cubicBezTo>
                      <a:pt x="6658" y="-29785"/>
                      <a:pt x="227442" y="71993"/>
                      <a:pt x="337832" y="122882"/>
                    </a:cubicBezTo>
                    <a:lnTo>
                      <a:pt x="448225" y="1737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5" name="Freeform: Shape 1904">
                <a:extLst>
                  <a:ext uri="{FF2B5EF4-FFF2-40B4-BE49-F238E27FC236}">
                    <a16:creationId xmlns:a16="http://schemas.microsoft.com/office/drawing/2014/main" id="{9A38936E-24D5-B7D0-6C1F-A31A5DCCFE55}"/>
                  </a:ext>
                </a:extLst>
              </p:cNvPr>
              <p:cNvSpPr/>
              <p:nvPr/>
            </p:nvSpPr>
            <p:spPr>
              <a:xfrm>
                <a:off x="10591602" y="3570252"/>
                <a:ext cx="422487" cy="368846"/>
              </a:xfrm>
              <a:custGeom>
                <a:avLst/>
                <a:gdLst>
                  <a:gd name="connsiteX0" fmla="*/ 422892 w 422487"/>
                  <a:gd name="connsiteY0" fmla="*/ 330992 h 368846"/>
                  <a:gd name="connsiteX1" fmla="*/ 317663 w 422487"/>
                  <a:gd name="connsiteY1" fmla="*/ 246811 h 368846"/>
                  <a:gd name="connsiteX2" fmla="*/ 414 w 422487"/>
                  <a:gd name="connsiteY2" fmla="*/ 661 h 368846"/>
                  <a:gd name="connsiteX3" fmla="*/ 309850 w 422487"/>
                  <a:gd name="connsiteY3" fmla="*/ 278762 h 368846"/>
                  <a:gd name="connsiteX4" fmla="*/ 413518 w 422487"/>
                  <a:gd name="connsiteY4" fmla="*/ 369331 h 36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7" h="368846">
                    <a:moveTo>
                      <a:pt x="422892" y="330992"/>
                    </a:moveTo>
                    <a:lnTo>
                      <a:pt x="317663" y="246811"/>
                    </a:lnTo>
                    <a:cubicBezTo>
                      <a:pt x="212434" y="162631"/>
                      <a:pt x="1975" y="-5729"/>
                      <a:pt x="414" y="661"/>
                    </a:cubicBezTo>
                    <a:cubicBezTo>
                      <a:pt x="-1152" y="7052"/>
                      <a:pt x="206183" y="188192"/>
                      <a:pt x="309850" y="278762"/>
                    </a:cubicBezTo>
                    <a:lnTo>
                      <a:pt x="413518" y="36933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6" name="Freeform: Shape 1905">
                <a:extLst>
                  <a:ext uri="{FF2B5EF4-FFF2-40B4-BE49-F238E27FC236}">
                    <a16:creationId xmlns:a16="http://schemas.microsoft.com/office/drawing/2014/main" id="{134CD190-6A88-4B6B-AD69-7A0E13149529}"/>
                  </a:ext>
                </a:extLst>
              </p:cNvPr>
              <p:cNvSpPr/>
              <p:nvPr/>
            </p:nvSpPr>
            <p:spPr>
              <a:xfrm>
                <a:off x="10601265" y="3486325"/>
                <a:ext cx="452395" cy="452772"/>
              </a:xfrm>
              <a:custGeom>
                <a:avLst/>
                <a:gdLst>
                  <a:gd name="connsiteX0" fmla="*/ 403853 w 452395"/>
                  <a:gd name="connsiteY0" fmla="*/ 453260 h 452772"/>
                  <a:gd name="connsiteX1" fmla="*/ 301008 w 452395"/>
                  <a:gd name="connsiteY1" fmla="*/ 357002 h 452772"/>
                  <a:gd name="connsiteX2" fmla="*/ 639 w 452395"/>
                  <a:gd name="connsiteY2" fmla="*/ 16309 h 452772"/>
                  <a:gd name="connsiteX3" fmla="*/ 341801 w 452395"/>
                  <a:gd name="connsiteY3" fmla="*/ 97445 h 452772"/>
                  <a:gd name="connsiteX4" fmla="*/ 452799 w 452395"/>
                  <a:gd name="connsiteY4" fmla="*/ 141794 h 4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5" h="452772">
                    <a:moveTo>
                      <a:pt x="403853" y="453260"/>
                    </a:moveTo>
                    <a:lnTo>
                      <a:pt x="301008" y="357002"/>
                    </a:lnTo>
                    <a:cubicBezTo>
                      <a:pt x="198167" y="260741"/>
                      <a:pt x="-7518" y="68221"/>
                      <a:pt x="639" y="16309"/>
                    </a:cubicBezTo>
                    <a:cubicBezTo>
                      <a:pt x="8799" y="-35602"/>
                      <a:pt x="230801" y="53096"/>
                      <a:pt x="341801" y="97445"/>
                    </a:cubicBezTo>
                    <a:lnTo>
                      <a:pt x="452799" y="1417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7" name="Freeform: Shape 1906">
                <a:extLst>
                  <a:ext uri="{FF2B5EF4-FFF2-40B4-BE49-F238E27FC236}">
                    <a16:creationId xmlns:a16="http://schemas.microsoft.com/office/drawing/2014/main" id="{36F0491F-689B-F840-B89F-10387E42D67D}"/>
                  </a:ext>
                </a:extLst>
              </p:cNvPr>
              <p:cNvSpPr/>
              <p:nvPr/>
            </p:nvSpPr>
            <p:spPr>
              <a:xfrm>
                <a:off x="10580748" y="3606974"/>
                <a:ext cx="423966" cy="445648"/>
              </a:xfrm>
              <a:custGeom>
                <a:avLst/>
                <a:gdLst>
                  <a:gd name="connsiteX0" fmla="*/ 424372 w 423966"/>
                  <a:gd name="connsiteY0" fmla="*/ 332603 h 445648"/>
                  <a:gd name="connsiteX1" fmla="*/ 319808 w 423966"/>
                  <a:gd name="connsiteY1" fmla="*/ 245199 h 445648"/>
                  <a:gd name="connsiteX2" fmla="*/ 522 w 423966"/>
                  <a:gd name="connsiteY2" fmla="*/ 1900 h 445648"/>
                  <a:gd name="connsiteX3" fmla="*/ 291806 w 423966"/>
                  <a:gd name="connsiteY3" fmla="*/ 339801 h 445648"/>
                  <a:gd name="connsiteX4" fmla="*/ 390770 w 423966"/>
                  <a:gd name="connsiteY4" fmla="*/ 446128 h 44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966" h="445648">
                    <a:moveTo>
                      <a:pt x="424372" y="332603"/>
                    </a:moveTo>
                    <a:lnTo>
                      <a:pt x="319808" y="245199"/>
                    </a:lnTo>
                    <a:cubicBezTo>
                      <a:pt x="215245" y="157792"/>
                      <a:pt x="6122" y="-17020"/>
                      <a:pt x="522" y="1900"/>
                    </a:cubicBezTo>
                    <a:cubicBezTo>
                      <a:pt x="-5078" y="20820"/>
                      <a:pt x="192846" y="233473"/>
                      <a:pt x="291806" y="339801"/>
                    </a:cubicBezTo>
                    <a:lnTo>
                      <a:pt x="390770" y="44612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8" name="Freeform: Shape 1907">
                <a:extLst>
                  <a:ext uri="{FF2B5EF4-FFF2-40B4-BE49-F238E27FC236}">
                    <a16:creationId xmlns:a16="http://schemas.microsoft.com/office/drawing/2014/main" id="{6050CF60-B43D-4C67-A0E6-2DA7E3D4A382}"/>
                  </a:ext>
                </a:extLst>
              </p:cNvPr>
              <p:cNvSpPr/>
              <p:nvPr/>
            </p:nvSpPr>
            <p:spPr>
              <a:xfrm>
                <a:off x="10581305" y="3608374"/>
                <a:ext cx="413116" cy="406678"/>
              </a:xfrm>
              <a:custGeom>
                <a:avLst/>
                <a:gdLst>
                  <a:gd name="connsiteX0" fmla="*/ 413523 w 413116"/>
                  <a:gd name="connsiteY0" fmla="*/ 369314 h 406678"/>
                  <a:gd name="connsiteX1" fmla="*/ 310715 w 413116"/>
                  <a:gd name="connsiteY1" fmla="*/ 275566 h 406678"/>
                  <a:gd name="connsiteX2" fmla="*/ 419 w 413116"/>
                  <a:gd name="connsiteY2" fmla="*/ 636 h 406678"/>
                  <a:gd name="connsiteX3" fmla="*/ 301377 w 413116"/>
                  <a:gd name="connsiteY3" fmla="*/ 307105 h 406678"/>
                  <a:gd name="connsiteX4" fmla="*/ 402320 w 413116"/>
                  <a:gd name="connsiteY4" fmla="*/ 407159 h 40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116" h="406678">
                    <a:moveTo>
                      <a:pt x="413523" y="369314"/>
                    </a:moveTo>
                    <a:lnTo>
                      <a:pt x="310715" y="275566"/>
                    </a:lnTo>
                    <a:cubicBezTo>
                      <a:pt x="207903" y="181820"/>
                      <a:pt x="2288" y="-5672"/>
                      <a:pt x="419" y="636"/>
                    </a:cubicBezTo>
                    <a:cubicBezTo>
                      <a:pt x="-1447" y="6944"/>
                      <a:pt x="200435" y="207052"/>
                      <a:pt x="301377" y="307105"/>
                    </a:cubicBezTo>
                    <a:lnTo>
                      <a:pt x="402320" y="4071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09" name="Freeform: Shape 1908">
                <a:extLst>
                  <a:ext uri="{FF2B5EF4-FFF2-40B4-BE49-F238E27FC236}">
                    <a16:creationId xmlns:a16="http://schemas.microsoft.com/office/drawing/2014/main" id="{1893939B-55DF-9761-4E59-18A7772D8F68}"/>
                  </a:ext>
                </a:extLst>
              </p:cNvPr>
              <p:cNvSpPr/>
              <p:nvPr/>
            </p:nvSpPr>
            <p:spPr>
              <a:xfrm>
                <a:off x="10578237" y="3617314"/>
                <a:ext cx="416185" cy="435308"/>
              </a:xfrm>
              <a:custGeom>
                <a:avLst/>
                <a:gdLst>
                  <a:gd name="connsiteX0" fmla="*/ 416591 w 416185"/>
                  <a:gd name="connsiteY0" fmla="*/ 360371 h 435308"/>
                  <a:gd name="connsiteX1" fmla="*/ 313531 w 416185"/>
                  <a:gd name="connsiteY1" fmla="*/ 267406 h 435308"/>
                  <a:gd name="connsiteX2" fmla="*/ 462 w 416185"/>
                  <a:gd name="connsiteY2" fmla="*/ 1086 h 435308"/>
                  <a:gd name="connsiteX3" fmla="*/ 294105 w 416185"/>
                  <a:gd name="connsiteY3" fmla="*/ 330255 h 435308"/>
                  <a:gd name="connsiteX4" fmla="*/ 393281 w 416185"/>
                  <a:gd name="connsiteY4" fmla="*/ 435787 h 43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85" h="435308">
                    <a:moveTo>
                      <a:pt x="416591" y="360371"/>
                    </a:moveTo>
                    <a:lnTo>
                      <a:pt x="313531" y="267406"/>
                    </a:lnTo>
                    <a:cubicBezTo>
                      <a:pt x="210467" y="174443"/>
                      <a:pt x="4347" y="-11484"/>
                      <a:pt x="462" y="1086"/>
                    </a:cubicBezTo>
                    <a:cubicBezTo>
                      <a:pt x="-3426" y="13655"/>
                      <a:pt x="194930" y="224720"/>
                      <a:pt x="294105" y="330255"/>
                    </a:cubicBezTo>
                    <a:lnTo>
                      <a:pt x="393281" y="4357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0" name="Freeform: Shape 1909">
                <a:extLst>
                  <a:ext uri="{FF2B5EF4-FFF2-40B4-BE49-F238E27FC236}">
                    <a16:creationId xmlns:a16="http://schemas.microsoft.com/office/drawing/2014/main" id="{616F12B0-FEE4-3840-69EE-0EED493DE724}"/>
                  </a:ext>
                </a:extLst>
              </p:cNvPr>
              <p:cNvSpPr/>
              <p:nvPr/>
            </p:nvSpPr>
            <p:spPr>
              <a:xfrm>
                <a:off x="10575476" y="3627237"/>
                <a:ext cx="407742" cy="425385"/>
              </a:xfrm>
              <a:custGeom>
                <a:avLst/>
                <a:gdLst>
                  <a:gd name="connsiteX0" fmla="*/ 408149 w 407742"/>
                  <a:gd name="connsiteY0" fmla="*/ 388294 h 425385"/>
                  <a:gd name="connsiteX1" fmla="*/ 306720 w 407742"/>
                  <a:gd name="connsiteY1" fmla="*/ 289813 h 425385"/>
                  <a:gd name="connsiteX2" fmla="*/ 422 w 407742"/>
                  <a:gd name="connsiteY2" fmla="*/ 625 h 425385"/>
                  <a:gd name="connsiteX3" fmla="*/ 296632 w 407742"/>
                  <a:gd name="connsiteY3" fmla="*/ 321118 h 425385"/>
                  <a:gd name="connsiteX4" fmla="*/ 396042 w 407742"/>
                  <a:gd name="connsiteY4" fmla="*/ 425864 h 42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742" h="425385">
                    <a:moveTo>
                      <a:pt x="408149" y="388294"/>
                    </a:moveTo>
                    <a:lnTo>
                      <a:pt x="306720" y="289813"/>
                    </a:lnTo>
                    <a:cubicBezTo>
                      <a:pt x="205295" y="191329"/>
                      <a:pt x="2441" y="-5637"/>
                      <a:pt x="422" y="625"/>
                    </a:cubicBezTo>
                    <a:cubicBezTo>
                      <a:pt x="-1597" y="6886"/>
                      <a:pt x="197223" y="216375"/>
                      <a:pt x="296632" y="321118"/>
                    </a:cubicBezTo>
                    <a:lnTo>
                      <a:pt x="396042" y="4258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1" name="Freeform: Shape 1910">
                <a:extLst>
                  <a:ext uri="{FF2B5EF4-FFF2-40B4-BE49-F238E27FC236}">
                    <a16:creationId xmlns:a16="http://schemas.microsoft.com/office/drawing/2014/main" id="{0379BFE8-9191-7928-1CEB-7E71032A8643}"/>
                  </a:ext>
                </a:extLst>
              </p:cNvPr>
              <p:cNvSpPr/>
              <p:nvPr/>
            </p:nvSpPr>
            <p:spPr>
              <a:xfrm>
                <a:off x="8829489" y="1988441"/>
                <a:ext cx="2153729" cy="2026610"/>
              </a:xfrm>
              <a:custGeom>
                <a:avLst/>
                <a:gdLst>
                  <a:gd name="connsiteX0" fmla="*/ 2154196 w 2153729"/>
                  <a:gd name="connsiteY0" fmla="*/ 2027146 h 2026610"/>
                  <a:gd name="connsiteX1" fmla="*/ 2030606 w 2153729"/>
                  <a:gd name="connsiteY1" fmla="*/ 1906771 h 2026610"/>
                  <a:gd name="connsiteX2" fmla="*/ 1418437 w 2153729"/>
                  <a:gd name="connsiteY2" fmla="*/ 1442667 h 2026610"/>
                  <a:gd name="connsiteX3" fmla="*/ 704922 w 2153729"/>
                  <a:gd name="connsiteY3" fmla="*/ 1406992 h 2026610"/>
                  <a:gd name="connsiteX4" fmla="*/ 113756 w 2153729"/>
                  <a:gd name="connsiteY4" fmla="*/ 1234903 h 2026610"/>
                  <a:gd name="connsiteX5" fmla="*/ 839 w 2153729"/>
                  <a:gd name="connsiteY5" fmla="*/ 250431 h 2026610"/>
                  <a:gd name="connsiteX6" fmla="*/ 2287 w 2153729"/>
                  <a:gd name="connsiteY6" fmla="*/ 536 h 202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3729" h="2026610">
                    <a:moveTo>
                      <a:pt x="2154196" y="2027146"/>
                    </a:moveTo>
                    <a:lnTo>
                      <a:pt x="2030606" y="1906771"/>
                    </a:lnTo>
                    <a:cubicBezTo>
                      <a:pt x="1907015" y="1786395"/>
                      <a:pt x="1659831" y="1545643"/>
                      <a:pt x="1418437" y="1442667"/>
                    </a:cubicBezTo>
                    <a:cubicBezTo>
                      <a:pt x="1177039" y="1339691"/>
                      <a:pt x="941429" y="1374490"/>
                      <a:pt x="704922" y="1406992"/>
                    </a:cubicBezTo>
                    <a:cubicBezTo>
                      <a:pt x="468415" y="1439493"/>
                      <a:pt x="231012" y="1469696"/>
                      <a:pt x="113756" y="1234903"/>
                    </a:cubicBezTo>
                    <a:cubicBezTo>
                      <a:pt x="-3499" y="1000111"/>
                      <a:pt x="-606" y="500322"/>
                      <a:pt x="839" y="250431"/>
                    </a:cubicBezTo>
                    <a:lnTo>
                      <a:pt x="2287" y="5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2" name="Freeform: Shape 1911">
                <a:extLst>
                  <a:ext uri="{FF2B5EF4-FFF2-40B4-BE49-F238E27FC236}">
                    <a16:creationId xmlns:a16="http://schemas.microsoft.com/office/drawing/2014/main" id="{9F19309F-430A-33EF-06E4-DA3E20C10297}"/>
                  </a:ext>
                </a:extLst>
              </p:cNvPr>
              <p:cNvSpPr/>
              <p:nvPr/>
            </p:nvSpPr>
            <p:spPr>
              <a:xfrm>
                <a:off x="10569194" y="3645955"/>
                <a:ext cx="401918" cy="443935"/>
              </a:xfrm>
              <a:custGeom>
                <a:avLst/>
                <a:gdLst>
                  <a:gd name="connsiteX0" fmla="*/ 402326 w 401918"/>
                  <a:gd name="connsiteY0" fmla="*/ 407145 h 443935"/>
                  <a:gd name="connsiteX1" fmla="*/ 302393 w 401918"/>
                  <a:gd name="connsiteY1" fmla="*/ 303957 h 443935"/>
                  <a:gd name="connsiteX2" fmla="*/ 425 w 401918"/>
                  <a:gd name="connsiteY2" fmla="*/ 614 h 443935"/>
                  <a:gd name="connsiteX3" fmla="*/ 291555 w 401918"/>
                  <a:gd name="connsiteY3" fmla="*/ 335013 h 443935"/>
                  <a:gd name="connsiteX4" fmla="*/ 389319 w 401918"/>
                  <a:gd name="connsiteY4" fmla="*/ 444412 h 44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18" h="443935">
                    <a:moveTo>
                      <a:pt x="402326" y="407145"/>
                    </a:moveTo>
                    <a:lnTo>
                      <a:pt x="302393" y="303957"/>
                    </a:lnTo>
                    <a:cubicBezTo>
                      <a:pt x="202460" y="200773"/>
                      <a:pt x="2594" y="-5597"/>
                      <a:pt x="425" y="614"/>
                    </a:cubicBezTo>
                    <a:cubicBezTo>
                      <a:pt x="-1740" y="6825"/>
                      <a:pt x="193791" y="225618"/>
                      <a:pt x="291555" y="335013"/>
                    </a:cubicBezTo>
                    <a:lnTo>
                      <a:pt x="389319" y="4444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3" name="Freeform: Shape 1912">
                <a:extLst>
                  <a:ext uri="{FF2B5EF4-FFF2-40B4-BE49-F238E27FC236}">
                    <a16:creationId xmlns:a16="http://schemas.microsoft.com/office/drawing/2014/main" id="{74376598-073D-C1E8-29E5-CFF7766F6276}"/>
                  </a:ext>
                </a:extLst>
              </p:cNvPr>
              <p:cNvSpPr/>
              <p:nvPr/>
            </p:nvSpPr>
            <p:spPr>
              <a:xfrm>
                <a:off x="10506268" y="2552008"/>
                <a:ext cx="464844" cy="1500614"/>
              </a:xfrm>
              <a:custGeom>
                <a:avLst/>
                <a:gdLst>
                  <a:gd name="connsiteX0" fmla="*/ 465254 w 464844"/>
                  <a:gd name="connsiteY0" fmla="*/ 1501130 h 1500614"/>
                  <a:gd name="connsiteX1" fmla="*/ 360679 w 464844"/>
                  <a:gd name="connsiteY1" fmla="*/ 1365905 h 1500614"/>
                  <a:gd name="connsiteX2" fmla="*/ 7648 w 464844"/>
                  <a:gd name="connsiteY2" fmla="*/ 710129 h 1500614"/>
                  <a:gd name="connsiteX3" fmla="*/ 164153 w 464844"/>
                  <a:gd name="connsiteY3" fmla="*/ 115393 h 1500614"/>
                  <a:gd name="connsiteX4" fmla="*/ 229423 w 464844"/>
                  <a:gd name="connsiteY4" fmla="*/ 515 h 150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844" h="1500614">
                    <a:moveTo>
                      <a:pt x="465254" y="1501130"/>
                    </a:moveTo>
                    <a:lnTo>
                      <a:pt x="360679" y="1365905"/>
                    </a:lnTo>
                    <a:cubicBezTo>
                      <a:pt x="256105" y="1230680"/>
                      <a:pt x="46952" y="960231"/>
                      <a:pt x="7648" y="710129"/>
                    </a:cubicBezTo>
                    <a:cubicBezTo>
                      <a:pt x="-31657" y="460027"/>
                      <a:pt x="98883" y="230271"/>
                      <a:pt x="164153" y="115393"/>
                    </a:cubicBezTo>
                    <a:lnTo>
                      <a:pt x="229423" y="5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4" name="Freeform: Shape 1913">
                <a:extLst>
                  <a:ext uri="{FF2B5EF4-FFF2-40B4-BE49-F238E27FC236}">
                    <a16:creationId xmlns:a16="http://schemas.microsoft.com/office/drawing/2014/main" id="{B3424EFC-7C21-A9E4-1470-A991AA4B9141}"/>
                  </a:ext>
                </a:extLst>
              </p:cNvPr>
              <p:cNvSpPr/>
              <p:nvPr/>
            </p:nvSpPr>
            <p:spPr>
              <a:xfrm>
                <a:off x="8326086" y="3601569"/>
                <a:ext cx="2645026" cy="1165452"/>
              </a:xfrm>
              <a:custGeom>
                <a:avLst/>
                <a:gdLst>
                  <a:gd name="connsiteX0" fmla="*/ 2645510 w 2645026"/>
                  <a:gd name="connsiteY0" fmla="*/ 451509 h 1165452"/>
                  <a:gd name="connsiteX1" fmla="*/ 2518295 w 2645026"/>
                  <a:gd name="connsiteY1" fmla="*/ 354989 h 1165452"/>
                  <a:gd name="connsiteX2" fmla="*/ 1886496 w 2645026"/>
                  <a:gd name="connsiteY2" fmla="*/ 14860 h 1165452"/>
                  <a:gd name="connsiteX3" fmla="*/ 1143677 w 2645026"/>
                  <a:gd name="connsiteY3" fmla="*/ 145802 h 1165452"/>
                  <a:gd name="connsiteX4" fmla="*/ 458540 w 2645026"/>
                  <a:gd name="connsiteY4" fmla="*/ 492350 h 1165452"/>
                  <a:gd name="connsiteX5" fmla="*/ 67330 w 2645026"/>
                  <a:gd name="connsiteY5" fmla="*/ 1039926 h 1165452"/>
                  <a:gd name="connsiteX6" fmla="*/ 484 w 2645026"/>
                  <a:gd name="connsiteY6" fmla="*/ 1165908 h 116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5026" h="1165452">
                    <a:moveTo>
                      <a:pt x="2645510" y="451509"/>
                    </a:moveTo>
                    <a:lnTo>
                      <a:pt x="2518295" y="354989"/>
                    </a:lnTo>
                    <a:cubicBezTo>
                      <a:pt x="2391080" y="258468"/>
                      <a:pt x="2136654" y="65428"/>
                      <a:pt x="1886496" y="14860"/>
                    </a:cubicBezTo>
                    <a:cubicBezTo>
                      <a:pt x="1636342" y="-35708"/>
                      <a:pt x="1390457" y="56196"/>
                      <a:pt x="1143677" y="145802"/>
                    </a:cubicBezTo>
                    <a:cubicBezTo>
                      <a:pt x="896896" y="235408"/>
                      <a:pt x="649221" y="322714"/>
                      <a:pt x="458540" y="492350"/>
                    </a:cubicBezTo>
                    <a:cubicBezTo>
                      <a:pt x="267858" y="661986"/>
                      <a:pt x="134173" y="913947"/>
                      <a:pt x="67330" y="1039926"/>
                    </a:cubicBezTo>
                    <a:lnTo>
                      <a:pt x="484" y="11659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5" name="Freeform: Shape 1914">
                <a:extLst>
                  <a:ext uri="{FF2B5EF4-FFF2-40B4-BE49-F238E27FC236}">
                    <a16:creationId xmlns:a16="http://schemas.microsoft.com/office/drawing/2014/main" id="{8743BBD2-40E7-BF21-7119-831EF123E4F9}"/>
                  </a:ext>
                </a:extLst>
              </p:cNvPr>
              <p:cNvSpPr/>
              <p:nvPr/>
            </p:nvSpPr>
            <p:spPr>
              <a:xfrm>
                <a:off x="8296712" y="3599594"/>
                <a:ext cx="2674400" cy="1141063"/>
              </a:xfrm>
              <a:custGeom>
                <a:avLst/>
                <a:gdLst>
                  <a:gd name="connsiteX0" fmla="*/ 2674885 w 2674400"/>
                  <a:gd name="connsiteY0" fmla="*/ 453485 h 1141063"/>
                  <a:gd name="connsiteX1" fmla="*/ 2547363 w 2674400"/>
                  <a:gd name="connsiteY1" fmla="*/ 356690 h 1141063"/>
                  <a:gd name="connsiteX2" fmla="*/ 1914035 w 2674400"/>
                  <a:gd name="connsiteY2" fmla="*/ 15188 h 1141063"/>
                  <a:gd name="connsiteX3" fmla="*/ 1169380 w 2674400"/>
                  <a:gd name="connsiteY3" fmla="*/ 144482 h 1141063"/>
                  <a:gd name="connsiteX4" fmla="*/ 478734 w 2674400"/>
                  <a:gd name="connsiteY4" fmla="*/ 486085 h 1141063"/>
                  <a:gd name="connsiteX5" fmla="*/ 71307 w 2674400"/>
                  <a:gd name="connsiteY5" fmla="*/ 1019111 h 1141063"/>
                  <a:gd name="connsiteX6" fmla="*/ 485 w 2674400"/>
                  <a:gd name="connsiteY6" fmla="*/ 1141520 h 114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4400" h="1141063">
                    <a:moveTo>
                      <a:pt x="2674885" y="453485"/>
                    </a:moveTo>
                    <a:lnTo>
                      <a:pt x="2547363" y="356690"/>
                    </a:lnTo>
                    <a:cubicBezTo>
                      <a:pt x="2419845" y="259894"/>
                      <a:pt x="2164804" y="66305"/>
                      <a:pt x="1914035" y="15188"/>
                    </a:cubicBezTo>
                    <a:cubicBezTo>
                      <a:pt x="1663266" y="-35929"/>
                      <a:pt x="1416772" y="55426"/>
                      <a:pt x="1169380" y="144482"/>
                    </a:cubicBezTo>
                    <a:cubicBezTo>
                      <a:pt x="921988" y="233539"/>
                      <a:pt x="673699" y="320297"/>
                      <a:pt x="478734" y="486085"/>
                    </a:cubicBezTo>
                    <a:cubicBezTo>
                      <a:pt x="283769" y="651877"/>
                      <a:pt x="142129" y="896698"/>
                      <a:pt x="71307" y="1019111"/>
                    </a:cubicBezTo>
                    <a:lnTo>
                      <a:pt x="485" y="11415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6" name="Freeform: Shape 1915">
                <a:extLst>
                  <a:ext uri="{FF2B5EF4-FFF2-40B4-BE49-F238E27FC236}">
                    <a16:creationId xmlns:a16="http://schemas.microsoft.com/office/drawing/2014/main" id="{61A54926-2F39-6FB4-2A44-5AE9C547918E}"/>
                  </a:ext>
                </a:extLst>
              </p:cNvPr>
              <p:cNvSpPr/>
              <p:nvPr/>
            </p:nvSpPr>
            <p:spPr>
              <a:xfrm>
                <a:off x="10510911" y="3739103"/>
                <a:ext cx="447194" cy="734867"/>
              </a:xfrm>
              <a:custGeom>
                <a:avLst/>
                <a:gdLst>
                  <a:gd name="connsiteX0" fmla="*/ 447604 w 447194"/>
                  <a:gd name="connsiteY0" fmla="*/ 351248 h 734867"/>
                  <a:gd name="connsiteX1" fmla="*/ 345407 w 447194"/>
                  <a:gd name="connsiteY1" fmla="*/ 250627 h 734867"/>
                  <a:gd name="connsiteX2" fmla="*/ 5517 w 447194"/>
                  <a:gd name="connsiteY2" fmla="*/ 12787 h 734867"/>
                  <a:gd name="connsiteX3" fmla="*/ 178924 w 447194"/>
                  <a:gd name="connsiteY3" fmla="*/ 570696 h 734867"/>
                  <a:gd name="connsiteX4" fmla="*/ 247826 w 447194"/>
                  <a:gd name="connsiteY4" fmla="*/ 735329 h 73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94" h="734867">
                    <a:moveTo>
                      <a:pt x="447604" y="351248"/>
                    </a:moveTo>
                    <a:lnTo>
                      <a:pt x="345407" y="250627"/>
                    </a:lnTo>
                    <a:cubicBezTo>
                      <a:pt x="243210" y="150009"/>
                      <a:pt x="38812" y="-51227"/>
                      <a:pt x="5517" y="12787"/>
                    </a:cubicBezTo>
                    <a:cubicBezTo>
                      <a:pt x="-27782" y="76800"/>
                      <a:pt x="110022" y="406064"/>
                      <a:pt x="178924" y="570696"/>
                    </a:cubicBezTo>
                    <a:lnTo>
                      <a:pt x="247826" y="7353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7" name="Freeform: Shape 1916">
                <a:extLst>
                  <a:ext uri="{FF2B5EF4-FFF2-40B4-BE49-F238E27FC236}">
                    <a16:creationId xmlns:a16="http://schemas.microsoft.com/office/drawing/2014/main" id="{3223D42F-62EE-CAC4-BC33-A85F4B7C214F}"/>
                  </a:ext>
                </a:extLst>
              </p:cNvPr>
              <p:cNvSpPr/>
              <p:nvPr/>
            </p:nvSpPr>
            <p:spPr>
              <a:xfrm>
                <a:off x="10562468" y="3664515"/>
                <a:ext cx="395637" cy="462316"/>
              </a:xfrm>
              <a:custGeom>
                <a:avLst/>
                <a:gdLst>
                  <a:gd name="connsiteX0" fmla="*/ 396045 w 395637"/>
                  <a:gd name="connsiteY0" fmla="*/ 425849 h 462316"/>
                  <a:gd name="connsiteX1" fmla="*/ 297722 w 395637"/>
                  <a:gd name="connsiteY1" fmla="*/ 317998 h 462316"/>
                  <a:gd name="connsiteX2" fmla="*/ 429 w 395637"/>
                  <a:gd name="connsiteY2" fmla="*/ 604 h 462316"/>
                  <a:gd name="connsiteX3" fmla="*/ 286142 w 395637"/>
                  <a:gd name="connsiteY3" fmla="*/ 348784 h 462316"/>
                  <a:gd name="connsiteX4" fmla="*/ 382154 w 395637"/>
                  <a:gd name="connsiteY4" fmla="*/ 462791 h 46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37" h="462316">
                    <a:moveTo>
                      <a:pt x="396045" y="425849"/>
                    </a:moveTo>
                    <a:lnTo>
                      <a:pt x="297722" y="317998"/>
                    </a:lnTo>
                    <a:cubicBezTo>
                      <a:pt x="199395" y="210147"/>
                      <a:pt x="2744" y="-5553"/>
                      <a:pt x="429" y="604"/>
                    </a:cubicBezTo>
                    <a:cubicBezTo>
                      <a:pt x="-1887" y="6762"/>
                      <a:pt x="190134" y="234776"/>
                      <a:pt x="286142" y="348784"/>
                    </a:cubicBezTo>
                    <a:lnTo>
                      <a:pt x="382154" y="4627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8" name="Freeform: Shape 1917">
                <a:extLst>
                  <a:ext uri="{FF2B5EF4-FFF2-40B4-BE49-F238E27FC236}">
                    <a16:creationId xmlns:a16="http://schemas.microsoft.com/office/drawing/2014/main" id="{439C0771-CCE7-188F-328A-B1558A9BBA1F}"/>
                  </a:ext>
                </a:extLst>
              </p:cNvPr>
              <p:cNvSpPr/>
              <p:nvPr/>
            </p:nvSpPr>
            <p:spPr>
              <a:xfrm>
                <a:off x="8296712" y="2317366"/>
                <a:ext cx="2647502" cy="1809465"/>
              </a:xfrm>
              <a:custGeom>
                <a:avLst/>
                <a:gdLst>
                  <a:gd name="connsiteX0" fmla="*/ 2647988 w 2647502"/>
                  <a:gd name="connsiteY0" fmla="*/ 1809987 h 1809465"/>
                  <a:gd name="connsiteX1" fmla="*/ 2524109 w 2647502"/>
                  <a:gd name="connsiteY1" fmla="*/ 1677900 h 1809465"/>
                  <a:gd name="connsiteX2" fmla="*/ 1905631 w 2647502"/>
                  <a:gd name="connsiteY2" fmla="*/ 1169217 h 1809465"/>
                  <a:gd name="connsiteX3" fmla="*/ 1166018 w 2647502"/>
                  <a:gd name="connsiteY3" fmla="*/ 1133140 h 1809465"/>
                  <a:gd name="connsiteX4" fmla="*/ 477056 w 2647502"/>
                  <a:gd name="connsiteY4" fmla="*/ 1015739 h 1809465"/>
                  <a:gd name="connsiteX5" fmla="*/ 71026 w 2647502"/>
                  <a:gd name="connsiteY5" fmla="*/ 207036 h 1809465"/>
                  <a:gd name="connsiteX6" fmla="*/ 486 w 2647502"/>
                  <a:gd name="connsiteY6" fmla="*/ 521 h 1809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7502" h="1809465">
                    <a:moveTo>
                      <a:pt x="2647988" y="1809987"/>
                    </a:moveTo>
                    <a:lnTo>
                      <a:pt x="2524109" y="1677900"/>
                    </a:lnTo>
                    <a:cubicBezTo>
                      <a:pt x="2400230" y="1545815"/>
                      <a:pt x="2152475" y="1281642"/>
                      <a:pt x="1905631" y="1169217"/>
                    </a:cubicBezTo>
                    <a:cubicBezTo>
                      <a:pt x="1658787" y="1056792"/>
                      <a:pt x="1412850" y="1096115"/>
                      <a:pt x="1166018" y="1133140"/>
                    </a:cubicBezTo>
                    <a:cubicBezTo>
                      <a:pt x="919187" y="1170165"/>
                      <a:pt x="671458" y="1204892"/>
                      <a:pt x="477056" y="1015739"/>
                    </a:cubicBezTo>
                    <a:cubicBezTo>
                      <a:pt x="282651" y="826586"/>
                      <a:pt x="141567" y="413552"/>
                      <a:pt x="71026" y="207036"/>
                    </a:cubicBezTo>
                    <a:lnTo>
                      <a:pt x="486" y="5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19" name="Freeform: Shape 1918">
                <a:extLst>
                  <a:ext uri="{FF2B5EF4-FFF2-40B4-BE49-F238E27FC236}">
                    <a16:creationId xmlns:a16="http://schemas.microsoft.com/office/drawing/2014/main" id="{78045A42-FE90-6639-DC41-80783EF1DCA8}"/>
                  </a:ext>
                </a:extLst>
              </p:cNvPr>
              <p:cNvSpPr/>
              <p:nvPr/>
            </p:nvSpPr>
            <p:spPr>
              <a:xfrm>
                <a:off x="10538962" y="3718078"/>
                <a:ext cx="390475" cy="552884"/>
              </a:xfrm>
              <a:custGeom>
                <a:avLst/>
                <a:gdLst>
                  <a:gd name="connsiteX0" fmla="*/ 390885 w 390475"/>
                  <a:gd name="connsiteY0" fmla="*/ 445823 h 552884"/>
                  <a:gd name="connsiteX1" fmla="*/ 295400 w 390475"/>
                  <a:gd name="connsiteY1" fmla="*/ 330250 h 552884"/>
                  <a:gd name="connsiteX2" fmla="*/ 692 w 390475"/>
                  <a:gd name="connsiteY2" fmla="*/ 1453 h 552884"/>
                  <a:gd name="connsiteX3" fmla="*/ 254124 w 390475"/>
                  <a:gd name="connsiteY3" fmla="*/ 419858 h 552884"/>
                  <a:gd name="connsiteX4" fmla="*/ 341350 w 390475"/>
                  <a:gd name="connsiteY4" fmla="*/ 553353 h 5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475" h="552884">
                    <a:moveTo>
                      <a:pt x="390885" y="445823"/>
                    </a:moveTo>
                    <a:lnTo>
                      <a:pt x="295400" y="330250"/>
                    </a:lnTo>
                    <a:cubicBezTo>
                      <a:pt x="199915" y="214677"/>
                      <a:pt x="8948" y="-16468"/>
                      <a:pt x="692" y="1453"/>
                    </a:cubicBezTo>
                    <a:cubicBezTo>
                      <a:pt x="-7563" y="19375"/>
                      <a:pt x="166894" y="286363"/>
                      <a:pt x="254124" y="419858"/>
                    </a:cubicBezTo>
                    <a:lnTo>
                      <a:pt x="341350" y="55335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0" name="Freeform: Shape 1919">
                <a:extLst>
                  <a:ext uri="{FF2B5EF4-FFF2-40B4-BE49-F238E27FC236}">
                    <a16:creationId xmlns:a16="http://schemas.microsoft.com/office/drawing/2014/main" id="{506E13C7-BD26-A2EE-04AF-B6ED77D995DB}"/>
                  </a:ext>
                </a:extLst>
              </p:cNvPr>
              <p:cNvSpPr/>
              <p:nvPr/>
            </p:nvSpPr>
            <p:spPr>
              <a:xfrm>
                <a:off x="10547688" y="3701125"/>
                <a:ext cx="381749" cy="498543"/>
              </a:xfrm>
              <a:custGeom>
                <a:avLst/>
                <a:gdLst>
                  <a:gd name="connsiteX0" fmla="*/ 382158 w 381749"/>
                  <a:gd name="connsiteY0" fmla="*/ 462779 h 498543"/>
                  <a:gd name="connsiteX1" fmla="*/ 287379 w 381749"/>
                  <a:gd name="connsiteY1" fmla="*/ 345721 h 498543"/>
                  <a:gd name="connsiteX2" fmla="*/ 437 w 381749"/>
                  <a:gd name="connsiteY2" fmla="*/ 586 h 498543"/>
                  <a:gd name="connsiteX3" fmla="*/ 274336 w 381749"/>
                  <a:gd name="connsiteY3" fmla="*/ 375919 h 498543"/>
                  <a:gd name="connsiteX4" fmla="*/ 366508 w 381749"/>
                  <a:gd name="connsiteY4" fmla="*/ 499015 h 498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49" h="498543">
                    <a:moveTo>
                      <a:pt x="382158" y="462779"/>
                    </a:moveTo>
                    <a:lnTo>
                      <a:pt x="287379" y="345721"/>
                    </a:lnTo>
                    <a:cubicBezTo>
                      <a:pt x="192600" y="228664"/>
                      <a:pt x="3045" y="-5453"/>
                      <a:pt x="437" y="586"/>
                    </a:cubicBezTo>
                    <a:cubicBezTo>
                      <a:pt x="-2175" y="6625"/>
                      <a:pt x="182168" y="252822"/>
                      <a:pt x="274336" y="375919"/>
                    </a:cubicBezTo>
                    <a:lnTo>
                      <a:pt x="366508" y="4990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1" name="Freeform: Shape 1920">
                <a:extLst>
                  <a:ext uri="{FF2B5EF4-FFF2-40B4-BE49-F238E27FC236}">
                    <a16:creationId xmlns:a16="http://schemas.microsoft.com/office/drawing/2014/main" id="{10743D74-A83C-0C70-65D7-25A7CE820BF0}"/>
                  </a:ext>
                </a:extLst>
              </p:cNvPr>
              <p:cNvSpPr/>
              <p:nvPr/>
            </p:nvSpPr>
            <p:spPr>
              <a:xfrm>
                <a:off x="10520032" y="3751585"/>
                <a:ext cx="393754" cy="623070"/>
              </a:xfrm>
              <a:custGeom>
                <a:avLst/>
                <a:gdLst>
                  <a:gd name="connsiteX0" fmla="*/ 394166 w 393754"/>
                  <a:gd name="connsiteY0" fmla="*/ 448547 h 623070"/>
                  <a:gd name="connsiteX1" fmla="*/ 299774 w 393754"/>
                  <a:gd name="connsiteY1" fmla="*/ 329851 h 623070"/>
                  <a:gd name="connsiteX2" fmla="*/ 1427 w 393754"/>
                  <a:gd name="connsiteY2" fmla="*/ 2924 h 623070"/>
                  <a:gd name="connsiteX3" fmla="*/ 223926 w 393754"/>
                  <a:gd name="connsiteY3" fmla="*/ 475672 h 623070"/>
                  <a:gd name="connsiteX4" fmla="*/ 303150 w 393754"/>
                  <a:gd name="connsiteY4" fmla="*/ 623534 h 6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54" h="623070">
                    <a:moveTo>
                      <a:pt x="394166" y="448547"/>
                    </a:moveTo>
                    <a:lnTo>
                      <a:pt x="299774" y="329851"/>
                    </a:lnTo>
                    <a:cubicBezTo>
                      <a:pt x="205382" y="211155"/>
                      <a:pt x="16595" y="-26240"/>
                      <a:pt x="1427" y="2924"/>
                    </a:cubicBezTo>
                    <a:cubicBezTo>
                      <a:pt x="-13745" y="32088"/>
                      <a:pt x="144703" y="327810"/>
                      <a:pt x="223926" y="475672"/>
                    </a:cubicBezTo>
                    <a:lnTo>
                      <a:pt x="303150" y="62353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2" name="Freeform: Shape 1921">
                <a:extLst>
                  <a:ext uri="{FF2B5EF4-FFF2-40B4-BE49-F238E27FC236}">
                    <a16:creationId xmlns:a16="http://schemas.microsoft.com/office/drawing/2014/main" id="{8B7D2CB4-0058-2253-9EE3-409B2D1B4588}"/>
                  </a:ext>
                </a:extLst>
              </p:cNvPr>
              <p:cNvSpPr/>
              <p:nvPr/>
            </p:nvSpPr>
            <p:spPr>
              <a:xfrm>
                <a:off x="10530457" y="3735948"/>
                <a:ext cx="383329" cy="570032"/>
              </a:xfrm>
              <a:custGeom>
                <a:avLst/>
                <a:gdLst>
                  <a:gd name="connsiteX0" fmla="*/ 383740 w 383329"/>
                  <a:gd name="connsiteY0" fmla="*/ 464188 h 570032"/>
                  <a:gd name="connsiteX1" fmla="*/ 290157 w 383329"/>
                  <a:gd name="connsiteY1" fmla="*/ 344061 h 570032"/>
                  <a:gd name="connsiteX2" fmla="*/ 731 w 383329"/>
                  <a:gd name="connsiteY2" fmla="*/ 1395 h 570032"/>
                  <a:gd name="connsiteX3" fmla="*/ 246745 w 383329"/>
                  <a:gd name="connsiteY3" fmla="*/ 432652 h 570032"/>
                  <a:gd name="connsiteX4" fmla="*/ 331641 w 383329"/>
                  <a:gd name="connsiteY4" fmla="*/ 570499 h 57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329" h="570032">
                    <a:moveTo>
                      <a:pt x="383740" y="464188"/>
                    </a:moveTo>
                    <a:lnTo>
                      <a:pt x="290157" y="344061"/>
                    </a:lnTo>
                    <a:cubicBezTo>
                      <a:pt x="196577" y="223931"/>
                      <a:pt x="9414" y="-16323"/>
                      <a:pt x="731" y="1395"/>
                    </a:cubicBezTo>
                    <a:cubicBezTo>
                      <a:pt x="-7952" y="19114"/>
                      <a:pt x="161845" y="294808"/>
                      <a:pt x="246745" y="432652"/>
                    </a:cubicBezTo>
                    <a:lnTo>
                      <a:pt x="331641" y="5704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3" name="Freeform: Shape 1922">
                <a:extLst>
                  <a:ext uri="{FF2B5EF4-FFF2-40B4-BE49-F238E27FC236}">
                    <a16:creationId xmlns:a16="http://schemas.microsoft.com/office/drawing/2014/main" id="{276D71AF-9A96-BF0E-F205-4FD922D12976}"/>
                  </a:ext>
                </a:extLst>
              </p:cNvPr>
              <p:cNvSpPr/>
              <p:nvPr/>
            </p:nvSpPr>
            <p:spPr>
              <a:xfrm>
                <a:off x="8828430" y="1988441"/>
                <a:ext cx="2085356" cy="2211227"/>
              </a:xfrm>
              <a:custGeom>
                <a:avLst/>
                <a:gdLst>
                  <a:gd name="connsiteX0" fmla="*/ 2085825 w 2085356"/>
                  <a:gd name="connsiteY0" fmla="*/ 2211758 h 2211227"/>
                  <a:gd name="connsiteX1" fmla="*/ 1971635 w 2085356"/>
                  <a:gd name="connsiteY1" fmla="*/ 2066382 h 2211227"/>
                  <a:gd name="connsiteX2" fmla="*/ 1397801 w 2085356"/>
                  <a:gd name="connsiteY2" fmla="*/ 1500353 h 2211227"/>
                  <a:gd name="connsiteX3" fmla="*/ 697304 w 2085356"/>
                  <a:gd name="connsiteY3" fmla="*/ 1430062 h 2211227"/>
                  <a:gd name="connsiteX4" fmla="*/ 110480 w 2085356"/>
                  <a:gd name="connsiteY4" fmla="*/ 1246435 h 2211227"/>
                  <a:gd name="connsiteX5" fmla="*/ 1180 w 2085356"/>
                  <a:gd name="connsiteY5" fmla="*/ 252344 h 2211227"/>
                  <a:gd name="connsiteX6" fmla="*/ 3349 w 2085356"/>
                  <a:gd name="connsiteY6" fmla="*/ 530 h 221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356" h="2211227">
                    <a:moveTo>
                      <a:pt x="2085825" y="2211758"/>
                    </a:moveTo>
                    <a:lnTo>
                      <a:pt x="1971635" y="2066382"/>
                    </a:lnTo>
                    <a:cubicBezTo>
                      <a:pt x="1857448" y="1921004"/>
                      <a:pt x="1629072" y="1630253"/>
                      <a:pt x="1397801" y="1500353"/>
                    </a:cubicBezTo>
                    <a:cubicBezTo>
                      <a:pt x="1166528" y="1370454"/>
                      <a:pt x="932365" y="1401407"/>
                      <a:pt x="697304" y="1430062"/>
                    </a:cubicBezTo>
                    <a:cubicBezTo>
                      <a:pt x="462244" y="1458717"/>
                      <a:pt x="226287" y="1485074"/>
                      <a:pt x="110480" y="1246435"/>
                    </a:cubicBezTo>
                    <a:cubicBezTo>
                      <a:pt x="-5331" y="1007796"/>
                      <a:pt x="-993" y="504163"/>
                      <a:pt x="1180" y="252344"/>
                    </a:cubicBezTo>
                    <a:lnTo>
                      <a:pt x="3349" y="5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4" name="Freeform: Shape 1923">
                <a:extLst>
                  <a:ext uri="{FF2B5EF4-FFF2-40B4-BE49-F238E27FC236}">
                    <a16:creationId xmlns:a16="http://schemas.microsoft.com/office/drawing/2014/main" id="{B8AEE4A2-6ACC-70B0-2AD1-FBF49A740E75}"/>
                  </a:ext>
                </a:extLst>
              </p:cNvPr>
              <p:cNvSpPr/>
              <p:nvPr/>
            </p:nvSpPr>
            <p:spPr>
              <a:xfrm>
                <a:off x="10531166" y="3736983"/>
                <a:ext cx="366106" cy="533979"/>
              </a:xfrm>
              <a:custGeom>
                <a:avLst/>
                <a:gdLst>
                  <a:gd name="connsiteX0" fmla="*/ 366517 w 366106"/>
                  <a:gd name="connsiteY0" fmla="*/ 499005 h 533979"/>
                  <a:gd name="connsiteX1" fmla="*/ 275724 w 366106"/>
                  <a:gd name="connsiteY1" fmla="*/ 372917 h 533979"/>
                  <a:gd name="connsiteX2" fmla="*/ 446 w 366106"/>
                  <a:gd name="connsiteY2" fmla="*/ 570 h 533979"/>
                  <a:gd name="connsiteX3" fmla="*/ 261248 w 366106"/>
                  <a:gd name="connsiteY3" fmla="*/ 402456 h 533979"/>
                  <a:gd name="connsiteX4" fmla="*/ 349147 w 366106"/>
                  <a:gd name="connsiteY4" fmla="*/ 534448 h 5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106" h="533979">
                    <a:moveTo>
                      <a:pt x="366517" y="499005"/>
                    </a:moveTo>
                    <a:lnTo>
                      <a:pt x="275724" y="372917"/>
                    </a:lnTo>
                    <a:cubicBezTo>
                      <a:pt x="184928" y="246832"/>
                      <a:pt x="3343" y="-5338"/>
                      <a:pt x="446" y="570"/>
                    </a:cubicBezTo>
                    <a:cubicBezTo>
                      <a:pt x="-2447" y="6477"/>
                      <a:pt x="173348" y="270464"/>
                      <a:pt x="261248" y="402456"/>
                    </a:cubicBezTo>
                    <a:lnTo>
                      <a:pt x="349147" y="5344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5" name="Freeform: Shape 1924">
                <a:extLst>
                  <a:ext uri="{FF2B5EF4-FFF2-40B4-BE49-F238E27FC236}">
                    <a16:creationId xmlns:a16="http://schemas.microsoft.com/office/drawing/2014/main" id="{226765FD-AF10-6AE3-BDD3-A0394BB75EC0}"/>
                  </a:ext>
                </a:extLst>
              </p:cNvPr>
              <p:cNvSpPr/>
              <p:nvPr/>
            </p:nvSpPr>
            <p:spPr>
              <a:xfrm>
                <a:off x="10526497" y="3745441"/>
                <a:ext cx="370775" cy="560540"/>
              </a:xfrm>
              <a:custGeom>
                <a:avLst/>
                <a:gdLst>
                  <a:gd name="connsiteX0" fmla="*/ 371186 w 370775"/>
                  <a:gd name="connsiteY0" fmla="*/ 490546 h 560540"/>
                  <a:gd name="connsiteX1" fmla="*/ 280013 w 370775"/>
                  <a:gd name="connsiteY1" fmla="*/ 365189 h 560540"/>
                  <a:gd name="connsiteX2" fmla="*/ 562 w 370775"/>
                  <a:gd name="connsiteY2" fmla="*/ 865 h 560540"/>
                  <a:gd name="connsiteX3" fmla="*/ 250361 w 370775"/>
                  <a:gd name="connsiteY3" fmla="*/ 423905 h 560540"/>
                  <a:gd name="connsiteX4" fmla="*/ 335602 w 370775"/>
                  <a:gd name="connsiteY4" fmla="*/ 561006 h 56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75" h="560540">
                    <a:moveTo>
                      <a:pt x="371186" y="490546"/>
                    </a:moveTo>
                    <a:lnTo>
                      <a:pt x="280013" y="365189"/>
                    </a:lnTo>
                    <a:cubicBezTo>
                      <a:pt x="188840" y="239832"/>
                      <a:pt x="6494" y="-10879"/>
                      <a:pt x="562" y="865"/>
                    </a:cubicBezTo>
                    <a:cubicBezTo>
                      <a:pt x="-5367" y="12608"/>
                      <a:pt x="165117" y="286807"/>
                      <a:pt x="250361" y="423905"/>
                    </a:cubicBezTo>
                    <a:lnTo>
                      <a:pt x="335602" y="5610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6" name="Freeform: Shape 1925">
                <a:extLst>
                  <a:ext uri="{FF2B5EF4-FFF2-40B4-BE49-F238E27FC236}">
                    <a16:creationId xmlns:a16="http://schemas.microsoft.com/office/drawing/2014/main" id="{AB4300B9-FF6E-368C-3C7A-6E45CE4ABFE9}"/>
                  </a:ext>
                </a:extLst>
              </p:cNvPr>
              <p:cNvSpPr/>
              <p:nvPr/>
            </p:nvSpPr>
            <p:spPr>
              <a:xfrm>
                <a:off x="10522266" y="3754604"/>
                <a:ext cx="357636" cy="551377"/>
              </a:xfrm>
              <a:custGeom>
                <a:avLst/>
                <a:gdLst>
                  <a:gd name="connsiteX0" fmla="*/ 358048 w 357636"/>
                  <a:gd name="connsiteY0" fmla="*/ 516825 h 551377"/>
                  <a:gd name="connsiteX1" fmla="*/ 269410 w 357636"/>
                  <a:gd name="connsiteY1" fmla="*/ 386300 h 551377"/>
                  <a:gd name="connsiteX2" fmla="*/ 452 w 357636"/>
                  <a:gd name="connsiteY2" fmla="*/ 562 h 551377"/>
                  <a:gd name="connsiteX3" fmla="*/ 254231 w 357636"/>
                  <a:gd name="connsiteY3" fmla="*/ 415480 h 551377"/>
                  <a:gd name="connsiteX4" fmla="*/ 339833 w 357636"/>
                  <a:gd name="connsiteY4" fmla="*/ 551843 h 55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36" h="551377">
                    <a:moveTo>
                      <a:pt x="358048" y="516825"/>
                    </a:moveTo>
                    <a:lnTo>
                      <a:pt x="269410" y="386300"/>
                    </a:lnTo>
                    <a:cubicBezTo>
                      <a:pt x="180768" y="255775"/>
                      <a:pt x="3488" y="-5274"/>
                      <a:pt x="452" y="562"/>
                    </a:cubicBezTo>
                    <a:cubicBezTo>
                      <a:pt x="-2584" y="6398"/>
                      <a:pt x="168624" y="279121"/>
                      <a:pt x="254231" y="415480"/>
                    </a:cubicBezTo>
                    <a:lnTo>
                      <a:pt x="339833" y="55184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7" name="Freeform: Shape 1926">
                <a:extLst>
                  <a:ext uri="{FF2B5EF4-FFF2-40B4-BE49-F238E27FC236}">
                    <a16:creationId xmlns:a16="http://schemas.microsoft.com/office/drawing/2014/main" id="{0B6C8E37-EBA5-DC36-BB21-5642C360F453}"/>
                  </a:ext>
                </a:extLst>
              </p:cNvPr>
              <p:cNvSpPr/>
              <p:nvPr/>
            </p:nvSpPr>
            <p:spPr>
              <a:xfrm>
                <a:off x="8827882" y="1988441"/>
                <a:ext cx="2052020" cy="2282521"/>
              </a:xfrm>
              <a:custGeom>
                <a:avLst/>
                <a:gdLst>
                  <a:gd name="connsiteX0" fmla="*/ 2052490 w 2052020"/>
                  <a:gd name="connsiteY0" fmla="*/ 2283049 h 2282521"/>
                  <a:gd name="connsiteX1" fmla="*/ 1942890 w 2052020"/>
                  <a:gd name="connsiteY1" fmla="*/ 2128018 h 2282521"/>
                  <a:gd name="connsiteX2" fmla="*/ 1387761 w 2052020"/>
                  <a:gd name="connsiteY2" fmla="*/ 1522630 h 2282521"/>
                  <a:gd name="connsiteX3" fmla="*/ 693618 w 2052020"/>
                  <a:gd name="connsiteY3" fmla="*/ 1438971 h 2282521"/>
                  <a:gd name="connsiteX4" fmla="*/ 108911 w 2052020"/>
                  <a:gd name="connsiteY4" fmla="*/ 1250888 h 2282521"/>
                  <a:gd name="connsiteX5" fmla="*/ 1374 w 2052020"/>
                  <a:gd name="connsiteY5" fmla="*/ 253085 h 2282521"/>
                  <a:gd name="connsiteX6" fmla="*/ 3898 w 2052020"/>
                  <a:gd name="connsiteY6" fmla="*/ 527 h 228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2020" h="2282521">
                    <a:moveTo>
                      <a:pt x="2052490" y="2283049"/>
                    </a:moveTo>
                    <a:lnTo>
                      <a:pt x="1942890" y="2128018"/>
                    </a:lnTo>
                    <a:cubicBezTo>
                      <a:pt x="1833290" y="1972987"/>
                      <a:pt x="1614090" y="1662927"/>
                      <a:pt x="1387761" y="1522630"/>
                    </a:cubicBezTo>
                    <a:cubicBezTo>
                      <a:pt x="1161429" y="1382334"/>
                      <a:pt x="927972" y="1411802"/>
                      <a:pt x="693618" y="1438971"/>
                    </a:cubicBezTo>
                    <a:cubicBezTo>
                      <a:pt x="459263" y="1466141"/>
                      <a:pt x="224013" y="1491012"/>
                      <a:pt x="108911" y="1250888"/>
                    </a:cubicBezTo>
                    <a:cubicBezTo>
                      <a:pt x="-6194" y="1010764"/>
                      <a:pt x="-1150" y="505645"/>
                      <a:pt x="1374" y="253085"/>
                    </a:cubicBezTo>
                    <a:lnTo>
                      <a:pt x="3898" y="5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8" name="Freeform: Shape 1927">
                <a:extLst>
                  <a:ext uri="{FF2B5EF4-FFF2-40B4-BE49-F238E27FC236}">
                    <a16:creationId xmlns:a16="http://schemas.microsoft.com/office/drawing/2014/main" id="{02A68758-8D51-F3D4-BB6F-2FEAA5F2F070}"/>
                  </a:ext>
                </a:extLst>
              </p:cNvPr>
              <p:cNvSpPr/>
              <p:nvPr/>
            </p:nvSpPr>
            <p:spPr>
              <a:xfrm>
                <a:off x="10512946" y="3772006"/>
                <a:ext cx="348742" cy="568546"/>
              </a:xfrm>
              <a:custGeom>
                <a:avLst/>
                <a:gdLst>
                  <a:gd name="connsiteX0" fmla="*/ 349155 w 348742"/>
                  <a:gd name="connsiteY0" fmla="*/ 534439 h 568546"/>
                  <a:gd name="connsiteX1" fmla="*/ 262777 w 348742"/>
                  <a:gd name="connsiteY1" fmla="*/ 399528 h 568546"/>
                  <a:gd name="connsiteX2" fmla="*/ 458 w 348742"/>
                  <a:gd name="connsiteY2" fmla="*/ 555 h 568546"/>
                  <a:gd name="connsiteX3" fmla="*/ 246903 w 348742"/>
                  <a:gd name="connsiteY3" fmla="*/ 428335 h 568546"/>
                  <a:gd name="connsiteX4" fmla="*/ 330110 w 348742"/>
                  <a:gd name="connsiteY4" fmla="*/ 569010 h 56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42" h="568546">
                    <a:moveTo>
                      <a:pt x="349155" y="534439"/>
                    </a:moveTo>
                    <a:lnTo>
                      <a:pt x="262777" y="399528"/>
                    </a:lnTo>
                    <a:cubicBezTo>
                      <a:pt x="176395" y="264617"/>
                      <a:pt x="3632" y="-5207"/>
                      <a:pt x="458" y="555"/>
                    </a:cubicBezTo>
                    <a:cubicBezTo>
                      <a:pt x="-2717" y="6317"/>
                      <a:pt x="163696" y="287664"/>
                      <a:pt x="246903" y="428335"/>
                    </a:cubicBezTo>
                    <a:lnTo>
                      <a:pt x="330110" y="5690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29" name="Freeform: Shape 1928">
                <a:extLst>
                  <a:ext uri="{FF2B5EF4-FFF2-40B4-BE49-F238E27FC236}">
                    <a16:creationId xmlns:a16="http://schemas.microsoft.com/office/drawing/2014/main" id="{8FC5B3C3-49FE-7B73-0AD2-F535BFD2808B}"/>
                  </a:ext>
                </a:extLst>
              </p:cNvPr>
              <p:cNvSpPr/>
              <p:nvPr/>
            </p:nvSpPr>
            <p:spPr>
              <a:xfrm>
                <a:off x="10483945" y="2552008"/>
                <a:ext cx="377742" cy="1753972"/>
              </a:xfrm>
              <a:custGeom>
                <a:avLst/>
                <a:gdLst>
                  <a:gd name="connsiteX0" fmla="*/ 378156 w 377742"/>
                  <a:gd name="connsiteY0" fmla="*/ 1754480 h 1753972"/>
                  <a:gd name="connsiteX1" fmla="*/ 289540 w 377742"/>
                  <a:gd name="connsiteY1" fmla="*/ 1582305 h 1753972"/>
                  <a:gd name="connsiteX2" fmla="*/ 2620 w 377742"/>
                  <a:gd name="connsiteY2" fmla="*/ 773461 h 1753972"/>
                  <a:gd name="connsiteX3" fmla="*/ 184201 w 377742"/>
                  <a:gd name="connsiteY3" fmla="*/ 120663 h 1753972"/>
                  <a:gd name="connsiteX4" fmla="*/ 251750 w 377742"/>
                  <a:gd name="connsiteY4" fmla="*/ 507 h 175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42" h="1753972">
                    <a:moveTo>
                      <a:pt x="378156" y="1754480"/>
                    </a:moveTo>
                    <a:lnTo>
                      <a:pt x="289540" y="1582305"/>
                    </a:lnTo>
                    <a:cubicBezTo>
                      <a:pt x="200924" y="1410135"/>
                      <a:pt x="23687" y="1065789"/>
                      <a:pt x="2620" y="773461"/>
                    </a:cubicBezTo>
                    <a:cubicBezTo>
                      <a:pt x="-18448" y="481130"/>
                      <a:pt x="116653" y="240818"/>
                      <a:pt x="184201" y="120663"/>
                    </a:cubicBezTo>
                    <a:lnTo>
                      <a:pt x="251750" y="5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0" name="Freeform: Shape 1929">
                <a:extLst>
                  <a:ext uri="{FF2B5EF4-FFF2-40B4-BE49-F238E27FC236}">
                    <a16:creationId xmlns:a16="http://schemas.microsoft.com/office/drawing/2014/main" id="{B87057D7-D07A-139B-223E-51E598C1B76B}"/>
                  </a:ext>
                </a:extLst>
              </p:cNvPr>
              <p:cNvSpPr/>
              <p:nvPr/>
            </p:nvSpPr>
            <p:spPr>
              <a:xfrm>
                <a:off x="8326086" y="3658631"/>
                <a:ext cx="2535601" cy="1108390"/>
              </a:xfrm>
              <a:custGeom>
                <a:avLst/>
                <a:gdLst>
                  <a:gd name="connsiteX0" fmla="*/ 2536089 w 2535601"/>
                  <a:gd name="connsiteY0" fmla="*/ 647803 h 1108390"/>
                  <a:gd name="connsiteX1" fmla="*/ 2423695 w 2535601"/>
                  <a:gd name="connsiteY1" fmla="*/ 516974 h 1108390"/>
                  <a:gd name="connsiteX2" fmla="*/ 1852305 w 2535601"/>
                  <a:gd name="connsiteY2" fmla="*/ 36971 h 1108390"/>
                  <a:gd name="connsiteX3" fmla="*/ 1130002 w 2535601"/>
                  <a:gd name="connsiteY3" fmla="*/ 120407 h 1108390"/>
                  <a:gd name="connsiteX4" fmla="*/ 451704 w 2535601"/>
                  <a:gd name="connsiteY4" fmla="*/ 451119 h 1108390"/>
                  <a:gd name="connsiteX5" fmla="*/ 66193 w 2535601"/>
                  <a:gd name="connsiteY5" fmla="*/ 985502 h 1108390"/>
                  <a:gd name="connsiteX6" fmla="*/ 487 w 2535601"/>
                  <a:gd name="connsiteY6" fmla="*/ 1108844 h 110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5601" h="1108390">
                    <a:moveTo>
                      <a:pt x="2536089" y="647803"/>
                    </a:moveTo>
                    <a:lnTo>
                      <a:pt x="2423695" y="516974"/>
                    </a:lnTo>
                    <a:cubicBezTo>
                      <a:pt x="2311297" y="386146"/>
                      <a:pt x="2086505" y="124487"/>
                      <a:pt x="1852305" y="36971"/>
                    </a:cubicBezTo>
                    <a:cubicBezTo>
                      <a:pt x="1618109" y="-50545"/>
                      <a:pt x="1374503" y="36080"/>
                      <a:pt x="1130002" y="120407"/>
                    </a:cubicBezTo>
                    <a:cubicBezTo>
                      <a:pt x="885502" y="204735"/>
                      <a:pt x="640107" y="286765"/>
                      <a:pt x="451704" y="451119"/>
                    </a:cubicBezTo>
                    <a:cubicBezTo>
                      <a:pt x="263304" y="615477"/>
                      <a:pt x="131894" y="862160"/>
                      <a:pt x="66193" y="985502"/>
                    </a:cubicBezTo>
                    <a:lnTo>
                      <a:pt x="487" y="11088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1" name="Freeform: Shape 1930">
                <a:extLst>
                  <a:ext uri="{FF2B5EF4-FFF2-40B4-BE49-F238E27FC236}">
                    <a16:creationId xmlns:a16="http://schemas.microsoft.com/office/drawing/2014/main" id="{D68F75CB-4700-D894-8992-2216C2F29164}"/>
                  </a:ext>
                </a:extLst>
              </p:cNvPr>
              <p:cNvSpPr/>
              <p:nvPr/>
            </p:nvSpPr>
            <p:spPr>
              <a:xfrm>
                <a:off x="8296712" y="3656494"/>
                <a:ext cx="2564976" cy="1084162"/>
              </a:xfrm>
              <a:custGeom>
                <a:avLst/>
                <a:gdLst>
                  <a:gd name="connsiteX0" fmla="*/ 2565465 w 2564976"/>
                  <a:gd name="connsiteY0" fmla="*/ 649941 h 1084162"/>
                  <a:gd name="connsiteX1" fmla="*/ 2452763 w 2564976"/>
                  <a:gd name="connsiteY1" fmla="*/ 518838 h 1084162"/>
                  <a:gd name="connsiteX2" fmla="*/ 1879844 w 2564976"/>
                  <a:gd name="connsiteY2" fmla="*/ 37461 h 1084162"/>
                  <a:gd name="connsiteX3" fmla="*/ 1155706 w 2564976"/>
                  <a:gd name="connsiteY3" fmla="*/ 119250 h 1084162"/>
                  <a:gd name="connsiteX4" fmla="*/ 471898 w 2564976"/>
                  <a:gd name="connsiteY4" fmla="*/ 445020 h 1084162"/>
                  <a:gd name="connsiteX5" fmla="*/ 70169 w 2564976"/>
                  <a:gd name="connsiteY5" fmla="*/ 964845 h 1084162"/>
                  <a:gd name="connsiteX6" fmla="*/ 488 w 2564976"/>
                  <a:gd name="connsiteY6" fmla="*/ 1084617 h 108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4976" h="1084162">
                    <a:moveTo>
                      <a:pt x="2565465" y="649941"/>
                    </a:moveTo>
                    <a:lnTo>
                      <a:pt x="2452763" y="518838"/>
                    </a:lnTo>
                    <a:cubicBezTo>
                      <a:pt x="2340061" y="387735"/>
                      <a:pt x="2114655" y="125526"/>
                      <a:pt x="1879844" y="37461"/>
                    </a:cubicBezTo>
                    <a:cubicBezTo>
                      <a:pt x="1645033" y="-50605"/>
                      <a:pt x="1400818" y="35472"/>
                      <a:pt x="1155706" y="119250"/>
                    </a:cubicBezTo>
                    <a:cubicBezTo>
                      <a:pt x="910593" y="203028"/>
                      <a:pt x="664584" y="284506"/>
                      <a:pt x="471898" y="445020"/>
                    </a:cubicBezTo>
                    <a:cubicBezTo>
                      <a:pt x="279216" y="605530"/>
                      <a:pt x="139850" y="845074"/>
                      <a:pt x="70169" y="964845"/>
                    </a:cubicBezTo>
                    <a:lnTo>
                      <a:pt x="488" y="10846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2" name="Freeform: Shape 1931">
                <a:extLst>
                  <a:ext uri="{FF2B5EF4-FFF2-40B4-BE49-F238E27FC236}">
                    <a16:creationId xmlns:a16="http://schemas.microsoft.com/office/drawing/2014/main" id="{D63D5392-253C-0E4C-BF72-21B0CFA1CD9A}"/>
                  </a:ext>
                </a:extLst>
              </p:cNvPr>
              <p:cNvSpPr/>
              <p:nvPr/>
            </p:nvSpPr>
            <p:spPr>
              <a:xfrm>
                <a:off x="8326086" y="2291002"/>
                <a:ext cx="2516556" cy="2049550"/>
              </a:xfrm>
              <a:custGeom>
                <a:avLst/>
                <a:gdLst>
                  <a:gd name="connsiteX0" fmla="*/ 2517045 w 2516556"/>
                  <a:gd name="connsiteY0" fmla="*/ 2050065 h 2049550"/>
                  <a:gd name="connsiteX1" fmla="*/ 2407226 w 2516556"/>
                  <a:gd name="connsiteY1" fmla="*/ 1888762 h 2049550"/>
                  <a:gd name="connsiteX2" fmla="*/ 1846354 w 2516556"/>
                  <a:gd name="connsiteY2" fmla="*/ 1260713 h 2049550"/>
                  <a:gd name="connsiteX3" fmla="*/ 1127622 w 2516556"/>
                  <a:gd name="connsiteY3" fmla="*/ 1182917 h 2049550"/>
                  <a:gd name="connsiteX4" fmla="*/ 450516 w 2516556"/>
                  <a:gd name="connsiteY4" fmla="*/ 1047215 h 2049550"/>
                  <a:gd name="connsiteX5" fmla="*/ 65996 w 2516556"/>
                  <a:gd name="connsiteY5" fmla="*/ 212827 h 2049550"/>
                  <a:gd name="connsiteX6" fmla="*/ 488 w 2516556"/>
                  <a:gd name="connsiteY6" fmla="*/ 515 h 204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6556" h="2049550">
                    <a:moveTo>
                      <a:pt x="2517045" y="2050065"/>
                    </a:moveTo>
                    <a:lnTo>
                      <a:pt x="2407226" y="1888762"/>
                    </a:lnTo>
                    <a:cubicBezTo>
                      <a:pt x="2297410" y="1727458"/>
                      <a:pt x="2077774" y="1404855"/>
                      <a:pt x="1846354" y="1260713"/>
                    </a:cubicBezTo>
                    <a:cubicBezTo>
                      <a:pt x="1614935" y="1116572"/>
                      <a:pt x="1371726" y="1150894"/>
                      <a:pt x="1127622" y="1182917"/>
                    </a:cubicBezTo>
                    <a:cubicBezTo>
                      <a:pt x="883518" y="1214941"/>
                      <a:pt x="638520" y="1244665"/>
                      <a:pt x="450516" y="1047215"/>
                    </a:cubicBezTo>
                    <a:cubicBezTo>
                      <a:pt x="262511" y="849765"/>
                      <a:pt x="131500" y="425140"/>
                      <a:pt x="65996" y="212827"/>
                    </a:cubicBezTo>
                    <a:lnTo>
                      <a:pt x="488" y="5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3" name="Freeform: Shape 1932">
                <a:extLst>
                  <a:ext uri="{FF2B5EF4-FFF2-40B4-BE49-F238E27FC236}">
                    <a16:creationId xmlns:a16="http://schemas.microsoft.com/office/drawing/2014/main" id="{D5E9ED9C-D737-41DA-1A46-F1A04C6C42C9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617761" cy="2287214"/>
              </a:xfrm>
              <a:custGeom>
                <a:avLst/>
                <a:gdLst>
                  <a:gd name="connsiteX0" fmla="*/ 618186 w 617761"/>
                  <a:gd name="connsiteY0" fmla="*/ 2287735 h 2287214"/>
                  <a:gd name="connsiteX1" fmla="*/ 524197 w 617761"/>
                  <a:gd name="connsiteY1" fmla="*/ 2095868 h 2287214"/>
                  <a:gd name="connsiteX2" fmla="*/ 139267 w 617761"/>
                  <a:gd name="connsiteY2" fmla="*/ 1139067 h 2287214"/>
                  <a:gd name="connsiteX3" fmla="*/ 9397 w 617761"/>
                  <a:gd name="connsiteY3" fmla="*/ 189856 h 2287214"/>
                  <a:gd name="connsiteX4" fmla="*/ 425 w 617761"/>
                  <a:gd name="connsiteY4" fmla="*/ 520 h 228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61" h="2287214">
                    <a:moveTo>
                      <a:pt x="618186" y="2287735"/>
                    </a:moveTo>
                    <a:lnTo>
                      <a:pt x="524197" y="2095868"/>
                    </a:lnTo>
                    <a:cubicBezTo>
                      <a:pt x="430207" y="1904001"/>
                      <a:pt x="242229" y="1520269"/>
                      <a:pt x="139267" y="1139067"/>
                    </a:cubicBezTo>
                    <a:cubicBezTo>
                      <a:pt x="36309" y="757867"/>
                      <a:pt x="18369" y="379192"/>
                      <a:pt x="9397" y="189856"/>
                    </a:cubicBezTo>
                    <a:lnTo>
                      <a:pt x="425" y="5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4" name="Freeform: Shape 1933">
                <a:extLst>
                  <a:ext uri="{FF2B5EF4-FFF2-40B4-BE49-F238E27FC236}">
                    <a16:creationId xmlns:a16="http://schemas.microsoft.com/office/drawing/2014/main" id="{7166B099-35DA-57A7-8D06-78C57DA23AE2}"/>
                  </a:ext>
                </a:extLst>
              </p:cNvPr>
              <p:cNvSpPr/>
              <p:nvPr/>
            </p:nvSpPr>
            <p:spPr>
              <a:xfrm>
                <a:off x="7826977" y="3606284"/>
                <a:ext cx="2995793" cy="768372"/>
              </a:xfrm>
              <a:custGeom>
                <a:avLst/>
                <a:gdLst>
                  <a:gd name="connsiteX0" fmla="*/ 2996300 w 2995793"/>
                  <a:gd name="connsiteY0" fmla="*/ 768841 h 768372"/>
                  <a:gd name="connsiteX1" fmla="*/ 2883971 w 2995793"/>
                  <a:gd name="connsiteY1" fmla="*/ 620485 h 768372"/>
                  <a:gd name="connsiteX2" fmla="*/ 2308075 w 2995793"/>
                  <a:gd name="connsiteY2" fmla="*/ 61430 h 768372"/>
                  <a:gd name="connsiteX3" fmla="*/ 1561876 w 2995793"/>
                  <a:gd name="connsiteY3" fmla="*/ 82627 h 768372"/>
                  <a:gd name="connsiteX4" fmla="*/ 792427 w 2995793"/>
                  <a:gd name="connsiteY4" fmla="*/ 260957 h 768372"/>
                  <a:gd name="connsiteX5" fmla="*/ 133394 w 2995793"/>
                  <a:gd name="connsiteY5" fmla="*/ 355718 h 768372"/>
                  <a:gd name="connsiteX6" fmla="*/ 506 w 2995793"/>
                  <a:gd name="connsiteY6" fmla="*/ 371391 h 76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5793" h="768372">
                    <a:moveTo>
                      <a:pt x="2996300" y="768841"/>
                    </a:moveTo>
                    <a:lnTo>
                      <a:pt x="2883971" y="620485"/>
                    </a:lnTo>
                    <a:cubicBezTo>
                      <a:pt x="2771646" y="472129"/>
                      <a:pt x="2546997" y="175416"/>
                      <a:pt x="2308075" y="61430"/>
                    </a:cubicBezTo>
                    <a:cubicBezTo>
                      <a:pt x="2069157" y="-52555"/>
                      <a:pt x="1815964" y="16185"/>
                      <a:pt x="1561876" y="82627"/>
                    </a:cubicBezTo>
                    <a:cubicBezTo>
                      <a:pt x="1307788" y="149069"/>
                      <a:pt x="1052805" y="213213"/>
                      <a:pt x="792427" y="260957"/>
                    </a:cubicBezTo>
                    <a:cubicBezTo>
                      <a:pt x="532050" y="308700"/>
                      <a:pt x="266278" y="340045"/>
                      <a:pt x="133394" y="355718"/>
                    </a:cubicBezTo>
                    <a:lnTo>
                      <a:pt x="506" y="3713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5" name="Freeform: Shape 1934">
                <a:extLst>
                  <a:ext uri="{FF2B5EF4-FFF2-40B4-BE49-F238E27FC236}">
                    <a16:creationId xmlns:a16="http://schemas.microsoft.com/office/drawing/2014/main" id="{6AD6399E-001F-165A-436A-A782A7D341AD}"/>
                  </a:ext>
                </a:extLst>
              </p:cNvPr>
              <p:cNvSpPr/>
              <p:nvPr/>
            </p:nvSpPr>
            <p:spPr>
              <a:xfrm>
                <a:off x="8386692" y="3677208"/>
                <a:ext cx="2436078" cy="1140390"/>
              </a:xfrm>
              <a:custGeom>
                <a:avLst/>
                <a:gdLst>
                  <a:gd name="connsiteX0" fmla="*/ 2436566 w 2436078"/>
                  <a:gd name="connsiteY0" fmla="*/ 697898 h 1140390"/>
                  <a:gd name="connsiteX1" fmla="*/ 2330067 w 2436078"/>
                  <a:gd name="connsiteY1" fmla="*/ 558295 h 1140390"/>
                  <a:gd name="connsiteX2" fmla="*/ 1783325 w 2436078"/>
                  <a:gd name="connsiteY2" fmla="*/ 43013 h 1140390"/>
                  <a:gd name="connsiteX3" fmla="*/ 1072106 w 2436078"/>
                  <a:gd name="connsiteY3" fmla="*/ 116734 h 1140390"/>
                  <a:gd name="connsiteX4" fmla="*/ 407603 w 2436078"/>
                  <a:gd name="connsiteY4" fmla="*/ 452638 h 1140390"/>
                  <a:gd name="connsiteX5" fmla="*/ 57578 w 2436078"/>
                  <a:gd name="connsiteY5" fmla="*/ 1011366 h 1140390"/>
                  <a:gd name="connsiteX6" fmla="*/ 487 w 2436078"/>
                  <a:gd name="connsiteY6" fmla="*/ 1140841 h 11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6078" h="1140390">
                    <a:moveTo>
                      <a:pt x="2436566" y="697898"/>
                    </a:moveTo>
                    <a:lnTo>
                      <a:pt x="2330067" y="558295"/>
                    </a:lnTo>
                    <a:cubicBezTo>
                      <a:pt x="2223573" y="418692"/>
                      <a:pt x="2010583" y="139490"/>
                      <a:pt x="1783325" y="43013"/>
                    </a:cubicBezTo>
                    <a:cubicBezTo>
                      <a:pt x="1556064" y="-53465"/>
                      <a:pt x="1314533" y="32784"/>
                      <a:pt x="1072106" y="116734"/>
                    </a:cubicBezTo>
                    <a:cubicBezTo>
                      <a:pt x="829679" y="200685"/>
                      <a:pt x="586358" y="282336"/>
                      <a:pt x="407603" y="452638"/>
                    </a:cubicBezTo>
                    <a:cubicBezTo>
                      <a:pt x="228849" y="622940"/>
                      <a:pt x="114670" y="881890"/>
                      <a:pt x="57578" y="1011366"/>
                    </a:cubicBezTo>
                    <a:lnTo>
                      <a:pt x="487" y="11408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6" name="Freeform: Shape 1935">
                <a:extLst>
                  <a:ext uri="{FF2B5EF4-FFF2-40B4-BE49-F238E27FC236}">
                    <a16:creationId xmlns:a16="http://schemas.microsoft.com/office/drawing/2014/main" id="{30FE1698-8FAB-0989-CA85-4F1285AD088A}"/>
                  </a:ext>
                </a:extLst>
              </p:cNvPr>
              <p:cNvSpPr/>
              <p:nvPr/>
            </p:nvSpPr>
            <p:spPr>
              <a:xfrm>
                <a:off x="8356085" y="3675160"/>
                <a:ext cx="2466685" cy="1117515"/>
              </a:xfrm>
              <a:custGeom>
                <a:avLst/>
                <a:gdLst>
                  <a:gd name="connsiteX0" fmla="*/ 2467173 w 2466685"/>
                  <a:gd name="connsiteY0" fmla="*/ 699948 h 1117515"/>
                  <a:gd name="connsiteX1" fmla="*/ 2360357 w 2466685"/>
                  <a:gd name="connsiteY1" fmla="*/ 560085 h 1117515"/>
                  <a:gd name="connsiteX2" fmla="*/ 1812020 w 2466685"/>
                  <a:gd name="connsiteY2" fmla="*/ 43504 h 1117515"/>
                  <a:gd name="connsiteX3" fmla="*/ 1098888 w 2466685"/>
                  <a:gd name="connsiteY3" fmla="*/ 115668 h 1117515"/>
                  <a:gd name="connsiteX4" fmla="*/ 428646 w 2466685"/>
                  <a:gd name="connsiteY4" fmla="*/ 446897 h 1117515"/>
                  <a:gd name="connsiteX5" fmla="*/ 61723 w 2466685"/>
                  <a:gd name="connsiteY5" fmla="*/ 991865 h 1117515"/>
                  <a:gd name="connsiteX6" fmla="*/ 488 w 2466685"/>
                  <a:gd name="connsiteY6" fmla="*/ 1117968 h 1117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6685" h="1117515">
                    <a:moveTo>
                      <a:pt x="2467173" y="699948"/>
                    </a:moveTo>
                    <a:lnTo>
                      <a:pt x="2360357" y="560085"/>
                    </a:lnTo>
                    <a:cubicBezTo>
                      <a:pt x="2253544" y="420222"/>
                      <a:pt x="2039918" y="140501"/>
                      <a:pt x="1812020" y="43504"/>
                    </a:cubicBezTo>
                    <a:cubicBezTo>
                      <a:pt x="1584123" y="-53493"/>
                      <a:pt x="1341952" y="32237"/>
                      <a:pt x="1098888" y="115668"/>
                    </a:cubicBezTo>
                    <a:cubicBezTo>
                      <a:pt x="855823" y="199099"/>
                      <a:pt x="611863" y="280231"/>
                      <a:pt x="428646" y="446897"/>
                    </a:cubicBezTo>
                    <a:cubicBezTo>
                      <a:pt x="245430" y="613566"/>
                      <a:pt x="122959" y="865765"/>
                      <a:pt x="61723" y="991865"/>
                    </a:cubicBezTo>
                    <a:lnTo>
                      <a:pt x="488" y="11179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7" name="Freeform: Shape 1936">
                <a:extLst>
                  <a:ext uri="{FF2B5EF4-FFF2-40B4-BE49-F238E27FC236}">
                    <a16:creationId xmlns:a16="http://schemas.microsoft.com/office/drawing/2014/main" id="{CB134B31-9925-44E3-BE43-DF94668A11C3}"/>
                  </a:ext>
                </a:extLst>
              </p:cNvPr>
              <p:cNvSpPr/>
              <p:nvPr/>
            </p:nvSpPr>
            <p:spPr>
              <a:xfrm>
                <a:off x="10482518" y="3822802"/>
                <a:ext cx="319564" cy="618583"/>
              </a:xfrm>
              <a:custGeom>
                <a:avLst/>
                <a:gdLst>
                  <a:gd name="connsiteX0" fmla="*/ 319981 w 319564"/>
                  <a:gd name="connsiteY0" fmla="*/ 585930 h 618583"/>
                  <a:gd name="connsiteX1" fmla="*/ 241002 w 319564"/>
                  <a:gd name="connsiteY1" fmla="*/ 438199 h 618583"/>
                  <a:gd name="connsiteX2" fmla="*/ 478 w 319564"/>
                  <a:gd name="connsiteY2" fmla="*/ 535 h 618583"/>
                  <a:gd name="connsiteX3" fmla="*/ 223098 w 319564"/>
                  <a:gd name="connsiteY3" fmla="*/ 465792 h 618583"/>
                  <a:gd name="connsiteX4" fmla="*/ 298500 w 319564"/>
                  <a:gd name="connsiteY4" fmla="*/ 619042 h 61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564" h="618583">
                    <a:moveTo>
                      <a:pt x="319981" y="585930"/>
                    </a:moveTo>
                    <a:lnTo>
                      <a:pt x="241002" y="438199"/>
                    </a:lnTo>
                    <a:cubicBezTo>
                      <a:pt x="162020" y="290473"/>
                      <a:pt x="4059" y="-4984"/>
                      <a:pt x="478" y="535"/>
                    </a:cubicBezTo>
                    <a:cubicBezTo>
                      <a:pt x="-3102" y="6054"/>
                      <a:pt x="147697" y="312546"/>
                      <a:pt x="223098" y="465792"/>
                    </a:cubicBezTo>
                    <a:lnTo>
                      <a:pt x="298500" y="6190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8" name="Freeform: Shape 1937">
                <a:extLst>
                  <a:ext uri="{FF2B5EF4-FFF2-40B4-BE49-F238E27FC236}">
                    <a16:creationId xmlns:a16="http://schemas.microsoft.com/office/drawing/2014/main" id="{1DAA9FD9-19AA-BE74-3819-52A0BE2895EA}"/>
                  </a:ext>
                </a:extLst>
              </p:cNvPr>
              <p:cNvSpPr/>
              <p:nvPr/>
            </p:nvSpPr>
            <p:spPr>
              <a:xfrm>
                <a:off x="8386692" y="3684167"/>
                <a:ext cx="2415391" cy="1133431"/>
              </a:xfrm>
              <a:custGeom>
                <a:avLst/>
                <a:gdLst>
                  <a:gd name="connsiteX0" fmla="*/ 2415879 w 2415391"/>
                  <a:gd name="connsiteY0" fmla="*/ 724556 h 1133431"/>
                  <a:gd name="connsiteX1" fmla="*/ 2312186 w 2415391"/>
                  <a:gd name="connsiteY1" fmla="*/ 580399 h 1133431"/>
                  <a:gd name="connsiteX2" fmla="*/ 1776860 w 2415391"/>
                  <a:gd name="connsiteY2" fmla="*/ 46559 h 1133431"/>
                  <a:gd name="connsiteX3" fmla="*/ 1069521 w 2415391"/>
                  <a:gd name="connsiteY3" fmla="*/ 113977 h 1133431"/>
                  <a:gd name="connsiteX4" fmla="*/ 406309 w 2415391"/>
                  <a:gd name="connsiteY4" fmla="*/ 447778 h 1133431"/>
                  <a:gd name="connsiteX5" fmla="*/ 57363 w 2415391"/>
                  <a:gd name="connsiteY5" fmla="*/ 1004758 h 1133431"/>
                  <a:gd name="connsiteX6" fmla="*/ 487 w 2415391"/>
                  <a:gd name="connsiteY6" fmla="*/ 1133882 h 113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391" h="1133431">
                    <a:moveTo>
                      <a:pt x="2415879" y="724556"/>
                    </a:moveTo>
                    <a:lnTo>
                      <a:pt x="2312186" y="580399"/>
                    </a:lnTo>
                    <a:cubicBezTo>
                      <a:pt x="2208493" y="436246"/>
                      <a:pt x="2001103" y="147939"/>
                      <a:pt x="1776860" y="46559"/>
                    </a:cubicBezTo>
                    <a:cubicBezTo>
                      <a:pt x="1552616" y="-54821"/>
                      <a:pt x="1311517" y="30728"/>
                      <a:pt x="1069521" y="113977"/>
                    </a:cubicBezTo>
                    <a:cubicBezTo>
                      <a:pt x="827525" y="197227"/>
                      <a:pt x="584632" y="278179"/>
                      <a:pt x="406309" y="447778"/>
                    </a:cubicBezTo>
                    <a:cubicBezTo>
                      <a:pt x="227990" y="617381"/>
                      <a:pt x="114239" y="875634"/>
                      <a:pt x="57363" y="1004758"/>
                    </a:cubicBezTo>
                    <a:lnTo>
                      <a:pt x="487" y="11338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39" name="Freeform: Shape 1938">
                <a:extLst>
                  <a:ext uri="{FF2B5EF4-FFF2-40B4-BE49-F238E27FC236}">
                    <a16:creationId xmlns:a16="http://schemas.microsoft.com/office/drawing/2014/main" id="{1F7A96D3-EBAE-3C55-417A-D31C4FC36993}"/>
                  </a:ext>
                </a:extLst>
              </p:cNvPr>
              <p:cNvSpPr/>
              <p:nvPr/>
            </p:nvSpPr>
            <p:spPr>
              <a:xfrm>
                <a:off x="8356085" y="3682102"/>
                <a:ext cx="2445998" cy="1110573"/>
              </a:xfrm>
              <a:custGeom>
                <a:avLst/>
                <a:gdLst>
                  <a:gd name="connsiteX0" fmla="*/ 2446487 w 2445998"/>
                  <a:gd name="connsiteY0" fmla="*/ 726622 h 1110573"/>
                  <a:gd name="connsiteX1" fmla="*/ 2342475 w 2445998"/>
                  <a:gd name="connsiteY1" fmla="*/ 582206 h 1110573"/>
                  <a:gd name="connsiteX2" fmla="*/ 1805554 w 2445998"/>
                  <a:gd name="connsiteY2" fmla="*/ 47067 h 1110573"/>
                  <a:gd name="connsiteX3" fmla="*/ 1096303 w 2445998"/>
                  <a:gd name="connsiteY3" fmla="*/ 112928 h 1110573"/>
                  <a:gd name="connsiteX4" fmla="*/ 427356 w 2445998"/>
                  <a:gd name="connsiteY4" fmla="*/ 442057 h 1110573"/>
                  <a:gd name="connsiteX5" fmla="*/ 61508 w 2445998"/>
                  <a:gd name="connsiteY5" fmla="*/ 985273 h 1110573"/>
                  <a:gd name="connsiteX6" fmla="*/ 488 w 2445998"/>
                  <a:gd name="connsiteY6" fmla="*/ 1111025 h 111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998" h="1110573">
                    <a:moveTo>
                      <a:pt x="2446487" y="726622"/>
                    </a:moveTo>
                    <a:lnTo>
                      <a:pt x="2342475" y="582206"/>
                    </a:lnTo>
                    <a:cubicBezTo>
                      <a:pt x="2238464" y="437792"/>
                      <a:pt x="2030438" y="148966"/>
                      <a:pt x="1805554" y="47067"/>
                    </a:cubicBezTo>
                    <a:cubicBezTo>
                      <a:pt x="1580674" y="-54832"/>
                      <a:pt x="1338937" y="30197"/>
                      <a:pt x="1096303" y="112928"/>
                    </a:cubicBezTo>
                    <a:cubicBezTo>
                      <a:pt x="853669" y="195658"/>
                      <a:pt x="610141" y="276090"/>
                      <a:pt x="427356" y="442057"/>
                    </a:cubicBezTo>
                    <a:cubicBezTo>
                      <a:pt x="244571" y="608025"/>
                      <a:pt x="122528" y="859525"/>
                      <a:pt x="61508" y="985273"/>
                    </a:cubicBezTo>
                    <a:lnTo>
                      <a:pt x="488" y="111102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0" name="Freeform: Shape 1939">
                <a:extLst>
                  <a:ext uri="{FF2B5EF4-FFF2-40B4-BE49-F238E27FC236}">
                    <a16:creationId xmlns:a16="http://schemas.microsoft.com/office/drawing/2014/main" id="{E961470C-496A-10B9-DAC7-681875949707}"/>
                  </a:ext>
                </a:extLst>
              </p:cNvPr>
              <p:cNvSpPr/>
              <p:nvPr/>
            </p:nvSpPr>
            <p:spPr>
              <a:xfrm>
                <a:off x="8449650" y="2192810"/>
                <a:ext cx="2330951" cy="2248575"/>
              </a:xfrm>
              <a:custGeom>
                <a:avLst/>
                <a:gdLst>
                  <a:gd name="connsiteX0" fmla="*/ 2331438 w 2330951"/>
                  <a:gd name="connsiteY0" fmla="*/ 2249090 h 2248575"/>
                  <a:gd name="connsiteX1" fmla="*/ 2231308 w 2330951"/>
                  <a:gd name="connsiteY1" fmla="*/ 2073108 h 2248575"/>
                  <a:gd name="connsiteX2" fmla="*/ 1711124 w 2330951"/>
                  <a:gd name="connsiteY2" fmla="*/ 1384278 h 2248575"/>
                  <a:gd name="connsiteX3" fmla="*/ 1011746 w 2330951"/>
                  <a:gd name="connsiteY3" fmla="*/ 1281439 h 2248575"/>
                  <a:gd name="connsiteX4" fmla="*/ 361681 w 2330951"/>
                  <a:gd name="connsiteY4" fmla="*/ 1121024 h 2248575"/>
                  <a:gd name="connsiteX5" fmla="*/ 48613 w 2330951"/>
                  <a:gd name="connsiteY5" fmla="*/ 227172 h 2248575"/>
                  <a:gd name="connsiteX6" fmla="*/ 486 w 2330951"/>
                  <a:gd name="connsiteY6" fmla="*/ 514 h 2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951" h="2248575">
                    <a:moveTo>
                      <a:pt x="2331438" y="2249090"/>
                    </a:moveTo>
                    <a:lnTo>
                      <a:pt x="2231308" y="2073108"/>
                    </a:lnTo>
                    <a:cubicBezTo>
                      <a:pt x="2131181" y="1897130"/>
                      <a:pt x="1930920" y="1545170"/>
                      <a:pt x="1711124" y="1384278"/>
                    </a:cubicBezTo>
                    <a:cubicBezTo>
                      <a:pt x="1491324" y="1223387"/>
                      <a:pt x="1251983" y="1253562"/>
                      <a:pt x="1011746" y="1281439"/>
                    </a:cubicBezTo>
                    <a:cubicBezTo>
                      <a:pt x="771509" y="1309316"/>
                      <a:pt x="530377" y="1334895"/>
                      <a:pt x="361681" y="1121024"/>
                    </a:cubicBezTo>
                    <a:cubicBezTo>
                      <a:pt x="192989" y="907153"/>
                      <a:pt x="96739" y="453834"/>
                      <a:pt x="48613" y="227172"/>
                    </a:cubicBezTo>
                    <a:lnTo>
                      <a:pt x="486" y="5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1" name="Freeform: Shape 1940">
                <a:extLst>
                  <a:ext uri="{FF2B5EF4-FFF2-40B4-BE49-F238E27FC236}">
                    <a16:creationId xmlns:a16="http://schemas.microsoft.com/office/drawing/2014/main" id="{C215AAAC-B2FF-D717-F5B3-707681340EF2}"/>
                  </a:ext>
                </a:extLst>
              </p:cNvPr>
              <p:cNvSpPr/>
              <p:nvPr/>
            </p:nvSpPr>
            <p:spPr>
              <a:xfrm>
                <a:off x="7765844" y="3588206"/>
                <a:ext cx="2992483" cy="885764"/>
              </a:xfrm>
              <a:custGeom>
                <a:avLst/>
                <a:gdLst>
                  <a:gd name="connsiteX0" fmla="*/ 2992994 w 2992483"/>
                  <a:gd name="connsiteY0" fmla="*/ 886230 h 885764"/>
                  <a:gd name="connsiteX1" fmla="*/ 2888760 w 2992483"/>
                  <a:gd name="connsiteY1" fmla="*/ 720372 h 885764"/>
                  <a:gd name="connsiteX2" fmla="*/ 2345255 w 2992483"/>
                  <a:gd name="connsiteY2" fmla="*/ 86229 h 885764"/>
                  <a:gd name="connsiteX3" fmla="*/ 1607317 w 2992483"/>
                  <a:gd name="connsiteY3" fmla="*/ 64492 h 885764"/>
                  <a:gd name="connsiteX4" fmla="*/ 830434 w 2992483"/>
                  <a:gd name="connsiteY4" fmla="*/ 163677 h 885764"/>
                  <a:gd name="connsiteX5" fmla="*/ 141002 w 2992483"/>
                  <a:gd name="connsiteY5" fmla="*/ 38505 h 885764"/>
                  <a:gd name="connsiteX6" fmla="*/ 510 w 2992483"/>
                  <a:gd name="connsiteY6" fmla="*/ 466 h 88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2483" h="885764">
                    <a:moveTo>
                      <a:pt x="2992994" y="886230"/>
                    </a:moveTo>
                    <a:lnTo>
                      <a:pt x="2888760" y="720372"/>
                    </a:lnTo>
                    <a:cubicBezTo>
                      <a:pt x="2784526" y="554515"/>
                      <a:pt x="2576053" y="222802"/>
                      <a:pt x="2345255" y="86229"/>
                    </a:cubicBezTo>
                    <a:cubicBezTo>
                      <a:pt x="2114457" y="-50345"/>
                      <a:pt x="1861335" y="8223"/>
                      <a:pt x="1607317" y="64492"/>
                    </a:cubicBezTo>
                    <a:cubicBezTo>
                      <a:pt x="1353298" y="120760"/>
                      <a:pt x="1098383" y="174731"/>
                      <a:pt x="830434" y="163677"/>
                    </a:cubicBezTo>
                    <a:cubicBezTo>
                      <a:pt x="562482" y="152623"/>
                      <a:pt x="281498" y="76544"/>
                      <a:pt x="141002" y="38505"/>
                    </a:cubicBezTo>
                    <a:lnTo>
                      <a:pt x="510" y="4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2" name="Freeform: Shape 1941">
                <a:extLst>
                  <a:ext uri="{FF2B5EF4-FFF2-40B4-BE49-F238E27FC236}">
                    <a16:creationId xmlns:a16="http://schemas.microsoft.com/office/drawing/2014/main" id="{B523F288-CCCE-B15C-E837-B31D04B04935}"/>
                  </a:ext>
                </a:extLst>
              </p:cNvPr>
              <p:cNvSpPr/>
              <p:nvPr/>
            </p:nvSpPr>
            <p:spPr>
              <a:xfrm>
                <a:off x="8267977" y="3688768"/>
                <a:ext cx="2490350" cy="1024826"/>
              </a:xfrm>
              <a:custGeom>
                <a:avLst/>
                <a:gdLst>
                  <a:gd name="connsiteX0" fmla="*/ 2490843 w 2490350"/>
                  <a:gd name="connsiteY0" fmla="*/ 785657 h 1024826"/>
                  <a:gd name="connsiteX1" fmla="*/ 2391839 w 2490350"/>
                  <a:gd name="connsiteY1" fmla="*/ 631522 h 1024826"/>
                  <a:gd name="connsiteX2" fmla="*/ 1874486 w 2490350"/>
                  <a:gd name="connsiteY2" fmla="*/ 55992 h 1024826"/>
                  <a:gd name="connsiteX3" fmla="*/ 1167933 w 2490350"/>
                  <a:gd name="connsiteY3" fmla="*/ 104592 h 1024826"/>
                  <a:gd name="connsiteX4" fmla="*/ 485198 w 2490350"/>
                  <a:gd name="connsiteY4" fmla="*/ 414787 h 1024826"/>
                  <a:gd name="connsiteX5" fmla="*/ 72990 w 2490350"/>
                  <a:gd name="connsiteY5" fmla="*/ 910926 h 1024826"/>
                  <a:gd name="connsiteX6" fmla="*/ 493 w 2490350"/>
                  <a:gd name="connsiteY6" fmla="*/ 1025281 h 102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0350" h="1024826">
                    <a:moveTo>
                      <a:pt x="2490843" y="785657"/>
                    </a:moveTo>
                    <a:lnTo>
                      <a:pt x="2391839" y="631522"/>
                    </a:lnTo>
                    <a:cubicBezTo>
                      <a:pt x="2292835" y="477387"/>
                      <a:pt x="2094824" y="169120"/>
                      <a:pt x="1874486" y="55992"/>
                    </a:cubicBezTo>
                    <a:cubicBezTo>
                      <a:pt x="1654153" y="-57135"/>
                      <a:pt x="1411490" y="24877"/>
                      <a:pt x="1167933" y="104592"/>
                    </a:cubicBezTo>
                    <a:cubicBezTo>
                      <a:pt x="924375" y="184306"/>
                      <a:pt x="679922" y="261724"/>
                      <a:pt x="485198" y="414787"/>
                    </a:cubicBezTo>
                    <a:cubicBezTo>
                      <a:pt x="290475" y="567854"/>
                      <a:pt x="145484" y="796567"/>
                      <a:pt x="72990" y="910926"/>
                    </a:cubicBezTo>
                    <a:lnTo>
                      <a:pt x="493" y="10252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3" name="Freeform: Shape 1942">
                <a:extLst>
                  <a:ext uri="{FF2B5EF4-FFF2-40B4-BE49-F238E27FC236}">
                    <a16:creationId xmlns:a16="http://schemas.microsoft.com/office/drawing/2014/main" id="{7AA6100B-9416-DED0-ED5B-642A78DFC961}"/>
                  </a:ext>
                </a:extLst>
              </p:cNvPr>
              <p:cNvSpPr/>
              <p:nvPr/>
            </p:nvSpPr>
            <p:spPr>
              <a:xfrm>
                <a:off x="10170215" y="2068810"/>
                <a:ext cx="565066" cy="2437205"/>
              </a:xfrm>
              <a:custGeom>
                <a:avLst/>
                <a:gdLst>
                  <a:gd name="connsiteX0" fmla="*/ 565495 w 565066"/>
                  <a:gd name="connsiteY0" fmla="*/ 2437722 h 2437205"/>
                  <a:gd name="connsiteX1" fmla="*/ 483539 w 565066"/>
                  <a:gd name="connsiteY1" fmla="*/ 2226309 h 2437205"/>
                  <a:gd name="connsiteX2" fmla="*/ 143496 w 565066"/>
                  <a:gd name="connsiteY2" fmla="*/ 1185877 h 2437205"/>
                  <a:gd name="connsiteX3" fmla="*/ 12652 w 565066"/>
                  <a:gd name="connsiteY3" fmla="*/ 195306 h 2437205"/>
                  <a:gd name="connsiteX4" fmla="*/ 429 w 565066"/>
                  <a:gd name="connsiteY4" fmla="*/ 517 h 243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066" h="2437205">
                    <a:moveTo>
                      <a:pt x="565495" y="2437722"/>
                    </a:moveTo>
                    <a:lnTo>
                      <a:pt x="483539" y="2226309"/>
                    </a:lnTo>
                    <a:cubicBezTo>
                      <a:pt x="401587" y="2014900"/>
                      <a:pt x="237675" y="1592078"/>
                      <a:pt x="143496" y="1185877"/>
                    </a:cubicBezTo>
                    <a:cubicBezTo>
                      <a:pt x="49320" y="779677"/>
                      <a:pt x="24873" y="390095"/>
                      <a:pt x="12652" y="195306"/>
                    </a:cubicBezTo>
                    <a:lnTo>
                      <a:pt x="429" y="5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4" name="Freeform: Shape 1943">
                <a:extLst>
                  <a:ext uri="{FF2B5EF4-FFF2-40B4-BE49-F238E27FC236}">
                    <a16:creationId xmlns:a16="http://schemas.microsoft.com/office/drawing/2014/main" id="{54C3A5D9-E7F0-C2CB-DA8E-97AE7ACD2893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530271" cy="2418573"/>
              </a:xfrm>
              <a:custGeom>
                <a:avLst/>
                <a:gdLst>
                  <a:gd name="connsiteX0" fmla="*/ 530699 w 530271"/>
                  <a:gd name="connsiteY0" fmla="*/ 2419089 h 2418573"/>
                  <a:gd name="connsiteX1" fmla="*/ 449471 w 530271"/>
                  <a:gd name="connsiteY1" fmla="*/ 2208064 h 2418573"/>
                  <a:gd name="connsiteX2" fmla="*/ 117401 w 530271"/>
                  <a:gd name="connsiteY2" fmla="*/ 1171903 h 2418573"/>
                  <a:gd name="connsiteX3" fmla="*/ 7578 w 530271"/>
                  <a:gd name="connsiteY3" fmla="*/ 192587 h 2418573"/>
                  <a:gd name="connsiteX4" fmla="*/ 428 w 530271"/>
                  <a:gd name="connsiteY4" fmla="*/ 516 h 24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271" h="2418573">
                    <a:moveTo>
                      <a:pt x="530699" y="2419089"/>
                    </a:moveTo>
                    <a:lnTo>
                      <a:pt x="449471" y="2208064"/>
                    </a:lnTo>
                    <a:cubicBezTo>
                      <a:pt x="368239" y="1997043"/>
                      <a:pt x="205780" y="1574998"/>
                      <a:pt x="117401" y="1171903"/>
                    </a:cubicBezTo>
                    <a:cubicBezTo>
                      <a:pt x="29023" y="768806"/>
                      <a:pt x="14725" y="384663"/>
                      <a:pt x="7578" y="192587"/>
                    </a:cubicBezTo>
                    <a:lnTo>
                      <a:pt x="428" y="5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5" name="Freeform: Shape 1944">
                <a:extLst>
                  <a:ext uri="{FF2B5EF4-FFF2-40B4-BE49-F238E27FC236}">
                    <a16:creationId xmlns:a16="http://schemas.microsoft.com/office/drawing/2014/main" id="{679D98D0-5D81-FB6B-FAC2-D6CDABDA6809}"/>
                  </a:ext>
                </a:extLst>
              </p:cNvPr>
              <p:cNvSpPr/>
              <p:nvPr/>
            </p:nvSpPr>
            <p:spPr>
              <a:xfrm>
                <a:off x="10329248" y="2192810"/>
                <a:ext cx="406033" cy="2313205"/>
              </a:xfrm>
              <a:custGeom>
                <a:avLst/>
                <a:gdLst>
                  <a:gd name="connsiteX0" fmla="*/ 406457 w 406033"/>
                  <a:gd name="connsiteY0" fmla="*/ 2313718 h 2313205"/>
                  <a:gd name="connsiteX1" fmla="*/ 328700 w 406033"/>
                  <a:gd name="connsiteY1" fmla="*/ 2104891 h 2313205"/>
                  <a:gd name="connsiteX2" fmla="*/ 34841 w 406033"/>
                  <a:gd name="connsiteY2" fmla="*/ 1092873 h 2313205"/>
                  <a:gd name="connsiteX3" fmla="*/ 25755 w 406033"/>
                  <a:gd name="connsiteY3" fmla="*/ 177218 h 2313205"/>
                  <a:gd name="connsiteX4" fmla="*/ 42924 w 406033"/>
                  <a:gd name="connsiteY4" fmla="*/ 512 h 231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033" h="2313205">
                    <a:moveTo>
                      <a:pt x="406457" y="2313718"/>
                    </a:moveTo>
                    <a:lnTo>
                      <a:pt x="328700" y="2104891"/>
                    </a:lnTo>
                    <a:cubicBezTo>
                      <a:pt x="250943" y="1896060"/>
                      <a:pt x="95429" y="1478407"/>
                      <a:pt x="34841" y="1092873"/>
                    </a:cubicBezTo>
                    <a:cubicBezTo>
                      <a:pt x="-25747" y="707340"/>
                      <a:pt x="8590" y="353924"/>
                      <a:pt x="25755" y="177218"/>
                    </a:cubicBezTo>
                    <a:lnTo>
                      <a:pt x="42924" y="5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6" name="Freeform: Shape 1945">
                <a:extLst>
                  <a:ext uri="{FF2B5EF4-FFF2-40B4-BE49-F238E27FC236}">
                    <a16:creationId xmlns:a16="http://schemas.microsoft.com/office/drawing/2014/main" id="{17506488-CDB2-3DC1-2341-68731C3D5389}"/>
                  </a:ext>
                </a:extLst>
              </p:cNvPr>
              <p:cNvSpPr/>
              <p:nvPr/>
            </p:nvSpPr>
            <p:spPr>
              <a:xfrm>
                <a:off x="7816685" y="3118925"/>
                <a:ext cx="2918596" cy="1387089"/>
              </a:xfrm>
              <a:custGeom>
                <a:avLst/>
                <a:gdLst>
                  <a:gd name="connsiteX0" fmla="*/ 2919106 w 2918596"/>
                  <a:gd name="connsiteY0" fmla="*/ 1387571 h 1387089"/>
                  <a:gd name="connsiteX1" fmla="*/ 2818522 w 2918596"/>
                  <a:gd name="connsiteY1" fmla="*/ 1212485 h 1387089"/>
                  <a:gd name="connsiteX2" fmla="*/ 2290390 w 2918596"/>
                  <a:gd name="connsiteY2" fmla="*/ 536208 h 1387089"/>
                  <a:gd name="connsiteX3" fmla="*/ 1559949 w 2918596"/>
                  <a:gd name="connsiteY3" fmla="*/ 479133 h 1387089"/>
                  <a:gd name="connsiteX4" fmla="*/ 794040 w 2918596"/>
                  <a:gd name="connsiteY4" fmla="*/ 488325 h 1387089"/>
                  <a:gd name="connsiteX5" fmla="*/ 133880 w 2918596"/>
                  <a:gd name="connsiteY5" fmla="*/ 102401 h 1387089"/>
                  <a:gd name="connsiteX6" fmla="*/ 509 w 2918596"/>
                  <a:gd name="connsiteY6" fmla="*/ 481 h 138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8596" h="1387089">
                    <a:moveTo>
                      <a:pt x="2919106" y="1387571"/>
                    </a:moveTo>
                    <a:lnTo>
                      <a:pt x="2818522" y="1212485"/>
                    </a:lnTo>
                    <a:cubicBezTo>
                      <a:pt x="2717938" y="1037399"/>
                      <a:pt x="2516766" y="687231"/>
                      <a:pt x="2290390" y="536208"/>
                    </a:cubicBezTo>
                    <a:cubicBezTo>
                      <a:pt x="2064014" y="385185"/>
                      <a:pt x="1812429" y="433308"/>
                      <a:pt x="1559949" y="479133"/>
                    </a:cubicBezTo>
                    <a:cubicBezTo>
                      <a:pt x="1307470" y="524957"/>
                      <a:pt x="1054096" y="568484"/>
                      <a:pt x="794040" y="488325"/>
                    </a:cubicBezTo>
                    <a:cubicBezTo>
                      <a:pt x="533981" y="408166"/>
                      <a:pt x="267247" y="204322"/>
                      <a:pt x="133880" y="102401"/>
                    </a:cubicBezTo>
                    <a:lnTo>
                      <a:pt x="509" y="4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7" name="Freeform: Shape 1946">
                <a:extLst>
                  <a:ext uri="{FF2B5EF4-FFF2-40B4-BE49-F238E27FC236}">
                    <a16:creationId xmlns:a16="http://schemas.microsoft.com/office/drawing/2014/main" id="{C44F2E47-EB6D-2BA8-6626-747233B781E1}"/>
                  </a:ext>
                </a:extLst>
              </p:cNvPr>
              <p:cNvSpPr/>
              <p:nvPr/>
            </p:nvSpPr>
            <p:spPr>
              <a:xfrm>
                <a:off x="8386692" y="3703949"/>
                <a:ext cx="2348588" cy="1113649"/>
              </a:xfrm>
              <a:custGeom>
                <a:avLst/>
                <a:gdLst>
                  <a:gd name="connsiteX0" fmla="*/ 2349079 w 2348588"/>
                  <a:gd name="connsiteY0" fmla="*/ 802516 h 1113649"/>
                  <a:gd name="connsiteX1" fmla="*/ 2254431 w 2348588"/>
                  <a:gd name="connsiteY1" fmla="*/ 645126 h 1113649"/>
                  <a:gd name="connsiteX2" fmla="*/ 1755988 w 2348588"/>
                  <a:gd name="connsiteY2" fmla="*/ 57321 h 1113649"/>
                  <a:gd name="connsiteX3" fmla="*/ 1061173 w 2348588"/>
                  <a:gd name="connsiteY3" fmla="*/ 106413 h 1113649"/>
                  <a:gd name="connsiteX4" fmla="*/ 402138 w 2348588"/>
                  <a:gd name="connsiteY4" fmla="*/ 434108 h 1113649"/>
                  <a:gd name="connsiteX5" fmla="*/ 56667 w 2348588"/>
                  <a:gd name="connsiteY5" fmla="*/ 985992 h 1113649"/>
                  <a:gd name="connsiteX6" fmla="*/ 490 w 2348588"/>
                  <a:gd name="connsiteY6" fmla="*/ 1114100 h 111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8588" h="1113649">
                    <a:moveTo>
                      <a:pt x="2349079" y="802516"/>
                    </a:moveTo>
                    <a:lnTo>
                      <a:pt x="2254431" y="645126"/>
                    </a:lnTo>
                    <a:cubicBezTo>
                      <a:pt x="2159783" y="487736"/>
                      <a:pt x="1970488" y="172955"/>
                      <a:pt x="1755988" y="57321"/>
                    </a:cubicBezTo>
                    <a:cubicBezTo>
                      <a:pt x="1541484" y="-58313"/>
                      <a:pt x="1301777" y="25199"/>
                      <a:pt x="1061173" y="106413"/>
                    </a:cubicBezTo>
                    <a:cubicBezTo>
                      <a:pt x="820568" y="187627"/>
                      <a:pt x="579067" y="266543"/>
                      <a:pt x="402138" y="434108"/>
                    </a:cubicBezTo>
                    <a:cubicBezTo>
                      <a:pt x="225209" y="601670"/>
                      <a:pt x="112848" y="857885"/>
                      <a:pt x="56667" y="985992"/>
                    </a:cubicBezTo>
                    <a:lnTo>
                      <a:pt x="490" y="11141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8" name="Freeform: Shape 1947">
                <a:extLst>
                  <a:ext uri="{FF2B5EF4-FFF2-40B4-BE49-F238E27FC236}">
                    <a16:creationId xmlns:a16="http://schemas.microsoft.com/office/drawing/2014/main" id="{446AC652-8754-81A9-5443-EA94A8B8EC92}"/>
                  </a:ext>
                </a:extLst>
              </p:cNvPr>
              <p:cNvSpPr/>
              <p:nvPr/>
            </p:nvSpPr>
            <p:spPr>
              <a:xfrm>
                <a:off x="8356085" y="3701839"/>
                <a:ext cx="2379195" cy="1090837"/>
              </a:xfrm>
              <a:custGeom>
                <a:avLst/>
                <a:gdLst>
                  <a:gd name="connsiteX0" fmla="*/ 2379686 w 2379195"/>
                  <a:gd name="connsiteY0" fmla="*/ 804627 h 1090837"/>
                  <a:gd name="connsiteX1" fmla="*/ 2284721 w 2379195"/>
                  <a:gd name="connsiteY1" fmla="*/ 646978 h 1090837"/>
                  <a:gd name="connsiteX2" fmla="*/ 1784683 w 2379195"/>
                  <a:gd name="connsiteY2" fmla="*/ 57875 h 1090837"/>
                  <a:gd name="connsiteX3" fmla="*/ 1087955 w 2379195"/>
                  <a:gd name="connsiteY3" fmla="*/ 105409 h 1090837"/>
                  <a:gd name="connsiteX4" fmla="*/ 423181 w 2379195"/>
                  <a:gd name="connsiteY4" fmla="*/ 428429 h 1090837"/>
                  <a:gd name="connsiteX5" fmla="*/ 60816 w 2379195"/>
                  <a:gd name="connsiteY5" fmla="*/ 966553 h 1090837"/>
                  <a:gd name="connsiteX6" fmla="*/ 491 w 2379195"/>
                  <a:gd name="connsiteY6" fmla="*/ 1091288 h 109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9195" h="1090837">
                    <a:moveTo>
                      <a:pt x="2379686" y="804627"/>
                    </a:moveTo>
                    <a:lnTo>
                      <a:pt x="2284721" y="646978"/>
                    </a:lnTo>
                    <a:cubicBezTo>
                      <a:pt x="2189755" y="489328"/>
                      <a:pt x="1999823" y="174028"/>
                      <a:pt x="1784683" y="57875"/>
                    </a:cubicBezTo>
                    <a:cubicBezTo>
                      <a:pt x="1569543" y="-58279"/>
                      <a:pt x="1329197" y="24714"/>
                      <a:pt x="1087955" y="105409"/>
                    </a:cubicBezTo>
                    <a:cubicBezTo>
                      <a:pt x="846713" y="186103"/>
                      <a:pt x="604576" y="264499"/>
                      <a:pt x="423181" y="428429"/>
                    </a:cubicBezTo>
                    <a:cubicBezTo>
                      <a:pt x="241790" y="592359"/>
                      <a:pt x="121140" y="841822"/>
                      <a:pt x="60816" y="966553"/>
                    </a:cubicBezTo>
                    <a:lnTo>
                      <a:pt x="491" y="10912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49" name="Freeform: Shape 1948">
                <a:extLst>
                  <a:ext uri="{FF2B5EF4-FFF2-40B4-BE49-F238E27FC236}">
                    <a16:creationId xmlns:a16="http://schemas.microsoft.com/office/drawing/2014/main" id="{99E891EE-5BDD-55AF-F032-E8313F90A2B3}"/>
                  </a:ext>
                </a:extLst>
              </p:cNvPr>
              <p:cNvSpPr/>
              <p:nvPr/>
            </p:nvSpPr>
            <p:spPr>
              <a:xfrm>
                <a:off x="7877185" y="2931191"/>
                <a:ext cx="2858096" cy="1574823"/>
              </a:xfrm>
              <a:custGeom>
                <a:avLst/>
                <a:gdLst>
                  <a:gd name="connsiteX0" fmla="*/ 2858603 w 2858096"/>
                  <a:gd name="connsiteY0" fmla="*/ 1575311 h 1574823"/>
                  <a:gd name="connsiteX1" fmla="*/ 2758649 w 2858096"/>
                  <a:gd name="connsiteY1" fmla="*/ 1398268 h 1574823"/>
                  <a:gd name="connsiteX2" fmla="*/ 2233670 w 2858096"/>
                  <a:gd name="connsiteY2" fmla="*/ 712215 h 1574823"/>
                  <a:gd name="connsiteX3" fmla="*/ 1507010 w 2858096"/>
                  <a:gd name="connsiteY3" fmla="*/ 643406 h 1574823"/>
                  <a:gd name="connsiteX4" fmla="*/ 752444 w 2858096"/>
                  <a:gd name="connsiteY4" fmla="*/ 617398 h 1574823"/>
                  <a:gd name="connsiteX5" fmla="*/ 125685 w 2858096"/>
                  <a:gd name="connsiteY5" fmla="*/ 127830 h 1574823"/>
                  <a:gd name="connsiteX6" fmla="*/ 507 w 2858096"/>
                  <a:gd name="connsiteY6" fmla="*/ 487 h 157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8096" h="1574823">
                    <a:moveTo>
                      <a:pt x="2858603" y="1575311"/>
                    </a:moveTo>
                    <a:lnTo>
                      <a:pt x="2758649" y="1398268"/>
                    </a:lnTo>
                    <a:cubicBezTo>
                      <a:pt x="2658694" y="1221229"/>
                      <a:pt x="2458784" y="867149"/>
                      <a:pt x="2233670" y="712215"/>
                    </a:cubicBezTo>
                    <a:cubicBezTo>
                      <a:pt x="2008552" y="557281"/>
                      <a:pt x="1758229" y="601493"/>
                      <a:pt x="1507010" y="643406"/>
                    </a:cubicBezTo>
                    <a:cubicBezTo>
                      <a:pt x="1255790" y="685320"/>
                      <a:pt x="1003677" y="724935"/>
                      <a:pt x="752444" y="617398"/>
                    </a:cubicBezTo>
                    <a:cubicBezTo>
                      <a:pt x="501211" y="509862"/>
                      <a:pt x="250859" y="255174"/>
                      <a:pt x="125685" y="127830"/>
                    </a:cubicBezTo>
                    <a:lnTo>
                      <a:pt x="507" y="4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0" name="Freeform: Shape 1949">
                <a:extLst>
                  <a:ext uri="{FF2B5EF4-FFF2-40B4-BE49-F238E27FC236}">
                    <a16:creationId xmlns:a16="http://schemas.microsoft.com/office/drawing/2014/main" id="{87CCF138-FC33-2EE3-0BAF-11675981A903}"/>
                  </a:ext>
                </a:extLst>
              </p:cNvPr>
              <p:cNvSpPr/>
              <p:nvPr/>
            </p:nvSpPr>
            <p:spPr>
              <a:xfrm>
                <a:off x="8921961" y="1940029"/>
                <a:ext cx="1813319" cy="2565985"/>
              </a:xfrm>
              <a:custGeom>
                <a:avLst/>
                <a:gdLst>
                  <a:gd name="connsiteX0" fmla="*/ 1813791 w 1813319"/>
                  <a:gd name="connsiteY0" fmla="*/ 2566507 h 2565985"/>
                  <a:gd name="connsiteX1" fmla="*/ 1725340 w 1813319"/>
                  <a:gd name="connsiteY1" fmla="*/ 2379142 h 2565985"/>
                  <a:gd name="connsiteX2" fmla="*/ 1257876 w 1813319"/>
                  <a:gd name="connsiteY2" fmla="*/ 1641463 h 2565985"/>
                  <a:gd name="connsiteX3" fmla="*/ 600240 w 1813319"/>
                  <a:gd name="connsiteY3" fmla="*/ 1510707 h 2565985"/>
                  <a:gd name="connsiteX4" fmla="*/ 52737 w 1813319"/>
                  <a:gd name="connsiteY4" fmla="*/ 1298856 h 2565985"/>
                  <a:gd name="connsiteX5" fmla="*/ 35667 w 1813319"/>
                  <a:gd name="connsiteY5" fmla="*/ 262083 h 2565985"/>
                  <a:gd name="connsiteX6" fmla="*/ 60038 w 1813319"/>
                  <a:gd name="connsiteY6" fmla="*/ 521 h 256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319" h="2565985">
                    <a:moveTo>
                      <a:pt x="1813791" y="2566507"/>
                    </a:moveTo>
                    <a:lnTo>
                      <a:pt x="1725340" y="2379142"/>
                    </a:lnTo>
                    <a:cubicBezTo>
                      <a:pt x="1636888" y="2191775"/>
                      <a:pt x="1459988" y="1817047"/>
                      <a:pt x="1257876" y="1641463"/>
                    </a:cubicBezTo>
                    <a:cubicBezTo>
                      <a:pt x="1055768" y="1465880"/>
                      <a:pt x="828452" y="1489443"/>
                      <a:pt x="600240" y="1510707"/>
                    </a:cubicBezTo>
                    <a:cubicBezTo>
                      <a:pt x="372028" y="1531972"/>
                      <a:pt x="142920" y="1550937"/>
                      <a:pt x="52737" y="1298856"/>
                    </a:cubicBezTo>
                    <a:cubicBezTo>
                      <a:pt x="-37445" y="1046777"/>
                      <a:pt x="11297" y="523649"/>
                      <a:pt x="35667" y="262083"/>
                    </a:cubicBezTo>
                    <a:lnTo>
                      <a:pt x="60038" y="5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1" name="Freeform: Shape 1950">
                <a:extLst>
                  <a:ext uri="{FF2B5EF4-FFF2-40B4-BE49-F238E27FC236}">
                    <a16:creationId xmlns:a16="http://schemas.microsoft.com/office/drawing/2014/main" id="{B59AF23E-E9A7-C604-2854-8B3F02283A73}"/>
                  </a:ext>
                </a:extLst>
              </p:cNvPr>
              <p:cNvSpPr/>
              <p:nvPr/>
            </p:nvSpPr>
            <p:spPr>
              <a:xfrm>
                <a:off x="7891962" y="2894590"/>
                <a:ext cx="2843319" cy="1611425"/>
              </a:xfrm>
              <a:custGeom>
                <a:avLst/>
                <a:gdLst>
                  <a:gd name="connsiteX0" fmla="*/ 2843826 w 2843319"/>
                  <a:gd name="connsiteY0" fmla="*/ 1611914 h 1611425"/>
                  <a:gd name="connsiteX1" fmla="*/ 2744025 w 2843319"/>
                  <a:gd name="connsiteY1" fmla="*/ 1434491 h 1611425"/>
                  <a:gd name="connsiteX2" fmla="*/ 2219814 w 2843319"/>
                  <a:gd name="connsiteY2" fmla="*/ 746530 h 1611425"/>
                  <a:gd name="connsiteX3" fmla="*/ 1494079 w 2843319"/>
                  <a:gd name="connsiteY3" fmla="*/ 675434 h 1611425"/>
                  <a:gd name="connsiteX4" fmla="*/ 742283 w 2843319"/>
                  <a:gd name="connsiteY4" fmla="*/ 642563 h 1611425"/>
                  <a:gd name="connsiteX5" fmla="*/ 123684 w 2843319"/>
                  <a:gd name="connsiteY5" fmla="*/ 132787 h 1611425"/>
                  <a:gd name="connsiteX6" fmla="*/ 507 w 2843319"/>
                  <a:gd name="connsiteY6" fmla="*/ 488 h 161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3319" h="1611425">
                    <a:moveTo>
                      <a:pt x="2843826" y="1611914"/>
                    </a:moveTo>
                    <a:lnTo>
                      <a:pt x="2744025" y="1434491"/>
                    </a:lnTo>
                    <a:cubicBezTo>
                      <a:pt x="2644224" y="1257071"/>
                      <a:pt x="2444625" y="902227"/>
                      <a:pt x="2219814" y="746530"/>
                    </a:cubicBezTo>
                    <a:cubicBezTo>
                      <a:pt x="1995007" y="590834"/>
                      <a:pt x="1744991" y="634283"/>
                      <a:pt x="1494079" y="675434"/>
                    </a:cubicBezTo>
                    <a:cubicBezTo>
                      <a:pt x="1243168" y="716585"/>
                      <a:pt x="991361" y="755437"/>
                      <a:pt x="742283" y="642563"/>
                    </a:cubicBezTo>
                    <a:cubicBezTo>
                      <a:pt x="493204" y="529689"/>
                      <a:pt x="246857" y="265090"/>
                      <a:pt x="123684" y="132787"/>
                    </a:cubicBezTo>
                    <a:lnTo>
                      <a:pt x="507" y="4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2" name="Freeform: Shape 1951">
                <a:extLst>
                  <a:ext uri="{FF2B5EF4-FFF2-40B4-BE49-F238E27FC236}">
                    <a16:creationId xmlns:a16="http://schemas.microsoft.com/office/drawing/2014/main" id="{CF9FE69E-CE55-14F4-306C-BB5C3EEA19F6}"/>
                  </a:ext>
                </a:extLst>
              </p:cNvPr>
              <p:cNvSpPr/>
              <p:nvPr/>
            </p:nvSpPr>
            <p:spPr>
              <a:xfrm>
                <a:off x="7907612" y="2858354"/>
                <a:ext cx="2827668" cy="1647661"/>
              </a:xfrm>
              <a:custGeom>
                <a:avLst/>
                <a:gdLst>
                  <a:gd name="connsiteX0" fmla="*/ 2828175 w 2827668"/>
                  <a:gd name="connsiteY0" fmla="*/ 1648151 h 1647661"/>
                  <a:gd name="connsiteX1" fmla="*/ 2728538 w 2827668"/>
                  <a:gd name="connsiteY1" fmla="*/ 1470351 h 1647661"/>
                  <a:gd name="connsiteX2" fmla="*/ 2205139 w 2827668"/>
                  <a:gd name="connsiteY2" fmla="*/ 780503 h 1647661"/>
                  <a:gd name="connsiteX3" fmla="*/ 1480384 w 2827668"/>
                  <a:gd name="connsiteY3" fmla="*/ 707142 h 1647661"/>
                  <a:gd name="connsiteX4" fmla="*/ 731521 w 2827668"/>
                  <a:gd name="connsiteY4" fmla="*/ 667477 h 1647661"/>
                  <a:gd name="connsiteX5" fmla="*/ 121562 w 2827668"/>
                  <a:gd name="connsiteY5" fmla="*/ 137697 h 1647661"/>
                  <a:gd name="connsiteX6" fmla="*/ 506 w 2827668"/>
                  <a:gd name="connsiteY6" fmla="*/ 490 h 164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7668" h="1647661">
                    <a:moveTo>
                      <a:pt x="2828175" y="1648151"/>
                    </a:moveTo>
                    <a:lnTo>
                      <a:pt x="2728538" y="1470351"/>
                    </a:lnTo>
                    <a:cubicBezTo>
                      <a:pt x="2628901" y="1292551"/>
                      <a:pt x="2429624" y="936954"/>
                      <a:pt x="2205139" y="780503"/>
                    </a:cubicBezTo>
                    <a:cubicBezTo>
                      <a:pt x="1980658" y="624051"/>
                      <a:pt x="1730969" y="666746"/>
                      <a:pt x="1480384" y="707142"/>
                    </a:cubicBezTo>
                    <a:cubicBezTo>
                      <a:pt x="1229799" y="747538"/>
                      <a:pt x="978318" y="785635"/>
                      <a:pt x="731521" y="667477"/>
                    </a:cubicBezTo>
                    <a:cubicBezTo>
                      <a:pt x="484725" y="549318"/>
                      <a:pt x="242617" y="274905"/>
                      <a:pt x="121562" y="137697"/>
                    </a:cubicBezTo>
                    <a:lnTo>
                      <a:pt x="506" y="4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3" name="Freeform: Shape 1952">
                <a:extLst>
                  <a:ext uri="{FF2B5EF4-FFF2-40B4-BE49-F238E27FC236}">
                    <a16:creationId xmlns:a16="http://schemas.microsoft.com/office/drawing/2014/main" id="{F8A1C0F2-54CC-DB5E-F7D7-D161F0DA6B2B}"/>
                  </a:ext>
                </a:extLst>
              </p:cNvPr>
              <p:cNvSpPr/>
              <p:nvPr/>
            </p:nvSpPr>
            <p:spPr>
              <a:xfrm>
                <a:off x="8239902" y="2372167"/>
                <a:ext cx="2495379" cy="2133847"/>
              </a:xfrm>
              <a:custGeom>
                <a:avLst/>
                <a:gdLst>
                  <a:gd name="connsiteX0" fmla="*/ 2495874 w 2495379"/>
                  <a:gd name="connsiteY0" fmla="*/ 2134354 h 2133847"/>
                  <a:gd name="connsiteX1" fmla="*/ 2399698 w 2495379"/>
                  <a:gd name="connsiteY1" fmla="*/ 1951488 h 2133847"/>
                  <a:gd name="connsiteX2" fmla="*/ 1893610 w 2495379"/>
                  <a:gd name="connsiteY2" fmla="*/ 1236319 h 2133847"/>
                  <a:gd name="connsiteX3" fmla="*/ 1189620 w 2495379"/>
                  <a:gd name="connsiteY3" fmla="*/ 1132572 h 2133847"/>
                  <a:gd name="connsiteX4" fmla="*/ 503060 w 2495379"/>
                  <a:gd name="connsiteY4" fmla="*/ 1001747 h 2133847"/>
                  <a:gd name="connsiteX5" fmla="*/ 76551 w 2495379"/>
                  <a:gd name="connsiteY5" fmla="*/ 203554 h 2133847"/>
                  <a:gd name="connsiteX6" fmla="*/ 495 w 2495379"/>
                  <a:gd name="connsiteY6" fmla="*/ 506 h 213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5379" h="2133847">
                    <a:moveTo>
                      <a:pt x="2495874" y="2134354"/>
                    </a:moveTo>
                    <a:lnTo>
                      <a:pt x="2399698" y="1951488"/>
                    </a:lnTo>
                    <a:cubicBezTo>
                      <a:pt x="2303521" y="1768627"/>
                      <a:pt x="2111168" y="1402900"/>
                      <a:pt x="1893610" y="1236319"/>
                    </a:cubicBezTo>
                    <a:cubicBezTo>
                      <a:pt x="1676049" y="1069739"/>
                      <a:pt x="1433282" y="1102304"/>
                      <a:pt x="1189620" y="1132572"/>
                    </a:cubicBezTo>
                    <a:cubicBezTo>
                      <a:pt x="945957" y="1162839"/>
                      <a:pt x="701397" y="1190808"/>
                      <a:pt x="503060" y="1001747"/>
                    </a:cubicBezTo>
                    <a:cubicBezTo>
                      <a:pt x="304727" y="812687"/>
                      <a:pt x="152611" y="406599"/>
                      <a:pt x="76551" y="203554"/>
                    </a:cubicBezTo>
                    <a:lnTo>
                      <a:pt x="495" y="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4" name="Freeform: Shape 1953">
                <a:extLst>
                  <a:ext uri="{FF2B5EF4-FFF2-40B4-BE49-F238E27FC236}">
                    <a16:creationId xmlns:a16="http://schemas.microsoft.com/office/drawing/2014/main" id="{06970128-71B3-FBCB-3D41-807ED8A0F1C0}"/>
                  </a:ext>
                </a:extLst>
              </p:cNvPr>
              <p:cNvSpPr/>
              <p:nvPr/>
            </p:nvSpPr>
            <p:spPr>
              <a:xfrm>
                <a:off x="10326884" y="2192810"/>
                <a:ext cx="384589" cy="2344686"/>
              </a:xfrm>
              <a:custGeom>
                <a:avLst/>
                <a:gdLst>
                  <a:gd name="connsiteX0" fmla="*/ 385014 w 384589"/>
                  <a:gd name="connsiteY0" fmla="*/ 2345197 h 2344686"/>
                  <a:gd name="connsiteX1" fmla="*/ 310728 w 384589"/>
                  <a:gd name="connsiteY1" fmla="*/ 2131780 h 2344686"/>
                  <a:gd name="connsiteX2" fmla="*/ 31255 w 384589"/>
                  <a:gd name="connsiteY2" fmla="*/ 1100742 h 2344686"/>
                  <a:gd name="connsiteX3" fmla="*/ 27626 w 384589"/>
                  <a:gd name="connsiteY3" fmla="*/ 177872 h 2344686"/>
                  <a:gd name="connsiteX4" fmla="*/ 45289 w 384589"/>
                  <a:gd name="connsiteY4" fmla="*/ 511 h 234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589" h="2344686">
                    <a:moveTo>
                      <a:pt x="385014" y="2345197"/>
                    </a:moveTo>
                    <a:lnTo>
                      <a:pt x="310728" y="2131780"/>
                    </a:lnTo>
                    <a:cubicBezTo>
                      <a:pt x="236446" y="1918359"/>
                      <a:pt x="87874" y="1491523"/>
                      <a:pt x="31255" y="1100742"/>
                    </a:cubicBezTo>
                    <a:cubicBezTo>
                      <a:pt x="-25365" y="709961"/>
                      <a:pt x="9960" y="355236"/>
                      <a:pt x="27626" y="177872"/>
                    </a:cubicBezTo>
                    <a:lnTo>
                      <a:pt x="45289" y="5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5" name="Freeform: Shape 1954">
                <a:extLst>
                  <a:ext uri="{FF2B5EF4-FFF2-40B4-BE49-F238E27FC236}">
                    <a16:creationId xmlns:a16="http://schemas.microsoft.com/office/drawing/2014/main" id="{D16F2109-CBB1-EBA4-0E75-29925A000188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506464" cy="2450054"/>
              </a:xfrm>
              <a:custGeom>
                <a:avLst/>
                <a:gdLst>
                  <a:gd name="connsiteX0" fmla="*/ 506893 w 506464"/>
                  <a:gd name="connsiteY0" fmla="*/ 2450569 h 2450054"/>
                  <a:gd name="connsiteX1" fmla="*/ 429132 w 506464"/>
                  <a:gd name="connsiteY1" fmla="*/ 2234954 h 2450054"/>
                  <a:gd name="connsiteX2" fmla="*/ 111448 w 506464"/>
                  <a:gd name="connsiteY2" fmla="*/ 1179772 h 2450054"/>
                  <a:gd name="connsiteX3" fmla="*/ 7082 w 506464"/>
                  <a:gd name="connsiteY3" fmla="*/ 193245 h 2450054"/>
                  <a:gd name="connsiteX4" fmla="*/ 428 w 506464"/>
                  <a:gd name="connsiteY4" fmla="*/ 515 h 245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64" h="2450054">
                    <a:moveTo>
                      <a:pt x="506893" y="2450569"/>
                    </a:moveTo>
                    <a:lnTo>
                      <a:pt x="429132" y="2234954"/>
                    </a:lnTo>
                    <a:cubicBezTo>
                      <a:pt x="351375" y="2019342"/>
                      <a:pt x="195858" y="1588114"/>
                      <a:pt x="111448" y="1179772"/>
                    </a:cubicBezTo>
                    <a:cubicBezTo>
                      <a:pt x="27037" y="771431"/>
                      <a:pt x="13735" y="385971"/>
                      <a:pt x="7082" y="193245"/>
                    </a:cubicBezTo>
                    <a:lnTo>
                      <a:pt x="428" y="5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6" name="Freeform: Shape 1955">
                <a:extLst>
                  <a:ext uri="{FF2B5EF4-FFF2-40B4-BE49-F238E27FC236}">
                    <a16:creationId xmlns:a16="http://schemas.microsoft.com/office/drawing/2014/main" id="{DB04AF37-F24B-D346-9D52-28A4CD44D401}"/>
                  </a:ext>
                </a:extLst>
              </p:cNvPr>
              <p:cNvSpPr/>
              <p:nvPr/>
            </p:nvSpPr>
            <p:spPr>
              <a:xfrm>
                <a:off x="10388913" y="2317366"/>
                <a:ext cx="322560" cy="2220130"/>
              </a:xfrm>
              <a:custGeom>
                <a:avLst/>
                <a:gdLst>
                  <a:gd name="connsiteX0" fmla="*/ 322982 w 322560"/>
                  <a:gd name="connsiteY0" fmla="*/ 2220637 h 2220130"/>
                  <a:gd name="connsiteX1" fmla="*/ 251882 w 322560"/>
                  <a:gd name="connsiteY1" fmla="*/ 2009813 h 2220130"/>
                  <a:gd name="connsiteX2" fmla="*/ 7456 w 322560"/>
                  <a:gd name="connsiteY2" fmla="*/ 1007321 h 2220130"/>
                  <a:gd name="connsiteX3" fmla="*/ 96230 w 322560"/>
                  <a:gd name="connsiteY3" fmla="*/ 159704 h 2220130"/>
                  <a:gd name="connsiteX4" fmla="*/ 136196 w 322560"/>
                  <a:gd name="connsiteY4" fmla="*/ 507 h 222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560" h="2220130">
                    <a:moveTo>
                      <a:pt x="322982" y="2220637"/>
                    </a:moveTo>
                    <a:lnTo>
                      <a:pt x="251882" y="2009813"/>
                    </a:lnTo>
                    <a:cubicBezTo>
                      <a:pt x="180786" y="1798989"/>
                      <a:pt x="38589" y="1377343"/>
                      <a:pt x="7456" y="1007321"/>
                    </a:cubicBezTo>
                    <a:cubicBezTo>
                      <a:pt x="-23674" y="637299"/>
                      <a:pt x="56259" y="318905"/>
                      <a:pt x="96230" y="159704"/>
                    </a:cubicBezTo>
                    <a:lnTo>
                      <a:pt x="136196" y="5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7" name="Freeform: Shape 1956">
                <a:extLst>
                  <a:ext uri="{FF2B5EF4-FFF2-40B4-BE49-F238E27FC236}">
                    <a16:creationId xmlns:a16="http://schemas.microsoft.com/office/drawing/2014/main" id="{818B44BE-D475-857F-BEA4-A8352836D656}"/>
                  </a:ext>
                </a:extLst>
              </p:cNvPr>
              <p:cNvSpPr/>
              <p:nvPr/>
            </p:nvSpPr>
            <p:spPr>
              <a:xfrm>
                <a:off x="7826977" y="3080817"/>
                <a:ext cx="2884496" cy="1456679"/>
              </a:xfrm>
              <a:custGeom>
                <a:avLst/>
                <a:gdLst>
                  <a:gd name="connsiteX0" fmla="*/ 2885006 w 2884496"/>
                  <a:gd name="connsiteY0" fmla="*/ 1457160 h 1456679"/>
                  <a:gd name="connsiteX1" fmla="*/ 2787751 w 2884496"/>
                  <a:gd name="connsiteY1" fmla="*/ 1277415 h 1456679"/>
                  <a:gd name="connsiteX2" fmla="*/ 2273299 w 2884496"/>
                  <a:gd name="connsiteY2" fmla="*/ 581774 h 1456679"/>
                  <a:gd name="connsiteX3" fmla="*/ 1547968 w 2884496"/>
                  <a:gd name="connsiteY3" fmla="*/ 516414 h 1456679"/>
                  <a:gd name="connsiteX4" fmla="*/ 785475 w 2884496"/>
                  <a:gd name="connsiteY4" fmla="*/ 516493 h 1456679"/>
                  <a:gd name="connsiteX5" fmla="*/ 132238 w 2884496"/>
                  <a:gd name="connsiteY5" fmla="*/ 107892 h 1456679"/>
                  <a:gd name="connsiteX6" fmla="*/ 510 w 2884496"/>
                  <a:gd name="connsiteY6" fmla="*/ 481 h 14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4496" h="1456679">
                    <a:moveTo>
                      <a:pt x="2885006" y="1457160"/>
                    </a:moveTo>
                    <a:lnTo>
                      <a:pt x="2787751" y="1277415"/>
                    </a:lnTo>
                    <a:cubicBezTo>
                      <a:pt x="2690499" y="1097669"/>
                      <a:pt x="2495992" y="738182"/>
                      <a:pt x="2273299" y="581774"/>
                    </a:cubicBezTo>
                    <a:cubicBezTo>
                      <a:pt x="2050609" y="425366"/>
                      <a:pt x="1799737" y="472039"/>
                      <a:pt x="1547968" y="516414"/>
                    </a:cubicBezTo>
                    <a:cubicBezTo>
                      <a:pt x="1296199" y="560789"/>
                      <a:pt x="1043533" y="602865"/>
                      <a:pt x="785475" y="516493"/>
                    </a:cubicBezTo>
                    <a:cubicBezTo>
                      <a:pt x="527416" y="430122"/>
                      <a:pt x="263963" y="215302"/>
                      <a:pt x="132238" y="107892"/>
                    </a:cubicBezTo>
                    <a:lnTo>
                      <a:pt x="510" y="4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8" name="Freeform: Shape 1957">
                <a:extLst>
                  <a:ext uri="{FF2B5EF4-FFF2-40B4-BE49-F238E27FC236}">
                    <a16:creationId xmlns:a16="http://schemas.microsoft.com/office/drawing/2014/main" id="{2D9FEC2A-692F-CD0F-872D-23FB07CF5404}"/>
                  </a:ext>
                </a:extLst>
              </p:cNvPr>
              <p:cNvSpPr/>
              <p:nvPr/>
            </p:nvSpPr>
            <p:spPr>
              <a:xfrm>
                <a:off x="8386692" y="3710189"/>
                <a:ext cx="2324781" cy="1107409"/>
              </a:xfrm>
              <a:custGeom>
                <a:avLst/>
                <a:gdLst>
                  <a:gd name="connsiteX0" fmla="*/ 2325272 w 2324781"/>
                  <a:gd name="connsiteY0" fmla="*/ 827757 h 1107409"/>
                  <a:gd name="connsiteX1" fmla="*/ 2233847 w 2324781"/>
                  <a:gd name="connsiteY1" fmla="*/ 666102 h 1107409"/>
                  <a:gd name="connsiteX2" fmla="*/ 1748549 w 2324781"/>
                  <a:gd name="connsiteY2" fmla="*/ 60919 h 1107409"/>
                  <a:gd name="connsiteX3" fmla="*/ 1058198 w 2324781"/>
                  <a:gd name="connsiteY3" fmla="*/ 104108 h 1107409"/>
                  <a:gd name="connsiteX4" fmla="*/ 400650 w 2324781"/>
                  <a:gd name="connsiteY4" fmla="*/ 429836 h 1107409"/>
                  <a:gd name="connsiteX5" fmla="*/ 56423 w 2324781"/>
                  <a:gd name="connsiteY5" fmla="*/ 980081 h 1107409"/>
                  <a:gd name="connsiteX6" fmla="*/ 491 w 2324781"/>
                  <a:gd name="connsiteY6" fmla="*/ 1107860 h 110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781" h="1107409">
                    <a:moveTo>
                      <a:pt x="2325272" y="827757"/>
                    </a:moveTo>
                    <a:lnTo>
                      <a:pt x="2233847" y="666102"/>
                    </a:lnTo>
                    <a:cubicBezTo>
                      <a:pt x="2142425" y="504451"/>
                      <a:pt x="1959578" y="181144"/>
                      <a:pt x="1748549" y="60919"/>
                    </a:cubicBezTo>
                    <a:cubicBezTo>
                      <a:pt x="1537517" y="-59306"/>
                      <a:pt x="1298306" y="23550"/>
                      <a:pt x="1058198" y="104108"/>
                    </a:cubicBezTo>
                    <a:cubicBezTo>
                      <a:pt x="818089" y="184666"/>
                      <a:pt x="577086" y="262925"/>
                      <a:pt x="400650" y="429836"/>
                    </a:cubicBezTo>
                    <a:cubicBezTo>
                      <a:pt x="224215" y="596743"/>
                      <a:pt x="112355" y="852303"/>
                      <a:pt x="56423" y="980081"/>
                    </a:cubicBezTo>
                    <a:lnTo>
                      <a:pt x="491" y="11078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59" name="Freeform: Shape 1958">
                <a:extLst>
                  <a:ext uri="{FF2B5EF4-FFF2-40B4-BE49-F238E27FC236}">
                    <a16:creationId xmlns:a16="http://schemas.microsoft.com/office/drawing/2014/main" id="{B5A88286-420A-2122-FB38-A6A2CC6D0391}"/>
                  </a:ext>
                </a:extLst>
              </p:cNvPr>
              <p:cNvSpPr/>
              <p:nvPr/>
            </p:nvSpPr>
            <p:spPr>
              <a:xfrm>
                <a:off x="8356085" y="3708065"/>
                <a:ext cx="2355388" cy="1084610"/>
              </a:xfrm>
              <a:custGeom>
                <a:avLst/>
                <a:gdLst>
                  <a:gd name="connsiteX0" fmla="*/ 2355880 w 2355388"/>
                  <a:gd name="connsiteY0" fmla="*/ 829882 h 1084610"/>
                  <a:gd name="connsiteX1" fmla="*/ 2264136 w 2355388"/>
                  <a:gd name="connsiteY1" fmla="*/ 667967 h 1084610"/>
                  <a:gd name="connsiteX2" fmla="*/ 1777244 w 2355388"/>
                  <a:gd name="connsiteY2" fmla="*/ 61486 h 1084610"/>
                  <a:gd name="connsiteX3" fmla="*/ 1084980 w 2355388"/>
                  <a:gd name="connsiteY3" fmla="*/ 103117 h 1084610"/>
                  <a:gd name="connsiteX4" fmla="*/ 421693 w 2355388"/>
                  <a:gd name="connsiteY4" fmla="*/ 424170 h 1084610"/>
                  <a:gd name="connsiteX5" fmla="*/ 60568 w 2355388"/>
                  <a:gd name="connsiteY5" fmla="*/ 960656 h 1084610"/>
                  <a:gd name="connsiteX6" fmla="*/ 492 w 2355388"/>
                  <a:gd name="connsiteY6" fmla="*/ 1085062 h 108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5388" h="1084610">
                    <a:moveTo>
                      <a:pt x="2355880" y="829882"/>
                    </a:moveTo>
                    <a:lnTo>
                      <a:pt x="2264136" y="667967"/>
                    </a:lnTo>
                    <a:cubicBezTo>
                      <a:pt x="2172397" y="506056"/>
                      <a:pt x="1988909" y="182230"/>
                      <a:pt x="1777244" y="61486"/>
                    </a:cubicBezTo>
                    <a:cubicBezTo>
                      <a:pt x="1565575" y="-59258"/>
                      <a:pt x="1325726" y="23079"/>
                      <a:pt x="1084980" y="103117"/>
                    </a:cubicBezTo>
                    <a:cubicBezTo>
                      <a:pt x="844234" y="183156"/>
                      <a:pt x="602591" y="260895"/>
                      <a:pt x="421693" y="424170"/>
                    </a:cubicBezTo>
                    <a:cubicBezTo>
                      <a:pt x="240796" y="587445"/>
                      <a:pt x="120644" y="836253"/>
                      <a:pt x="60568" y="960656"/>
                    </a:cubicBezTo>
                    <a:lnTo>
                      <a:pt x="492" y="10850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0" name="Freeform: Shape 1959">
                <a:extLst>
                  <a:ext uri="{FF2B5EF4-FFF2-40B4-BE49-F238E27FC236}">
                    <a16:creationId xmlns:a16="http://schemas.microsoft.com/office/drawing/2014/main" id="{F68A1936-2E83-5F8B-B7CE-5AD53EEB4F26}"/>
                  </a:ext>
                </a:extLst>
              </p:cNvPr>
              <p:cNvSpPr/>
              <p:nvPr/>
            </p:nvSpPr>
            <p:spPr>
              <a:xfrm>
                <a:off x="7863293" y="2968133"/>
                <a:ext cx="2848180" cy="1569362"/>
              </a:xfrm>
              <a:custGeom>
                <a:avLst/>
                <a:gdLst>
                  <a:gd name="connsiteX0" fmla="*/ 2848689 w 2848180"/>
                  <a:gd name="connsiteY0" fmla="*/ 1569847 h 1569362"/>
                  <a:gd name="connsiteX1" fmla="*/ 2751814 w 2848180"/>
                  <a:gd name="connsiteY1" fmla="*/ 1388928 h 1569362"/>
                  <a:gd name="connsiteX2" fmla="*/ 2239252 w 2848180"/>
                  <a:gd name="connsiteY2" fmla="*/ 687418 h 1569362"/>
                  <a:gd name="connsiteX3" fmla="*/ 1516190 w 2848180"/>
                  <a:gd name="connsiteY3" fmla="*/ 615016 h 1569362"/>
                  <a:gd name="connsiteX4" fmla="*/ 760507 w 2848180"/>
                  <a:gd name="connsiteY4" fmla="*/ 593967 h 1569362"/>
                  <a:gd name="connsiteX5" fmla="*/ 127317 w 2848180"/>
                  <a:gd name="connsiteY5" fmla="*/ 123157 h 1569362"/>
                  <a:gd name="connsiteX6" fmla="*/ 508 w 2848180"/>
                  <a:gd name="connsiteY6" fmla="*/ 485 h 156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8180" h="1569362">
                    <a:moveTo>
                      <a:pt x="2848689" y="1569847"/>
                    </a:moveTo>
                    <a:lnTo>
                      <a:pt x="2751814" y="1388928"/>
                    </a:lnTo>
                    <a:cubicBezTo>
                      <a:pt x="2654939" y="1208012"/>
                      <a:pt x="2461185" y="846173"/>
                      <a:pt x="2239252" y="687418"/>
                    </a:cubicBezTo>
                    <a:cubicBezTo>
                      <a:pt x="2017320" y="528663"/>
                      <a:pt x="1767202" y="572988"/>
                      <a:pt x="1516190" y="615016"/>
                    </a:cubicBezTo>
                    <a:cubicBezTo>
                      <a:pt x="1265177" y="657043"/>
                      <a:pt x="1013269" y="696771"/>
                      <a:pt x="760507" y="593967"/>
                    </a:cubicBezTo>
                    <a:cubicBezTo>
                      <a:pt x="507741" y="491162"/>
                      <a:pt x="254126" y="245824"/>
                      <a:pt x="127317" y="123157"/>
                    </a:cubicBezTo>
                    <a:lnTo>
                      <a:pt x="508" y="48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1" name="Freeform: Shape 1960">
                <a:extLst>
                  <a:ext uri="{FF2B5EF4-FFF2-40B4-BE49-F238E27FC236}">
                    <a16:creationId xmlns:a16="http://schemas.microsoft.com/office/drawing/2014/main" id="{BB0787CA-1C6E-B80B-F4AF-42D9FD207B9E}"/>
                  </a:ext>
                </a:extLst>
              </p:cNvPr>
              <p:cNvSpPr/>
              <p:nvPr/>
            </p:nvSpPr>
            <p:spPr>
              <a:xfrm>
                <a:off x="7941496" y="2787060"/>
                <a:ext cx="2769977" cy="1750435"/>
              </a:xfrm>
              <a:custGeom>
                <a:avLst/>
                <a:gdLst>
                  <a:gd name="connsiteX0" fmla="*/ 2770483 w 2769977"/>
                  <a:gd name="connsiteY0" fmla="*/ 1750927 h 1750435"/>
                  <a:gd name="connsiteX1" fmla="*/ 2674420 w 2769977"/>
                  <a:gd name="connsiteY1" fmla="*/ 1568124 h 1750435"/>
                  <a:gd name="connsiteX2" fmla="*/ 2165933 w 2769977"/>
                  <a:gd name="connsiteY2" fmla="*/ 857180 h 1750435"/>
                  <a:gd name="connsiteX3" fmla="*/ 1447759 w 2769977"/>
                  <a:gd name="connsiteY3" fmla="*/ 773461 h 1750435"/>
                  <a:gd name="connsiteX4" fmla="*/ 706737 w 2769977"/>
                  <a:gd name="connsiteY4" fmla="*/ 718460 h 1750435"/>
                  <a:gd name="connsiteX5" fmla="*/ 116722 w 2769977"/>
                  <a:gd name="connsiteY5" fmla="*/ 147680 h 1750435"/>
                  <a:gd name="connsiteX6" fmla="*/ 506 w 2769977"/>
                  <a:gd name="connsiteY6" fmla="*/ 491 h 175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9977" h="1750435">
                    <a:moveTo>
                      <a:pt x="2770483" y="1750927"/>
                    </a:moveTo>
                    <a:lnTo>
                      <a:pt x="2674420" y="1568124"/>
                    </a:lnTo>
                    <a:cubicBezTo>
                      <a:pt x="2578360" y="1385317"/>
                      <a:pt x="2386238" y="1019708"/>
                      <a:pt x="2165933" y="857180"/>
                    </a:cubicBezTo>
                    <a:cubicBezTo>
                      <a:pt x="1945628" y="694652"/>
                      <a:pt x="1697142" y="735206"/>
                      <a:pt x="1447759" y="773461"/>
                    </a:cubicBezTo>
                    <a:cubicBezTo>
                      <a:pt x="1198376" y="811716"/>
                      <a:pt x="948095" y="847672"/>
                      <a:pt x="706737" y="718460"/>
                    </a:cubicBezTo>
                    <a:cubicBezTo>
                      <a:pt x="465379" y="589249"/>
                      <a:pt x="232943" y="294869"/>
                      <a:pt x="116722" y="147680"/>
                    </a:cubicBezTo>
                    <a:lnTo>
                      <a:pt x="506" y="4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2" name="Freeform: Shape 1961">
                <a:extLst>
                  <a:ext uri="{FF2B5EF4-FFF2-40B4-BE49-F238E27FC236}">
                    <a16:creationId xmlns:a16="http://schemas.microsoft.com/office/drawing/2014/main" id="{9F792D6B-3B90-6BD3-61A1-4758DEB8E34A}"/>
                  </a:ext>
                </a:extLst>
              </p:cNvPr>
              <p:cNvSpPr/>
              <p:nvPr/>
            </p:nvSpPr>
            <p:spPr>
              <a:xfrm>
                <a:off x="7924127" y="2822502"/>
                <a:ext cx="2787347" cy="1714993"/>
              </a:xfrm>
              <a:custGeom>
                <a:avLst/>
                <a:gdLst>
                  <a:gd name="connsiteX0" fmla="*/ 2787854 w 2787347"/>
                  <a:gd name="connsiteY0" fmla="*/ 1715483 h 1714993"/>
                  <a:gd name="connsiteX1" fmla="*/ 2691611 w 2787347"/>
                  <a:gd name="connsiteY1" fmla="*/ 1533046 h 1714993"/>
                  <a:gd name="connsiteX2" fmla="*/ 2182217 w 2787347"/>
                  <a:gd name="connsiteY2" fmla="*/ 823952 h 1714993"/>
                  <a:gd name="connsiteX3" fmla="*/ 1462958 w 2787347"/>
                  <a:gd name="connsiteY3" fmla="*/ 742448 h 1714993"/>
                  <a:gd name="connsiteX4" fmla="*/ 718680 w 2787347"/>
                  <a:gd name="connsiteY4" fmla="*/ 694093 h 1714993"/>
                  <a:gd name="connsiteX5" fmla="*/ 119078 w 2787347"/>
                  <a:gd name="connsiteY5" fmla="*/ 142880 h 1714993"/>
                  <a:gd name="connsiteX6" fmla="*/ 506 w 2787347"/>
                  <a:gd name="connsiteY6" fmla="*/ 490 h 171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7347" h="1714993">
                    <a:moveTo>
                      <a:pt x="2787854" y="1715483"/>
                    </a:moveTo>
                    <a:lnTo>
                      <a:pt x="2691611" y="1533046"/>
                    </a:lnTo>
                    <a:cubicBezTo>
                      <a:pt x="2595369" y="1350612"/>
                      <a:pt x="2402884" y="985741"/>
                      <a:pt x="2182217" y="823952"/>
                    </a:cubicBezTo>
                    <a:cubicBezTo>
                      <a:pt x="1961554" y="662163"/>
                      <a:pt x="1712704" y="703454"/>
                      <a:pt x="1462958" y="742448"/>
                    </a:cubicBezTo>
                    <a:cubicBezTo>
                      <a:pt x="1213213" y="781441"/>
                      <a:pt x="962572" y="818136"/>
                      <a:pt x="718680" y="694093"/>
                    </a:cubicBezTo>
                    <a:cubicBezTo>
                      <a:pt x="474791" y="570051"/>
                      <a:pt x="237647" y="285270"/>
                      <a:pt x="119078" y="142880"/>
                    </a:cubicBezTo>
                    <a:lnTo>
                      <a:pt x="506" y="4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3" name="Freeform: Shape 1962">
                <a:extLst>
                  <a:ext uri="{FF2B5EF4-FFF2-40B4-BE49-F238E27FC236}">
                    <a16:creationId xmlns:a16="http://schemas.microsoft.com/office/drawing/2014/main" id="{AD68CA55-ABC6-C565-F8D7-A7C1D57D0212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481907" cy="2480957"/>
              </a:xfrm>
              <a:custGeom>
                <a:avLst/>
                <a:gdLst>
                  <a:gd name="connsiteX0" fmla="*/ 482336 w 481907"/>
                  <a:gd name="connsiteY0" fmla="*/ 2481471 h 2480957"/>
                  <a:gd name="connsiteX1" fmla="*/ 408160 w 481907"/>
                  <a:gd name="connsiteY1" fmla="*/ 2261350 h 2480957"/>
                  <a:gd name="connsiteX2" fmla="*/ 105311 w 481907"/>
                  <a:gd name="connsiteY2" fmla="*/ 1187496 h 2480957"/>
                  <a:gd name="connsiteX3" fmla="*/ 6570 w 481907"/>
                  <a:gd name="connsiteY3" fmla="*/ 193887 h 2480957"/>
                  <a:gd name="connsiteX4" fmla="*/ 429 w 481907"/>
                  <a:gd name="connsiteY4" fmla="*/ 514 h 248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907" h="2480957">
                    <a:moveTo>
                      <a:pt x="482336" y="2481471"/>
                    </a:moveTo>
                    <a:lnTo>
                      <a:pt x="408160" y="2261350"/>
                    </a:lnTo>
                    <a:cubicBezTo>
                      <a:pt x="333980" y="2041228"/>
                      <a:pt x="185628" y="1600989"/>
                      <a:pt x="105311" y="1187496"/>
                    </a:cubicBezTo>
                    <a:cubicBezTo>
                      <a:pt x="24994" y="774005"/>
                      <a:pt x="12711" y="387257"/>
                      <a:pt x="6570" y="193887"/>
                    </a:cubicBezTo>
                    <a:lnTo>
                      <a:pt x="429" y="5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4" name="Freeform: Shape 1963">
                <a:extLst>
                  <a:ext uri="{FF2B5EF4-FFF2-40B4-BE49-F238E27FC236}">
                    <a16:creationId xmlns:a16="http://schemas.microsoft.com/office/drawing/2014/main" id="{A8679279-9934-AD1D-71E0-78088D9AD557}"/>
                  </a:ext>
                </a:extLst>
              </p:cNvPr>
              <p:cNvSpPr/>
              <p:nvPr/>
            </p:nvSpPr>
            <p:spPr>
              <a:xfrm>
                <a:off x="10239351" y="2106904"/>
                <a:ext cx="447565" cy="2461495"/>
              </a:xfrm>
              <a:custGeom>
                <a:avLst/>
                <a:gdLst>
                  <a:gd name="connsiteX0" fmla="*/ 447994 w 447565"/>
                  <a:gd name="connsiteY0" fmla="*/ 2462008 h 2461495"/>
                  <a:gd name="connsiteX1" fmla="*/ 374531 w 447565"/>
                  <a:gd name="connsiteY1" fmla="*/ 2242293 h 2461495"/>
                  <a:gd name="connsiteX2" fmla="*/ 79553 w 447565"/>
                  <a:gd name="connsiteY2" fmla="*/ 1172899 h 2461495"/>
                  <a:gd name="connsiteX3" fmla="*/ 1562 w 447565"/>
                  <a:gd name="connsiteY3" fmla="*/ 191048 h 2461495"/>
                  <a:gd name="connsiteX4" fmla="*/ 428 w 447565"/>
                  <a:gd name="connsiteY4" fmla="*/ 513 h 246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65" h="2461495">
                    <a:moveTo>
                      <a:pt x="447994" y="2462008"/>
                    </a:moveTo>
                    <a:lnTo>
                      <a:pt x="374531" y="2242293"/>
                    </a:lnTo>
                    <a:cubicBezTo>
                      <a:pt x="301072" y="2022577"/>
                      <a:pt x="154146" y="1583148"/>
                      <a:pt x="79553" y="1172899"/>
                    </a:cubicBezTo>
                    <a:cubicBezTo>
                      <a:pt x="4960" y="762651"/>
                      <a:pt x="2692" y="381580"/>
                      <a:pt x="1562" y="191048"/>
                    </a:cubicBezTo>
                    <a:lnTo>
                      <a:pt x="428" y="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5" name="Freeform: Shape 1964">
                <a:extLst>
                  <a:ext uri="{FF2B5EF4-FFF2-40B4-BE49-F238E27FC236}">
                    <a16:creationId xmlns:a16="http://schemas.microsoft.com/office/drawing/2014/main" id="{C20669AB-686C-6DE4-5EB0-6F8BE1078FE0}"/>
                  </a:ext>
                </a:extLst>
              </p:cNvPr>
              <p:cNvSpPr/>
              <p:nvPr/>
            </p:nvSpPr>
            <p:spPr>
              <a:xfrm>
                <a:off x="7838180" y="3042971"/>
                <a:ext cx="2848736" cy="1525427"/>
              </a:xfrm>
              <a:custGeom>
                <a:avLst/>
                <a:gdLst>
                  <a:gd name="connsiteX0" fmla="*/ 2849247 w 2848736"/>
                  <a:gd name="connsiteY0" fmla="*/ 1525909 h 1525427"/>
                  <a:gd name="connsiteX1" fmla="*/ 2755436 w 2848736"/>
                  <a:gd name="connsiteY1" fmla="*/ 1341584 h 1525427"/>
                  <a:gd name="connsiteX2" fmla="*/ 2255124 w 2848736"/>
                  <a:gd name="connsiteY2" fmla="*/ 626910 h 1525427"/>
                  <a:gd name="connsiteX3" fmla="*/ 1535096 w 2848736"/>
                  <a:gd name="connsiteY3" fmla="*/ 553391 h 1525427"/>
                  <a:gd name="connsiteX4" fmla="*/ 776240 w 2848736"/>
                  <a:gd name="connsiteY4" fmla="*/ 544443 h 1525427"/>
                  <a:gd name="connsiteX5" fmla="*/ 130465 w 2848736"/>
                  <a:gd name="connsiteY5" fmla="*/ 113336 h 1525427"/>
                  <a:gd name="connsiteX6" fmla="*/ 510 w 2848736"/>
                  <a:gd name="connsiteY6" fmla="*/ 481 h 152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8736" h="1525427">
                    <a:moveTo>
                      <a:pt x="2849247" y="1525909"/>
                    </a:moveTo>
                    <a:lnTo>
                      <a:pt x="2755436" y="1341584"/>
                    </a:lnTo>
                    <a:cubicBezTo>
                      <a:pt x="2661623" y="1157259"/>
                      <a:pt x="2473999" y="788613"/>
                      <a:pt x="2255124" y="626910"/>
                    </a:cubicBezTo>
                    <a:cubicBezTo>
                      <a:pt x="2036246" y="465207"/>
                      <a:pt x="1786120" y="510448"/>
                      <a:pt x="1535096" y="553391"/>
                    </a:cubicBezTo>
                    <a:cubicBezTo>
                      <a:pt x="1284072" y="596333"/>
                      <a:pt x="1032151" y="636977"/>
                      <a:pt x="776240" y="544443"/>
                    </a:cubicBezTo>
                    <a:cubicBezTo>
                      <a:pt x="520325" y="451908"/>
                      <a:pt x="260419" y="226194"/>
                      <a:pt x="130465" y="113336"/>
                    </a:cubicBezTo>
                    <a:lnTo>
                      <a:pt x="510" y="4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6" name="Freeform: Shape 1965">
                <a:extLst>
                  <a:ext uri="{FF2B5EF4-FFF2-40B4-BE49-F238E27FC236}">
                    <a16:creationId xmlns:a16="http://schemas.microsoft.com/office/drawing/2014/main" id="{D9E37E4B-F83E-33B5-871A-ECF2110A0F31}"/>
                  </a:ext>
                </a:extLst>
              </p:cNvPr>
              <p:cNvSpPr/>
              <p:nvPr/>
            </p:nvSpPr>
            <p:spPr>
              <a:xfrm>
                <a:off x="8386692" y="3716256"/>
                <a:ext cx="2300224" cy="1101342"/>
              </a:xfrm>
              <a:custGeom>
                <a:avLst/>
                <a:gdLst>
                  <a:gd name="connsiteX0" fmla="*/ 2300716 w 2300224"/>
                  <a:gd name="connsiteY0" fmla="*/ 852593 h 1101342"/>
                  <a:gd name="connsiteX1" fmla="*/ 2212619 w 2300224"/>
                  <a:gd name="connsiteY1" fmla="*/ 686754 h 1101342"/>
                  <a:gd name="connsiteX2" fmla="*/ 1740876 w 2300224"/>
                  <a:gd name="connsiteY2" fmla="*/ 64509 h 1101342"/>
                  <a:gd name="connsiteX3" fmla="*/ 1055129 w 2300224"/>
                  <a:gd name="connsiteY3" fmla="*/ 101904 h 1101342"/>
                  <a:gd name="connsiteX4" fmla="*/ 399119 w 2300224"/>
                  <a:gd name="connsiteY4" fmla="*/ 425700 h 1101342"/>
                  <a:gd name="connsiteX5" fmla="*/ 56167 w 2300224"/>
                  <a:gd name="connsiteY5" fmla="*/ 974336 h 1101342"/>
                  <a:gd name="connsiteX6" fmla="*/ 491 w 2300224"/>
                  <a:gd name="connsiteY6" fmla="*/ 1101792 h 110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224" h="1101342">
                    <a:moveTo>
                      <a:pt x="2300716" y="852593"/>
                    </a:moveTo>
                    <a:lnTo>
                      <a:pt x="2212619" y="686754"/>
                    </a:lnTo>
                    <a:cubicBezTo>
                      <a:pt x="2124518" y="520914"/>
                      <a:pt x="1948324" y="189240"/>
                      <a:pt x="1740876" y="64509"/>
                    </a:cubicBezTo>
                    <a:cubicBezTo>
                      <a:pt x="1533425" y="-60223"/>
                      <a:pt x="1294726" y="21990"/>
                      <a:pt x="1055129" y="101904"/>
                    </a:cubicBezTo>
                    <a:cubicBezTo>
                      <a:pt x="815532" y="181818"/>
                      <a:pt x="575038" y="259433"/>
                      <a:pt x="399119" y="425700"/>
                    </a:cubicBezTo>
                    <a:cubicBezTo>
                      <a:pt x="223195" y="591963"/>
                      <a:pt x="111843" y="846880"/>
                      <a:pt x="56167" y="974336"/>
                    </a:cubicBezTo>
                    <a:lnTo>
                      <a:pt x="491" y="11017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7" name="Freeform: Shape 1966">
                <a:extLst>
                  <a:ext uri="{FF2B5EF4-FFF2-40B4-BE49-F238E27FC236}">
                    <a16:creationId xmlns:a16="http://schemas.microsoft.com/office/drawing/2014/main" id="{09396783-C5F8-EC95-FFEA-2F3EEADFDF59}"/>
                  </a:ext>
                </a:extLst>
              </p:cNvPr>
              <p:cNvSpPr/>
              <p:nvPr/>
            </p:nvSpPr>
            <p:spPr>
              <a:xfrm>
                <a:off x="8920206" y="1940029"/>
                <a:ext cx="1766710" cy="2628369"/>
              </a:xfrm>
              <a:custGeom>
                <a:avLst/>
                <a:gdLst>
                  <a:gd name="connsiteX0" fmla="*/ 1767184 w 1766710"/>
                  <a:gd name="connsiteY0" fmla="*/ 2628889 h 2628369"/>
                  <a:gd name="connsiteX1" fmla="*/ 1685283 w 1766710"/>
                  <a:gd name="connsiteY1" fmla="*/ 2433075 h 2628369"/>
                  <a:gd name="connsiteX2" fmla="*/ 1244520 w 1766710"/>
                  <a:gd name="connsiteY2" fmla="*/ 1660956 h 2628369"/>
                  <a:gd name="connsiteX3" fmla="*/ 595951 w 1766710"/>
                  <a:gd name="connsiteY3" fmla="*/ 1518503 h 2628369"/>
                  <a:gd name="connsiteX4" fmla="*/ 51469 w 1766710"/>
                  <a:gd name="connsiteY4" fmla="*/ 1302753 h 2628369"/>
                  <a:gd name="connsiteX5" fmla="*/ 36919 w 1766710"/>
                  <a:gd name="connsiteY5" fmla="*/ 262732 h 2628369"/>
                  <a:gd name="connsiteX6" fmla="*/ 61795 w 1766710"/>
                  <a:gd name="connsiteY6" fmla="*/ 519 h 262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710" h="2628369">
                    <a:moveTo>
                      <a:pt x="1767184" y="2628889"/>
                    </a:moveTo>
                    <a:lnTo>
                      <a:pt x="1685283" y="2433075"/>
                    </a:lnTo>
                    <a:cubicBezTo>
                      <a:pt x="1603378" y="2237262"/>
                      <a:pt x="1439576" y="1845637"/>
                      <a:pt x="1244520" y="1660956"/>
                    </a:cubicBezTo>
                    <a:cubicBezTo>
                      <a:pt x="1049464" y="1476275"/>
                      <a:pt x="823156" y="1498538"/>
                      <a:pt x="595951" y="1518503"/>
                    </a:cubicBezTo>
                    <a:cubicBezTo>
                      <a:pt x="368747" y="1538468"/>
                      <a:pt x="140647" y="1556134"/>
                      <a:pt x="51469" y="1302753"/>
                    </a:cubicBezTo>
                    <a:cubicBezTo>
                      <a:pt x="-37703" y="1049372"/>
                      <a:pt x="12044" y="524946"/>
                      <a:pt x="36919" y="262732"/>
                    </a:cubicBezTo>
                    <a:lnTo>
                      <a:pt x="61795" y="5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8" name="Freeform: Shape 1967">
                <a:extLst>
                  <a:ext uri="{FF2B5EF4-FFF2-40B4-BE49-F238E27FC236}">
                    <a16:creationId xmlns:a16="http://schemas.microsoft.com/office/drawing/2014/main" id="{8B503A92-521A-5A7F-6D3C-4D0DB59CC9D1}"/>
                  </a:ext>
                </a:extLst>
              </p:cNvPr>
              <p:cNvSpPr/>
              <p:nvPr/>
            </p:nvSpPr>
            <p:spPr>
              <a:xfrm>
                <a:off x="8356085" y="3714118"/>
                <a:ext cx="2330831" cy="1078557"/>
              </a:xfrm>
              <a:custGeom>
                <a:avLst/>
                <a:gdLst>
                  <a:gd name="connsiteX0" fmla="*/ 2331324 w 2330831"/>
                  <a:gd name="connsiteY0" fmla="*/ 854731 h 1078557"/>
                  <a:gd name="connsiteX1" fmla="*/ 2242909 w 2330831"/>
                  <a:gd name="connsiteY1" fmla="*/ 688632 h 1078557"/>
                  <a:gd name="connsiteX2" fmla="*/ 1769571 w 2330831"/>
                  <a:gd name="connsiteY2" fmla="*/ 65089 h 1078557"/>
                  <a:gd name="connsiteX3" fmla="*/ 1081911 w 2330831"/>
                  <a:gd name="connsiteY3" fmla="*/ 100926 h 1078557"/>
                  <a:gd name="connsiteX4" fmla="*/ 420162 w 2330831"/>
                  <a:gd name="connsiteY4" fmla="*/ 420047 h 1078557"/>
                  <a:gd name="connsiteX5" fmla="*/ 60312 w 2330831"/>
                  <a:gd name="connsiteY5" fmla="*/ 954924 h 1078557"/>
                  <a:gd name="connsiteX6" fmla="*/ 492 w 2330831"/>
                  <a:gd name="connsiteY6" fmla="*/ 1079008 h 107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831" h="1078557">
                    <a:moveTo>
                      <a:pt x="2331324" y="854731"/>
                    </a:moveTo>
                    <a:lnTo>
                      <a:pt x="2242909" y="688632"/>
                    </a:lnTo>
                    <a:cubicBezTo>
                      <a:pt x="2154490" y="522533"/>
                      <a:pt x="1977656" y="190339"/>
                      <a:pt x="1769571" y="65089"/>
                    </a:cubicBezTo>
                    <a:cubicBezTo>
                      <a:pt x="1561483" y="-60162"/>
                      <a:pt x="1322145" y="21531"/>
                      <a:pt x="1081911" y="100926"/>
                    </a:cubicBezTo>
                    <a:cubicBezTo>
                      <a:pt x="841677" y="180321"/>
                      <a:pt x="600547" y="257416"/>
                      <a:pt x="420162" y="420047"/>
                    </a:cubicBezTo>
                    <a:cubicBezTo>
                      <a:pt x="239776" y="582679"/>
                      <a:pt x="120132" y="830843"/>
                      <a:pt x="60312" y="954924"/>
                    </a:cubicBezTo>
                    <a:lnTo>
                      <a:pt x="492" y="10790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69" name="Freeform: Shape 1968">
                <a:extLst>
                  <a:ext uri="{FF2B5EF4-FFF2-40B4-BE49-F238E27FC236}">
                    <a16:creationId xmlns:a16="http://schemas.microsoft.com/office/drawing/2014/main" id="{3870E683-7951-D408-4658-4928BDAE2081}"/>
                  </a:ext>
                </a:extLst>
              </p:cNvPr>
              <p:cNvSpPr/>
              <p:nvPr/>
            </p:nvSpPr>
            <p:spPr>
              <a:xfrm>
                <a:off x="7850287" y="3005400"/>
                <a:ext cx="2836629" cy="1562998"/>
              </a:xfrm>
              <a:custGeom>
                <a:avLst/>
                <a:gdLst>
                  <a:gd name="connsiteX0" fmla="*/ 2837140 w 2836629"/>
                  <a:gd name="connsiteY0" fmla="*/ 1563481 h 1562998"/>
                  <a:gd name="connsiteX1" fmla="*/ 2743454 w 2836629"/>
                  <a:gd name="connsiteY1" fmla="*/ 1378765 h 1562998"/>
                  <a:gd name="connsiteX2" fmla="*/ 2243774 w 2836629"/>
                  <a:gd name="connsiteY2" fmla="*/ 662135 h 1562998"/>
                  <a:gd name="connsiteX3" fmla="*/ 1524502 w 2836629"/>
                  <a:gd name="connsiteY3" fmla="*/ 586267 h 1562998"/>
                  <a:gd name="connsiteX4" fmla="*/ 767914 w 2836629"/>
                  <a:gd name="connsiteY4" fmla="*/ 570275 h 1562998"/>
                  <a:gd name="connsiteX5" fmla="*/ 128826 w 2836629"/>
                  <a:gd name="connsiteY5" fmla="*/ 118429 h 1562998"/>
                  <a:gd name="connsiteX6" fmla="*/ 510 w 2836629"/>
                  <a:gd name="connsiteY6" fmla="*/ 482 h 156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6629" h="1562998">
                    <a:moveTo>
                      <a:pt x="2837140" y="1563481"/>
                    </a:moveTo>
                    <a:lnTo>
                      <a:pt x="2743454" y="1378765"/>
                    </a:lnTo>
                    <a:cubicBezTo>
                      <a:pt x="2649768" y="1194049"/>
                      <a:pt x="2462397" y="824620"/>
                      <a:pt x="2243774" y="662135"/>
                    </a:cubicBezTo>
                    <a:cubicBezTo>
                      <a:pt x="2025149" y="499649"/>
                      <a:pt x="1775274" y="544107"/>
                      <a:pt x="1524502" y="586267"/>
                    </a:cubicBezTo>
                    <a:cubicBezTo>
                      <a:pt x="1273730" y="628427"/>
                      <a:pt x="1022063" y="668288"/>
                      <a:pt x="767914" y="570275"/>
                    </a:cubicBezTo>
                    <a:cubicBezTo>
                      <a:pt x="513766" y="472261"/>
                      <a:pt x="257138" y="236372"/>
                      <a:pt x="128826" y="118429"/>
                    </a:cubicBezTo>
                    <a:lnTo>
                      <a:pt x="510" y="4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0" name="Freeform: Shape 1969">
                <a:extLst>
                  <a:ext uri="{FF2B5EF4-FFF2-40B4-BE49-F238E27FC236}">
                    <a16:creationId xmlns:a16="http://schemas.microsoft.com/office/drawing/2014/main" id="{FAD61230-37E1-65D7-F009-BD27859E04C0}"/>
                  </a:ext>
                </a:extLst>
              </p:cNvPr>
              <p:cNvSpPr/>
              <p:nvPr/>
            </p:nvSpPr>
            <p:spPr>
              <a:xfrm>
                <a:off x="7978756" y="2717471"/>
                <a:ext cx="2708160" cy="1850928"/>
              </a:xfrm>
              <a:custGeom>
                <a:avLst/>
                <a:gdLst>
                  <a:gd name="connsiteX0" fmla="*/ 2708666 w 2708160"/>
                  <a:gd name="connsiteY0" fmla="*/ 1851421 h 1850928"/>
                  <a:gd name="connsiteX1" fmla="*/ 2616319 w 2708160"/>
                  <a:gd name="connsiteY1" fmla="*/ 1663705 h 1850928"/>
                  <a:gd name="connsiteX2" fmla="*/ 2123329 w 2708160"/>
                  <a:gd name="connsiteY2" fmla="*/ 932079 h 1850928"/>
                  <a:gd name="connsiteX3" fmla="*/ 1412087 w 2708160"/>
                  <a:gd name="connsiteY3" fmla="*/ 838216 h 1850928"/>
                  <a:gd name="connsiteX4" fmla="*/ 679586 w 2708160"/>
                  <a:gd name="connsiteY4" fmla="*/ 768236 h 1850928"/>
                  <a:gd name="connsiteX5" fmla="*/ 111422 w 2708160"/>
                  <a:gd name="connsiteY5" fmla="*/ 157429 h 1850928"/>
                  <a:gd name="connsiteX6" fmla="*/ 505 w 2708160"/>
                  <a:gd name="connsiteY6" fmla="*/ 492 h 185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8160" h="1850928">
                    <a:moveTo>
                      <a:pt x="2708666" y="1851421"/>
                    </a:moveTo>
                    <a:lnTo>
                      <a:pt x="2616319" y="1663705"/>
                    </a:lnTo>
                    <a:cubicBezTo>
                      <a:pt x="2523971" y="1475990"/>
                      <a:pt x="2339277" y="1100563"/>
                      <a:pt x="2123329" y="932079"/>
                    </a:cubicBezTo>
                    <a:cubicBezTo>
                      <a:pt x="1907380" y="763595"/>
                      <a:pt x="1660182" y="802054"/>
                      <a:pt x="1412087" y="838216"/>
                    </a:cubicBezTo>
                    <a:cubicBezTo>
                      <a:pt x="1163992" y="874377"/>
                      <a:pt x="915000" y="908240"/>
                      <a:pt x="679586" y="768236"/>
                    </a:cubicBezTo>
                    <a:cubicBezTo>
                      <a:pt x="444176" y="628233"/>
                      <a:pt x="222342" y="314362"/>
                      <a:pt x="111422" y="157429"/>
                    </a:cubicBezTo>
                    <a:lnTo>
                      <a:pt x="505" y="4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1" name="Freeform: Shape 1970">
                <a:extLst>
                  <a:ext uri="{FF2B5EF4-FFF2-40B4-BE49-F238E27FC236}">
                    <a16:creationId xmlns:a16="http://schemas.microsoft.com/office/drawing/2014/main" id="{D37248A0-F179-083C-25F4-9E49EB26AB17}"/>
                  </a:ext>
                </a:extLst>
              </p:cNvPr>
              <p:cNvSpPr/>
              <p:nvPr/>
            </p:nvSpPr>
            <p:spPr>
              <a:xfrm>
                <a:off x="7959711" y="2752042"/>
                <a:ext cx="2727205" cy="1816356"/>
              </a:xfrm>
              <a:custGeom>
                <a:avLst/>
                <a:gdLst>
                  <a:gd name="connsiteX0" fmla="*/ 2727711 w 2727205"/>
                  <a:gd name="connsiteY0" fmla="*/ 1816848 h 1816356"/>
                  <a:gd name="connsiteX1" fmla="*/ 2635167 w 2727205"/>
                  <a:gd name="connsiteY1" fmla="*/ 1629491 h 1816356"/>
                  <a:gd name="connsiteX2" fmla="*/ 2141182 w 2727205"/>
                  <a:gd name="connsiteY2" fmla="*/ 899666 h 1816356"/>
                  <a:gd name="connsiteX3" fmla="*/ 1428752 w 2727205"/>
                  <a:gd name="connsiteY3" fmla="*/ 807964 h 1816356"/>
                  <a:gd name="connsiteX4" fmla="*/ 692681 w 2727205"/>
                  <a:gd name="connsiteY4" fmla="*/ 744467 h 1816356"/>
                  <a:gd name="connsiteX5" fmla="*/ 114001 w 2727205"/>
                  <a:gd name="connsiteY5" fmla="*/ 152746 h 1816356"/>
                  <a:gd name="connsiteX6" fmla="*/ 506 w 2727205"/>
                  <a:gd name="connsiteY6" fmla="*/ 491 h 181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7205" h="1816356">
                    <a:moveTo>
                      <a:pt x="2727711" y="1816848"/>
                    </a:moveTo>
                    <a:lnTo>
                      <a:pt x="2635167" y="1629491"/>
                    </a:lnTo>
                    <a:cubicBezTo>
                      <a:pt x="2542618" y="1442138"/>
                      <a:pt x="2357529" y="1067431"/>
                      <a:pt x="2141182" y="899666"/>
                    </a:cubicBezTo>
                    <a:cubicBezTo>
                      <a:pt x="1924839" y="731902"/>
                      <a:pt x="1677244" y="771082"/>
                      <a:pt x="1428752" y="807964"/>
                    </a:cubicBezTo>
                    <a:cubicBezTo>
                      <a:pt x="1180259" y="844845"/>
                      <a:pt x="930871" y="879429"/>
                      <a:pt x="692681" y="744467"/>
                    </a:cubicBezTo>
                    <a:cubicBezTo>
                      <a:pt x="454491" y="609505"/>
                      <a:pt x="227497" y="304997"/>
                      <a:pt x="114001" y="152746"/>
                    </a:cubicBezTo>
                    <a:lnTo>
                      <a:pt x="506" y="4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2" name="Freeform: Shape 1971">
                <a:extLst>
                  <a:ext uri="{FF2B5EF4-FFF2-40B4-BE49-F238E27FC236}">
                    <a16:creationId xmlns:a16="http://schemas.microsoft.com/office/drawing/2014/main" id="{EE6C7624-8FA4-DEBC-BFEC-9204153687EB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456614" cy="2511260"/>
              </a:xfrm>
              <a:custGeom>
                <a:avLst/>
                <a:gdLst>
                  <a:gd name="connsiteX0" fmla="*/ 457045 w 456614"/>
                  <a:gd name="connsiteY0" fmla="*/ 2511773 h 2511260"/>
                  <a:gd name="connsiteX1" fmla="*/ 386559 w 456614"/>
                  <a:gd name="connsiteY1" fmla="*/ 2287233 h 2511260"/>
                  <a:gd name="connsiteX2" fmla="*/ 98988 w 456614"/>
                  <a:gd name="connsiteY2" fmla="*/ 1195071 h 2511260"/>
                  <a:gd name="connsiteX3" fmla="*/ 6044 w 456614"/>
                  <a:gd name="connsiteY3" fmla="*/ 194516 h 2511260"/>
                  <a:gd name="connsiteX4" fmla="*/ 430 w 456614"/>
                  <a:gd name="connsiteY4" fmla="*/ 513 h 251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614" h="2511260">
                    <a:moveTo>
                      <a:pt x="457045" y="2511773"/>
                    </a:moveTo>
                    <a:lnTo>
                      <a:pt x="386559" y="2287233"/>
                    </a:lnTo>
                    <a:cubicBezTo>
                      <a:pt x="316070" y="2062693"/>
                      <a:pt x="175092" y="1613615"/>
                      <a:pt x="98988" y="1195071"/>
                    </a:cubicBezTo>
                    <a:cubicBezTo>
                      <a:pt x="22884" y="776527"/>
                      <a:pt x="11659" y="388522"/>
                      <a:pt x="6044" y="194516"/>
                    </a:cubicBezTo>
                    <a:lnTo>
                      <a:pt x="430" y="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3" name="Freeform: Shape 1972">
                <a:extLst>
                  <a:ext uri="{FF2B5EF4-FFF2-40B4-BE49-F238E27FC236}">
                    <a16:creationId xmlns:a16="http://schemas.microsoft.com/office/drawing/2014/main" id="{B162C17A-DB32-881F-DB3D-35B66D47195A}"/>
                  </a:ext>
                </a:extLst>
              </p:cNvPr>
              <p:cNvSpPr/>
              <p:nvPr/>
            </p:nvSpPr>
            <p:spPr>
              <a:xfrm>
                <a:off x="10265911" y="2127181"/>
                <a:ext cx="395713" cy="2471520"/>
              </a:xfrm>
              <a:custGeom>
                <a:avLst/>
                <a:gdLst>
                  <a:gd name="connsiteX0" fmla="*/ 396142 w 395713"/>
                  <a:gd name="connsiteY0" fmla="*/ 2472032 h 2471520"/>
                  <a:gd name="connsiteX1" fmla="*/ 327075 w 395713"/>
                  <a:gd name="connsiteY1" fmla="*/ 2248319 h 2471520"/>
                  <a:gd name="connsiteX2" fmla="*/ 55136 w 395713"/>
                  <a:gd name="connsiteY2" fmla="*/ 1165265 h 2471520"/>
                  <a:gd name="connsiteX3" fmla="*/ 3400 w 395713"/>
                  <a:gd name="connsiteY3" fmla="*/ 188720 h 2471520"/>
                  <a:gd name="connsiteX4" fmla="*/ 7730 w 395713"/>
                  <a:gd name="connsiteY4" fmla="*/ 511 h 247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13" h="2471520">
                    <a:moveTo>
                      <a:pt x="396142" y="2472032"/>
                    </a:moveTo>
                    <a:lnTo>
                      <a:pt x="327075" y="2248319"/>
                    </a:lnTo>
                    <a:cubicBezTo>
                      <a:pt x="258009" y="2024609"/>
                      <a:pt x="119872" y="1577185"/>
                      <a:pt x="55136" y="1165265"/>
                    </a:cubicBezTo>
                    <a:cubicBezTo>
                      <a:pt x="-9600" y="753344"/>
                      <a:pt x="-935" y="376930"/>
                      <a:pt x="3400" y="188720"/>
                    </a:cubicBezTo>
                    <a:lnTo>
                      <a:pt x="7730" y="5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4" name="Freeform: Shape 1973">
                <a:extLst>
                  <a:ext uri="{FF2B5EF4-FFF2-40B4-BE49-F238E27FC236}">
                    <a16:creationId xmlns:a16="http://schemas.microsoft.com/office/drawing/2014/main" id="{A49C9723-8039-B6FA-DB04-6EEE22A3E44A}"/>
                  </a:ext>
                </a:extLst>
              </p:cNvPr>
              <p:cNvSpPr/>
              <p:nvPr/>
            </p:nvSpPr>
            <p:spPr>
              <a:xfrm>
                <a:off x="10305577" y="2170147"/>
                <a:ext cx="356047" cy="2428554"/>
              </a:xfrm>
              <a:custGeom>
                <a:avLst/>
                <a:gdLst>
                  <a:gd name="connsiteX0" fmla="*/ 356474 w 356047"/>
                  <a:gd name="connsiteY0" fmla="*/ 2429065 h 2428554"/>
                  <a:gd name="connsiteX1" fmla="*/ 288787 w 356047"/>
                  <a:gd name="connsiteY1" fmla="*/ 2206248 h 2428554"/>
                  <a:gd name="connsiteX2" fmla="*/ 32023 w 356047"/>
                  <a:gd name="connsiteY2" fmla="*/ 1133039 h 2428554"/>
                  <a:gd name="connsiteX3" fmla="*/ 20293 w 356047"/>
                  <a:gd name="connsiteY3" fmla="*/ 182454 h 2428554"/>
                  <a:gd name="connsiteX4" fmla="*/ 34280 w 356047"/>
                  <a:gd name="connsiteY4" fmla="*/ 510 h 242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047" h="2428554">
                    <a:moveTo>
                      <a:pt x="356474" y="2429065"/>
                    </a:moveTo>
                    <a:lnTo>
                      <a:pt x="288787" y="2206248"/>
                    </a:lnTo>
                    <a:cubicBezTo>
                      <a:pt x="221099" y="1983430"/>
                      <a:pt x="85720" y="1537798"/>
                      <a:pt x="32023" y="1133039"/>
                    </a:cubicBezTo>
                    <a:cubicBezTo>
                      <a:pt x="-21678" y="728281"/>
                      <a:pt x="6303" y="364397"/>
                      <a:pt x="20293" y="182454"/>
                    </a:cubicBezTo>
                    <a:lnTo>
                      <a:pt x="34280" y="5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5" name="Freeform: Shape 1974">
                <a:extLst>
                  <a:ext uri="{FF2B5EF4-FFF2-40B4-BE49-F238E27FC236}">
                    <a16:creationId xmlns:a16="http://schemas.microsoft.com/office/drawing/2014/main" id="{566DAB81-1168-C5C3-40B4-307E8F8BBCDE}"/>
                  </a:ext>
                </a:extLst>
              </p:cNvPr>
              <p:cNvSpPr/>
              <p:nvPr/>
            </p:nvSpPr>
            <p:spPr>
              <a:xfrm>
                <a:off x="7998628" y="2683367"/>
                <a:ext cx="2662996" cy="1915335"/>
              </a:xfrm>
              <a:custGeom>
                <a:avLst/>
                <a:gdLst>
                  <a:gd name="connsiteX0" fmla="*/ 2663502 w 2662996"/>
                  <a:gd name="connsiteY0" fmla="*/ 1915828 h 1915335"/>
                  <a:gd name="connsiteX1" fmla="*/ 2574787 w 2662996"/>
                  <a:gd name="connsiteY1" fmla="*/ 1723654 h 1915335"/>
                  <a:gd name="connsiteX2" fmla="*/ 2096797 w 2662996"/>
                  <a:gd name="connsiteY2" fmla="*/ 973521 h 1915335"/>
                  <a:gd name="connsiteX3" fmla="*/ 1391538 w 2662996"/>
                  <a:gd name="connsiteY3" fmla="*/ 871844 h 1915335"/>
                  <a:gd name="connsiteX4" fmla="*/ 664345 w 2662996"/>
                  <a:gd name="connsiteY4" fmla="*/ 793577 h 1915335"/>
                  <a:gd name="connsiteX5" fmla="*/ 108471 w 2662996"/>
                  <a:gd name="connsiteY5" fmla="*/ 162363 h 1915335"/>
                  <a:gd name="connsiteX6" fmla="*/ 506 w 2662996"/>
                  <a:gd name="connsiteY6" fmla="*/ 492 h 191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2996" h="1915335">
                    <a:moveTo>
                      <a:pt x="2663502" y="1915828"/>
                    </a:moveTo>
                    <a:lnTo>
                      <a:pt x="2574787" y="1723654"/>
                    </a:lnTo>
                    <a:cubicBezTo>
                      <a:pt x="2486072" y="1531480"/>
                      <a:pt x="2308641" y="1147135"/>
                      <a:pt x="2096797" y="973521"/>
                    </a:cubicBezTo>
                    <a:cubicBezTo>
                      <a:pt x="1884952" y="799907"/>
                      <a:pt x="1638692" y="837025"/>
                      <a:pt x="1391538" y="871844"/>
                    </a:cubicBezTo>
                    <a:cubicBezTo>
                      <a:pt x="1144383" y="906664"/>
                      <a:pt x="896332" y="939185"/>
                      <a:pt x="664345" y="793577"/>
                    </a:cubicBezTo>
                    <a:cubicBezTo>
                      <a:pt x="432358" y="647968"/>
                      <a:pt x="216432" y="324230"/>
                      <a:pt x="108471" y="162363"/>
                    </a:cubicBezTo>
                    <a:lnTo>
                      <a:pt x="506" y="4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6" name="Freeform: Shape 1975">
                <a:extLst>
                  <a:ext uri="{FF2B5EF4-FFF2-40B4-BE49-F238E27FC236}">
                    <a16:creationId xmlns:a16="http://schemas.microsoft.com/office/drawing/2014/main" id="{B9390702-6500-4015-D5F4-CFA3213C8165}"/>
                  </a:ext>
                </a:extLst>
              </p:cNvPr>
              <p:cNvSpPr/>
              <p:nvPr/>
            </p:nvSpPr>
            <p:spPr>
              <a:xfrm>
                <a:off x="8386692" y="3722152"/>
                <a:ext cx="2274932" cy="1095446"/>
              </a:xfrm>
              <a:custGeom>
                <a:avLst/>
                <a:gdLst>
                  <a:gd name="connsiteX0" fmla="*/ 2275424 w 2274932"/>
                  <a:gd name="connsiteY0" fmla="*/ 876999 h 1095446"/>
                  <a:gd name="connsiteX1" fmla="*/ 2190751 w 2274932"/>
                  <a:gd name="connsiteY1" fmla="*/ 707056 h 1095446"/>
                  <a:gd name="connsiteX2" fmla="*/ 1732973 w 2274932"/>
                  <a:gd name="connsiteY2" fmla="*/ 68082 h 1095446"/>
                  <a:gd name="connsiteX3" fmla="*/ 1051968 w 2274932"/>
                  <a:gd name="connsiteY3" fmla="*/ 99795 h 1095446"/>
                  <a:gd name="connsiteX4" fmla="*/ 397536 w 2274932"/>
                  <a:gd name="connsiteY4" fmla="*/ 421694 h 1095446"/>
                  <a:gd name="connsiteX5" fmla="*/ 55905 w 2274932"/>
                  <a:gd name="connsiteY5" fmla="*/ 968754 h 1095446"/>
                  <a:gd name="connsiteX6" fmla="*/ 492 w 2274932"/>
                  <a:gd name="connsiteY6" fmla="*/ 1095896 h 10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4932" h="1095446">
                    <a:moveTo>
                      <a:pt x="2275424" y="876999"/>
                    </a:moveTo>
                    <a:lnTo>
                      <a:pt x="2190751" y="707056"/>
                    </a:lnTo>
                    <a:cubicBezTo>
                      <a:pt x="2106078" y="537117"/>
                      <a:pt x="1936734" y="197234"/>
                      <a:pt x="1732973" y="68082"/>
                    </a:cubicBezTo>
                    <a:cubicBezTo>
                      <a:pt x="1529212" y="-61069"/>
                      <a:pt x="1291038" y="20512"/>
                      <a:pt x="1051968" y="99795"/>
                    </a:cubicBezTo>
                    <a:cubicBezTo>
                      <a:pt x="812898" y="179078"/>
                      <a:pt x="572932" y="256063"/>
                      <a:pt x="397536" y="421694"/>
                    </a:cubicBezTo>
                    <a:cubicBezTo>
                      <a:pt x="222143" y="587328"/>
                      <a:pt x="111318" y="841612"/>
                      <a:pt x="55905" y="968754"/>
                    </a:cubicBezTo>
                    <a:lnTo>
                      <a:pt x="492" y="10958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7" name="Freeform: Shape 1976">
                <a:extLst>
                  <a:ext uri="{FF2B5EF4-FFF2-40B4-BE49-F238E27FC236}">
                    <a16:creationId xmlns:a16="http://schemas.microsoft.com/office/drawing/2014/main" id="{6BCA3F22-28CB-D266-0E32-5F1976117E88}"/>
                  </a:ext>
                </a:extLst>
              </p:cNvPr>
              <p:cNvSpPr/>
              <p:nvPr/>
            </p:nvSpPr>
            <p:spPr>
              <a:xfrm>
                <a:off x="8356085" y="3720002"/>
                <a:ext cx="2305538" cy="1072673"/>
              </a:xfrm>
              <a:custGeom>
                <a:avLst/>
                <a:gdLst>
                  <a:gd name="connsiteX0" fmla="*/ 2306032 w 2305538"/>
                  <a:gd name="connsiteY0" fmla="*/ 879150 h 1072673"/>
                  <a:gd name="connsiteX1" fmla="*/ 2221041 w 2305538"/>
                  <a:gd name="connsiteY1" fmla="*/ 708948 h 1072673"/>
                  <a:gd name="connsiteX2" fmla="*/ 1761668 w 2305538"/>
                  <a:gd name="connsiteY2" fmla="*/ 68675 h 1072673"/>
                  <a:gd name="connsiteX3" fmla="*/ 1078750 w 2305538"/>
                  <a:gd name="connsiteY3" fmla="*/ 98830 h 1072673"/>
                  <a:gd name="connsiteX4" fmla="*/ 418583 w 2305538"/>
                  <a:gd name="connsiteY4" fmla="*/ 416058 h 1072673"/>
                  <a:gd name="connsiteX5" fmla="*/ 60050 w 2305538"/>
                  <a:gd name="connsiteY5" fmla="*/ 949354 h 1072673"/>
                  <a:gd name="connsiteX6" fmla="*/ 493 w 2305538"/>
                  <a:gd name="connsiteY6" fmla="*/ 1073124 h 107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538" h="1072673">
                    <a:moveTo>
                      <a:pt x="2306032" y="879150"/>
                    </a:moveTo>
                    <a:lnTo>
                      <a:pt x="2221041" y="708948"/>
                    </a:lnTo>
                    <a:cubicBezTo>
                      <a:pt x="2136049" y="538748"/>
                      <a:pt x="1966066" y="198347"/>
                      <a:pt x="1761668" y="68675"/>
                    </a:cubicBezTo>
                    <a:cubicBezTo>
                      <a:pt x="1557270" y="-60995"/>
                      <a:pt x="1318458" y="20067"/>
                      <a:pt x="1078750" y="98830"/>
                    </a:cubicBezTo>
                    <a:cubicBezTo>
                      <a:pt x="839043" y="177593"/>
                      <a:pt x="598438" y="254059"/>
                      <a:pt x="418583" y="416058"/>
                    </a:cubicBezTo>
                    <a:cubicBezTo>
                      <a:pt x="238724" y="578057"/>
                      <a:pt x="119607" y="825588"/>
                      <a:pt x="60050" y="949354"/>
                    </a:cubicBezTo>
                    <a:lnTo>
                      <a:pt x="493" y="10731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8" name="Freeform: Shape 1977">
                <a:extLst>
                  <a:ext uri="{FF2B5EF4-FFF2-40B4-BE49-F238E27FC236}">
                    <a16:creationId xmlns:a16="http://schemas.microsoft.com/office/drawing/2014/main" id="{C451D112-F94A-898E-81AD-478FCCDCA66B}"/>
                  </a:ext>
                </a:extLst>
              </p:cNvPr>
              <p:cNvSpPr/>
              <p:nvPr/>
            </p:nvSpPr>
            <p:spPr>
              <a:xfrm>
                <a:off x="8086118" y="2552008"/>
                <a:ext cx="2575506" cy="2046694"/>
              </a:xfrm>
              <a:custGeom>
                <a:avLst/>
                <a:gdLst>
                  <a:gd name="connsiteX0" fmla="*/ 2576009 w 2575506"/>
                  <a:gd name="connsiteY0" fmla="*/ 2047191 h 2046694"/>
                  <a:gd name="connsiteX1" fmla="*/ 2488205 w 2575506"/>
                  <a:gd name="connsiteY1" fmla="*/ 1853649 h 2046694"/>
                  <a:gd name="connsiteX2" fmla="*/ 2014772 w 2575506"/>
                  <a:gd name="connsiteY2" fmla="*/ 1096674 h 2046694"/>
                  <a:gd name="connsiteX3" fmla="*/ 1314981 w 2575506"/>
                  <a:gd name="connsiteY3" fmla="*/ 986788 h 2046694"/>
                  <a:gd name="connsiteX4" fmla="*/ 604193 w 2575506"/>
                  <a:gd name="connsiteY4" fmla="*/ 883890 h 2046694"/>
                  <a:gd name="connsiteX5" fmla="*/ 96617 w 2575506"/>
                  <a:gd name="connsiteY5" fmla="*/ 180155 h 2046694"/>
                  <a:gd name="connsiteX6" fmla="*/ 503 w 2575506"/>
                  <a:gd name="connsiteY6" fmla="*/ 497 h 204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5506" h="2046694">
                    <a:moveTo>
                      <a:pt x="2576009" y="2047191"/>
                    </a:moveTo>
                    <a:lnTo>
                      <a:pt x="2488205" y="1853649"/>
                    </a:lnTo>
                    <a:cubicBezTo>
                      <a:pt x="2400400" y="1660107"/>
                      <a:pt x="2224792" y="1273025"/>
                      <a:pt x="2014772" y="1096674"/>
                    </a:cubicBezTo>
                    <a:cubicBezTo>
                      <a:pt x="1804749" y="920324"/>
                      <a:pt x="1560313" y="954705"/>
                      <a:pt x="1314981" y="986788"/>
                    </a:cubicBezTo>
                    <a:cubicBezTo>
                      <a:pt x="1069649" y="1018871"/>
                      <a:pt x="823422" y="1048655"/>
                      <a:pt x="604193" y="883890"/>
                    </a:cubicBezTo>
                    <a:cubicBezTo>
                      <a:pt x="384964" y="719126"/>
                      <a:pt x="192731" y="359812"/>
                      <a:pt x="96617" y="180155"/>
                    </a:cubicBezTo>
                    <a:lnTo>
                      <a:pt x="503" y="4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79" name="Freeform: Shape 1978">
                <a:extLst>
                  <a:ext uri="{FF2B5EF4-FFF2-40B4-BE49-F238E27FC236}">
                    <a16:creationId xmlns:a16="http://schemas.microsoft.com/office/drawing/2014/main" id="{FAE63450-9250-2587-71D4-35FD67CB895A}"/>
                  </a:ext>
                </a:extLst>
              </p:cNvPr>
              <p:cNvSpPr/>
              <p:nvPr/>
            </p:nvSpPr>
            <p:spPr>
              <a:xfrm>
                <a:off x="8919282" y="1940029"/>
                <a:ext cx="1742342" cy="2658672"/>
              </a:xfrm>
              <a:custGeom>
                <a:avLst/>
                <a:gdLst>
                  <a:gd name="connsiteX0" fmla="*/ 1742817 w 1742342"/>
                  <a:gd name="connsiteY0" fmla="*/ 2659191 h 2658672"/>
                  <a:gd name="connsiteX1" fmla="*/ 1664339 w 1742342"/>
                  <a:gd name="connsiteY1" fmla="*/ 2459274 h 2658672"/>
                  <a:gd name="connsiteX2" fmla="*/ 1237541 w 1742342"/>
                  <a:gd name="connsiteY2" fmla="*/ 1670425 h 2658672"/>
                  <a:gd name="connsiteX3" fmla="*/ 593715 w 1742342"/>
                  <a:gd name="connsiteY3" fmla="*/ 1522290 h 2658672"/>
                  <a:gd name="connsiteX4" fmla="*/ 50814 w 1742342"/>
                  <a:gd name="connsiteY4" fmla="*/ 1304646 h 2658672"/>
                  <a:gd name="connsiteX5" fmla="*/ 37581 w 1742342"/>
                  <a:gd name="connsiteY5" fmla="*/ 263046 h 2658672"/>
                  <a:gd name="connsiteX6" fmla="*/ 62720 w 1742342"/>
                  <a:gd name="connsiteY6" fmla="*/ 518 h 265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2342" h="2658672">
                    <a:moveTo>
                      <a:pt x="1742817" y="2659191"/>
                    </a:moveTo>
                    <a:lnTo>
                      <a:pt x="1664339" y="2459274"/>
                    </a:lnTo>
                    <a:cubicBezTo>
                      <a:pt x="1585865" y="2259357"/>
                      <a:pt x="1428910" y="1859525"/>
                      <a:pt x="1237541" y="1670425"/>
                    </a:cubicBezTo>
                    <a:cubicBezTo>
                      <a:pt x="1046175" y="1481325"/>
                      <a:pt x="820393" y="1502957"/>
                      <a:pt x="593715" y="1522290"/>
                    </a:cubicBezTo>
                    <a:cubicBezTo>
                      <a:pt x="367038" y="1541623"/>
                      <a:pt x="139464" y="1558658"/>
                      <a:pt x="50814" y="1304646"/>
                    </a:cubicBezTo>
                    <a:cubicBezTo>
                      <a:pt x="-37831" y="1050633"/>
                      <a:pt x="12443" y="525577"/>
                      <a:pt x="37581" y="263046"/>
                    </a:cubicBezTo>
                    <a:lnTo>
                      <a:pt x="62720" y="5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0" name="Freeform: Shape 1979">
                <a:extLst>
                  <a:ext uri="{FF2B5EF4-FFF2-40B4-BE49-F238E27FC236}">
                    <a16:creationId xmlns:a16="http://schemas.microsoft.com/office/drawing/2014/main" id="{AF92BEE7-6795-E57C-E829-F9ECDF529A83}"/>
                  </a:ext>
                </a:extLst>
              </p:cNvPr>
              <p:cNvSpPr/>
              <p:nvPr/>
            </p:nvSpPr>
            <p:spPr>
              <a:xfrm>
                <a:off x="8109925" y="2520527"/>
                <a:ext cx="2551698" cy="2078175"/>
              </a:xfrm>
              <a:custGeom>
                <a:avLst/>
                <a:gdLst>
                  <a:gd name="connsiteX0" fmla="*/ 2552201 w 2551698"/>
                  <a:gd name="connsiteY0" fmla="*/ 2078673 h 2078175"/>
                  <a:gd name="connsiteX1" fmla="*/ 2464645 w 2551698"/>
                  <a:gd name="connsiteY1" fmla="*/ 1884802 h 2078175"/>
                  <a:gd name="connsiteX2" fmla="*/ 1992449 w 2551698"/>
                  <a:gd name="connsiteY2" fmla="*/ 1126189 h 2078175"/>
                  <a:gd name="connsiteX3" fmla="*/ 1294149 w 2551698"/>
                  <a:gd name="connsiteY3" fmla="*/ 1014335 h 2078175"/>
                  <a:gd name="connsiteX4" fmla="*/ 587824 w 2551698"/>
                  <a:gd name="connsiteY4" fmla="*/ 905534 h 2078175"/>
                  <a:gd name="connsiteX5" fmla="*/ 93394 w 2551698"/>
                  <a:gd name="connsiteY5" fmla="*/ 184417 h 2078175"/>
                  <a:gd name="connsiteX6" fmla="*/ 502 w 2551698"/>
                  <a:gd name="connsiteY6" fmla="*/ 498 h 207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1698" h="2078175">
                    <a:moveTo>
                      <a:pt x="2552201" y="2078673"/>
                    </a:moveTo>
                    <a:lnTo>
                      <a:pt x="2464645" y="1884802"/>
                    </a:lnTo>
                    <a:cubicBezTo>
                      <a:pt x="2377090" y="1690935"/>
                      <a:pt x="2201978" y="1303195"/>
                      <a:pt x="1992449" y="1126189"/>
                    </a:cubicBezTo>
                    <a:cubicBezTo>
                      <a:pt x="1782923" y="949182"/>
                      <a:pt x="1538985" y="982908"/>
                      <a:pt x="1294149" y="1014335"/>
                    </a:cubicBezTo>
                    <a:cubicBezTo>
                      <a:pt x="1049313" y="1045762"/>
                      <a:pt x="803583" y="1074890"/>
                      <a:pt x="587824" y="905534"/>
                    </a:cubicBezTo>
                    <a:cubicBezTo>
                      <a:pt x="372066" y="736178"/>
                      <a:pt x="186286" y="368339"/>
                      <a:pt x="93394" y="184417"/>
                    </a:cubicBezTo>
                    <a:lnTo>
                      <a:pt x="502" y="4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1" name="Freeform: Shape 1980">
                <a:extLst>
                  <a:ext uri="{FF2B5EF4-FFF2-40B4-BE49-F238E27FC236}">
                    <a16:creationId xmlns:a16="http://schemas.microsoft.com/office/drawing/2014/main" id="{D756961B-5FC1-B571-97BD-898C988533D1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430605" cy="2540949"/>
              </a:xfrm>
              <a:custGeom>
                <a:avLst/>
                <a:gdLst>
                  <a:gd name="connsiteX0" fmla="*/ 431037 w 430605"/>
                  <a:gd name="connsiteY0" fmla="*/ 2541461 h 2540949"/>
                  <a:gd name="connsiteX1" fmla="*/ 364340 w 430605"/>
                  <a:gd name="connsiteY1" fmla="*/ 2312591 h 2540949"/>
                  <a:gd name="connsiteX2" fmla="*/ 92485 w 430605"/>
                  <a:gd name="connsiteY2" fmla="*/ 1202492 h 2540949"/>
                  <a:gd name="connsiteX3" fmla="*/ 5504 w 430605"/>
                  <a:gd name="connsiteY3" fmla="*/ 195136 h 2540949"/>
                  <a:gd name="connsiteX4" fmla="*/ 431 w 430605"/>
                  <a:gd name="connsiteY4" fmla="*/ 512 h 254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605" h="2540949">
                    <a:moveTo>
                      <a:pt x="431037" y="2541461"/>
                    </a:moveTo>
                    <a:lnTo>
                      <a:pt x="364340" y="2312591"/>
                    </a:lnTo>
                    <a:cubicBezTo>
                      <a:pt x="297644" y="2083723"/>
                      <a:pt x="164255" y="1625984"/>
                      <a:pt x="92485" y="1202492"/>
                    </a:cubicBezTo>
                    <a:cubicBezTo>
                      <a:pt x="20720" y="779003"/>
                      <a:pt x="10577" y="389757"/>
                      <a:pt x="5504" y="195136"/>
                    </a:cubicBezTo>
                    <a:lnTo>
                      <a:pt x="431" y="5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2" name="Freeform: Shape 1981">
                <a:extLst>
                  <a:ext uri="{FF2B5EF4-FFF2-40B4-BE49-F238E27FC236}">
                    <a16:creationId xmlns:a16="http://schemas.microsoft.com/office/drawing/2014/main" id="{9BD89E04-E75D-D493-2A6E-F8AA705215D8}"/>
                  </a:ext>
                </a:extLst>
              </p:cNvPr>
              <p:cNvSpPr/>
              <p:nvPr/>
            </p:nvSpPr>
            <p:spPr>
              <a:xfrm>
                <a:off x="8019316" y="2649750"/>
                <a:ext cx="2616299" cy="1978640"/>
              </a:xfrm>
              <a:custGeom>
                <a:avLst/>
                <a:gdLst>
                  <a:gd name="connsiteX0" fmla="*/ 2616805 w 2616299"/>
                  <a:gd name="connsiteY0" fmla="*/ 1979133 h 1978640"/>
                  <a:gd name="connsiteX1" fmla="*/ 2531828 w 2616299"/>
                  <a:gd name="connsiteY1" fmla="*/ 1782589 h 1978640"/>
                  <a:gd name="connsiteX2" fmla="*/ 2069274 w 2616299"/>
                  <a:gd name="connsiteY2" fmla="*/ 1014315 h 1978640"/>
                  <a:gd name="connsiteX3" fmla="*/ 1370185 w 2616299"/>
                  <a:gd name="connsiteY3" fmla="*/ 904970 h 1978640"/>
                  <a:gd name="connsiteX4" fmla="*/ 648497 w 2616299"/>
                  <a:gd name="connsiteY4" fmla="*/ 818544 h 1978640"/>
                  <a:gd name="connsiteX5" fmla="*/ 105395 w 2616299"/>
                  <a:gd name="connsiteY5" fmla="*/ 167224 h 1978640"/>
                  <a:gd name="connsiteX6" fmla="*/ 506 w 2616299"/>
                  <a:gd name="connsiteY6" fmla="*/ 492 h 197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6299" h="1978640">
                    <a:moveTo>
                      <a:pt x="2616805" y="1979133"/>
                    </a:moveTo>
                    <a:lnTo>
                      <a:pt x="2531828" y="1782589"/>
                    </a:lnTo>
                    <a:cubicBezTo>
                      <a:pt x="2446851" y="1586044"/>
                      <a:pt x="2276894" y="1192959"/>
                      <a:pt x="2069274" y="1014315"/>
                    </a:cubicBezTo>
                    <a:cubicBezTo>
                      <a:pt x="1861654" y="835671"/>
                      <a:pt x="1616366" y="871470"/>
                      <a:pt x="1370185" y="904970"/>
                    </a:cubicBezTo>
                    <a:cubicBezTo>
                      <a:pt x="1124003" y="938471"/>
                      <a:pt x="876925" y="969673"/>
                      <a:pt x="648497" y="818544"/>
                    </a:cubicBezTo>
                    <a:cubicBezTo>
                      <a:pt x="420065" y="667415"/>
                      <a:pt x="210284" y="333956"/>
                      <a:pt x="105395" y="167224"/>
                    </a:cubicBezTo>
                    <a:lnTo>
                      <a:pt x="506" y="4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3" name="Freeform: Shape 1982">
                <a:extLst>
                  <a:ext uri="{FF2B5EF4-FFF2-40B4-BE49-F238E27FC236}">
                    <a16:creationId xmlns:a16="http://schemas.microsoft.com/office/drawing/2014/main" id="{1E90A812-4218-8D3C-5D68-877544B8CFD0}"/>
                  </a:ext>
                </a:extLst>
              </p:cNvPr>
              <p:cNvSpPr/>
              <p:nvPr/>
            </p:nvSpPr>
            <p:spPr>
              <a:xfrm>
                <a:off x="8386692" y="3727880"/>
                <a:ext cx="2248922" cy="1089718"/>
              </a:xfrm>
              <a:custGeom>
                <a:avLst/>
                <a:gdLst>
                  <a:gd name="connsiteX0" fmla="*/ 2249416 w 2248922"/>
                  <a:gd name="connsiteY0" fmla="*/ 900960 h 1089718"/>
                  <a:gd name="connsiteX1" fmla="*/ 2168265 w 2248922"/>
                  <a:gd name="connsiteY1" fmla="*/ 726997 h 1089718"/>
                  <a:gd name="connsiteX2" fmla="*/ 1724847 w 2248922"/>
                  <a:gd name="connsiteY2" fmla="*/ 71632 h 1089718"/>
                  <a:gd name="connsiteX3" fmla="*/ 1048718 w 2248922"/>
                  <a:gd name="connsiteY3" fmla="*/ 97778 h 1089718"/>
                  <a:gd name="connsiteX4" fmla="*/ 395913 w 2248922"/>
                  <a:gd name="connsiteY4" fmla="*/ 417824 h 1089718"/>
                  <a:gd name="connsiteX5" fmla="*/ 55635 w 2248922"/>
                  <a:gd name="connsiteY5" fmla="*/ 963337 h 1089718"/>
                  <a:gd name="connsiteX6" fmla="*/ 493 w 2248922"/>
                  <a:gd name="connsiteY6" fmla="*/ 1090168 h 108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922" h="1089718">
                    <a:moveTo>
                      <a:pt x="2249416" y="900960"/>
                    </a:moveTo>
                    <a:lnTo>
                      <a:pt x="2168265" y="726997"/>
                    </a:lnTo>
                    <a:cubicBezTo>
                      <a:pt x="2087114" y="553034"/>
                      <a:pt x="1924811" y="205113"/>
                      <a:pt x="1724847" y="71632"/>
                    </a:cubicBezTo>
                    <a:cubicBezTo>
                      <a:pt x="1524878" y="-61849"/>
                      <a:pt x="1287246" y="19114"/>
                      <a:pt x="1048718" y="97778"/>
                    </a:cubicBezTo>
                    <a:cubicBezTo>
                      <a:pt x="810190" y="176441"/>
                      <a:pt x="570764" y="252808"/>
                      <a:pt x="395913" y="417824"/>
                    </a:cubicBezTo>
                    <a:cubicBezTo>
                      <a:pt x="221057" y="582840"/>
                      <a:pt x="110773" y="836502"/>
                      <a:pt x="55635" y="963337"/>
                    </a:cubicBezTo>
                    <a:lnTo>
                      <a:pt x="493" y="10901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4" name="Freeform: Shape 1983">
                <a:extLst>
                  <a:ext uri="{FF2B5EF4-FFF2-40B4-BE49-F238E27FC236}">
                    <a16:creationId xmlns:a16="http://schemas.microsoft.com/office/drawing/2014/main" id="{966D4202-992D-AB75-CF9F-9F067C805670}"/>
                  </a:ext>
                </a:extLst>
              </p:cNvPr>
              <p:cNvSpPr/>
              <p:nvPr/>
            </p:nvSpPr>
            <p:spPr>
              <a:xfrm>
                <a:off x="8356085" y="3725718"/>
                <a:ext cx="2279529" cy="1066957"/>
              </a:xfrm>
              <a:custGeom>
                <a:avLst/>
                <a:gdLst>
                  <a:gd name="connsiteX0" fmla="*/ 2280024 w 2279529"/>
                  <a:gd name="connsiteY0" fmla="*/ 903123 h 1066957"/>
                  <a:gd name="connsiteX1" fmla="*/ 2198555 w 2279529"/>
                  <a:gd name="connsiteY1" fmla="*/ 728901 h 1066957"/>
                  <a:gd name="connsiteX2" fmla="*/ 1753542 w 2279529"/>
                  <a:gd name="connsiteY2" fmla="*/ 72237 h 1066957"/>
                  <a:gd name="connsiteX3" fmla="*/ 1075500 w 2279529"/>
                  <a:gd name="connsiteY3" fmla="*/ 96825 h 1066957"/>
                  <a:gd name="connsiteX4" fmla="*/ 416956 w 2279529"/>
                  <a:gd name="connsiteY4" fmla="*/ 412196 h 1066957"/>
                  <a:gd name="connsiteX5" fmla="*/ 59780 w 2279529"/>
                  <a:gd name="connsiteY5" fmla="*/ 943949 h 1066957"/>
                  <a:gd name="connsiteX6" fmla="*/ 494 w 2279529"/>
                  <a:gd name="connsiteY6" fmla="*/ 1067408 h 106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9529" h="1066957">
                    <a:moveTo>
                      <a:pt x="2280024" y="903123"/>
                    </a:moveTo>
                    <a:lnTo>
                      <a:pt x="2198555" y="728901"/>
                    </a:lnTo>
                    <a:cubicBezTo>
                      <a:pt x="2117085" y="554678"/>
                      <a:pt x="1954146" y="206237"/>
                      <a:pt x="1753542" y="72237"/>
                    </a:cubicBezTo>
                    <a:cubicBezTo>
                      <a:pt x="1552937" y="-61763"/>
                      <a:pt x="1314665" y="18680"/>
                      <a:pt x="1075500" y="96825"/>
                    </a:cubicBezTo>
                    <a:cubicBezTo>
                      <a:pt x="836334" y="174972"/>
                      <a:pt x="596273" y="250816"/>
                      <a:pt x="416956" y="412196"/>
                    </a:cubicBezTo>
                    <a:cubicBezTo>
                      <a:pt x="237638" y="573577"/>
                      <a:pt x="119066" y="820491"/>
                      <a:pt x="59780" y="943949"/>
                    </a:cubicBezTo>
                    <a:lnTo>
                      <a:pt x="494" y="10674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5" name="Freeform: Shape 1984">
                <a:extLst>
                  <a:ext uri="{FF2B5EF4-FFF2-40B4-BE49-F238E27FC236}">
                    <a16:creationId xmlns:a16="http://schemas.microsoft.com/office/drawing/2014/main" id="{50695DD2-9CDF-450B-7048-FA520337DC79}"/>
                  </a:ext>
                </a:extLst>
              </p:cNvPr>
              <p:cNvSpPr/>
              <p:nvPr/>
            </p:nvSpPr>
            <p:spPr>
              <a:xfrm>
                <a:off x="10205010" y="2087442"/>
                <a:ext cx="403890" cy="2570005"/>
              </a:xfrm>
              <a:custGeom>
                <a:avLst/>
                <a:gdLst>
                  <a:gd name="connsiteX0" fmla="*/ 404322 w 403890"/>
                  <a:gd name="connsiteY0" fmla="*/ 2570516 h 2570005"/>
                  <a:gd name="connsiteX1" fmla="*/ 341525 w 403890"/>
                  <a:gd name="connsiteY1" fmla="*/ 2337410 h 2570005"/>
                  <a:gd name="connsiteX2" fmla="*/ 85808 w 403890"/>
                  <a:gd name="connsiteY2" fmla="*/ 1209756 h 2570005"/>
                  <a:gd name="connsiteX3" fmla="*/ 4949 w 403890"/>
                  <a:gd name="connsiteY3" fmla="*/ 195739 h 2570005"/>
                  <a:gd name="connsiteX4" fmla="*/ 432 w 403890"/>
                  <a:gd name="connsiteY4" fmla="*/ 511 h 257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90" h="2570005">
                    <a:moveTo>
                      <a:pt x="404322" y="2570516"/>
                    </a:moveTo>
                    <a:lnTo>
                      <a:pt x="341525" y="2337410"/>
                    </a:lnTo>
                    <a:cubicBezTo>
                      <a:pt x="278724" y="2104304"/>
                      <a:pt x="153122" y="1638090"/>
                      <a:pt x="85808" y="1209756"/>
                    </a:cubicBezTo>
                    <a:cubicBezTo>
                      <a:pt x="18493" y="781423"/>
                      <a:pt x="9462" y="390967"/>
                      <a:pt x="4949" y="195739"/>
                    </a:cubicBezTo>
                    <a:lnTo>
                      <a:pt x="432" y="5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6" name="Freeform: Shape 1985">
                <a:extLst>
                  <a:ext uri="{FF2B5EF4-FFF2-40B4-BE49-F238E27FC236}">
                    <a16:creationId xmlns:a16="http://schemas.microsoft.com/office/drawing/2014/main" id="{2B0977B3-8443-D260-A973-C077A40E587A}"/>
                  </a:ext>
                </a:extLst>
              </p:cNvPr>
              <p:cNvSpPr/>
              <p:nvPr/>
            </p:nvSpPr>
            <p:spPr>
              <a:xfrm>
                <a:off x="8040797" y="2616638"/>
                <a:ext cx="2568103" cy="2040809"/>
              </a:xfrm>
              <a:custGeom>
                <a:avLst/>
                <a:gdLst>
                  <a:gd name="connsiteX0" fmla="*/ 2568609 w 2568103"/>
                  <a:gd name="connsiteY0" fmla="*/ 2041302 h 2040809"/>
                  <a:gd name="connsiteX1" fmla="*/ 2487473 w 2568103"/>
                  <a:gd name="connsiteY1" fmla="*/ 1840478 h 2040809"/>
                  <a:gd name="connsiteX2" fmla="*/ 2040788 w 2568103"/>
                  <a:gd name="connsiteY2" fmla="*/ 1054438 h 2040809"/>
                  <a:gd name="connsiteX3" fmla="*/ 1348050 w 2568103"/>
                  <a:gd name="connsiteY3" fmla="*/ 937576 h 2040809"/>
                  <a:gd name="connsiteX4" fmla="*/ 632060 w 2568103"/>
                  <a:gd name="connsiteY4" fmla="*/ 843125 h 2040809"/>
                  <a:gd name="connsiteX5" fmla="*/ 102209 w 2568103"/>
                  <a:gd name="connsiteY5" fmla="*/ 172012 h 2040809"/>
                  <a:gd name="connsiteX6" fmla="*/ 506 w 2568103"/>
                  <a:gd name="connsiteY6" fmla="*/ 493 h 204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103" h="2040809">
                    <a:moveTo>
                      <a:pt x="2568609" y="2041302"/>
                    </a:moveTo>
                    <a:lnTo>
                      <a:pt x="2487473" y="1840478"/>
                    </a:lnTo>
                    <a:cubicBezTo>
                      <a:pt x="2406336" y="1639653"/>
                      <a:pt x="2244063" y="1238009"/>
                      <a:pt x="2040788" y="1054438"/>
                    </a:cubicBezTo>
                    <a:cubicBezTo>
                      <a:pt x="1837510" y="870866"/>
                      <a:pt x="1593228" y="905370"/>
                      <a:pt x="1348050" y="937576"/>
                    </a:cubicBezTo>
                    <a:cubicBezTo>
                      <a:pt x="1102873" y="969781"/>
                      <a:pt x="856798" y="999688"/>
                      <a:pt x="632060" y="843125"/>
                    </a:cubicBezTo>
                    <a:cubicBezTo>
                      <a:pt x="407319" y="686561"/>
                      <a:pt x="203912" y="343528"/>
                      <a:pt x="102209" y="172012"/>
                    </a:cubicBezTo>
                    <a:lnTo>
                      <a:pt x="506" y="4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7" name="Freeform: Shape 1986">
                <a:extLst>
                  <a:ext uri="{FF2B5EF4-FFF2-40B4-BE49-F238E27FC236}">
                    <a16:creationId xmlns:a16="http://schemas.microsoft.com/office/drawing/2014/main" id="{59A82827-13FE-0787-4F4D-B2A676FBAEF7}"/>
                  </a:ext>
                </a:extLst>
              </p:cNvPr>
              <p:cNvSpPr/>
              <p:nvPr/>
            </p:nvSpPr>
            <p:spPr>
              <a:xfrm>
                <a:off x="8386692" y="3733441"/>
                <a:ext cx="2222207" cy="1084157"/>
              </a:xfrm>
              <a:custGeom>
                <a:avLst/>
                <a:gdLst>
                  <a:gd name="connsiteX0" fmla="*/ 2222702 w 2222207"/>
                  <a:gd name="connsiteY0" fmla="*/ 924455 h 1084157"/>
                  <a:gd name="connsiteX1" fmla="*/ 2145168 w 2222207"/>
                  <a:gd name="connsiteY1" fmla="*/ 746557 h 1084157"/>
                  <a:gd name="connsiteX2" fmla="*/ 1716497 w 2222207"/>
                  <a:gd name="connsiteY2" fmla="*/ 75151 h 1084157"/>
                  <a:gd name="connsiteX3" fmla="*/ 1045380 w 2222207"/>
                  <a:gd name="connsiteY3" fmla="*/ 95849 h 1084157"/>
                  <a:gd name="connsiteX4" fmla="*/ 394242 w 2222207"/>
                  <a:gd name="connsiteY4" fmla="*/ 414077 h 1084157"/>
                  <a:gd name="connsiteX5" fmla="*/ 55358 w 2222207"/>
                  <a:gd name="connsiteY5" fmla="*/ 958079 h 1084157"/>
                  <a:gd name="connsiteX6" fmla="*/ 494 w 2222207"/>
                  <a:gd name="connsiteY6" fmla="*/ 1084607 h 108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207" h="1084157">
                    <a:moveTo>
                      <a:pt x="2222702" y="924455"/>
                    </a:moveTo>
                    <a:lnTo>
                      <a:pt x="2145168" y="746557"/>
                    </a:lnTo>
                    <a:cubicBezTo>
                      <a:pt x="2067634" y="568662"/>
                      <a:pt x="1912570" y="212869"/>
                      <a:pt x="1716497" y="75151"/>
                    </a:cubicBezTo>
                    <a:cubicBezTo>
                      <a:pt x="1520428" y="-62567"/>
                      <a:pt x="1283351" y="17790"/>
                      <a:pt x="1045380" y="95849"/>
                    </a:cubicBezTo>
                    <a:cubicBezTo>
                      <a:pt x="807408" y="173908"/>
                      <a:pt x="568541" y="249668"/>
                      <a:pt x="394242" y="414077"/>
                    </a:cubicBezTo>
                    <a:cubicBezTo>
                      <a:pt x="219946" y="578490"/>
                      <a:pt x="110218" y="831548"/>
                      <a:pt x="55358" y="958079"/>
                    </a:cubicBezTo>
                    <a:lnTo>
                      <a:pt x="494" y="10846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8" name="Freeform: Shape 1987">
                <a:extLst>
                  <a:ext uri="{FF2B5EF4-FFF2-40B4-BE49-F238E27FC236}">
                    <a16:creationId xmlns:a16="http://schemas.microsoft.com/office/drawing/2014/main" id="{FAF13FE8-8BE4-D9C6-B295-4D60FB781135}"/>
                  </a:ext>
                </a:extLst>
              </p:cNvPr>
              <p:cNvSpPr/>
              <p:nvPr/>
            </p:nvSpPr>
            <p:spPr>
              <a:xfrm>
                <a:off x="8356085" y="3731267"/>
                <a:ext cx="2252814" cy="1061408"/>
              </a:xfrm>
              <a:custGeom>
                <a:avLst/>
                <a:gdLst>
                  <a:gd name="connsiteX0" fmla="*/ 2253310 w 2252814"/>
                  <a:gd name="connsiteY0" fmla="*/ 926630 h 1061408"/>
                  <a:gd name="connsiteX1" fmla="*/ 2175458 w 2252814"/>
                  <a:gd name="connsiteY1" fmla="*/ 748472 h 1061408"/>
                  <a:gd name="connsiteX2" fmla="*/ 1745192 w 2252814"/>
                  <a:gd name="connsiteY2" fmla="*/ 75768 h 1061408"/>
                  <a:gd name="connsiteX3" fmla="*/ 1072162 w 2252814"/>
                  <a:gd name="connsiteY3" fmla="*/ 94908 h 1061408"/>
                  <a:gd name="connsiteX4" fmla="*/ 415289 w 2252814"/>
                  <a:gd name="connsiteY4" fmla="*/ 408465 h 1061408"/>
                  <a:gd name="connsiteX5" fmla="*/ 59503 w 2252814"/>
                  <a:gd name="connsiteY5" fmla="*/ 938703 h 1061408"/>
                  <a:gd name="connsiteX6" fmla="*/ 495 w 2252814"/>
                  <a:gd name="connsiteY6" fmla="*/ 1061858 h 106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2814" h="1061408">
                    <a:moveTo>
                      <a:pt x="2253310" y="926630"/>
                    </a:moveTo>
                    <a:lnTo>
                      <a:pt x="2175458" y="748472"/>
                    </a:lnTo>
                    <a:cubicBezTo>
                      <a:pt x="2097606" y="570317"/>
                      <a:pt x="1941902" y="214005"/>
                      <a:pt x="1745192" y="75768"/>
                    </a:cubicBezTo>
                    <a:cubicBezTo>
                      <a:pt x="1548483" y="-62470"/>
                      <a:pt x="1310771" y="17369"/>
                      <a:pt x="1072162" y="94908"/>
                    </a:cubicBezTo>
                    <a:cubicBezTo>
                      <a:pt x="833553" y="172447"/>
                      <a:pt x="594047" y="247688"/>
                      <a:pt x="415289" y="408465"/>
                    </a:cubicBezTo>
                    <a:cubicBezTo>
                      <a:pt x="236527" y="569238"/>
                      <a:pt x="118511" y="815548"/>
                      <a:pt x="59503" y="938703"/>
                    </a:cubicBezTo>
                    <a:lnTo>
                      <a:pt x="495" y="10618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89" name="Freeform: Shape 1988">
                <a:extLst>
                  <a:ext uri="{FF2B5EF4-FFF2-40B4-BE49-F238E27FC236}">
                    <a16:creationId xmlns:a16="http://schemas.microsoft.com/office/drawing/2014/main" id="{E253357B-E31C-13BC-739E-A1ED8CA76943}"/>
                  </a:ext>
                </a:extLst>
              </p:cNvPr>
              <p:cNvSpPr/>
              <p:nvPr/>
            </p:nvSpPr>
            <p:spPr>
              <a:xfrm>
                <a:off x="8063071" y="2584052"/>
                <a:ext cx="2545828" cy="2073394"/>
              </a:xfrm>
              <a:custGeom>
                <a:avLst/>
                <a:gdLst>
                  <a:gd name="connsiteX0" fmla="*/ 2546334 w 2545828"/>
                  <a:gd name="connsiteY0" fmla="*/ 2073889 h 2073394"/>
                  <a:gd name="connsiteX1" fmla="*/ 2465431 w 2545828"/>
                  <a:gd name="connsiteY1" fmla="*/ 1872724 h 2073394"/>
                  <a:gd name="connsiteX2" fmla="*/ 2019903 w 2545828"/>
                  <a:gd name="connsiteY2" fmla="*/ 1084988 h 2073394"/>
                  <a:gd name="connsiteX3" fmla="*/ 1328559 w 2545828"/>
                  <a:gd name="connsiteY3" fmla="*/ 966089 h 2073394"/>
                  <a:gd name="connsiteX4" fmla="*/ 616745 w 2545828"/>
                  <a:gd name="connsiteY4" fmla="*/ 865528 h 2073394"/>
                  <a:gd name="connsiteX5" fmla="*/ 99191 w 2545828"/>
                  <a:gd name="connsiteY5" fmla="*/ 176424 h 2073394"/>
                  <a:gd name="connsiteX6" fmla="*/ 505 w 2545828"/>
                  <a:gd name="connsiteY6" fmla="*/ 494 h 207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828" h="2073394">
                    <a:moveTo>
                      <a:pt x="2546334" y="2073889"/>
                    </a:moveTo>
                    <a:lnTo>
                      <a:pt x="2465431" y="1872724"/>
                    </a:lnTo>
                    <a:cubicBezTo>
                      <a:pt x="2384525" y="1671563"/>
                      <a:pt x="2222717" y="1269238"/>
                      <a:pt x="2019903" y="1084988"/>
                    </a:cubicBezTo>
                    <a:cubicBezTo>
                      <a:pt x="1817089" y="900737"/>
                      <a:pt x="1573272" y="934563"/>
                      <a:pt x="1328559" y="966089"/>
                    </a:cubicBezTo>
                    <a:cubicBezTo>
                      <a:pt x="1083845" y="997616"/>
                      <a:pt x="838235" y="1026844"/>
                      <a:pt x="616745" y="865528"/>
                    </a:cubicBezTo>
                    <a:cubicBezTo>
                      <a:pt x="395252" y="704213"/>
                      <a:pt x="197877" y="352355"/>
                      <a:pt x="99191" y="176424"/>
                    </a:cubicBezTo>
                    <a:lnTo>
                      <a:pt x="505" y="4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0" name="Freeform: Shape 1989">
                <a:extLst>
                  <a:ext uri="{FF2B5EF4-FFF2-40B4-BE49-F238E27FC236}">
                    <a16:creationId xmlns:a16="http://schemas.microsoft.com/office/drawing/2014/main" id="{C1F3725A-AE7B-DE48-B399-97C612A5159E}"/>
                  </a:ext>
                </a:extLst>
              </p:cNvPr>
              <p:cNvSpPr/>
              <p:nvPr/>
            </p:nvSpPr>
            <p:spPr>
              <a:xfrm>
                <a:off x="10311551" y="2192810"/>
                <a:ext cx="269946" cy="2493045"/>
              </a:xfrm>
              <a:custGeom>
                <a:avLst/>
                <a:gdLst>
                  <a:gd name="connsiteX0" fmla="*/ 270376 w 269946"/>
                  <a:gd name="connsiteY0" fmla="*/ 2493552 h 2493045"/>
                  <a:gd name="connsiteX1" fmla="*/ 215047 w 269946"/>
                  <a:gd name="connsiteY1" fmla="*/ 2258496 h 2493045"/>
                  <a:gd name="connsiteX2" fmla="*/ 14099 w 269946"/>
                  <a:gd name="connsiteY2" fmla="*/ 1137827 h 2493045"/>
                  <a:gd name="connsiteX3" fmla="*/ 40254 w 269946"/>
                  <a:gd name="connsiteY3" fmla="*/ 180957 h 2493045"/>
                  <a:gd name="connsiteX4" fmla="*/ 60627 w 269946"/>
                  <a:gd name="connsiteY4" fmla="*/ 506 h 24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46" h="2493045">
                    <a:moveTo>
                      <a:pt x="270376" y="2493552"/>
                    </a:moveTo>
                    <a:lnTo>
                      <a:pt x="215047" y="2258496"/>
                    </a:lnTo>
                    <a:cubicBezTo>
                      <a:pt x="159715" y="2023441"/>
                      <a:pt x="49058" y="1553334"/>
                      <a:pt x="14099" y="1137827"/>
                    </a:cubicBezTo>
                    <a:cubicBezTo>
                      <a:pt x="-20861" y="722319"/>
                      <a:pt x="19885" y="361413"/>
                      <a:pt x="40254" y="180957"/>
                    </a:cubicBezTo>
                    <a:lnTo>
                      <a:pt x="60627" y="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1" name="Freeform: Shape 1990">
                <a:extLst>
                  <a:ext uri="{FF2B5EF4-FFF2-40B4-BE49-F238E27FC236}">
                    <a16:creationId xmlns:a16="http://schemas.microsoft.com/office/drawing/2014/main" id="{30DC697D-23CA-7BFC-B4CE-1EFB4D72BDAE}"/>
                  </a:ext>
                </a:extLst>
              </p:cNvPr>
              <p:cNvSpPr/>
              <p:nvPr/>
            </p:nvSpPr>
            <p:spPr>
              <a:xfrm>
                <a:off x="10463118" y="3461630"/>
                <a:ext cx="592437" cy="1224225"/>
              </a:xfrm>
              <a:custGeom>
                <a:avLst/>
                <a:gdLst>
                  <a:gd name="connsiteX0" fmla="*/ 118787 w 592437"/>
                  <a:gd name="connsiteY0" fmla="*/ 1224688 h 1224225"/>
                  <a:gd name="connsiteX1" fmla="*/ 77705 w 592437"/>
                  <a:gd name="connsiteY1" fmla="*/ 1016238 h 1224225"/>
                  <a:gd name="connsiteX2" fmla="*/ 33463 w 592437"/>
                  <a:gd name="connsiteY2" fmla="*/ 188215 h 1224225"/>
                  <a:gd name="connsiteX3" fmla="*/ 472751 w 592437"/>
                  <a:gd name="connsiteY3" fmla="*/ 2872 h 1224225"/>
                  <a:gd name="connsiteX4" fmla="*/ 592845 w 592437"/>
                  <a:gd name="connsiteY4" fmla="*/ 8649 h 12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437" h="1224225">
                    <a:moveTo>
                      <a:pt x="118787" y="1224688"/>
                    </a:moveTo>
                    <a:lnTo>
                      <a:pt x="77705" y="1016238"/>
                    </a:lnTo>
                    <a:cubicBezTo>
                      <a:pt x="36619" y="807787"/>
                      <a:pt x="-45549" y="390887"/>
                      <a:pt x="33463" y="188215"/>
                    </a:cubicBezTo>
                    <a:cubicBezTo>
                      <a:pt x="112470" y="-14459"/>
                      <a:pt x="352658" y="-2905"/>
                      <a:pt x="472751" y="2872"/>
                    </a:cubicBezTo>
                    <a:lnTo>
                      <a:pt x="592845" y="86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2" name="Freeform: Shape 1991">
                <a:extLst>
                  <a:ext uri="{FF2B5EF4-FFF2-40B4-BE49-F238E27FC236}">
                    <a16:creationId xmlns:a16="http://schemas.microsoft.com/office/drawing/2014/main" id="{722BB7AF-4479-27C5-8396-A8C051C605F9}"/>
                  </a:ext>
                </a:extLst>
              </p:cNvPr>
              <p:cNvSpPr/>
              <p:nvPr/>
            </p:nvSpPr>
            <p:spPr>
              <a:xfrm>
                <a:off x="8134482" y="2489624"/>
                <a:ext cx="2447014" cy="2196231"/>
              </a:xfrm>
              <a:custGeom>
                <a:avLst/>
                <a:gdLst>
                  <a:gd name="connsiteX0" fmla="*/ 2447519 w 2447014"/>
                  <a:gd name="connsiteY0" fmla="*/ 2196728 h 2196231"/>
                  <a:gd name="connsiteX1" fmla="*/ 2371067 w 2447014"/>
                  <a:gd name="connsiteY1" fmla="*/ 1990732 h 2196231"/>
                  <a:gd name="connsiteX2" fmla="*/ 1944390 w 2447014"/>
                  <a:gd name="connsiteY2" fmla="*/ 1182394 h 2196231"/>
                  <a:gd name="connsiteX3" fmla="*/ 1262647 w 2447014"/>
                  <a:gd name="connsiteY3" fmla="*/ 1052267 h 2196231"/>
                  <a:gd name="connsiteX4" fmla="*/ 565936 w 2447014"/>
                  <a:gd name="connsiteY4" fmla="*/ 932226 h 2196231"/>
                  <a:gd name="connsiteX5" fmla="*/ 89233 w 2447014"/>
                  <a:gd name="connsiteY5" fmla="*/ 189510 h 2196231"/>
                  <a:gd name="connsiteX6" fmla="*/ 504 w 2447014"/>
                  <a:gd name="connsiteY6" fmla="*/ 496 h 219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7014" h="2196231">
                    <a:moveTo>
                      <a:pt x="2447519" y="2196728"/>
                    </a:moveTo>
                    <a:lnTo>
                      <a:pt x="2371067" y="1990732"/>
                    </a:lnTo>
                    <a:cubicBezTo>
                      <a:pt x="2294620" y="1784739"/>
                      <a:pt x="2141721" y="1372754"/>
                      <a:pt x="1944390" y="1182394"/>
                    </a:cubicBezTo>
                    <a:cubicBezTo>
                      <a:pt x="1747063" y="992034"/>
                      <a:pt x="1505302" y="1023300"/>
                      <a:pt x="1262647" y="1052267"/>
                    </a:cubicBezTo>
                    <a:cubicBezTo>
                      <a:pt x="1019992" y="1081235"/>
                      <a:pt x="776442" y="1107904"/>
                      <a:pt x="565936" y="932226"/>
                    </a:cubicBezTo>
                    <a:cubicBezTo>
                      <a:pt x="355430" y="756548"/>
                      <a:pt x="177967" y="378524"/>
                      <a:pt x="89233" y="189510"/>
                    </a:cubicBezTo>
                    <a:lnTo>
                      <a:pt x="504" y="4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3" name="Freeform: Shape 1992">
                <a:extLst>
                  <a:ext uri="{FF2B5EF4-FFF2-40B4-BE49-F238E27FC236}">
                    <a16:creationId xmlns:a16="http://schemas.microsoft.com/office/drawing/2014/main" id="{4BB2BD5A-F2EC-73C8-78B1-457AFF94D288}"/>
                  </a:ext>
                </a:extLst>
              </p:cNvPr>
              <p:cNvSpPr/>
              <p:nvPr/>
            </p:nvSpPr>
            <p:spPr>
              <a:xfrm>
                <a:off x="8386692" y="3738836"/>
                <a:ext cx="2194805" cy="1078762"/>
              </a:xfrm>
              <a:custGeom>
                <a:avLst/>
                <a:gdLst>
                  <a:gd name="connsiteX0" fmla="*/ 2195300 w 2194805"/>
                  <a:gd name="connsiteY0" fmla="*/ 947469 h 1078762"/>
                  <a:gd name="connsiteX1" fmla="*/ 2121479 w 2194805"/>
                  <a:gd name="connsiteY1" fmla="*/ 765722 h 1078762"/>
                  <a:gd name="connsiteX2" fmla="*/ 1707936 w 2194805"/>
                  <a:gd name="connsiteY2" fmla="*/ 78633 h 1078762"/>
                  <a:gd name="connsiteX3" fmla="*/ 1041955 w 2194805"/>
                  <a:gd name="connsiteY3" fmla="*/ 94005 h 1078762"/>
                  <a:gd name="connsiteX4" fmla="*/ 392531 w 2194805"/>
                  <a:gd name="connsiteY4" fmla="*/ 410460 h 1078762"/>
                  <a:gd name="connsiteX5" fmla="*/ 55070 w 2194805"/>
                  <a:gd name="connsiteY5" fmla="*/ 952977 h 1078762"/>
                  <a:gd name="connsiteX6" fmla="*/ 495 w 2194805"/>
                  <a:gd name="connsiteY6" fmla="*/ 1079212 h 107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805" h="1078762">
                    <a:moveTo>
                      <a:pt x="2195300" y="947469"/>
                    </a:moveTo>
                    <a:lnTo>
                      <a:pt x="2121479" y="765722"/>
                    </a:lnTo>
                    <a:cubicBezTo>
                      <a:pt x="2047654" y="583980"/>
                      <a:pt x="1900011" y="220495"/>
                      <a:pt x="1707936" y="78633"/>
                    </a:cubicBezTo>
                    <a:cubicBezTo>
                      <a:pt x="1515861" y="-63228"/>
                      <a:pt x="1279356" y="16538"/>
                      <a:pt x="1041955" y="94005"/>
                    </a:cubicBezTo>
                    <a:cubicBezTo>
                      <a:pt x="804554" y="171472"/>
                      <a:pt x="566256" y="246639"/>
                      <a:pt x="392531" y="410460"/>
                    </a:cubicBezTo>
                    <a:cubicBezTo>
                      <a:pt x="218806" y="574276"/>
                      <a:pt x="109649" y="826746"/>
                      <a:pt x="55070" y="952977"/>
                    </a:cubicBezTo>
                    <a:lnTo>
                      <a:pt x="495" y="10792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4" name="Freeform: Shape 1993">
                <a:extLst>
                  <a:ext uri="{FF2B5EF4-FFF2-40B4-BE49-F238E27FC236}">
                    <a16:creationId xmlns:a16="http://schemas.microsoft.com/office/drawing/2014/main" id="{D48E6C37-C5BF-4C62-6332-B7D487F2B104}"/>
                  </a:ext>
                </a:extLst>
              </p:cNvPr>
              <p:cNvSpPr/>
              <p:nvPr/>
            </p:nvSpPr>
            <p:spPr>
              <a:xfrm>
                <a:off x="8356085" y="3736651"/>
                <a:ext cx="2225411" cy="1056024"/>
              </a:xfrm>
              <a:custGeom>
                <a:avLst/>
                <a:gdLst>
                  <a:gd name="connsiteX0" fmla="*/ 2225908 w 2225411"/>
                  <a:gd name="connsiteY0" fmla="*/ 949654 h 1056024"/>
                  <a:gd name="connsiteX1" fmla="*/ 2151768 w 2225411"/>
                  <a:gd name="connsiteY1" fmla="*/ 767648 h 1056024"/>
                  <a:gd name="connsiteX2" fmla="*/ 1736631 w 2225411"/>
                  <a:gd name="connsiteY2" fmla="*/ 79261 h 1056024"/>
                  <a:gd name="connsiteX3" fmla="*/ 1068737 w 2225411"/>
                  <a:gd name="connsiteY3" fmla="*/ 93075 h 1056024"/>
                  <a:gd name="connsiteX4" fmla="*/ 413574 w 2225411"/>
                  <a:gd name="connsiteY4" fmla="*/ 404855 h 1056024"/>
                  <a:gd name="connsiteX5" fmla="*/ 59219 w 2225411"/>
                  <a:gd name="connsiteY5" fmla="*/ 933616 h 1056024"/>
                  <a:gd name="connsiteX6" fmla="*/ 496 w 2225411"/>
                  <a:gd name="connsiteY6" fmla="*/ 1056474 h 105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5411" h="1056024">
                    <a:moveTo>
                      <a:pt x="2225908" y="949654"/>
                    </a:moveTo>
                    <a:lnTo>
                      <a:pt x="2151768" y="767648"/>
                    </a:lnTo>
                    <a:cubicBezTo>
                      <a:pt x="2077625" y="585646"/>
                      <a:pt x="1929342" y="221642"/>
                      <a:pt x="1736631" y="79261"/>
                    </a:cubicBezTo>
                    <a:cubicBezTo>
                      <a:pt x="1543919" y="-63119"/>
                      <a:pt x="1306775" y="16127"/>
                      <a:pt x="1068737" y="93075"/>
                    </a:cubicBezTo>
                    <a:cubicBezTo>
                      <a:pt x="830699" y="170022"/>
                      <a:pt x="591765" y="244670"/>
                      <a:pt x="413574" y="404855"/>
                    </a:cubicBezTo>
                    <a:cubicBezTo>
                      <a:pt x="235387" y="565039"/>
                      <a:pt x="117942" y="810757"/>
                      <a:pt x="59219" y="933616"/>
                    </a:cubicBezTo>
                    <a:lnTo>
                      <a:pt x="496" y="10564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5" name="Freeform: Shape 1994">
                <a:extLst>
                  <a:ext uri="{FF2B5EF4-FFF2-40B4-BE49-F238E27FC236}">
                    <a16:creationId xmlns:a16="http://schemas.microsoft.com/office/drawing/2014/main" id="{7E9F7FBF-CAD2-B2CE-7F54-4BAC9CE73D98}"/>
                  </a:ext>
                </a:extLst>
              </p:cNvPr>
              <p:cNvSpPr/>
              <p:nvPr/>
            </p:nvSpPr>
            <p:spPr>
              <a:xfrm>
                <a:off x="8159775" y="2459321"/>
                <a:ext cx="2421722" cy="2226534"/>
              </a:xfrm>
              <a:custGeom>
                <a:avLst/>
                <a:gdLst>
                  <a:gd name="connsiteX0" fmla="*/ 2422225 w 2421722"/>
                  <a:gd name="connsiteY0" fmla="*/ 2227032 h 2226534"/>
                  <a:gd name="connsiteX1" fmla="*/ 2346038 w 2421722"/>
                  <a:gd name="connsiteY1" fmla="*/ 2020721 h 2226534"/>
                  <a:gd name="connsiteX2" fmla="*/ 1920677 w 2421722"/>
                  <a:gd name="connsiteY2" fmla="*/ 1210804 h 2226534"/>
                  <a:gd name="connsiteX3" fmla="*/ 1240515 w 2421722"/>
                  <a:gd name="connsiteY3" fmla="*/ 1078783 h 2226534"/>
                  <a:gd name="connsiteX4" fmla="*/ 548547 w 2421722"/>
                  <a:gd name="connsiteY4" fmla="*/ 953060 h 2226534"/>
                  <a:gd name="connsiteX5" fmla="*/ 85809 w 2421722"/>
                  <a:gd name="connsiteY5" fmla="*/ 193615 h 2226534"/>
                  <a:gd name="connsiteX6" fmla="*/ 503 w 2421722"/>
                  <a:gd name="connsiteY6" fmla="*/ 497 h 22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1722" h="2226534">
                    <a:moveTo>
                      <a:pt x="2422225" y="2227032"/>
                    </a:moveTo>
                    <a:lnTo>
                      <a:pt x="2346038" y="2020721"/>
                    </a:lnTo>
                    <a:cubicBezTo>
                      <a:pt x="2269853" y="1814414"/>
                      <a:pt x="2117481" y="1401795"/>
                      <a:pt x="1920677" y="1210804"/>
                    </a:cubicBezTo>
                    <a:cubicBezTo>
                      <a:pt x="1723876" y="1019813"/>
                      <a:pt x="1482643" y="1050447"/>
                      <a:pt x="1240515" y="1078783"/>
                    </a:cubicBezTo>
                    <a:cubicBezTo>
                      <a:pt x="998387" y="1107120"/>
                      <a:pt x="755362" y="1133157"/>
                      <a:pt x="548547" y="953060"/>
                    </a:cubicBezTo>
                    <a:cubicBezTo>
                      <a:pt x="341728" y="772963"/>
                      <a:pt x="171115" y="386729"/>
                      <a:pt x="85809" y="193615"/>
                    </a:cubicBezTo>
                    <a:lnTo>
                      <a:pt x="503" y="4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6" name="Freeform: Shape 1995">
                <a:extLst>
                  <a:ext uri="{FF2B5EF4-FFF2-40B4-BE49-F238E27FC236}">
                    <a16:creationId xmlns:a16="http://schemas.microsoft.com/office/drawing/2014/main" id="{5627DE63-231B-0527-E4AF-443419FE15D8}"/>
                  </a:ext>
                </a:extLst>
              </p:cNvPr>
              <p:cNvSpPr/>
              <p:nvPr/>
            </p:nvSpPr>
            <p:spPr>
              <a:xfrm>
                <a:off x="8916320" y="1940029"/>
                <a:ext cx="1665177" cy="2745826"/>
              </a:xfrm>
              <a:custGeom>
                <a:avLst/>
                <a:gdLst>
                  <a:gd name="connsiteX0" fmla="*/ 1665654 w 1665177"/>
                  <a:gd name="connsiteY0" fmla="*/ 2746341 h 2745826"/>
                  <a:gd name="connsiteX1" fmla="*/ 1598029 w 1665177"/>
                  <a:gd name="connsiteY1" fmla="*/ 2534621 h 2745826"/>
                  <a:gd name="connsiteX2" fmla="*/ 1215466 w 1665177"/>
                  <a:gd name="connsiteY2" fmla="*/ 1697657 h 2745826"/>
                  <a:gd name="connsiteX3" fmla="*/ 586664 w 1665177"/>
                  <a:gd name="connsiteY3" fmla="*/ 1533181 h 2745826"/>
                  <a:gd name="connsiteX4" fmla="*/ 48772 w 1665177"/>
                  <a:gd name="connsiteY4" fmla="*/ 1310090 h 2745826"/>
                  <a:gd name="connsiteX5" fmla="*/ 39712 w 1665177"/>
                  <a:gd name="connsiteY5" fmla="*/ 263954 h 2745826"/>
                  <a:gd name="connsiteX6" fmla="*/ 65685 w 1665177"/>
                  <a:gd name="connsiteY6" fmla="*/ 515 h 274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5177" h="2745826">
                    <a:moveTo>
                      <a:pt x="1665654" y="2746341"/>
                    </a:moveTo>
                    <a:lnTo>
                      <a:pt x="1598029" y="2534621"/>
                    </a:lnTo>
                    <a:cubicBezTo>
                      <a:pt x="1530400" y="2322904"/>
                      <a:pt x="1395149" y="1899468"/>
                      <a:pt x="1215466" y="1697657"/>
                    </a:cubicBezTo>
                    <a:cubicBezTo>
                      <a:pt x="1035783" y="1495847"/>
                      <a:pt x="811672" y="1515664"/>
                      <a:pt x="586664" y="1533181"/>
                    </a:cubicBezTo>
                    <a:cubicBezTo>
                      <a:pt x="361656" y="1550699"/>
                      <a:pt x="135751" y="1565918"/>
                      <a:pt x="48772" y="1310090"/>
                    </a:cubicBezTo>
                    <a:cubicBezTo>
                      <a:pt x="-38206" y="1054262"/>
                      <a:pt x="13739" y="527388"/>
                      <a:pt x="39712" y="263954"/>
                    </a:cubicBezTo>
                    <a:lnTo>
                      <a:pt x="65685" y="5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7" name="Freeform: Shape 1996">
                <a:extLst>
                  <a:ext uri="{FF2B5EF4-FFF2-40B4-BE49-F238E27FC236}">
                    <a16:creationId xmlns:a16="http://schemas.microsoft.com/office/drawing/2014/main" id="{FD62D75F-DB8E-F381-774E-E89DEC03E16B}"/>
                  </a:ext>
                </a:extLst>
              </p:cNvPr>
              <p:cNvSpPr/>
              <p:nvPr/>
            </p:nvSpPr>
            <p:spPr>
              <a:xfrm>
                <a:off x="8185784" y="2429632"/>
                <a:ext cx="2395713" cy="2256223"/>
              </a:xfrm>
              <a:custGeom>
                <a:avLst/>
                <a:gdLst>
                  <a:gd name="connsiteX0" fmla="*/ 2396215 w 2395713"/>
                  <a:gd name="connsiteY0" fmla="*/ 2256722 h 2256223"/>
                  <a:gd name="connsiteX1" fmla="*/ 2320302 w 2395713"/>
                  <a:gd name="connsiteY1" fmla="*/ 2050104 h 2256223"/>
                  <a:gd name="connsiteX2" fmla="*/ 1896294 w 2395713"/>
                  <a:gd name="connsiteY2" fmla="*/ 1238638 h 2256223"/>
                  <a:gd name="connsiteX3" fmla="*/ 1217757 w 2395713"/>
                  <a:gd name="connsiteY3" fmla="*/ 1104762 h 2256223"/>
                  <a:gd name="connsiteX4" fmla="*/ 530664 w 2395713"/>
                  <a:gd name="connsiteY4" fmla="*/ 973472 h 2256223"/>
                  <a:gd name="connsiteX5" fmla="*/ 82286 w 2395713"/>
                  <a:gd name="connsiteY5" fmla="*/ 197635 h 2256223"/>
                  <a:gd name="connsiteX6" fmla="*/ 502 w 2395713"/>
                  <a:gd name="connsiteY6" fmla="*/ 498 h 225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5713" h="2256223">
                    <a:moveTo>
                      <a:pt x="2396215" y="2256722"/>
                    </a:moveTo>
                    <a:lnTo>
                      <a:pt x="2320302" y="2050104"/>
                    </a:lnTo>
                    <a:cubicBezTo>
                      <a:pt x="2244385" y="1843486"/>
                      <a:pt x="2092554" y="1430248"/>
                      <a:pt x="1896294" y="1238638"/>
                    </a:cubicBezTo>
                    <a:cubicBezTo>
                      <a:pt x="1700031" y="1047028"/>
                      <a:pt x="1459343" y="1077044"/>
                      <a:pt x="1217757" y="1104762"/>
                    </a:cubicBezTo>
                    <a:cubicBezTo>
                      <a:pt x="976171" y="1132480"/>
                      <a:pt x="733690" y="1157899"/>
                      <a:pt x="530664" y="973472"/>
                    </a:cubicBezTo>
                    <a:cubicBezTo>
                      <a:pt x="327638" y="789045"/>
                      <a:pt x="164070" y="394773"/>
                      <a:pt x="82286" y="197635"/>
                    </a:cubicBezTo>
                    <a:lnTo>
                      <a:pt x="502" y="4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8" name="Freeform: Shape 1997">
                <a:extLst>
                  <a:ext uri="{FF2B5EF4-FFF2-40B4-BE49-F238E27FC236}">
                    <a16:creationId xmlns:a16="http://schemas.microsoft.com/office/drawing/2014/main" id="{BA9F98CF-47B8-4A91-2C23-C373CC9F72E5}"/>
                  </a:ext>
                </a:extLst>
              </p:cNvPr>
              <p:cNvSpPr/>
              <p:nvPr/>
            </p:nvSpPr>
            <p:spPr>
              <a:xfrm>
                <a:off x="8212499" y="2400576"/>
                <a:ext cx="2368998" cy="2285279"/>
              </a:xfrm>
              <a:custGeom>
                <a:avLst/>
                <a:gdLst>
                  <a:gd name="connsiteX0" fmla="*/ 2369499 w 2368998"/>
                  <a:gd name="connsiteY0" fmla="*/ 2285779 h 2285279"/>
                  <a:gd name="connsiteX1" fmla="*/ 2293864 w 2368998"/>
                  <a:gd name="connsiteY1" fmla="*/ 2078857 h 2285279"/>
                  <a:gd name="connsiteX2" fmla="*/ 1871246 w 2368998"/>
                  <a:gd name="connsiteY2" fmla="*/ 1265879 h 2285279"/>
                  <a:gd name="connsiteX3" fmla="*/ 1194380 w 2368998"/>
                  <a:gd name="connsiteY3" fmla="*/ 1130187 h 2285279"/>
                  <a:gd name="connsiteX4" fmla="*/ 512294 w 2368998"/>
                  <a:gd name="connsiteY4" fmla="*/ 993449 h 2285279"/>
                  <a:gd name="connsiteX5" fmla="*/ 78668 w 2368998"/>
                  <a:gd name="connsiteY5" fmla="*/ 201572 h 2285279"/>
                  <a:gd name="connsiteX6" fmla="*/ 501 w 2368998"/>
                  <a:gd name="connsiteY6" fmla="*/ 499 h 228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8998" h="2285279">
                    <a:moveTo>
                      <a:pt x="2369499" y="2285779"/>
                    </a:moveTo>
                    <a:lnTo>
                      <a:pt x="2293864" y="2078857"/>
                    </a:lnTo>
                    <a:cubicBezTo>
                      <a:pt x="2218225" y="1871936"/>
                      <a:pt x="2066950" y="1458094"/>
                      <a:pt x="1871246" y="1265879"/>
                    </a:cubicBezTo>
                    <a:cubicBezTo>
                      <a:pt x="1675543" y="1073664"/>
                      <a:pt x="1435410" y="1103075"/>
                      <a:pt x="1194380" y="1130187"/>
                    </a:cubicBezTo>
                    <a:cubicBezTo>
                      <a:pt x="953350" y="1157299"/>
                      <a:pt x="711425" y="1182113"/>
                      <a:pt x="512294" y="993449"/>
                    </a:cubicBezTo>
                    <a:cubicBezTo>
                      <a:pt x="313167" y="804784"/>
                      <a:pt x="156834" y="402641"/>
                      <a:pt x="78668" y="201572"/>
                    </a:cubicBezTo>
                    <a:lnTo>
                      <a:pt x="501" y="4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999" name="Freeform: Shape 1998">
                <a:extLst>
                  <a:ext uri="{FF2B5EF4-FFF2-40B4-BE49-F238E27FC236}">
                    <a16:creationId xmlns:a16="http://schemas.microsoft.com/office/drawing/2014/main" id="{C5FD5880-7D31-0A15-ABC7-F5F3D18D4D60}"/>
                  </a:ext>
                </a:extLst>
              </p:cNvPr>
              <p:cNvSpPr/>
              <p:nvPr/>
            </p:nvSpPr>
            <p:spPr>
              <a:xfrm>
                <a:off x="8296712" y="2317366"/>
                <a:ext cx="2168601" cy="2475310"/>
              </a:xfrm>
              <a:custGeom>
                <a:avLst/>
                <a:gdLst>
                  <a:gd name="connsiteX0" fmla="*/ 2169104 w 2168601"/>
                  <a:gd name="connsiteY0" fmla="*/ 2475808 h 2475310"/>
                  <a:gd name="connsiteX1" fmla="*/ 1895812 w 2168601"/>
                  <a:gd name="connsiteY1" fmla="*/ 2302493 h 2475310"/>
                  <a:gd name="connsiteX2" fmla="*/ 714502 w 2168601"/>
                  <a:gd name="connsiteY2" fmla="*/ 1369996 h 2475310"/>
                  <a:gd name="connsiteX3" fmla="*/ 88647 w 2168601"/>
                  <a:gd name="connsiteY3" fmla="*/ 239735 h 2475310"/>
                  <a:gd name="connsiteX4" fmla="*/ 502 w 2168601"/>
                  <a:gd name="connsiteY4" fmla="*/ 498 h 247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8601" h="2475310">
                    <a:moveTo>
                      <a:pt x="2169104" y="2475808"/>
                    </a:moveTo>
                    <a:lnTo>
                      <a:pt x="1895812" y="2302493"/>
                    </a:lnTo>
                    <a:cubicBezTo>
                      <a:pt x="1622520" y="2129178"/>
                      <a:pt x="1075937" y="1782547"/>
                      <a:pt x="714502" y="1369996"/>
                    </a:cubicBezTo>
                    <a:cubicBezTo>
                      <a:pt x="353069" y="957445"/>
                      <a:pt x="176787" y="478971"/>
                      <a:pt x="88647" y="239735"/>
                    </a:cubicBezTo>
                    <a:lnTo>
                      <a:pt x="502" y="4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0" name="Freeform: Shape 1999">
                <a:extLst>
                  <a:ext uri="{FF2B5EF4-FFF2-40B4-BE49-F238E27FC236}">
                    <a16:creationId xmlns:a16="http://schemas.microsoft.com/office/drawing/2014/main" id="{4067DA77-0474-7FB9-92B1-E269528419AD}"/>
                  </a:ext>
                </a:extLst>
              </p:cNvPr>
              <p:cNvSpPr/>
              <p:nvPr/>
            </p:nvSpPr>
            <p:spPr>
              <a:xfrm>
                <a:off x="8326086" y="2291002"/>
                <a:ext cx="2108621" cy="2526596"/>
              </a:xfrm>
              <a:custGeom>
                <a:avLst/>
                <a:gdLst>
                  <a:gd name="connsiteX0" fmla="*/ 2109123 w 2108621"/>
                  <a:gd name="connsiteY0" fmla="*/ 2527095 h 2526596"/>
                  <a:gd name="connsiteX1" fmla="*/ 1840908 w 2108621"/>
                  <a:gd name="connsiteY1" fmla="*/ 2349596 h 2526596"/>
                  <a:gd name="connsiteX2" fmla="*/ 684821 w 2108621"/>
                  <a:gd name="connsiteY2" fmla="*/ 1396000 h 2526596"/>
                  <a:gd name="connsiteX3" fmla="*/ 83723 w 2108621"/>
                  <a:gd name="connsiteY3" fmla="*/ 244098 h 2526596"/>
                  <a:gd name="connsiteX4" fmla="*/ 502 w 2108621"/>
                  <a:gd name="connsiteY4" fmla="*/ 498 h 252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8621" h="2526596">
                    <a:moveTo>
                      <a:pt x="2109123" y="2527095"/>
                    </a:moveTo>
                    <a:lnTo>
                      <a:pt x="1840908" y="2349596"/>
                    </a:lnTo>
                    <a:cubicBezTo>
                      <a:pt x="1572692" y="2172100"/>
                      <a:pt x="1036259" y="1817100"/>
                      <a:pt x="684821" y="1396000"/>
                    </a:cubicBezTo>
                    <a:cubicBezTo>
                      <a:pt x="333384" y="974901"/>
                      <a:pt x="166945" y="487698"/>
                      <a:pt x="83723" y="244098"/>
                    </a:cubicBezTo>
                    <a:lnTo>
                      <a:pt x="502" y="4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1" name="Freeform: Shape 2000">
                <a:extLst>
                  <a:ext uri="{FF2B5EF4-FFF2-40B4-BE49-F238E27FC236}">
                    <a16:creationId xmlns:a16="http://schemas.microsoft.com/office/drawing/2014/main" id="{8198C3A7-5F8E-91B8-A78E-D00BB12F7375}"/>
                  </a:ext>
                </a:extLst>
              </p:cNvPr>
              <p:cNvSpPr/>
              <p:nvPr/>
            </p:nvSpPr>
            <p:spPr>
              <a:xfrm>
                <a:off x="9505744" y="4341596"/>
                <a:ext cx="897770" cy="546279"/>
              </a:xfrm>
              <a:custGeom>
                <a:avLst/>
                <a:gdLst>
                  <a:gd name="connsiteX0" fmla="*/ 898233 w 897770"/>
                  <a:gd name="connsiteY0" fmla="*/ 500612 h 546279"/>
                  <a:gd name="connsiteX1" fmla="*/ 676509 w 897770"/>
                  <a:gd name="connsiteY1" fmla="*/ 373690 h 546279"/>
                  <a:gd name="connsiteX2" fmla="*/ 662 w 897770"/>
                  <a:gd name="connsiteY2" fmla="*/ 596 h 546279"/>
                  <a:gd name="connsiteX3" fmla="*/ 623108 w 897770"/>
                  <a:gd name="connsiteY3" fmla="*/ 412098 h 546279"/>
                  <a:gd name="connsiteX4" fmla="*/ 834148 w 897770"/>
                  <a:gd name="connsiteY4" fmla="*/ 546705 h 54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770" h="546279">
                    <a:moveTo>
                      <a:pt x="898233" y="500612"/>
                    </a:moveTo>
                    <a:lnTo>
                      <a:pt x="676509" y="373690"/>
                    </a:lnTo>
                    <a:cubicBezTo>
                      <a:pt x="454786" y="246764"/>
                      <a:pt x="11342" y="-7085"/>
                      <a:pt x="662" y="596"/>
                    </a:cubicBezTo>
                    <a:cubicBezTo>
                      <a:pt x="-10019" y="8281"/>
                      <a:pt x="412065" y="277491"/>
                      <a:pt x="623108" y="412098"/>
                    </a:cubicBezTo>
                    <a:lnTo>
                      <a:pt x="834148" y="5467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2" name="Freeform: Shape 2001">
                <a:extLst>
                  <a:ext uri="{FF2B5EF4-FFF2-40B4-BE49-F238E27FC236}">
                    <a16:creationId xmlns:a16="http://schemas.microsoft.com/office/drawing/2014/main" id="{1652586F-F239-B21C-B36D-8B59E09A2C0E}"/>
                  </a:ext>
                </a:extLst>
              </p:cNvPr>
              <p:cNvSpPr/>
              <p:nvPr/>
            </p:nvSpPr>
            <p:spPr>
              <a:xfrm>
                <a:off x="9497951" y="4347586"/>
                <a:ext cx="873797" cy="540290"/>
              </a:xfrm>
              <a:custGeom>
                <a:avLst/>
                <a:gdLst>
                  <a:gd name="connsiteX0" fmla="*/ 874262 w 873797"/>
                  <a:gd name="connsiteY0" fmla="*/ 518053 h 540290"/>
                  <a:gd name="connsiteX1" fmla="*/ 657172 w 873797"/>
                  <a:gd name="connsiteY1" fmla="*/ 387711 h 540290"/>
                  <a:gd name="connsiteX2" fmla="*/ 515 w 873797"/>
                  <a:gd name="connsiteY2" fmla="*/ 466 h 540290"/>
                  <a:gd name="connsiteX3" fmla="*/ 630241 w 873797"/>
                  <a:gd name="connsiteY3" fmla="*/ 406595 h 540290"/>
                  <a:gd name="connsiteX4" fmla="*/ 841943 w 873797"/>
                  <a:gd name="connsiteY4" fmla="*/ 540716 h 5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797" h="540290">
                    <a:moveTo>
                      <a:pt x="874262" y="518053"/>
                    </a:moveTo>
                    <a:lnTo>
                      <a:pt x="657172" y="387711"/>
                    </a:lnTo>
                    <a:cubicBezTo>
                      <a:pt x="440083" y="257372"/>
                      <a:pt x="5902" y="-3312"/>
                      <a:pt x="515" y="466"/>
                    </a:cubicBezTo>
                    <a:cubicBezTo>
                      <a:pt x="-4871" y="4241"/>
                      <a:pt x="418536" y="272478"/>
                      <a:pt x="630241" y="406595"/>
                    </a:cubicBezTo>
                    <a:lnTo>
                      <a:pt x="841943" y="5407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3" name="Freeform: Shape 2002">
                <a:extLst>
                  <a:ext uri="{FF2B5EF4-FFF2-40B4-BE49-F238E27FC236}">
                    <a16:creationId xmlns:a16="http://schemas.microsoft.com/office/drawing/2014/main" id="{1E85F0DE-546B-2BEE-F090-5CD6B42FA84C}"/>
                  </a:ext>
                </a:extLst>
              </p:cNvPr>
              <p:cNvSpPr/>
              <p:nvPr/>
            </p:nvSpPr>
            <p:spPr>
              <a:xfrm>
                <a:off x="9465099" y="4369469"/>
                <a:ext cx="841482" cy="561372"/>
              </a:xfrm>
              <a:custGeom>
                <a:avLst/>
                <a:gdLst>
                  <a:gd name="connsiteX0" fmla="*/ 841950 w 841482"/>
                  <a:gd name="connsiteY0" fmla="*/ 540710 h 561372"/>
                  <a:gd name="connsiteX1" fmla="*/ 632984 w 841482"/>
                  <a:gd name="connsiteY1" fmla="*/ 404768 h 561372"/>
                  <a:gd name="connsiteX2" fmla="*/ 524 w 841482"/>
                  <a:gd name="connsiteY2" fmla="*/ 457 h 561372"/>
                  <a:gd name="connsiteX3" fmla="*/ 605179 w 841482"/>
                  <a:gd name="connsiteY3" fmla="*/ 422339 h 561372"/>
                  <a:gd name="connsiteX4" fmla="*/ 808581 w 841482"/>
                  <a:gd name="connsiteY4" fmla="*/ 561796 h 56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482" h="561372">
                    <a:moveTo>
                      <a:pt x="841950" y="540710"/>
                    </a:moveTo>
                    <a:lnTo>
                      <a:pt x="632984" y="404768"/>
                    </a:lnTo>
                    <a:cubicBezTo>
                      <a:pt x="424018" y="268826"/>
                      <a:pt x="6085" y="-3058"/>
                      <a:pt x="524" y="457"/>
                    </a:cubicBezTo>
                    <a:cubicBezTo>
                      <a:pt x="-5037" y="3972"/>
                      <a:pt x="401772" y="282882"/>
                      <a:pt x="605179" y="422339"/>
                    </a:cubicBezTo>
                    <a:lnTo>
                      <a:pt x="808581" y="5617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4" name="Freeform: Shape 2003">
                <a:extLst>
                  <a:ext uri="{FF2B5EF4-FFF2-40B4-BE49-F238E27FC236}">
                    <a16:creationId xmlns:a16="http://schemas.microsoft.com/office/drawing/2014/main" id="{41D44FD6-67BF-6729-0D68-097F81C93A55}"/>
                  </a:ext>
                </a:extLst>
              </p:cNvPr>
              <p:cNvSpPr/>
              <p:nvPr/>
            </p:nvSpPr>
            <p:spPr>
              <a:xfrm>
                <a:off x="9456457" y="4374443"/>
                <a:ext cx="850123" cy="576676"/>
              </a:xfrm>
              <a:custGeom>
                <a:avLst/>
                <a:gdLst>
                  <a:gd name="connsiteX0" fmla="*/ 850592 w 850123"/>
                  <a:gd name="connsiteY0" fmla="*/ 535735 h 576676"/>
                  <a:gd name="connsiteX1" fmla="*/ 640920 w 850123"/>
                  <a:gd name="connsiteY1" fmla="*/ 400214 h 576676"/>
                  <a:gd name="connsiteX2" fmla="*/ 700 w 850123"/>
                  <a:gd name="connsiteY2" fmla="*/ 552 h 576676"/>
                  <a:gd name="connsiteX3" fmla="*/ 584893 w 850123"/>
                  <a:gd name="connsiteY3" fmla="*/ 434687 h 576676"/>
                  <a:gd name="connsiteX4" fmla="*/ 783361 w 850123"/>
                  <a:gd name="connsiteY4" fmla="*/ 577099 h 5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123" h="576676">
                    <a:moveTo>
                      <a:pt x="850592" y="535735"/>
                    </a:moveTo>
                    <a:lnTo>
                      <a:pt x="640920" y="400214"/>
                    </a:lnTo>
                    <a:cubicBezTo>
                      <a:pt x="431248" y="264696"/>
                      <a:pt x="11905" y="-6343"/>
                      <a:pt x="700" y="552"/>
                    </a:cubicBezTo>
                    <a:cubicBezTo>
                      <a:pt x="-10505" y="7446"/>
                      <a:pt x="386428" y="292271"/>
                      <a:pt x="584893" y="434687"/>
                    </a:cubicBezTo>
                    <a:lnTo>
                      <a:pt x="783361" y="5770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5" name="Freeform: Shape 2004">
                <a:extLst>
                  <a:ext uri="{FF2B5EF4-FFF2-40B4-BE49-F238E27FC236}">
                    <a16:creationId xmlns:a16="http://schemas.microsoft.com/office/drawing/2014/main" id="{81D0B38F-9A68-1756-EB91-FA4A0CDFE777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6" name="Freeform: Shape 2005">
                <a:extLst>
                  <a:ext uri="{FF2B5EF4-FFF2-40B4-BE49-F238E27FC236}">
                    <a16:creationId xmlns:a16="http://schemas.microsoft.com/office/drawing/2014/main" id="{E1623631-535B-D7A3-CC37-42F72860B9B6}"/>
                  </a:ext>
                </a:extLst>
              </p:cNvPr>
              <p:cNvSpPr/>
              <p:nvPr/>
            </p:nvSpPr>
            <p:spPr>
              <a:xfrm>
                <a:off x="9439519" y="4384590"/>
                <a:ext cx="833694" cy="585991"/>
              </a:xfrm>
              <a:custGeom>
                <a:avLst/>
                <a:gdLst>
                  <a:gd name="connsiteX0" fmla="*/ 834164 w 833694"/>
                  <a:gd name="connsiteY0" fmla="*/ 546673 h 585991"/>
                  <a:gd name="connsiteX1" fmla="*/ 628643 w 833694"/>
                  <a:gd name="connsiteY1" fmla="*/ 408481 h 585991"/>
                  <a:gd name="connsiteX2" fmla="*/ 714 w 833694"/>
                  <a:gd name="connsiteY2" fmla="*/ 538 h 585991"/>
                  <a:gd name="connsiteX3" fmla="*/ 571808 w 833694"/>
                  <a:gd name="connsiteY3" fmla="*/ 441601 h 585991"/>
                  <a:gd name="connsiteX4" fmla="*/ 765960 w 833694"/>
                  <a:gd name="connsiteY4" fmla="*/ 586413 h 58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585991">
                    <a:moveTo>
                      <a:pt x="834164" y="546673"/>
                    </a:moveTo>
                    <a:lnTo>
                      <a:pt x="628643" y="408481"/>
                    </a:lnTo>
                    <a:cubicBezTo>
                      <a:pt x="423123" y="270294"/>
                      <a:pt x="12081" y="-6082"/>
                      <a:pt x="714" y="538"/>
                    </a:cubicBezTo>
                    <a:cubicBezTo>
                      <a:pt x="-10653" y="7162"/>
                      <a:pt x="377655" y="296789"/>
                      <a:pt x="571808" y="441601"/>
                    </a:cubicBezTo>
                    <a:lnTo>
                      <a:pt x="765960" y="5864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7" name="Freeform: Shape 2006">
                <a:extLst>
                  <a:ext uri="{FF2B5EF4-FFF2-40B4-BE49-F238E27FC236}">
                    <a16:creationId xmlns:a16="http://schemas.microsoft.com/office/drawing/2014/main" id="{78FE7C7A-4906-23B0-B493-69E449309E53}"/>
                  </a:ext>
                </a:extLst>
              </p:cNvPr>
              <p:cNvSpPr/>
              <p:nvPr/>
            </p:nvSpPr>
            <p:spPr>
              <a:xfrm>
                <a:off x="9422342" y="4394331"/>
                <a:ext cx="817009" cy="594882"/>
              </a:xfrm>
              <a:custGeom>
                <a:avLst/>
                <a:gdLst>
                  <a:gd name="connsiteX0" fmla="*/ 817480 w 817009"/>
                  <a:gd name="connsiteY0" fmla="*/ 557209 h 594882"/>
                  <a:gd name="connsiteX1" fmla="*/ 616173 w 817009"/>
                  <a:gd name="connsiteY1" fmla="*/ 416450 h 594882"/>
                  <a:gd name="connsiteX2" fmla="*/ 728 w 817009"/>
                  <a:gd name="connsiteY2" fmla="*/ 526 h 594882"/>
                  <a:gd name="connsiteX3" fmla="*/ 558559 w 817009"/>
                  <a:gd name="connsiteY3" fmla="*/ 448198 h 594882"/>
                  <a:gd name="connsiteX4" fmla="*/ 748344 w 817009"/>
                  <a:gd name="connsiteY4" fmla="*/ 595303 h 5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009" h="594882">
                    <a:moveTo>
                      <a:pt x="817480" y="557209"/>
                    </a:moveTo>
                    <a:lnTo>
                      <a:pt x="616173" y="416450"/>
                    </a:lnTo>
                    <a:cubicBezTo>
                      <a:pt x="414866" y="275695"/>
                      <a:pt x="12250" y="-5823"/>
                      <a:pt x="728" y="526"/>
                    </a:cubicBezTo>
                    <a:cubicBezTo>
                      <a:pt x="-10795" y="6876"/>
                      <a:pt x="368773" y="301089"/>
                      <a:pt x="558559" y="448198"/>
                    </a:cubicBezTo>
                    <a:lnTo>
                      <a:pt x="748344" y="5953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8" name="Freeform: Shape 2007">
                <a:extLst>
                  <a:ext uri="{FF2B5EF4-FFF2-40B4-BE49-F238E27FC236}">
                    <a16:creationId xmlns:a16="http://schemas.microsoft.com/office/drawing/2014/main" id="{8DAD5775-CE57-53E0-4C38-DCD083FEE753}"/>
                  </a:ext>
                </a:extLst>
              </p:cNvPr>
              <p:cNvSpPr/>
              <p:nvPr/>
            </p:nvSpPr>
            <p:spPr>
              <a:xfrm>
                <a:off x="9305888" y="4447496"/>
                <a:ext cx="684200" cy="635538"/>
              </a:xfrm>
              <a:custGeom>
                <a:avLst/>
                <a:gdLst>
                  <a:gd name="connsiteX0" fmla="*/ 684685 w 684200"/>
                  <a:gd name="connsiteY0" fmla="*/ 622501 h 635538"/>
                  <a:gd name="connsiteX1" fmla="*/ 515202 w 684200"/>
                  <a:gd name="connsiteY1" fmla="*/ 466424 h 635538"/>
                  <a:gd name="connsiteX2" fmla="*/ 570 w 684200"/>
                  <a:gd name="connsiteY2" fmla="*/ 428 h 635538"/>
                  <a:gd name="connsiteX3" fmla="*/ 484281 w 684200"/>
                  <a:gd name="connsiteY3" fmla="*/ 477631 h 635538"/>
                  <a:gd name="connsiteX4" fmla="*/ 647578 w 684200"/>
                  <a:gd name="connsiteY4" fmla="*/ 635954 h 63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200" h="635538">
                    <a:moveTo>
                      <a:pt x="684685" y="622501"/>
                    </a:moveTo>
                    <a:lnTo>
                      <a:pt x="515202" y="466424"/>
                    </a:lnTo>
                    <a:cubicBezTo>
                      <a:pt x="345721" y="310343"/>
                      <a:pt x="6755" y="-1815"/>
                      <a:pt x="570" y="428"/>
                    </a:cubicBezTo>
                    <a:cubicBezTo>
                      <a:pt x="-5614" y="2670"/>
                      <a:pt x="320982" y="319312"/>
                      <a:pt x="484281" y="477631"/>
                    </a:cubicBezTo>
                    <a:lnTo>
                      <a:pt x="647578" y="6359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09" name="Freeform: Shape 2008">
                <a:extLst>
                  <a:ext uri="{FF2B5EF4-FFF2-40B4-BE49-F238E27FC236}">
                    <a16:creationId xmlns:a16="http://schemas.microsoft.com/office/drawing/2014/main" id="{2B35F597-2287-D8C6-6C86-E28E5E843C88}"/>
                  </a:ext>
                </a:extLst>
              </p:cNvPr>
              <p:cNvSpPr/>
              <p:nvPr/>
            </p:nvSpPr>
            <p:spPr>
              <a:xfrm>
                <a:off x="9287252" y="4453997"/>
                <a:ext cx="665730" cy="641593"/>
              </a:xfrm>
              <a:custGeom>
                <a:avLst/>
                <a:gdLst>
                  <a:gd name="connsiteX0" fmla="*/ 666216 w 665730"/>
                  <a:gd name="connsiteY0" fmla="*/ 629452 h 641593"/>
                  <a:gd name="connsiteX1" fmla="*/ 501365 w 665730"/>
                  <a:gd name="connsiteY1" fmla="*/ 471670 h 641593"/>
                  <a:gd name="connsiteX2" fmla="*/ 576 w 665730"/>
                  <a:gd name="connsiteY2" fmla="*/ 425 h 641593"/>
                  <a:gd name="connsiteX3" fmla="*/ 470181 w 665730"/>
                  <a:gd name="connsiteY3" fmla="*/ 482135 h 641593"/>
                  <a:gd name="connsiteX4" fmla="*/ 628795 w 665730"/>
                  <a:gd name="connsiteY4" fmla="*/ 642009 h 64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730" h="641593">
                    <a:moveTo>
                      <a:pt x="666216" y="629452"/>
                    </a:moveTo>
                    <a:lnTo>
                      <a:pt x="501365" y="471670"/>
                    </a:lnTo>
                    <a:cubicBezTo>
                      <a:pt x="336514" y="313893"/>
                      <a:pt x="6813" y="-1667"/>
                      <a:pt x="576" y="425"/>
                    </a:cubicBezTo>
                    <a:cubicBezTo>
                      <a:pt x="-5660" y="2521"/>
                      <a:pt x="311567" y="322265"/>
                      <a:pt x="470181" y="482135"/>
                    </a:cubicBezTo>
                    <a:lnTo>
                      <a:pt x="628795" y="6420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0" name="Freeform: Shape 2009">
                <a:extLst>
                  <a:ext uri="{FF2B5EF4-FFF2-40B4-BE49-F238E27FC236}">
                    <a16:creationId xmlns:a16="http://schemas.microsoft.com/office/drawing/2014/main" id="{5044B998-08C9-4576-351E-DFF40E9E5825}"/>
                  </a:ext>
                </a:extLst>
              </p:cNvPr>
              <p:cNvSpPr/>
              <p:nvPr/>
            </p:nvSpPr>
            <p:spPr>
              <a:xfrm>
                <a:off x="9229525" y="4470294"/>
                <a:ext cx="648327" cy="666448"/>
              </a:xfrm>
              <a:custGeom>
                <a:avLst/>
                <a:gdLst>
                  <a:gd name="connsiteX0" fmla="*/ 534160 w 648327"/>
                  <a:gd name="connsiteY0" fmla="*/ 666862 h 666448"/>
                  <a:gd name="connsiteX1" fmla="*/ 396201 w 648327"/>
                  <a:gd name="connsiteY1" fmla="*/ 501494 h 666448"/>
                  <a:gd name="connsiteX2" fmla="*/ 1434 w 648327"/>
                  <a:gd name="connsiteY2" fmla="*/ 469 h 666448"/>
                  <a:gd name="connsiteX3" fmla="*/ 491748 w 648327"/>
                  <a:gd name="connsiteY3" fmla="*/ 476911 h 666448"/>
                  <a:gd name="connsiteX4" fmla="*/ 648817 w 648327"/>
                  <a:gd name="connsiteY4" fmla="*/ 637363 h 66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327" h="666448">
                    <a:moveTo>
                      <a:pt x="534160" y="666862"/>
                    </a:moveTo>
                    <a:lnTo>
                      <a:pt x="396201" y="501494"/>
                    </a:lnTo>
                    <a:cubicBezTo>
                      <a:pt x="258242" y="336123"/>
                      <a:pt x="-17676" y="5385"/>
                      <a:pt x="1434" y="469"/>
                    </a:cubicBezTo>
                    <a:cubicBezTo>
                      <a:pt x="20543" y="-4447"/>
                      <a:pt x="334680" y="316460"/>
                      <a:pt x="491748" y="476911"/>
                    </a:cubicBezTo>
                    <a:lnTo>
                      <a:pt x="648817" y="6373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1" name="Freeform: Shape 2010">
                <a:extLst>
                  <a:ext uri="{FF2B5EF4-FFF2-40B4-BE49-F238E27FC236}">
                    <a16:creationId xmlns:a16="http://schemas.microsoft.com/office/drawing/2014/main" id="{F705987E-6805-B1EB-B373-835E9F3A42CB}"/>
                  </a:ext>
                </a:extLst>
              </p:cNvPr>
              <p:cNvSpPr/>
              <p:nvPr/>
            </p:nvSpPr>
            <p:spPr>
              <a:xfrm>
                <a:off x="9181965" y="4481473"/>
                <a:ext cx="581229" cy="670320"/>
              </a:xfrm>
              <a:custGeom>
                <a:avLst/>
                <a:gdLst>
                  <a:gd name="connsiteX0" fmla="*/ 581725 w 581229"/>
                  <a:gd name="connsiteY0" fmla="*/ 655682 h 670320"/>
                  <a:gd name="connsiteX1" fmla="*/ 439763 w 581229"/>
                  <a:gd name="connsiteY1" fmla="*/ 491240 h 670320"/>
                  <a:gd name="connsiteX2" fmla="*/ 963 w 581229"/>
                  <a:gd name="connsiteY2" fmla="*/ 426 h 670320"/>
                  <a:gd name="connsiteX3" fmla="*/ 375190 w 581229"/>
                  <a:gd name="connsiteY3" fmla="*/ 503785 h 670320"/>
                  <a:gd name="connsiteX4" fmla="*/ 504237 w 581229"/>
                  <a:gd name="connsiteY4" fmla="*/ 670733 h 6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229" h="670320">
                    <a:moveTo>
                      <a:pt x="581725" y="655682"/>
                    </a:moveTo>
                    <a:lnTo>
                      <a:pt x="439763" y="491240"/>
                    </a:lnTo>
                    <a:cubicBezTo>
                      <a:pt x="297801" y="326801"/>
                      <a:pt x="13878" y="-2083"/>
                      <a:pt x="963" y="426"/>
                    </a:cubicBezTo>
                    <a:cubicBezTo>
                      <a:pt x="-11952" y="2935"/>
                      <a:pt x="246143" y="336834"/>
                      <a:pt x="375190" y="503785"/>
                    </a:cubicBezTo>
                    <a:lnTo>
                      <a:pt x="504237" y="6707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2" name="Freeform: Shape 2011">
                <a:extLst>
                  <a:ext uri="{FF2B5EF4-FFF2-40B4-BE49-F238E27FC236}">
                    <a16:creationId xmlns:a16="http://schemas.microsoft.com/office/drawing/2014/main" id="{AD60A7EE-26B5-0952-327E-F49FADE0EAC4}"/>
                  </a:ext>
                </a:extLst>
              </p:cNvPr>
              <p:cNvSpPr/>
              <p:nvPr/>
            </p:nvSpPr>
            <p:spPr>
              <a:xfrm>
                <a:off x="9210322" y="4474990"/>
                <a:ext cx="629548" cy="669744"/>
              </a:xfrm>
              <a:custGeom>
                <a:avLst/>
                <a:gdLst>
                  <a:gd name="connsiteX0" fmla="*/ 514710 w 629548"/>
                  <a:gd name="connsiteY0" fmla="*/ 670157 h 669744"/>
                  <a:gd name="connsiteX1" fmla="*/ 381597 w 629548"/>
                  <a:gd name="connsiteY1" fmla="*/ 503846 h 669744"/>
                  <a:gd name="connsiteX2" fmla="*/ 1480 w 629548"/>
                  <a:gd name="connsiteY2" fmla="*/ 458 h 669744"/>
                  <a:gd name="connsiteX3" fmla="*/ 477706 w 629548"/>
                  <a:gd name="connsiteY3" fmla="*/ 481564 h 669744"/>
                  <a:gd name="connsiteX4" fmla="*/ 630041 w 629548"/>
                  <a:gd name="connsiteY4" fmla="*/ 643417 h 66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548" h="669744">
                    <a:moveTo>
                      <a:pt x="514710" y="670157"/>
                    </a:moveTo>
                    <a:lnTo>
                      <a:pt x="381597" y="503846"/>
                    </a:lnTo>
                    <a:cubicBezTo>
                      <a:pt x="248484" y="337535"/>
                      <a:pt x="-17742" y="4913"/>
                      <a:pt x="1480" y="458"/>
                    </a:cubicBezTo>
                    <a:cubicBezTo>
                      <a:pt x="20701" y="-3997"/>
                      <a:pt x="325371" y="319708"/>
                      <a:pt x="477706" y="481564"/>
                    </a:cubicBezTo>
                    <a:lnTo>
                      <a:pt x="630041" y="6434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3" name="Freeform: Shape 2012">
                <a:extLst>
                  <a:ext uri="{FF2B5EF4-FFF2-40B4-BE49-F238E27FC236}">
                    <a16:creationId xmlns:a16="http://schemas.microsoft.com/office/drawing/2014/main" id="{ECE5684F-5900-6C09-36A7-EB420562CC0A}"/>
                  </a:ext>
                </a:extLst>
              </p:cNvPr>
              <p:cNvSpPr/>
              <p:nvPr/>
            </p:nvSpPr>
            <p:spPr>
              <a:xfrm>
                <a:off x="9172650" y="4483481"/>
                <a:ext cx="551890" cy="668312"/>
              </a:xfrm>
              <a:custGeom>
                <a:avLst/>
                <a:gdLst>
                  <a:gd name="connsiteX0" fmla="*/ 552388 w 551890"/>
                  <a:gd name="connsiteY0" fmla="*/ 661665 h 668312"/>
                  <a:gd name="connsiteX1" fmla="*/ 416063 w 551890"/>
                  <a:gd name="connsiteY1" fmla="*/ 496056 h 668312"/>
                  <a:gd name="connsiteX2" fmla="*/ 616 w 551890"/>
                  <a:gd name="connsiteY2" fmla="*/ 415 h 668312"/>
                  <a:gd name="connsiteX3" fmla="*/ 383701 w 551890"/>
                  <a:gd name="connsiteY3" fmla="*/ 501942 h 668312"/>
                  <a:gd name="connsiteX4" fmla="*/ 513554 w 551890"/>
                  <a:gd name="connsiteY4" fmla="*/ 668724 h 66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890" h="668312">
                    <a:moveTo>
                      <a:pt x="552388" y="661665"/>
                    </a:moveTo>
                    <a:lnTo>
                      <a:pt x="416063" y="496056"/>
                    </a:lnTo>
                    <a:cubicBezTo>
                      <a:pt x="279738" y="330451"/>
                      <a:pt x="7089" y="-759"/>
                      <a:pt x="616" y="415"/>
                    </a:cubicBezTo>
                    <a:cubicBezTo>
                      <a:pt x="-5856" y="1593"/>
                      <a:pt x="253849" y="335159"/>
                      <a:pt x="383701" y="501942"/>
                    </a:cubicBezTo>
                    <a:lnTo>
                      <a:pt x="513554" y="6687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4" name="Freeform: Shape 2013">
                <a:extLst>
                  <a:ext uri="{FF2B5EF4-FFF2-40B4-BE49-F238E27FC236}">
                    <a16:creationId xmlns:a16="http://schemas.microsoft.com/office/drawing/2014/main" id="{45062FAC-BDF0-3C1A-7C24-D0D76C03FE12}"/>
                  </a:ext>
                </a:extLst>
              </p:cNvPr>
              <p:cNvSpPr/>
              <p:nvPr/>
            </p:nvSpPr>
            <p:spPr>
              <a:xfrm>
                <a:off x="8758114" y="4457924"/>
                <a:ext cx="888600" cy="699999"/>
              </a:xfrm>
              <a:custGeom>
                <a:avLst/>
                <a:gdLst>
                  <a:gd name="connsiteX0" fmla="*/ 889114 w 888600"/>
                  <a:gd name="connsiteY0" fmla="*/ 700412 h 699999"/>
                  <a:gd name="connsiteX1" fmla="*/ 744814 w 888600"/>
                  <a:gd name="connsiteY1" fmla="*/ 530553 h 699999"/>
                  <a:gd name="connsiteX2" fmla="*/ 163815 w 888600"/>
                  <a:gd name="connsiteY2" fmla="*/ 1331 h 699999"/>
                  <a:gd name="connsiteX3" fmla="*/ 4314 w 888600"/>
                  <a:gd name="connsiteY3" fmla="*/ 432310 h 699999"/>
                  <a:gd name="connsiteX4" fmla="*/ 514 w 888600"/>
                  <a:gd name="connsiteY4" fmla="*/ 582520 h 69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600" h="699999">
                    <a:moveTo>
                      <a:pt x="889114" y="700412"/>
                    </a:moveTo>
                    <a:lnTo>
                      <a:pt x="744814" y="530553"/>
                    </a:lnTo>
                    <a:cubicBezTo>
                      <a:pt x="600514" y="360694"/>
                      <a:pt x="311914" y="20980"/>
                      <a:pt x="163815" y="1331"/>
                    </a:cubicBezTo>
                    <a:cubicBezTo>
                      <a:pt x="15715" y="-18317"/>
                      <a:pt x="8115" y="282100"/>
                      <a:pt x="4314" y="432310"/>
                    </a:cubicBezTo>
                    <a:lnTo>
                      <a:pt x="514" y="5825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5" name="Freeform: Shape 2014">
                <a:extLst>
                  <a:ext uri="{FF2B5EF4-FFF2-40B4-BE49-F238E27FC236}">
                    <a16:creationId xmlns:a16="http://schemas.microsoft.com/office/drawing/2014/main" id="{5DBC6CE5-2B7B-95F7-8760-32D63CEE6085}"/>
                  </a:ext>
                </a:extLst>
              </p:cNvPr>
              <p:cNvSpPr/>
              <p:nvPr/>
            </p:nvSpPr>
            <p:spPr>
              <a:xfrm>
                <a:off x="9185810" y="4476745"/>
                <a:ext cx="692042" cy="686368"/>
              </a:xfrm>
              <a:custGeom>
                <a:avLst/>
                <a:gdLst>
                  <a:gd name="connsiteX0" fmla="*/ 422268 w 692042"/>
                  <a:gd name="connsiteY0" fmla="*/ 686780 h 686368"/>
                  <a:gd name="connsiteX1" fmla="*/ 307002 w 692042"/>
                  <a:gd name="connsiteY1" fmla="*/ 517565 h 686368"/>
                  <a:gd name="connsiteX2" fmla="*/ 6248 w 692042"/>
                  <a:gd name="connsiteY2" fmla="*/ 611 h 686368"/>
                  <a:gd name="connsiteX3" fmla="*/ 532223 w 692042"/>
                  <a:gd name="connsiteY3" fmla="*/ 471007 h 686368"/>
                  <a:gd name="connsiteX4" fmla="*/ 692534 w 692042"/>
                  <a:gd name="connsiteY4" fmla="*/ 630910 h 68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042" h="686368">
                    <a:moveTo>
                      <a:pt x="422268" y="686780"/>
                    </a:moveTo>
                    <a:lnTo>
                      <a:pt x="307002" y="517565"/>
                    </a:lnTo>
                    <a:cubicBezTo>
                      <a:pt x="191736" y="348350"/>
                      <a:pt x="-38796" y="9919"/>
                      <a:pt x="6248" y="611"/>
                    </a:cubicBezTo>
                    <a:cubicBezTo>
                      <a:pt x="51292" y="-8701"/>
                      <a:pt x="371912" y="311105"/>
                      <a:pt x="532223" y="471007"/>
                    </a:cubicBezTo>
                    <a:lnTo>
                      <a:pt x="692534" y="6309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6" name="Freeform: Shape 2015">
                <a:extLst>
                  <a:ext uri="{FF2B5EF4-FFF2-40B4-BE49-F238E27FC236}">
                    <a16:creationId xmlns:a16="http://schemas.microsoft.com/office/drawing/2014/main" id="{445BC16A-A353-8522-0A7B-AEB53658ADA3}"/>
                  </a:ext>
                </a:extLst>
              </p:cNvPr>
              <p:cNvSpPr/>
              <p:nvPr/>
            </p:nvSpPr>
            <p:spPr>
              <a:xfrm>
                <a:off x="9169474" y="4482009"/>
                <a:ext cx="632172" cy="681105"/>
              </a:xfrm>
              <a:custGeom>
                <a:avLst/>
                <a:gdLst>
                  <a:gd name="connsiteX0" fmla="*/ 438607 w 632172"/>
                  <a:gd name="connsiteY0" fmla="*/ 681517 h 681105"/>
                  <a:gd name="connsiteX1" fmla="*/ 321754 w 632172"/>
                  <a:gd name="connsiteY1" fmla="*/ 512730 h 681105"/>
                  <a:gd name="connsiteX2" fmla="*/ 3536 w 632172"/>
                  <a:gd name="connsiteY2" fmla="*/ 490 h 681105"/>
                  <a:gd name="connsiteX3" fmla="*/ 483470 w 632172"/>
                  <a:gd name="connsiteY3" fmla="*/ 483326 h 681105"/>
                  <a:gd name="connsiteX4" fmla="*/ 632667 w 632172"/>
                  <a:gd name="connsiteY4" fmla="*/ 646232 h 68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172" h="681105">
                    <a:moveTo>
                      <a:pt x="438607" y="681517"/>
                    </a:moveTo>
                    <a:lnTo>
                      <a:pt x="321754" y="512730"/>
                    </a:lnTo>
                    <a:cubicBezTo>
                      <a:pt x="204900" y="343946"/>
                      <a:pt x="-28807" y="6371"/>
                      <a:pt x="3536" y="490"/>
                    </a:cubicBezTo>
                    <a:cubicBezTo>
                      <a:pt x="35879" y="-5388"/>
                      <a:pt x="334273" y="320420"/>
                      <a:pt x="483470" y="483326"/>
                    </a:cubicBezTo>
                    <a:lnTo>
                      <a:pt x="632667" y="64623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7" name="Freeform: Shape 2016">
                <a:extLst>
                  <a:ext uri="{FF2B5EF4-FFF2-40B4-BE49-F238E27FC236}">
                    <a16:creationId xmlns:a16="http://schemas.microsoft.com/office/drawing/2014/main" id="{32B3FACF-E917-2DFA-7A8E-5B4C9C0609BA}"/>
                  </a:ext>
                </a:extLst>
              </p:cNvPr>
              <p:cNvSpPr/>
              <p:nvPr/>
            </p:nvSpPr>
            <p:spPr>
              <a:xfrm>
                <a:off x="9166229" y="4480539"/>
                <a:ext cx="673642" cy="686824"/>
              </a:xfrm>
              <a:custGeom>
                <a:avLst/>
                <a:gdLst>
                  <a:gd name="connsiteX0" fmla="*/ 402609 w 673642"/>
                  <a:gd name="connsiteY0" fmla="*/ 687236 h 686824"/>
                  <a:gd name="connsiteX1" fmla="*/ 292275 w 673642"/>
                  <a:gd name="connsiteY1" fmla="*/ 517626 h 686824"/>
                  <a:gd name="connsiteX2" fmla="*/ 6525 w 673642"/>
                  <a:gd name="connsiteY2" fmla="*/ 566 h 686824"/>
                  <a:gd name="connsiteX3" fmla="*/ 518547 w 673642"/>
                  <a:gd name="connsiteY3" fmla="*/ 476486 h 686824"/>
                  <a:gd name="connsiteX4" fmla="*/ 674136 w 673642"/>
                  <a:gd name="connsiteY4" fmla="*/ 637866 h 6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642" h="686824">
                    <a:moveTo>
                      <a:pt x="402609" y="687236"/>
                    </a:moveTo>
                    <a:lnTo>
                      <a:pt x="292275" y="517626"/>
                    </a:lnTo>
                    <a:cubicBezTo>
                      <a:pt x="181940" y="348016"/>
                      <a:pt x="-38729" y="8796"/>
                      <a:pt x="6525" y="566"/>
                    </a:cubicBezTo>
                    <a:cubicBezTo>
                      <a:pt x="51780" y="-7664"/>
                      <a:pt x="362958" y="315101"/>
                      <a:pt x="518547" y="476486"/>
                    </a:cubicBezTo>
                    <a:lnTo>
                      <a:pt x="674136" y="6378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8" name="Freeform: Shape 2017">
                <a:extLst>
                  <a:ext uri="{FF2B5EF4-FFF2-40B4-BE49-F238E27FC236}">
                    <a16:creationId xmlns:a16="http://schemas.microsoft.com/office/drawing/2014/main" id="{7F27029A-45AB-0368-146A-7CC94BEF40A6}"/>
                  </a:ext>
                </a:extLst>
              </p:cNvPr>
              <p:cNvSpPr/>
              <p:nvPr/>
            </p:nvSpPr>
            <p:spPr>
              <a:xfrm>
                <a:off x="9158195" y="4483053"/>
                <a:ext cx="643450" cy="684311"/>
              </a:xfrm>
              <a:custGeom>
                <a:avLst/>
                <a:gdLst>
                  <a:gd name="connsiteX0" fmla="*/ 410645 w 643450"/>
                  <a:gd name="connsiteY0" fmla="*/ 684723 h 684311"/>
                  <a:gd name="connsiteX1" fmla="*/ 299514 w 643450"/>
                  <a:gd name="connsiteY1" fmla="*/ 515317 h 684311"/>
                  <a:gd name="connsiteX2" fmla="*/ 5005 w 643450"/>
                  <a:gd name="connsiteY2" fmla="*/ 510 h 684311"/>
                  <a:gd name="connsiteX3" fmla="*/ 493931 w 643450"/>
                  <a:gd name="connsiteY3" fmla="*/ 482370 h 684311"/>
                  <a:gd name="connsiteX4" fmla="*/ 643946 w 643450"/>
                  <a:gd name="connsiteY4" fmla="*/ 645188 h 68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450" h="684311">
                    <a:moveTo>
                      <a:pt x="410645" y="684723"/>
                    </a:moveTo>
                    <a:lnTo>
                      <a:pt x="299514" y="515317"/>
                    </a:lnTo>
                    <a:cubicBezTo>
                      <a:pt x="188383" y="345912"/>
                      <a:pt x="-33879" y="7101"/>
                      <a:pt x="5005" y="510"/>
                    </a:cubicBezTo>
                    <a:cubicBezTo>
                      <a:pt x="43888" y="-6081"/>
                      <a:pt x="343917" y="319555"/>
                      <a:pt x="493931" y="482370"/>
                    </a:cubicBezTo>
                    <a:lnTo>
                      <a:pt x="643946" y="6451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19" name="Freeform: Shape 2018">
                <a:extLst>
                  <a:ext uri="{FF2B5EF4-FFF2-40B4-BE49-F238E27FC236}">
                    <a16:creationId xmlns:a16="http://schemas.microsoft.com/office/drawing/2014/main" id="{72B32940-B3C6-8BFB-514A-D4DC7E93BDE2}"/>
                  </a:ext>
                </a:extLst>
              </p:cNvPr>
              <p:cNvSpPr/>
              <p:nvPr/>
            </p:nvSpPr>
            <p:spPr>
              <a:xfrm>
                <a:off x="9074713" y="4495280"/>
                <a:ext cx="454299" cy="677757"/>
              </a:xfrm>
              <a:custGeom>
                <a:avLst/>
                <a:gdLst>
                  <a:gd name="connsiteX0" fmla="*/ 454807 w 454299"/>
                  <a:gd name="connsiteY0" fmla="*/ 675805 h 677757"/>
                  <a:gd name="connsiteX1" fmla="*/ 342911 w 454299"/>
                  <a:gd name="connsiteY1" fmla="*/ 506857 h 677757"/>
                  <a:gd name="connsiteX2" fmla="*/ 657 w 454299"/>
                  <a:gd name="connsiteY2" fmla="*/ 411 h 677757"/>
                  <a:gd name="connsiteX3" fmla="*/ 310078 w 454299"/>
                  <a:gd name="connsiteY3" fmla="*/ 508828 h 677757"/>
                  <a:gd name="connsiteX4" fmla="*/ 415407 w 454299"/>
                  <a:gd name="connsiteY4" fmla="*/ 678168 h 6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99" h="677757">
                    <a:moveTo>
                      <a:pt x="454807" y="675805"/>
                    </a:moveTo>
                    <a:lnTo>
                      <a:pt x="342911" y="506857"/>
                    </a:lnTo>
                    <a:cubicBezTo>
                      <a:pt x="231016" y="337912"/>
                      <a:pt x="7224" y="20"/>
                      <a:pt x="657" y="411"/>
                    </a:cubicBezTo>
                    <a:cubicBezTo>
                      <a:pt x="-5909" y="806"/>
                      <a:pt x="204749" y="339489"/>
                      <a:pt x="310078" y="508828"/>
                    </a:cubicBezTo>
                    <a:lnTo>
                      <a:pt x="415407" y="6781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0" name="Freeform: Shape 2019">
                <a:extLst>
                  <a:ext uri="{FF2B5EF4-FFF2-40B4-BE49-F238E27FC236}">
                    <a16:creationId xmlns:a16="http://schemas.microsoft.com/office/drawing/2014/main" id="{B1640C2A-04D7-E833-C650-94BDEB9A863F}"/>
                  </a:ext>
                </a:extLst>
              </p:cNvPr>
              <p:cNvSpPr/>
              <p:nvPr/>
            </p:nvSpPr>
            <p:spPr>
              <a:xfrm>
                <a:off x="8976055" y="4495280"/>
                <a:ext cx="355730" cy="677757"/>
              </a:xfrm>
              <a:custGeom>
                <a:avLst/>
                <a:gdLst>
                  <a:gd name="connsiteX0" fmla="*/ 356248 w 355730"/>
                  <a:gd name="connsiteY0" fmla="*/ 678168 h 677757"/>
                  <a:gd name="connsiteX1" fmla="*/ 269006 w 355730"/>
                  <a:gd name="connsiteY1" fmla="*/ 508828 h 677757"/>
                  <a:gd name="connsiteX2" fmla="*/ 712 w 355730"/>
                  <a:gd name="connsiteY2" fmla="*/ 411 h 677757"/>
                  <a:gd name="connsiteX3" fmla="*/ 236173 w 355730"/>
                  <a:gd name="connsiteY3" fmla="*/ 506857 h 677757"/>
                  <a:gd name="connsiteX4" fmla="*/ 316848 w 355730"/>
                  <a:gd name="connsiteY4" fmla="*/ 675805 h 6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30" h="677757">
                    <a:moveTo>
                      <a:pt x="356248" y="678168"/>
                    </a:moveTo>
                    <a:lnTo>
                      <a:pt x="269006" y="508828"/>
                    </a:lnTo>
                    <a:cubicBezTo>
                      <a:pt x="181764" y="339489"/>
                      <a:pt x="7277" y="806"/>
                      <a:pt x="712" y="411"/>
                    </a:cubicBezTo>
                    <a:cubicBezTo>
                      <a:pt x="-5853" y="20"/>
                      <a:pt x="155497" y="337912"/>
                      <a:pt x="236173" y="506857"/>
                    </a:cubicBezTo>
                    <a:lnTo>
                      <a:pt x="316848" y="6758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1" name="Freeform: Shape 2020">
                <a:extLst>
                  <a:ext uri="{FF2B5EF4-FFF2-40B4-BE49-F238E27FC236}">
                    <a16:creationId xmlns:a16="http://schemas.microsoft.com/office/drawing/2014/main" id="{15864136-BCFF-B09D-56D8-31DC9E5B3709}"/>
                  </a:ext>
                </a:extLst>
              </p:cNvPr>
              <p:cNvSpPr/>
              <p:nvPr/>
            </p:nvSpPr>
            <p:spPr>
              <a:xfrm>
                <a:off x="8965609" y="4494451"/>
                <a:ext cx="366176" cy="678585"/>
              </a:xfrm>
              <a:custGeom>
                <a:avLst/>
                <a:gdLst>
                  <a:gd name="connsiteX0" fmla="*/ 366695 w 366176"/>
                  <a:gd name="connsiteY0" fmla="*/ 678996 h 678585"/>
                  <a:gd name="connsiteX1" fmla="*/ 278633 w 366176"/>
                  <a:gd name="connsiteY1" fmla="*/ 509587 h 678585"/>
                  <a:gd name="connsiteX2" fmla="*/ 1327 w 366176"/>
                  <a:gd name="connsiteY2" fmla="*/ 413 h 678585"/>
                  <a:gd name="connsiteX3" fmla="*/ 213023 w 366176"/>
                  <a:gd name="connsiteY3" fmla="*/ 504862 h 678585"/>
                  <a:gd name="connsiteX4" fmla="*/ 287963 w 366176"/>
                  <a:gd name="connsiteY4" fmla="*/ 673323 h 67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176" h="678585">
                    <a:moveTo>
                      <a:pt x="366695" y="678996"/>
                    </a:moveTo>
                    <a:lnTo>
                      <a:pt x="278633" y="509587"/>
                    </a:lnTo>
                    <a:cubicBezTo>
                      <a:pt x="190571" y="340178"/>
                      <a:pt x="14446" y="1360"/>
                      <a:pt x="1327" y="413"/>
                    </a:cubicBezTo>
                    <a:cubicBezTo>
                      <a:pt x="-11797" y="-531"/>
                      <a:pt x="138083" y="336396"/>
                      <a:pt x="213023" y="504862"/>
                    </a:cubicBezTo>
                    <a:lnTo>
                      <a:pt x="287963" y="6733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2" name="Freeform: Shape 2021">
                <a:extLst>
                  <a:ext uri="{FF2B5EF4-FFF2-40B4-BE49-F238E27FC236}">
                    <a16:creationId xmlns:a16="http://schemas.microsoft.com/office/drawing/2014/main" id="{FE0006B7-45D9-198D-6A34-39B3135463E0}"/>
                  </a:ext>
                </a:extLst>
              </p:cNvPr>
              <p:cNvSpPr/>
              <p:nvPr/>
            </p:nvSpPr>
            <p:spPr>
              <a:xfrm>
                <a:off x="8954716" y="4493387"/>
                <a:ext cx="377070" cy="679650"/>
              </a:xfrm>
              <a:custGeom>
                <a:avLst/>
                <a:gdLst>
                  <a:gd name="connsiteX0" fmla="*/ 377589 w 377070"/>
                  <a:gd name="connsiteY0" fmla="*/ 680061 h 679650"/>
                  <a:gd name="connsiteX1" fmla="*/ 288709 w 377070"/>
                  <a:gd name="connsiteY1" fmla="*/ 510564 h 679650"/>
                  <a:gd name="connsiteX2" fmla="*/ 2411 w 377070"/>
                  <a:gd name="connsiteY2" fmla="*/ 417 h 679650"/>
                  <a:gd name="connsiteX3" fmla="*/ 190399 w 377070"/>
                  <a:gd name="connsiteY3" fmla="*/ 502295 h 679650"/>
                  <a:gd name="connsiteX4" fmla="*/ 259616 w 377070"/>
                  <a:gd name="connsiteY4" fmla="*/ 670138 h 67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070" h="679650">
                    <a:moveTo>
                      <a:pt x="377589" y="680061"/>
                    </a:moveTo>
                    <a:lnTo>
                      <a:pt x="288709" y="510564"/>
                    </a:lnTo>
                    <a:cubicBezTo>
                      <a:pt x="199830" y="341067"/>
                      <a:pt x="22071" y="2070"/>
                      <a:pt x="2411" y="417"/>
                    </a:cubicBezTo>
                    <a:cubicBezTo>
                      <a:pt x="-17252" y="-1240"/>
                      <a:pt x="121182" y="334451"/>
                      <a:pt x="190399" y="502295"/>
                    </a:cubicBezTo>
                    <a:lnTo>
                      <a:pt x="259616" y="6701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3" name="Freeform: Shape 2022">
                <a:extLst>
                  <a:ext uri="{FF2B5EF4-FFF2-40B4-BE49-F238E27FC236}">
                    <a16:creationId xmlns:a16="http://schemas.microsoft.com/office/drawing/2014/main" id="{3FB50916-D8A4-071F-77E9-94260B875806}"/>
                  </a:ext>
                </a:extLst>
              </p:cNvPr>
              <p:cNvSpPr/>
              <p:nvPr/>
            </p:nvSpPr>
            <p:spPr>
              <a:xfrm>
                <a:off x="8943319" y="4492080"/>
                <a:ext cx="388467" cy="680956"/>
              </a:xfrm>
              <a:custGeom>
                <a:avLst/>
                <a:gdLst>
                  <a:gd name="connsiteX0" fmla="*/ 388986 w 388467"/>
                  <a:gd name="connsiteY0" fmla="*/ 681368 h 680956"/>
                  <a:gd name="connsiteX1" fmla="*/ 299292 w 388467"/>
                  <a:gd name="connsiteY1" fmla="*/ 511765 h 680956"/>
                  <a:gd name="connsiteX2" fmla="*/ 4024 w 388467"/>
                  <a:gd name="connsiteY2" fmla="*/ 425 h 680956"/>
                  <a:gd name="connsiteX3" fmla="*/ 168374 w 388467"/>
                  <a:gd name="connsiteY3" fmla="*/ 499164 h 680956"/>
                  <a:gd name="connsiteX4" fmla="*/ 231885 w 388467"/>
                  <a:gd name="connsiteY4" fmla="*/ 666255 h 68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467" h="680956">
                    <a:moveTo>
                      <a:pt x="388986" y="681368"/>
                    </a:moveTo>
                    <a:lnTo>
                      <a:pt x="299292" y="511765"/>
                    </a:lnTo>
                    <a:cubicBezTo>
                      <a:pt x="209597" y="342158"/>
                      <a:pt x="30209" y="2945"/>
                      <a:pt x="4024" y="425"/>
                    </a:cubicBezTo>
                    <a:cubicBezTo>
                      <a:pt x="-22160" y="-2095"/>
                      <a:pt x="104863" y="332078"/>
                      <a:pt x="168374" y="499164"/>
                    </a:cubicBezTo>
                    <a:lnTo>
                      <a:pt x="231885" y="6662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4" name="Freeform: Shape 2023">
                <a:extLst>
                  <a:ext uri="{FF2B5EF4-FFF2-40B4-BE49-F238E27FC236}">
                    <a16:creationId xmlns:a16="http://schemas.microsoft.com/office/drawing/2014/main" id="{40D6032D-ED3C-1D29-903D-AFE5B2297D96}"/>
                  </a:ext>
                </a:extLst>
              </p:cNvPr>
              <p:cNvSpPr/>
              <p:nvPr/>
            </p:nvSpPr>
            <p:spPr>
              <a:xfrm>
                <a:off x="8931363" y="4490534"/>
                <a:ext cx="400422" cy="682503"/>
              </a:xfrm>
              <a:custGeom>
                <a:avLst/>
                <a:gdLst>
                  <a:gd name="connsiteX0" fmla="*/ 400942 w 400422"/>
                  <a:gd name="connsiteY0" fmla="*/ 682914 h 682503"/>
                  <a:gd name="connsiteX1" fmla="*/ 310435 w 400422"/>
                  <a:gd name="connsiteY1" fmla="*/ 513183 h 682503"/>
                  <a:gd name="connsiteX2" fmla="*/ 6233 w 400422"/>
                  <a:gd name="connsiteY2" fmla="*/ 439 h 682503"/>
                  <a:gd name="connsiteX3" fmla="*/ 147024 w 400422"/>
                  <a:gd name="connsiteY3" fmla="*/ 495477 h 682503"/>
                  <a:gd name="connsiteX4" fmla="*/ 204848 w 400422"/>
                  <a:gd name="connsiteY4" fmla="*/ 661671 h 68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422" h="682503">
                    <a:moveTo>
                      <a:pt x="400942" y="682914"/>
                    </a:moveTo>
                    <a:lnTo>
                      <a:pt x="310435" y="513183"/>
                    </a:lnTo>
                    <a:cubicBezTo>
                      <a:pt x="219928" y="343449"/>
                      <a:pt x="38913" y="3980"/>
                      <a:pt x="6233" y="439"/>
                    </a:cubicBezTo>
                    <a:cubicBezTo>
                      <a:pt x="-26448" y="-3101"/>
                      <a:pt x="89198" y="329287"/>
                      <a:pt x="147024" y="495477"/>
                    </a:cubicBezTo>
                    <a:lnTo>
                      <a:pt x="204848" y="6616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5" name="Freeform: Shape 2024">
                <a:extLst>
                  <a:ext uri="{FF2B5EF4-FFF2-40B4-BE49-F238E27FC236}">
                    <a16:creationId xmlns:a16="http://schemas.microsoft.com/office/drawing/2014/main" id="{BEEB075E-45C4-A648-DA52-A1343BDEF75A}"/>
                  </a:ext>
                </a:extLst>
              </p:cNvPr>
              <p:cNvSpPr/>
              <p:nvPr/>
            </p:nvSpPr>
            <p:spPr>
              <a:xfrm>
                <a:off x="8918773" y="4488745"/>
                <a:ext cx="413013" cy="684291"/>
              </a:xfrm>
              <a:custGeom>
                <a:avLst/>
                <a:gdLst>
                  <a:gd name="connsiteX0" fmla="*/ 413533 w 413013"/>
                  <a:gd name="connsiteY0" fmla="*/ 684703 h 684291"/>
                  <a:gd name="connsiteX1" fmla="*/ 322217 w 413013"/>
                  <a:gd name="connsiteY1" fmla="*/ 514822 h 684291"/>
                  <a:gd name="connsiteX2" fmla="*/ 9116 w 413013"/>
                  <a:gd name="connsiteY2" fmla="*/ 461 h 684291"/>
                  <a:gd name="connsiteX3" fmla="*/ 126445 w 413013"/>
                  <a:gd name="connsiteY3" fmla="*/ 491234 h 684291"/>
                  <a:gd name="connsiteX4" fmla="*/ 178605 w 413013"/>
                  <a:gd name="connsiteY4" fmla="*/ 656400 h 68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013" h="684291">
                    <a:moveTo>
                      <a:pt x="413533" y="684703"/>
                    </a:moveTo>
                    <a:lnTo>
                      <a:pt x="322217" y="514822"/>
                    </a:lnTo>
                    <a:cubicBezTo>
                      <a:pt x="230901" y="344941"/>
                      <a:pt x="48271" y="5179"/>
                      <a:pt x="9116" y="461"/>
                    </a:cubicBezTo>
                    <a:cubicBezTo>
                      <a:pt x="-30038" y="-4254"/>
                      <a:pt x="74284" y="326072"/>
                      <a:pt x="126445" y="491234"/>
                    </a:cubicBezTo>
                    <a:lnTo>
                      <a:pt x="178605" y="6564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6" name="Freeform: Shape 2025">
                <a:extLst>
                  <a:ext uri="{FF2B5EF4-FFF2-40B4-BE49-F238E27FC236}">
                    <a16:creationId xmlns:a16="http://schemas.microsoft.com/office/drawing/2014/main" id="{68ADFEC7-03FE-EE0E-A97D-A8A75FC04873}"/>
                  </a:ext>
                </a:extLst>
              </p:cNvPr>
              <p:cNvSpPr/>
              <p:nvPr/>
            </p:nvSpPr>
            <p:spPr>
              <a:xfrm>
                <a:off x="8905459" y="4486715"/>
                <a:ext cx="426327" cy="686321"/>
              </a:xfrm>
              <a:custGeom>
                <a:avLst/>
                <a:gdLst>
                  <a:gd name="connsiteX0" fmla="*/ 426847 w 426327"/>
                  <a:gd name="connsiteY0" fmla="*/ 686733 h 686321"/>
                  <a:gd name="connsiteX1" fmla="*/ 334726 w 426327"/>
                  <a:gd name="connsiteY1" fmla="*/ 516687 h 686321"/>
                  <a:gd name="connsiteX2" fmla="*/ 12767 w 426327"/>
                  <a:gd name="connsiteY2" fmla="*/ 494 h 686321"/>
                  <a:gd name="connsiteX3" fmla="*/ 106742 w 426327"/>
                  <a:gd name="connsiteY3" fmla="*/ 486439 h 686321"/>
                  <a:gd name="connsiteX4" fmla="*/ 153266 w 426327"/>
                  <a:gd name="connsiteY4" fmla="*/ 650438 h 68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327" h="686321">
                    <a:moveTo>
                      <a:pt x="426847" y="686733"/>
                    </a:moveTo>
                    <a:lnTo>
                      <a:pt x="334726" y="516687"/>
                    </a:lnTo>
                    <a:cubicBezTo>
                      <a:pt x="242605" y="346638"/>
                      <a:pt x="58363" y="6543"/>
                      <a:pt x="12767" y="494"/>
                    </a:cubicBezTo>
                    <a:cubicBezTo>
                      <a:pt x="-32832" y="-5556"/>
                      <a:pt x="60217" y="322443"/>
                      <a:pt x="106742" y="486439"/>
                    </a:cubicBezTo>
                    <a:lnTo>
                      <a:pt x="153266" y="6504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7" name="Freeform: Shape 2026">
                <a:extLst>
                  <a:ext uri="{FF2B5EF4-FFF2-40B4-BE49-F238E27FC236}">
                    <a16:creationId xmlns:a16="http://schemas.microsoft.com/office/drawing/2014/main" id="{FDDE8D46-2291-40D3-B8FF-18D8DEDBF62B}"/>
                  </a:ext>
                </a:extLst>
              </p:cNvPr>
              <p:cNvSpPr/>
              <p:nvPr/>
            </p:nvSpPr>
            <p:spPr>
              <a:xfrm>
                <a:off x="8891321" y="4484442"/>
                <a:ext cx="440465" cy="688595"/>
              </a:xfrm>
              <a:custGeom>
                <a:avLst/>
                <a:gdLst>
                  <a:gd name="connsiteX0" fmla="*/ 440986 w 440465"/>
                  <a:gd name="connsiteY0" fmla="*/ 689006 h 688595"/>
                  <a:gd name="connsiteX1" fmla="*/ 348064 w 440465"/>
                  <a:gd name="connsiteY1" fmla="*/ 518774 h 688595"/>
                  <a:gd name="connsiteX2" fmla="*/ 17290 w 440465"/>
                  <a:gd name="connsiteY2" fmla="*/ 540 h 688595"/>
                  <a:gd name="connsiteX3" fmla="*/ 88035 w 440465"/>
                  <a:gd name="connsiteY3" fmla="*/ 481097 h 688595"/>
                  <a:gd name="connsiteX4" fmla="*/ 128953 w 440465"/>
                  <a:gd name="connsiteY4" fmla="*/ 643798 h 6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465" h="688595">
                    <a:moveTo>
                      <a:pt x="440986" y="689006"/>
                    </a:moveTo>
                    <a:lnTo>
                      <a:pt x="348064" y="518774"/>
                    </a:lnTo>
                    <a:cubicBezTo>
                      <a:pt x="255141" y="348542"/>
                      <a:pt x="69297" y="8074"/>
                      <a:pt x="17290" y="540"/>
                    </a:cubicBezTo>
                    <a:cubicBezTo>
                      <a:pt x="-34714" y="-6995"/>
                      <a:pt x="47121" y="318400"/>
                      <a:pt x="88035" y="481097"/>
                    </a:cubicBezTo>
                    <a:lnTo>
                      <a:pt x="128953" y="6437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8" name="Freeform: Shape 2027">
                <a:extLst>
                  <a:ext uri="{FF2B5EF4-FFF2-40B4-BE49-F238E27FC236}">
                    <a16:creationId xmlns:a16="http://schemas.microsoft.com/office/drawing/2014/main" id="{D9C4167B-A314-7E30-50B2-44CAD90E57EA}"/>
                  </a:ext>
                </a:extLst>
              </p:cNvPr>
              <p:cNvSpPr/>
              <p:nvPr/>
            </p:nvSpPr>
            <p:spPr>
              <a:xfrm>
                <a:off x="8876236" y="4481921"/>
                <a:ext cx="455549" cy="691116"/>
              </a:xfrm>
              <a:custGeom>
                <a:avLst/>
                <a:gdLst>
                  <a:gd name="connsiteX0" fmla="*/ 456071 w 455549"/>
                  <a:gd name="connsiteY0" fmla="*/ 691527 h 691116"/>
                  <a:gd name="connsiteX1" fmla="*/ 362352 w 455549"/>
                  <a:gd name="connsiteY1" fmla="*/ 521090 h 691116"/>
                  <a:gd name="connsiteX2" fmla="*/ 22821 w 455549"/>
                  <a:gd name="connsiteY2" fmla="*/ 603 h 691116"/>
                  <a:gd name="connsiteX3" fmla="*/ 70469 w 455549"/>
                  <a:gd name="connsiteY3" fmla="*/ 475220 h 691116"/>
                  <a:gd name="connsiteX4" fmla="*/ 105812 w 455549"/>
                  <a:gd name="connsiteY4" fmla="*/ 636484 h 69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49" h="691116">
                    <a:moveTo>
                      <a:pt x="456071" y="691527"/>
                    </a:moveTo>
                    <a:lnTo>
                      <a:pt x="362352" y="521090"/>
                    </a:lnTo>
                    <a:cubicBezTo>
                      <a:pt x="268634" y="350654"/>
                      <a:pt x="81197" y="9776"/>
                      <a:pt x="22821" y="603"/>
                    </a:cubicBezTo>
                    <a:cubicBezTo>
                      <a:pt x="-35558" y="-8574"/>
                      <a:pt x="35129" y="313957"/>
                      <a:pt x="70469" y="475220"/>
                    </a:cubicBezTo>
                    <a:lnTo>
                      <a:pt x="105812" y="6364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29" name="Freeform: Shape 2028">
                <a:extLst>
                  <a:ext uri="{FF2B5EF4-FFF2-40B4-BE49-F238E27FC236}">
                    <a16:creationId xmlns:a16="http://schemas.microsoft.com/office/drawing/2014/main" id="{064A0EFB-27BE-4F44-4890-8E557BF66721}"/>
                  </a:ext>
                </a:extLst>
              </p:cNvPr>
              <p:cNvSpPr/>
              <p:nvPr/>
            </p:nvSpPr>
            <p:spPr>
              <a:xfrm>
                <a:off x="8860054" y="4479149"/>
                <a:ext cx="471732" cy="693887"/>
              </a:xfrm>
              <a:custGeom>
                <a:avLst/>
                <a:gdLst>
                  <a:gd name="connsiteX0" fmla="*/ 472254 w 471732"/>
                  <a:gd name="connsiteY0" fmla="*/ 694299 h 693887"/>
                  <a:gd name="connsiteX1" fmla="*/ 377744 w 471732"/>
                  <a:gd name="connsiteY1" fmla="*/ 523639 h 693887"/>
                  <a:gd name="connsiteX2" fmla="*/ 29509 w 471732"/>
                  <a:gd name="connsiteY2" fmla="*/ 687 h 693887"/>
                  <a:gd name="connsiteX3" fmla="*/ 54213 w 471732"/>
                  <a:gd name="connsiteY3" fmla="*/ 468812 h 693887"/>
                  <a:gd name="connsiteX4" fmla="*/ 84015 w 471732"/>
                  <a:gd name="connsiteY4" fmla="*/ 628506 h 69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732" h="693887">
                    <a:moveTo>
                      <a:pt x="472254" y="694299"/>
                    </a:moveTo>
                    <a:lnTo>
                      <a:pt x="377744" y="523639"/>
                    </a:lnTo>
                    <a:cubicBezTo>
                      <a:pt x="283234" y="352976"/>
                      <a:pt x="94216" y="11652"/>
                      <a:pt x="29509" y="687"/>
                    </a:cubicBezTo>
                    <a:cubicBezTo>
                      <a:pt x="-35197" y="-10279"/>
                      <a:pt x="24411" y="309114"/>
                      <a:pt x="54213" y="468812"/>
                    </a:cubicBezTo>
                    <a:lnTo>
                      <a:pt x="84015" y="628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0" name="Freeform: Shape 2029">
                <a:extLst>
                  <a:ext uri="{FF2B5EF4-FFF2-40B4-BE49-F238E27FC236}">
                    <a16:creationId xmlns:a16="http://schemas.microsoft.com/office/drawing/2014/main" id="{48FDAF35-81D2-79E0-499E-E3248AF83370}"/>
                  </a:ext>
                </a:extLst>
              </p:cNvPr>
              <p:cNvSpPr/>
              <p:nvPr/>
            </p:nvSpPr>
            <p:spPr>
              <a:xfrm>
                <a:off x="8842588" y="4476125"/>
                <a:ext cx="489198" cy="696911"/>
              </a:xfrm>
              <a:custGeom>
                <a:avLst/>
                <a:gdLst>
                  <a:gd name="connsiteX0" fmla="*/ 489721 w 489198"/>
                  <a:gd name="connsiteY0" fmla="*/ 697323 h 696911"/>
                  <a:gd name="connsiteX1" fmla="*/ 394425 w 489198"/>
                  <a:gd name="connsiteY1" fmla="*/ 526421 h 696911"/>
                  <a:gd name="connsiteX2" fmla="*/ 37547 w 489198"/>
                  <a:gd name="connsiteY2" fmla="*/ 795 h 696911"/>
                  <a:gd name="connsiteX3" fmla="*/ 39467 w 489198"/>
                  <a:gd name="connsiteY3" fmla="*/ 461879 h 696911"/>
                  <a:gd name="connsiteX4" fmla="*/ 63772 w 489198"/>
                  <a:gd name="connsiteY4" fmla="*/ 619877 h 69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9198" h="696911">
                    <a:moveTo>
                      <a:pt x="489721" y="697323"/>
                    </a:moveTo>
                    <a:lnTo>
                      <a:pt x="394425" y="526421"/>
                    </a:lnTo>
                    <a:cubicBezTo>
                      <a:pt x="299130" y="355513"/>
                      <a:pt x="108537" y="13703"/>
                      <a:pt x="37547" y="795"/>
                    </a:cubicBezTo>
                    <a:cubicBezTo>
                      <a:pt x="-33443" y="-12113"/>
                      <a:pt x="15162" y="303882"/>
                      <a:pt x="39467" y="461879"/>
                    </a:cubicBezTo>
                    <a:lnTo>
                      <a:pt x="63772" y="6198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1" name="Freeform: Shape 2030">
                <a:extLst>
                  <a:ext uri="{FF2B5EF4-FFF2-40B4-BE49-F238E27FC236}">
                    <a16:creationId xmlns:a16="http://schemas.microsoft.com/office/drawing/2014/main" id="{7CDA30A4-D36D-34AB-D756-52EC335703E6}"/>
                  </a:ext>
                </a:extLst>
              </p:cNvPr>
              <p:cNvSpPr/>
              <p:nvPr/>
            </p:nvSpPr>
            <p:spPr>
              <a:xfrm>
                <a:off x="8823614" y="4472849"/>
                <a:ext cx="508171" cy="700187"/>
              </a:xfrm>
              <a:custGeom>
                <a:avLst/>
                <a:gdLst>
                  <a:gd name="connsiteX0" fmla="*/ 508694 w 508171"/>
                  <a:gd name="connsiteY0" fmla="*/ 700599 h 700187"/>
                  <a:gd name="connsiteX1" fmla="*/ 412620 w 508171"/>
                  <a:gd name="connsiteY1" fmla="*/ 529434 h 700187"/>
                  <a:gd name="connsiteX2" fmla="*/ 47165 w 508171"/>
                  <a:gd name="connsiteY2" fmla="*/ 933 h 700187"/>
                  <a:gd name="connsiteX3" fmla="*/ 26477 w 508171"/>
                  <a:gd name="connsiteY3" fmla="*/ 454428 h 700187"/>
                  <a:gd name="connsiteX4" fmla="*/ 45325 w 508171"/>
                  <a:gd name="connsiteY4" fmla="*/ 610596 h 70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171" h="700187">
                    <a:moveTo>
                      <a:pt x="508694" y="700599"/>
                    </a:moveTo>
                    <a:lnTo>
                      <a:pt x="412620" y="529434"/>
                    </a:lnTo>
                    <a:cubicBezTo>
                      <a:pt x="316545" y="358266"/>
                      <a:pt x="124395" y="15933"/>
                      <a:pt x="47165" y="933"/>
                    </a:cubicBezTo>
                    <a:cubicBezTo>
                      <a:pt x="-30062" y="-14067"/>
                      <a:pt x="7633" y="298263"/>
                      <a:pt x="26477" y="454428"/>
                    </a:cubicBezTo>
                    <a:lnTo>
                      <a:pt x="45325" y="6105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2" name="Freeform: Shape 2031">
                <a:extLst>
                  <a:ext uri="{FF2B5EF4-FFF2-40B4-BE49-F238E27FC236}">
                    <a16:creationId xmlns:a16="http://schemas.microsoft.com/office/drawing/2014/main" id="{7213B63D-8EED-9107-8F50-F62FD0CE86AD}"/>
                  </a:ext>
                </a:extLst>
              </p:cNvPr>
              <p:cNvSpPr/>
              <p:nvPr/>
            </p:nvSpPr>
            <p:spPr>
              <a:xfrm>
                <a:off x="8802844" y="4469316"/>
                <a:ext cx="528942" cy="703721"/>
              </a:xfrm>
              <a:custGeom>
                <a:avLst/>
                <a:gdLst>
                  <a:gd name="connsiteX0" fmla="*/ 529466 w 528942"/>
                  <a:gd name="connsiteY0" fmla="*/ 704133 h 703721"/>
                  <a:gd name="connsiteX1" fmla="*/ 432618 w 528942"/>
                  <a:gd name="connsiteY1" fmla="*/ 532687 h 703721"/>
                  <a:gd name="connsiteX2" fmla="*/ 58660 w 528942"/>
                  <a:gd name="connsiteY2" fmla="*/ 1106 h 703721"/>
                  <a:gd name="connsiteX3" fmla="*/ 15552 w 528942"/>
                  <a:gd name="connsiteY3" fmla="*/ 446473 h 703721"/>
                  <a:gd name="connsiteX4" fmla="*/ 28990 w 528942"/>
                  <a:gd name="connsiteY4" fmla="*/ 600678 h 70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42" h="703721">
                    <a:moveTo>
                      <a:pt x="529466" y="704133"/>
                    </a:moveTo>
                    <a:lnTo>
                      <a:pt x="432618" y="532687"/>
                    </a:lnTo>
                    <a:cubicBezTo>
                      <a:pt x="335769" y="361240"/>
                      <a:pt x="142072" y="18347"/>
                      <a:pt x="58660" y="1106"/>
                    </a:cubicBezTo>
                    <a:cubicBezTo>
                      <a:pt x="-24751" y="-16136"/>
                      <a:pt x="2117" y="292269"/>
                      <a:pt x="15552" y="446473"/>
                    </a:cubicBezTo>
                    <a:lnTo>
                      <a:pt x="28990" y="6006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3" name="Freeform: Shape 2032">
                <a:extLst>
                  <a:ext uri="{FF2B5EF4-FFF2-40B4-BE49-F238E27FC236}">
                    <a16:creationId xmlns:a16="http://schemas.microsoft.com/office/drawing/2014/main" id="{575BABB7-1276-2524-4612-6BC777F2DCAF}"/>
                  </a:ext>
                </a:extLst>
              </p:cNvPr>
              <p:cNvSpPr/>
              <p:nvPr/>
            </p:nvSpPr>
            <p:spPr>
              <a:xfrm>
                <a:off x="8779894" y="4465519"/>
                <a:ext cx="551891" cy="707518"/>
              </a:xfrm>
              <a:custGeom>
                <a:avLst/>
                <a:gdLst>
                  <a:gd name="connsiteX0" fmla="*/ 552416 w 551891"/>
                  <a:gd name="connsiteY0" fmla="*/ 707930 h 707518"/>
                  <a:gd name="connsiteX1" fmla="*/ 454802 w 551891"/>
                  <a:gd name="connsiteY1" fmla="*/ 536187 h 707518"/>
                  <a:gd name="connsiteX2" fmla="*/ 72415 w 551891"/>
                  <a:gd name="connsiteY2" fmla="*/ 1318 h 707518"/>
                  <a:gd name="connsiteX3" fmla="*/ 7090 w 551891"/>
                  <a:gd name="connsiteY3" fmla="*/ 438025 h 707518"/>
                  <a:gd name="connsiteX4" fmla="*/ 15163 w 551891"/>
                  <a:gd name="connsiteY4" fmla="*/ 590141 h 70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891" h="707518">
                    <a:moveTo>
                      <a:pt x="552416" y="707930"/>
                    </a:moveTo>
                    <a:lnTo>
                      <a:pt x="454802" y="536187"/>
                    </a:lnTo>
                    <a:cubicBezTo>
                      <a:pt x="357188" y="364441"/>
                      <a:pt x="161961" y="20949"/>
                      <a:pt x="72415" y="1318"/>
                    </a:cubicBezTo>
                    <a:cubicBezTo>
                      <a:pt x="-17126" y="-18316"/>
                      <a:pt x="-982" y="285913"/>
                      <a:pt x="7090" y="438025"/>
                    </a:cubicBezTo>
                    <a:lnTo>
                      <a:pt x="15163" y="5901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4" name="Freeform: Shape 2033">
                <a:extLst>
                  <a:ext uri="{FF2B5EF4-FFF2-40B4-BE49-F238E27FC236}">
                    <a16:creationId xmlns:a16="http://schemas.microsoft.com/office/drawing/2014/main" id="{0776D810-BC99-3A27-274A-3C75815F4A81}"/>
                  </a:ext>
                </a:extLst>
              </p:cNvPr>
              <p:cNvSpPr/>
              <p:nvPr/>
            </p:nvSpPr>
            <p:spPr>
              <a:xfrm>
                <a:off x="8689096" y="4425332"/>
                <a:ext cx="69018" cy="614699"/>
              </a:xfrm>
              <a:custGeom>
                <a:avLst/>
                <a:gdLst>
                  <a:gd name="connsiteX0" fmla="*/ 69565 w 69018"/>
                  <a:gd name="connsiteY0" fmla="*/ 615117 h 614699"/>
                  <a:gd name="connsiteX1" fmla="*/ 54101 w 69018"/>
                  <a:gd name="connsiteY1" fmla="*/ 462116 h 614699"/>
                  <a:gd name="connsiteX2" fmla="*/ 1702 w 69018"/>
                  <a:gd name="connsiteY2" fmla="*/ 436 h 614699"/>
                  <a:gd name="connsiteX3" fmla="*/ 24061 w 69018"/>
                  <a:gd name="connsiteY3" fmla="*/ 448715 h 614699"/>
                  <a:gd name="connsiteX4" fmla="*/ 33519 w 69018"/>
                  <a:gd name="connsiteY4" fmla="*/ 599035 h 61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18" h="614699">
                    <a:moveTo>
                      <a:pt x="69565" y="615117"/>
                    </a:moveTo>
                    <a:lnTo>
                      <a:pt x="54101" y="462116"/>
                    </a:lnTo>
                    <a:cubicBezTo>
                      <a:pt x="38636" y="309115"/>
                      <a:pt x="7711" y="3113"/>
                      <a:pt x="1702" y="436"/>
                    </a:cubicBezTo>
                    <a:cubicBezTo>
                      <a:pt x="-4304" y="-2245"/>
                      <a:pt x="14606" y="298395"/>
                      <a:pt x="24061" y="448715"/>
                    </a:cubicBezTo>
                    <a:lnTo>
                      <a:pt x="33519" y="5990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5" name="Freeform: Shape 2034">
                <a:extLst>
                  <a:ext uri="{FF2B5EF4-FFF2-40B4-BE49-F238E27FC236}">
                    <a16:creationId xmlns:a16="http://schemas.microsoft.com/office/drawing/2014/main" id="{0702C1FE-0E83-3F40-AA96-A6DBB0E857DB}"/>
                  </a:ext>
                </a:extLst>
              </p:cNvPr>
              <p:cNvSpPr/>
              <p:nvPr/>
            </p:nvSpPr>
            <p:spPr>
              <a:xfrm>
                <a:off x="8675226" y="4421039"/>
                <a:ext cx="82887" cy="618992"/>
              </a:xfrm>
              <a:custGeom>
                <a:avLst/>
                <a:gdLst>
                  <a:gd name="connsiteX0" fmla="*/ 83435 w 82887"/>
                  <a:gd name="connsiteY0" fmla="*/ 619411 h 618992"/>
                  <a:gd name="connsiteX1" fmla="*/ 67229 w 82887"/>
                  <a:gd name="connsiteY1" fmla="*/ 466059 h 618992"/>
                  <a:gd name="connsiteX2" fmla="*/ 6662 w 82887"/>
                  <a:gd name="connsiteY2" fmla="*/ 494 h 618992"/>
                  <a:gd name="connsiteX3" fmla="*/ 7482 w 82887"/>
                  <a:gd name="connsiteY3" fmla="*/ 438535 h 618992"/>
                  <a:gd name="connsiteX4" fmla="*/ 11739 w 82887"/>
                  <a:gd name="connsiteY4" fmla="*/ 586386 h 61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87" h="618992">
                    <a:moveTo>
                      <a:pt x="83435" y="619411"/>
                    </a:moveTo>
                    <a:lnTo>
                      <a:pt x="67229" y="466059"/>
                    </a:lnTo>
                    <a:cubicBezTo>
                      <a:pt x="51022" y="312703"/>
                      <a:pt x="18612" y="5995"/>
                      <a:pt x="6662" y="494"/>
                    </a:cubicBezTo>
                    <a:cubicBezTo>
                      <a:pt x="-5287" y="-5011"/>
                      <a:pt x="3224" y="290688"/>
                      <a:pt x="7482" y="438535"/>
                    </a:cubicBezTo>
                    <a:lnTo>
                      <a:pt x="11739" y="5863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6" name="Freeform: Shape 2035">
                <a:extLst>
                  <a:ext uri="{FF2B5EF4-FFF2-40B4-BE49-F238E27FC236}">
                    <a16:creationId xmlns:a16="http://schemas.microsoft.com/office/drawing/2014/main" id="{7BF6E07D-2EC2-7EF1-2951-3AFDF67544F5}"/>
                  </a:ext>
                </a:extLst>
              </p:cNvPr>
              <p:cNvSpPr/>
              <p:nvPr/>
            </p:nvSpPr>
            <p:spPr>
              <a:xfrm>
                <a:off x="8651184" y="4416482"/>
                <a:ext cx="106929" cy="623549"/>
              </a:xfrm>
              <a:custGeom>
                <a:avLst/>
                <a:gdLst>
                  <a:gd name="connsiteX0" fmla="*/ 107478 w 106929"/>
                  <a:gd name="connsiteY0" fmla="*/ 623968 h 623549"/>
                  <a:gd name="connsiteX1" fmla="*/ 90536 w 106929"/>
                  <a:gd name="connsiteY1" fmla="*/ 470242 h 623549"/>
                  <a:gd name="connsiteX2" fmla="*/ 21894 w 106929"/>
                  <a:gd name="connsiteY2" fmla="*/ 599 h 623549"/>
                  <a:gd name="connsiteX3" fmla="*/ 1430 w 106929"/>
                  <a:gd name="connsiteY3" fmla="*/ 427895 h 623549"/>
                  <a:gd name="connsiteX4" fmla="*/ 548 w 106929"/>
                  <a:gd name="connsiteY4" fmla="*/ 573149 h 62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9" h="623549">
                    <a:moveTo>
                      <a:pt x="107478" y="623968"/>
                    </a:moveTo>
                    <a:lnTo>
                      <a:pt x="90536" y="470242"/>
                    </a:lnTo>
                    <a:cubicBezTo>
                      <a:pt x="73598" y="316521"/>
                      <a:pt x="39717" y="9070"/>
                      <a:pt x="21894" y="599"/>
                    </a:cubicBezTo>
                    <a:cubicBezTo>
                      <a:pt x="4074" y="-7868"/>
                      <a:pt x="2311" y="282640"/>
                      <a:pt x="1430" y="427895"/>
                    </a:cubicBezTo>
                    <a:lnTo>
                      <a:pt x="548" y="5731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7" name="Freeform: Shape 2036">
                <a:extLst>
                  <a:ext uri="{FF2B5EF4-FFF2-40B4-BE49-F238E27FC236}">
                    <a16:creationId xmlns:a16="http://schemas.microsoft.com/office/drawing/2014/main" id="{431C2820-7672-D8F6-6171-42720FE69C93}"/>
                  </a:ext>
                </a:extLst>
              </p:cNvPr>
              <p:cNvSpPr/>
              <p:nvPr/>
            </p:nvSpPr>
            <p:spPr>
              <a:xfrm>
                <a:off x="8616389" y="4411665"/>
                <a:ext cx="141724" cy="628366"/>
              </a:xfrm>
              <a:custGeom>
                <a:avLst/>
                <a:gdLst>
                  <a:gd name="connsiteX0" fmla="*/ 142274 w 141724"/>
                  <a:gd name="connsiteY0" fmla="*/ 628785 h 628366"/>
                  <a:gd name="connsiteX1" fmla="*/ 124608 w 141724"/>
                  <a:gd name="connsiteY1" fmla="*/ 474672 h 628366"/>
                  <a:gd name="connsiteX2" fmla="*/ 47992 w 141724"/>
                  <a:gd name="connsiteY2" fmla="*/ 760 h 628366"/>
                  <a:gd name="connsiteX3" fmla="*/ 6504 w 141724"/>
                  <a:gd name="connsiteY3" fmla="*/ 416798 h 628366"/>
                  <a:gd name="connsiteX4" fmla="*/ 549 w 141724"/>
                  <a:gd name="connsiteY4" fmla="*/ 559334 h 62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24" h="628366">
                    <a:moveTo>
                      <a:pt x="142274" y="628785"/>
                    </a:moveTo>
                    <a:lnTo>
                      <a:pt x="124608" y="474672"/>
                    </a:lnTo>
                    <a:cubicBezTo>
                      <a:pt x="106942" y="320559"/>
                      <a:pt x="71613" y="12337"/>
                      <a:pt x="47992" y="760"/>
                    </a:cubicBezTo>
                    <a:cubicBezTo>
                      <a:pt x="24371" y="-10816"/>
                      <a:pt x="12459" y="274257"/>
                      <a:pt x="6504" y="416798"/>
                    </a:cubicBezTo>
                    <a:lnTo>
                      <a:pt x="549" y="55933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8" name="Freeform: Shape 2037">
                <a:extLst>
                  <a:ext uri="{FF2B5EF4-FFF2-40B4-BE49-F238E27FC236}">
                    <a16:creationId xmlns:a16="http://schemas.microsoft.com/office/drawing/2014/main" id="{5570A219-3440-FBD1-75B7-92A1E8510127}"/>
                  </a:ext>
                </a:extLst>
              </p:cNvPr>
              <p:cNvSpPr/>
              <p:nvPr/>
            </p:nvSpPr>
            <p:spPr>
              <a:xfrm>
                <a:off x="8582048" y="4406576"/>
                <a:ext cx="176065" cy="633456"/>
              </a:xfrm>
              <a:custGeom>
                <a:avLst/>
                <a:gdLst>
                  <a:gd name="connsiteX0" fmla="*/ 176616 w 176065"/>
                  <a:gd name="connsiteY0" fmla="*/ 633875 h 633456"/>
                  <a:gd name="connsiteX1" fmla="*/ 158233 w 176065"/>
                  <a:gd name="connsiteY1" fmla="*/ 479356 h 633456"/>
                  <a:gd name="connsiteX2" fmla="*/ 73750 w 176065"/>
                  <a:gd name="connsiteY2" fmla="*/ 985 h 633456"/>
                  <a:gd name="connsiteX3" fmla="*/ 11516 w 176065"/>
                  <a:gd name="connsiteY3" fmla="*/ 405264 h 633456"/>
                  <a:gd name="connsiteX4" fmla="*/ 551 w 176065"/>
                  <a:gd name="connsiteY4" fmla="*/ 544962 h 63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65" h="633456">
                    <a:moveTo>
                      <a:pt x="176616" y="633875"/>
                    </a:moveTo>
                    <a:lnTo>
                      <a:pt x="158233" y="479356"/>
                    </a:lnTo>
                    <a:cubicBezTo>
                      <a:pt x="139854" y="324840"/>
                      <a:pt x="103095" y="15802"/>
                      <a:pt x="73750" y="985"/>
                    </a:cubicBezTo>
                    <a:cubicBezTo>
                      <a:pt x="44405" y="-13835"/>
                      <a:pt x="22478" y="265565"/>
                      <a:pt x="11516" y="405264"/>
                    </a:cubicBezTo>
                    <a:lnTo>
                      <a:pt x="551" y="5449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39" name="Freeform: Shape 2038">
                <a:extLst>
                  <a:ext uri="{FF2B5EF4-FFF2-40B4-BE49-F238E27FC236}">
                    <a16:creationId xmlns:a16="http://schemas.microsoft.com/office/drawing/2014/main" id="{F8808175-22AC-2632-FAFA-1733C915AA57}"/>
                  </a:ext>
                </a:extLst>
              </p:cNvPr>
              <p:cNvSpPr/>
              <p:nvPr/>
            </p:nvSpPr>
            <p:spPr>
              <a:xfrm>
                <a:off x="8548186" y="4401205"/>
                <a:ext cx="209927" cy="638827"/>
              </a:xfrm>
              <a:custGeom>
                <a:avLst/>
                <a:gdLst>
                  <a:gd name="connsiteX0" fmla="*/ 210480 w 209927"/>
                  <a:gd name="connsiteY0" fmla="*/ 639246 h 638827"/>
                  <a:gd name="connsiteX1" fmla="*/ 191391 w 209927"/>
                  <a:gd name="connsiteY1" fmla="*/ 484306 h 638827"/>
                  <a:gd name="connsiteX2" fmla="*/ 99146 w 209927"/>
                  <a:gd name="connsiteY2" fmla="*/ 1283 h 638827"/>
                  <a:gd name="connsiteX3" fmla="*/ 16455 w 209927"/>
                  <a:gd name="connsiteY3" fmla="*/ 393312 h 638827"/>
                  <a:gd name="connsiteX4" fmla="*/ 552 w 209927"/>
                  <a:gd name="connsiteY4" fmla="*/ 530055 h 63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927" h="638827">
                    <a:moveTo>
                      <a:pt x="210480" y="639246"/>
                    </a:moveTo>
                    <a:lnTo>
                      <a:pt x="191391" y="484306"/>
                    </a:lnTo>
                    <a:cubicBezTo>
                      <a:pt x="172305" y="329366"/>
                      <a:pt x="134135" y="19484"/>
                      <a:pt x="99146" y="1283"/>
                    </a:cubicBezTo>
                    <a:cubicBezTo>
                      <a:pt x="64161" y="-16913"/>
                      <a:pt x="32355" y="256569"/>
                      <a:pt x="16455" y="393312"/>
                    </a:cubicBezTo>
                    <a:lnTo>
                      <a:pt x="552" y="5300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0" name="Freeform: Shape 2039">
                <a:extLst>
                  <a:ext uri="{FF2B5EF4-FFF2-40B4-BE49-F238E27FC236}">
                    <a16:creationId xmlns:a16="http://schemas.microsoft.com/office/drawing/2014/main" id="{31CFAFDF-229F-6AAA-2B68-BAF0FFA59C56}"/>
                  </a:ext>
                </a:extLst>
              </p:cNvPr>
              <p:cNvSpPr/>
              <p:nvPr/>
            </p:nvSpPr>
            <p:spPr>
              <a:xfrm>
                <a:off x="8514818" y="4395553"/>
                <a:ext cx="243296" cy="644479"/>
              </a:xfrm>
              <a:custGeom>
                <a:avLst/>
                <a:gdLst>
                  <a:gd name="connsiteX0" fmla="*/ 243849 w 243296"/>
                  <a:gd name="connsiteY0" fmla="*/ 644898 h 644479"/>
                  <a:gd name="connsiteX1" fmla="*/ 224065 w 243296"/>
                  <a:gd name="connsiteY1" fmla="*/ 489520 h 644479"/>
                  <a:gd name="connsiteX2" fmla="*/ 124176 w 243296"/>
                  <a:gd name="connsiteY2" fmla="*/ 1665 h 644479"/>
                  <a:gd name="connsiteX3" fmla="*/ 21321 w 243296"/>
                  <a:gd name="connsiteY3" fmla="*/ 380955 h 644479"/>
                  <a:gd name="connsiteX4" fmla="*/ 553 w 243296"/>
                  <a:gd name="connsiteY4" fmla="*/ 514622 h 64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296" h="644479">
                    <a:moveTo>
                      <a:pt x="243849" y="644898"/>
                    </a:moveTo>
                    <a:lnTo>
                      <a:pt x="224065" y="489520"/>
                    </a:lnTo>
                    <a:cubicBezTo>
                      <a:pt x="204285" y="334137"/>
                      <a:pt x="164724" y="23380"/>
                      <a:pt x="124176" y="1665"/>
                    </a:cubicBezTo>
                    <a:cubicBezTo>
                      <a:pt x="83624" y="-20046"/>
                      <a:pt x="42089" y="247288"/>
                      <a:pt x="21321" y="380955"/>
                    </a:cubicBezTo>
                    <a:lnTo>
                      <a:pt x="553" y="5146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1" name="Freeform: Shape 2040">
                <a:extLst>
                  <a:ext uri="{FF2B5EF4-FFF2-40B4-BE49-F238E27FC236}">
                    <a16:creationId xmlns:a16="http://schemas.microsoft.com/office/drawing/2014/main" id="{ED785341-0642-AE25-A958-25AD7AF72414}"/>
                  </a:ext>
                </a:extLst>
              </p:cNvPr>
              <p:cNvSpPr/>
              <p:nvPr/>
            </p:nvSpPr>
            <p:spPr>
              <a:xfrm>
                <a:off x="8296712" y="2317366"/>
                <a:ext cx="231133" cy="2570510"/>
              </a:xfrm>
              <a:custGeom>
                <a:avLst/>
                <a:gdLst>
                  <a:gd name="connsiteX0" fmla="*/ 185826 w 231133"/>
                  <a:gd name="connsiteY0" fmla="*/ 2571005 h 2570510"/>
                  <a:gd name="connsiteX1" fmla="*/ 201769 w 231133"/>
                  <a:gd name="connsiteY1" fmla="*/ 2383806 h 2570510"/>
                  <a:gd name="connsiteX2" fmla="*/ 218733 w 231133"/>
                  <a:gd name="connsiteY2" fmla="*/ 1393793 h 2570510"/>
                  <a:gd name="connsiteX3" fmla="*/ 47393 w 231133"/>
                  <a:gd name="connsiteY3" fmla="*/ 241714 h 2570510"/>
                  <a:gd name="connsiteX4" fmla="*/ 568 w 231133"/>
                  <a:gd name="connsiteY4" fmla="*/ 495 h 257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33" h="2570510">
                    <a:moveTo>
                      <a:pt x="185826" y="2571005"/>
                    </a:moveTo>
                    <a:lnTo>
                      <a:pt x="201769" y="2383806"/>
                    </a:lnTo>
                    <a:cubicBezTo>
                      <a:pt x="217716" y="2196606"/>
                      <a:pt x="249611" y="1822210"/>
                      <a:pt x="218733" y="1393793"/>
                    </a:cubicBezTo>
                    <a:cubicBezTo>
                      <a:pt x="187859" y="965375"/>
                      <a:pt x="94214" y="482936"/>
                      <a:pt x="47393" y="241714"/>
                    </a:cubicBezTo>
                    <a:lnTo>
                      <a:pt x="568" y="4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2" name="Freeform: Shape 2041">
                <a:extLst>
                  <a:ext uri="{FF2B5EF4-FFF2-40B4-BE49-F238E27FC236}">
                    <a16:creationId xmlns:a16="http://schemas.microsoft.com/office/drawing/2014/main" id="{F70E1615-28E1-609A-6829-750ADAD3FBE5}"/>
                  </a:ext>
                </a:extLst>
              </p:cNvPr>
              <p:cNvSpPr/>
              <p:nvPr/>
            </p:nvSpPr>
            <p:spPr>
              <a:xfrm>
                <a:off x="8267977" y="2344428"/>
                <a:ext cx="242566" cy="2520784"/>
              </a:xfrm>
              <a:custGeom>
                <a:avLst/>
                <a:gdLst>
                  <a:gd name="connsiteX0" fmla="*/ 182243 w 242566"/>
                  <a:gd name="connsiteY0" fmla="*/ 2521280 h 2520784"/>
                  <a:gd name="connsiteX1" fmla="*/ 202301 w 242566"/>
                  <a:gd name="connsiteY1" fmla="*/ 2337950 h 2520784"/>
                  <a:gd name="connsiteX2" fmla="*/ 232206 w 242566"/>
                  <a:gd name="connsiteY2" fmla="*/ 1367830 h 2520784"/>
                  <a:gd name="connsiteX3" fmla="*/ 50909 w 242566"/>
                  <a:gd name="connsiteY3" fmla="*/ 237295 h 2520784"/>
                  <a:gd name="connsiteX4" fmla="*/ 570 w 242566"/>
                  <a:gd name="connsiteY4" fmla="*/ 495 h 252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6" h="2520784">
                    <a:moveTo>
                      <a:pt x="182243" y="2521280"/>
                    </a:moveTo>
                    <a:lnTo>
                      <a:pt x="202301" y="2337950"/>
                    </a:lnTo>
                    <a:cubicBezTo>
                      <a:pt x="222363" y="2154620"/>
                      <a:pt x="262483" y="1787960"/>
                      <a:pt x="232206" y="1367830"/>
                    </a:cubicBezTo>
                    <a:cubicBezTo>
                      <a:pt x="201928" y="947699"/>
                      <a:pt x="101249" y="474095"/>
                      <a:pt x="50909" y="237295"/>
                    </a:cubicBezTo>
                    <a:lnTo>
                      <a:pt x="570" y="4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3" name="Freeform: Shape 2042">
                <a:extLst>
                  <a:ext uri="{FF2B5EF4-FFF2-40B4-BE49-F238E27FC236}">
                    <a16:creationId xmlns:a16="http://schemas.microsoft.com/office/drawing/2014/main" id="{9E005F53-71B2-89F0-751C-3311E8431C47}"/>
                  </a:ext>
                </a:extLst>
              </p:cNvPr>
              <p:cNvSpPr/>
              <p:nvPr/>
            </p:nvSpPr>
            <p:spPr>
              <a:xfrm>
                <a:off x="7764897" y="3548747"/>
                <a:ext cx="437997" cy="145377"/>
              </a:xfrm>
              <a:custGeom>
                <a:avLst/>
                <a:gdLst>
                  <a:gd name="connsiteX0" fmla="*/ 1545 w 437997"/>
                  <a:gd name="connsiteY0" fmla="*/ 39953 h 145377"/>
                  <a:gd name="connsiteX1" fmla="*/ 110845 w 437997"/>
                  <a:gd name="connsiteY1" fmla="*/ 67944 h 145377"/>
                  <a:gd name="connsiteX2" fmla="*/ 438595 w 437997"/>
                  <a:gd name="connsiteY2" fmla="*/ 145339 h 145377"/>
                  <a:gd name="connsiteX3" fmla="*/ 110059 w 437997"/>
                  <a:gd name="connsiteY3" fmla="*/ 35061 h 145377"/>
                  <a:gd name="connsiteX4" fmla="*/ 598 w 437997"/>
                  <a:gd name="connsiteY4" fmla="*/ 494 h 14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997" h="145377">
                    <a:moveTo>
                      <a:pt x="1545" y="39953"/>
                    </a:moveTo>
                    <a:lnTo>
                      <a:pt x="110845" y="67944"/>
                    </a:lnTo>
                    <a:cubicBezTo>
                      <a:pt x="220149" y="95934"/>
                      <a:pt x="438752" y="151915"/>
                      <a:pt x="438595" y="145339"/>
                    </a:cubicBezTo>
                    <a:cubicBezTo>
                      <a:pt x="438434" y="138762"/>
                      <a:pt x="219516" y="69628"/>
                      <a:pt x="110059" y="35061"/>
                    </a:cubicBezTo>
                    <a:lnTo>
                      <a:pt x="598" y="4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4" name="Freeform: Shape 2043">
                <a:extLst>
                  <a:ext uri="{FF2B5EF4-FFF2-40B4-BE49-F238E27FC236}">
                    <a16:creationId xmlns:a16="http://schemas.microsoft.com/office/drawing/2014/main" id="{94EC7985-B221-5E4E-78D8-5C74F2DA5F7E}"/>
                  </a:ext>
                </a:extLst>
              </p:cNvPr>
              <p:cNvSpPr/>
              <p:nvPr/>
            </p:nvSpPr>
            <p:spPr>
              <a:xfrm>
                <a:off x="7765844" y="3469817"/>
                <a:ext cx="437284" cy="208367"/>
              </a:xfrm>
              <a:custGeom>
                <a:avLst/>
                <a:gdLst>
                  <a:gd name="connsiteX0" fmla="*/ 597 w 437284"/>
                  <a:gd name="connsiteY0" fmla="*/ 118887 h 208367"/>
                  <a:gd name="connsiteX1" fmla="*/ 109920 w 437284"/>
                  <a:gd name="connsiteY1" fmla="*/ 145233 h 208367"/>
                  <a:gd name="connsiteX2" fmla="*/ 437882 w 437284"/>
                  <a:gd name="connsiteY2" fmla="*/ 204539 h 208367"/>
                  <a:gd name="connsiteX3" fmla="*/ 109920 w 437284"/>
                  <a:gd name="connsiteY3" fmla="*/ 46575 h 208367"/>
                  <a:gd name="connsiteX4" fmla="*/ 597 w 437284"/>
                  <a:gd name="connsiteY4" fmla="*/ 497 h 20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284" h="208367">
                    <a:moveTo>
                      <a:pt x="597" y="118887"/>
                    </a:moveTo>
                    <a:lnTo>
                      <a:pt x="109920" y="145233"/>
                    </a:lnTo>
                    <a:cubicBezTo>
                      <a:pt x="219242" y="171579"/>
                      <a:pt x="437882" y="224271"/>
                      <a:pt x="437882" y="204539"/>
                    </a:cubicBezTo>
                    <a:cubicBezTo>
                      <a:pt x="437882" y="184808"/>
                      <a:pt x="219242" y="92652"/>
                      <a:pt x="109920" y="46575"/>
                    </a:cubicBezTo>
                    <a:lnTo>
                      <a:pt x="597" y="4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5" name="Freeform: Shape 2044">
                <a:extLst>
                  <a:ext uri="{FF2B5EF4-FFF2-40B4-BE49-F238E27FC236}">
                    <a16:creationId xmlns:a16="http://schemas.microsoft.com/office/drawing/2014/main" id="{F3D0D5DA-240D-9EB2-B63E-1E9DAEABC043}"/>
                  </a:ext>
                </a:extLst>
              </p:cNvPr>
              <p:cNvSpPr/>
              <p:nvPr/>
            </p:nvSpPr>
            <p:spPr>
              <a:xfrm>
                <a:off x="7764897" y="3509276"/>
                <a:ext cx="437997" cy="176469"/>
              </a:xfrm>
              <a:custGeom>
                <a:avLst/>
                <a:gdLst>
                  <a:gd name="connsiteX0" fmla="*/ 1545 w 437997"/>
                  <a:gd name="connsiteY0" fmla="*/ 79426 h 176469"/>
                  <a:gd name="connsiteX1" fmla="*/ 110845 w 437997"/>
                  <a:gd name="connsiteY1" fmla="*/ 106594 h 176469"/>
                  <a:gd name="connsiteX2" fmla="*/ 438595 w 437997"/>
                  <a:gd name="connsiteY2" fmla="*/ 174943 h 176469"/>
                  <a:gd name="connsiteX3" fmla="*/ 110059 w 437997"/>
                  <a:gd name="connsiteY3" fmla="*/ 40819 h 176469"/>
                  <a:gd name="connsiteX4" fmla="*/ 598 w 437997"/>
                  <a:gd name="connsiteY4" fmla="*/ 495 h 17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997" h="176469">
                    <a:moveTo>
                      <a:pt x="1545" y="79426"/>
                    </a:moveTo>
                    <a:lnTo>
                      <a:pt x="110845" y="106594"/>
                    </a:lnTo>
                    <a:cubicBezTo>
                      <a:pt x="220149" y="133762"/>
                      <a:pt x="438752" y="188099"/>
                      <a:pt x="438595" y="174943"/>
                    </a:cubicBezTo>
                    <a:cubicBezTo>
                      <a:pt x="438434" y="161788"/>
                      <a:pt x="219516" y="81142"/>
                      <a:pt x="110059" y="40819"/>
                    </a:cubicBezTo>
                    <a:lnTo>
                      <a:pt x="598" y="4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6" name="Freeform: Shape 2045">
                <a:extLst>
                  <a:ext uri="{FF2B5EF4-FFF2-40B4-BE49-F238E27FC236}">
                    <a16:creationId xmlns:a16="http://schemas.microsoft.com/office/drawing/2014/main" id="{ED8ED1B8-D01D-E975-5613-57BC4E4BDCDB}"/>
                  </a:ext>
                </a:extLst>
              </p:cNvPr>
              <p:cNvSpPr/>
              <p:nvPr/>
            </p:nvSpPr>
            <p:spPr>
              <a:xfrm>
                <a:off x="7765844" y="3430391"/>
                <a:ext cx="437760" cy="240937"/>
              </a:xfrm>
              <a:custGeom>
                <a:avLst/>
                <a:gdLst>
                  <a:gd name="connsiteX0" fmla="*/ 597 w 437760"/>
                  <a:gd name="connsiteY0" fmla="*/ 158314 h 240937"/>
                  <a:gd name="connsiteX1" fmla="*/ 109960 w 437760"/>
                  <a:gd name="connsiteY1" fmla="*/ 183839 h 240937"/>
                  <a:gd name="connsiteX2" fmla="*/ 438357 w 437760"/>
                  <a:gd name="connsiteY2" fmla="*/ 234111 h 240937"/>
                  <a:gd name="connsiteX3" fmla="*/ 111536 w 437760"/>
                  <a:gd name="connsiteY3" fmla="*/ 52326 h 240937"/>
                  <a:gd name="connsiteX4" fmla="*/ 2492 w 437760"/>
                  <a:gd name="connsiteY4" fmla="*/ 499 h 24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60" h="240937">
                    <a:moveTo>
                      <a:pt x="597" y="158314"/>
                    </a:moveTo>
                    <a:lnTo>
                      <a:pt x="109960" y="183839"/>
                    </a:lnTo>
                    <a:cubicBezTo>
                      <a:pt x="219318" y="209364"/>
                      <a:pt x="438039" y="260413"/>
                      <a:pt x="438357" y="234111"/>
                    </a:cubicBezTo>
                    <a:cubicBezTo>
                      <a:pt x="438672" y="207808"/>
                      <a:pt x="220580" y="104153"/>
                      <a:pt x="111536" y="52326"/>
                    </a:cubicBezTo>
                    <a:lnTo>
                      <a:pt x="2492" y="4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7" name="Freeform: Shape 2046">
                <a:extLst>
                  <a:ext uri="{FF2B5EF4-FFF2-40B4-BE49-F238E27FC236}">
                    <a16:creationId xmlns:a16="http://schemas.microsoft.com/office/drawing/2014/main" id="{DECC02A8-39D2-12D8-EDB4-2F932A9E8AA7}"/>
                  </a:ext>
                </a:extLst>
              </p:cNvPr>
              <p:cNvSpPr/>
              <p:nvPr/>
            </p:nvSpPr>
            <p:spPr>
              <a:xfrm>
                <a:off x="7765844" y="3234566"/>
                <a:ext cx="443719" cy="410329"/>
              </a:xfrm>
              <a:custGeom>
                <a:avLst/>
                <a:gdLst>
                  <a:gd name="connsiteX0" fmla="*/ 597 w 443719"/>
                  <a:gd name="connsiteY0" fmla="*/ 354146 h 410329"/>
                  <a:gd name="connsiteX1" fmla="*/ 110450 w 443719"/>
                  <a:gd name="connsiteY1" fmla="*/ 375591 h 410329"/>
                  <a:gd name="connsiteX2" fmla="*/ 444253 w 443719"/>
                  <a:gd name="connsiteY2" fmla="*/ 380986 h 410329"/>
                  <a:gd name="connsiteX3" fmla="*/ 131689 w 443719"/>
                  <a:gd name="connsiteY3" fmla="*/ 80891 h 410329"/>
                  <a:gd name="connsiteX4" fmla="*/ 26083 w 443719"/>
                  <a:gd name="connsiteY4" fmla="*/ 506 h 41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19" h="410329">
                    <a:moveTo>
                      <a:pt x="597" y="354146"/>
                    </a:moveTo>
                    <a:lnTo>
                      <a:pt x="110450" y="375591"/>
                    </a:lnTo>
                    <a:cubicBezTo>
                      <a:pt x="220302" y="397036"/>
                      <a:pt x="440007" y="439927"/>
                      <a:pt x="444253" y="380986"/>
                    </a:cubicBezTo>
                    <a:cubicBezTo>
                      <a:pt x="448503" y="322046"/>
                      <a:pt x="237292" y="161276"/>
                      <a:pt x="131689" y="80891"/>
                    </a:cubicBezTo>
                    <a:lnTo>
                      <a:pt x="26083" y="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8" name="Freeform: Shape 2047">
                <a:extLst>
                  <a:ext uri="{FF2B5EF4-FFF2-40B4-BE49-F238E27FC236}">
                    <a16:creationId xmlns:a16="http://schemas.microsoft.com/office/drawing/2014/main" id="{1EC7BD59-248D-D6C1-09A4-B8834B77CAE5}"/>
                  </a:ext>
                </a:extLst>
              </p:cNvPr>
              <p:cNvSpPr/>
              <p:nvPr/>
            </p:nvSpPr>
            <p:spPr>
              <a:xfrm>
                <a:off x="7765844" y="3312545"/>
                <a:ext cx="440611" cy="341606"/>
              </a:xfrm>
              <a:custGeom>
                <a:avLst/>
                <a:gdLst>
                  <a:gd name="connsiteX0" fmla="*/ 597 w 440611"/>
                  <a:gd name="connsiteY0" fmla="*/ 276164 h 341606"/>
                  <a:gd name="connsiteX1" fmla="*/ 110194 w 440611"/>
                  <a:gd name="connsiteY1" fmla="*/ 299234 h 341606"/>
                  <a:gd name="connsiteX2" fmla="*/ 441192 w 440611"/>
                  <a:gd name="connsiteY2" fmla="*/ 322499 h 341606"/>
                  <a:gd name="connsiteX3" fmla="*/ 121221 w 440611"/>
                  <a:gd name="connsiteY3" fmla="*/ 69517 h 341606"/>
                  <a:gd name="connsiteX4" fmla="*/ 13831 w 440611"/>
                  <a:gd name="connsiteY4" fmla="*/ 503 h 3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11" h="341606">
                    <a:moveTo>
                      <a:pt x="597" y="276164"/>
                    </a:moveTo>
                    <a:lnTo>
                      <a:pt x="110194" y="299234"/>
                    </a:lnTo>
                    <a:cubicBezTo>
                      <a:pt x="219790" y="322304"/>
                      <a:pt x="438986" y="368443"/>
                      <a:pt x="441192" y="322499"/>
                    </a:cubicBezTo>
                    <a:cubicBezTo>
                      <a:pt x="443397" y="276556"/>
                      <a:pt x="228612" y="138530"/>
                      <a:pt x="121221" y="69517"/>
                    </a:cubicBezTo>
                    <a:lnTo>
                      <a:pt x="13831" y="5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49" name="Freeform: Shape 2048">
                <a:extLst>
                  <a:ext uri="{FF2B5EF4-FFF2-40B4-BE49-F238E27FC236}">
                    <a16:creationId xmlns:a16="http://schemas.microsoft.com/office/drawing/2014/main" id="{1E319614-FA3D-3DA7-01B4-E49D77EEB443}"/>
                  </a:ext>
                </a:extLst>
              </p:cNvPr>
              <p:cNvSpPr/>
              <p:nvPr/>
            </p:nvSpPr>
            <p:spPr>
              <a:xfrm>
                <a:off x="7765844" y="3273482"/>
                <a:ext cx="442044" cy="375855"/>
              </a:xfrm>
              <a:custGeom>
                <a:avLst/>
                <a:gdLst>
                  <a:gd name="connsiteX0" fmla="*/ 597 w 442044"/>
                  <a:gd name="connsiteY0" fmla="*/ 315229 h 375855"/>
                  <a:gd name="connsiteX1" fmla="*/ 110314 w 442044"/>
                  <a:gd name="connsiteY1" fmla="*/ 337484 h 375855"/>
                  <a:gd name="connsiteX2" fmla="*/ 442607 w 442044"/>
                  <a:gd name="connsiteY2" fmla="*/ 351798 h 375855"/>
                  <a:gd name="connsiteX3" fmla="*/ 126057 w 442044"/>
                  <a:gd name="connsiteY3" fmla="*/ 75214 h 375855"/>
                  <a:gd name="connsiteX4" fmla="*/ 19489 w 442044"/>
                  <a:gd name="connsiteY4" fmla="*/ 505 h 3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044" h="375855">
                    <a:moveTo>
                      <a:pt x="597" y="315229"/>
                    </a:moveTo>
                    <a:lnTo>
                      <a:pt x="110314" y="337484"/>
                    </a:lnTo>
                    <a:cubicBezTo>
                      <a:pt x="220028" y="359740"/>
                      <a:pt x="439458" y="404252"/>
                      <a:pt x="442607" y="351798"/>
                    </a:cubicBezTo>
                    <a:cubicBezTo>
                      <a:pt x="445753" y="299344"/>
                      <a:pt x="232621" y="149924"/>
                      <a:pt x="126057" y="75214"/>
                    </a:cubicBezTo>
                    <a:lnTo>
                      <a:pt x="19489" y="5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0" name="Freeform: Shape 2049">
                <a:extLst>
                  <a:ext uri="{FF2B5EF4-FFF2-40B4-BE49-F238E27FC236}">
                    <a16:creationId xmlns:a16="http://schemas.microsoft.com/office/drawing/2014/main" id="{C611B6CE-45DE-CD6E-E3D2-1C8BEFAE5CDD}"/>
                  </a:ext>
                </a:extLst>
              </p:cNvPr>
              <p:cNvSpPr/>
              <p:nvPr/>
            </p:nvSpPr>
            <p:spPr>
              <a:xfrm>
                <a:off x="7765844" y="3391022"/>
                <a:ext cx="438471" cy="274065"/>
              </a:xfrm>
              <a:custGeom>
                <a:avLst/>
                <a:gdLst>
                  <a:gd name="connsiteX0" fmla="*/ 597 w 438471"/>
                  <a:gd name="connsiteY0" fmla="*/ 197684 h 274065"/>
                  <a:gd name="connsiteX1" fmla="*/ 110018 w 438471"/>
                  <a:gd name="connsiteY1" fmla="*/ 222389 h 274065"/>
                  <a:gd name="connsiteX2" fmla="*/ 439067 w 438471"/>
                  <a:gd name="connsiteY2" fmla="*/ 263638 h 274065"/>
                  <a:gd name="connsiteX3" fmla="*/ 113957 w 438471"/>
                  <a:gd name="connsiteY3" fmla="*/ 58068 h 274065"/>
                  <a:gd name="connsiteX4" fmla="*/ 5327 w 438471"/>
                  <a:gd name="connsiteY4" fmla="*/ 500 h 27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471" h="274065">
                    <a:moveTo>
                      <a:pt x="597" y="197684"/>
                    </a:moveTo>
                    <a:lnTo>
                      <a:pt x="110018" y="222389"/>
                    </a:lnTo>
                    <a:cubicBezTo>
                      <a:pt x="219439" y="247093"/>
                      <a:pt x="438277" y="296502"/>
                      <a:pt x="439067" y="263638"/>
                    </a:cubicBezTo>
                    <a:cubicBezTo>
                      <a:pt x="439853" y="230774"/>
                      <a:pt x="222592" y="115637"/>
                      <a:pt x="113957" y="58068"/>
                    </a:cubicBezTo>
                    <a:lnTo>
                      <a:pt x="5327" y="5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1" name="Freeform: Shape 2050">
                <a:extLst>
                  <a:ext uri="{FF2B5EF4-FFF2-40B4-BE49-F238E27FC236}">
                    <a16:creationId xmlns:a16="http://schemas.microsoft.com/office/drawing/2014/main" id="{50329E8A-4252-6BFA-FAFA-B60747BBBEA4}"/>
                  </a:ext>
                </a:extLst>
              </p:cNvPr>
              <p:cNvSpPr/>
              <p:nvPr/>
            </p:nvSpPr>
            <p:spPr>
              <a:xfrm>
                <a:off x="7765844" y="3351733"/>
                <a:ext cx="439420" cy="307650"/>
              </a:xfrm>
              <a:custGeom>
                <a:avLst/>
                <a:gdLst>
                  <a:gd name="connsiteX0" fmla="*/ 597 w 439420"/>
                  <a:gd name="connsiteY0" fmla="*/ 236975 h 307650"/>
                  <a:gd name="connsiteX1" fmla="*/ 110095 w 439420"/>
                  <a:gd name="connsiteY1" fmla="*/ 260861 h 307650"/>
                  <a:gd name="connsiteX2" fmla="*/ 440011 w 439420"/>
                  <a:gd name="connsiteY2" fmla="*/ 293107 h 307650"/>
                  <a:gd name="connsiteX3" fmla="*/ 117187 w 439420"/>
                  <a:gd name="connsiteY3" fmla="*/ 63800 h 307650"/>
                  <a:gd name="connsiteX4" fmla="*/ 9109 w 439420"/>
                  <a:gd name="connsiteY4" fmla="*/ 502 h 30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420" h="307650">
                    <a:moveTo>
                      <a:pt x="597" y="236975"/>
                    </a:moveTo>
                    <a:lnTo>
                      <a:pt x="110095" y="260861"/>
                    </a:lnTo>
                    <a:cubicBezTo>
                      <a:pt x="219596" y="284747"/>
                      <a:pt x="438591" y="332520"/>
                      <a:pt x="440011" y="293107"/>
                    </a:cubicBezTo>
                    <a:cubicBezTo>
                      <a:pt x="441430" y="253695"/>
                      <a:pt x="225269" y="127098"/>
                      <a:pt x="117187" y="63800"/>
                    </a:cubicBezTo>
                    <a:lnTo>
                      <a:pt x="9109" y="50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2" name="Freeform: Shape 2051">
                <a:extLst>
                  <a:ext uri="{FF2B5EF4-FFF2-40B4-BE49-F238E27FC236}">
                    <a16:creationId xmlns:a16="http://schemas.microsoft.com/office/drawing/2014/main" id="{EFB7F91B-8948-0468-6524-852F8C160868}"/>
                  </a:ext>
                </a:extLst>
              </p:cNvPr>
              <p:cNvSpPr/>
              <p:nvPr/>
            </p:nvSpPr>
            <p:spPr>
              <a:xfrm>
                <a:off x="8267977" y="2317366"/>
                <a:ext cx="193597" cy="757475"/>
              </a:xfrm>
              <a:custGeom>
                <a:avLst/>
                <a:gdLst>
                  <a:gd name="connsiteX0" fmla="*/ 29306 w 193597"/>
                  <a:gd name="connsiteY0" fmla="*/ 557 h 757475"/>
                  <a:gd name="connsiteX1" fmla="*/ 71672 w 193597"/>
                  <a:gd name="connsiteY1" fmla="*/ 188788 h 757475"/>
                  <a:gd name="connsiteX2" fmla="*/ 193974 w 193597"/>
                  <a:gd name="connsiteY2" fmla="*/ 757991 h 757475"/>
                  <a:gd name="connsiteX3" fmla="*/ 47725 w 193597"/>
                  <a:gd name="connsiteY3" fmla="*/ 211341 h 757475"/>
                  <a:gd name="connsiteX4" fmla="*/ 571 w 193597"/>
                  <a:gd name="connsiteY4" fmla="*/ 27620 h 75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7" h="757475">
                    <a:moveTo>
                      <a:pt x="29306" y="557"/>
                    </a:moveTo>
                    <a:lnTo>
                      <a:pt x="71672" y="188788"/>
                    </a:lnTo>
                    <a:cubicBezTo>
                      <a:pt x="114034" y="377019"/>
                      <a:pt x="198762" y="753481"/>
                      <a:pt x="193974" y="757991"/>
                    </a:cubicBezTo>
                    <a:cubicBezTo>
                      <a:pt x="189183" y="762505"/>
                      <a:pt x="94879" y="395062"/>
                      <a:pt x="47725" y="211341"/>
                    </a:cubicBezTo>
                    <a:lnTo>
                      <a:pt x="571" y="276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3" name="Freeform: Shape 2052">
                <a:extLst>
                  <a:ext uri="{FF2B5EF4-FFF2-40B4-BE49-F238E27FC236}">
                    <a16:creationId xmlns:a16="http://schemas.microsoft.com/office/drawing/2014/main" id="{B1CD1046-0090-7019-7267-BCD790FF864F}"/>
                  </a:ext>
                </a:extLst>
              </p:cNvPr>
              <p:cNvSpPr/>
              <p:nvPr/>
            </p:nvSpPr>
            <p:spPr>
              <a:xfrm>
                <a:off x="8356085" y="2170147"/>
                <a:ext cx="180216" cy="848556"/>
              </a:xfrm>
              <a:custGeom>
                <a:avLst/>
                <a:gdLst>
                  <a:gd name="connsiteX0" fmla="*/ 566 w 180216"/>
                  <a:gd name="connsiteY0" fmla="*/ 95764 h 848556"/>
                  <a:gd name="connsiteX1" fmla="*/ 38729 w 180216"/>
                  <a:gd name="connsiteY1" fmla="*/ 287952 h 848556"/>
                  <a:gd name="connsiteX2" fmla="*/ 174199 w 180216"/>
                  <a:gd name="connsiteY2" fmla="*/ 848644 h 848556"/>
                  <a:gd name="connsiteX3" fmla="*/ 143633 w 180216"/>
                  <a:gd name="connsiteY3" fmla="*/ 208619 h 848556"/>
                  <a:gd name="connsiteX4" fmla="*/ 126450 w 180216"/>
                  <a:gd name="connsiteY4" fmla="*/ 564 h 84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216" h="848556">
                    <a:moveTo>
                      <a:pt x="566" y="95764"/>
                    </a:moveTo>
                    <a:lnTo>
                      <a:pt x="38729" y="287952"/>
                    </a:lnTo>
                    <a:cubicBezTo>
                      <a:pt x="76893" y="480137"/>
                      <a:pt x="153219" y="864511"/>
                      <a:pt x="174199" y="848644"/>
                    </a:cubicBezTo>
                    <a:cubicBezTo>
                      <a:pt x="195179" y="832778"/>
                      <a:pt x="160813" y="416671"/>
                      <a:pt x="143633" y="208619"/>
                    </a:cubicBezTo>
                    <a:lnTo>
                      <a:pt x="126450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4" name="Freeform: Shape 2053">
                <a:extLst>
                  <a:ext uri="{FF2B5EF4-FFF2-40B4-BE49-F238E27FC236}">
                    <a16:creationId xmlns:a16="http://schemas.microsoft.com/office/drawing/2014/main" id="{27ACAD46-2BE2-3A01-D171-4ADD7D62CB91}"/>
                  </a:ext>
                </a:extLst>
              </p:cNvPr>
              <p:cNvSpPr/>
              <p:nvPr/>
            </p:nvSpPr>
            <p:spPr>
              <a:xfrm>
                <a:off x="8386692" y="2148268"/>
                <a:ext cx="167010" cy="858699"/>
              </a:xfrm>
              <a:custGeom>
                <a:avLst/>
                <a:gdLst>
                  <a:gd name="connsiteX0" fmla="*/ 564 w 167010"/>
                  <a:gd name="connsiteY0" fmla="*/ 92722 h 858699"/>
                  <a:gd name="connsiteX1" fmla="*/ 34949 w 167010"/>
                  <a:gd name="connsiteY1" fmla="*/ 288085 h 858699"/>
                  <a:gd name="connsiteX2" fmla="*/ 159458 w 167010"/>
                  <a:gd name="connsiteY2" fmla="*/ 858825 h 858699"/>
                  <a:gd name="connsiteX3" fmla="*/ 141722 w 167010"/>
                  <a:gd name="connsiteY3" fmla="*/ 211290 h 858699"/>
                  <a:gd name="connsiteX4" fmla="*/ 128690 w 167010"/>
                  <a:gd name="connsiteY4" fmla="*/ 565 h 85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10" h="858699">
                    <a:moveTo>
                      <a:pt x="564" y="92722"/>
                    </a:moveTo>
                    <a:lnTo>
                      <a:pt x="34949" y="288085"/>
                    </a:lnTo>
                    <a:cubicBezTo>
                      <a:pt x="69331" y="483452"/>
                      <a:pt x="138101" y="874183"/>
                      <a:pt x="159458" y="858825"/>
                    </a:cubicBezTo>
                    <a:cubicBezTo>
                      <a:pt x="180811" y="843466"/>
                      <a:pt x="154750" y="422016"/>
                      <a:pt x="141722" y="211290"/>
                    </a:cubicBezTo>
                    <a:lnTo>
                      <a:pt x="128690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B1FDFBCD-7618-95D1-8FAA-1101B60BA4FB}"/>
                  </a:ext>
                </a:extLst>
              </p:cNvPr>
              <p:cNvSpPr/>
              <p:nvPr/>
            </p:nvSpPr>
            <p:spPr>
              <a:xfrm>
                <a:off x="8417884" y="2148268"/>
                <a:ext cx="140453" cy="852450"/>
              </a:xfrm>
              <a:custGeom>
                <a:avLst/>
                <a:gdLst>
                  <a:gd name="connsiteX0" fmla="*/ 563 w 140453"/>
                  <a:gd name="connsiteY0" fmla="*/ 68538 h 852450"/>
                  <a:gd name="connsiteX1" fmla="*/ 30398 w 140453"/>
                  <a:gd name="connsiteY1" fmla="*/ 267427 h 852450"/>
                  <a:gd name="connsiteX2" fmla="*/ 136062 w 140453"/>
                  <a:gd name="connsiteY2" fmla="*/ 852779 h 852450"/>
                  <a:gd name="connsiteX3" fmla="*/ 111176 w 140453"/>
                  <a:gd name="connsiteY3" fmla="*/ 210786 h 852450"/>
                  <a:gd name="connsiteX4" fmla="*/ 97497 w 140453"/>
                  <a:gd name="connsiteY4" fmla="*/ 565 h 8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53" h="852450">
                    <a:moveTo>
                      <a:pt x="563" y="68538"/>
                    </a:moveTo>
                    <a:lnTo>
                      <a:pt x="30398" y="267427"/>
                    </a:lnTo>
                    <a:cubicBezTo>
                      <a:pt x="60233" y="466320"/>
                      <a:pt x="119907" y="864106"/>
                      <a:pt x="136062" y="852779"/>
                    </a:cubicBezTo>
                    <a:cubicBezTo>
                      <a:pt x="152218" y="841451"/>
                      <a:pt x="124859" y="421006"/>
                      <a:pt x="111176" y="210786"/>
                    </a:cubicBezTo>
                    <a:lnTo>
                      <a:pt x="97497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6" name="Freeform: Shape 2055">
                <a:extLst>
                  <a:ext uri="{FF2B5EF4-FFF2-40B4-BE49-F238E27FC236}">
                    <a16:creationId xmlns:a16="http://schemas.microsoft.com/office/drawing/2014/main" id="{7DFA8625-FAAB-94CF-1CD5-B597EFFDF01B}"/>
                  </a:ext>
                </a:extLst>
              </p:cNvPr>
              <p:cNvSpPr/>
              <p:nvPr/>
            </p:nvSpPr>
            <p:spPr>
              <a:xfrm>
                <a:off x="8449650" y="2170147"/>
                <a:ext cx="103976" cy="829972"/>
              </a:xfrm>
              <a:custGeom>
                <a:avLst/>
                <a:gdLst>
                  <a:gd name="connsiteX0" fmla="*/ 562 w 103976"/>
                  <a:gd name="connsiteY0" fmla="*/ 23227 h 829972"/>
                  <a:gd name="connsiteX1" fmla="*/ 25079 w 103976"/>
                  <a:gd name="connsiteY1" fmla="*/ 225993 h 829972"/>
                  <a:gd name="connsiteX2" fmla="*/ 104025 w 103976"/>
                  <a:gd name="connsiteY2" fmla="*/ 830511 h 829972"/>
                  <a:gd name="connsiteX3" fmla="*/ 52010 w 103976"/>
                  <a:gd name="connsiteY3" fmla="*/ 207109 h 829972"/>
                  <a:gd name="connsiteX4" fmla="*/ 32881 w 103976"/>
                  <a:gd name="connsiteY4" fmla="*/ 565 h 8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976" h="829972">
                    <a:moveTo>
                      <a:pt x="562" y="23227"/>
                    </a:moveTo>
                    <a:lnTo>
                      <a:pt x="25079" y="225993"/>
                    </a:lnTo>
                    <a:cubicBezTo>
                      <a:pt x="49600" y="428756"/>
                      <a:pt x="98637" y="834285"/>
                      <a:pt x="104025" y="830511"/>
                    </a:cubicBezTo>
                    <a:cubicBezTo>
                      <a:pt x="109409" y="826732"/>
                      <a:pt x="71143" y="413650"/>
                      <a:pt x="52010" y="207109"/>
                    </a:cubicBezTo>
                    <a:lnTo>
                      <a:pt x="32881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7" name="Freeform: Shape 2056">
                <a:extLst>
                  <a:ext uri="{FF2B5EF4-FFF2-40B4-BE49-F238E27FC236}">
                    <a16:creationId xmlns:a16="http://schemas.microsoft.com/office/drawing/2014/main" id="{69C06A9F-6EF7-0304-3161-8858C5EA47C7}"/>
                  </a:ext>
                </a:extLst>
              </p:cNvPr>
              <p:cNvSpPr/>
              <p:nvPr/>
            </p:nvSpPr>
            <p:spPr>
              <a:xfrm>
                <a:off x="8481969" y="1887349"/>
                <a:ext cx="810416" cy="1040201"/>
              </a:xfrm>
              <a:custGeom>
                <a:avLst/>
                <a:gdLst>
                  <a:gd name="connsiteX0" fmla="*/ 536 w 810416"/>
                  <a:gd name="connsiteY0" fmla="*/ 283375 h 1040201"/>
                  <a:gd name="connsiteX1" fmla="*/ 37225 w 810416"/>
                  <a:gd name="connsiteY1" fmla="*/ 483555 h 1040201"/>
                  <a:gd name="connsiteX2" fmla="*/ 282361 w 810416"/>
                  <a:gd name="connsiteY2" fmla="*/ 1036954 h 1040201"/>
                  <a:gd name="connsiteX3" fmla="*/ 712573 w 810416"/>
                  <a:gd name="connsiteY3" fmla="*/ 247889 h 1040201"/>
                  <a:gd name="connsiteX4" fmla="*/ 810953 w 810416"/>
                  <a:gd name="connsiteY4" fmla="*/ 577 h 104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416" h="1040201">
                    <a:moveTo>
                      <a:pt x="536" y="283375"/>
                    </a:moveTo>
                    <a:lnTo>
                      <a:pt x="37225" y="483555"/>
                    </a:lnTo>
                    <a:cubicBezTo>
                      <a:pt x="73915" y="683732"/>
                      <a:pt x="147293" y="1084089"/>
                      <a:pt x="282361" y="1036954"/>
                    </a:cubicBezTo>
                    <a:cubicBezTo>
                      <a:pt x="417433" y="989822"/>
                      <a:pt x="614193" y="495201"/>
                      <a:pt x="712573" y="247889"/>
                    </a:cubicBezTo>
                    <a:lnTo>
                      <a:pt x="810953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8" name="Freeform: Shape 2057">
                <a:extLst>
                  <a:ext uri="{FF2B5EF4-FFF2-40B4-BE49-F238E27FC236}">
                    <a16:creationId xmlns:a16="http://schemas.microsoft.com/office/drawing/2014/main" id="{1F4083CB-B84F-8DA4-7EEB-A77966222E2C}"/>
                  </a:ext>
                </a:extLst>
              </p:cNvPr>
              <p:cNvSpPr/>
              <p:nvPr/>
            </p:nvSpPr>
            <p:spPr>
              <a:xfrm>
                <a:off x="8481969" y="1884986"/>
                <a:ext cx="849817" cy="1042037"/>
              </a:xfrm>
              <a:custGeom>
                <a:avLst/>
                <a:gdLst>
                  <a:gd name="connsiteX0" fmla="*/ 534 w 849817"/>
                  <a:gd name="connsiteY0" fmla="*/ 285738 h 1042037"/>
                  <a:gd name="connsiteX1" fmla="*/ 38043 w 849817"/>
                  <a:gd name="connsiteY1" fmla="*/ 485867 h 1042037"/>
                  <a:gd name="connsiteX2" fmla="*/ 292210 w 849817"/>
                  <a:gd name="connsiteY2" fmla="*/ 1038728 h 1042037"/>
                  <a:gd name="connsiteX3" fmla="*/ 746225 w 849817"/>
                  <a:gd name="connsiteY3" fmla="*/ 248233 h 1042037"/>
                  <a:gd name="connsiteX4" fmla="*/ 850351 w 849817"/>
                  <a:gd name="connsiteY4" fmla="*/ 577 h 104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817" h="1042037">
                    <a:moveTo>
                      <a:pt x="534" y="285738"/>
                    </a:moveTo>
                    <a:lnTo>
                      <a:pt x="38043" y="485867"/>
                    </a:lnTo>
                    <a:cubicBezTo>
                      <a:pt x="75552" y="685996"/>
                      <a:pt x="150573" y="1086255"/>
                      <a:pt x="292210" y="1038728"/>
                    </a:cubicBezTo>
                    <a:cubicBezTo>
                      <a:pt x="433847" y="991201"/>
                      <a:pt x="642099" y="495889"/>
                      <a:pt x="746225" y="248233"/>
                    </a:cubicBezTo>
                    <a:lnTo>
                      <a:pt x="850351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id="{A3BCE632-6C84-4B1F-2917-7B4080923441}"/>
                  </a:ext>
                </a:extLst>
              </p:cNvPr>
              <p:cNvSpPr/>
              <p:nvPr/>
            </p:nvSpPr>
            <p:spPr>
              <a:xfrm>
                <a:off x="8514818" y="1884986"/>
                <a:ext cx="816968" cy="1035964"/>
              </a:xfrm>
              <a:custGeom>
                <a:avLst/>
                <a:gdLst>
                  <a:gd name="connsiteX0" fmla="*/ 533 w 816968"/>
                  <a:gd name="connsiteY0" fmla="*/ 263858 h 1035964"/>
                  <a:gd name="connsiteX1" fmla="*/ 33254 w 816968"/>
                  <a:gd name="connsiteY1" fmla="*/ 467181 h 1035964"/>
                  <a:gd name="connsiteX2" fmla="*/ 267575 w 816968"/>
                  <a:gd name="connsiteY2" fmla="*/ 1033256 h 1035964"/>
                  <a:gd name="connsiteX3" fmla="*/ 714060 w 816968"/>
                  <a:gd name="connsiteY3" fmla="*/ 247776 h 1035964"/>
                  <a:gd name="connsiteX4" fmla="*/ 817501 w 816968"/>
                  <a:gd name="connsiteY4" fmla="*/ 577 h 103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6968" h="1035964">
                    <a:moveTo>
                      <a:pt x="533" y="263858"/>
                    </a:moveTo>
                    <a:lnTo>
                      <a:pt x="33254" y="467181"/>
                    </a:lnTo>
                    <a:cubicBezTo>
                      <a:pt x="65975" y="670499"/>
                      <a:pt x="131413" y="1077137"/>
                      <a:pt x="267575" y="1033256"/>
                    </a:cubicBezTo>
                    <a:cubicBezTo>
                      <a:pt x="403736" y="989376"/>
                      <a:pt x="610618" y="494975"/>
                      <a:pt x="714060" y="247776"/>
                    </a:cubicBezTo>
                    <a:lnTo>
                      <a:pt x="817501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49FCA807-D135-1C89-69F2-469915E37BBB}"/>
                  </a:ext>
                </a:extLst>
              </p:cNvPr>
              <p:cNvSpPr/>
              <p:nvPr/>
            </p:nvSpPr>
            <p:spPr>
              <a:xfrm>
                <a:off x="8548186" y="1884986"/>
                <a:ext cx="783599" cy="1030166"/>
              </a:xfrm>
              <a:custGeom>
                <a:avLst/>
                <a:gdLst>
                  <a:gd name="connsiteX0" fmla="*/ 532 w 783599"/>
                  <a:gd name="connsiteY0" fmla="*/ 242772 h 1030166"/>
                  <a:gd name="connsiteX1" fmla="*/ 28385 w 783599"/>
                  <a:gd name="connsiteY1" fmla="*/ 449167 h 1030166"/>
                  <a:gd name="connsiteX2" fmla="*/ 242545 w 783599"/>
                  <a:gd name="connsiteY2" fmla="*/ 1027986 h 1030166"/>
                  <a:gd name="connsiteX3" fmla="*/ 681386 w 783599"/>
                  <a:gd name="connsiteY3" fmla="*/ 247337 h 1030166"/>
                  <a:gd name="connsiteX4" fmla="*/ 784132 w 783599"/>
                  <a:gd name="connsiteY4" fmla="*/ 577 h 103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599" h="1030166">
                    <a:moveTo>
                      <a:pt x="532" y="242772"/>
                    </a:moveTo>
                    <a:lnTo>
                      <a:pt x="28385" y="449167"/>
                    </a:lnTo>
                    <a:cubicBezTo>
                      <a:pt x="56237" y="655562"/>
                      <a:pt x="111946" y="1068351"/>
                      <a:pt x="242545" y="1027986"/>
                    </a:cubicBezTo>
                    <a:cubicBezTo>
                      <a:pt x="373147" y="987621"/>
                      <a:pt x="578639" y="494097"/>
                      <a:pt x="681386" y="247337"/>
                    </a:cubicBezTo>
                    <a:lnTo>
                      <a:pt x="784132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53584044-4040-C336-43F2-D126672CB7D3}"/>
                  </a:ext>
                </a:extLst>
              </p:cNvPr>
              <p:cNvSpPr/>
              <p:nvPr/>
            </p:nvSpPr>
            <p:spPr>
              <a:xfrm>
                <a:off x="8582048" y="1900099"/>
                <a:ext cx="592636" cy="1013006"/>
              </a:xfrm>
              <a:custGeom>
                <a:avLst/>
                <a:gdLst>
                  <a:gd name="connsiteX0" fmla="*/ 536 w 592636"/>
                  <a:gd name="connsiteY0" fmla="*/ 207381 h 1013006"/>
                  <a:gd name="connsiteX1" fmla="*/ 20178 w 592636"/>
                  <a:gd name="connsiteY1" fmla="*/ 417049 h 1013006"/>
                  <a:gd name="connsiteX2" fmla="*/ 177879 w 592636"/>
                  <a:gd name="connsiteY2" fmla="*/ 1011581 h 1013006"/>
                  <a:gd name="connsiteX3" fmla="*/ 514043 w 592636"/>
                  <a:gd name="connsiteY3" fmla="*/ 244714 h 1013006"/>
                  <a:gd name="connsiteX4" fmla="*/ 593173 w 592636"/>
                  <a:gd name="connsiteY4" fmla="*/ 577 h 101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636" h="1013006">
                    <a:moveTo>
                      <a:pt x="536" y="207381"/>
                    </a:moveTo>
                    <a:lnTo>
                      <a:pt x="20178" y="417049"/>
                    </a:lnTo>
                    <a:cubicBezTo>
                      <a:pt x="39823" y="626714"/>
                      <a:pt x="79105" y="1046050"/>
                      <a:pt x="177879" y="1011581"/>
                    </a:cubicBezTo>
                    <a:cubicBezTo>
                      <a:pt x="276652" y="977116"/>
                      <a:pt x="434913" y="488848"/>
                      <a:pt x="514043" y="244714"/>
                    </a:cubicBezTo>
                    <a:lnTo>
                      <a:pt x="593173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CF6B4F34-D9C5-D149-E073-765FBF8BBFDD}"/>
                  </a:ext>
                </a:extLst>
              </p:cNvPr>
              <p:cNvSpPr/>
              <p:nvPr/>
            </p:nvSpPr>
            <p:spPr>
              <a:xfrm>
                <a:off x="8616389" y="1913289"/>
                <a:ext cx="480468" cy="997658"/>
              </a:xfrm>
              <a:custGeom>
                <a:avLst/>
                <a:gdLst>
                  <a:gd name="connsiteX0" fmla="*/ 538 w 480468"/>
                  <a:gd name="connsiteY0" fmla="*/ 174729 h 997658"/>
                  <a:gd name="connsiteX1" fmla="*/ 13548 w 480468"/>
                  <a:gd name="connsiteY1" fmla="*/ 387510 h 997658"/>
                  <a:gd name="connsiteX2" fmla="*/ 132669 w 480468"/>
                  <a:gd name="connsiteY2" fmla="*/ 996822 h 997658"/>
                  <a:gd name="connsiteX3" fmla="*/ 413942 w 480468"/>
                  <a:gd name="connsiteY3" fmla="*/ 242384 h 997658"/>
                  <a:gd name="connsiteX4" fmla="*/ 481007 w 480468"/>
                  <a:gd name="connsiteY4" fmla="*/ 576 h 99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468" h="997658">
                    <a:moveTo>
                      <a:pt x="538" y="174729"/>
                    </a:moveTo>
                    <a:lnTo>
                      <a:pt x="13548" y="387510"/>
                    </a:lnTo>
                    <a:cubicBezTo>
                      <a:pt x="26562" y="600291"/>
                      <a:pt x="52589" y="1025849"/>
                      <a:pt x="132669" y="996822"/>
                    </a:cubicBezTo>
                    <a:cubicBezTo>
                      <a:pt x="212745" y="967799"/>
                      <a:pt x="346876" y="484188"/>
                      <a:pt x="413942" y="242384"/>
                    </a:cubicBezTo>
                    <a:lnTo>
                      <a:pt x="481007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BCA84F54-692C-964E-C3E7-D49E7188406E}"/>
                  </a:ext>
                </a:extLst>
              </p:cNvPr>
              <p:cNvSpPr/>
              <p:nvPr/>
            </p:nvSpPr>
            <p:spPr>
              <a:xfrm>
                <a:off x="8651184" y="1884986"/>
                <a:ext cx="680601" cy="1014369"/>
              </a:xfrm>
              <a:custGeom>
                <a:avLst/>
                <a:gdLst>
                  <a:gd name="connsiteX0" fmla="*/ 529 w 680601"/>
                  <a:gd name="connsiteY0" fmla="*/ 184401 h 1014369"/>
                  <a:gd name="connsiteX1" fmla="*/ 13363 w 680601"/>
                  <a:gd name="connsiteY1" fmla="*/ 399307 h 1014369"/>
                  <a:gd name="connsiteX2" fmla="*/ 165293 w 680601"/>
                  <a:gd name="connsiteY2" fmla="*/ 1013393 h 1014369"/>
                  <a:gd name="connsiteX3" fmla="*/ 580530 w 680601"/>
                  <a:gd name="connsiteY3" fmla="*/ 246120 h 1014369"/>
                  <a:gd name="connsiteX4" fmla="*/ 681131 w 680601"/>
                  <a:gd name="connsiteY4" fmla="*/ 578 h 10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601" h="1014369">
                    <a:moveTo>
                      <a:pt x="529" y="184401"/>
                    </a:moveTo>
                    <a:lnTo>
                      <a:pt x="13363" y="399307"/>
                    </a:lnTo>
                    <a:cubicBezTo>
                      <a:pt x="26194" y="614217"/>
                      <a:pt x="51859" y="1044032"/>
                      <a:pt x="165293" y="1013393"/>
                    </a:cubicBezTo>
                    <a:cubicBezTo>
                      <a:pt x="278729" y="982757"/>
                      <a:pt x="479929" y="491665"/>
                      <a:pt x="580530" y="246120"/>
                    </a:cubicBezTo>
                    <a:lnTo>
                      <a:pt x="681131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id="{54F4E816-E569-4A0E-D3EB-EF24C31D2393}"/>
                  </a:ext>
                </a:extLst>
              </p:cNvPr>
              <p:cNvSpPr/>
              <p:nvPr/>
            </p:nvSpPr>
            <p:spPr>
              <a:xfrm>
                <a:off x="8651184" y="2034074"/>
                <a:ext cx="70884" cy="901059"/>
              </a:xfrm>
              <a:custGeom>
                <a:avLst/>
                <a:gdLst>
                  <a:gd name="connsiteX0" fmla="*/ 549 w 70884"/>
                  <a:gd name="connsiteY0" fmla="*/ 35308 h 901059"/>
                  <a:gd name="connsiteX1" fmla="*/ 681 w 70884"/>
                  <a:gd name="connsiteY1" fmla="*/ 253323 h 901059"/>
                  <a:gd name="connsiteX2" fmla="*/ 12887 w 70884"/>
                  <a:gd name="connsiteY2" fmla="*/ 901574 h 901059"/>
                  <a:gd name="connsiteX3" fmla="*/ 59748 w 70884"/>
                  <a:gd name="connsiteY3" fmla="*/ 224376 h 901059"/>
                  <a:gd name="connsiteX4" fmla="*/ 71434 w 70884"/>
                  <a:gd name="connsiteY4" fmla="*/ 571 h 90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84" h="901059">
                    <a:moveTo>
                      <a:pt x="549" y="35308"/>
                    </a:moveTo>
                    <a:lnTo>
                      <a:pt x="681" y="253323"/>
                    </a:lnTo>
                    <a:cubicBezTo>
                      <a:pt x="809" y="471334"/>
                      <a:pt x="1073" y="907360"/>
                      <a:pt x="12887" y="901574"/>
                    </a:cubicBezTo>
                    <a:cubicBezTo>
                      <a:pt x="24701" y="895784"/>
                      <a:pt x="48065" y="448178"/>
                      <a:pt x="59748" y="224376"/>
                    </a:cubicBezTo>
                    <a:lnTo>
                      <a:pt x="71434" y="5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id="{BA5F0119-2EBA-4C9A-C87F-755DAF0033E2}"/>
                  </a:ext>
                </a:extLst>
              </p:cNvPr>
              <p:cNvSpPr/>
              <p:nvPr/>
            </p:nvSpPr>
            <p:spPr>
              <a:xfrm>
                <a:off x="8686418" y="1884986"/>
                <a:ext cx="645368" cy="1009627"/>
              </a:xfrm>
              <a:custGeom>
                <a:avLst/>
                <a:gdLst>
                  <a:gd name="connsiteX0" fmla="*/ 527 w 645368"/>
                  <a:gd name="connsiteY0" fmla="*/ 166607 h 1009627"/>
                  <a:gd name="connsiteX1" fmla="*/ 8223 w 645368"/>
                  <a:gd name="connsiteY1" fmla="*/ 384110 h 1009627"/>
                  <a:gd name="connsiteX2" fmla="*/ 138869 w 645368"/>
                  <a:gd name="connsiteY2" fmla="*/ 1008945 h 1009627"/>
                  <a:gd name="connsiteX3" fmla="*/ 546029 w 645368"/>
                  <a:gd name="connsiteY3" fmla="*/ 245750 h 1009627"/>
                  <a:gd name="connsiteX4" fmla="*/ 645896 w 645368"/>
                  <a:gd name="connsiteY4" fmla="*/ 578 h 100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68" h="1009627">
                    <a:moveTo>
                      <a:pt x="527" y="166607"/>
                    </a:moveTo>
                    <a:lnTo>
                      <a:pt x="8223" y="384110"/>
                    </a:lnTo>
                    <a:cubicBezTo>
                      <a:pt x="15915" y="601613"/>
                      <a:pt x="31306" y="1036619"/>
                      <a:pt x="138869" y="1008945"/>
                    </a:cubicBezTo>
                    <a:cubicBezTo>
                      <a:pt x="246428" y="981272"/>
                      <a:pt x="446162" y="490923"/>
                      <a:pt x="546029" y="245750"/>
                    </a:cubicBezTo>
                    <a:lnTo>
                      <a:pt x="645896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id="{4FA504CD-EC70-0205-4941-E88D7CDDA176}"/>
                  </a:ext>
                </a:extLst>
              </p:cNvPr>
              <p:cNvSpPr/>
              <p:nvPr/>
            </p:nvSpPr>
            <p:spPr>
              <a:xfrm>
                <a:off x="8686418" y="1921281"/>
                <a:ext cx="371786" cy="981922"/>
              </a:xfrm>
              <a:custGeom>
                <a:avLst/>
                <a:gdLst>
                  <a:gd name="connsiteX0" fmla="*/ 537 w 371786"/>
                  <a:gd name="connsiteY0" fmla="*/ 130311 h 981922"/>
                  <a:gd name="connsiteX1" fmla="*/ 2530 w 371786"/>
                  <a:gd name="connsiteY1" fmla="*/ 348571 h 981922"/>
                  <a:gd name="connsiteX2" fmla="*/ 70481 w 371786"/>
                  <a:gd name="connsiteY2" fmla="*/ 981724 h 981922"/>
                  <a:gd name="connsiteX3" fmla="*/ 312355 w 371786"/>
                  <a:gd name="connsiteY3" fmla="*/ 240456 h 981922"/>
                  <a:gd name="connsiteX4" fmla="*/ 372324 w 371786"/>
                  <a:gd name="connsiteY4" fmla="*/ 576 h 98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786" h="981922">
                    <a:moveTo>
                      <a:pt x="537" y="130311"/>
                    </a:moveTo>
                    <a:lnTo>
                      <a:pt x="2530" y="348571"/>
                    </a:lnTo>
                    <a:cubicBezTo>
                      <a:pt x="4527" y="566828"/>
                      <a:pt x="8518" y="1003348"/>
                      <a:pt x="70481" y="981724"/>
                    </a:cubicBezTo>
                    <a:cubicBezTo>
                      <a:pt x="132444" y="960100"/>
                      <a:pt x="252385" y="480340"/>
                      <a:pt x="312355" y="240456"/>
                    </a:cubicBezTo>
                    <a:lnTo>
                      <a:pt x="372324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id="{33979A6A-D06E-EB57-E163-02DB50F16875}"/>
                  </a:ext>
                </a:extLst>
              </p:cNvPr>
              <p:cNvSpPr/>
              <p:nvPr/>
            </p:nvSpPr>
            <p:spPr>
              <a:xfrm>
                <a:off x="8670500" y="2034074"/>
                <a:ext cx="51568" cy="896564"/>
              </a:xfrm>
              <a:custGeom>
                <a:avLst/>
                <a:gdLst>
                  <a:gd name="connsiteX0" fmla="*/ 16467 w 51568"/>
                  <a:gd name="connsiteY0" fmla="*/ 17514 h 896564"/>
                  <a:gd name="connsiteX1" fmla="*/ 11459 w 51568"/>
                  <a:gd name="connsiteY1" fmla="*/ 238122 h 896564"/>
                  <a:gd name="connsiteX2" fmla="*/ 2378 w 51568"/>
                  <a:gd name="connsiteY2" fmla="*/ 897123 h 896564"/>
                  <a:gd name="connsiteX3" fmla="*/ 41166 w 51568"/>
                  <a:gd name="connsiteY3" fmla="*/ 224003 h 896564"/>
                  <a:gd name="connsiteX4" fmla="*/ 52117 w 51568"/>
                  <a:gd name="connsiteY4" fmla="*/ 572 h 89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68" h="896564">
                    <a:moveTo>
                      <a:pt x="16467" y="17514"/>
                    </a:moveTo>
                    <a:lnTo>
                      <a:pt x="11459" y="238122"/>
                    </a:lnTo>
                    <a:cubicBezTo>
                      <a:pt x="6452" y="458730"/>
                      <a:pt x="-3566" y="899946"/>
                      <a:pt x="2378" y="897123"/>
                    </a:cubicBezTo>
                    <a:cubicBezTo>
                      <a:pt x="8318" y="894299"/>
                      <a:pt x="30216" y="447435"/>
                      <a:pt x="41166" y="224003"/>
                    </a:cubicBezTo>
                    <a:lnTo>
                      <a:pt x="52117" y="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id="{FC605AF6-F193-9AE0-3CD4-3B5190810A98}"/>
                  </a:ext>
                </a:extLst>
              </p:cNvPr>
              <p:cNvSpPr/>
              <p:nvPr/>
            </p:nvSpPr>
            <p:spPr>
              <a:xfrm>
                <a:off x="8722069" y="1884986"/>
                <a:ext cx="609717" cy="1005141"/>
              </a:xfrm>
              <a:custGeom>
                <a:avLst/>
                <a:gdLst>
                  <a:gd name="connsiteX0" fmla="*/ 526 w 609717"/>
                  <a:gd name="connsiteY0" fmla="*/ 149665 h 1005141"/>
                  <a:gd name="connsiteX1" fmla="*/ 3021 w 609717"/>
                  <a:gd name="connsiteY1" fmla="*/ 369637 h 1005141"/>
                  <a:gd name="connsiteX2" fmla="*/ 112127 w 609717"/>
                  <a:gd name="connsiteY2" fmla="*/ 1004710 h 1005141"/>
                  <a:gd name="connsiteX3" fmla="*/ 511120 w 609717"/>
                  <a:gd name="connsiteY3" fmla="*/ 245396 h 1005141"/>
                  <a:gd name="connsiteX4" fmla="*/ 610244 w 609717"/>
                  <a:gd name="connsiteY4" fmla="*/ 578 h 100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17" h="1005141">
                    <a:moveTo>
                      <a:pt x="526" y="149665"/>
                    </a:moveTo>
                    <a:lnTo>
                      <a:pt x="3021" y="369637"/>
                    </a:lnTo>
                    <a:cubicBezTo>
                      <a:pt x="5515" y="589613"/>
                      <a:pt x="10508" y="1029560"/>
                      <a:pt x="112127" y="1004710"/>
                    </a:cubicBezTo>
                    <a:cubicBezTo>
                      <a:pt x="213746" y="979860"/>
                      <a:pt x="411996" y="490217"/>
                      <a:pt x="511120" y="245396"/>
                    </a:cubicBezTo>
                    <a:lnTo>
                      <a:pt x="610244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69" name="Freeform: Shape 2068">
                <a:extLst>
                  <a:ext uri="{FF2B5EF4-FFF2-40B4-BE49-F238E27FC236}">
                    <a16:creationId xmlns:a16="http://schemas.microsoft.com/office/drawing/2014/main" id="{6D123FE5-58F6-1513-A749-6D062E063BD0}"/>
                  </a:ext>
                </a:extLst>
              </p:cNvPr>
              <p:cNvSpPr/>
              <p:nvPr/>
            </p:nvSpPr>
            <p:spPr>
              <a:xfrm>
                <a:off x="8878076" y="1906229"/>
                <a:ext cx="257617" cy="958004"/>
              </a:xfrm>
              <a:custGeom>
                <a:avLst/>
                <a:gdLst>
                  <a:gd name="connsiteX0" fmla="*/ 219310 w 257617"/>
                  <a:gd name="connsiteY0" fmla="*/ 7637 h 958004"/>
                  <a:gd name="connsiteX1" fmla="*/ 163065 w 257617"/>
                  <a:gd name="connsiteY1" fmla="*/ 245670 h 958004"/>
                  <a:gd name="connsiteX2" fmla="*/ 795 w 257617"/>
                  <a:gd name="connsiteY2" fmla="*/ 958580 h 958004"/>
                  <a:gd name="connsiteX3" fmla="*/ 195426 w 257617"/>
                  <a:gd name="connsiteY3" fmla="*/ 239785 h 958004"/>
                  <a:gd name="connsiteX4" fmla="*/ 258145 w 257617"/>
                  <a:gd name="connsiteY4" fmla="*/ 578 h 95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17" h="958004">
                    <a:moveTo>
                      <a:pt x="219310" y="7637"/>
                    </a:moveTo>
                    <a:lnTo>
                      <a:pt x="163065" y="245670"/>
                    </a:lnTo>
                    <a:cubicBezTo>
                      <a:pt x="106818" y="483700"/>
                      <a:pt x="-5675" y="959758"/>
                      <a:pt x="795" y="958580"/>
                    </a:cubicBezTo>
                    <a:cubicBezTo>
                      <a:pt x="7269" y="957406"/>
                      <a:pt x="132707" y="478992"/>
                      <a:pt x="195426" y="239785"/>
                    </a:cubicBezTo>
                    <a:lnTo>
                      <a:pt x="258145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id="{66D2D171-9A04-8DBE-B2F7-6E43EEE196C5}"/>
                  </a:ext>
                </a:extLst>
              </p:cNvPr>
              <p:cNvSpPr/>
              <p:nvPr/>
            </p:nvSpPr>
            <p:spPr>
              <a:xfrm>
                <a:off x="8917100" y="1894909"/>
                <a:ext cx="296713" cy="963197"/>
              </a:xfrm>
              <a:custGeom>
                <a:avLst/>
                <a:gdLst>
                  <a:gd name="connsiteX0" fmla="*/ 258108 w 296713"/>
                  <a:gd name="connsiteY0" fmla="*/ 5769 h 963197"/>
                  <a:gd name="connsiteX1" fmla="*/ 192140 w 296713"/>
                  <a:gd name="connsiteY1" fmla="*/ 245488 h 963197"/>
                  <a:gd name="connsiteX2" fmla="*/ 757 w 296713"/>
                  <a:gd name="connsiteY2" fmla="*/ 963775 h 963197"/>
                  <a:gd name="connsiteX3" fmla="*/ 224746 w 296713"/>
                  <a:gd name="connsiteY3" fmla="*/ 241161 h 963197"/>
                  <a:gd name="connsiteX4" fmla="*/ 297237 w 296713"/>
                  <a:gd name="connsiteY4" fmla="*/ 579 h 96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13" h="963197">
                    <a:moveTo>
                      <a:pt x="258108" y="5769"/>
                    </a:moveTo>
                    <a:lnTo>
                      <a:pt x="192140" y="245488"/>
                    </a:lnTo>
                    <a:cubicBezTo>
                      <a:pt x="126172" y="485207"/>
                      <a:pt x="-5765" y="964642"/>
                      <a:pt x="757" y="963775"/>
                    </a:cubicBezTo>
                    <a:cubicBezTo>
                      <a:pt x="7275" y="962912"/>
                      <a:pt x="152256" y="481743"/>
                      <a:pt x="224746" y="241161"/>
                    </a:cubicBezTo>
                    <a:lnTo>
                      <a:pt x="297237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id="{D891741A-66EA-267E-BAA2-3720CC57009C}"/>
                  </a:ext>
                </a:extLst>
              </p:cNvPr>
              <p:cNvSpPr/>
              <p:nvPr/>
            </p:nvSpPr>
            <p:spPr>
              <a:xfrm>
                <a:off x="8936704" y="1890659"/>
                <a:ext cx="316349" cy="965087"/>
              </a:xfrm>
              <a:custGeom>
                <a:avLst/>
                <a:gdLst>
                  <a:gd name="connsiteX0" fmla="*/ 277630 w 316349"/>
                  <a:gd name="connsiteY0" fmla="*/ 4829 h 965087"/>
                  <a:gd name="connsiteX1" fmla="*/ 206773 w 316349"/>
                  <a:gd name="connsiteY1" fmla="*/ 245218 h 965087"/>
                  <a:gd name="connsiteX2" fmla="*/ 740 w 316349"/>
                  <a:gd name="connsiteY2" fmla="*/ 965666 h 965087"/>
                  <a:gd name="connsiteX3" fmla="*/ 239474 w 316349"/>
                  <a:gd name="connsiteY3" fmla="*/ 241673 h 965087"/>
                  <a:gd name="connsiteX4" fmla="*/ 316871 w 316349"/>
                  <a:gd name="connsiteY4" fmla="*/ 579 h 9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349" h="965087">
                    <a:moveTo>
                      <a:pt x="277630" y="4829"/>
                    </a:moveTo>
                    <a:lnTo>
                      <a:pt x="206773" y="245218"/>
                    </a:lnTo>
                    <a:cubicBezTo>
                      <a:pt x="135915" y="485602"/>
                      <a:pt x="-5799" y="966376"/>
                      <a:pt x="740" y="965666"/>
                    </a:cubicBezTo>
                    <a:cubicBezTo>
                      <a:pt x="7280" y="964956"/>
                      <a:pt x="162076" y="482768"/>
                      <a:pt x="239474" y="241673"/>
                    </a:cubicBezTo>
                    <a:lnTo>
                      <a:pt x="316871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</p:grpSp>
        <p:grpSp>
          <p:nvGrpSpPr>
            <p:cNvPr id="2072" name="Content Placeholder 8">
              <a:extLst>
                <a:ext uri="{FF2B5EF4-FFF2-40B4-BE49-F238E27FC236}">
                  <a16:creationId xmlns:a16="http://schemas.microsoft.com/office/drawing/2014/main" id="{8116BB37-A319-23FB-FBDE-3362322A7754}"/>
                </a:ext>
              </a:extLst>
            </p:cNvPr>
            <p:cNvGrpSpPr/>
            <p:nvPr/>
          </p:nvGrpSpPr>
          <p:grpSpPr>
            <a:xfrm>
              <a:off x="7285983" y="1385949"/>
              <a:ext cx="4710583" cy="4894025"/>
              <a:chOff x="7285983" y="1385949"/>
              <a:chExt cx="4710583" cy="4894025"/>
            </a:xfrm>
            <a:solidFill>
              <a:srgbClr val="000000"/>
            </a:solidFill>
          </p:grpSpPr>
          <p:sp>
            <p:nvSpPr>
              <p:cNvPr id="2073" name="TextBox 2072">
                <a:extLst>
                  <a:ext uri="{FF2B5EF4-FFF2-40B4-BE49-F238E27FC236}">
                    <a16:creationId xmlns:a16="http://schemas.microsoft.com/office/drawing/2014/main" id="{553F8A19-6261-07A0-2190-0DDA5AC3DE89}"/>
                  </a:ext>
                </a:extLst>
              </p:cNvPr>
              <p:cNvSpPr txBox="1"/>
              <p:nvPr/>
            </p:nvSpPr>
            <p:spPr>
              <a:xfrm rot="16282443">
                <a:off x="9196788" y="1598683"/>
                <a:ext cx="51488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singleExpression</a:t>
                </a:r>
              </a:p>
            </p:txBody>
          </p:sp>
          <p:sp>
            <p:nvSpPr>
              <p:cNvPr id="2074" name="TextBox 2073">
                <a:extLst>
                  <a:ext uri="{FF2B5EF4-FFF2-40B4-BE49-F238E27FC236}">
                    <a16:creationId xmlns:a16="http://schemas.microsoft.com/office/drawing/2014/main" id="{8250ECEA-749C-C255-54CF-C64208519688}"/>
                  </a:ext>
                </a:extLst>
              </p:cNvPr>
              <p:cNvSpPr txBox="1"/>
              <p:nvPr/>
            </p:nvSpPr>
            <p:spPr>
              <a:xfrm rot="16364886">
                <a:off x="9284548" y="1651410"/>
                <a:ext cx="4235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templateFile</a:t>
                </a:r>
              </a:p>
            </p:txBody>
          </p:sp>
          <p:sp>
            <p:nvSpPr>
              <p:cNvPr id="2075" name="TextBox 2074">
                <a:extLst>
                  <a:ext uri="{FF2B5EF4-FFF2-40B4-BE49-F238E27FC236}">
                    <a16:creationId xmlns:a16="http://schemas.microsoft.com/office/drawing/2014/main" id="{D34B8FC2-F1F5-6EAD-89A3-6B4CA760DCD0}"/>
                  </a:ext>
                </a:extLst>
              </p:cNvPr>
              <p:cNvSpPr txBox="1"/>
              <p:nvPr/>
            </p:nvSpPr>
            <p:spPr>
              <a:xfrm rot="16447328">
                <a:off x="9322718" y="1646685"/>
                <a:ext cx="4347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templateLine</a:t>
                </a:r>
              </a:p>
            </p:txBody>
          </p:sp>
          <p:sp>
            <p:nvSpPr>
              <p:cNvPr id="2076" name="TextBox 2075">
                <a:extLst>
                  <a:ext uri="{FF2B5EF4-FFF2-40B4-BE49-F238E27FC236}">
                    <a16:creationId xmlns:a16="http://schemas.microsoft.com/office/drawing/2014/main" id="{D43AE099-4E3F-525D-6A02-873E8063321A}"/>
                  </a:ext>
                </a:extLst>
              </p:cNvPr>
              <p:cNvSpPr txBox="1"/>
              <p:nvPr/>
            </p:nvSpPr>
            <p:spPr>
              <a:xfrm rot="16529771">
                <a:off x="9402745" y="1693998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template</a:t>
                </a:r>
              </a:p>
            </p:txBody>
          </p:sp>
          <p:sp>
            <p:nvSpPr>
              <p:cNvPr id="2077" name="TextBox 2076">
                <a:extLst>
                  <a:ext uri="{FF2B5EF4-FFF2-40B4-BE49-F238E27FC236}">
                    <a16:creationId xmlns:a16="http://schemas.microsoft.com/office/drawing/2014/main" id="{E4A27FCC-FE4C-0675-F558-23A8817C2658}"/>
                  </a:ext>
                </a:extLst>
              </p:cNvPr>
              <p:cNvSpPr txBox="1"/>
              <p:nvPr/>
            </p:nvSpPr>
            <p:spPr>
              <a:xfrm rot="16612214">
                <a:off x="9362773" y="1602315"/>
                <a:ext cx="54053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templateFragment</a:t>
                </a:r>
              </a:p>
            </p:txBody>
          </p:sp>
          <p:sp>
            <p:nvSpPr>
              <p:cNvPr id="2078" name="TextBox 2077">
                <a:extLst>
                  <a:ext uri="{FF2B5EF4-FFF2-40B4-BE49-F238E27FC236}">
                    <a16:creationId xmlns:a16="http://schemas.microsoft.com/office/drawing/2014/main" id="{33B24E91-EC8E-687A-8468-281A91B10954}"/>
                  </a:ext>
                </a:extLst>
              </p:cNvPr>
              <p:cNvSpPr txBox="1"/>
              <p:nvPr/>
            </p:nvSpPr>
            <p:spPr>
              <a:xfrm rot="16694657">
                <a:off x="9481431" y="1704105"/>
                <a:ext cx="36420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textBlock</a:t>
                </a:r>
              </a:p>
            </p:txBody>
          </p:sp>
          <p:sp>
            <p:nvSpPr>
              <p:cNvPr id="2079" name="TextBox 2078">
                <a:extLst>
                  <a:ext uri="{FF2B5EF4-FFF2-40B4-BE49-F238E27FC236}">
                    <a16:creationId xmlns:a16="http://schemas.microsoft.com/office/drawing/2014/main" id="{31425E10-7776-FEFB-DD56-4F6B0D8CF4AD}"/>
                  </a:ext>
                </a:extLst>
              </p:cNvPr>
              <p:cNvSpPr txBox="1"/>
              <p:nvPr/>
            </p:nvSpPr>
            <p:spPr>
              <a:xfrm rot="16777099">
                <a:off x="9507919" y="1683623"/>
                <a:ext cx="40427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whitespace</a:t>
                </a:r>
              </a:p>
            </p:txBody>
          </p:sp>
          <p:sp>
            <p:nvSpPr>
              <p:cNvPr id="2080" name="TextBox 2079">
                <a:extLst>
                  <a:ext uri="{FF2B5EF4-FFF2-40B4-BE49-F238E27FC236}">
                    <a16:creationId xmlns:a16="http://schemas.microsoft.com/office/drawing/2014/main" id="{8B99F629-81D3-4327-2A2A-54A35A784689}"/>
                  </a:ext>
                </a:extLst>
              </p:cNvPr>
              <p:cNvSpPr txBox="1"/>
              <p:nvPr/>
            </p:nvSpPr>
            <p:spPr>
              <a:xfrm rot="16859541">
                <a:off x="9558667" y="1702085"/>
                <a:ext cx="3834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labelBlock</a:t>
                </a:r>
              </a:p>
            </p:txBody>
          </p:sp>
          <p:sp>
            <p:nvSpPr>
              <p:cNvPr id="2081" name="TextBox 2080">
                <a:extLst>
                  <a:ext uri="{FF2B5EF4-FFF2-40B4-BE49-F238E27FC236}">
                    <a16:creationId xmlns:a16="http://schemas.microsoft.com/office/drawing/2014/main" id="{1EFB67D3-926A-AEB1-4A96-6DD8BAB1E7D9}"/>
                  </a:ext>
                </a:extLst>
              </p:cNvPr>
              <p:cNvSpPr txBox="1"/>
              <p:nvPr/>
            </p:nvSpPr>
            <p:spPr>
              <a:xfrm rot="16941985">
                <a:off x="9597836" y="1712521"/>
                <a:ext cx="3882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assetType</a:t>
                </a:r>
              </a:p>
            </p:txBody>
          </p:sp>
          <p:sp>
            <p:nvSpPr>
              <p:cNvPr id="2082" name="TextBox 2081">
                <a:extLst>
                  <a:ext uri="{FF2B5EF4-FFF2-40B4-BE49-F238E27FC236}">
                    <a16:creationId xmlns:a16="http://schemas.microsoft.com/office/drawing/2014/main" id="{5289A54E-B252-949B-3BC5-399C42AB1421}"/>
                  </a:ext>
                </a:extLst>
              </p:cNvPr>
              <p:cNvSpPr txBox="1"/>
              <p:nvPr/>
            </p:nvSpPr>
            <p:spPr>
              <a:xfrm rot="17024427">
                <a:off x="9645016" y="1729269"/>
                <a:ext cx="3738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labelType</a:t>
                </a:r>
              </a:p>
            </p:txBody>
          </p:sp>
          <p:sp>
            <p:nvSpPr>
              <p:cNvPr id="2083" name="TextBox 2082">
                <a:extLst>
                  <a:ext uri="{FF2B5EF4-FFF2-40B4-BE49-F238E27FC236}">
                    <a16:creationId xmlns:a16="http://schemas.microsoft.com/office/drawing/2014/main" id="{B1D047AD-7094-5914-33EA-E969B678FA38}"/>
                  </a:ext>
                </a:extLst>
              </p:cNvPr>
              <p:cNvSpPr txBox="1"/>
              <p:nvPr/>
            </p:nvSpPr>
            <p:spPr>
              <a:xfrm rot="17106870">
                <a:off x="9704301" y="1759289"/>
                <a:ext cx="3273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assetId</a:t>
                </a:r>
              </a:p>
            </p:txBody>
          </p:sp>
          <p:sp>
            <p:nvSpPr>
              <p:cNvPr id="2084" name="TextBox 2083">
                <a:extLst>
                  <a:ext uri="{FF2B5EF4-FFF2-40B4-BE49-F238E27FC236}">
                    <a16:creationId xmlns:a16="http://schemas.microsoft.com/office/drawing/2014/main" id="{ECE839FA-90F2-6747-3879-CC23354AE3D1}"/>
                  </a:ext>
                </a:extLst>
              </p:cNvPr>
              <p:cNvSpPr txBox="1"/>
              <p:nvPr/>
            </p:nvSpPr>
            <p:spPr>
              <a:xfrm rot="17189314">
                <a:off x="9707301" y="1721642"/>
                <a:ext cx="4315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otherAssetId</a:t>
                </a:r>
              </a:p>
            </p:txBody>
          </p:sp>
          <p:sp>
            <p:nvSpPr>
              <p:cNvPr id="2085" name="TextBox 2084">
                <a:extLst>
                  <a:ext uri="{FF2B5EF4-FFF2-40B4-BE49-F238E27FC236}">
                    <a16:creationId xmlns:a16="http://schemas.microsoft.com/office/drawing/2014/main" id="{3900A1B7-DC93-52B2-0929-DBEDCB403CAC}"/>
                  </a:ext>
                </a:extLst>
              </p:cNvPr>
              <p:cNvSpPr txBox="1"/>
              <p:nvPr/>
            </p:nvSpPr>
            <p:spPr>
              <a:xfrm rot="17271754">
                <a:off x="9725019" y="1696130"/>
                <a:ext cx="5036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expressionBlock</a:t>
                </a:r>
              </a:p>
            </p:txBody>
          </p:sp>
          <p:sp>
            <p:nvSpPr>
              <p:cNvPr id="2086" name="TextBox 2085">
                <a:extLst>
                  <a:ext uri="{FF2B5EF4-FFF2-40B4-BE49-F238E27FC236}">
                    <a16:creationId xmlns:a16="http://schemas.microsoft.com/office/drawing/2014/main" id="{0D913E40-DA06-CDC7-BDCE-7A81B09E7076}"/>
                  </a:ext>
                </a:extLst>
              </p:cNvPr>
              <p:cNvSpPr txBox="1"/>
              <p:nvPr/>
            </p:nvSpPr>
            <p:spPr>
              <a:xfrm rot="17354200">
                <a:off x="9715021" y="1641147"/>
                <a:ext cx="65594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contextDeclarationBlock</a:t>
                </a:r>
              </a:p>
            </p:txBody>
          </p:sp>
          <p:sp>
            <p:nvSpPr>
              <p:cNvPr id="2087" name="TextBox 2086">
                <a:extLst>
                  <a:ext uri="{FF2B5EF4-FFF2-40B4-BE49-F238E27FC236}">
                    <a16:creationId xmlns:a16="http://schemas.microsoft.com/office/drawing/2014/main" id="{17938C36-DE18-5D20-C41A-F9F0480961EC}"/>
                  </a:ext>
                </a:extLst>
              </p:cNvPr>
              <p:cNvSpPr txBox="1"/>
              <p:nvPr/>
            </p:nvSpPr>
            <p:spPr>
              <a:xfrm rot="17436640">
                <a:off x="9825391" y="1749265"/>
                <a:ext cx="45236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parameterList</a:t>
                </a:r>
              </a:p>
            </p:txBody>
          </p:sp>
          <p:sp>
            <p:nvSpPr>
              <p:cNvPr id="2088" name="TextBox 2087">
                <a:extLst>
                  <a:ext uri="{FF2B5EF4-FFF2-40B4-BE49-F238E27FC236}">
                    <a16:creationId xmlns:a16="http://schemas.microsoft.com/office/drawing/2014/main" id="{B800A4E3-C544-EC34-4CD8-9CD00928B6DB}"/>
                  </a:ext>
                </a:extLst>
              </p:cNvPr>
              <p:cNvSpPr txBox="1"/>
              <p:nvPr/>
            </p:nvSpPr>
            <p:spPr>
              <a:xfrm rot="17519085">
                <a:off x="9819435" y="1692205"/>
                <a:ext cx="60465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parameterDeclaration</a:t>
                </a:r>
              </a:p>
            </p:txBody>
          </p:sp>
          <p:sp>
            <p:nvSpPr>
              <p:cNvPr id="2089" name="TextBox 2088">
                <a:extLst>
                  <a:ext uri="{FF2B5EF4-FFF2-40B4-BE49-F238E27FC236}">
                    <a16:creationId xmlns:a16="http://schemas.microsoft.com/office/drawing/2014/main" id="{C65E3FE7-6048-0414-7EF3-E52F64AE3A5E}"/>
                  </a:ext>
                </a:extLst>
              </p:cNvPr>
              <p:cNvSpPr txBox="1"/>
              <p:nvPr/>
            </p:nvSpPr>
            <p:spPr>
              <a:xfrm rot="17601528">
                <a:off x="9892907" y="1765167"/>
                <a:ext cx="4940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parameterValue</a:t>
                </a:r>
              </a:p>
            </p:txBody>
          </p:sp>
          <p:sp>
            <p:nvSpPr>
              <p:cNvPr id="2090" name="TextBox 2089">
                <a:extLst>
                  <a:ext uri="{FF2B5EF4-FFF2-40B4-BE49-F238E27FC236}">
                    <a16:creationId xmlns:a16="http://schemas.microsoft.com/office/drawing/2014/main" id="{7DC62172-FB35-81D9-9662-353F61F3B466}"/>
                  </a:ext>
                </a:extLst>
              </p:cNvPr>
              <p:cNvSpPr txBox="1"/>
              <p:nvPr/>
            </p:nvSpPr>
            <p:spPr>
              <a:xfrm rot="17683967">
                <a:off x="9962246" y="1826323"/>
                <a:ext cx="39626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expression</a:t>
                </a:r>
              </a:p>
            </p:txBody>
          </p:sp>
          <p:sp>
            <p:nvSpPr>
              <p:cNvPr id="2091" name="TextBox 2090">
                <a:extLst>
                  <a:ext uri="{FF2B5EF4-FFF2-40B4-BE49-F238E27FC236}">
                    <a16:creationId xmlns:a16="http://schemas.microsoft.com/office/drawing/2014/main" id="{F32C6C4D-064E-2C7F-1351-CC39206DCE24}"/>
                  </a:ext>
                </a:extLst>
              </p:cNvPr>
              <p:cNvSpPr txBox="1"/>
              <p:nvPr/>
            </p:nvSpPr>
            <p:spPr>
              <a:xfrm rot="17766412">
                <a:off x="9946801" y="1751166"/>
                <a:ext cx="5966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lateBoundExpression</a:t>
                </a:r>
              </a:p>
            </p:txBody>
          </p:sp>
          <p:sp>
            <p:nvSpPr>
              <p:cNvPr id="2092" name="TextBox 2091">
                <a:extLst>
                  <a:ext uri="{FF2B5EF4-FFF2-40B4-BE49-F238E27FC236}">
                    <a16:creationId xmlns:a16="http://schemas.microsoft.com/office/drawing/2014/main" id="{6A4D6849-3A8B-2D12-1DAE-2E66C6A7AF2F}"/>
                  </a:ext>
                </a:extLst>
              </p:cNvPr>
              <p:cNvSpPr txBox="1"/>
              <p:nvPr/>
            </p:nvSpPr>
            <p:spPr>
              <a:xfrm rot="17848854">
                <a:off x="9999000" y="1789509"/>
                <a:ext cx="55496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booleanExpression</a:t>
                </a:r>
              </a:p>
            </p:txBody>
          </p:sp>
          <p:sp>
            <p:nvSpPr>
              <p:cNvPr id="2093" name="TextBox 2092">
                <a:extLst>
                  <a:ext uri="{FF2B5EF4-FFF2-40B4-BE49-F238E27FC236}">
                    <a16:creationId xmlns:a16="http://schemas.microsoft.com/office/drawing/2014/main" id="{E2996214-DB33-550D-98E2-DEBF4DB7D773}"/>
                  </a:ext>
                </a:extLst>
              </p:cNvPr>
              <p:cNvSpPr txBox="1"/>
              <p:nvPr/>
            </p:nvSpPr>
            <p:spPr>
              <a:xfrm rot="17931298">
                <a:off x="10049606" y="1833176"/>
                <a:ext cx="50847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stringExpression</a:t>
                </a:r>
              </a:p>
            </p:txBody>
          </p:sp>
          <p:sp>
            <p:nvSpPr>
              <p:cNvPr id="2094" name="TextBox 2093">
                <a:extLst>
                  <a:ext uri="{FF2B5EF4-FFF2-40B4-BE49-F238E27FC236}">
                    <a16:creationId xmlns:a16="http://schemas.microsoft.com/office/drawing/2014/main" id="{1300280C-A94C-DF7A-4C84-46CA8D3E7D5E}"/>
                  </a:ext>
                </a:extLst>
              </p:cNvPr>
              <p:cNvSpPr txBox="1"/>
              <p:nvPr/>
            </p:nvSpPr>
            <p:spPr>
              <a:xfrm rot="18013739">
                <a:off x="10077114" y="1832937"/>
                <a:ext cx="55656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numericExpression</a:t>
                </a:r>
              </a:p>
            </p:txBody>
          </p:sp>
          <p:sp>
            <p:nvSpPr>
              <p:cNvPr id="2095" name="TextBox 2094">
                <a:extLst>
                  <a:ext uri="{FF2B5EF4-FFF2-40B4-BE49-F238E27FC236}">
                    <a16:creationId xmlns:a16="http://schemas.microsoft.com/office/drawing/2014/main" id="{D029FCFB-1110-C531-6FD8-0DF59E8E2239}"/>
                  </a:ext>
                </a:extLst>
              </p:cNvPr>
              <p:cNvSpPr txBox="1"/>
              <p:nvPr/>
            </p:nvSpPr>
            <p:spPr>
              <a:xfrm rot="18096182">
                <a:off x="10130909" y="1888764"/>
                <a:ext cx="48603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dateExpression</a:t>
                </a:r>
              </a:p>
            </p:txBody>
          </p:sp>
          <p:sp>
            <p:nvSpPr>
              <p:cNvPr id="2096" name="TextBox 2095">
                <a:extLst>
                  <a:ext uri="{FF2B5EF4-FFF2-40B4-BE49-F238E27FC236}">
                    <a16:creationId xmlns:a16="http://schemas.microsoft.com/office/drawing/2014/main" id="{0F10C0AA-0842-A4E1-0CA1-9D7E44E259EB}"/>
                  </a:ext>
                </a:extLst>
              </p:cNvPr>
              <p:cNvSpPr txBox="1"/>
              <p:nvPr/>
            </p:nvSpPr>
            <p:spPr>
              <a:xfrm rot="18178627">
                <a:off x="10169022" y="1912313"/>
                <a:ext cx="4844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timeExpression</a:t>
                </a:r>
              </a:p>
            </p:txBody>
          </p:sp>
          <p:sp>
            <p:nvSpPr>
              <p:cNvPr id="2097" name="TextBox 2096">
                <a:extLst>
                  <a:ext uri="{FF2B5EF4-FFF2-40B4-BE49-F238E27FC236}">
                    <a16:creationId xmlns:a16="http://schemas.microsoft.com/office/drawing/2014/main" id="{B824C4AE-91F2-752C-82F3-8381FB072AF7}"/>
                  </a:ext>
                </a:extLst>
              </p:cNvPr>
              <p:cNvSpPr txBox="1"/>
              <p:nvPr/>
            </p:nvSpPr>
            <p:spPr>
              <a:xfrm rot="18261068">
                <a:off x="10190557" y="1905042"/>
                <a:ext cx="55816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durationExpression</a:t>
                </a:r>
              </a:p>
            </p:txBody>
          </p:sp>
          <p:sp>
            <p:nvSpPr>
              <p:cNvPr id="2098" name="TextBox 2097">
                <a:extLst>
                  <a:ext uri="{FF2B5EF4-FFF2-40B4-BE49-F238E27FC236}">
                    <a16:creationId xmlns:a16="http://schemas.microsoft.com/office/drawing/2014/main" id="{9F482C7C-D444-4DD4-80B4-909F0B2DD70E}"/>
                  </a:ext>
                </a:extLst>
              </p:cNvPr>
              <p:cNvSpPr txBox="1"/>
              <p:nvPr/>
            </p:nvSpPr>
            <p:spPr>
              <a:xfrm rot="18343511">
                <a:off x="10222097" y="1916037"/>
                <a:ext cx="59022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sequenceExpression</a:t>
                </a:r>
              </a:p>
            </p:txBody>
          </p:sp>
          <p:sp>
            <p:nvSpPr>
              <p:cNvPr id="2099" name="TextBox 2098">
                <a:extLst>
                  <a:ext uri="{FF2B5EF4-FFF2-40B4-BE49-F238E27FC236}">
                    <a16:creationId xmlns:a16="http://schemas.microsoft.com/office/drawing/2014/main" id="{59645F39-178D-8B3A-AA85-19B63749A2E7}"/>
                  </a:ext>
                </a:extLst>
              </p:cNvPr>
              <p:cNvSpPr txBox="1"/>
              <p:nvPr/>
            </p:nvSpPr>
            <p:spPr>
              <a:xfrm rot="18425953">
                <a:off x="10276915" y="1986772"/>
                <a:ext cx="4876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stringSequence</a:t>
                </a:r>
              </a:p>
            </p:txBody>
          </p:sp>
          <p:sp>
            <p:nvSpPr>
              <p:cNvPr id="2100" name="TextBox 2099">
                <a:extLst>
                  <a:ext uri="{FF2B5EF4-FFF2-40B4-BE49-F238E27FC236}">
                    <a16:creationId xmlns:a16="http://schemas.microsoft.com/office/drawing/2014/main" id="{85DCDC18-C688-C157-901E-A0393E9D5799}"/>
                  </a:ext>
                </a:extLst>
              </p:cNvPr>
              <p:cNvSpPr txBox="1"/>
              <p:nvPr/>
            </p:nvSpPr>
            <p:spPr>
              <a:xfrm rot="18508399">
                <a:off x="10264247" y="1909293"/>
                <a:ext cx="74892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stringSequenceFromIteration</a:t>
                </a:r>
              </a:p>
            </p:txBody>
          </p:sp>
          <p:sp>
            <p:nvSpPr>
              <p:cNvPr id="2101" name="TextBox 2100">
                <a:extLst>
                  <a:ext uri="{FF2B5EF4-FFF2-40B4-BE49-F238E27FC236}">
                    <a16:creationId xmlns:a16="http://schemas.microsoft.com/office/drawing/2014/main" id="{15AEA893-85AA-15D6-9BED-0A5840ECAFD4}"/>
                  </a:ext>
                </a:extLst>
              </p:cNvPr>
              <p:cNvSpPr txBox="1"/>
              <p:nvPr/>
            </p:nvSpPr>
            <p:spPr>
              <a:xfrm rot="18590838">
                <a:off x="10339252" y="2022024"/>
                <a:ext cx="5341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booleanSequence</a:t>
                </a:r>
              </a:p>
            </p:txBody>
          </p:sp>
          <p:sp>
            <p:nvSpPr>
              <p:cNvPr id="2102" name="TextBox 2101">
                <a:extLst>
                  <a:ext uri="{FF2B5EF4-FFF2-40B4-BE49-F238E27FC236}">
                    <a16:creationId xmlns:a16="http://schemas.microsoft.com/office/drawing/2014/main" id="{CF19098B-8001-FDED-E164-5455004B8728}"/>
                  </a:ext>
                </a:extLst>
              </p:cNvPr>
              <p:cNvSpPr txBox="1"/>
              <p:nvPr/>
            </p:nvSpPr>
            <p:spPr>
              <a:xfrm rot="18673282">
                <a:off x="10330628" y="1950690"/>
                <a:ext cx="79541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booleanSequenceFromIteration</a:t>
                </a:r>
              </a:p>
            </p:txBody>
          </p:sp>
          <p:sp>
            <p:nvSpPr>
              <p:cNvPr id="2103" name="TextBox 2102">
                <a:extLst>
                  <a:ext uri="{FF2B5EF4-FFF2-40B4-BE49-F238E27FC236}">
                    <a16:creationId xmlns:a16="http://schemas.microsoft.com/office/drawing/2014/main" id="{349DEA9D-0897-93D0-0A31-CF03B190F2DD}"/>
                  </a:ext>
                </a:extLst>
              </p:cNvPr>
              <p:cNvSpPr txBox="1"/>
              <p:nvPr/>
            </p:nvSpPr>
            <p:spPr>
              <a:xfrm rot="18755725">
                <a:off x="10405839" y="2080996"/>
                <a:ext cx="5357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numericSequence</a:t>
                </a:r>
              </a:p>
            </p:txBody>
          </p:sp>
          <p:sp>
            <p:nvSpPr>
              <p:cNvPr id="2104" name="TextBox 2103">
                <a:extLst>
                  <a:ext uri="{FF2B5EF4-FFF2-40B4-BE49-F238E27FC236}">
                    <a16:creationId xmlns:a16="http://schemas.microsoft.com/office/drawing/2014/main" id="{612DA6F2-F53C-3060-D6B9-8707308E7E6D}"/>
                  </a:ext>
                </a:extLst>
              </p:cNvPr>
              <p:cNvSpPr txBox="1"/>
              <p:nvPr/>
            </p:nvSpPr>
            <p:spPr>
              <a:xfrm rot="18838168">
                <a:off x="10400494" y="2015594"/>
                <a:ext cx="79701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numericSequenceFromIteration</a:t>
                </a:r>
              </a:p>
            </p:txBody>
          </p:sp>
          <p:sp>
            <p:nvSpPr>
              <p:cNvPr id="2105" name="TextBox 2104">
                <a:extLst>
                  <a:ext uri="{FF2B5EF4-FFF2-40B4-BE49-F238E27FC236}">
                    <a16:creationId xmlns:a16="http://schemas.microsoft.com/office/drawing/2014/main" id="{7AC3AD93-AF0E-78D5-745E-AF9BC84E705A}"/>
                  </a:ext>
                </a:extLst>
              </p:cNvPr>
              <p:cNvSpPr txBox="1"/>
              <p:nvPr/>
            </p:nvSpPr>
            <p:spPr>
              <a:xfrm rot="18920609">
                <a:off x="10478268" y="2170127"/>
                <a:ext cx="4651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dateSequence</a:t>
                </a:r>
              </a:p>
            </p:txBody>
          </p:sp>
          <p:sp>
            <p:nvSpPr>
              <p:cNvPr id="2106" name="TextBox 2105">
                <a:extLst>
                  <a:ext uri="{FF2B5EF4-FFF2-40B4-BE49-F238E27FC236}">
                    <a16:creationId xmlns:a16="http://schemas.microsoft.com/office/drawing/2014/main" id="{804C2C91-DA7C-8C37-EF78-81A12A46C321}"/>
                  </a:ext>
                </a:extLst>
              </p:cNvPr>
              <p:cNvSpPr txBox="1"/>
              <p:nvPr/>
            </p:nvSpPr>
            <p:spPr>
              <a:xfrm rot="19003055">
                <a:off x="10475278" y="2110144"/>
                <a:ext cx="72648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dateSequenceFromIteration</a:t>
                </a:r>
              </a:p>
            </p:txBody>
          </p:sp>
          <p:sp>
            <p:nvSpPr>
              <p:cNvPr id="2107" name="TextBox 2106">
                <a:extLst>
                  <a:ext uri="{FF2B5EF4-FFF2-40B4-BE49-F238E27FC236}">
                    <a16:creationId xmlns:a16="http://schemas.microsoft.com/office/drawing/2014/main" id="{63B16E2C-7139-865E-3242-83474C99641A}"/>
                  </a:ext>
                </a:extLst>
              </p:cNvPr>
              <p:cNvSpPr txBox="1"/>
              <p:nvPr/>
            </p:nvSpPr>
            <p:spPr>
              <a:xfrm rot="19085496">
                <a:off x="10539238" y="2233942"/>
                <a:ext cx="46358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timeSequence</a:t>
                </a:r>
              </a:p>
            </p:txBody>
          </p:sp>
          <p:sp>
            <p:nvSpPr>
              <p:cNvPr id="2108" name="TextBox 2107">
                <a:extLst>
                  <a:ext uri="{FF2B5EF4-FFF2-40B4-BE49-F238E27FC236}">
                    <a16:creationId xmlns:a16="http://schemas.microsoft.com/office/drawing/2014/main" id="{28BFCECF-F848-5EE5-0200-D4B1079EA793}"/>
                  </a:ext>
                </a:extLst>
              </p:cNvPr>
              <p:cNvSpPr txBox="1"/>
              <p:nvPr/>
            </p:nvSpPr>
            <p:spPr>
              <a:xfrm rot="19167937">
                <a:off x="10538978" y="2180148"/>
                <a:ext cx="72487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timeSequenceFromIteration</a:t>
                </a:r>
              </a:p>
            </p:txBody>
          </p:sp>
          <p:sp>
            <p:nvSpPr>
              <p:cNvPr id="2109" name="TextBox 2108">
                <a:extLst>
                  <a:ext uri="{FF2B5EF4-FFF2-40B4-BE49-F238E27FC236}">
                    <a16:creationId xmlns:a16="http://schemas.microsoft.com/office/drawing/2014/main" id="{C47A5E60-5369-9751-1603-6DEE421320D4}"/>
                  </a:ext>
                </a:extLst>
              </p:cNvPr>
              <p:cNvSpPr txBox="1"/>
              <p:nvPr/>
            </p:nvSpPr>
            <p:spPr>
              <a:xfrm rot="19250382">
                <a:off x="10589187" y="2276317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durationSequence</a:t>
                </a:r>
              </a:p>
            </p:txBody>
          </p:sp>
          <p:sp>
            <p:nvSpPr>
              <p:cNvPr id="2110" name="TextBox 2109">
                <a:extLst>
                  <a:ext uri="{FF2B5EF4-FFF2-40B4-BE49-F238E27FC236}">
                    <a16:creationId xmlns:a16="http://schemas.microsoft.com/office/drawing/2014/main" id="{791D6B39-E9E9-EF3F-6C1B-46043CB90DA6}"/>
                  </a:ext>
                </a:extLst>
              </p:cNvPr>
              <p:cNvSpPr txBox="1"/>
              <p:nvPr/>
            </p:nvSpPr>
            <p:spPr>
              <a:xfrm rot="19332823">
                <a:off x="10591926" y="2229558"/>
                <a:ext cx="79861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durationSequenceFromIteration</a:t>
                </a:r>
              </a:p>
            </p:txBody>
          </p:sp>
          <p:sp>
            <p:nvSpPr>
              <p:cNvPr id="2111" name="TextBox 2110">
                <a:extLst>
                  <a:ext uri="{FF2B5EF4-FFF2-40B4-BE49-F238E27FC236}">
                    <a16:creationId xmlns:a16="http://schemas.microsoft.com/office/drawing/2014/main" id="{BFAA9A83-4ECE-D246-B042-F5B5A1EC1E47}"/>
                  </a:ext>
                </a:extLst>
              </p:cNvPr>
              <p:cNvSpPr txBox="1"/>
              <p:nvPr/>
            </p:nvSpPr>
            <p:spPr>
              <a:xfrm rot="19415268">
                <a:off x="10657067" y="2401333"/>
                <a:ext cx="36420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predicate</a:t>
                </a:r>
              </a:p>
            </p:txBody>
          </p:sp>
          <p:sp>
            <p:nvSpPr>
              <p:cNvPr id="2112" name="TextBox 2111">
                <a:extLst>
                  <a:ext uri="{FF2B5EF4-FFF2-40B4-BE49-F238E27FC236}">
                    <a16:creationId xmlns:a16="http://schemas.microsoft.com/office/drawing/2014/main" id="{5B0B4A65-02B3-9C71-B753-F0F3B4907366}"/>
                  </a:ext>
                </a:extLst>
              </p:cNvPr>
              <p:cNvSpPr txBox="1"/>
              <p:nvPr/>
            </p:nvSpPr>
            <p:spPr>
              <a:xfrm rot="19497710">
                <a:off x="10679610" y="2428542"/>
                <a:ext cx="3898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iteratorList</a:t>
                </a:r>
              </a:p>
            </p:txBody>
          </p:sp>
          <p:sp>
            <p:nvSpPr>
              <p:cNvPr id="2113" name="TextBox 2112">
                <a:extLst>
                  <a:ext uri="{FF2B5EF4-FFF2-40B4-BE49-F238E27FC236}">
                    <a16:creationId xmlns:a16="http://schemas.microsoft.com/office/drawing/2014/main" id="{952D39A1-4EFF-5A98-EB28-28EBC935BAC1}"/>
                  </a:ext>
                </a:extLst>
              </p:cNvPr>
              <p:cNvSpPr txBox="1"/>
              <p:nvPr/>
            </p:nvSpPr>
            <p:spPr>
              <a:xfrm rot="19580153">
                <a:off x="10694024" y="2421361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iteratorExpression</a:t>
                </a:r>
              </a:p>
            </p:txBody>
          </p:sp>
          <p:sp>
            <p:nvSpPr>
              <p:cNvPr id="2114" name="TextBox 2113">
                <a:extLst>
                  <a:ext uri="{FF2B5EF4-FFF2-40B4-BE49-F238E27FC236}">
                    <a16:creationId xmlns:a16="http://schemas.microsoft.com/office/drawing/2014/main" id="{48688F98-D144-51DC-5C80-64920B556912}"/>
                  </a:ext>
                </a:extLst>
              </p:cNvPr>
              <p:cNvSpPr txBox="1"/>
              <p:nvPr/>
            </p:nvSpPr>
            <p:spPr>
              <a:xfrm rot="19662595">
                <a:off x="10711014" y="2428588"/>
                <a:ext cx="6479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stringIteratorExpression</a:t>
                </a:r>
              </a:p>
            </p:txBody>
          </p:sp>
          <p:sp>
            <p:nvSpPr>
              <p:cNvPr id="2115" name="TextBox 2114">
                <a:extLst>
                  <a:ext uri="{FF2B5EF4-FFF2-40B4-BE49-F238E27FC236}">
                    <a16:creationId xmlns:a16="http://schemas.microsoft.com/office/drawing/2014/main" id="{B5969ACF-CE44-30FE-E6E5-BA715C2CA2FA}"/>
                  </a:ext>
                </a:extLst>
              </p:cNvPr>
              <p:cNvSpPr txBox="1"/>
              <p:nvPr/>
            </p:nvSpPr>
            <p:spPr>
              <a:xfrm rot="19745039">
                <a:off x="10733912" y="2454681"/>
                <a:ext cx="6944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booleanIteratorExpression</a:t>
                </a:r>
              </a:p>
            </p:txBody>
          </p:sp>
          <p:sp>
            <p:nvSpPr>
              <p:cNvPr id="2116" name="TextBox 2115">
                <a:extLst>
                  <a:ext uri="{FF2B5EF4-FFF2-40B4-BE49-F238E27FC236}">
                    <a16:creationId xmlns:a16="http://schemas.microsoft.com/office/drawing/2014/main" id="{13832DE8-2F2F-C7DB-EFF4-7311266EBDC8}"/>
                  </a:ext>
                </a:extLst>
              </p:cNvPr>
              <p:cNvSpPr txBox="1"/>
              <p:nvPr/>
            </p:nvSpPr>
            <p:spPr>
              <a:xfrm rot="19827482">
                <a:off x="10756648" y="2495023"/>
                <a:ext cx="6960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numericIteratorExpression</a:t>
                </a:r>
              </a:p>
            </p:txBody>
          </p:sp>
          <p:sp>
            <p:nvSpPr>
              <p:cNvPr id="2117" name="TextBox 2116">
                <a:extLst>
                  <a:ext uri="{FF2B5EF4-FFF2-40B4-BE49-F238E27FC236}">
                    <a16:creationId xmlns:a16="http://schemas.microsoft.com/office/drawing/2014/main" id="{5E6A4199-EB1D-995F-06CB-7751230B1B52}"/>
                  </a:ext>
                </a:extLst>
              </p:cNvPr>
              <p:cNvSpPr txBox="1"/>
              <p:nvPr/>
            </p:nvSpPr>
            <p:spPr>
              <a:xfrm rot="19909923">
                <a:off x="10780618" y="2554050"/>
                <a:ext cx="6254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dateIteratorExpression</a:t>
                </a:r>
              </a:p>
            </p:txBody>
          </p:sp>
          <p:sp>
            <p:nvSpPr>
              <p:cNvPr id="2118" name="TextBox 2117">
                <a:extLst>
                  <a:ext uri="{FF2B5EF4-FFF2-40B4-BE49-F238E27FC236}">
                    <a16:creationId xmlns:a16="http://schemas.microsoft.com/office/drawing/2014/main" id="{AA20F6D8-32C6-DD42-04DB-53A01F910070}"/>
                  </a:ext>
                </a:extLst>
              </p:cNvPr>
              <p:cNvSpPr txBox="1"/>
              <p:nvPr/>
            </p:nvSpPr>
            <p:spPr>
              <a:xfrm rot="19992368">
                <a:off x="10802571" y="2594657"/>
                <a:ext cx="62388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timeIteratorExpression</a:t>
                </a:r>
              </a:p>
            </p:txBody>
          </p:sp>
          <p:sp>
            <p:nvSpPr>
              <p:cNvPr id="2119" name="TextBox 2118">
                <a:extLst>
                  <a:ext uri="{FF2B5EF4-FFF2-40B4-BE49-F238E27FC236}">
                    <a16:creationId xmlns:a16="http://schemas.microsoft.com/office/drawing/2014/main" id="{FEF81E76-0A06-5DA9-356A-BE36B9660200}"/>
                  </a:ext>
                </a:extLst>
              </p:cNvPr>
              <p:cNvSpPr txBox="1"/>
              <p:nvPr/>
            </p:nvSpPr>
            <p:spPr>
              <a:xfrm rot="20074810">
                <a:off x="10820558" y="2619276"/>
                <a:ext cx="6976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durationIteratorExpression</a:t>
                </a:r>
              </a:p>
            </p:txBody>
          </p:sp>
          <p:sp>
            <p:nvSpPr>
              <p:cNvPr id="2120" name="TextBox 2119">
                <a:extLst>
                  <a:ext uri="{FF2B5EF4-FFF2-40B4-BE49-F238E27FC236}">
                    <a16:creationId xmlns:a16="http://schemas.microsoft.com/office/drawing/2014/main" id="{8901EE41-B61B-B232-39CC-80479D95EA75}"/>
                  </a:ext>
                </a:extLst>
              </p:cNvPr>
              <p:cNvSpPr txBox="1"/>
              <p:nvPr/>
            </p:nvSpPr>
            <p:spPr>
              <a:xfrm rot="20157251">
                <a:off x="10835643" y="2666904"/>
                <a:ext cx="6832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contextIteratorExpression</a:t>
                </a:r>
              </a:p>
            </p:txBody>
          </p:sp>
          <p:sp>
            <p:nvSpPr>
              <p:cNvPr id="2121" name="TextBox 2120">
                <a:extLst>
                  <a:ext uri="{FF2B5EF4-FFF2-40B4-BE49-F238E27FC236}">
                    <a16:creationId xmlns:a16="http://schemas.microsoft.com/office/drawing/2014/main" id="{620A012B-40CD-20B7-D1D8-E946E63E99FE}"/>
                  </a:ext>
                </a:extLst>
              </p:cNvPr>
              <p:cNvSpPr txBox="1"/>
              <p:nvPr/>
            </p:nvSpPr>
            <p:spPr>
              <a:xfrm rot="20239695">
                <a:off x="10867132" y="2760949"/>
                <a:ext cx="4106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stringLiteral</a:t>
                </a:r>
              </a:p>
            </p:txBody>
          </p:sp>
          <p:sp>
            <p:nvSpPr>
              <p:cNvPr id="2122" name="TextBox 2121">
                <a:extLst>
                  <a:ext uri="{FF2B5EF4-FFF2-40B4-BE49-F238E27FC236}">
                    <a16:creationId xmlns:a16="http://schemas.microsoft.com/office/drawing/2014/main" id="{BB63198A-8ACB-55CB-FF9D-B4F4DE30395B}"/>
                  </a:ext>
                </a:extLst>
              </p:cNvPr>
              <p:cNvSpPr txBox="1"/>
              <p:nvPr/>
            </p:nvSpPr>
            <p:spPr>
              <a:xfrm rot="20322138">
                <a:off x="10883138" y="2791701"/>
                <a:ext cx="4587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numericLiteral</a:t>
                </a:r>
              </a:p>
            </p:txBody>
          </p:sp>
          <p:sp>
            <p:nvSpPr>
              <p:cNvPr id="2123" name="TextBox 2122">
                <a:extLst>
                  <a:ext uri="{FF2B5EF4-FFF2-40B4-BE49-F238E27FC236}">
                    <a16:creationId xmlns:a16="http://schemas.microsoft.com/office/drawing/2014/main" id="{CB9C32C9-7E5C-1553-D565-CEE5DE50725B}"/>
                  </a:ext>
                </a:extLst>
              </p:cNvPr>
              <p:cNvSpPr txBox="1"/>
              <p:nvPr/>
            </p:nvSpPr>
            <p:spPr>
              <a:xfrm rot="20404579">
                <a:off x="10899385" y="2832700"/>
                <a:ext cx="4571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booleanLiteral</a:t>
                </a:r>
              </a:p>
            </p:txBody>
          </p:sp>
          <p:sp>
            <p:nvSpPr>
              <p:cNvPr id="2124" name="TextBox 2123">
                <a:extLst>
                  <a:ext uri="{FF2B5EF4-FFF2-40B4-BE49-F238E27FC236}">
                    <a16:creationId xmlns:a16="http://schemas.microsoft.com/office/drawing/2014/main" id="{3E18B959-446B-E7A2-F444-8CF4969A942A}"/>
                  </a:ext>
                </a:extLst>
              </p:cNvPr>
              <p:cNvSpPr txBox="1"/>
              <p:nvPr/>
            </p:nvSpPr>
            <p:spPr>
              <a:xfrm rot="20487023">
                <a:off x="10911909" y="2861258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trueBooleanLiteral</a:t>
                </a:r>
              </a:p>
            </p:txBody>
          </p:sp>
          <p:sp>
            <p:nvSpPr>
              <p:cNvPr id="2125" name="TextBox 2124">
                <a:extLst>
                  <a:ext uri="{FF2B5EF4-FFF2-40B4-BE49-F238E27FC236}">
                    <a16:creationId xmlns:a16="http://schemas.microsoft.com/office/drawing/2014/main" id="{7449831E-0E74-265C-71F3-15FD3296E7E2}"/>
                  </a:ext>
                </a:extLst>
              </p:cNvPr>
              <p:cNvSpPr txBox="1"/>
              <p:nvPr/>
            </p:nvSpPr>
            <p:spPr>
              <a:xfrm rot="20569465">
                <a:off x="10927336" y="2900631"/>
                <a:ext cx="55496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falseBooleanLiteral</a:t>
                </a:r>
              </a:p>
            </p:txBody>
          </p:sp>
          <p:sp>
            <p:nvSpPr>
              <p:cNvPr id="2126" name="TextBox 2125">
                <a:extLst>
                  <a:ext uri="{FF2B5EF4-FFF2-40B4-BE49-F238E27FC236}">
                    <a16:creationId xmlns:a16="http://schemas.microsoft.com/office/drawing/2014/main" id="{1E33D0C1-D7A0-8925-66BD-AD61975A2629}"/>
                  </a:ext>
                </a:extLst>
              </p:cNvPr>
              <p:cNvSpPr txBox="1"/>
              <p:nvPr/>
            </p:nvSpPr>
            <p:spPr>
              <a:xfrm rot="20651908">
                <a:off x="10937274" y="2968212"/>
                <a:ext cx="3882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dateLiteral</a:t>
                </a:r>
              </a:p>
            </p:txBody>
          </p:sp>
          <p:sp>
            <p:nvSpPr>
              <p:cNvPr id="2127" name="TextBox 2126">
                <a:extLst>
                  <a:ext uri="{FF2B5EF4-FFF2-40B4-BE49-F238E27FC236}">
                    <a16:creationId xmlns:a16="http://schemas.microsoft.com/office/drawing/2014/main" id="{8A75EE6E-E585-6FC6-AAA5-3F5BD2B81E78}"/>
                  </a:ext>
                </a:extLst>
              </p:cNvPr>
              <p:cNvSpPr txBox="1"/>
              <p:nvPr/>
            </p:nvSpPr>
            <p:spPr>
              <a:xfrm rot="20734353">
                <a:off x="10949282" y="3009614"/>
                <a:ext cx="3866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timeLiteral</a:t>
                </a:r>
              </a:p>
            </p:txBody>
          </p:sp>
          <p:sp>
            <p:nvSpPr>
              <p:cNvPr id="2128" name="TextBox 2127">
                <a:extLst>
                  <a:ext uri="{FF2B5EF4-FFF2-40B4-BE49-F238E27FC236}">
                    <a16:creationId xmlns:a16="http://schemas.microsoft.com/office/drawing/2014/main" id="{534F43C1-D80B-693C-A859-ADA8A36EC8C3}"/>
                  </a:ext>
                </a:extLst>
              </p:cNvPr>
              <p:cNvSpPr txBox="1"/>
              <p:nvPr/>
            </p:nvSpPr>
            <p:spPr>
              <a:xfrm rot="20816793">
                <a:off x="10960041" y="3042600"/>
                <a:ext cx="4603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durationLiteral</a:t>
                </a:r>
              </a:p>
            </p:txBody>
          </p:sp>
          <p:sp>
            <p:nvSpPr>
              <p:cNvPr id="2129" name="TextBox 2128">
                <a:extLst>
                  <a:ext uri="{FF2B5EF4-FFF2-40B4-BE49-F238E27FC236}">
                    <a16:creationId xmlns:a16="http://schemas.microsoft.com/office/drawing/2014/main" id="{F95ACEFA-24BF-8847-0C42-57695F5F0647}"/>
                  </a:ext>
                </a:extLst>
              </p:cNvPr>
              <p:cNvSpPr txBox="1"/>
              <p:nvPr/>
            </p:nvSpPr>
            <p:spPr>
              <a:xfrm rot="20899237">
                <a:off x="10969312" y="3063547"/>
                <a:ext cx="67197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stringVariableDeclaration</a:t>
                </a:r>
              </a:p>
            </p:txBody>
          </p:sp>
          <p:sp>
            <p:nvSpPr>
              <p:cNvPr id="2130" name="TextBox 2129">
                <a:extLst>
                  <a:ext uri="{FF2B5EF4-FFF2-40B4-BE49-F238E27FC236}">
                    <a16:creationId xmlns:a16="http://schemas.microsoft.com/office/drawing/2014/main" id="{758C9C29-8BA2-2F6E-8CED-CD23E3A079EB}"/>
                  </a:ext>
                </a:extLst>
              </p:cNvPr>
              <p:cNvSpPr txBox="1"/>
              <p:nvPr/>
            </p:nvSpPr>
            <p:spPr>
              <a:xfrm rot="20981679">
                <a:off x="10980129" y="3104511"/>
                <a:ext cx="71846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booleanVariableDeclaration</a:t>
                </a:r>
              </a:p>
            </p:txBody>
          </p:sp>
          <p:sp>
            <p:nvSpPr>
              <p:cNvPr id="2131" name="TextBox 2130">
                <a:extLst>
                  <a:ext uri="{FF2B5EF4-FFF2-40B4-BE49-F238E27FC236}">
                    <a16:creationId xmlns:a16="http://schemas.microsoft.com/office/drawing/2014/main" id="{EBF6BBC3-59B1-CB9E-EB3C-D2276C927B8F}"/>
                  </a:ext>
                </a:extLst>
              </p:cNvPr>
              <p:cNvSpPr txBox="1"/>
              <p:nvPr/>
            </p:nvSpPr>
            <p:spPr>
              <a:xfrm rot="21064122">
                <a:off x="10987211" y="3150860"/>
                <a:ext cx="72006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numericVariableDeclaration</a:t>
                </a:r>
              </a:p>
            </p:txBody>
          </p:sp>
          <p:sp>
            <p:nvSpPr>
              <p:cNvPr id="2132" name="TextBox 2131">
                <a:extLst>
                  <a:ext uri="{FF2B5EF4-FFF2-40B4-BE49-F238E27FC236}">
                    <a16:creationId xmlns:a16="http://schemas.microsoft.com/office/drawing/2014/main" id="{81AF2B74-9CA1-21F6-BD18-EDE575B77738}"/>
                  </a:ext>
                </a:extLst>
              </p:cNvPr>
              <p:cNvSpPr txBox="1"/>
              <p:nvPr/>
            </p:nvSpPr>
            <p:spPr>
              <a:xfrm rot="21146564">
                <a:off x="10991168" y="3202436"/>
                <a:ext cx="64953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dateVariableDeclaration</a:t>
                </a:r>
              </a:p>
            </p:txBody>
          </p:sp>
          <p:sp>
            <p:nvSpPr>
              <p:cNvPr id="2133" name="TextBox 2132">
                <a:extLst>
                  <a:ext uri="{FF2B5EF4-FFF2-40B4-BE49-F238E27FC236}">
                    <a16:creationId xmlns:a16="http://schemas.microsoft.com/office/drawing/2014/main" id="{21A6319E-640A-1677-49BD-7356DC4BE266}"/>
                  </a:ext>
                </a:extLst>
              </p:cNvPr>
              <p:cNvSpPr txBox="1"/>
              <p:nvPr/>
            </p:nvSpPr>
            <p:spPr>
              <a:xfrm rot="21229008">
                <a:off x="10997509" y="3248195"/>
                <a:ext cx="6479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timeVariableDeclaration</a:t>
                </a:r>
              </a:p>
            </p:txBody>
          </p:sp>
          <p:sp>
            <p:nvSpPr>
              <p:cNvPr id="2134" name="TextBox 2133">
                <a:extLst>
                  <a:ext uri="{FF2B5EF4-FFF2-40B4-BE49-F238E27FC236}">
                    <a16:creationId xmlns:a16="http://schemas.microsoft.com/office/drawing/2014/main" id="{F85DAFF0-1FC8-20ED-E870-EC321D47F70A}"/>
                  </a:ext>
                </a:extLst>
              </p:cNvPr>
              <p:cNvSpPr txBox="1"/>
              <p:nvPr/>
            </p:nvSpPr>
            <p:spPr>
              <a:xfrm rot="21311450">
                <a:off x="11003350" y="3290854"/>
                <a:ext cx="72167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durationVariableDeclaration</a:t>
                </a:r>
              </a:p>
            </p:txBody>
          </p:sp>
          <p:sp>
            <p:nvSpPr>
              <p:cNvPr id="2135" name="TextBox 2134">
                <a:extLst>
                  <a:ext uri="{FF2B5EF4-FFF2-40B4-BE49-F238E27FC236}">
                    <a16:creationId xmlns:a16="http://schemas.microsoft.com/office/drawing/2014/main" id="{CD4238C2-81C2-6CAE-4744-F5010EA4EDF2}"/>
                  </a:ext>
                </a:extLst>
              </p:cNvPr>
              <p:cNvSpPr txBox="1"/>
              <p:nvPr/>
            </p:nvSpPr>
            <p:spPr>
              <a:xfrm rot="21393893">
                <a:off x="11001190" y="3338512"/>
                <a:ext cx="70724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contextVariableDeclaration</a:t>
                </a:r>
              </a:p>
            </p:txBody>
          </p:sp>
          <p:sp>
            <p:nvSpPr>
              <p:cNvPr id="2136" name="TextBox 2135">
                <a:extLst>
                  <a:ext uri="{FF2B5EF4-FFF2-40B4-BE49-F238E27FC236}">
                    <a16:creationId xmlns:a16="http://schemas.microsoft.com/office/drawing/2014/main" id="{2C4D13CE-9D50-F2AD-1529-FD3D21856E14}"/>
                  </a:ext>
                </a:extLst>
              </p:cNvPr>
              <p:cNvSpPr txBox="1"/>
              <p:nvPr/>
            </p:nvSpPr>
            <p:spPr>
              <a:xfrm rot="21476336">
                <a:off x="11005364" y="3388124"/>
                <a:ext cx="53893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variableReference</a:t>
                </a:r>
              </a:p>
            </p:txBody>
          </p:sp>
          <p:sp>
            <p:nvSpPr>
              <p:cNvPr id="2137" name="TextBox 2136">
                <a:extLst>
                  <a:ext uri="{FF2B5EF4-FFF2-40B4-BE49-F238E27FC236}">
                    <a16:creationId xmlns:a16="http://schemas.microsoft.com/office/drawing/2014/main" id="{0786C16A-F6A6-3F17-4B35-C87F9AC8DF3C}"/>
                  </a:ext>
                </a:extLst>
              </p:cNvPr>
              <p:cNvSpPr txBox="1"/>
              <p:nvPr/>
            </p:nvSpPr>
            <p:spPr>
              <a:xfrm rot="21558779">
                <a:off x="11009374" y="3432406"/>
                <a:ext cx="6062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scalarFromReference</a:t>
                </a:r>
              </a:p>
            </p:txBody>
          </p:sp>
          <p:sp>
            <p:nvSpPr>
              <p:cNvPr id="2138" name="TextBox 2137">
                <a:extLst>
                  <a:ext uri="{FF2B5EF4-FFF2-40B4-BE49-F238E27FC236}">
                    <a16:creationId xmlns:a16="http://schemas.microsoft.com/office/drawing/2014/main" id="{97331E05-87B4-790F-D10E-53E4BAA8B239}"/>
                  </a:ext>
                </a:extLst>
              </p:cNvPr>
              <p:cNvSpPr txBox="1"/>
              <p:nvPr/>
            </p:nvSpPr>
            <p:spPr>
              <a:xfrm rot="41221">
                <a:off x="11011734" y="3478477"/>
                <a:ext cx="67839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sequenceFromReference</a:t>
                </a:r>
              </a:p>
            </p:txBody>
          </p:sp>
          <p:sp>
            <p:nvSpPr>
              <p:cNvPr id="2139" name="TextBox 2138">
                <a:extLst>
                  <a:ext uri="{FF2B5EF4-FFF2-40B4-BE49-F238E27FC236}">
                    <a16:creationId xmlns:a16="http://schemas.microsoft.com/office/drawing/2014/main" id="{3C9D80C8-A974-7AEE-53FB-8DE6874E6D23}"/>
                  </a:ext>
                </a:extLst>
              </p:cNvPr>
              <p:cNvSpPr txBox="1"/>
              <p:nvPr/>
            </p:nvSpPr>
            <p:spPr>
              <a:xfrm rot="123664">
                <a:off x="11006081" y="3522957"/>
                <a:ext cx="5741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pathFromReference</a:t>
                </a:r>
              </a:p>
            </p:txBody>
          </p:sp>
          <p:sp>
            <p:nvSpPr>
              <p:cNvPr id="2140" name="TextBox 2139">
                <a:extLst>
                  <a:ext uri="{FF2B5EF4-FFF2-40B4-BE49-F238E27FC236}">
                    <a16:creationId xmlns:a16="http://schemas.microsoft.com/office/drawing/2014/main" id="{246E31C8-C183-31AB-46C9-6E3CFDAFF7C9}"/>
                  </a:ext>
                </a:extLst>
              </p:cNvPr>
              <p:cNvSpPr txBox="1"/>
              <p:nvPr/>
            </p:nvSpPr>
            <p:spPr>
              <a:xfrm rot="206107">
                <a:off x="11000603" y="3568407"/>
                <a:ext cx="59182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contextFieldSpecifier</a:t>
                </a:r>
              </a:p>
            </p:txBody>
          </p:sp>
          <p:sp>
            <p:nvSpPr>
              <p:cNvPr id="2141" name="TextBox 2140">
                <a:extLst>
                  <a:ext uri="{FF2B5EF4-FFF2-40B4-BE49-F238E27FC236}">
                    <a16:creationId xmlns:a16="http://schemas.microsoft.com/office/drawing/2014/main" id="{C3CF8018-43B7-2C1E-4AD8-0D8366CE8AFE}"/>
                  </a:ext>
                </a:extLst>
              </p:cNvPr>
              <p:cNvSpPr txBox="1"/>
              <p:nvPr/>
            </p:nvSpPr>
            <p:spPr>
              <a:xfrm rot="288550">
                <a:off x="10998030" y="3614056"/>
                <a:ext cx="60144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contextNodeSpecifier</a:t>
                </a:r>
              </a:p>
            </p:txBody>
          </p:sp>
          <p:sp>
            <p:nvSpPr>
              <p:cNvPr id="2142" name="TextBox 2141">
                <a:extLst>
                  <a:ext uri="{FF2B5EF4-FFF2-40B4-BE49-F238E27FC236}">
                    <a16:creationId xmlns:a16="http://schemas.microsoft.com/office/drawing/2014/main" id="{FD2C2DBA-5B6B-04D0-045F-8A580F682E4C}"/>
                  </a:ext>
                </a:extLst>
              </p:cNvPr>
              <p:cNvSpPr txBox="1"/>
              <p:nvPr/>
            </p:nvSpPr>
            <p:spPr>
              <a:xfrm rot="370992">
                <a:off x="10991904" y="3662042"/>
                <a:ext cx="65594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contextVariableSpecifier</a:t>
                </a:r>
              </a:p>
            </p:txBody>
          </p:sp>
          <p:sp>
            <p:nvSpPr>
              <p:cNvPr id="2143" name="TextBox 2142">
                <a:extLst>
                  <a:ext uri="{FF2B5EF4-FFF2-40B4-BE49-F238E27FC236}">
                    <a16:creationId xmlns:a16="http://schemas.microsoft.com/office/drawing/2014/main" id="{D11D89D1-4F85-0323-5B0E-99F9A9F5FA41}"/>
                  </a:ext>
                </a:extLst>
              </p:cNvPr>
              <p:cNvSpPr txBox="1"/>
              <p:nvPr/>
            </p:nvSpPr>
            <p:spPr>
              <a:xfrm rot="453436">
                <a:off x="10989147" y="3700789"/>
                <a:ext cx="54534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attributeReference</a:t>
                </a:r>
              </a:p>
            </p:txBody>
          </p:sp>
          <p:sp>
            <p:nvSpPr>
              <p:cNvPr id="2144" name="TextBox 2143">
                <a:extLst>
                  <a:ext uri="{FF2B5EF4-FFF2-40B4-BE49-F238E27FC236}">
                    <a16:creationId xmlns:a16="http://schemas.microsoft.com/office/drawing/2014/main" id="{A52FDBF9-338B-A81A-46DF-9352D832849F}"/>
                  </a:ext>
                </a:extLst>
              </p:cNvPr>
              <p:cNvSpPr txBox="1"/>
              <p:nvPr/>
            </p:nvSpPr>
            <p:spPr>
              <a:xfrm rot="535878">
                <a:off x="10984088" y="3739145"/>
                <a:ext cx="46679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fieldReference</a:t>
                </a:r>
              </a:p>
            </p:txBody>
          </p:sp>
          <p:sp>
            <p:nvSpPr>
              <p:cNvPr id="2145" name="TextBox 2144">
                <a:extLst>
                  <a:ext uri="{FF2B5EF4-FFF2-40B4-BE49-F238E27FC236}">
                    <a16:creationId xmlns:a16="http://schemas.microsoft.com/office/drawing/2014/main" id="{43224427-AE68-90C7-A632-9B9CDB0BA35C}"/>
                  </a:ext>
                </a:extLst>
              </p:cNvPr>
              <p:cNvSpPr txBox="1"/>
              <p:nvPr/>
            </p:nvSpPr>
            <p:spPr>
              <a:xfrm rot="618321">
                <a:off x="10975474" y="3806926"/>
                <a:ext cx="73930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fieldReferenceInOtherNotice</a:t>
                </a:r>
              </a:p>
            </p:txBody>
          </p:sp>
          <p:sp>
            <p:nvSpPr>
              <p:cNvPr id="2146" name="TextBox 2145">
                <a:extLst>
                  <a:ext uri="{FF2B5EF4-FFF2-40B4-BE49-F238E27FC236}">
                    <a16:creationId xmlns:a16="http://schemas.microsoft.com/office/drawing/2014/main" id="{9524F147-582F-9D4A-3030-5FB756B06C84}"/>
                  </a:ext>
                </a:extLst>
              </p:cNvPr>
              <p:cNvSpPr txBox="1"/>
              <p:nvPr/>
            </p:nvSpPr>
            <p:spPr>
              <a:xfrm rot="700763">
                <a:off x="10962309" y="3882829"/>
                <a:ext cx="103425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fieldReferenceWithVariableContextOverride</a:t>
                </a:r>
              </a:p>
            </p:txBody>
          </p:sp>
          <p:sp>
            <p:nvSpPr>
              <p:cNvPr id="2147" name="TextBox 2146">
                <a:extLst>
                  <a:ext uri="{FF2B5EF4-FFF2-40B4-BE49-F238E27FC236}">
                    <a16:creationId xmlns:a16="http://schemas.microsoft.com/office/drawing/2014/main" id="{69A961B1-8EED-5312-ED1D-FBB0D4DCDCE1}"/>
                  </a:ext>
                </a:extLst>
              </p:cNvPr>
              <p:cNvSpPr txBox="1"/>
              <p:nvPr/>
            </p:nvSpPr>
            <p:spPr>
              <a:xfrm rot="783207">
                <a:off x="10953796" y="3926529"/>
                <a:ext cx="97975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fieldReferenceWithNodeContextOverride</a:t>
                </a:r>
              </a:p>
            </p:txBody>
          </p:sp>
          <p:sp>
            <p:nvSpPr>
              <p:cNvPr id="2148" name="TextBox 2147">
                <a:extLst>
                  <a:ext uri="{FF2B5EF4-FFF2-40B4-BE49-F238E27FC236}">
                    <a16:creationId xmlns:a16="http://schemas.microsoft.com/office/drawing/2014/main" id="{13FA2DD0-A170-AE9D-427B-EB4ACCFB671C}"/>
                  </a:ext>
                </a:extLst>
              </p:cNvPr>
              <p:cNvSpPr txBox="1"/>
              <p:nvPr/>
            </p:nvSpPr>
            <p:spPr>
              <a:xfrm rot="865647">
                <a:off x="10941426" y="3973777"/>
                <a:ext cx="97013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fieldReferenceWithFieldContextOverride</a:t>
                </a:r>
              </a:p>
            </p:txBody>
          </p:sp>
          <p:sp>
            <p:nvSpPr>
              <p:cNvPr id="2149" name="TextBox 2148">
                <a:extLst>
                  <a:ext uri="{FF2B5EF4-FFF2-40B4-BE49-F238E27FC236}">
                    <a16:creationId xmlns:a16="http://schemas.microsoft.com/office/drawing/2014/main" id="{10056921-693A-7812-75B9-882D77EFD90D}"/>
                  </a:ext>
                </a:extLst>
              </p:cNvPr>
              <p:cNvSpPr txBox="1"/>
              <p:nvPr/>
            </p:nvSpPr>
            <p:spPr>
              <a:xfrm rot="948092">
                <a:off x="10933963" y="3945276"/>
                <a:ext cx="41710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fieldContext</a:t>
                </a:r>
              </a:p>
            </p:txBody>
          </p:sp>
          <p:sp>
            <p:nvSpPr>
              <p:cNvPr id="2150" name="TextBox 2149">
                <a:extLst>
                  <a:ext uri="{FF2B5EF4-FFF2-40B4-BE49-F238E27FC236}">
                    <a16:creationId xmlns:a16="http://schemas.microsoft.com/office/drawing/2014/main" id="{10F5C9C6-747C-ED92-264B-DB3D644E0E61}"/>
                  </a:ext>
                </a:extLst>
              </p:cNvPr>
              <p:cNvSpPr txBox="1"/>
              <p:nvPr/>
            </p:nvSpPr>
            <p:spPr>
              <a:xfrm rot="1030535">
                <a:off x="10925936" y="4023384"/>
                <a:ext cx="64633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absoluteFieldReference</a:t>
                </a:r>
              </a:p>
            </p:txBody>
          </p:sp>
          <p:sp>
            <p:nvSpPr>
              <p:cNvPr id="2151" name="TextBox 2150">
                <a:extLst>
                  <a:ext uri="{FF2B5EF4-FFF2-40B4-BE49-F238E27FC236}">
                    <a16:creationId xmlns:a16="http://schemas.microsoft.com/office/drawing/2014/main" id="{A4ACFA7C-D588-60A3-EE15-12C2F2BAE037}"/>
                  </a:ext>
                </a:extLst>
              </p:cNvPr>
              <p:cNvSpPr txBox="1"/>
              <p:nvPr/>
            </p:nvSpPr>
            <p:spPr>
              <a:xfrm rot="1112977">
                <a:off x="10906931" y="4081269"/>
                <a:ext cx="73930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fieldReferenceWithPredicate</a:t>
                </a:r>
              </a:p>
            </p:txBody>
          </p:sp>
          <p:sp>
            <p:nvSpPr>
              <p:cNvPr id="2152" name="TextBox 2151">
                <a:extLst>
                  <a:ext uri="{FF2B5EF4-FFF2-40B4-BE49-F238E27FC236}">
                    <a16:creationId xmlns:a16="http://schemas.microsoft.com/office/drawing/2014/main" id="{4CA90F83-A295-7E1A-0139-1036850FC742}"/>
                  </a:ext>
                </a:extLst>
              </p:cNvPr>
              <p:cNvSpPr txBox="1"/>
              <p:nvPr/>
            </p:nvSpPr>
            <p:spPr>
              <a:xfrm rot="1195421">
                <a:off x="10890322" y="4107135"/>
                <a:ext cx="6383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fieldReferenceWithAxis</a:t>
                </a:r>
              </a:p>
            </p:txBody>
          </p:sp>
          <p:sp>
            <p:nvSpPr>
              <p:cNvPr id="2153" name="TextBox 2152">
                <a:extLst>
                  <a:ext uri="{FF2B5EF4-FFF2-40B4-BE49-F238E27FC236}">
                    <a16:creationId xmlns:a16="http://schemas.microsoft.com/office/drawing/2014/main" id="{42CF7049-1B8D-D71C-C6BC-47639008D0A9}"/>
                  </a:ext>
                </a:extLst>
              </p:cNvPr>
              <p:cNvSpPr txBox="1"/>
              <p:nvPr/>
            </p:nvSpPr>
            <p:spPr>
              <a:xfrm rot="1277862">
                <a:off x="10882611" y="4147424"/>
                <a:ext cx="60785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simpleFieldReference</a:t>
                </a:r>
              </a:p>
            </p:txBody>
          </p:sp>
          <p:sp>
            <p:nvSpPr>
              <p:cNvPr id="2154" name="TextBox 2153">
                <a:extLst>
                  <a:ext uri="{FF2B5EF4-FFF2-40B4-BE49-F238E27FC236}">
                    <a16:creationId xmlns:a16="http://schemas.microsoft.com/office/drawing/2014/main" id="{BDFE938F-34D0-F1AF-A78A-CC2707B91654}"/>
                  </a:ext>
                </a:extLst>
              </p:cNvPr>
              <p:cNvSpPr txBox="1"/>
              <p:nvPr/>
            </p:nvSpPr>
            <p:spPr>
              <a:xfrm rot="1360305">
                <a:off x="10865604" y="4163730"/>
                <a:ext cx="4828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nodeReference</a:t>
                </a:r>
              </a:p>
            </p:txBody>
          </p:sp>
          <p:sp>
            <p:nvSpPr>
              <p:cNvPr id="2155" name="TextBox 2154">
                <a:extLst>
                  <a:ext uri="{FF2B5EF4-FFF2-40B4-BE49-F238E27FC236}">
                    <a16:creationId xmlns:a16="http://schemas.microsoft.com/office/drawing/2014/main" id="{D0543F77-5AED-B883-FE07-1E4E3B8020C1}"/>
                  </a:ext>
                </a:extLst>
              </p:cNvPr>
              <p:cNvSpPr txBox="1"/>
              <p:nvPr/>
            </p:nvSpPr>
            <p:spPr>
              <a:xfrm rot="1442749">
                <a:off x="10837153" y="4260090"/>
                <a:ext cx="75533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nodeReferenceInOtherNotice</a:t>
                </a:r>
              </a:p>
            </p:txBody>
          </p:sp>
          <p:sp>
            <p:nvSpPr>
              <p:cNvPr id="2156" name="TextBox 2155">
                <a:extLst>
                  <a:ext uri="{FF2B5EF4-FFF2-40B4-BE49-F238E27FC236}">
                    <a16:creationId xmlns:a16="http://schemas.microsoft.com/office/drawing/2014/main" id="{19EEA2FD-CEFF-CAE8-4544-C152539412A5}"/>
                  </a:ext>
                </a:extLst>
              </p:cNvPr>
              <p:cNvSpPr txBox="1"/>
              <p:nvPr/>
            </p:nvSpPr>
            <p:spPr>
              <a:xfrm rot="1525190">
                <a:off x="10828152" y="4231684"/>
                <a:ext cx="4331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nodeContext</a:t>
                </a:r>
              </a:p>
            </p:txBody>
          </p:sp>
          <p:sp>
            <p:nvSpPr>
              <p:cNvPr id="2157" name="TextBox 2156">
                <a:extLst>
                  <a:ext uri="{FF2B5EF4-FFF2-40B4-BE49-F238E27FC236}">
                    <a16:creationId xmlns:a16="http://schemas.microsoft.com/office/drawing/2014/main" id="{4B19BF5F-5CD5-DD50-0E29-4EFF18850384}"/>
                  </a:ext>
                </a:extLst>
              </p:cNvPr>
              <p:cNvSpPr txBox="1"/>
              <p:nvPr/>
            </p:nvSpPr>
            <p:spPr>
              <a:xfrm rot="1607632">
                <a:off x="10805421" y="4325054"/>
                <a:ext cx="65594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absoluteNodeReference</a:t>
                </a:r>
              </a:p>
            </p:txBody>
          </p:sp>
          <p:sp>
            <p:nvSpPr>
              <p:cNvPr id="2158" name="TextBox 2157">
                <a:extLst>
                  <a:ext uri="{FF2B5EF4-FFF2-40B4-BE49-F238E27FC236}">
                    <a16:creationId xmlns:a16="http://schemas.microsoft.com/office/drawing/2014/main" id="{77FC3E0C-FBD5-9963-D541-2ED4450EE5C8}"/>
                  </a:ext>
                </a:extLst>
              </p:cNvPr>
              <p:cNvSpPr txBox="1"/>
              <p:nvPr/>
            </p:nvSpPr>
            <p:spPr>
              <a:xfrm rot="1690077">
                <a:off x="10776315" y="4388557"/>
                <a:ext cx="75533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nodeReferenceWithPredicate</a:t>
                </a:r>
              </a:p>
            </p:txBody>
          </p:sp>
          <p:sp>
            <p:nvSpPr>
              <p:cNvPr id="2159" name="TextBox 2158">
                <a:extLst>
                  <a:ext uri="{FF2B5EF4-FFF2-40B4-BE49-F238E27FC236}">
                    <a16:creationId xmlns:a16="http://schemas.microsoft.com/office/drawing/2014/main" id="{EE2AD9C1-49C9-D132-A5C8-DB9120807B19}"/>
                  </a:ext>
                </a:extLst>
              </p:cNvPr>
              <p:cNvSpPr txBox="1"/>
              <p:nvPr/>
            </p:nvSpPr>
            <p:spPr>
              <a:xfrm rot="1772518">
                <a:off x="10765110" y="4397631"/>
                <a:ext cx="6174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simpleNodeReference</a:t>
                </a:r>
              </a:p>
            </p:txBody>
          </p:sp>
          <p:sp>
            <p:nvSpPr>
              <p:cNvPr id="2160" name="TextBox 2159">
                <a:extLst>
                  <a:ext uri="{FF2B5EF4-FFF2-40B4-BE49-F238E27FC236}">
                    <a16:creationId xmlns:a16="http://schemas.microsoft.com/office/drawing/2014/main" id="{8883EA61-1759-E4D5-04F3-2CF59A803DF6}"/>
                  </a:ext>
                </a:extLst>
              </p:cNvPr>
              <p:cNvSpPr txBox="1"/>
              <p:nvPr/>
            </p:nvSpPr>
            <p:spPr>
              <a:xfrm rot="1854961">
                <a:off x="10744050" y="4404354"/>
                <a:ext cx="5036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noticeReference</a:t>
                </a:r>
              </a:p>
            </p:txBody>
          </p:sp>
          <p:sp>
            <p:nvSpPr>
              <p:cNvPr id="2161" name="TextBox 2160">
                <a:extLst>
                  <a:ext uri="{FF2B5EF4-FFF2-40B4-BE49-F238E27FC236}">
                    <a16:creationId xmlns:a16="http://schemas.microsoft.com/office/drawing/2014/main" id="{1360B8D6-4FEC-47C2-51B9-05659D262CCB}"/>
                  </a:ext>
                </a:extLst>
              </p:cNvPr>
              <p:cNvSpPr txBox="1"/>
              <p:nvPr/>
            </p:nvSpPr>
            <p:spPr>
              <a:xfrm rot="1937405">
                <a:off x="10720287" y="4451865"/>
                <a:ext cx="5357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codelistReference</a:t>
                </a:r>
              </a:p>
            </p:txBody>
          </p:sp>
          <p:sp>
            <p:nvSpPr>
              <p:cNvPr id="2162" name="TextBox 2161">
                <a:extLst>
                  <a:ext uri="{FF2B5EF4-FFF2-40B4-BE49-F238E27FC236}">
                    <a16:creationId xmlns:a16="http://schemas.microsoft.com/office/drawing/2014/main" id="{381281FC-2B78-83DD-EB71-92CBB2D5F5ED}"/>
                  </a:ext>
                </a:extLst>
              </p:cNvPr>
              <p:cNvSpPr txBox="1"/>
              <p:nvPr/>
            </p:nvSpPr>
            <p:spPr>
              <a:xfrm rot="2019847">
                <a:off x="10706977" y="4441759"/>
                <a:ext cx="3706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codelistId</a:t>
                </a:r>
              </a:p>
            </p:txBody>
          </p:sp>
          <p:sp>
            <p:nvSpPr>
              <p:cNvPr id="2163" name="TextBox 2162">
                <a:extLst>
                  <a:ext uri="{FF2B5EF4-FFF2-40B4-BE49-F238E27FC236}">
                    <a16:creationId xmlns:a16="http://schemas.microsoft.com/office/drawing/2014/main" id="{B88CC3F1-8968-855E-1C43-A0E046F8D7D4}"/>
                  </a:ext>
                </a:extLst>
              </p:cNvPr>
              <p:cNvSpPr txBox="1"/>
              <p:nvPr/>
            </p:nvSpPr>
            <p:spPr>
              <a:xfrm rot="2102290">
                <a:off x="10690198" y="4444453"/>
                <a:ext cx="2632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axis</a:t>
                </a:r>
              </a:p>
            </p:txBody>
          </p:sp>
          <p:sp>
            <p:nvSpPr>
              <p:cNvPr id="2164" name="TextBox 2163">
                <a:extLst>
                  <a:ext uri="{FF2B5EF4-FFF2-40B4-BE49-F238E27FC236}">
                    <a16:creationId xmlns:a16="http://schemas.microsoft.com/office/drawing/2014/main" id="{70DECD6C-8E03-032F-4158-2E9C649545EE}"/>
                  </a:ext>
                </a:extLst>
              </p:cNvPr>
              <p:cNvSpPr txBox="1"/>
              <p:nvPr/>
            </p:nvSpPr>
            <p:spPr>
              <a:xfrm rot="2184732">
                <a:off x="10647292" y="4553997"/>
                <a:ext cx="50687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booleanFunction</a:t>
                </a:r>
              </a:p>
            </p:txBody>
          </p:sp>
          <p:sp>
            <p:nvSpPr>
              <p:cNvPr id="2165" name="TextBox 2164">
                <a:extLst>
                  <a:ext uri="{FF2B5EF4-FFF2-40B4-BE49-F238E27FC236}">
                    <a16:creationId xmlns:a16="http://schemas.microsoft.com/office/drawing/2014/main" id="{1A0C4CBE-0139-0C23-C44C-2C8FE25F9565}"/>
                  </a:ext>
                </a:extLst>
              </p:cNvPr>
              <p:cNvSpPr txBox="1"/>
              <p:nvPr/>
            </p:nvSpPr>
            <p:spPr>
              <a:xfrm rot="2267177">
                <a:off x="10619739" y="4589410"/>
                <a:ext cx="50847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numericFunction</a:t>
                </a:r>
              </a:p>
            </p:txBody>
          </p:sp>
          <p:sp>
            <p:nvSpPr>
              <p:cNvPr id="2166" name="TextBox 2165">
                <a:extLst>
                  <a:ext uri="{FF2B5EF4-FFF2-40B4-BE49-F238E27FC236}">
                    <a16:creationId xmlns:a16="http://schemas.microsoft.com/office/drawing/2014/main" id="{6F15EF1D-1C71-F37F-5DCF-EC7131976C9B}"/>
                  </a:ext>
                </a:extLst>
              </p:cNvPr>
              <p:cNvSpPr txBox="1"/>
              <p:nvPr/>
            </p:nvSpPr>
            <p:spPr>
              <a:xfrm rot="2349618">
                <a:off x="10596338" y="4608003"/>
                <a:ext cx="4603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stringFunction</a:t>
                </a:r>
              </a:p>
            </p:txBody>
          </p:sp>
          <p:sp>
            <p:nvSpPr>
              <p:cNvPr id="2167" name="TextBox 2166">
                <a:extLst>
                  <a:ext uri="{FF2B5EF4-FFF2-40B4-BE49-F238E27FC236}">
                    <a16:creationId xmlns:a16="http://schemas.microsoft.com/office/drawing/2014/main" id="{2FCBC8FE-ECAF-169F-65C5-2CB44144855B}"/>
                  </a:ext>
                </a:extLst>
              </p:cNvPr>
              <p:cNvSpPr txBox="1"/>
              <p:nvPr/>
            </p:nvSpPr>
            <p:spPr>
              <a:xfrm rot="2432063">
                <a:off x="10569805" y="4633305"/>
                <a:ext cx="43794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dateFunction</a:t>
                </a:r>
              </a:p>
            </p:txBody>
          </p:sp>
          <p:sp>
            <p:nvSpPr>
              <p:cNvPr id="2168" name="TextBox 2167">
                <a:extLst>
                  <a:ext uri="{FF2B5EF4-FFF2-40B4-BE49-F238E27FC236}">
                    <a16:creationId xmlns:a16="http://schemas.microsoft.com/office/drawing/2014/main" id="{C4488E75-18B1-086C-5007-53AE3CAE25AC}"/>
                  </a:ext>
                </a:extLst>
              </p:cNvPr>
              <p:cNvSpPr txBox="1"/>
              <p:nvPr/>
            </p:nvSpPr>
            <p:spPr>
              <a:xfrm rot="2514504">
                <a:off x="10541981" y="4666010"/>
                <a:ext cx="4363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timeFunction</a:t>
                </a:r>
              </a:p>
            </p:txBody>
          </p:sp>
          <p:sp>
            <p:nvSpPr>
              <p:cNvPr id="2169" name="TextBox 2168">
                <a:extLst>
                  <a:ext uri="{FF2B5EF4-FFF2-40B4-BE49-F238E27FC236}">
                    <a16:creationId xmlns:a16="http://schemas.microsoft.com/office/drawing/2014/main" id="{258E61DE-3E56-0C75-F2FA-888D8F50099F}"/>
                  </a:ext>
                </a:extLst>
              </p:cNvPr>
              <p:cNvSpPr txBox="1"/>
              <p:nvPr/>
            </p:nvSpPr>
            <p:spPr>
              <a:xfrm rot="2596945">
                <a:off x="10503674" y="4724353"/>
                <a:ext cx="5100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durationFunction</a:t>
                </a:r>
              </a:p>
            </p:txBody>
          </p:sp>
          <p:sp>
            <p:nvSpPr>
              <p:cNvPr id="2170" name="TextBox 2169">
                <a:extLst>
                  <a:ext uri="{FF2B5EF4-FFF2-40B4-BE49-F238E27FC236}">
                    <a16:creationId xmlns:a16="http://schemas.microsoft.com/office/drawing/2014/main" id="{36B400D6-A583-647E-AC80-31DDD576BA2C}"/>
                  </a:ext>
                </a:extLst>
              </p:cNvPr>
              <p:cNvSpPr txBox="1"/>
              <p:nvPr/>
            </p:nvSpPr>
            <p:spPr>
              <a:xfrm rot="2679391">
                <a:off x="10469855" y="4769165"/>
                <a:ext cx="54213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sequenceFunction</a:t>
                </a:r>
              </a:p>
            </p:txBody>
          </p:sp>
          <p:sp>
            <p:nvSpPr>
              <p:cNvPr id="2171" name="TextBox 2170">
                <a:extLst>
                  <a:ext uri="{FF2B5EF4-FFF2-40B4-BE49-F238E27FC236}">
                    <a16:creationId xmlns:a16="http://schemas.microsoft.com/office/drawing/2014/main" id="{0F23213C-75D9-8C05-07C8-920849458BBA}"/>
                  </a:ext>
                </a:extLst>
              </p:cNvPr>
              <p:cNvSpPr txBox="1"/>
              <p:nvPr/>
            </p:nvSpPr>
            <p:spPr>
              <a:xfrm rot="2844275">
                <a:off x="10441883" y="4726426"/>
                <a:ext cx="2760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EOF</a:t>
                </a:r>
              </a:p>
            </p:txBody>
          </p:sp>
          <p:sp>
            <p:nvSpPr>
              <p:cNvPr id="2172" name="TextBox 2171">
                <a:extLst>
                  <a:ext uri="{FF2B5EF4-FFF2-40B4-BE49-F238E27FC236}">
                    <a16:creationId xmlns:a16="http://schemas.microsoft.com/office/drawing/2014/main" id="{30B572A8-0819-5E51-0C3B-7593B1468B02}"/>
                  </a:ext>
                </a:extLst>
              </p:cNvPr>
              <p:cNvSpPr txBox="1"/>
              <p:nvPr/>
            </p:nvSpPr>
            <p:spPr>
              <a:xfrm rot="3009162">
                <a:off x="10353452" y="4842799"/>
                <a:ext cx="4315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FieldContext</a:t>
                </a:r>
              </a:p>
            </p:txBody>
          </p:sp>
          <p:sp>
            <p:nvSpPr>
              <p:cNvPr id="2173" name="TextBox 2172">
                <a:extLst>
                  <a:ext uri="{FF2B5EF4-FFF2-40B4-BE49-F238E27FC236}">
                    <a16:creationId xmlns:a16="http://schemas.microsoft.com/office/drawing/2014/main" id="{FDE70B1F-E99B-1897-56E3-780AA72DF4C6}"/>
                  </a:ext>
                </a:extLst>
              </p:cNvPr>
              <p:cNvSpPr txBox="1"/>
              <p:nvPr/>
            </p:nvSpPr>
            <p:spPr>
              <a:xfrm rot="3091601">
                <a:off x="10318475" y="4874476"/>
                <a:ext cx="4411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NodeContext</a:t>
                </a:r>
              </a:p>
            </p:txBody>
          </p:sp>
          <p:sp>
            <p:nvSpPr>
              <p:cNvPr id="2174" name="TextBox 2173">
                <a:extLst>
                  <a:ext uri="{FF2B5EF4-FFF2-40B4-BE49-F238E27FC236}">
                    <a16:creationId xmlns:a16="http://schemas.microsoft.com/office/drawing/2014/main" id="{3F652C5A-8DF9-51D4-862C-8FF1F964F481}"/>
                  </a:ext>
                </a:extLst>
              </p:cNvPr>
              <p:cNvSpPr txBox="1"/>
              <p:nvPr/>
            </p:nvSpPr>
            <p:spPr>
              <a:xfrm rot="3174047">
                <a:off x="10299353" y="4877787"/>
                <a:ext cx="3754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Comment</a:t>
                </a:r>
              </a:p>
            </p:txBody>
          </p:sp>
          <p:sp>
            <p:nvSpPr>
              <p:cNvPr id="2175" name="TextBox 2174">
                <a:extLst>
                  <a:ext uri="{FF2B5EF4-FFF2-40B4-BE49-F238E27FC236}">
                    <a16:creationId xmlns:a16="http://schemas.microsoft.com/office/drawing/2014/main" id="{C5F81E15-2513-8DB3-605B-80E4736D29F1}"/>
                  </a:ext>
                </a:extLst>
              </p:cNvPr>
              <p:cNvSpPr txBox="1"/>
              <p:nvPr/>
            </p:nvSpPr>
            <p:spPr>
              <a:xfrm rot="3256489">
                <a:off x="10260144" y="4907642"/>
                <a:ext cx="3914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EmptyLine</a:t>
                </a:r>
              </a:p>
            </p:txBody>
          </p:sp>
          <p:sp>
            <p:nvSpPr>
              <p:cNvPr id="2176" name="TextBox 2175">
                <a:extLst>
                  <a:ext uri="{FF2B5EF4-FFF2-40B4-BE49-F238E27FC236}">
                    <a16:creationId xmlns:a16="http://schemas.microsoft.com/office/drawing/2014/main" id="{F30AA334-E2DC-A6CC-688C-CB3DF8947B00}"/>
                  </a:ext>
                </a:extLst>
              </p:cNvPr>
              <p:cNvSpPr txBox="1"/>
              <p:nvPr/>
            </p:nvSpPr>
            <p:spPr>
              <a:xfrm rot="3338932">
                <a:off x="10249265" y="4880955"/>
                <a:ext cx="2728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EOL</a:t>
                </a:r>
              </a:p>
            </p:txBody>
          </p:sp>
          <p:sp>
            <p:nvSpPr>
              <p:cNvPr id="2177" name="TextBox 2176">
                <a:extLst>
                  <a:ext uri="{FF2B5EF4-FFF2-40B4-BE49-F238E27FC236}">
                    <a16:creationId xmlns:a16="http://schemas.microsoft.com/office/drawing/2014/main" id="{004DC024-CBA5-B74E-A358-1453E46F1619}"/>
                  </a:ext>
                </a:extLst>
              </p:cNvPr>
              <p:cNvSpPr txBox="1"/>
              <p:nvPr/>
            </p:nvSpPr>
            <p:spPr>
              <a:xfrm rot="3421373">
                <a:off x="10180294" y="4966826"/>
                <a:ext cx="4235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MixedIndent</a:t>
                </a:r>
              </a:p>
            </p:txBody>
          </p:sp>
          <p:sp>
            <p:nvSpPr>
              <p:cNvPr id="2178" name="TextBox 2177">
                <a:extLst>
                  <a:ext uri="{FF2B5EF4-FFF2-40B4-BE49-F238E27FC236}">
                    <a16:creationId xmlns:a16="http://schemas.microsoft.com/office/drawing/2014/main" id="{67B80416-A72D-4330-5D5F-402B77D4BA8B}"/>
                  </a:ext>
                </a:extLst>
              </p:cNvPr>
              <p:cNvSpPr txBox="1"/>
              <p:nvPr/>
            </p:nvSpPr>
            <p:spPr>
              <a:xfrm rot="3503818">
                <a:off x="10177902" y="4930735"/>
                <a:ext cx="2824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Tabs</a:t>
                </a:r>
              </a:p>
            </p:txBody>
          </p:sp>
          <p:sp>
            <p:nvSpPr>
              <p:cNvPr id="2179" name="TextBox 2178">
                <a:extLst>
                  <a:ext uri="{FF2B5EF4-FFF2-40B4-BE49-F238E27FC236}">
                    <a16:creationId xmlns:a16="http://schemas.microsoft.com/office/drawing/2014/main" id="{148D477A-A821-EAAB-1A90-66249EB93D0F}"/>
                  </a:ext>
                </a:extLst>
              </p:cNvPr>
              <p:cNvSpPr txBox="1"/>
              <p:nvPr/>
            </p:nvSpPr>
            <p:spPr>
              <a:xfrm rot="3586261">
                <a:off x="10132048" y="4975794"/>
                <a:ext cx="33054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Spaces</a:t>
                </a:r>
              </a:p>
            </p:txBody>
          </p:sp>
          <p:sp>
            <p:nvSpPr>
              <p:cNvPr id="2180" name="TextBox 2179">
                <a:extLst>
                  <a:ext uri="{FF2B5EF4-FFF2-40B4-BE49-F238E27FC236}">
                    <a16:creationId xmlns:a16="http://schemas.microsoft.com/office/drawing/2014/main" id="{3A2ECC86-37BA-A7AB-B79F-7D76FDE648A0}"/>
                  </a:ext>
                </a:extLst>
              </p:cNvPr>
              <p:cNvSpPr txBox="1"/>
              <p:nvPr/>
            </p:nvSpPr>
            <p:spPr>
              <a:xfrm rot="3668702">
                <a:off x="10111205" y="4961379"/>
                <a:ext cx="2600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Tab</a:t>
                </a:r>
              </a:p>
            </p:txBody>
          </p:sp>
          <p:sp>
            <p:nvSpPr>
              <p:cNvPr id="2181" name="TextBox 2180">
                <a:extLst>
                  <a:ext uri="{FF2B5EF4-FFF2-40B4-BE49-F238E27FC236}">
                    <a16:creationId xmlns:a16="http://schemas.microsoft.com/office/drawing/2014/main" id="{0CB3815B-3AAD-0488-F1E5-2FC4A5753B36}"/>
                  </a:ext>
                </a:extLst>
              </p:cNvPr>
              <p:cNvSpPr txBox="1"/>
              <p:nvPr/>
            </p:nvSpPr>
            <p:spPr>
              <a:xfrm rot="3751146">
                <a:off x="10063487" y="5005200"/>
                <a:ext cx="30809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Space</a:t>
                </a:r>
              </a:p>
            </p:txBody>
          </p:sp>
          <p:sp>
            <p:nvSpPr>
              <p:cNvPr id="2182" name="TextBox 2181">
                <a:extLst>
                  <a:ext uri="{FF2B5EF4-FFF2-40B4-BE49-F238E27FC236}">
                    <a16:creationId xmlns:a16="http://schemas.microsoft.com/office/drawing/2014/main" id="{30D617DE-2590-D0C5-A55E-DD8EECC3B212}"/>
                  </a:ext>
                </a:extLst>
              </p:cNvPr>
              <p:cNvSpPr txBox="1"/>
              <p:nvPr/>
            </p:nvSpPr>
            <p:spPr>
              <a:xfrm rot="3833588">
                <a:off x="9979788" y="5104568"/>
                <a:ext cx="47961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OutlineNumber</a:t>
                </a:r>
              </a:p>
            </p:txBody>
          </p:sp>
          <p:sp>
            <p:nvSpPr>
              <p:cNvPr id="2183" name="TextBox 2182">
                <a:extLst>
                  <a:ext uri="{FF2B5EF4-FFF2-40B4-BE49-F238E27FC236}">
                    <a16:creationId xmlns:a16="http://schemas.microsoft.com/office/drawing/2014/main" id="{C5D86C10-C277-F29E-D215-522A2106698C}"/>
                  </a:ext>
                </a:extLst>
              </p:cNvPr>
              <p:cNvSpPr txBox="1"/>
              <p:nvPr/>
            </p:nvSpPr>
            <p:spPr>
              <a:xfrm rot="3916033">
                <a:off x="9890336" y="5196580"/>
                <a:ext cx="64633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StartContextExpression</a:t>
                </a:r>
              </a:p>
            </p:txBody>
          </p:sp>
          <p:sp>
            <p:nvSpPr>
              <p:cNvPr id="2184" name="TextBox 2183">
                <a:extLst>
                  <a:ext uri="{FF2B5EF4-FFF2-40B4-BE49-F238E27FC236}">
                    <a16:creationId xmlns:a16="http://schemas.microsoft.com/office/drawing/2014/main" id="{749BD71D-FE53-2BAE-783F-A95843B6080B}"/>
                  </a:ext>
                </a:extLst>
              </p:cNvPr>
              <p:cNvSpPr txBox="1"/>
              <p:nvPr/>
            </p:nvSpPr>
            <p:spPr>
              <a:xfrm rot="3998472">
                <a:off x="9956279" y="5045757"/>
                <a:ext cx="2840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SWS</a:t>
                </a:r>
              </a:p>
            </p:txBody>
          </p:sp>
          <p:sp>
            <p:nvSpPr>
              <p:cNvPr id="2185" name="TextBox 2184">
                <a:extLst>
                  <a:ext uri="{FF2B5EF4-FFF2-40B4-BE49-F238E27FC236}">
                    <a16:creationId xmlns:a16="http://schemas.microsoft.com/office/drawing/2014/main" id="{392D3EC4-E7F6-535A-7FA1-F98836598022}"/>
                  </a:ext>
                </a:extLst>
              </p:cNvPr>
              <p:cNvSpPr txBox="1"/>
              <p:nvPr/>
            </p:nvSpPr>
            <p:spPr>
              <a:xfrm rot="4080915">
                <a:off x="9913374" y="5070267"/>
                <a:ext cx="3000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CRLF</a:t>
                </a:r>
              </a:p>
            </p:txBody>
          </p:sp>
          <p:sp>
            <p:nvSpPr>
              <p:cNvPr id="2186" name="TextBox 2185">
                <a:extLst>
                  <a:ext uri="{FF2B5EF4-FFF2-40B4-BE49-F238E27FC236}">
                    <a16:creationId xmlns:a16="http://schemas.microsoft.com/office/drawing/2014/main" id="{CFCF4BD6-D0D8-B330-1660-FBDF649DE86A}"/>
                  </a:ext>
                </a:extLst>
              </p:cNvPr>
              <p:cNvSpPr txBox="1"/>
              <p:nvPr/>
            </p:nvSpPr>
            <p:spPr>
              <a:xfrm rot="4163360">
                <a:off x="9853038" y="5109420"/>
                <a:ext cx="3609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FreeText</a:t>
                </a:r>
              </a:p>
            </p:txBody>
          </p:sp>
          <p:sp>
            <p:nvSpPr>
              <p:cNvPr id="2187" name="TextBox 2186">
                <a:extLst>
                  <a:ext uri="{FF2B5EF4-FFF2-40B4-BE49-F238E27FC236}">
                    <a16:creationId xmlns:a16="http://schemas.microsoft.com/office/drawing/2014/main" id="{D3B3DBD5-F299-3FE5-7856-7D6C582C40C6}"/>
                  </a:ext>
                </a:extLst>
              </p:cNvPr>
              <p:cNvSpPr txBox="1"/>
              <p:nvPr/>
            </p:nvSpPr>
            <p:spPr>
              <a:xfrm rot="4245800">
                <a:off x="9778603" y="5187767"/>
                <a:ext cx="47481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CharSequence</a:t>
                </a:r>
              </a:p>
            </p:txBody>
          </p:sp>
          <p:sp>
            <p:nvSpPr>
              <p:cNvPr id="2188" name="TextBox 2187">
                <a:extLst>
                  <a:ext uri="{FF2B5EF4-FFF2-40B4-BE49-F238E27FC236}">
                    <a16:creationId xmlns:a16="http://schemas.microsoft.com/office/drawing/2014/main" id="{48FB5952-C6B1-4A19-7967-689FE196DF9F}"/>
                  </a:ext>
                </a:extLst>
              </p:cNvPr>
              <p:cNvSpPr txBox="1"/>
              <p:nvPr/>
            </p:nvSpPr>
            <p:spPr>
              <a:xfrm rot="4328246">
                <a:off x="9803278" y="5104311"/>
                <a:ext cx="2792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Char</a:t>
                </a:r>
              </a:p>
            </p:txBody>
          </p:sp>
          <p:sp>
            <p:nvSpPr>
              <p:cNvPr id="2189" name="TextBox 2188">
                <a:extLst>
                  <a:ext uri="{FF2B5EF4-FFF2-40B4-BE49-F238E27FC236}">
                    <a16:creationId xmlns:a16="http://schemas.microsoft.com/office/drawing/2014/main" id="{98DDCBD7-DACE-1E66-9280-8AC7F759B84D}"/>
                  </a:ext>
                </a:extLst>
              </p:cNvPr>
              <p:cNvSpPr txBox="1"/>
              <p:nvPr/>
            </p:nvSpPr>
            <p:spPr>
              <a:xfrm rot="4410686">
                <a:off x="9757103" y="5127118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Dollar</a:t>
                </a:r>
              </a:p>
            </p:txBody>
          </p:sp>
          <p:sp>
            <p:nvSpPr>
              <p:cNvPr id="2190" name="TextBox 2189">
                <a:extLst>
                  <a:ext uri="{FF2B5EF4-FFF2-40B4-BE49-F238E27FC236}">
                    <a16:creationId xmlns:a16="http://schemas.microsoft.com/office/drawing/2014/main" id="{48049574-0808-EC92-ADCD-327631F83C2E}"/>
                  </a:ext>
                </a:extLst>
              </p:cNvPr>
              <p:cNvSpPr txBox="1"/>
              <p:nvPr/>
            </p:nvSpPr>
            <p:spPr>
              <a:xfrm rot="4493130">
                <a:off x="9716090" y="5138524"/>
                <a:ext cx="3000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Sharp</a:t>
                </a:r>
              </a:p>
            </p:txBody>
          </p:sp>
          <p:sp>
            <p:nvSpPr>
              <p:cNvPr id="2191" name="TextBox 2190">
                <a:extLst>
                  <a:ext uri="{FF2B5EF4-FFF2-40B4-BE49-F238E27FC236}">
                    <a16:creationId xmlns:a16="http://schemas.microsoft.com/office/drawing/2014/main" id="{AE8E552E-78EF-FED1-4337-2F31E15E958C}"/>
                  </a:ext>
                </a:extLst>
              </p:cNvPr>
              <p:cNvSpPr txBox="1"/>
              <p:nvPr/>
            </p:nvSpPr>
            <p:spPr>
              <a:xfrm rot="4575573">
                <a:off x="9635319" y="5200480"/>
                <a:ext cx="4058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OpenBrace</a:t>
                </a:r>
              </a:p>
            </p:txBody>
          </p:sp>
          <p:sp>
            <p:nvSpPr>
              <p:cNvPr id="2192" name="TextBox 2191">
                <a:extLst>
                  <a:ext uri="{FF2B5EF4-FFF2-40B4-BE49-F238E27FC236}">
                    <a16:creationId xmlns:a16="http://schemas.microsoft.com/office/drawing/2014/main" id="{6CB34695-5A3A-28FB-7189-EB12E8D4B30B}"/>
                  </a:ext>
                </a:extLst>
              </p:cNvPr>
              <p:cNvSpPr txBox="1"/>
              <p:nvPr/>
            </p:nvSpPr>
            <p:spPr>
              <a:xfrm rot="4658015">
                <a:off x="9306163" y="5578221"/>
                <a:ext cx="114165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ShorthandFieldValueReferenceFromContextField</a:t>
                </a:r>
              </a:p>
            </p:txBody>
          </p:sp>
          <p:sp>
            <p:nvSpPr>
              <p:cNvPr id="2193" name="TextBox 2192">
                <a:extLst>
                  <a:ext uri="{FF2B5EF4-FFF2-40B4-BE49-F238E27FC236}">
                    <a16:creationId xmlns:a16="http://schemas.microsoft.com/office/drawing/2014/main" id="{46F1C764-D444-50D6-1FE7-1ED311D1B07F}"/>
                  </a:ext>
                </a:extLst>
              </p:cNvPr>
              <p:cNvSpPr txBox="1"/>
              <p:nvPr/>
            </p:nvSpPr>
            <p:spPr>
              <a:xfrm rot="4740459">
                <a:off x="9237585" y="5613926"/>
                <a:ext cx="118654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ShorthandIndirectLabelReferenceFromContextField</a:t>
                </a:r>
              </a:p>
            </p:txBody>
          </p:sp>
          <p:sp>
            <p:nvSpPr>
              <p:cNvPr id="2194" name="TextBox 2193">
                <a:extLst>
                  <a:ext uri="{FF2B5EF4-FFF2-40B4-BE49-F238E27FC236}">
                    <a16:creationId xmlns:a16="http://schemas.microsoft.com/office/drawing/2014/main" id="{EBE95AAC-5A12-EC93-6ADF-576731CFF485}"/>
                  </a:ext>
                </a:extLst>
              </p:cNvPr>
              <p:cNvSpPr txBox="1"/>
              <p:nvPr/>
            </p:nvSpPr>
            <p:spPr>
              <a:xfrm rot="4822901">
                <a:off x="9483760" y="5253748"/>
                <a:ext cx="4651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ValueKeyword</a:t>
                </a:r>
              </a:p>
            </p:txBody>
          </p:sp>
          <p:sp>
            <p:nvSpPr>
              <p:cNvPr id="2195" name="TextBox 2194">
                <a:extLst>
                  <a:ext uri="{FF2B5EF4-FFF2-40B4-BE49-F238E27FC236}">
                    <a16:creationId xmlns:a16="http://schemas.microsoft.com/office/drawing/2014/main" id="{F09113C8-7A62-F471-1C41-6D03DC11C74E}"/>
                  </a:ext>
                </a:extLst>
              </p:cNvPr>
              <p:cNvSpPr txBox="1"/>
              <p:nvPr/>
            </p:nvSpPr>
            <p:spPr>
              <a:xfrm rot="4905343">
                <a:off x="9388293" y="5325715"/>
                <a:ext cx="58862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ShorthandLabelType</a:t>
                </a:r>
              </a:p>
            </p:txBody>
          </p:sp>
          <p:sp>
            <p:nvSpPr>
              <p:cNvPr id="2196" name="TextBox 2195">
                <a:extLst>
                  <a:ext uri="{FF2B5EF4-FFF2-40B4-BE49-F238E27FC236}">
                    <a16:creationId xmlns:a16="http://schemas.microsoft.com/office/drawing/2014/main" id="{37D1CC2F-8B84-E33E-30B6-5DE29AC59E67}"/>
                  </a:ext>
                </a:extLst>
              </p:cNvPr>
              <p:cNvSpPr txBox="1"/>
              <p:nvPr/>
            </p:nvSpPr>
            <p:spPr>
              <a:xfrm rot="4987786">
                <a:off x="9384987" y="5284491"/>
                <a:ext cx="4940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StartExpression</a:t>
                </a:r>
              </a:p>
            </p:txBody>
          </p:sp>
          <p:sp>
            <p:nvSpPr>
              <p:cNvPr id="2197" name="TextBox 2196">
                <a:extLst>
                  <a:ext uri="{FF2B5EF4-FFF2-40B4-BE49-F238E27FC236}">
                    <a16:creationId xmlns:a16="http://schemas.microsoft.com/office/drawing/2014/main" id="{F5AE5521-CAF3-8FDF-5272-7AD7A6645E32}"/>
                  </a:ext>
                </a:extLst>
              </p:cNvPr>
              <p:cNvSpPr txBox="1"/>
              <p:nvPr/>
            </p:nvSpPr>
            <p:spPr>
              <a:xfrm rot="5070229">
                <a:off x="9390956" y="5232839"/>
                <a:ext cx="3834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StartLabel</a:t>
                </a:r>
              </a:p>
            </p:txBody>
          </p:sp>
          <p:sp>
            <p:nvSpPr>
              <p:cNvPr id="2198" name="TextBox 2197">
                <a:extLst>
                  <a:ext uri="{FF2B5EF4-FFF2-40B4-BE49-F238E27FC236}">
                    <a16:creationId xmlns:a16="http://schemas.microsoft.com/office/drawing/2014/main" id="{B0375A04-2751-19D5-D1DD-2F514CBCF690}"/>
                  </a:ext>
                </a:extLst>
              </p:cNvPr>
              <p:cNvSpPr txBox="1"/>
              <p:nvPr/>
            </p:nvSpPr>
            <p:spPr>
              <a:xfrm rot="5152672">
                <a:off x="9256412" y="5340425"/>
                <a:ext cx="58221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EndOfLineComment</a:t>
                </a:r>
              </a:p>
            </p:txBody>
          </p:sp>
          <p:sp>
            <p:nvSpPr>
              <p:cNvPr id="2199" name="TextBox 2198">
                <a:extLst>
                  <a:ext uri="{FF2B5EF4-FFF2-40B4-BE49-F238E27FC236}">
                    <a16:creationId xmlns:a16="http://schemas.microsoft.com/office/drawing/2014/main" id="{D6BB87A5-3C04-914D-FE82-324C0F268732}"/>
                  </a:ext>
                </a:extLst>
              </p:cNvPr>
              <p:cNvSpPr txBox="1"/>
              <p:nvPr/>
            </p:nvSpPr>
            <p:spPr>
              <a:xfrm rot="5235114">
                <a:off x="9291141" y="5255483"/>
                <a:ext cx="4138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Whitespace</a:t>
                </a:r>
              </a:p>
            </p:txBody>
          </p:sp>
          <p:sp>
            <p:nvSpPr>
              <p:cNvPr id="2200" name="TextBox 2199">
                <a:extLst>
                  <a:ext uri="{FF2B5EF4-FFF2-40B4-BE49-F238E27FC236}">
                    <a16:creationId xmlns:a16="http://schemas.microsoft.com/office/drawing/2014/main" id="{8C1B1B5E-D5E9-EC73-2519-E75A042FCC90}"/>
                  </a:ext>
                </a:extLst>
              </p:cNvPr>
              <p:cNvSpPr txBox="1"/>
              <p:nvPr/>
            </p:nvSpPr>
            <p:spPr>
              <a:xfrm rot="5317557">
                <a:off x="9317550" y="5183931"/>
                <a:ext cx="2712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Pipe</a:t>
                </a:r>
              </a:p>
            </p:txBody>
          </p:sp>
          <p:sp>
            <p:nvSpPr>
              <p:cNvPr id="2201" name="TextBox 2200">
                <a:extLst>
                  <a:ext uri="{FF2B5EF4-FFF2-40B4-BE49-F238E27FC236}">
                    <a16:creationId xmlns:a16="http://schemas.microsoft.com/office/drawing/2014/main" id="{8265F757-4CCF-A647-11A7-A8B5C128E024}"/>
                  </a:ext>
                </a:extLst>
              </p:cNvPr>
              <p:cNvSpPr txBox="1"/>
              <p:nvPr/>
            </p:nvSpPr>
            <p:spPr>
              <a:xfrm rot="16200000">
                <a:off x="9225971" y="5235658"/>
                <a:ext cx="3674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EndLabel</a:t>
                </a:r>
              </a:p>
            </p:txBody>
          </p:sp>
          <p:sp>
            <p:nvSpPr>
              <p:cNvPr id="2202" name="TextBox 2201">
                <a:extLst>
                  <a:ext uri="{FF2B5EF4-FFF2-40B4-BE49-F238E27FC236}">
                    <a16:creationId xmlns:a16="http://schemas.microsoft.com/office/drawing/2014/main" id="{F95F6286-8FFD-F1F5-794B-5C772E95C0E4}"/>
                  </a:ext>
                </a:extLst>
              </p:cNvPr>
              <p:cNvSpPr txBox="1"/>
              <p:nvPr/>
            </p:nvSpPr>
            <p:spPr>
              <a:xfrm rot="16282443">
                <a:off x="9047007" y="5370415"/>
                <a:ext cx="63350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StartNestedExpression</a:t>
                </a:r>
              </a:p>
            </p:txBody>
          </p:sp>
          <p:sp>
            <p:nvSpPr>
              <p:cNvPr id="2203" name="TextBox 2202">
                <a:extLst>
                  <a:ext uri="{FF2B5EF4-FFF2-40B4-BE49-F238E27FC236}">
                    <a16:creationId xmlns:a16="http://schemas.microsoft.com/office/drawing/2014/main" id="{666589DB-6A90-FCBE-64BB-03482A9C3194}"/>
                  </a:ext>
                </a:extLst>
              </p:cNvPr>
              <p:cNvSpPr txBox="1"/>
              <p:nvPr/>
            </p:nvSpPr>
            <p:spPr>
              <a:xfrm rot="16364886">
                <a:off x="9127572" y="5239042"/>
                <a:ext cx="3930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AssetType</a:t>
                </a:r>
              </a:p>
            </p:txBody>
          </p:sp>
          <p:sp>
            <p:nvSpPr>
              <p:cNvPr id="2204" name="TextBox 2203">
                <a:extLst>
                  <a:ext uri="{FF2B5EF4-FFF2-40B4-BE49-F238E27FC236}">
                    <a16:creationId xmlns:a16="http://schemas.microsoft.com/office/drawing/2014/main" id="{291105CC-465B-E488-B008-DB071A218E19}"/>
                  </a:ext>
                </a:extLst>
              </p:cNvPr>
              <p:cNvSpPr txBox="1"/>
              <p:nvPr/>
            </p:nvSpPr>
            <p:spPr>
              <a:xfrm rot="16447328">
                <a:off x="9003313" y="5311240"/>
                <a:ext cx="54534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BT_TYPE_ASSET</a:t>
                </a:r>
              </a:p>
            </p:txBody>
          </p:sp>
          <p:sp>
            <p:nvSpPr>
              <p:cNvPr id="2205" name="TextBox 2204">
                <a:extLst>
                  <a:ext uri="{FF2B5EF4-FFF2-40B4-BE49-F238E27FC236}">
                    <a16:creationId xmlns:a16="http://schemas.microsoft.com/office/drawing/2014/main" id="{0A483CB2-6CC5-4417-959D-733C32D2BB06}"/>
                  </a:ext>
                </a:extLst>
              </p:cNvPr>
              <p:cNvSpPr txBox="1"/>
              <p:nvPr/>
            </p:nvSpPr>
            <p:spPr>
              <a:xfrm rot="16529771">
                <a:off x="8921077" y="5342063"/>
                <a:ext cx="61427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FIELD_TYPE_ASSET</a:t>
                </a:r>
              </a:p>
            </p:txBody>
          </p:sp>
          <p:sp>
            <p:nvSpPr>
              <p:cNvPr id="2206" name="TextBox 2205">
                <a:extLst>
                  <a:ext uri="{FF2B5EF4-FFF2-40B4-BE49-F238E27FC236}">
                    <a16:creationId xmlns:a16="http://schemas.microsoft.com/office/drawing/2014/main" id="{7AFCBEEE-7BFF-29F1-C1BD-16E93786D289}"/>
                  </a:ext>
                </a:extLst>
              </p:cNvPr>
              <p:cNvSpPr txBox="1"/>
              <p:nvPr/>
            </p:nvSpPr>
            <p:spPr>
              <a:xfrm rot="16612214">
                <a:off x="8874087" y="5338961"/>
                <a:ext cx="6174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NODE_TYPE_ASSET</a:t>
                </a:r>
              </a:p>
            </p:txBody>
          </p:sp>
          <p:sp>
            <p:nvSpPr>
              <p:cNvPr id="2207" name="TextBox 2206">
                <a:extLst>
                  <a:ext uri="{FF2B5EF4-FFF2-40B4-BE49-F238E27FC236}">
                    <a16:creationId xmlns:a16="http://schemas.microsoft.com/office/drawing/2014/main" id="{BE7702A2-3797-6C4F-8D27-C81E25FBCE3B}"/>
                  </a:ext>
                </a:extLst>
              </p:cNvPr>
              <p:cNvSpPr txBox="1"/>
              <p:nvPr/>
            </p:nvSpPr>
            <p:spPr>
              <a:xfrm rot="16694657">
                <a:off x="8690394" y="5448788"/>
                <a:ext cx="86113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GROUP_DISPLAY_TYPE_ASSET</a:t>
                </a:r>
              </a:p>
            </p:txBody>
          </p:sp>
          <p:sp>
            <p:nvSpPr>
              <p:cNvPr id="2208" name="TextBox 2207">
                <a:extLst>
                  <a:ext uri="{FF2B5EF4-FFF2-40B4-BE49-F238E27FC236}">
                    <a16:creationId xmlns:a16="http://schemas.microsoft.com/office/drawing/2014/main" id="{D0BA5A52-31F4-2654-9BD2-CF10FADCD71C}"/>
                  </a:ext>
                </a:extLst>
              </p:cNvPr>
              <p:cNvSpPr txBox="1"/>
              <p:nvPr/>
            </p:nvSpPr>
            <p:spPr>
              <a:xfrm rot="16777099">
                <a:off x="8646019" y="5435861"/>
                <a:ext cx="85632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TEMPLATE_VIEW_TYPE_ASSET</a:t>
                </a:r>
              </a:p>
            </p:txBody>
          </p:sp>
          <p:sp>
            <p:nvSpPr>
              <p:cNvPr id="2209" name="TextBox 2208">
                <a:extLst>
                  <a:ext uri="{FF2B5EF4-FFF2-40B4-BE49-F238E27FC236}">
                    <a16:creationId xmlns:a16="http://schemas.microsoft.com/office/drawing/2014/main" id="{59107C4D-474C-30EE-DBD6-FD9DA547FA7D}"/>
                  </a:ext>
                </a:extLst>
              </p:cNvPr>
              <p:cNvSpPr txBox="1"/>
              <p:nvPr/>
            </p:nvSpPr>
            <p:spPr>
              <a:xfrm rot="16859541">
                <a:off x="8715817" y="5335662"/>
                <a:ext cx="6575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NOTICE_TYPE_ASSET</a:t>
                </a:r>
              </a:p>
            </p:txBody>
          </p:sp>
          <p:sp>
            <p:nvSpPr>
              <p:cNvPr id="2210" name="TextBox 2209">
                <a:extLst>
                  <a:ext uri="{FF2B5EF4-FFF2-40B4-BE49-F238E27FC236}">
                    <a16:creationId xmlns:a16="http://schemas.microsoft.com/office/drawing/2014/main" id="{05683B9F-EBAB-70D8-A0E6-BADC3A8BCF59}"/>
                  </a:ext>
                </a:extLst>
              </p:cNvPr>
              <p:cNvSpPr txBox="1"/>
              <p:nvPr/>
            </p:nvSpPr>
            <p:spPr>
              <a:xfrm rot="16941985">
                <a:off x="8623765" y="5365643"/>
                <a:ext cx="7344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LIST_CODE_TYPE_ASSET</a:t>
                </a:r>
              </a:p>
            </p:txBody>
          </p:sp>
          <p:sp>
            <p:nvSpPr>
              <p:cNvPr id="2211" name="TextBox 2210">
                <a:extLst>
                  <a:ext uri="{FF2B5EF4-FFF2-40B4-BE49-F238E27FC236}">
                    <a16:creationId xmlns:a16="http://schemas.microsoft.com/office/drawing/2014/main" id="{D8BD7DF8-A029-84DF-8FC5-277C40758B07}"/>
                  </a:ext>
                </a:extLst>
              </p:cNvPr>
              <p:cNvSpPr txBox="1"/>
              <p:nvPr/>
            </p:nvSpPr>
            <p:spPr>
              <a:xfrm rot="17024427">
                <a:off x="8650510" y="5298186"/>
                <a:ext cx="6174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CODE_TYPE_ASSET</a:t>
                </a:r>
              </a:p>
            </p:txBody>
          </p:sp>
          <p:sp>
            <p:nvSpPr>
              <p:cNvPr id="2212" name="TextBox 2211">
                <a:extLst>
                  <a:ext uri="{FF2B5EF4-FFF2-40B4-BE49-F238E27FC236}">
                    <a16:creationId xmlns:a16="http://schemas.microsoft.com/office/drawing/2014/main" id="{736F9634-D94F-46F6-9F08-D0C31DE0D2A1}"/>
                  </a:ext>
                </a:extLst>
              </p:cNvPr>
              <p:cNvSpPr txBox="1"/>
              <p:nvPr/>
            </p:nvSpPr>
            <p:spPr>
              <a:xfrm rot="17106870">
                <a:off x="8534134" y="5338029"/>
                <a:ext cx="7344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INDICATOR_TYPE_ASSET</a:t>
                </a:r>
              </a:p>
            </p:txBody>
          </p:sp>
          <p:sp>
            <p:nvSpPr>
              <p:cNvPr id="2213" name="TextBox 2212">
                <a:extLst>
                  <a:ext uri="{FF2B5EF4-FFF2-40B4-BE49-F238E27FC236}">
                    <a16:creationId xmlns:a16="http://schemas.microsoft.com/office/drawing/2014/main" id="{B5EFF058-5865-D35D-42BA-59D379C4FD36}"/>
                  </a:ext>
                </a:extLst>
              </p:cNvPr>
              <p:cNvSpPr txBox="1"/>
              <p:nvPr/>
            </p:nvSpPr>
            <p:spPr>
              <a:xfrm rot="17189314">
                <a:off x="8499765" y="5316506"/>
                <a:ext cx="71846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AUXILIARY_TYPE_ASSET</a:t>
                </a:r>
              </a:p>
            </p:txBody>
          </p:sp>
          <p:sp>
            <p:nvSpPr>
              <p:cNvPr id="2214" name="TextBox 2213">
                <a:extLst>
                  <a:ext uri="{FF2B5EF4-FFF2-40B4-BE49-F238E27FC236}">
                    <a16:creationId xmlns:a16="http://schemas.microsoft.com/office/drawing/2014/main" id="{2C7F5F29-0345-856E-F395-DAF3D51020EF}"/>
                  </a:ext>
                </a:extLst>
              </p:cNvPr>
              <p:cNvSpPr txBox="1"/>
              <p:nvPr/>
            </p:nvSpPr>
            <p:spPr>
              <a:xfrm rot="17271754">
                <a:off x="8526007" y="5257487"/>
                <a:ext cx="6062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RULE_TYPE_ASSET</a:t>
                </a:r>
              </a:p>
            </p:txBody>
          </p:sp>
          <p:sp>
            <p:nvSpPr>
              <p:cNvPr id="2215" name="TextBox 2214">
                <a:extLst>
                  <a:ext uri="{FF2B5EF4-FFF2-40B4-BE49-F238E27FC236}">
                    <a16:creationId xmlns:a16="http://schemas.microsoft.com/office/drawing/2014/main" id="{E7A53D6B-E3E1-BB68-3760-49DCE112B5F3}"/>
                  </a:ext>
                </a:extLst>
              </p:cNvPr>
              <p:cNvSpPr txBox="1"/>
              <p:nvPr/>
            </p:nvSpPr>
            <p:spPr>
              <a:xfrm rot="17354200">
                <a:off x="8372313" y="5318996"/>
                <a:ext cx="77457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EXPRESSION_TYPE_ASSET</a:t>
                </a:r>
              </a:p>
            </p:txBody>
          </p:sp>
          <p:sp>
            <p:nvSpPr>
              <p:cNvPr id="2216" name="TextBox 2215">
                <a:extLst>
                  <a:ext uri="{FF2B5EF4-FFF2-40B4-BE49-F238E27FC236}">
                    <a16:creationId xmlns:a16="http://schemas.microsoft.com/office/drawing/2014/main" id="{6E8C80C3-5C59-EF4F-13C8-4A8839FCD551}"/>
                  </a:ext>
                </a:extLst>
              </p:cNvPr>
              <p:cNvSpPr txBox="1"/>
              <p:nvPr/>
            </p:nvSpPr>
            <p:spPr>
              <a:xfrm rot="17436640">
                <a:off x="8376617" y="5266901"/>
                <a:ext cx="70403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INTERVAL_TYPE_ASSET</a:t>
                </a:r>
              </a:p>
            </p:txBody>
          </p:sp>
          <p:sp>
            <p:nvSpPr>
              <p:cNvPr id="2217" name="TextBox 2216">
                <a:extLst>
                  <a:ext uri="{FF2B5EF4-FFF2-40B4-BE49-F238E27FC236}">
                    <a16:creationId xmlns:a16="http://schemas.microsoft.com/office/drawing/2014/main" id="{D7C74138-753F-A37C-FA1E-6BB0309AF533}"/>
                  </a:ext>
                </a:extLst>
              </p:cNvPr>
              <p:cNvSpPr txBox="1"/>
              <p:nvPr/>
            </p:nvSpPr>
            <p:spPr>
              <a:xfrm rot="17519085">
                <a:off x="8340258" y="5244936"/>
                <a:ext cx="6944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PATTERN_TYPE_ASSET</a:t>
                </a:r>
              </a:p>
            </p:txBody>
          </p:sp>
          <p:sp>
            <p:nvSpPr>
              <p:cNvPr id="2218" name="TextBox 2217">
                <a:extLst>
                  <a:ext uri="{FF2B5EF4-FFF2-40B4-BE49-F238E27FC236}">
                    <a16:creationId xmlns:a16="http://schemas.microsoft.com/office/drawing/2014/main" id="{213D6397-AA75-27ED-62BA-FB29C34C8FE2}"/>
                  </a:ext>
                </a:extLst>
              </p:cNvPr>
              <p:cNvSpPr txBox="1"/>
              <p:nvPr/>
            </p:nvSpPr>
            <p:spPr>
              <a:xfrm rot="17601528">
                <a:off x="8507942" y="5094445"/>
                <a:ext cx="3882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LabelType</a:t>
                </a:r>
              </a:p>
            </p:txBody>
          </p:sp>
          <p:sp>
            <p:nvSpPr>
              <p:cNvPr id="2219" name="TextBox 2218">
                <a:extLst>
                  <a:ext uri="{FF2B5EF4-FFF2-40B4-BE49-F238E27FC236}">
                    <a16:creationId xmlns:a16="http://schemas.microsoft.com/office/drawing/2014/main" id="{F89A103D-7CDD-9748-A7A2-2328150D5B96}"/>
                  </a:ext>
                </a:extLst>
              </p:cNvPr>
              <p:cNvSpPr txBox="1"/>
              <p:nvPr/>
            </p:nvSpPr>
            <p:spPr>
              <a:xfrm rot="17683967">
                <a:off x="8314679" y="5173326"/>
                <a:ext cx="60785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NAME_TYPE_LABEL</a:t>
                </a:r>
              </a:p>
            </p:txBody>
          </p:sp>
          <p:sp>
            <p:nvSpPr>
              <p:cNvPr id="2220" name="TextBox 2219">
                <a:extLst>
                  <a:ext uri="{FF2B5EF4-FFF2-40B4-BE49-F238E27FC236}">
                    <a16:creationId xmlns:a16="http://schemas.microsoft.com/office/drawing/2014/main" id="{6A8E4A7B-86A1-792C-D748-757C1F6702E5}"/>
                  </a:ext>
                </a:extLst>
              </p:cNvPr>
              <p:cNvSpPr txBox="1"/>
              <p:nvPr/>
            </p:nvSpPr>
            <p:spPr>
              <a:xfrm rot="17766412">
                <a:off x="8162177" y="5226092"/>
                <a:ext cx="7601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TRUE_WHEN_TYPE_LABEL</a:t>
                </a:r>
              </a:p>
            </p:txBody>
          </p:sp>
          <p:sp>
            <p:nvSpPr>
              <p:cNvPr id="2221" name="TextBox 2220">
                <a:extLst>
                  <a:ext uri="{FF2B5EF4-FFF2-40B4-BE49-F238E27FC236}">
                    <a16:creationId xmlns:a16="http://schemas.microsoft.com/office/drawing/2014/main" id="{29757281-8027-BC99-1CFC-15E7272315C3}"/>
                  </a:ext>
                </a:extLst>
              </p:cNvPr>
              <p:cNvSpPr txBox="1"/>
              <p:nvPr/>
            </p:nvSpPr>
            <p:spPr>
              <a:xfrm rot="17848854">
                <a:off x="8108642" y="5209629"/>
                <a:ext cx="7777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FALSE_WHEN_TYPE_LABEL</a:t>
                </a:r>
              </a:p>
            </p:txBody>
          </p:sp>
          <p:sp>
            <p:nvSpPr>
              <p:cNvPr id="2222" name="TextBox 2221">
                <a:extLst>
                  <a:ext uri="{FF2B5EF4-FFF2-40B4-BE49-F238E27FC236}">
                    <a16:creationId xmlns:a16="http://schemas.microsoft.com/office/drawing/2014/main" id="{BCC36B3F-DB7B-576C-0DC5-F2F5419192EB}"/>
                  </a:ext>
                </a:extLst>
              </p:cNvPr>
              <p:cNvSpPr txBox="1"/>
              <p:nvPr/>
            </p:nvSpPr>
            <p:spPr>
              <a:xfrm rot="17931298">
                <a:off x="8061888" y="5190428"/>
                <a:ext cx="78418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DESCRIPTION_TYPE_LABEL</a:t>
                </a:r>
              </a:p>
            </p:txBody>
          </p:sp>
          <p:sp>
            <p:nvSpPr>
              <p:cNvPr id="2223" name="TextBox 2222">
                <a:extLst>
                  <a:ext uri="{FF2B5EF4-FFF2-40B4-BE49-F238E27FC236}">
                    <a16:creationId xmlns:a16="http://schemas.microsoft.com/office/drawing/2014/main" id="{93630950-353F-0BA3-0BD7-B94DED9F29F7}"/>
                  </a:ext>
                </a:extLst>
              </p:cNvPr>
              <p:cNvSpPr txBox="1"/>
              <p:nvPr/>
            </p:nvSpPr>
            <p:spPr>
              <a:xfrm rot="18013739">
                <a:off x="8107067" y="5114845"/>
                <a:ext cx="67197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TOOLTIP_TYPE_LABEL</a:t>
                </a:r>
              </a:p>
            </p:txBody>
          </p:sp>
          <p:sp>
            <p:nvSpPr>
              <p:cNvPr id="2224" name="TextBox 2223">
                <a:extLst>
                  <a:ext uri="{FF2B5EF4-FFF2-40B4-BE49-F238E27FC236}">
                    <a16:creationId xmlns:a16="http://schemas.microsoft.com/office/drawing/2014/main" id="{05ABDA88-7AF1-B128-76C3-9282FF6CF590}"/>
                  </a:ext>
                </a:extLst>
              </p:cNvPr>
              <p:cNvSpPr txBox="1"/>
              <p:nvPr/>
            </p:nvSpPr>
            <p:spPr>
              <a:xfrm rot="18096182">
                <a:off x="8126014" y="5060015"/>
                <a:ext cx="5934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TEXT_TYPE_LABEL</a:t>
                </a:r>
              </a:p>
            </p:txBody>
          </p:sp>
          <p:sp>
            <p:nvSpPr>
              <p:cNvPr id="2225" name="TextBox 2224">
                <a:extLst>
                  <a:ext uri="{FF2B5EF4-FFF2-40B4-BE49-F238E27FC236}">
                    <a16:creationId xmlns:a16="http://schemas.microsoft.com/office/drawing/2014/main" id="{1E652573-BF93-45BB-B144-47E9DDA5FCD0}"/>
                  </a:ext>
                </a:extLst>
              </p:cNvPr>
              <p:cNvSpPr txBox="1"/>
              <p:nvPr/>
            </p:nvSpPr>
            <p:spPr>
              <a:xfrm rot="18178627">
                <a:off x="7997669" y="5083422"/>
                <a:ext cx="7120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TEMPLATE_TYPE_LABEL</a:t>
                </a:r>
              </a:p>
            </p:txBody>
          </p:sp>
          <p:sp>
            <p:nvSpPr>
              <p:cNvPr id="2226" name="TextBox 2225">
                <a:extLst>
                  <a:ext uri="{FF2B5EF4-FFF2-40B4-BE49-F238E27FC236}">
                    <a16:creationId xmlns:a16="http://schemas.microsoft.com/office/drawing/2014/main" id="{41A3C184-876B-B085-BBED-645BCC9683B3}"/>
                  </a:ext>
                </a:extLst>
              </p:cNvPr>
              <p:cNvSpPr txBox="1"/>
              <p:nvPr/>
            </p:nvSpPr>
            <p:spPr>
              <a:xfrm rot="18261068">
                <a:off x="8176952" y="4947388"/>
                <a:ext cx="4267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FieldAssetId</a:t>
                </a:r>
              </a:p>
            </p:txBody>
          </p:sp>
          <p:sp>
            <p:nvSpPr>
              <p:cNvPr id="2227" name="TextBox 2226">
                <a:extLst>
                  <a:ext uri="{FF2B5EF4-FFF2-40B4-BE49-F238E27FC236}">
                    <a16:creationId xmlns:a16="http://schemas.microsoft.com/office/drawing/2014/main" id="{38AFD619-ABCD-D8F7-8BF4-1EFC7B336768}"/>
                  </a:ext>
                </a:extLst>
              </p:cNvPr>
              <p:cNvSpPr txBox="1"/>
              <p:nvPr/>
            </p:nvSpPr>
            <p:spPr>
              <a:xfrm rot="18343511">
                <a:off x="8185025" y="4898734"/>
                <a:ext cx="3738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BtAssetId</a:t>
                </a:r>
              </a:p>
            </p:txBody>
          </p:sp>
          <p:sp>
            <p:nvSpPr>
              <p:cNvPr id="2228" name="TextBox 2227">
                <a:extLst>
                  <a:ext uri="{FF2B5EF4-FFF2-40B4-BE49-F238E27FC236}">
                    <a16:creationId xmlns:a16="http://schemas.microsoft.com/office/drawing/2014/main" id="{AE4EB767-8E6A-0EB5-72B8-21B4891BD165}"/>
                  </a:ext>
                </a:extLst>
              </p:cNvPr>
              <p:cNvSpPr txBox="1"/>
              <p:nvPr/>
            </p:nvSpPr>
            <p:spPr>
              <a:xfrm rot="18425953">
                <a:off x="8095308" y="4901125"/>
                <a:ext cx="4427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OtherAssetId</a:t>
                </a:r>
              </a:p>
            </p:txBody>
          </p:sp>
          <p:sp>
            <p:nvSpPr>
              <p:cNvPr id="2229" name="TextBox 2228">
                <a:extLst>
                  <a:ext uri="{FF2B5EF4-FFF2-40B4-BE49-F238E27FC236}">
                    <a16:creationId xmlns:a16="http://schemas.microsoft.com/office/drawing/2014/main" id="{7A0DAD09-8044-4CCC-3DE2-F0DF15257104}"/>
                  </a:ext>
                </a:extLst>
              </p:cNvPr>
              <p:cNvSpPr txBox="1"/>
              <p:nvPr/>
            </p:nvSpPr>
            <p:spPr>
              <a:xfrm rot="18508399">
                <a:off x="7991317" y="4911702"/>
                <a:ext cx="5229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OpenParenthesis</a:t>
                </a:r>
              </a:p>
            </p:txBody>
          </p:sp>
          <p:sp>
            <p:nvSpPr>
              <p:cNvPr id="2230" name="TextBox 2229">
                <a:extLst>
                  <a:ext uri="{FF2B5EF4-FFF2-40B4-BE49-F238E27FC236}">
                    <a16:creationId xmlns:a16="http://schemas.microsoft.com/office/drawing/2014/main" id="{B0E08A3D-0A25-2204-AA19-0C852FAB848F}"/>
                  </a:ext>
                </a:extLst>
              </p:cNvPr>
              <p:cNvSpPr txBox="1"/>
              <p:nvPr/>
            </p:nvSpPr>
            <p:spPr>
              <a:xfrm rot="18590838">
                <a:off x="7950831" y="4887730"/>
                <a:ext cx="52770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CloseParenthesis</a:t>
                </a:r>
              </a:p>
            </p:txBody>
          </p:sp>
          <p:sp>
            <p:nvSpPr>
              <p:cNvPr id="2231" name="TextBox 2230">
                <a:extLst>
                  <a:ext uri="{FF2B5EF4-FFF2-40B4-BE49-F238E27FC236}">
                    <a16:creationId xmlns:a16="http://schemas.microsoft.com/office/drawing/2014/main" id="{9DB1947D-B503-662F-8564-A03DDA3D70C5}"/>
                  </a:ext>
                </a:extLst>
              </p:cNvPr>
              <p:cNvSpPr txBox="1"/>
              <p:nvPr/>
            </p:nvSpPr>
            <p:spPr>
              <a:xfrm rot="18673282">
                <a:off x="7995078" y="4818748"/>
                <a:ext cx="4411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OpenBracket</a:t>
                </a:r>
              </a:p>
            </p:txBody>
          </p:sp>
          <p:sp>
            <p:nvSpPr>
              <p:cNvPr id="2232" name="TextBox 2231">
                <a:extLst>
                  <a:ext uri="{FF2B5EF4-FFF2-40B4-BE49-F238E27FC236}">
                    <a16:creationId xmlns:a16="http://schemas.microsoft.com/office/drawing/2014/main" id="{9C6B52BF-14CF-8E87-D99B-7953FE622C48}"/>
                  </a:ext>
                </a:extLst>
              </p:cNvPr>
              <p:cNvSpPr txBox="1"/>
              <p:nvPr/>
            </p:nvSpPr>
            <p:spPr>
              <a:xfrm rot="18755725">
                <a:off x="7956630" y="4793739"/>
                <a:ext cx="4459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CloseBracket</a:t>
                </a:r>
              </a:p>
            </p:txBody>
          </p:sp>
          <p:sp>
            <p:nvSpPr>
              <p:cNvPr id="2233" name="TextBox 2232">
                <a:extLst>
                  <a:ext uri="{FF2B5EF4-FFF2-40B4-BE49-F238E27FC236}">
                    <a16:creationId xmlns:a16="http://schemas.microsoft.com/office/drawing/2014/main" id="{7FA52605-7D8A-3FF9-8261-20FDC94DEE03}"/>
                  </a:ext>
                </a:extLst>
              </p:cNvPr>
              <p:cNvSpPr txBox="1"/>
              <p:nvPr/>
            </p:nvSpPr>
            <p:spPr>
              <a:xfrm rot="18838168">
                <a:off x="7951903" y="4753305"/>
                <a:ext cx="4122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ColonColon</a:t>
                </a:r>
              </a:p>
            </p:txBody>
          </p:sp>
          <p:sp>
            <p:nvSpPr>
              <p:cNvPr id="2234" name="TextBox 2233">
                <a:extLst>
                  <a:ext uri="{FF2B5EF4-FFF2-40B4-BE49-F238E27FC236}">
                    <a16:creationId xmlns:a16="http://schemas.microsoft.com/office/drawing/2014/main" id="{F06E41EF-EAC6-27A1-19AA-EA8B61151C1F}"/>
                  </a:ext>
                </a:extLst>
              </p:cNvPr>
              <p:cNvSpPr txBox="1"/>
              <p:nvPr/>
            </p:nvSpPr>
            <p:spPr>
              <a:xfrm rot="18920609">
                <a:off x="7864883" y="4746028"/>
                <a:ext cx="4780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EndExpression</a:t>
                </a:r>
              </a:p>
            </p:txBody>
          </p:sp>
          <p:sp>
            <p:nvSpPr>
              <p:cNvPr id="2235" name="TextBox 2234">
                <a:extLst>
                  <a:ext uri="{FF2B5EF4-FFF2-40B4-BE49-F238E27FC236}">
                    <a16:creationId xmlns:a16="http://schemas.microsoft.com/office/drawing/2014/main" id="{4622AD7F-30C8-2E8E-549D-F18559099C32}"/>
                  </a:ext>
                </a:extLst>
              </p:cNvPr>
              <p:cNvSpPr txBox="1"/>
              <p:nvPr/>
            </p:nvSpPr>
            <p:spPr>
              <a:xfrm rot="19003055">
                <a:off x="8026407" y="4635332"/>
                <a:ext cx="26161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</a:p>
            </p:txBody>
          </p:sp>
          <p:sp>
            <p:nvSpPr>
              <p:cNvPr id="2236" name="TextBox 2235">
                <a:extLst>
                  <a:ext uri="{FF2B5EF4-FFF2-40B4-BE49-F238E27FC236}">
                    <a16:creationId xmlns:a16="http://schemas.microsoft.com/office/drawing/2014/main" id="{955BC44C-ECA8-B244-E60C-CF5BD47EDA10}"/>
                  </a:ext>
                </a:extLst>
              </p:cNvPr>
              <p:cNvSpPr txBox="1"/>
              <p:nvPr/>
            </p:nvSpPr>
            <p:spPr>
              <a:xfrm rot="19085496">
                <a:off x="8023006" y="4595162"/>
                <a:ext cx="23436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Or</a:t>
                </a:r>
              </a:p>
            </p:txBody>
          </p:sp>
          <p:sp>
            <p:nvSpPr>
              <p:cNvPr id="2237" name="TextBox 2236">
                <a:extLst>
                  <a:ext uri="{FF2B5EF4-FFF2-40B4-BE49-F238E27FC236}">
                    <a16:creationId xmlns:a16="http://schemas.microsoft.com/office/drawing/2014/main" id="{72A2D6F7-F47E-8500-1CF0-2216C28EFBD1}"/>
                  </a:ext>
                </a:extLst>
              </p:cNvPr>
              <p:cNvSpPr txBox="1"/>
              <p:nvPr/>
            </p:nvSpPr>
            <p:spPr>
              <a:xfrm rot="19167937">
                <a:off x="8007443" y="4560804"/>
                <a:ext cx="2199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Is</a:t>
                </a:r>
              </a:p>
            </p:txBody>
          </p:sp>
          <p:sp>
            <p:nvSpPr>
              <p:cNvPr id="2238" name="TextBox 2237">
                <a:extLst>
                  <a:ext uri="{FF2B5EF4-FFF2-40B4-BE49-F238E27FC236}">
                    <a16:creationId xmlns:a16="http://schemas.microsoft.com/office/drawing/2014/main" id="{60CEE0FE-46A1-2437-52A9-129147C97CB5}"/>
                  </a:ext>
                </a:extLst>
              </p:cNvPr>
              <p:cNvSpPr txBox="1"/>
              <p:nvPr/>
            </p:nvSpPr>
            <p:spPr>
              <a:xfrm rot="19250382">
                <a:off x="7980526" y="4529472"/>
                <a:ext cx="22153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In</a:t>
                </a:r>
              </a:p>
            </p:txBody>
          </p:sp>
          <p:sp>
            <p:nvSpPr>
              <p:cNvPr id="2239" name="TextBox 2238">
                <a:extLst>
                  <a:ext uri="{FF2B5EF4-FFF2-40B4-BE49-F238E27FC236}">
                    <a16:creationId xmlns:a16="http://schemas.microsoft.com/office/drawing/2014/main" id="{1DE45CBB-3532-302E-FF93-0C3F91E7DC29}"/>
                  </a:ext>
                </a:extLst>
              </p:cNvPr>
              <p:cNvSpPr txBox="1"/>
              <p:nvPr/>
            </p:nvSpPr>
            <p:spPr>
              <a:xfrm rot="19332823">
                <a:off x="7914741" y="4512093"/>
                <a:ext cx="2648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Like</a:t>
                </a:r>
              </a:p>
            </p:txBody>
          </p:sp>
          <p:sp>
            <p:nvSpPr>
              <p:cNvPr id="2240" name="TextBox 2239">
                <a:extLst>
                  <a:ext uri="{FF2B5EF4-FFF2-40B4-BE49-F238E27FC236}">
                    <a16:creationId xmlns:a16="http://schemas.microsoft.com/office/drawing/2014/main" id="{16B05D88-EB0F-DFAE-A713-CF6010A20134}"/>
                  </a:ext>
                </a:extLst>
              </p:cNvPr>
              <p:cNvSpPr txBox="1"/>
              <p:nvPr/>
            </p:nvSpPr>
            <p:spPr>
              <a:xfrm rot="19415268">
                <a:off x="7825114" y="4500805"/>
                <a:ext cx="3353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Present</a:t>
                </a:r>
              </a:p>
            </p:txBody>
          </p:sp>
          <p:sp>
            <p:nvSpPr>
              <p:cNvPr id="2241" name="TextBox 2240">
                <a:extLst>
                  <a:ext uri="{FF2B5EF4-FFF2-40B4-BE49-F238E27FC236}">
                    <a16:creationId xmlns:a16="http://schemas.microsoft.com/office/drawing/2014/main" id="{7A383719-2904-71B8-C049-77DA68CFD01A}"/>
                  </a:ext>
                </a:extLst>
              </p:cNvPr>
              <p:cNvSpPr txBox="1"/>
              <p:nvPr/>
            </p:nvSpPr>
            <p:spPr>
              <a:xfrm rot="19497710">
                <a:off x="7826774" y="4457053"/>
                <a:ext cx="3097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Empty</a:t>
                </a:r>
              </a:p>
            </p:txBody>
          </p:sp>
          <p:sp>
            <p:nvSpPr>
              <p:cNvPr id="2242" name="TextBox 2241">
                <a:extLst>
                  <a:ext uri="{FF2B5EF4-FFF2-40B4-BE49-F238E27FC236}">
                    <a16:creationId xmlns:a16="http://schemas.microsoft.com/office/drawing/2014/main" id="{DA07B08E-6295-3C89-DF82-5FA717704C24}"/>
                  </a:ext>
                </a:extLst>
              </p:cNvPr>
              <p:cNvSpPr txBox="1"/>
              <p:nvPr/>
            </p:nvSpPr>
            <p:spPr>
              <a:xfrm rot="19580153">
                <a:off x="7787639" y="4428581"/>
                <a:ext cx="3225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Unique</a:t>
                </a:r>
              </a:p>
            </p:txBody>
          </p:sp>
          <p:sp>
            <p:nvSpPr>
              <p:cNvPr id="2243" name="TextBox 2242">
                <a:extLst>
                  <a:ext uri="{FF2B5EF4-FFF2-40B4-BE49-F238E27FC236}">
                    <a16:creationId xmlns:a16="http://schemas.microsoft.com/office/drawing/2014/main" id="{A91C45E4-832A-33DF-D55B-2AB562DACB9A}"/>
                  </a:ext>
                </a:extLst>
              </p:cNvPr>
              <p:cNvSpPr txBox="1"/>
              <p:nvPr/>
            </p:nvSpPr>
            <p:spPr>
              <a:xfrm rot="19662595">
                <a:off x="7794575" y="4382502"/>
                <a:ext cx="2968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Every</a:t>
                </a:r>
              </a:p>
            </p:txBody>
          </p:sp>
          <p:sp>
            <p:nvSpPr>
              <p:cNvPr id="2244" name="TextBox 2243">
                <a:extLst>
                  <a:ext uri="{FF2B5EF4-FFF2-40B4-BE49-F238E27FC236}">
                    <a16:creationId xmlns:a16="http://schemas.microsoft.com/office/drawing/2014/main" id="{7AF654BF-84E8-8D95-B162-D798C2612618}"/>
                  </a:ext>
                </a:extLst>
              </p:cNvPr>
              <p:cNvSpPr txBox="1"/>
              <p:nvPr/>
            </p:nvSpPr>
            <p:spPr>
              <a:xfrm rot="19745039">
                <a:off x="7765707" y="4350797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Some</a:t>
                </a:r>
              </a:p>
            </p:txBody>
          </p:sp>
          <p:sp>
            <p:nvSpPr>
              <p:cNvPr id="2245" name="TextBox 2244">
                <a:extLst>
                  <a:ext uri="{FF2B5EF4-FFF2-40B4-BE49-F238E27FC236}">
                    <a16:creationId xmlns:a16="http://schemas.microsoft.com/office/drawing/2014/main" id="{0648F8AA-70E0-2618-5298-FF63FE90D083}"/>
                  </a:ext>
                </a:extLst>
              </p:cNvPr>
              <p:cNvSpPr txBox="1"/>
              <p:nvPr/>
            </p:nvSpPr>
            <p:spPr>
              <a:xfrm rot="19827482">
                <a:off x="7694371" y="4328199"/>
                <a:ext cx="35137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Satisfies</a:t>
                </a:r>
              </a:p>
            </p:txBody>
          </p:sp>
          <p:sp>
            <p:nvSpPr>
              <p:cNvPr id="2246" name="TextBox 2245">
                <a:extLst>
                  <a:ext uri="{FF2B5EF4-FFF2-40B4-BE49-F238E27FC236}">
                    <a16:creationId xmlns:a16="http://schemas.microsoft.com/office/drawing/2014/main" id="{A3E5F400-AA21-68EC-6CB8-E5B5E2B15C3C}"/>
                  </a:ext>
                </a:extLst>
              </p:cNvPr>
              <p:cNvSpPr txBox="1"/>
              <p:nvPr/>
            </p:nvSpPr>
            <p:spPr>
              <a:xfrm rot="19909923">
                <a:off x="7812152" y="4254745"/>
                <a:ext cx="2103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If</a:t>
                </a:r>
              </a:p>
            </p:txBody>
          </p:sp>
          <p:sp>
            <p:nvSpPr>
              <p:cNvPr id="2247" name="TextBox 2246">
                <a:extLst>
                  <a:ext uri="{FF2B5EF4-FFF2-40B4-BE49-F238E27FC236}">
                    <a16:creationId xmlns:a16="http://schemas.microsoft.com/office/drawing/2014/main" id="{38EAF952-C749-1FF0-5516-734918CE2822}"/>
                  </a:ext>
                </a:extLst>
              </p:cNvPr>
              <p:cNvSpPr txBox="1"/>
              <p:nvPr/>
            </p:nvSpPr>
            <p:spPr>
              <a:xfrm rot="19992368">
                <a:off x="7720648" y="4236844"/>
                <a:ext cx="2840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Then</a:t>
                </a:r>
              </a:p>
            </p:txBody>
          </p:sp>
          <p:sp>
            <p:nvSpPr>
              <p:cNvPr id="2248" name="TextBox 2247">
                <a:extLst>
                  <a:ext uri="{FF2B5EF4-FFF2-40B4-BE49-F238E27FC236}">
                    <a16:creationId xmlns:a16="http://schemas.microsoft.com/office/drawing/2014/main" id="{B0EDCAF8-5E0E-186F-1D5B-E4DBAF17F458}"/>
                  </a:ext>
                </a:extLst>
              </p:cNvPr>
              <p:cNvSpPr txBox="1"/>
              <p:nvPr/>
            </p:nvSpPr>
            <p:spPr>
              <a:xfrm rot="20074810">
                <a:off x="7714545" y="4197143"/>
                <a:ext cx="26962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Else</a:t>
                </a:r>
              </a:p>
            </p:txBody>
          </p:sp>
          <p:sp>
            <p:nvSpPr>
              <p:cNvPr id="2249" name="TextBox 2248">
                <a:extLst>
                  <a:ext uri="{FF2B5EF4-FFF2-40B4-BE49-F238E27FC236}">
                    <a16:creationId xmlns:a16="http://schemas.microsoft.com/office/drawing/2014/main" id="{42ED6AC9-0C2D-7F43-6310-AC31AC6E051B}"/>
                  </a:ext>
                </a:extLst>
              </p:cNvPr>
              <p:cNvSpPr txBox="1"/>
              <p:nvPr/>
            </p:nvSpPr>
            <p:spPr>
              <a:xfrm rot="20157251">
                <a:off x="7718537" y="4154275"/>
                <a:ext cx="2503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For</a:t>
                </a:r>
              </a:p>
            </p:txBody>
          </p:sp>
          <p:sp>
            <p:nvSpPr>
              <p:cNvPr id="2250" name="TextBox 2249">
                <a:extLst>
                  <a:ext uri="{FF2B5EF4-FFF2-40B4-BE49-F238E27FC236}">
                    <a16:creationId xmlns:a16="http://schemas.microsoft.com/office/drawing/2014/main" id="{5FF20D18-372F-C5F6-BE4E-838BCAD4AA97}"/>
                  </a:ext>
                </a:extLst>
              </p:cNvPr>
              <p:cNvSpPr txBox="1"/>
              <p:nvPr/>
            </p:nvSpPr>
            <p:spPr>
              <a:xfrm rot="20239695">
                <a:off x="7637325" y="4129894"/>
                <a:ext cx="3161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Return</a:t>
                </a:r>
              </a:p>
            </p:txBody>
          </p:sp>
          <p:sp>
            <p:nvSpPr>
              <p:cNvPr id="2251" name="TextBox 2250">
                <a:extLst>
                  <a:ext uri="{FF2B5EF4-FFF2-40B4-BE49-F238E27FC236}">
                    <a16:creationId xmlns:a16="http://schemas.microsoft.com/office/drawing/2014/main" id="{A7F577AB-2E43-83B9-BEB1-58C17975B001}"/>
                  </a:ext>
                </a:extLst>
              </p:cNvPr>
              <p:cNvSpPr txBox="1"/>
              <p:nvPr/>
            </p:nvSpPr>
            <p:spPr>
              <a:xfrm rot="20322138">
                <a:off x="7615922" y="4091627"/>
                <a:ext cx="3241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Always</a:t>
                </a:r>
              </a:p>
            </p:txBody>
          </p:sp>
          <p:sp>
            <p:nvSpPr>
              <p:cNvPr id="2252" name="TextBox 2251">
                <a:extLst>
                  <a:ext uri="{FF2B5EF4-FFF2-40B4-BE49-F238E27FC236}">
                    <a16:creationId xmlns:a16="http://schemas.microsoft.com/office/drawing/2014/main" id="{618064BB-00A1-E673-54C3-A31BEE90C401}"/>
                  </a:ext>
                </a:extLst>
              </p:cNvPr>
              <p:cNvSpPr txBox="1"/>
              <p:nvPr/>
            </p:nvSpPr>
            <p:spPr>
              <a:xfrm rot="20404579">
                <a:off x="7622694" y="4048555"/>
                <a:ext cx="30168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Never</a:t>
                </a:r>
              </a:p>
            </p:txBody>
          </p:sp>
          <p:sp>
            <p:nvSpPr>
              <p:cNvPr id="2253" name="TextBox 2252">
                <a:extLst>
                  <a:ext uri="{FF2B5EF4-FFF2-40B4-BE49-F238E27FC236}">
                    <a16:creationId xmlns:a16="http://schemas.microsoft.com/office/drawing/2014/main" id="{2B85917E-4DD3-C07A-D88F-CDD3C10B1286}"/>
                  </a:ext>
                </a:extLst>
              </p:cNvPr>
              <p:cNvSpPr txBox="1"/>
              <p:nvPr/>
            </p:nvSpPr>
            <p:spPr>
              <a:xfrm rot="20487023">
                <a:off x="7634725" y="4005055"/>
                <a:ext cx="2744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True</a:t>
                </a:r>
              </a:p>
            </p:txBody>
          </p:sp>
          <p:sp>
            <p:nvSpPr>
              <p:cNvPr id="2254" name="TextBox 2253">
                <a:extLst>
                  <a:ext uri="{FF2B5EF4-FFF2-40B4-BE49-F238E27FC236}">
                    <a16:creationId xmlns:a16="http://schemas.microsoft.com/office/drawing/2014/main" id="{F7FB427D-1127-82A9-19DC-FC24D3A9AA67}"/>
                  </a:ext>
                </a:extLst>
              </p:cNvPr>
              <p:cNvSpPr txBox="1"/>
              <p:nvPr/>
            </p:nvSpPr>
            <p:spPr>
              <a:xfrm rot="20569465">
                <a:off x="7602734" y="3968839"/>
                <a:ext cx="29206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False</a:t>
                </a:r>
              </a:p>
            </p:txBody>
          </p:sp>
          <p:sp>
            <p:nvSpPr>
              <p:cNvPr id="2255" name="TextBox 2254">
                <a:extLst>
                  <a:ext uri="{FF2B5EF4-FFF2-40B4-BE49-F238E27FC236}">
                    <a16:creationId xmlns:a16="http://schemas.microsoft.com/office/drawing/2014/main" id="{0C2B358D-A9C2-B9AC-68D6-BC138C7C54B1}"/>
                  </a:ext>
                </a:extLst>
              </p:cNvPr>
              <p:cNvSpPr txBox="1"/>
              <p:nvPr/>
            </p:nvSpPr>
            <p:spPr>
              <a:xfrm rot="20651908">
                <a:off x="7575065" y="3930834"/>
                <a:ext cx="3097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Notice</a:t>
                </a:r>
              </a:p>
            </p:txBody>
          </p:sp>
          <p:sp>
            <p:nvSpPr>
              <p:cNvPr id="2256" name="TextBox 2255">
                <a:extLst>
                  <a:ext uri="{FF2B5EF4-FFF2-40B4-BE49-F238E27FC236}">
                    <a16:creationId xmlns:a16="http://schemas.microsoft.com/office/drawing/2014/main" id="{2DC5499F-F955-5E82-9F9F-5CF0895DBE19}"/>
                  </a:ext>
                </a:extLst>
              </p:cNvPr>
              <p:cNvSpPr txBox="1"/>
              <p:nvPr/>
            </p:nvSpPr>
            <p:spPr>
              <a:xfrm rot="20734353">
                <a:off x="7527854" y="3895405"/>
                <a:ext cx="3433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Codelist</a:t>
                </a:r>
              </a:p>
            </p:txBody>
          </p:sp>
          <p:sp>
            <p:nvSpPr>
              <p:cNvPr id="2257" name="TextBox 2256">
                <a:extLst>
                  <a:ext uri="{FF2B5EF4-FFF2-40B4-BE49-F238E27FC236}">
                    <a16:creationId xmlns:a16="http://schemas.microsoft.com/office/drawing/2014/main" id="{64A5F1C3-B3E4-B959-5358-52E8ACA0BA07}"/>
                  </a:ext>
                </a:extLst>
              </p:cNvPr>
              <p:cNvSpPr txBox="1"/>
              <p:nvPr/>
            </p:nvSpPr>
            <p:spPr>
              <a:xfrm rot="20816793">
                <a:off x="7332377" y="3875310"/>
                <a:ext cx="53251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BooleanTypeCast</a:t>
                </a:r>
              </a:p>
            </p:txBody>
          </p:sp>
          <p:sp>
            <p:nvSpPr>
              <p:cNvPr id="2258" name="TextBox 2257">
                <a:extLst>
                  <a:ext uri="{FF2B5EF4-FFF2-40B4-BE49-F238E27FC236}">
                    <a16:creationId xmlns:a16="http://schemas.microsoft.com/office/drawing/2014/main" id="{D3CFDD85-D333-CE41-758E-1677289084FD}"/>
                  </a:ext>
                </a:extLst>
              </p:cNvPr>
              <p:cNvSpPr txBox="1"/>
              <p:nvPr/>
            </p:nvSpPr>
            <p:spPr>
              <a:xfrm rot="20899237">
                <a:off x="7318655" y="3832109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NumericTypeCast</a:t>
                </a:r>
              </a:p>
            </p:txBody>
          </p:sp>
          <p:sp>
            <p:nvSpPr>
              <p:cNvPr id="2259" name="TextBox 2258">
                <a:extLst>
                  <a:ext uri="{FF2B5EF4-FFF2-40B4-BE49-F238E27FC236}">
                    <a16:creationId xmlns:a16="http://schemas.microsoft.com/office/drawing/2014/main" id="{D297FA01-9050-E2BD-3BBC-F92816205377}"/>
                  </a:ext>
                </a:extLst>
              </p:cNvPr>
              <p:cNvSpPr txBox="1"/>
              <p:nvPr/>
            </p:nvSpPr>
            <p:spPr>
              <a:xfrm rot="20981679">
                <a:off x="7395423" y="3779772"/>
                <a:ext cx="4603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TextTypeCast</a:t>
                </a:r>
              </a:p>
            </p:txBody>
          </p:sp>
          <p:sp>
            <p:nvSpPr>
              <p:cNvPr id="2260" name="TextBox 2259">
                <a:extLst>
                  <a:ext uri="{FF2B5EF4-FFF2-40B4-BE49-F238E27FC236}">
                    <a16:creationId xmlns:a16="http://schemas.microsoft.com/office/drawing/2014/main" id="{3A4D8993-F8F5-670D-3952-03201F947C80}"/>
                  </a:ext>
                </a:extLst>
              </p:cNvPr>
              <p:cNvSpPr txBox="1"/>
              <p:nvPr/>
            </p:nvSpPr>
            <p:spPr>
              <a:xfrm rot="21064122">
                <a:off x="7363097" y="3739429"/>
                <a:ext cx="4780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CodeTypeCast</a:t>
                </a:r>
              </a:p>
            </p:txBody>
          </p:sp>
          <p:sp>
            <p:nvSpPr>
              <p:cNvPr id="2261" name="TextBox 2260">
                <a:extLst>
                  <a:ext uri="{FF2B5EF4-FFF2-40B4-BE49-F238E27FC236}">
                    <a16:creationId xmlns:a16="http://schemas.microsoft.com/office/drawing/2014/main" id="{7F881BF1-700C-53E9-784A-87F07CCDD208}"/>
                  </a:ext>
                </a:extLst>
              </p:cNvPr>
              <p:cNvSpPr txBox="1"/>
              <p:nvPr/>
            </p:nvSpPr>
            <p:spPr>
              <a:xfrm rot="21146564">
                <a:off x="7369694" y="3695016"/>
                <a:ext cx="46679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DateTypeCast</a:t>
                </a:r>
              </a:p>
            </p:txBody>
          </p:sp>
          <p:sp>
            <p:nvSpPr>
              <p:cNvPr id="2262" name="TextBox 2261">
                <a:extLst>
                  <a:ext uri="{FF2B5EF4-FFF2-40B4-BE49-F238E27FC236}">
                    <a16:creationId xmlns:a16="http://schemas.microsoft.com/office/drawing/2014/main" id="{5E53F5C5-B781-9D0E-1A03-E0A2EEA7DABE}"/>
                  </a:ext>
                </a:extLst>
              </p:cNvPr>
              <p:cNvSpPr txBox="1"/>
              <p:nvPr/>
            </p:nvSpPr>
            <p:spPr>
              <a:xfrm rot="21229008">
                <a:off x="7358444" y="3651997"/>
                <a:ext cx="47160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TimeTypeCast</a:t>
                </a:r>
              </a:p>
            </p:txBody>
          </p:sp>
          <p:sp>
            <p:nvSpPr>
              <p:cNvPr id="2263" name="TextBox 2262">
                <a:extLst>
                  <a:ext uri="{FF2B5EF4-FFF2-40B4-BE49-F238E27FC236}">
                    <a16:creationId xmlns:a16="http://schemas.microsoft.com/office/drawing/2014/main" id="{7F6AE13A-2154-62DE-87B7-9A12C958CA23}"/>
                  </a:ext>
                </a:extLst>
              </p:cNvPr>
              <p:cNvSpPr txBox="1"/>
              <p:nvPr/>
            </p:nvSpPr>
            <p:spPr>
              <a:xfrm rot="21311450">
                <a:off x="7285983" y="3611296"/>
                <a:ext cx="53893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DurationTypeCast</a:t>
                </a:r>
              </a:p>
            </p:txBody>
          </p:sp>
          <p:sp>
            <p:nvSpPr>
              <p:cNvPr id="2264" name="TextBox 2263">
                <a:extLst>
                  <a:ext uri="{FF2B5EF4-FFF2-40B4-BE49-F238E27FC236}">
                    <a16:creationId xmlns:a16="http://schemas.microsoft.com/office/drawing/2014/main" id="{4E9B0771-7141-B880-DA8C-255D4B249194}"/>
                  </a:ext>
                </a:extLst>
              </p:cNvPr>
              <p:cNvSpPr txBox="1"/>
              <p:nvPr/>
            </p:nvSpPr>
            <p:spPr>
              <a:xfrm rot="21393893">
                <a:off x="7300164" y="3566106"/>
                <a:ext cx="52610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ContextTypeCast</a:t>
                </a:r>
              </a:p>
            </p:txBody>
          </p:sp>
          <p:sp>
            <p:nvSpPr>
              <p:cNvPr id="2265" name="TextBox 2264">
                <a:extLst>
                  <a:ext uri="{FF2B5EF4-FFF2-40B4-BE49-F238E27FC236}">
                    <a16:creationId xmlns:a16="http://schemas.microsoft.com/office/drawing/2014/main" id="{7E84688A-DC83-9D31-ACB0-0FA02F8C69EB}"/>
                  </a:ext>
                </a:extLst>
              </p:cNvPr>
              <p:cNvSpPr txBox="1"/>
              <p:nvPr/>
            </p:nvSpPr>
            <p:spPr>
              <a:xfrm rot="21476336">
                <a:off x="7555038" y="3517169"/>
                <a:ext cx="26802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Axis</a:t>
                </a:r>
              </a:p>
            </p:txBody>
          </p:sp>
          <p:sp>
            <p:nvSpPr>
              <p:cNvPr id="2266" name="TextBox 2265">
                <a:extLst>
                  <a:ext uri="{FF2B5EF4-FFF2-40B4-BE49-F238E27FC236}">
                    <a16:creationId xmlns:a16="http://schemas.microsoft.com/office/drawing/2014/main" id="{4F5F9EE4-909E-5A95-6DD5-AF9D3727417A}"/>
                  </a:ext>
                </a:extLst>
              </p:cNvPr>
              <p:cNvSpPr txBox="1"/>
              <p:nvPr/>
            </p:nvSpPr>
            <p:spPr>
              <a:xfrm rot="21558779">
                <a:off x="7435790" y="3476613"/>
                <a:ext cx="3802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Preceding</a:t>
                </a:r>
              </a:p>
            </p:txBody>
          </p:sp>
          <p:sp>
            <p:nvSpPr>
              <p:cNvPr id="2267" name="TextBox 2266">
                <a:extLst>
                  <a:ext uri="{FF2B5EF4-FFF2-40B4-BE49-F238E27FC236}">
                    <a16:creationId xmlns:a16="http://schemas.microsoft.com/office/drawing/2014/main" id="{A699B79B-C229-94CA-5944-F197A2889A84}"/>
                  </a:ext>
                </a:extLst>
              </p:cNvPr>
              <p:cNvSpPr txBox="1"/>
              <p:nvPr/>
            </p:nvSpPr>
            <p:spPr>
              <a:xfrm rot="41221">
                <a:off x="7446911" y="3433875"/>
                <a:ext cx="3690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Following</a:t>
                </a:r>
              </a:p>
            </p:txBody>
          </p:sp>
          <p:sp>
            <p:nvSpPr>
              <p:cNvPr id="2268" name="TextBox 2267">
                <a:extLst>
                  <a:ext uri="{FF2B5EF4-FFF2-40B4-BE49-F238E27FC236}">
                    <a16:creationId xmlns:a16="http://schemas.microsoft.com/office/drawing/2014/main" id="{01C45961-E208-7D53-9BA6-A9FE4287037C}"/>
                  </a:ext>
                </a:extLst>
              </p:cNvPr>
              <p:cNvSpPr txBox="1"/>
              <p:nvPr/>
            </p:nvSpPr>
            <p:spPr>
              <a:xfrm rot="123664">
                <a:off x="7302496" y="3388519"/>
                <a:ext cx="5100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PrecedingSibling</a:t>
                </a:r>
              </a:p>
            </p:txBody>
          </p:sp>
          <p:sp>
            <p:nvSpPr>
              <p:cNvPr id="2269" name="TextBox 2268">
                <a:extLst>
                  <a:ext uri="{FF2B5EF4-FFF2-40B4-BE49-F238E27FC236}">
                    <a16:creationId xmlns:a16="http://schemas.microsoft.com/office/drawing/2014/main" id="{F9F17AB3-17FA-119B-810A-DA7DA70147B8}"/>
                  </a:ext>
                </a:extLst>
              </p:cNvPr>
              <p:cNvSpPr txBox="1"/>
              <p:nvPr/>
            </p:nvSpPr>
            <p:spPr>
              <a:xfrm rot="206107">
                <a:off x="7315737" y="3344430"/>
                <a:ext cx="49885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FollowingSibling</a:t>
                </a:r>
              </a:p>
            </p:txBody>
          </p:sp>
          <p:sp>
            <p:nvSpPr>
              <p:cNvPr id="2270" name="TextBox 2269">
                <a:extLst>
                  <a:ext uri="{FF2B5EF4-FFF2-40B4-BE49-F238E27FC236}">
                    <a16:creationId xmlns:a16="http://schemas.microsoft.com/office/drawing/2014/main" id="{B71230AC-2196-A89A-D01F-F84C1AC2B429}"/>
                  </a:ext>
                </a:extLst>
              </p:cNvPr>
              <p:cNvSpPr txBox="1"/>
              <p:nvPr/>
            </p:nvSpPr>
            <p:spPr>
              <a:xfrm rot="288550">
                <a:off x="7467842" y="3306800"/>
                <a:ext cx="3577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Ancestor</a:t>
                </a:r>
              </a:p>
            </p:txBody>
          </p:sp>
          <p:sp>
            <p:nvSpPr>
              <p:cNvPr id="2271" name="TextBox 2270">
                <a:extLst>
                  <a:ext uri="{FF2B5EF4-FFF2-40B4-BE49-F238E27FC236}">
                    <a16:creationId xmlns:a16="http://schemas.microsoft.com/office/drawing/2014/main" id="{EB9B2484-FBDB-3B9A-A715-B84BB3FA61F3}"/>
                  </a:ext>
                </a:extLst>
              </p:cNvPr>
              <p:cNvSpPr txBox="1"/>
              <p:nvPr/>
            </p:nvSpPr>
            <p:spPr>
              <a:xfrm rot="370992">
                <a:off x="7347601" y="3257847"/>
                <a:ext cx="4828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AncestorOrSelf</a:t>
                </a:r>
              </a:p>
            </p:txBody>
          </p:sp>
          <p:sp>
            <p:nvSpPr>
              <p:cNvPr id="2272" name="TextBox 2271">
                <a:extLst>
                  <a:ext uri="{FF2B5EF4-FFF2-40B4-BE49-F238E27FC236}">
                    <a16:creationId xmlns:a16="http://schemas.microsoft.com/office/drawing/2014/main" id="{D53BA9DC-DA9D-57D9-017C-A2A9284C0D20}"/>
                  </a:ext>
                </a:extLst>
              </p:cNvPr>
              <p:cNvSpPr txBox="1"/>
              <p:nvPr/>
            </p:nvSpPr>
            <p:spPr>
              <a:xfrm rot="453436">
                <a:off x="7412136" y="3217829"/>
                <a:ext cx="41870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Descendant</a:t>
                </a:r>
              </a:p>
            </p:txBody>
          </p:sp>
          <p:sp>
            <p:nvSpPr>
              <p:cNvPr id="2273" name="TextBox 2272">
                <a:extLst>
                  <a:ext uri="{FF2B5EF4-FFF2-40B4-BE49-F238E27FC236}">
                    <a16:creationId xmlns:a16="http://schemas.microsoft.com/office/drawing/2014/main" id="{C3B87889-1246-8B48-855D-8AF293B4E54E}"/>
                  </a:ext>
                </a:extLst>
              </p:cNvPr>
              <p:cNvSpPr txBox="1"/>
              <p:nvPr/>
            </p:nvSpPr>
            <p:spPr>
              <a:xfrm rot="535878">
                <a:off x="7294422" y="3165340"/>
                <a:ext cx="54373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DescendantOrSelf</a:t>
                </a:r>
              </a:p>
            </p:txBody>
          </p:sp>
          <p:sp>
            <p:nvSpPr>
              <p:cNvPr id="2274" name="TextBox 2273">
                <a:extLst>
                  <a:ext uri="{FF2B5EF4-FFF2-40B4-BE49-F238E27FC236}">
                    <a16:creationId xmlns:a16="http://schemas.microsoft.com/office/drawing/2014/main" id="{A08470DE-21F8-3F3C-2C19-314FE8F7BC26}"/>
                  </a:ext>
                </a:extLst>
              </p:cNvPr>
              <p:cNvSpPr txBox="1"/>
              <p:nvPr/>
            </p:nvSpPr>
            <p:spPr>
              <a:xfrm rot="618321">
                <a:off x="7561324" y="3144752"/>
                <a:ext cx="2840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Child</a:t>
                </a:r>
              </a:p>
            </p:txBody>
          </p:sp>
          <p:sp>
            <p:nvSpPr>
              <p:cNvPr id="2275" name="TextBox 2274">
                <a:extLst>
                  <a:ext uri="{FF2B5EF4-FFF2-40B4-BE49-F238E27FC236}">
                    <a16:creationId xmlns:a16="http://schemas.microsoft.com/office/drawing/2014/main" id="{5DAB87F0-75C9-1B04-6F56-DF4A415F26C0}"/>
                  </a:ext>
                </a:extLst>
              </p:cNvPr>
              <p:cNvSpPr txBox="1"/>
              <p:nvPr/>
            </p:nvSpPr>
            <p:spPr>
              <a:xfrm rot="700763">
                <a:off x="7595632" y="3106862"/>
                <a:ext cx="2600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Self</a:t>
                </a:r>
              </a:p>
            </p:txBody>
          </p:sp>
          <p:sp>
            <p:nvSpPr>
              <p:cNvPr id="2276" name="TextBox 2275">
                <a:extLst>
                  <a:ext uri="{FF2B5EF4-FFF2-40B4-BE49-F238E27FC236}">
                    <a16:creationId xmlns:a16="http://schemas.microsoft.com/office/drawing/2014/main" id="{F019FA82-931A-9035-945B-D9243B364ACB}"/>
                  </a:ext>
                </a:extLst>
              </p:cNvPr>
              <p:cNvSpPr txBox="1"/>
              <p:nvPr/>
            </p:nvSpPr>
            <p:spPr>
              <a:xfrm rot="783207">
                <a:off x="7551320" y="3060361"/>
                <a:ext cx="31290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Parent</a:t>
                </a:r>
              </a:p>
            </p:txBody>
          </p:sp>
          <p:sp>
            <p:nvSpPr>
              <p:cNvPr id="2277" name="TextBox 2276">
                <a:extLst>
                  <a:ext uri="{FF2B5EF4-FFF2-40B4-BE49-F238E27FC236}">
                    <a16:creationId xmlns:a16="http://schemas.microsoft.com/office/drawing/2014/main" id="{99E471A0-B528-9D19-F6A5-9094B5AE3653}"/>
                  </a:ext>
                </a:extLst>
              </p:cNvPr>
              <p:cNvSpPr txBox="1"/>
              <p:nvPr/>
            </p:nvSpPr>
            <p:spPr>
              <a:xfrm rot="865647">
                <a:off x="7621070" y="3027385"/>
                <a:ext cx="2535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Not</a:t>
                </a:r>
              </a:p>
            </p:txBody>
          </p:sp>
          <p:sp>
            <p:nvSpPr>
              <p:cNvPr id="2278" name="TextBox 2277">
                <a:extLst>
                  <a:ext uri="{FF2B5EF4-FFF2-40B4-BE49-F238E27FC236}">
                    <a16:creationId xmlns:a16="http://schemas.microsoft.com/office/drawing/2014/main" id="{45D68151-9C4E-D225-ED6F-FAE0FB19B001}"/>
                  </a:ext>
                </a:extLst>
              </p:cNvPr>
              <p:cNvSpPr txBox="1"/>
              <p:nvPr/>
            </p:nvSpPr>
            <p:spPr>
              <a:xfrm rot="948092">
                <a:off x="7416287" y="2957256"/>
                <a:ext cx="4700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CountFunction</a:t>
                </a:r>
              </a:p>
            </p:txBody>
          </p:sp>
          <p:sp>
            <p:nvSpPr>
              <p:cNvPr id="2279" name="TextBox 2278">
                <a:extLst>
                  <a:ext uri="{FF2B5EF4-FFF2-40B4-BE49-F238E27FC236}">
                    <a16:creationId xmlns:a16="http://schemas.microsoft.com/office/drawing/2014/main" id="{ED29E305-F6DB-F527-C3A6-C417A750D1A0}"/>
                  </a:ext>
                </a:extLst>
              </p:cNvPr>
              <p:cNvSpPr txBox="1"/>
              <p:nvPr/>
            </p:nvSpPr>
            <p:spPr>
              <a:xfrm rot="1030535">
                <a:off x="7360150" y="2904411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SubstringFunction</a:t>
                </a:r>
              </a:p>
            </p:txBody>
          </p:sp>
          <p:sp>
            <p:nvSpPr>
              <p:cNvPr id="2280" name="TextBox 2279">
                <a:extLst>
                  <a:ext uri="{FF2B5EF4-FFF2-40B4-BE49-F238E27FC236}">
                    <a16:creationId xmlns:a16="http://schemas.microsoft.com/office/drawing/2014/main" id="{D87ACC35-5FED-C370-6439-D620B9895427}"/>
                  </a:ext>
                </a:extLst>
              </p:cNvPr>
              <p:cNvSpPr txBox="1"/>
              <p:nvPr/>
            </p:nvSpPr>
            <p:spPr>
              <a:xfrm rot="1112977">
                <a:off x="7445572" y="2874057"/>
                <a:ext cx="46679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StringFunction</a:t>
                </a:r>
              </a:p>
            </p:txBody>
          </p:sp>
          <p:sp>
            <p:nvSpPr>
              <p:cNvPr id="2281" name="TextBox 2280">
                <a:extLst>
                  <a:ext uri="{FF2B5EF4-FFF2-40B4-BE49-F238E27FC236}">
                    <a16:creationId xmlns:a16="http://schemas.microsoft.com/office/drawing/2014/main" id="{1CB673B6-F142-EE38-FF7C-3224715A8FD9}"/>
                  </a:ext>
                </a:extLst>
              </p:cNvPr>
              <p:cNvSpPr txBox="1"/>
              <p:nvPr/>
            </p:nvSpPr>
            <p:spPr>
              <a:xfrm rot="1195421">
                <a:off x="7416838" y="2824599"/>
                <a:ext cx="50847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NumberFunction</a:t>
                </a:r>
              </a:p>
            </p:txBody>
          </p:sp>
          <p:sp>
            <p:nvSpPr>
              <p:cNvPr id="2282" name="TextBox 2281">
                <a:extLst>
                  <a:ext uri="{FF2B5EF4-FFF2-40B4-BE49-F238E27FC236}">
                    <a16:creationId xmlns:a16="http://schemas.microsoft.com/office/drawing/2014/main" id="{F64A50FD-D300-A0C3-F7D7-E120DB71011B}"/>
                  </a:ext>
                </a:extLst>
              </p:cNvPr>
              <p:cNvSpPr txBox="1"/>
              <p:nvPr/>
            </p:nvSpPr>
            <p:spPr>
              <a:xfrm rot="1277862">
                <a:off x="7415147" y="2779745"/>
                <a:ext cx="52610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ContainsFunction</a:t>
                </a:r>
              </a:p>
            </p:txBody>
          </p:sp>
          <p:sp>
            <p:nvSpPr>
              <p:cNvPr id="2283" name="TextBox 2282">
                <a:extLst>
                  <a:ext uri="{FF2B5EF4-FFF2-40B4-BE49-F238E27FC236}">
                    <a16:creationId xmlns:a16="http://schemas.microsoft.com/office/drawing/2014/main" id="{84CFA987-7B0A-FF4C-120C-042AB01E6708}"/>
                  </a:ext>
                </a:extLst>
              </p:cNvPr>
              <p:cNvSpPr txBox="1"/>
              <p:nvPr/>
            </p:nvSpPr>
            <p:spPr>
              <a:xfrm rot="1360305">
                <a:off x="7406514" y="2734163"/>
                <a:ext cx="55656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StartsWithFunction</a:t>
                </a:r>
              </a:p>
            </p:txBody>
          </p:sp>
          <p:sp>
            <p:nvSpPr>
              <p:cNvPr id="2284" name="TextBox 2283">
                <a:extLst>
                  <a:ext uri="{FF2B5EF4-FFF2-40B4-BE49-F238E27FC236}">
                    <a16:creationId xmlns:a16="http://schemas.microsoft.com/office/drawing/2014/main" id="{5E222A92-8FA9-58AF-C094-1F8FC6DB2C46}"/>
                  </a:ext>
                </a:extLst>
              </p:cNvPr>
              <p:cNvSpPr txBox="1"/>
              <p:nvPr/>
            </p:nvSpPr>
            <p:spPr>
              <a:xfrm rot="1442749">
                <a:off x="7437352" y="2695220"/>
                <a:ext cx="54053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EndsWithFunction</a:t>
                </a:r>
              </a:p>
            </p:txBody>
          </p:sp>
          <p:sp>
            <p:nvSpPr>
              <p:cNvPr id="2285" name="TextBox 2284">
                <a:extLst>
                  <a:ext uri="{FF2B5EF4-FFF2-40B4-BE49-F238E27FC236}">
                    <a16:creationId xmlns:a16="http://schemas.microsoft.com/office/drawing/2014/main" id="{53E7FB27-7A0D-E1A4-58FA-AAA9CAA31F6B}"/>
                  </a:ext>
                </a:extLst>
              </p:cNvPr>
              <p:cNvSpPr txBox="1"/>
              <p:nvPr/>
            </p:nvSpPr>
            <p:spPr>
              <a:xfrm rot="1525190">
                <a:off x="7398353" y="2641257"/>
                <a:ext cx="5998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StringLengthFunction</a:t>
                </a:r>
              </a:p>
            </p:txBody>
          </p:sp>
          <p:sp>
            <p:nvSpPr>
              <p:cNvPr id="2286" name="TextBox 2285">
                <a:extLst>
                  <a:ext uri="{FF2B5EF4-FFF2-40B4-BE49-F238E27FC236}">
                    <a16:creationId xmlns:a16="http://schemas.microsoft.com/office/drawing/2014/main" id="{6703F85F-43E6-7E65-FDD6-5D88C6B43675}"/>
                  </a:ext>
                </a:extLst>
              </p:cNvPr>
              <p:cNvSpPr txBox="1"/>
              <p:nvPr/>
            </p:nvSpPr>
            <p:spPr>
              <a:xfrm rot="1607632">
                <a:off x="7568763" y="2636701"/>
                <a:ext cx="4427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SumFunction</a:t>
                </a:r>
              </a:p>
            </p:txBody>
          </p:sp>
          <p:sp>
            <p:nvSpPr>
              <p:cNvPr id="2287" name="TextBox 2286">
                <a:extLst>
                  <a:ext uri="{FF2B5EF4-FFF2-40B4-BE49-F238E27FC236}">
                    <a16:creationId xmlns:a16="http://schemas.microsoft.com/office/drawing/2014/main" id="{F73732F9-1760-7C96-C5B1-ED8D7C101EB4}"/>
                  </a:ext>
                </a:extLst>
              </p:cNvPr>
              <p:cNvSpPr txBox="1"/>
              <p:nvPr/>
            </p:nvSpPr>
            <p:spPr>
              <a:xfrm rot="1690077">
                <a:off x="7392782" y="2548007"/>
                <a:ext cx="6479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FormatNumberFunction</a:t>
                </a:r>
              </a:p>
            </p:txBody>
          </p:sp>
          <p:sp>
            <p:nvSpPr>
              <p:cNvPr id="2288" name="TextBox 2287">
                <a:extLst>
                  <a:ext uri="{FF2B5EF4-FFF2-40B4-BE49-F238E27FC236}">
                    <a16:creationId xmlns:a16="http://schemas.microsoft.com/office/drawing/2014/main" id="{6EB4424D-C6E5-3728-ED78-AC1BB728DF11}"/>
                  </a:ext>
                </a:extLst>
              </p:cNvPr>
              <p:cNvSpPr txBox="1"/>
              <p:nvPr/>
            </p:nvSpPr>
            <p:spPr>
              <a:xfrm rot="1772518">
                <a:off x="7564388" y="2548224"/>
                <a:ext cx="49244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ConcatFunction</a:t>
                </a:r>
              </a:p>
            </p:txBody>
          </p:sp>
          <p:sp>
            <p:nvSpPr>
              <p:cNvPr id="2289" name="TextBox 2288">
                <a:extLst>
                  <a:ext uri="{FF2B5EF4-FFF2-40B4-BE49-F238E27FC236}">
                    <a16:creationId xmlns:a16="http://schemas.microsoft.com/office/drawing/2014/main" id="{376FC8B2-1304-7DDA-D6BC-E10BF62AB0B0}"/>
                  </a:ext>
                </a:extLst>
              </p:cNvPr>
              <p:cNvSpPr txBox="1"/>
              <p:nvPr/>
            </p:nvSpPr>
            <p:spPr>
              <a:xfrm rot="1854961">
                <a:off x="7630263" y="2522332"/>
                <a:ext cx="4459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DateFunction</a:t>
                </a:r>
              </a:p>
            </p:txBody>
          </p:sp>
          <p:sp>
            <p:nvSpPr>
              <p:cNvPr id="2290" name="TextBox 2289">
                <a:extLst>
                  <a:ext uri="{FF2B5EF4-FFF2-40B4-BE49-F238E27FC236}">
                    <a16:creationId xmlns:a16="http://schemas.microsoft.com/office/drawing/2014/main" id="{55EF1722-EDD8-4B64-65F3-AE4E137910FD}"/>
                  </a:ext>
                </a:extLst>
              </p:cNvPr>
              <p:cNvSpPr txBox="1"/>
              <p:nvPr/>
            </p:nvSpPr>
            <p:spPr>
              <a:xfrm rot="1937405">
                <a:off x="7647610" y="2483298"/>
                <a:ext cx="4507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TimeFunction</a:t>
                </a:r>
              </a:p>
            </p:txBody>
          </p:sp>
          <p:sp>
            <p:nvSpPr>
              <p:cNvPr id="2291" name="TextBox 2290">
                <a:extLst>
                  <a:ext uri="{FF2B5EF4-FFF2-40B4-BE49-F238E27FC236}">
                    <a16:creationId xmlns:a16="http://schemas.microsoft.com/office/drawing/2014/main" id="{98DF657B-B632-FEA9-D0AE-D40A5AC52EA5}"/>
                  </a:ext>
                </a:extLst>
              </p:cNvPr>
              <p:cNvSpPr txBox="1"/>
              <p:nvPr/>
            </p:nvSpPr>
            <p:spPr>
              <a:xfrm rot="2019847">
                <a:off x="7446049" y="2377769"/>
                <a:ext cx="6944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DayTimeDurationFunction</a:t>
                </a:r>
              </a:p>
            </p:txBody>
          </p:sp>
          <p:sp>
            <p:nvSpPr>
              <p:cNvPr id="2292" name="TextBox 2291">
                <a:extLst>
                  <a:ext uri="{FF2B5EF4-FFF2-40B4-BE49-F238E27FC236}">
                    <a16:creationId xmlns:a16="http://schemas.microsoft.com/office/drawing/2014/main" id="{1CFA18C3-BC6D-BCBC-1CB7-F84FC21E7B33}"/>
                  </a:ext>
                </a:extLst>
              </p:cNvPr>
              <p:cNvSpPr txBox="1"/>
              <p:nvPr/>
            </p:nvSpPr>
            <p:spPr>
              <a:xfrm rot="2102290">
                <a:off x="7441963" y="2330896"/>
                <a:ext cx="7312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YearMonthDurationFunction</a:t>
                </a:r>
              </a:p>
            </p:txBody>
          </p:sp>
          <p:sp>
            <p:nvSpPr>
              <p:cNvPr id="2293" name="TextBox 2292">
                <a:extLst>
                  <a:ext uri="{FF2B5EF4-FFF2-40B4-BE49-F238E27FC236}">
                    <a16:creationId xmlns:a16="http://schemas.microsoft.com/office/drawing/2014/main" id="{2BCCBF6D-E050-7B1B-EC9A-25A02A1E8FEB}"/>
                  </a:ext>
                </a:extLst>
              </p:cNvPr>
              <p:cNvSpPr txBox="1"/>
              <p:nvPr/>
            </p:nvSpPr>
            <p:spPr>
              <a:xfrm rot="2184732">
                <a:off x="7739974" y="2381793"/>
                <a:ext cx="4315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AddMeasure</a:t>
                </a:r>
              </a:p>
            </p:txBody>
          </p:sp>
          <p:sp>
            <p:nvSpPr>
              <p:cNvPr id="2294" name="TextBox 2293">
                <a:extLst>
                  <a:ext uri="{FF2B5EF4-FFF2-40B4-BE49-F238E27FC236}">
                    <a16:creationId xmlns:a16="http://schemas.microsoft.com/office/drawing/2014/main" id="{168B03EE-4705-7A61-D975-F4F3E4F161F4}"/>
                  </a:ext>
                </a:extLst>
              </p:cNvPr>
              <p:cNvSpPr txBox="1"/>
              <p:nvPr/>
            </p:nvSpPr>
            <p:spPr>
              <a:xfrm rot="2267177">
                <a:off x="7688187" y="2320321"/>
                <a:ext cx="51809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SubtractMeasure</a:t>
                </a:r>
              </a:p>
            </p:txBody>
          </p:sp>
          <p:sp>
            <p:nvSpPr>
              <p:cNvPr id="2295" name="TextBox 2294">
                <a:extLst>
                  <a:ext uri="{FF2B5EF4-FFF2-40B4-BE49-F238E27FC236}">
                    <a16:creationId xmlns:a16="http://schemas.microsoft.com/office/drawing/2014/main" id="{A4678481-A1F9-029E-5170-424BAB2C1D69}"/>
                  </a:ext>
                </a:extLst>
              </p:cNvPr>
              <p:cNvSpPr txBox="1"/>
              <p:nvPr/>
            </p:nvSpPr>
            <p:spPr>
              <a:xfrm rot="2349618">
                <a:off x="7613563" y="2248601"/>
                <a:ext cx="63190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DistinctValuesFunction</a:t>
                </a:r>
              </a:p>
            </p:txBody>
          </p:sp>
          <p:sp>
            <p:nvSpPr>
              <p:cNvPr id="2296" name="TextBox 2295">
                <a:extLst>
                  <a:ext uri="{FF2B5EF4-FFF2-40B4-BE49-F238E27FC236}">
                    <a16:creationId xmlns:a16="http://schemas.microsoft.com/office/drawing/2014/main" id="{724C951E-C78F-94A0-E665-895098CCE9A6}"/>
                  </a:ext>
                </a:extLst>
              </p:cNvPr>
              <p:cNvSpPr txBox="1"/>
              <p:nvPr/>
            </p:nvSpPr>
            <p:spPr>
              <a:xfrm rot="2432063">
                <a:off x="7788048" y="2266912"/>
                <a:ext cx="46679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UnionFunction</a:t>
                </a:r>
              </a:p>
            </p:txBody>
          </p:sp>
          <p:sp>
            <p:nvSpPr>
              <p:cNvPr id="2297" name="TextBox 2296">
                <a:extLst>
                  <a:ext uri="{FF2B5EF4-FFF2-40B4-BE49-F238E27FC236}">
                    <a16:creationId xmlns:a16="http://schemas.microsoft.com/office/drawing/2014/main" id="{53B548E0-4595-2A9A-C994-F85F55CBBDDC}"/>
                  </a:ext>
                </a:extLst>
              </p:cNvPr>
              <p:cNvSpPr txBox="1"/>
              <p:nvPr/>
            </p:nvSpPr>
            <p:spPr>
              <a:xfrm rot="2514504">
                <a:off x="7769862" y="2216841"/>
                <a:ext cx="5229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IntersectFunction</a:t>
                </a:r>
              </a:p>
            </p:txBody>
          </p:sp>
          <p:sp>
            <p:nvSpPr>
              <p:cNvPr id="2298" name="TextBox 2297">
                <a:extLst>
                  <a:ext uri="{FF2B5EF4-FFF2-40B4-BE49-F238E27FC236}">
                    <a16:creationId xmlns:a16="http://schemas.microsoft.com/office/drawing/2014/main" id="{453BE661-B33A-8884-414F-D47B8C323D5D}"/>
                  </a:ext>
                </a:extLst>
              </p:cNvPr>
              <p:cNvSpPr txBox="1"/>
              <p:nvPr/>
            </p:nvSpPr>
            <p:spPr>
              <a:xfrm rot="2596945">
                <a:off x="7832256" y="2197911"/>
                <a:ext cx="4876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ExceptFunction</a:t>
                </a:r>
              </a:p>
            </p:txBody>
          </p:sp>
          <p:sp>
            <p:nvSpPr>
              <p:cNvPr id="2299" name="TextBox 2298">
                <a:extLst>
                  <a:ext uri="{FF2B5EF4-FFF2-40B4-BE49-F238E27FC236}">
                    <a16:creationId xmlns:a16="http://schemas.microsoft.com/office/drawing/2014/main" id="{12807332-6BB8-6267-ACAC-5D04EEAEADA4}"/>
                  </a:ext>
                </a:extLst>
              </p:cNvPr>
              <p:cNvSpPr txBox="1"/>
              <p:nvPr/>
            </p:nvSpPr>
            <p:spPr>
              <a:xfrm rot="2679391">
                <a:off x="7709407" y="2099431"/>
                <a:ext cx="65915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SequenceEqualFunction</a:t>
                </a:r>
              </a:p>
            </p:txBody>
          </p:sp>
          <p:sp>
            <p:nvSpPr>
              <p:cNvPr id="2300" name="TextBox 2299">
                <a:extLst>
                  <a:ext uri="{FF2B5EF4-FFF2-40B4-BE49-F238E27FC236}">
                    <a16:creationId xmlns:a16="http://schemas.microsoft.com/office/drawing/2014/main" id="{9FB5EF16-2091-AEB2-AFFB-C8A57EA06B8F}"/>
                  </a:ext>
                </a:extLst>
              </p:cNvPr>
              <p:cNvSpPr txBox="1"/>
              <p:nvPr/>
            </p:nvSpPr>
            <p:spPr>
              <a:xfrm rot="2761832">
                <a:off x="8085053" y="2216973"/>
                <a:ext cx="2632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BtId</a:t>
                </a:r>
              </a:p>
            </p:txBody>
          </p:sp>
          <p:sp>
            <p:nvSpPr>
              <p:cNvPr id="2301" name="TextBox 2300">
                <a:extLst>
                  <a:ext uri="{FF2B5EF4-FFF2-40B4-BE49-F238E27FC236}">
                    <a16:creationId xmlns:a16="http://schemas.microsoft.com/office/drawing/2014/main" id="{7427A4A0-8223-29D1-7A0B-CC3D2C555750}"/>
                  </a:ext>
                </a:extLst>
              </p:cNvPr>
              <p:cNvSpPr txBox="1"/>
              <p:nvPr/>
            </p:nvSpPr>
            <p:spPr>
              <a:xfrm rot="2844275">
                <a:off x="8068857" y="2167157"/>
                <a:ext cx="3161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FieldId</a:t>
                </a:r>
              </a:p>
            </p:txBody>
          </p:sp>
          <p:sp>
            <p:nvSpPr>
              <p:cNvPr id="2302" name="TextBox 2301">
                <a:extLst>
                  <a:ext uri="{FF2B5EF4-FFF2-40B4-BE49-F238E27FC236}">
                    <a16:creationId xmlns:a16="http://schemas.microsoft.com/office/drawing/2014/main" id="{950CF767-C894-9377-C9A5-919DC4FE8287}"/>
                  </a:ext>
                </a:extLst>
              </p:cNvPr>
              <p:cNvSpPr txBox="1"/>
              <p:nvPr/>
            </p:nvSpPr>
            <p:spPr>
              <a:xfrm rot="2926718">
                <a:off x="8091685" y="2135015"/>
                <a:ext cx="32573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NodeId</a:t>
                </a:r>
              </a:p>
            </p:txBody>
          </p:sp>
          <p:sp>
            <p:nvSpPr>
              <p:cNvPr id="2303" name="TextBox 2302">
                <a:extLst>
                  <a:ext uri="{FF2B5EF4-FFF2-40B4-BE49-F238E27FC236}">
                    <a16:creationId xmlns:a16="http://schemas.microsoft.com/office/drawing/2014/main" id="{B2370D57-BE8D-34E1-B526-BC9749D7130D}"/>
                  </a:ext>
                </a:extLst>
              </p:cNvPr>
              <p:cNvSpPr txBox="1"/>
              <p:nvPr/>
            </p:nvSpPr>
            <p:spPr>
              <a:xfrm rot="3009162">
                <a:off x="8110196" y="2102056"/>
                <a:ext cx="3433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Variable</a:t>
                </a:r>
              </a:p>
            </p:txBody>
          </p:sp>
          <p:sp>
            <p:nvSpPr>
              <p:cNvPr id="2304" name="TextBox 2303">
                <a:extLst>
                  <a:ext uri="{FF2B5EF4-FFF2-40B4-BE49-F238E27FC236}">
                    <a16:creationId xmlns:a16="http://schemas.microsoft.com/office/drawing/2014/main" id="{B6EF4C96-0157-902C-4AA3-8A38C2114B91}"/>
                  </a:ext>
                </a:extLst>
              </p:cNvPr>
              <p:cNvSpPr txBox="1"/>
              <p:nvPr/>
            </p:nvSpPr>
            <p:spPr>
              <a:xfrm rot="3091601">
                <a:off x="7894459" y="1952246"/>
                <a:ext cx="6447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DayTimeDurationLiteral</a:t>
                </a:r>
              </a:p>
            </p:txBody>
          </p:sp>
          <p:sp>
            <p:nvSpPr>
              <p:cNvPr id="2305" name="TextBox 2304">
                <a:extLst>
                  <a:ext uri="{FF2B5EF4-FFF2-40B4-BE49-F238E27FC236}">
                    <a16:creationId xmlns:a16="http://schemas.microsoft.com/office/drawing/2014/main" id="{858B481F-B687-697C-B8AF-AAAD5A260A71}"/>
                  </a:ext>
                </a:extLst>
              </p:cNvPr>
              <p:cNvSpPr txBox="1"/>
              <p:nvPr/>
            </p:nvSpPr>
            <p:spPr>
              <a:xfrm rot="3174047">
                <a:off x="7903608" y="1912382"/>
                <a:ext cx="68159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YearMonthDurationLiteral</a:t>
                </a:r>
              </a:p>
            </p:txBody>
          </p:sp>
          <p:sp>
            <p:nvSpPr>
              <p:cNvPr id="2306" name="TextBox 2305">
                <a:extLst>
                  <a:ext uri="{FF2B5EF4-FFF2-40B4-BE49-F238E27FC236}">
                    <a16:creationId xmlns:a16="http://schemas.microsoft.com/office/drawing/2014/main" id="{F9F1FA58-5609-4FA8-0611-240D639D3569}"/>
                  </a:ext>
                </a:extLst>
              </p:cNvPr>
              <p:cNvSpPr txBox="1"/>
              <p:nvPr/>
            </p:nvSpPr>
            <p:spPr>
              <a:xfrm rot="3256489">
                <a:off x="8202445" y="2019964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Identifier</a:t>
                </a:r>
              </a:p>
            </p:txBody>
          </p:sp>
          <p:sp>
            <p:nvSpPr>
              <p:cNvPr id="2307" name="TextBox 2306">
                <a:extLst>
                  <a:ext uri="{FF2B5EF4-FFF2-40B4-BE49-F238E27FC236}">
                    <a16:creationId xmlns:a16="http://schemas.microsoft.com/office/drawing/2014/main" id="{A5C7D4C6-0A6B-B05D-D618-C7E948F9F8E0}"/>
                  </a:ext>
                </a:extLst>
              </p:cNvPr>
              <p:cNvSpPr txBox="1"/>
              <p:nvPr/>
            </p:nvSpPr>
            <p:spPr>
              <a:xfrm rot="3338932">
                <a:off x="8174406" y="1962417"/>
                <a:ext cx="4331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IdentifierPart</a:t>
                </a:r>
              </a:p>
            </p:txBody>
          </p:sp>
          <p:sp>
            <p:nvSpPr>
              <p:cNvPr id="2308" name="TextBox 2307">
                <a:extLst>
                  <a:ext uri="{FF2B5EF4-FFF2-40B4-BE49-F238E27FC236}">
                    <a16:creationId xmlns:a16="http://schemas.microsoft.com/office/drawing/2014/main" id="{317F8F2B-BBED-D325-C3B4-BE7B06F185F3}"/>
                  </a:ext>
                </a:extLst>
              </p:cNvPr>
              <p:cNvSpPr txBox="1"/>
              <p:nvPr/>
            </p:nvSpPr>
            <p:spPr>
              <a:xfrm rot="3421373">
                <a:off x="8252093" y="1962940"/>
                <a:ext cx="38183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INTEGER</a:t>
                </a:r>
              </a:p>
            </p:txBody>
          </p:sp>
          <p:sp>
            <p:nvSpPr>
              <p:cNvPr id="2309" name="TextBox 2308">
                <a:extLst>
                  <a:ext uri="{FF2B5EF4-FFF2-40B4-BE49-F238E27FC236}">
                    <a16:creationId xmlns:a16="http://schemas.microsoft.com/office/drawing/2014/main" id="{B2D91BD6-5DDB-28B5-A951-F3294BE788BE}"/>
                  </a:ext>
                </a:extLst>
              </p:cNvPr>
              <p:cNvSpPr txBox="1"/>
              <p:nvPr/>
            </p:nvSpPr>
            <p:spPr>
              <a:xfrm rot="3503818">
                <a:off x="8289943" y="1941722"/>
                <a:ext cx="3802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DECIMAL</a:t>
                </a:r>
              </a:p>
            </p:txBody>
          </p:sp>
          <p:sp>
            <p:nvSpPr>
              <p:cNvPr id="2310" name="TextBox 2309">
                <a:extLst>
                  <a:ext uri="{FF2B5EF4-FFF2-40B4-BE49-F238E27FC236}">
                    <a16:creationId xmlns:a16="http://schemas.microsoft.com/office/drawing/2014/main" id="{EEF4469C-15CE-4D7E-88E4-DC64B70EB88F}"/>
                  </a:ext>
                </a:extLst>
              </p:cNvPr>
              <p:cNvSpPr txBox="1"/>
              <p:nvPr/>
            </p:nvSpPr>
            <p:spPr>
              <a:xfrm rot="3586261">
                <a:off x="8346597" y="1930905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STRING</a:t>
                </a:r>
              </a:p>
            </p:txBody>
          </p:sp>
          <p:sp>
            <p:nvSpPr>
              <p:cNvPr id="2311" name="TextBox 2310">
                <a:extLst>
                  <a:ext uri="{FF2B5EF4-FFF2-40B4-BE49-F238E27FC236}">
                    <a16:creationId xmlns:a16="http://schemas.microsoft.com/office/drawing/2014/main" id="{7B3B04CE-B8AB-DF1A-6426-8135DD393438}"/>
                  </a:ext>
                </a:extLst>
              </p:cNvPr>
              <p:cNvSpPr txBox="1"/>
              <p:nvPr/>
            </p:nvSpPr>
            <p:spPr>
              <a:xfrm rot="3668702">
                <a:off x="8387517" y="1911661"/>
                <a:ext cx="34657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4UUIDV</a:t>
                </a:r>
              </a:p>
            </p:txBody>
          </p:sp>
          <p:sp>
            <p:nvSpPr>
              <p:cNvPr id="2312" name="TextBox 2311">
                <a:extLst>
                  <a:ext uri="{FF2B5EF4-FFF2-40B4-BE49-F238E27FC236}">
                    <a16:creationId xmlns:a16="http://schemas.microsoft.com/office/drawing/2014/main" id="{1DFA7DB7-61CB-A4AF-084D-8C369097918D}"/>
                  </a:ext>
                </a:extLst>
              </p:cNvPr>
              <p:cNvSpPr txBox="1"/>
              <p:nvPr/>
            </p:nvSpPr>
            <p:spPr>
              <a:xfrm rot="3751146">
                <a:off x="8459056" y="1914437"/>
                <a:ext cx="30168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DATE</a:t>
                </a:r>
              </a:p>
            </p:txBody>
          </p:sp>
          <p:sp>
            <p:nvSpPr>
              <p:cNvPr id="2313" name="TextBox 2312">
                <a:extLst>
                  <a:ext uri="{FF2B5EF4-FFF2-40B4-BE49-F238E27FC236}">
                    <a16:creationId xmlns:a16="http://schemas.microsoft.com/office/drawing/2014/main" id="{28E61BC3-71D8-7CD7-0377-D64C220066F4}"/>
                  </a:ext>
                </a:extLst>
              </p:cNvPr>
              <p:cNvSpPr txBox="1"/>
              <p:nvPr/>
            </p:nvSpPr>
            <p:spPr>
              <a:xfrm rot="3833588">
                <a:off x="8504280" y="1900607"/>
                <a:ext cx="2904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TIME</a:t>
                </a:r>
              </a:p>
            </p:txBody>
          </p:sp>
          <p:sp>
            <p:nvSpPr>
              <p:cNvPr id="2314" name="TextBox 2313">
                <a:extLst>
                  <a:ext uri="{FF2B5EF4-FFF2-40B4-BE49-F238E27FC236}">
                    <a16:creationId xmlns:a16="http://schemas.microsoft.com/office/drawing/2014/main" id="{6D61AAB7-F572-8A76-628B-EFE9B0C7A3CD}"/>
                  </a:ext>
                </a:extLst>
              </p:cNvPr>
              <p:cNvSpPr txBox="1"/>
              <p:nvPr/>
            </p:nvSpPr>
            <p:spPr>
              <a:xfrm rot="3916033">
                <a:off x="8528396" y="1872833"/>
                <a:ext cx="30809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ZONE</a:t>
                </a:r>
              </a:p>
            </p:txBody>
          </p:sp>
          <p:sp>
            <p:nvSpPr>
              <p:cNvPr id="2315" name="TextBox 2314">
                <a:extLst>
                  <a:ext uri="{FF2B5EF4-FFF2-40B4-BE49-F238E27FC236}">
                    <a16:creationId xmlns:a16="http://schemas.microsoft.com/office/drawing/2014/main" id="{40127A99-1076-BFB1-9B00-1BE885449E71}"/>
                  </a:ext>
                </a:extLst>
              </p:cNvPr>
              <p:cNvSpPr txBox="1"/>
              <p:nvPr/>
            </p:nvSpPr>
            <p:spPr>
              <a:xfrm rot="3998472">
                <a:off x="8484366" y="1795387"/>
                <a:ext cx="4203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Comparison</a:t>
                </a:r>
              </a:p>
            </p:txBody>
          </p:sp>
          <p:sp>
            <p:nvSpPr>
              <p:cNvPr id="2316" name="TextBox 2315">
                <a:extLst>
                  <a:ext uri="{FF2B5EF4-FFF2-40B4-BE49-F238E27FC236}">
                    <a16:creationId xmlns:a16="http://schemas.microsoft.com/office/drawing/2014/main" id="{9386E579-DD80-8ED6-9A6F-F43F8E261426}"/>
                  </a:ext>
                </a:extLst>
              </p:cNvPr>
              <p:cNvSpPr txBox="1"/>
              <p:nvPr/>
            </p:nvSpPr>
            <p:spPr>
              <a:xfrm rot="4080915">
                <a:off x="8634323" y="1858395"/>
                <a:ext cx="2648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Star</a:t>
                </a:r>
              </a:p>
            </p:txBody>
          </p:sp>
          <p:sp>
            <p:nvSpPr>
              <p:cNvPr id="2317" name="TextBox 2316">
                <a:extLst>
                  <a:ext uri="{FF2B5EF4-FFF2-40B4-BE49-F238E27FC236}">
                    <a16:creationId xmlns:a16="http://schemas.microsoft.com/office/drawing/2014/main" id="{2DE4089D-31F8-BB88-380E-810706AD6A66}"/>
                  </a:ext>
                </a:extLst>
              </p:cNvPr>
              <p:cNvSpPr txBox="1"/>
              <p:nvPr/>
            </p:nvSpPr>
            <p:spPr>
              <a:xfrm rot="4163360">
                <a:off x="8651958" y="1826294"/>
                <a:ext cx="29367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Slash</a:t>
                </a:r>
              </a:p>
            </p:txBody>
          </p:sp>
          <p:sp>
            <p:nvSpPr>
              <p:cNvPr id="2318" name="TextBox 2317">
                <a:extLst>
                  <a:ext uri="{FF2B5EF4-FFF2-40B4-BE49-F238E27FC236}">
                    <a16:creationId xmlns:a16="http://schemas.microsoft.com/office/drawing/2014/main" id="{6AA200EC-D337-A62E-0AE2-87B26B576A27}"/>
                  </a:ext>
                </a:extLst>
              </p:cNvPr>
              <p:cNvSpPr txBox="1"/>
              <p:nvPr/>
            </p:nvSpPr>
            <p:spPr>
              <a:xfrm rot="4245800">
                <a:off x="8664354" y="1794823"/>
                <a:ext cx="3353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Percent</a:t>
                </a:r>
              </a:p>
            </p:txBody>
          </p:sp>
          <p:sp>
            <p:nvSpPr>
              <p:cNvPr id="2319" name="TextBox 2318">
                <a:extLst>
                  <a:ext uri="{FF2B5EF4-FFF2-40B4-BE49-F238E27FC236}">
                    <a16:creationId xmlns:a16="http://schemas.microsoft.com/office/drawing/2014/main" id="{BA242C53-C861-9625-D407-1181AF330C46}"/>
                  </a:ext>
                </a:extLst>
              </p:cNvPr>
              <p:cNvSpPr txBox="1"/>
              <p:nvPr/>
            </p:nvSpPr>
            <p:spPr>
              <a:xfrm rot="4328246">
                <a:off x="8746757" y="1811013"/>
                <a:ext cx="26962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Plus</a:t>
                </a:r>
              </a:p>
            </p:txBody>
          </p:sp>
          <p:sp>
            <p:nvSpPr>
              <p:cNvPr id="2320" name="TextBox 2319">
                <a:extLst>
                  <a:ext uri="{FF2B5EF4-FFF2-40B4-BE49-F238E27FC236}">
                    <a16:creationId xmlns:a16="http://schemas.microsoft.com/office/drawing/2014/main" id="{AA004175-1717-FEB3-45D5-5857C49D210D}"/>
                  </a:ext>
                </a:extLst>
              </p:cNvPr>
              <p:cNvSpPr txBox="1"/>
              <p:nvPr/>
            </p:nvSpPr>
            <p:spPr>
              <a:xfrm rot="4410686">
                <a:off x="8766177" y="1784771"/>
                <a:ext cx="30168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Minus</a:t>
                </a:r>
              </a:p>
            </p:txBody>
          </p:sp>
          <p:sp>
            <p:nvSpPr>
              <p:cNvPr id="2321" name="TextBox 2320">
                <a:extLst>
                  <a:ext uri="{FF2B5EF4-FFF2-40B4-BE49-F238E27FC236}">
                    <a16:creationId xmlns:a16="http://schemas.microsoft.com/office/drawing/2014/main" id="{E94547FD-FCD0-B2A0-37D1-2068019BE7D1}"/>
                  </a:ext>
                </a:extLst>
              </p:cNvPr>
              <p:cNvSpPr txBox="1"/>
              <p:nvPr/>
            </p:nvSpPr>
            <p:spPr>
              <a:xfrm rot="4493130">
                <a:off x="8782245" y="1752227"/>
                <a:ext cx="3385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Comma</a:t>
                </a:r>
              </a:p>
            </p:txBody>
          </p:sp>
          <p:sp>
            <p:nvSpPr>
              <p:cNvPr id="2322" name="TextBox 2321">
                <a:extLst>
                  <a:ext uri="{FF2B5EF4-FFF2-40B4-BE49-F238E27FC236}">
                    <a16:creationId xmlns:a16="http://schemas.microsoft.com/office/drawing/2014/main" id="{C3D30814-CCC0-F661-0540-97AAC5597E11}"/>
                  </a:ext>
                </a:extLst>
              </p:cNvPr>
              <p:cNvSpPr txBox="1"/>
              <p:nvPr/>
            </p:nvSpPr>
            <p:spPr>
              <a:xfrm rot="4575573">
                <a:off x="8826143" y="1747033"/>
                <a:ext cx="3353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SlashAt</a:t>
                </a:r>
              </a:p>
            </p:txBody>
          </p:sp>
          <p:sp>
            <p:nvSpPr>
              <p:cNvPr id="2323" name="TextBox 2322">
                <a:extLst>
                  <a:ext uri="{FF2B5EF4-FFF2-40B4-BE49-F238E27FC236}">
                    <a16:creationId xmlns:a16="http://schemas.microsoft.com/office/drawing/2014/main" id="{D10CB88E-E3C0-BE35-AC2D-F2617DBD7215}"/>
                  </a:ext>
                </a:extLst>
              </p:cNvPr>
              <p:cNvSpPr txBox="1"/>
              <p:nvPr/>
            </p:nvSpPr>
            <p:spPr>
              <a:xfrm rot="4658015">
                <a:off x="8889207" y="1753607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Colon</a:t>
                </a:r>
              </a:p>
            </p:txBody>
          </p:sp>
          <p:sp>
            <p:nvSpPr>
              <p:cNvPr id="2324" name="TextBox 2323">
                <a:extLst>
                  <a:ext uri="{FF2B5EF4-FFF2-40B4-BE49-F238E27FC236}">
                    <a16:creationId xmlns:a16="http://schemas.microsoft.com/office/drawing/2014/main" id="{0744FDE0-255C-8D40-2558-D1D96D7EE385}"/>
                  </a:ext>
                </a:extLst>
              </p:cNvPr>
              <p:cNvSpPr txBox="1"/>
              <p:nvPr/>
            </p:nvSpPr>
            <p:spPr>
              <a:xfrm rot="4740459">
                <a:off x="8930840" y="1748761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4HEX</a:t>
                </a:r>
              </a:p>
            </p:txBody>
          </p:sp>
          <p:sp>
            <p:nvSpPr>
              <p:cNvPr id="2325" name="TextBox 2324">
                <a:extLst>
                  <a:ext uri="{FF2B5EF4-FFF2-40B4-BE49-F238E27FC236}">
                    <a16:creationId xmlns:a16="http://schemas.microsoft.com/office/drawing/2014/main" id="{52CE06D2-AEB8-3487-7367-8B9CE17286E0}"/>
                  </a:ext>
                </a:extLst>
              </p:cNvPr>
              <p:cNvSpPr txBox="1"/>
              <p:nvPr/>
            </p:nvSpPr>
            <p:spPr>
              <a:xfrm rot="4822901">
                <a:off x="8986040" y="1753944"/>
                <a:ext cx="2744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HEX</a:t>
                </a:r>
              </a:p>
            </p:txBody>
          </p:sp>
          <p:sp>
            <p:nvSpPr>
              <p:cNvPr id="2326" name="TextBox 2325">
                <a:extLst>
                  <a:ext uri="{FF2B5EF4-FFF2-40B4-BE49-F238E27FC236}">
                    <a16:creationId xmlns:a16="http://schemas.microsoft.com/office/drawing/2014/main" id="{D95D79AD-48DF-9145-88C3-1F178A3DDDE2}"/>
                  </a:ext>
                </a:extLst>
              </p:cNvPr>
              <p:cNvSpPr txBox="1"/>
              <p:nvPr/>
            </p:nvSpPr>
            <p:spPr>
              <a:xfrm rot="4905343">
                <a:off x="8939786" y="1671527"/>
                <a:ext cx="4267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SEQ_CHAR</a:t>
                </a:r>
              </a:p>
            </p:txBody>
          </p:sp>
          <p:sp>
            <p:nvSpPr>
              <p:cNvPr id="2327" name="TextBox 2326">
                <a:extLst>
                  <a:ext uri="{FF2B5EF4-FFF2-40B4-BE49-F238E27FC236}">
                    <a16:creationId xmlns:a16="http://schemas.microsoft.com/office/drawing/2014/main" id="{1229C9BB-E9B1-5323-9536-40C849675A35}"/>
                  </a:ext>
                </a:extLst>
              </p:cNvPr>
              <p:cNvSpPr txBox="1"/>
              <p:nvPr/>
            </p:nvSpPr>
            <p:spPr>
              <a:xfrm rot="4987786">
                <a:off x="9048166" y="1723965"/>
                <a:ext cx="3097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CHAR</a:t>
                </a:r>
              </a:p>
            </p:txBody>
          </p:sp>
          <p:sp>
            <p:nvSpPr>
              <p:cNvPr id="2328" name="TextBox 2327">
                <a:extLst>
                  <a:ext uri="{FF2B5EF4-FFF2-40B4-BE49-F238E27FC236}">
                    <a16:creationId xmlns:a16="http://schemas.microsoft.com/office/drawing/2014/main" id="{0E6F52CD-8AEE-EF68-0E7E-75397F42FABD}"/>
                  </a:ext>
                </a:extLst>
              </p:cNvPr>
              <p:cNvSpPr txBox="1"/>
              <p:nvPr/>
            </p:nvSpPr>
            <p:spPr>
              <a:xfrm rot="5070229">
                <a:off x="9044860" y="1677615"/>
                <a:ext cx="3914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SEQ_ESC</a:t>
                </a:r>
              </a:p>
            </p:txBody>
          </p:sp>
          <p:sp>
            <p:nvSpPr>
              <p:cNvPr id="2329" name="TextBox 2328">
                <a:extLst>
                  <a:ext uri="{FF2B5EF4-FFF2-40B4-BE49-F238E27FC236}">
                    <a16:creationId xmlns:a16="http://schemas.microsoft.com/office/drawing/2014/main" id="{9CDE786D-3CFC-5B37-FA74-CD6C1606BC0A}"/>
                  </a:ext>
                </a:extLst>
              </p:cNvPr>
              <p:cNvSpPr txBox="1"/>
              <p:nvPr/>
            </p:nvSpPr>
            <p:spPr>
              <a:xfrm rot="5152672">
                <a:off x="9108240" y="1694111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LETTER</a:t>
                </a:r>
              </a:p>
            </p:txBody>
          </p:sp>
          <p:sp>
            <p:nvSpPr>
              <p:cNvPr id="2330" name="TextBox 2329">
                <a:extLst>
                  <a:ext uri="{FF2B5EF4-FFF2-40B4-BE49-F238E27FC236}">
                    <a16:creationId xmlns:a16="http://schemas.microsoft.com/office/drawing/2014/main" id="{75EF5373-7C3F-5799-CC71-2BAC3C867E6F}"/>
                  </a:ext>
                </a:extLst>
              </p:cNvPr>
              <p:cNvSpPr txBox="1"/>
              <p:nvPr/>
            </p:nvSpPr>
            <p:spPr>
              <a:xfrm rot="5235114">
                <a:off x="9175892" y="1718997"/>
                <a:ext cx="3048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DIGIT</a:t>
                </a:r>
              </a:p>
            </p:txBody>
          </p:sp>
          <p:sp>
            <p:nvSpPr>
              <p:cNvPr id="2331" name="TextBox 2330">
                <a:extLst>
                  <a:ext uri="{FF2B5EF4-FFF2-40B4-BE49-F238E27FC236}">
                    <a16:creationId xmlns:a16="http://schemas.microsoft.com/office/drawing/2014/main" id="{47A2732A-6531-19B8-F294-BC6F951E4786}"/>
                  </a:ext>
                </a:extLst>
              </p:cNvPr>
              <p:cNvSpPr txBox="1"/>
              <p:nvPr/>
            </p:nvSpPr>
            <p:spPr>
              <a:xfrm rot="5317557">
                <a:off x="9242946" y="1739460"/>
                <a:ext cx="25519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3"/>
                    </a:solidFill>
                    <a:latin typeface="Arial"/>
                    <a:cs typeface="Arial"/>
                    <a:sym typeface="Arial"/>
                    <a:rtl val="0"/>
                  </a:rPr>
                  <a:t>WS</a:t>
                </a:r>
              </a:p>
            </p:txBody>
          </p:sp>
        </p:grpSp>
      </p:grpSp>
      <p:grpSp>
        <p:nvGrpSpPr>
          <p:cNvPr id="2845" name="Group 2844">
            <a:extLst>
              <a:ext uri="{FF2B5EF4-FFF2-40B4-BE49-F238E27FC236}">
                <a16:creationId xmlns:a16="http://schemas.microsoft.com/office/drawing/2014/main" id="{577FF03B-15CF-BE7F-1A59-230201594573}"/>
              </a:ext>
            </a:extLst>
          </p:cNvPr>
          <p:cNvGrpSpPr/>
          <p:nvPr/>
        </p:nvGrpSpPr>
        <p:grpSpPr>
          <a:xfrm>
            <a:off x="779255" y="1210059"/>
            <a:ext cx="4678322" cy="4889462"/>
            <a:chOff x="7271913" y="1372725"/>
            <a:chExt cx="4678322" cy="4889462"/>
          </a:xfrm>
        </p:grpSpPr>
        <p:grpSp>
          <p:nvGrpSpPr>
            <p:cNvPr id="2846" name="Content Placeholder 690">
              <a:extLst>
                <a:ext uri="{FF2B5EF4-FFF2-40B4-BE49-F238E27FC236}">
                  <a16:creationId xmlns:a16="http://schemas.microsoft.com/office/drawing/2014/main" id="{564152B7-9021-500E-2550-211A0F2DBB1D}"/>
                </a:ext>
              </a:extLst>
            </p:cNvPr>
            <p:cNvGrpSpPr/>
            <p:nvPr/>
          </p:nvGrpSpPr>
          <p:grpSpPr>
            <a:xfrm>
              <a:off x="7764780" y="1883454"/>
              <a:ext cx="3291840" cy="3291477"/>
              <a:chOff x="7764780" y="1883454"/>
              <a:chExt cx="3291840" cy="3291477"/>
            </a:xfrm>
            <a:noFill/>
          </p:grpSpPr>
          <p:sp>
            <p:nvSpPr>
              <p:cNvPr id="3145" name="Freeform: Shape 3144">
                <a:extLst>
                  <a:ext uri="{FF2B5EF4-FFF2-40B4-BE49-F238E27FC236}">
                    <a16:creationId xmlns:a16="http://schemas.microsoft.com/office/drawing/2014/main" id="{962809B6-A37B-8DF1-A97C-DA8F92B2DC7A}"/>
                  </a:ext>
                </a:extLst>
              </p:cNvPr>
              <p:cNvSpPr/>
              <p:nvPr/>
            </p:nvSpPr>
            <p:spPr>
              <a:xfrm>
                <a:off x="9445169" y="1883454"/>
                <a:ext cx="634984" cy="704143"/>
              </a:xfrm>
              <a:custGeom>
                <a:avLst/>
                <a:gdLst>
                  <a:gd name="connsiteX0" fmla="*/ 476 w 634984"/>
                  <a:gd name="connsiteY0" fmla="*/ 588 h 704143"/>
                  <a:gd name="connsiteX1" fmla="*/ 104640 w 634984"/>
                  <a:gd name="connsiteY1" fmla="*/ 170371 h 704143"/>
                  <a:gd name="connsiteX2" fmla="*/ 522964 w 634984"/>
                  <a:gd name="connsiteY2" fmla="*/ 703378 h 704143"/>
                  <a:gd name="connsiteX3" fmla="*/ 633796 w 634984"/>
                  <a:gd name="connsiteY3" fmla="*/ 288650 h 704143"/>
                  <a:gd name="connsiteX4" fmla="*/ 635461 w 634984"/>
                  <a:gd name="connsiteY4" fmla="*/ 142525 h 70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984" h="704143">
                    <a:moveTo>
                      <a:pt x="476" y="588"/>
                    </a:moveTo>
                    <a:lnTo>
                      <a:pt x="104640" y="170371"/>
                    </a:lnTo>
                    <a:cubicBezTo>
                      <a:pt x="208805" y="340153"/>
                      <a:pt x="417135" y="679721"/>
                      <a:pt x="522964" y="703378"/>
                    </a:cubicBezTo>
                    <a:cubicBezTo>
                      <a:pt x="628796" y="727032"/>
                      <a:pt x="632129" y="434779"/>
                      <a:pt x="633796" y="288650"/>
                    </a:cubicBezTo>
                    <a:lnTo>
                      <a:pt x="635461" y="14252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46" name="Freeform: Shape 3145">
                <a:extLst>
                  <a:ext uri="{FF2B5EF4-FFF2-40B4-BE49-F238E27FC236}">
                    <a16:creationId xmlns:a16="http://schemas.microsoft.com/office/drawing/2014/main" id="{4FDA3933-C3F6-57E2-8B73-373D4DDCCE76}"/>
                  </a:ext>
                </a:extLst>
              </p:cNvPr>
              <p:cNvSpPr/>
              <p:nvPr/>
            </p:nvSpPr>
            <p:spPr>
              <a:xfrm>
                <a:off x="9445169" y="1883454"/>
                <a:ext cx="511417" cy="685091"/>
              </a:xfrm>
              <a:custGeom>
                <a:avLst/>
                <a:gdLst>
                  <a:gd name="connsiteX0" fmla="*/ 480 w 511417"/>
                  <a:gd name="connsiteY0" fmla="*/ 589 h 685091"/>
                  <a:gd name="connsiteX1" fmla="*/ 100608 w 511417"/>
                  <a:gd name="connsiteY1" fmla="*/ 168872 h 685091"/>
                  <a:gd name="connsiteX2" fmla="*/ 474538 w 511417"/>
                  <a:gd name="connsiteY2" fmla="*/ 685365 h 685091"/>
                  <a:gd name="connsiteX3" fmla="*/ 468320 w 511417"/>
                  <a:gd name="connsiteY3" fmla="*/ 227112 h 685091"/>
                  <a:gd name="connsiteX4" fmla="*/ 441733 w 511417"/>
                  <a:gd name="connsiteY4" fmla="*/ 70475 h 68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417" h="685091">
                    <a:moveTo>
                      <a:pt x="480" y="589"/>
                    </a:moveTo>
                    <a:lnTo>
                      <a:pt x="100608" y="168872"/>
                    </a:lnTo>
                    <a:cubicBezTo>
                      <a:pt x="200737" y="337154"/>
                      <a:pt x="400994" y="673719"/>
                      <a:pt x="474538" y="685365"/>
                    </a:cubicBezTo>
                    <a:cubicBezTo>
                      <a:pt x="548077" y="697014"/>
                      <a:pt x="494907" y="383745"/>
                      <a:pt x="468320" y="227112"/>
                    </a:cubicBezTo>
                    <a:lnTo>
                      <a:pt x="441733" y="704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47" name="Freeform: Shape 3146">
                <a:extLst>
                  <a:ext uri="{FF2B5EF4-FFF2-40B4-BE49-F238E27FC236}">
                    <a16:creationId xmlns:a16="http://schemas.microsoft.com/office/drawing/2014/main" id="{534EBE19-CB0D-087F-B2BC-953B2250ABE8}"/>
                  </a:ext>
                </a:extLst>
              </p:cNvPr>
              <p:cNvSpPr/>
              <p:nvPr/>
            </p:nvSpPr>
            <p:spPr>
              <a:xfrm>
                <a:off x="9109203" y="1883454"/>
                <a:ext cx="710403" cy="3268427"/>
              </a:xfrm>
              <a:custGeom>
                <a:avLst/>
                <a:gdLst>
                  <a:gd name="connsiteX0" fmla="*/ 336463 w 710403"/>
                  <a:gd name="connsiteY0" fmla="*/ 501 h 3268427"/>
                  <a:gd name="connsiteX1" fmla="*/ 429898 w 710403"/>
                  <a:gd name="connsiteY1" fmla="*/ 201373 h 3268427"/>
                  <a:gd name="connsiteX2" fmla="*/ 710898 w 710403"/>
                  <a:gd name="connsiteY2" fmla="*/ 1077777 h 3268427"/>
                  <a:gd name="connsiteX3" fmla="*/ 339820 w 710403"/>
                  <a:gd name="connsiteY3" fmla="*/ 1641220 h 3268427"/>
                  <a:gd name="connsiteX4" fmla="*/ 5775 w 710403"/>
                  <a:gd name="connsiteY4" fmla="*/ 2197819 h 3268427"/>
                  <a:gd name="connsiteX5" fmla="*/ 443633 w 710403"/>
                  <a:gd name="connsiteY5" fmla="*/ 3068891 h 3268427"/>
                  <a:gd name="connsiteX6" fmla="*/ 576481 w 710403"/>
                  <a:gd name="connsiteY6" fmla="*/ 3268929 h 326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403" h="3268427">
                    <a:moveTo>
                      <a:pt x="336463" y="501"/>
                    </a:moveTo>
                    <a:lnTo>
                      <a:pt x="429898" y="201373"/>
                    </a:lnTo>
                    <a:cubicBezTo>
                      <a:pt x="523334" y="402244"/>
                      <a:pt x="710207" y="803991"/>
                      <a:pt x="710898" y="1077777"/>
                    </a:cubicBezTo>
                    <a:cubicBezTo>
                      <a:pt x="711590" y="1351564"/>
                      <a:pt x="526101" y="1497393"/>
                      <a:pt x="339820" y="1641220"/>
                    </a:cubicBezTo>
                    <a:cubicBezTo>
                      <a:pt x="153538" y="1785046"/>
                      <a:pt x="-33536" y="1926868"/>
                      <a:pt x="5775" y="2197819"/>
                    </a:cubicBezTo>
                    <a:cubicBezTo>
                      <a:pt x="45087" y="2468770"/>
                      <a:pt x="310784" y="2868849"/>
                      <a:pt x="443633" y="3068891"/>
                    </a:cubicBezTo>
                    <a:lnTo>
                      <a:pt x="576481" y="32689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48" name="Freeform: Shape 3147">
                <a:extLst>
                  <a:ext uri="{FF2B5EF4-FFF2-40B4-BE49-F238E27FC236}">
                    <a16:creationId xmlns:a16="http://schemas.microsoft.com/office/drawing/2014/main" id="{5F94F210-25F6-72A4-2F3C-E7D441D0BC97}"/>
                  </a:ext>
                </a:extLst>
              </p:cNvPr>
              <p:cNvSpPr/>
              <p:nvPr/>
            </p:nvSpPr>
            <p:spPr>
              <a:xfrm>
                <a:off x="8120803" y="1883454"/>
                <a:ext cx="1605308" cy="1425749"/>
              </a:xfrm>
              <a:custGeom>
                <a:avLst/>
                <a:gdLst>
                  <a:gd name="connsiteX0" fmla="*/ 1324899 w 1605308"/>
                  <a:gd name="connsiteY0" fmla="*/ 564 h 1425749"/>
                  <a:gd name="connsiteX1" fmla="*/ 1402040 w 1605308"/>
                  <a:gd name="connsiteY1" fmla="*/ 173879 h 1425749"/>
                  <a:gd name="connsiteX2" fmla="*/ 1601560 w 1605308"/>
                  <a:gd name="connsiteY2" fmla="*/ 912513 h 1425749"/>
                  <a:gd name="connsiteX3" fmla="*/ 1132708 w 1605308"/>
                  <a:gd name="connsiteY3" fmla="*/ 1310629 h 1425749"/>
                  <a:gd name="connsiteX4" fmla="*/ 505341 w 1605308"/>
                  <a:gd name="connsiteY4" fmla="*/ 1371248 h 1425749"/>
                  <a:gd name="connsiteX5" fmla="*/ 79526 w 1605308"/>
                  <a:gd name="connsiteY5" fmla="*/ 781930 h 1425749"/>
                  <a:gd name="connsiteX6" fmla="*/ 533 w 1605308"/>
                  <a:gd name="connsiteY6" fmla="*/ 623760 h 142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5308" h="1425749">
                    <a:moveTo>
                      <a:pt x="1324899" y="564"/>
                    </a:moveTo>
                    <a:lnTo>
                      <a:pt x="1402040" y="173879"/>
                    </a:lnTo>
                    <a:cubicBezTo>
                      <a:pt x="1479180" y="347198"/>
                      <a:pt x="1633460" y="693836"/>
                      <a:pt x="1601560" y="912513"/>
                    </a:cubicBezTo>
                    <a:cubicBezTo>
                      <a:pt x="1569661" y="1131190"/>
                      <a:pt x="1351581" y="1221913"/>
                      <a:pt x="1132708" y="1310629"/>
                    </a:cubicBezTo>
                    <a:cubicBezTo>
                      <a:pt x="913836" y="1399346"/>
                      <a:pt x="694172" y="1486060"/>
                      <a:pt x="505341" y="1371248"/>
                    </a:cubicBezTo>
                    <a:cubicBezTo>
                      <a:pt x="316513" y="1256437"/>
                      <a:pt x="158523" y="940099"/>
                      <a:pt x="79526" y="781930"/>
                    </a:cubicBezTo>
                    <a:lnTo>
                      <a:pt x="533" y="6237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49" name="Freeform: Shape 3148">
                <a:extLst>
                  <a:ext uri="{FF2B5EF4-FFF2-40B4-BE49-F238E27FC236}">
                    <a16:creationId xmlns:a16="http://schemas.microsoft.com/office/drawing/2014/main" id="{EC129DC9-777E-9D48-96FC-912FAFE40245}"/>
                  </a:ext>
                </a:extLst>
              </p:cNvPr>
              <p:cNvSpPr/>
              <p:nvPr/>
            </p:nvSpPr>
            <p:spPr>
              <a:xfrm>
                <a:off x="8142496" y="1883454"/>
                <a:ext cx="1584848" cy="1420373"/>
              </a:xfrm>
              <a:custGeom>
                <a:avLst/>
                <a:gdLst>
                  <a:gd name="connsiteX0" fmla="*/ 1303205 w 1584848"/>
                  <a:gd name="connsiteY0" fmla="*/ 564 h 1420373"/>
                  <a:gd name="connsiteX1" fmla="*/ 1380571 w 1584848"/>
                  <a:gd name="connsiteY1" fmla="*/ 173601 h 1420373"/>
                  <a:gd name="connsiteX2" fmla="*/ 1581222 w 1584848"/>
                  <a:gd name="connsiteY2" fmla="*/ 910838 h 1420373"/>
                  <a:gd name="connsiteX3" fmla="*/ 1113726 w 1584848"/>
                  <a:gd name="connsiteY3" fmla="*/ 1307280 h 1420373"/>
                  <a:gd name="connsiteX4" fmla="*/ 490428 w 1584848"/>
                  <a:gd name="connsiteY4" fmla="*/ 1362877 h 1420373"/>
                  <a:gd name="connsiteX5" fmla="*/ 76589 w 1584848"/>
                  <a:gd name="connsiteY5" fmla="*/ 758770 h 1420373"/>
                  <a:gd name="connsiteX6" fmla="*/ 533 w 1584848"/>
                  <a:gd name="connsiteY6" fmla="*/ 596972 h 142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4848" h="1420373">
                    <a:moveTo>
                      <a:pt x="1303205" y="564"/>
                    </a:moveTo>
                    <a:lnTo>
                      <a:pt x="1380571" y="173601"/>
                    </a:lnTo>
                    <a:cubicBezTo>
                      <a:pt x="1457938" y="346642"/>
                      <a:pt x="1612670" y="692717"/>
                      <a:pt x="1581222" y="910838"/>
                    </a:cubicBezTo>
                    <a:cubicBezTo>
                      <a:pt x="1549774" y="1128959"/>
                      <a:pt x="1332147" y="1219123"/>
                      <a:pt x="1113726" y="1307280"/>
                    </a:cubicBezTo>
                    <a:cubicBezTo>
                      <a:pt x="895306" y="1395439"/>
                      <a:pt x="676091" y="1481595"/>
                      <a:pt x="490428" y="1362877"/>
                    </a:cubicBezTo>
                    <a:cubicBezTo>
                      <a:pt x="304764" y="1244159"/>
                      <a:pt x="152648" y="920567"/>
                      <a:pt x="76589" y="758770"/>
                    </a:cubicBezTo>
                    <a:lnTo>
                      <a:pt x="533" y="5969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0" name="Freeform: Shape 3149">
                <a:extLst>
                  <a:ext uri="{FF2B5EF4-FFF2-40B4-BE49-F238E27FC236}">
                    <a16:creationId xmlns:a16="http://schemas.microsoft.com/office/drawing/2014/main" id="{8BE1C647-F8E8-90DC-2ADB-3C130CDCD36C}"/>
                  </a:ext>
                </a:extLst>
              </p:cNvPr>
              <p:cNvSpPr/>
              <p:nvPr/>
            </p:nvSpPr>
            <p:spPr>
              <a:xfrm>
                <a:off x="8879059" y="1883454"/>
                <a:ext cx="898559" cy="1318678"/>
              </a:xfrm>
              <a:custGeom>
                <a:avLst/>
                <a:gdLst>
                  <a:gd name="connsiteX0" fmla="*/ 566615 w 898559"/>
                  <a:gd name="connsiteY0" fmla="*/ 567 h 1318678"/>
                  <a:gd name="connsiteX1" fmla="*/ 652928 w 898559"/>
                  <a:gd name="connsiteY1" fmla="*/ 167928 h 1318678"/>
                  <a:gd name="connsiteX2" fmla="*/ 898312 w 898559"/>
                  <a:gd name="connsiteY2" fmla="*/ 876775 h 1318678"/>
                  <a:gd name="connsiteX3" fmla="*/ 484496 w 898559"/>
                  <a:gd name="connsiteY3" fmla="*/ 1239152 h 1318678"/>
                  <a:gd name="connsiteX4" fmla="*/ 22236 w 898559"/>
                  <a:gd name="connsiteY4" fmla="*/ 1192550 h 1318678"/>
                  <a:gd name="connsiteX5" fmla="*/ 82572 w 898559"/>
                  <a:gd name="connsiteY5" fmla="*/ 287521 h 1318678"/>
                  <a:gd name="connsiteX6" fmla="*/ 122824 w 898559"/>
                  <a:gd name="connsiteY6" fmla="*/ 51916 h 131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559" h="1318678">
                    <a:moveTo>
                      <a:pt x="566615" y="567"/>
                    </a:moveTo>
                    <a:lnTo>
                      <a:pt x="652928" y="167928"/>
                    </a:lnTo>
                    <a:cubicBezTo>
                      <a:pt x="739241" y="335289"/>
                      <a:pt x="911867" y="670011"/>
                      <a:pt x="898312" y="876775"/>
                    </a:cubicBezTo>
                    <a:cubicBezTo>
                      <a:pt x="884758" y="1083539"/>
                      <a:pt x="685023" y="1162349"/>
                      <a:pt x="484496" y="1239152"/>
                    </a:cubicBezTo>
                    <a:cubicBezTo>
                      <a:pt x="283968" y="1315955"/>
                      <a:pt x="82649" y="1390755"/>
                      <a:pt x="22236" y="1192550"/>
                    </a:cubicBezTo>
                    <a:cubicBezTo>
                      <a:pt x="-38173" y="994341"/>
                      <a:pt x="42323" y="523129"/>
                      <a:pt x="82572" y="287521"/>
                    </a:cubicBezTo>
                    <a:lnTo>
                      <a:pt x="122824" y="519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1" name="Freeform: Shape 3150">
                <a:extLst>
                  <a:ext uri="{FF2B5EF4-FFF2-40B4-BE49-F238E27FC236}">
                    <a16:creationId xmlns:a16="http://schemas.microsoft.com/office/drawing/2014/main" id="{57AE2BB9-FA9D-1C2A-7C70-A32B3B651BD6}"/>
                  </a:ext>
                </a:extLst>
              </p:cNvPr>
              <p:cNvSpPr/>
              <p:nvPr/>
            </p:nvSpPr>
            <p:spPr>
              <a:xfrm>
                <a:off x="8415576" y="1883454"/>
                <a:ext cx="1327445" cy="2956580"/>
              </a:xfrm>
              <a:custGeom>
                <a:avLst/>
                <a:gdLst>
                  <a:gd name="connsiteX0" fmla="*/ 1030115 w 1327445"/>
                  <a:gd name="connsiteY0" fmla="*/ 511 h 2956580"/>
                  <a:gd name="connsiteX1" fmla="*/ 1110326 w 1327445"/>
                  <a:gd name="connsiteY1" fmla="*/ 198135 h 2956580"/>
                  <a:gd name="connsiteX2" fmla="*/ 1325200 w 1327445"/>
                  <a:gd name="connsiteY2" fmla="*/ 1058297 h 2956580"/>
                  <a:gd name="connsiteX3" fmla="*/ 874771 w 1327445"/>
                  <a:gd name="connsiteY3" fmla="*/ 1602250 h 2956580"/>
                  <a:gd name="connsiteX4" fmla="*/ 302673 w 1327445"/>
                  <a:gd name="connsiteY4" fmla="*/ 2100380 h 2956580"/>
                  <a:gd name="connsiteX5" fmla="*/ 39601 w 1327445"/>
                  <a:gd name="connsiteY5" fmla="*/ 2799285 h 2956580"/>
                  <a:gd name="connsiteX6" fmla="*/ 523 w 1327445"/>
                  <a:gd name="connsiteY6" fmla="*/ 2957092 h 295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7445" h="2956580">
                    <a:moveTo>
                      <a:pt x="1030115" y="511"/>
                    </a:moveTo>
                    <a:lnTo>
                      <a:pt x="1110326" y="198135"/>
                    </a:lnTo>
                    <a:cubicBezTo>
                      <a:pt x="1190537" y="395759"/>
                      <a:pt x="1350958" y="791007"/>
                      <a:pt x="1325200" y="1058297"/>
                    </a:cubicBezTo>
                    <a:cubicBezTo>
                      <a:pt x="1299441" y="1325588"/>
                      <a:pt x="1087503" y="1464920"/>
                      <a:pt x="874771" y="1602250"/>
                    </a:cubicBezTo>
                    <a:cubicBezTo>
                      <a:pt x="662040" y="1739579"/>
                      <a:pt x="448516" y="1874905"/>
                      <a:pt x="302673" y="2100380"/>
                    </a:cubicBezTo>
                    <a:cubicBezTo>
                      <a:pt x="156834" y="2325853"/>
                      <a:pt x="78678" y="2641474"/>
                      <a:pt x="39601" y="2799285"/>
                    </a:cubicBezTo>
                    <a:lnTo>
                      <a:pt x="523" y="29570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2" name="Freeform: Shape 3151">
                <a:extLst>
                  <a:ext uri="{FF2B5EF4-FFF2-40B4-BE49-F238E27FC236}">
                    <a16:creationId xmlns:a16="http://schemas.microsoft.com/office/drawing/2014/main" id="{639A3ED9-6164-A778-C560-E97140F29C2C}"/>
                  </a:ext>
                </a:extLst>
              </p:cNvPr>
              <p:cNvSpPr/>
              <p:nvPr/>
            </p:nvSpPr>
            <p:spPr>
              <a:xfrm>
                <a:off x="9445169" y="1883454"/>
                <a:ext cx="1092239" cy="2845382"/>
              </a:xfrm>
              <a:custGeom>
                <a:avLst/>
                <a:gdLst>
                  <a:gd name="connsiteX0" fmla="*/ 460 w 1092239"/>
                  <a:gd name="connsiteY0" fmla="*/ 515 h 2845382"/>
                  <a:gd name="connsiteX1" fmla="*/ 102773 w 1092239"/>
                  <a:gd name="connsiteY1" fmla="*/ 196980 h 2845382"/>
                  <a:gd name="connsiteX2" fmla="*/ 428158 w 1092239"/>
                  <a:gd name="connsiteY2" fmla="*/ 1051351 h 2845382"/>
                  <a:gd name="connsiteX3" fmla="*/ 276802 w 1092239"/>
                  <a:gd name="connsiteY3" fmla="*/ 1626477 h 2845382"/>
                  <a:gd name="connsiteX4" fmla="*/ 601919 w 1092239"/>
                  <a:gd name="connsiteY4" fmla="*/ 2218126 h 2845382"/>
                  <a:gd name="connsiteX5" fmla="*/ 1010905 w 1092239"/>
                  <a:gd name="connsiteY5" fmla="*/ 2741268 h 2845382"/>
                  <a:gd name="connsiteX6" fmla="*/ 1092700 w 1092239"/>
                  <a:gd name="connsiteY6" fmla="*/ 2845898 h 284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239" h="2845382">
                    <a:moveTo>
                      <a:pt x="460" y="515"/>
                    </a:moveTo>
                    <a:lnTo>
                      <a:pt x="102773" y="196980"/>
                    </a:lnTo>
                    <a:cubicBezTo>
                      <a:pt x="205087" y="393444"/>
                      <a:pt x="409713" y="786376"/>
                      <a:pt x="428158" y="1051351"/>
                    </a:cubicBezTo>
                    <a:cubicBezTo>
                      <a:pt x="446607" y="1316325"/>
                      <a:pt x="278872" y="1453341"/>
                      <a:pt x="276802" y="1626477"/>
                    </a:cubicBezTo>
                    <a:cubicBezTo>
                      <a:pt x="274732" y="1799613"/>
                      <a:pt x="438326" y="2008870"/>
                      <a:pt x="601919" y="2218126"/>
                    </a:cubicBezTo>
                    <a:cubicBezTo>
                      <a:pt x="765513" y="2427384"/>
                      <a:pt x="929106" y="2636639"/>
                      <a:pt x="1010905" y="2741268"/>
                    </a:cubicBezTo>
                    <a:lnTo>
                      <a:pt x="1092700" y="28458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3" name="Freeform: Shape 3152">
                <a:extLst>
                  <a:ext uri="{FF2B5EF4-FFF2-40B4-BE49-F238E27FC236}">
                    <a16:creationId xmlns:a16="http://schemas.microsoft.com/office/drawing/2014/main" id="{7E1D54B0-C8CA-6ED0-8EBD-D315913B8167}"/>
                  </a:ext>
                </a:extLst>
              </p:cNvPr>
              <p:cNvSpPr/>
              <p:nvPr/>
            </p:nvSpPr>
            <p:spPr>
              <a:xfrm>
                <a:off x="9479623" y="1884536"/>
                <a:ext cx="355267" cy="667215"/>
              </a:xfrm>
              <a:custGeom>
                <a:avLst/>
                <a:gdLst>
                  <a:gd name="connsiteX0" fmla="*/ 483 w 355267"/>
                  <a:gd name="connsiteY0" fmla="*/ 590 h 667215"/>
                  <a:gd name="connsiteX1" fmla="*/ 87829 w 355267"/>
                  <a:gd name="connsiteY1" fmla="*/ 167318 h 667215"/>
                  <a:gd name="connsiteX2" fmla="*/ 355603 w 355267"/>
                  <a:gd name="connsiteY2" fmla="*/ 667805 h 667215"/>
                  <a:gd name="connsiteX3" fmla="*/ 116516 w 355267"/>
                  <a:gd name="connsiteY3" fmla="*/ 168821 h 667215"/>
                  <a:gd name="connsiteX4" fmla="*/ 34907 w 355267"/>
                  <a:gd name="connsiteY4" fmla="*/ 2393 h 66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267" h="667215">
                    <a:moveTo>
                      <a:pt x="483" y="590"/>
                    </a:moveTo>
                    <a:lnTo>
                      <a:pt x="87829" y="167318"/>
                    </a:lnTo>
                    <a:cubicBezTo>
                      <a:pt x="175175" y="334046"/>
                      <a:pt x="349868" y="667502"/>
                      <a:pt x="355603" y="667805"/>
                    </a:cubicBezTo>
                    <a:cubicBezTo>
                      <a:pt x="361342" y="668105"/>
                      <a:pt x="198125" y="335249"/>
                      <a:pt x="116516" y="168821"/>
                    </a:cubicBezTo>
                    <a:lnTo>
                      <a:pt x="34907" y="23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4" name="Freeform: Shape 3153">
                <a:extLst>
                  <a:ext uri="{FF2B5EF4-FFF2-40B4-BE49-F238E27FC236}">
                    <a16:creationId xmlns:a16="http://schemas.microsoft.com/office/drawing/2014/main" id="{F7C063EE-CAAC-14C1-E96B-A1A8552170C1}"/>
                  </a:ext>
                </a:extLst>
              </p:cNvPr>
              <p:cNvSpPr/>
              <p:nvPr/>
            </p:nvSpPr>
            <p:spPr>
              <a:xfrm>
                <a:off x="9479623" y="1884536"/>
                <a:ext cx="1057785" cy="2844299"/>
              </a:xfrm>
              <a:custGeom>
                <a:avLst/>
                <a:gdLst>
                  <a:gd name="connsiteX0" fmla="*/ 459 w 1057785"/>
                  <a:gd name="connsiteY0" fmla="*/ 515 h 2844299"/>
                  <a:gd name="connsiteX1" fmla="*/ 98107 w 1057785"/>
                  <a:gd name="connsiteY1" fmla="*/ 196833 h 2844299"/>
                  <a:gd name="connsiteX2" fmla="*/ 404470 w 1057785"/>
                  <a:gd name="connsiteY2" fmla="*/ 1050605 h 2844299"/>
                  <a:gd name="connsiteX3" fmla="*/ 246653 w 1057785"/>
                  <a:gd name="connsiteY3" fmla="*/ 1625530 h 2844299"/>
                  <a:gd name="connsiteX4" fmla="*/ 569618 w 1057785"/>
                  <a:gd name="connsiteY4" fmla="*/ 2217112 h 2844299"/>
                  <a:gd name="connsiteX5" fmla="*/ 976808 w 1057785"/>
                  <a:gd name="connsiteY5" fmla="*/ 2740197 h 2844299"/>
                  <a:gd name="connsiteX6" fmla="*/ 1058244 w 1057785"/>
                  <a:gd name="connsiteY6" fmla="*/ 2844815 h 284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785" h="2844299">
                    <a:moveTo>
                      <a:pt x="459" y="515"/>
                    </a:moveTo>
                    <a:lnTo>
                      <a:pt x="98107" y="196833"/>
                    </a:lnTo>
                    <a:cubicBezTo>
                      <a:pt x="195754" y="393151"/>
                      <a:pt x="391051" y="785791"/>
                      <a:pt x="404470" y="1050605"/>
                    </a:cubicBezTo>
                    <a:cubicBezTo>
                      <a:pt x="417894" y="1315422"/>
                      <a:pt x="249441" y="1452416"/>
                      <a:pt x="246653" y="1625530"/>
                    </a:cubicBezTo>
                    <a:cubicBezTo>
                      <a:pt x="243865" y="1798643"/>
                      <a:pt x="406742" y="2007878"/>
                      <a:pt x="569618" y="2217112"/>
                    </a:cubicBezTo>
                    <a:cubicBezTo>
                      <a:pt x="732495" y="2426345"/>
                      <a:pt x="895368" y="2635582"/>
                      <a:pt x="976808" y="2740197"/>
                    </a:cubicBezTo>
                    <a:lnTo>
                      <a:pt x="1058244" y="28448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5" name="Freeform: Shape 3154">
                <a:extLst>
                  <a:ext uri="{FF2B5EF4-FFF2-40B4-BE49-F238E27FC236}">
                    <a16:creationId xmlns:a16="http://schemas.microsoft.com/office/drawing/2014/main" id="{3A6F8A61-F0A2-65AA-BD0E-7662492BF2D6}"/>
                  </a:ext>
                </a:extLst>
              </p:cNvPr>
              <p:cNvSpPr/>
              <p:nvPr/>
            </p:nvSpPr>
            <p:spPr>
              <a:xfrm>
                <a:off x="9514048" y="1886339"/>
                <a:ext cx="465776" cy="685578"/>
              </a:xfrm>
              <a:custGeom>
                <a:avLst/>
                <a:gdLst>
                  <a:gd name="connsiteX0" fmla="*/ 477 w 465776"/>
                  <a:gd name="connsiteY0" fmla="*/ 589 h 685578"/>
                  <a:gd name="connsiteX1" fmla="*/ 91246 w 465776"/>
                  <a:gd name="connsiteY1" fmla="*/ 168667 h 685578"/>
                  <a:gd name="connsiteX2" fmla="*/ 431098 w 465776"/>
                  <a:gd name="connsiteY2" fmla="*/ 685778 h 685578"/>
                  <a:gd name="connsiteX3" fmla="*/ 428970 w 465776"/>
                  <a:gd name="connsiteY3" fmla="*/ 233088 h 685578"/>
                  <a:gd name="connsiteX4" fmla="*/ 405748 w 465776"/>
                  <a:gd name="connsiteY4" fmla="*/ 77900 h 68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776" h="685578">
                    <a:moveTo>
                      <a:pt x="477" y="589"/>
                    </a:moveTo>
                    <a:lnTo>
                      <a:pt x="91246" y="168667"/>
                    </a:lnTo>
                    <a:cubicBezTo>
                      <a:pt x="182015" y="336741"/>
                      <a:pt x="363553" y="672892"/>
                      <a:pt x="431098" y="685778"/>
                    </a:cubicBezTo>
                    <a:cubicBezTo>
                      <a:pt x="498643" y="698664"/>
                      <a:pt x="452195" y="388280"/>
                      <a:pt x="428970" y="233088"/>
                    </a:cubicBezTo>
                    <a:lnTo>
                      <a:pt x="405748" y="779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6" name="Freeform: Shape 3155">
                <a:extLst>
                  <a:ext uri="{FF2B5EF4-FFF2-40B4-BE49-F238E27FC236}">
                    <a16:creationId xmlns:a16="http://schemas.microsoft.com/office/drawing/2014/main" id="{3B0A9E25-1194-E63B-DF5E-90746252E432}"/>
                  </a:ext>
                </a:extLst>
              </p:cNvPr>
              <p:cNvSpPr/>
              <p:nvPr/>
            </p:nvSpPr>
            <p:spPr>
              <a:xfrm>
                <a:off x="9514048" y="1886339"/>
                <a:ext cx="338052" cy="666491"/>
              </a:xfrm>
              <a:custGeom>
                <a:avLst/>
                <a:gdLst>
                  <a:gd name="connsiteX0" fmla="*/ 481 w 338052"/>
                  <a:gd name="connsiteY0" fmla="*/ 590 h 666491"/>
                  <a:gd name="connsiteX1" fmla="*/ 83524 w 338052"/>
                  <a:gd name="connsiteY1" fmla="*/ 167109 h 666491"/>
                  <a:gd name="connsiteX2" fmla="*/ 338379 w 338052"/>
                  <a:gd name="connsiteY2" fmla="*/ 667081 h 666491"/>
                  <a:gd name="connsiteX3" fmla="*/ 112172 w 338052"/>
                  <a:gd name="connsiteY3" fmla="*/ 169212 h 666491"/>
                  <a:gd name="connsiteX4" fmla="*/ 34860 w 338052"/>
                  <a:gd name="connsiteY4" fmla="*/ 3113 h 66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052" h="666491">
                    <a:moveTo>
                      <a:pt x="481" y="590"/>
                    </a:moveTo>
                    <a:lnTo>
                      <a:pt x="83524" y="167109"/>
                    </a:lnTo>
                    <a:cubicBezTo>
                      <a:pt x="166566" y="333625"/>
                      <a:pt x="332651" y="666660"/>
                      <a:pt x="338379" y="667081"/>
                    </a:cubicBezTo>
                    <a:cubicBezTo>
                      <a:pt x="344110" y="667502"/>
                      <a:pt x="189485" y="335307"/>
                      <a:pt x="112172" y="169212"/>
                    </a:cubicBezTo>
                    <a:lnTo>
                      <a:pt x="34860" y="31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7" name="Freeform: Shape 3156">
                <a:extLst>
                  <a:ext uri="{FF2B5EF4-FFF2-40B4-BE49-F238E27FC236}">
                    <a16:creationId xmlns:a16="http://schemas.microsoft.com/office/drawing/2014/main" id="{56279F99-F1F2-225E-EDA5-362DA30409A3}"/>
                  </a:ext>
                </a:extLst>
              </p:cNvPr>
              <p:cNvSpPr/>
              <p:nvPr/>
            </p:nvSpPr>
            <p:spPr>
              <a:xfrm>
                <a:off x="9272175" y="1886339"/>
                <a:ext cx="1049361" cy="3013595"/>
              </a:xfrm>
              <a:custGeom>
                <a:avLst/>
                <a:gdLst>
                  <a:gd name="connsiteX0" fmla="*/ 242346 w 1049361"/>
                  <a:gd name="connsiteY0" fmla="*/ 509 h 3013595"/>
                  <a:gd name="connsiteX1" fmla="*/ 333083 w 1049361"/>
                  <a:gd name="connsiteY1" fmla="*/ 198367 h 3013595"/>
                  <a:gd name="connsiteX2" fmla="*/ 609197 w 1049361"/>
                  <a:gd name="connsiteY2" fmla="*/ 1060054 h 3013595"/>
                  <a:gd name="connsiteX3" fmla="*/ 264978 w 1049361"/>
                  <a:gd name="connsiteY3" fmla="*/ 1607209 h 3013595"/>
                  <a:gd name="connsiteX4" fmla="*/ 45944 w 1049361"/>
                  <a:gd name="connsiteY4" fmla="*/ 2116387 h 3013595"/>
                  <a:gd name="connsiteX5" fmla="*/ 831531 w 1049361"/>
                  <a:gd name="connsiteY5" fmla="*/ 2848211 h 3013595"/>
                  <a:gd name="connsiteX6" fmla="*/ 1049835 w 1049361"/>
                  <a:gd name="connsiteY6" fmla="*/ 3014105 h 301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361" h="3013595">
                    <a:moveTo>
                      <a:pt x="242346" y="509"/>
                    </a:moveTo>
                    <a:lnTo>
                      <a:pt x="333083" y="198367"/>
                    </a:lnTo>
                    <a:cubicBezTo>
                      <a:pt x="423820" y="396225"/>
                      <a:pt x="605294" y="791937"/>
                      <a:pt x="609197" y="1060054"/>
                    </a:cubicBezTo>
                    <a:cubicBezTo>
                      <a:pt x="613103" y="1328172"/>
                      <a:pt x="439437" y="1468692"/>
                      <a:pt x="264978" y="1607209"/>
                    </a:cubicBezTo>
                    <a:cubicBezTo>
                      <a:pt x="90519" y="1745726"/>
                      <a:pt x="-84733" y="1882240"/>
                      <a:pt x="45944" y="2116387"/>
                    </a:cubicBezTo>
                    <a:cubicBezTo>
                      <a:pt x="176622" y="2350536"/>
                      <a:pt x="613227" y="2682320"/>
                      <a:pt x="831531" y="2848211"/>
                    </a:cubicBezTo>
                    <a:lnTo>
                      <a:pt x="1049835" y="30141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8" name="Freeform: Shape 3157">
                <a:extLst>
                  <a:ext uri="{FF2B5EF4-FFF2-40B4-BE49-F238E27FC236}">
                    <a16:creationId xmlns:a16="http://schemas.microsoft.com/office/drawing/2014/main" id="{9FF12488-9260-B779-A719-204AFA658F97}"/>
                  </a:ext>
                </a:extLst>
              </p:cNvPr>
              <p:cNvSpPr/>
              <p:nvPr/>
            </p:nvSpPr>
            <p:spPr>
              <a:xfrm>
                <a:off x="9265605" y="1886339"/>
                <a:ext cx="1027022" cy="3032369"/>
              </a:xfrm>
              <a:custGeom>
                <a:avLst/>
                <a:gdLst>
                  <a:gd name="connsiteX0" fmla="*/ 248918 w 1027022"/>
                  <a:gd name="connsiteY0" fmla="*/ 509 h 3032369"/>
                  <a:gd name="connsiteX1" fmla="*/ 339354 w 1027022"/>
                  <a:gd name="connsiteY1" fmla="*/ 198560 h 3032369"/>
                  <a:gd name="connsiteX2" fmla="*/ 613962 w 1027022"/>
                  <a:gd name="connsiteY2" fmla="*/ 1061227 h 3032369"/>
                  <a:gd name="connsiteX3" fmla="*/ 267936 w 1027022"/>
                  <a:gd name="connsiteY3" fmla="*/ 1609556 h 3032369"/>
                  <a:gd name="connsiteX4" fmla="*/ 43482 w 1027022"/>
                  <a:gd name="connsiteY4" fmla="*/ 2122257 h 3032369"/>
                  <a:gd name="connsiteX5" fmla="*/ 813107 w 1027022"/>
                  <a:gd name="connsiteY5" fmla="*/ 2864442 h 3032369"/>
                  <a:gd name="connsiteX6" fmla="*/ 1027497 w 1027022"/>
                  <a:gd name="connsiteY6" fmla="*/ 3032879 h 303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022" h="3032369">
                    <a:moveTo>
                      <a:pt x="248918" y="509"/>
                    </a:moveTo>
                    <a:lnTo>
                      <a:pt x="339354" y="198560"/>
                    </a:lnTo>
                    <a:cubicBezTo>
                      <a:pt x="429790" y="396616"/>
                      <a:pt x="610663" y="792719"/>
                      <a:pt x="613962" y="1061227"/>
                    </a:cubicBezTo>
                    <a:cubicBezTo>
                      <a:pt x="617265" y="1329736"/>
                      <a:pt x="442997" y="1470647"/>
                      <a:pt x="267936" y="1609556"/>
                    </a:cubicBezTo>
                    <a:cubicBezTo>
                      <a:pt x="92875" y="1748464"/>
                      <a:pt x="-82980" y="1885369"/>
                      <a:pt x="43482" y="2122257"/>
                    </a:cubicBezTo>
                    <a:cubicBezTo>
                      <a:pt x="169943" y="2359141"/>
                      <a:pt x="598721" y="2696010"/>
                      <a:pt x="813107" y="2864442"/>
                    </a:cubicBezTo>
                    <a:lnTo>
                      <a:pt x="1027497" y="30328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59" name="Freeform: Shape 3158">
                <a:extLst>
                  <a:ext uri="{FF2B5EF4-FFF2-40B4-BE49-F238E27FC236}">
                    <a16:creationId xmlns:a16="http://schemas.microsoft.com/office/drawing/2014/main" id="{F8194959-4605-A256-8BD8-93F6F1C078B7}"/>
                  </a:ext>
                </a:extLst>
              </p:cNvPr>
              <p:cNvSpPr/>
              <p:nvPr/>
            </p:nvSpPr>
            <p:spPr>
              <a:xfrm>
                <a:off x="9278610" y="1886339"/>
                <a:ext cx="1071437" cy="2994217"/>
              </a:xfrm>
              <a:custGeom>
                <a:avLst/>
                <a:gdLst>
                  <a:gd name="connsiteX0" fmla="*/ 235910 w 1071437"/>
                  <a:gd name="connsiteY0" fmla="*/ 510 h 2994217"/>
                  <a:gd name="connsiteX1" fmla="*/ 326944 w 1071437"/>
                  <a:gd name="connsiteY1" fmla="*/ 198167 h 2994217"/>
                  <a:gd name="connsiteX2" fmla="*/ 604546 w 1071437"/>
                  <a:gd name="connsiteY2" fmla="*/ 1058844 h 2994217"/>
                  <a:gd name="connsiteX3" fmla="*/ 262106 w 1071437"/>
                  <a:gd name="connsiteY3" fmla="*/ 1604788 h 2994217"/>
                  <a:gd name="connsiteX4" fmla="*/ 48418 w 1071437"/>
                  <a:gd name="connsiteY4" fmla="*/ 2110334 h 2994217"/>
                  <a:gd name="connsiteX5" fmla="*/ 849748 w 1071437"/>
                  <a:gd name="connsiteY5" fmla="*/ 2831460 h 2994217"/>
                  <a:gd name="connsiteX6" fmla="*/ 1071910 w 1071437"/>
                  <a:gd name="connsiteY6" fmla="*/ 2994727 h 299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437" h="2994217">
                    <a:moveTo>
                      <a:pt x="235910" y="510"/>
                    </a:moveTo>
                    <a:lnTo>
                      <a:pt x="326944" y="198167"/>
                    </a:lnTo>
                    <a:cubicBezTo>
                      <a:pt x="417978" y="395820"/>
                      <a:pt x="600047" y="791129"/>
                      <a:pt x="604546" y="1058844"/>
                    </a:cubicBezTo>
                    <a:cubicBezTo>
                      <a:pt x="609041" y="1326558"/>
                      <a:pt x="435971" y="1466675"/>
                      <a:pt x="262106" y="1604788"/>
                    </a:cubicBezTo>
                    <a:cubicBezTo>
                      <a:pt x="88241" y="1742901"/>
                      <a:pt x="-86417" y="1879012"/>
                      <a:pt x="48418" y="2110334"/>
                    </a:cubicBezTo>
                    <a:cubicBezTo>
                      <a:pt x="183253" y="2341656"/>
                      <a:pt x="627581" y="2668192"/>
                      <a:pt x="849748" y="2831460"/>
                    </a:cubicBezTo>
                    <a:lnTo>
                      <a:pt x="1071910" y="29947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0" name="Freeform: Shape 3159">
                <a:extLst>
                  <a:ext uri="{FF2B5EF4-FFF2-40B4-BE49-F238E27FC236}">
                    <a16:creationId xmlns:a16="http://schemas.microsoft.com/office/drawing/2014/main" id="{A9FC2F59-8F6F-5ED8-3E10-ADAE28E2F715}"/>
                  </a:ext>
                </a:extLst>
              </p:cNvPr>
              <p:cNvSpPr/>
              <p:nvPr/>
            </p:nvSpPr>
            <p:spPr>
              <a:xfrm>
                <a:off x="9245072" y="1886339"/>
                <a:ext cx="958555" cy="3085002"/>
              </a:xfrm>
              <a:custGeom>
                <a:avLst/>
                <a:gdLst>
                  <a:gd name="connsiteX0" fmla="*/ 269454 w 958555"/>
                  <a:gd name="connsiteY0" fmla="*/ 507 h 3085002"/>
                  <a:gd name="connsiteX1" fmla="*/ 358963 w 958555"/>
                  <a:gd name="connsiteY1" fmla="*/ 199107 h 3085002"/>
                  <a:gd name="connsiteX2" fmla="*/ 628939 w 958555"/>
                  <a:gd name="connsiteY2" fmla="*/ 1064517 h 3085002"/>
                  <a:gd name="connsiteX3" fmla="*/ 277348 w 958555"/>
                  <a:gd name="connsiteY3" fmla="*/ 1616133 h 3085002"/>
                  <a:gd name="connsiteX4" fmla="*/ 36206 w 958555"/>
                  <a:gd name="connsiteY4" fmla="*/ 2138703 h 3085002"/>
                  <a:gd name="connsiteX5" fmla="*/ 756699 w 958555"/>
                  <a:gd name="connsiteY5" fmla="*/ 2909949 h 3085002"/>
                  <a:gd name="connsiteX6" fmla="*/ 959034 w 958555"/>
                  <a:gd name="connsiteY6" fmla="*/ 3085510 h 308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555" h="3085002">
                    <a:moveTo>
                      <a:pt x="269454" y="507"/>
                    </a:moveTo>
                    <a:lnTo>
                      <a:pt x="358963" y="199107"/>
                    </a:lnTo>
                    <a:cubicBezTo>
                      <a:pt x="448472" y="397708"/>
                      <a:pt x="627491" y="794912"/>
                      <a:pt x="628939" y="1064517"/>
                    </a:cubicBezTo>
                    <a:cubicBezTo>
                      <a:pt x="630384" y="1334121"/>
                      <a:pt x="454263" y="1476128"/>
                      <a:pt x="277348" y="1616133"/>
                    </a:cubicBezTo>
                    <a:cubicBezTo>
                      <a:pt x="100432" y="1756138"/>
                      <a:pt x="-77276" y="1894139"/>
                      <a:pt x="36206" y="2138703"/>
                    </a:cubicBezTo>
                    <a:cubicBezTo>
                      <a:pt x="149688" y="2383265"/>
                      <a:pt x="554360" y="2734387"/>
                      <a:pt x="756699" y="2909949"/>
                    </a:cubicBezTo>
                    <a:lnTo>
                      <a:pt x="959034" y="30855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1" name="Freeform: Shape 3160">
                <a:extLst>
                  <a:ext uri="{FF2B5EF4-FFF2-40B4-BE49-F238E27FC236}">
                    <a16:creationId xmlns:a16="http://schemas.microsoft.com/office/drawing/2014/main" id="{8FC56E49-0EDB-56F4-B4C5-3680DEBE7643}"/>
                  </a:ext>
                </a:extLst>
              </p:cNvPr>
              <p:cNvSpPr/>
              <p:nvPr/>
            </p:nvSpPr>
            <p:spPr>
              <a:xfrm>
                <a:off x="9215759" y="1886339"/>
                <a:ext cx="864394" cy="3146293"/>
              </a:xfrm>
              <a:custGeom>
                <a:avLst/>
                <a:gdLst>
                  <a:gd name="connsiteX0" fmla="*/ 298772 w 864394"/>
                  <a:gd name="connsiteY0" fmla="*/ 505 h 3146293"/>
                  <a:gd name="connsiteX1" fmla="*/ 386995 w 864394"/>
                  <a:gd name="connsiteY1" fmla="*/ 199745 h 3146293"/>
                  <a:gd name="connsiteX2" fmla="*/ 650540 w 864394"/>
                  <a:gd name="connsiteY2" fmla="*/ 1068345 h 3146293"/>
                  <a:gd name="connsiteX3" fmla="*/ 291232 w 864394"/>
                  <a:gd name="connsiteY3" fmla="*/ 1623792 h 3146293"/>
                  <a:gd name="connsiteX4" fmla="*/ 26939 w 864394"/>
                  <a:gd name="connsiteY4" fmla="*/ 2157852 h 3146293"/>
                  <a:gd name="connsiteX5" fmla="*/ 679263 w 864394"/>
                  <a:gd name="connsiteY5" fmla="*/ 2962938 h 3146293"/>
                  <a:gd name="connsiteX6" fmla="*/ 864879 w 864394"/>
                  <a:gd name="connsiteY6" fmla="*/ 3146798 h 314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394" h="3146293">
                    <a:moveTo>
                      <a:pt x="298772" y="505"/>
                    </a:moveTo>
                    <a:lnTo>
                      <a:pt x="386995" y="199745"/>
                    </a:lnTo>
                    <a:cubicBezTo>
                      <a:pt x="475218" y="398982"/>
                      <a:pt x="651663" y="797463"/>
                      <a:pt x="650540" y="1068345"/>
                    </a:cubicBezTo>
                    <a:cubicBezTo>
                      <a:pt x="649413" y="1339226"/>
                      <a:pt x="470720" y="1482511"/>
                      <a:pt x="291232" y="1623792"/>
                    </a:cubicBezTo>
                    <a:cubicBezTo>
                      <a:pt x="111744" y="1765074"/>
                      <a:pt x="-68537" y="1904353"/>
                      <a:pt x="26939" y="2157852"/>
                    </a:cubicBezTo>
                    <a:cubicBezTo>
                      <a:pt x="122415" y="2411353"/>
                      <a:pt x="493648" y="2779077"/>
                      <a:pt x="679263" y="2962938"/>
                    </a:cubicBezTo>
                    <a:lnTo>
                      <a:pt x="864879" y="31467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2" name="Freeform: Shape 3161">
                <a:extLst>
                  <a:ext uri="{FF2B5EF4-FFF2-40B4-BE49-F238E27FC236}">
                    <a16:creationId xmlns:a16="http://schemas.microsoft.com/office/drawing/2014/main" id="{4EA277F4-83AA-B671-55A1-6403445D2417}"/>
                  </a:ext>
                </a:extLst>
              </p:cNvPr>
              <p:cNvSpPr/>
              <p:nvPr/>
            </p:nvSpPr>
            <p:spPr>
              <a:xfrm>
                <a:off x="9548426" y="1888863"/>
                <a:ext cx="320857" cy="665413"/>
              </a:xfrm>
              <a:custGeom>
                <a:avLst/>
                <a:gdLst>
                  <a:gd name="connsiteX0" fmla="*/ 480 w 320857"/>
                  <a:gd name="connsiteY0" fmla="*/ 589 h 665413"/>
                  <a:gd name="connsiteX1" fmla="*/ 79223 w 320857"/>
                  <a:gd name="connsiteY1" fmla="*/ 166809 h 665413"/>
                  <a:gd name="connsiteX2" fmla="*/ 321174 w 320857"/>
                  <a:gd name="connsiteY2" fmla="*/ 666002 h 665413"/>
                  <a:gd name="connsiteX3" fmla="*/ 107822 w 320857"/>
                  <a:gd name="connsiteY3" fmla="*/ 169512 h 665413"/>
                  <a:gd name="connsiteX4" fmla="*/ 34798 w 320857"/>
                  <a:gd name="connsiteY4" fmla="*/ 3834 h 6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857" h="665413">
                    <a:moveTo>
                      <a:pt x="480" y="589"/>
                    </a:moveTo>
                    <a:lnTo>
                      <a:pt x="79223" y="166809"/>
                    </a:lnTo>
                    <a:cubicBezTo>
                      <a:pt x="157966" y="333025"/>
                      <a:pt x="315454" y="665461"/>
                      <a:pt x="321174" y="666002"/>
                    </a:cubicBezTo>
                    <a:cubicBezTo>
                      <a:pt x="326891" y="666543"/>
                      <a:pt x="180845" y="335187"/>
                      <a:pt x="107822" y="169512"/>
                    </a:cubicBezTo>
                    <a:lnTo>
                      <a:pt x="34798" y="383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3" name="Freeform: Shape 3162">
                <a:extLst>
                  <a:ext uri="{FF2B5EF4-FFF2-40B4-BE49-F238E27FC236}">
                    <a16:creationId xmlns:a16="http://schemas.microsoft.com/office/drawing/2014/main" id="{DAA406E7-8914-5451-74C7-69B88AFF6E7C}"/>
                  </a:ext>
                </a:extLst>
              </p:cNvPr>
              <p:cNvSpPr/>
              <p:nvPr/>
            </p:nvSpPr>
            <p:spPr>
              <a:xfrm>
                <a:off x="9582745" y="1892107"/>
                <a:ext cx="303687" cy="663968"/>
              </a:xfrm>
              <a:custGeom>
                <a:avLst/>
                <a:gdLst>
                  <a:gd name="connsiteX0" fmla="*/ 478 w 303687"/>
                  <a:gd name="connsiteY0" fmla="*/ 589 h 663968"/>
                  <a:gd name="connsiteX1" fmla="*/ 74930 w 303687"/>
                  <a:gd name="connsiteY1" fmla="*/ 166418 h 663968"/>
                  <a:gd name="connsiteX2" fmla="*/ 303994 w 303687"/>
                  <a:gd name="connsiteY2" fmla="*/ 664557 h 663968"/>
                  <a:gd name="connsiteX3" fmla="*/ 103466 w 303687"/>
                  <a:gd name="connsiteY3" fmla="*/ 169720 h 663968"/>
                  <a:gd name="connsiteX4" fmla="*/ 34721 w 303687"/>
                  <a:gd name="connsiteY4" fmla="*/ 4550 h 6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687" h="663968">
                    <a:moveTo>
                      <a:pt x="478" y="589"/>
                    </a:moveTo>
                    <a:lnTo>
                      <a:pt x="74930" y="166418"/>
                    </a:lnTo>
                    <a:cubicBezTo>
                      <a:pt x="149382" y="332242"/>
                      <a:pt x="298288" y="663899"/>
                      <a:pt x="303994" y="664557"/>
                    </a:cubicBezTo>
                    <a:cubicBezTo>
                      <a:pt x="309699" y="665219"/>
                      <a:pt x="172211" y="334887"/>
                      <a:pt x="103466" y="169720"/>
                    </a:cubicBezTo>
                    <a:lnTo>
                      <a:pt x="34721" y="455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4" name="Freeform: Shape 3163">
                <a:extLst>
                  <a:ext uri="{FF2B5EF4-FFF2-40B4-BE49-F238E27FC236}">
                    <a16:creationId xmlns:a16="http://schemas.microsoft.com/office/drawing/2014/main" id="{709085FC-623B-50F5-6BF7-8331ACEEAD4E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5" name="Freeform: Shape 3164">
                <a:extLst>
                  <a:ext uri="{FF2B5EF4-FFF2-40B4-BE49-F238E27FC236}">
                    <a16:creationId xmlns:a16="http://schemas.microsoft.com/office/drawing/2014/main" id="{4F79B64A-DF26-4BDB-4A00-3AD29B8F3A1F}"/>
                  </a:ext>
                </a:extLst>
              </p:cNvPr>
              <p:cNvSpPr/>
              <p:nvPr/>
            </p:nvSpPr>
            <p:spPr>
              <a:xfrm>
                <a:off x="9582745" y="1892107"/>
                <a:ext cx="312768" cy="665142"/>
              </a:xfrm>
              <a:custGeom>
                <a:avLst/>
                <a:gdLst>
                  <a:gd name="connsiteX0" fmla="*/ 478 w 312768"/>
                  <a:gd name="connsiteY0" fmla="*/ 589 h 665142"/>
                  <a:gd name="connsiteX1" fmla="*/ 75641 w 312768"/>
                  <a:gd name="connsiteY1" fmla="*/ 166513 h 665142"/>
                  <a:gd name="connsiteX2" fmla="*/ 312530 w 312768"/>
                  <a:gd name="connsiteY2" fmla="*/ 665727 h 665142"/>
                  <a:gd name="connsiteX3" fmla="*/ 132637 w 312768"/>
                  <a:gd name="connsiteY3" fmla="*/ 173714 h 665142"/>
                  <a:gd name="connsiteX4" fmla="*/ 68873 w 312768"/>
                  <a:gd name="connsiteY4" fmla="*/ 9228 h 66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768" h="665142">
                    <a:moveTo>
                      <a:pt x="478" y="589"/>
                    </a:moveTo>
                    <a:lnTo>
                      <a:pt x="75641" y="166513"/>
                    </a:lnTo>
                    <a:cubicBezTo>
                      <a:pt x="150805" y="332440"/>
                      <a:pt x="301133" y="664286"/>
                      <a:pt x="312530" y="665727"/>
                    </a:cubicBezTo>
                    <a:cubicBezTo>
                      <a:pt x="323931" y="667168"/>
                      <a:pt x="196401" y="338200"/>
                      <a:pt x="132637" y="173714"/>
                    </a:cubicBezTo>
                    <a:lnTo>
                      <a:pt x="68873" y="922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6" name="Freeform: Shape 3165">
                <a:extLst>
                  <a:ext uri="{FF2B5EF4-FFF2-40B4-BE49-F238E27FC236}">
                    <a16:creationId xmlns:a16="http://schemas.microsoft.com/office/drawing/2014/main" id="{61D9F732-F19E-D90C-3A45-56DE1BFC2D0C}"/>
                  </a:ext>
                </a:extLst>
              </p:cNvPr>
              <p:cNvSpPr/>
              <p:nvPr/>
            </p:nvSpPr>
            <p:spPr>
              <a:xfrm>
                <a:off x="9582745" y="1892107"/>
                <a:ext cx="322240" cy="666500"/>
              </a:xfrm>
              <a:custGeom>
                <a:avLst/>
                <a:gdLst>
                  <a:gd name="connsiteX0" fmla="*/ 477 w 322240"/>
                  <a:gd name="connsiteY0" fmla="*/ 589 h 666500"/>
                  <a:gd name="connsiteX1" fmla="*/ 76350 w 322240"/>
                  <a:gd name="connsiteY1" fmla="*/ 166626 h 666500"/>
                  <a:gd name="connsiteX2" fmla="*/ 321041 w 322240"/>
                  <a:gd name="connsiteY2" fmla="*/ 667077 h 666500"/>
                  <a:gd name="connsiteX3" fmla="*/ 161719 w 322240"/>
                  <a:gd name="connsiteY3" fmla="*/ 178319 h 666500"/>
                  <a:gd name="connsiteX4" fmla="*/ 102920 w 322240"/>
                  <a:gd name="connsiteY4" fmla="*/ 14623 h 66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240" h="666500">
                    <a:moveTo>
                      <a:pt x="477" y="589"/>
                    </a:moveTo>
                    <a:lnTo>
                      <a:pt x="76350" y="166626"/>
                    </a:lnTo>
                    <a:cubicBezTo>
                      <a:pt x="152223" y="332663"/>
                      <a:pt x="303967" y="664736"/>
                      <a:pt x="321041" y="667077"/>
                    </a:cubicBezTo>
                    <a:cubicBezTo>
                      <a:pt x="338115" y="669414"/>
                      <a:pt x="220519" y="342019"/>
                      <a:pt x="161719" y="178319"/>
                    </a:cubicBezTo>
                    <a:lnTo>
                      <a:pt x="102920" y="146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7" name="Freeform: Shape 3166">
                <a:extLst>
                  <a:ext uri="{FF2B5EF4-FFF2-40B4-BE49-F238E27FC236}">
                    <a16:creationId xmlns:a16="http://schemas.microsoft.com/office/drawing/2014/main" id="{28B13B02-3C3C-82AE-F67F-4E75B9C11D97}"/>
                  </a:ext>
                </a:extLst>
              </p:cNvPr>
              <p:cNvSpPr/>
              <p:nvPr/>
            </p:nvSpPr>
            <p:spPr>
              <a:xfrm>
                <a:off x="9582745" y="1892107"/>
                <a:ext cx="390681" cy="678530"/>
              </a:xfrm>
              <a:custGeom>
                <a:avLst/>
                <a:gdLst>
                  <a:gd name="connsiteX0" fmla="*/ 475 w 390681"/>
                  <a:gd name="connsiteY0" fmla="*/ 589 h 678530"/>
                  <a:gd name="connsiteX1" fmla="*/ 80540 w 390681"/>
                  <a:gd name="connsiteY1" fmla="*/ 167609 h 678530"/>
                  <a:gd name="connsiteX2" fmla="*/ 371349 w 390681"/>
                  <a:gd name="connsiteY2" fmla="*/ 678876 h 678530"/>
                  <a:gd name="connsiteX3" fmla="*/ 333606 w 390681"/>
                  <a:gd name="connsiteY3" fmla="*/ 218636 h 678530"/>
                  <a:gd name="connsiteX4" fmla="*/ 304152 w 390681"/>
                  <a:gd name="connsiteY4" fmla="*/ 61821 h 67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81" h="678530">
                    <a:moveTo>
                      <a:pt x="475" y="589"/>
                    </a:moveTo>
                    <a:lnTo>
                      <a:pt x="80540" y="167609"/>
                    </a:lnTo>
                    <a:cubicBezTo>
                      <a:pt x="160605" y="334630"/>
                      <a:pt x="320735" y="668671"/>
                      <a:pt x="371349" y="678876"/>
                    </a:cubicBezTo>
                    <a:cubicBezTo>
                      <a:pt x="421963" y="689081"/>
                      <a:pt x="363057" y="375453"/>
                      <a:pt x="333606" y="218636"/>
                    </a:cubicBezTo>
                    <a:lnTo>
                      <a:pt x="304152" y="618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8" name="Freeform: Shape 3167">
                <a:extLst>
                  <a:ext uri="{FF2B5EF4-FFF2-40B4-BE49-F238E27FC236}">
                    <a16:creationId xmlns:a16="http://schemas.microsoft.com/office/drawing/2014/main" id="{B97D701D-3B68-3EEF-4ACB-DC50C0A5CE68}"/>
                  </a:ext>
                </a:extLst>
              </p:cNvPr>
              <p:cNvSpPr/>
              <p:nvPr/>
            </p:nvSpPr>
            <p:spPr>
              <a:xfrm>
                <a:off x="9091663" y="1896069"/>
                <a:ext cx="778561" cy="3269846"/>
              </a:xfrm>
              <a:custGeom>
                <a:avLst/>
                <a:gdLst>
                  <a:gd name="connsiteX0" fmla="*/ 525820 w 778561"/>
                  <a:gd name="connsiteY0" fmla="*/ 500 h 3269846"/>
                  <a:gd name="connsiteX1" fmla="*/ 594921 w 778561"/>
                  <a:gd name="connsiteY1" fmla="*/ 199810 h 3269846"/>
                  <a:gd name="connsiteX2" fmla="*/ 775726 w 778561"/>
                  <a:gd name="connsiteY2" fmla="*/ 1069982 h 3269846"/>
                  <a:gd name="connsiteX3" fmla="*/ 366030 w 778561"/>
                  <a:gd name="connsiteY3" fmla="*/ 1631935 h 3269846"/>
                  <a:gd name="connsiteX4" fmla="*/ 2039 w 778561"/>
                  <a:gd name="connsiteY4" fmla="*/ 2190378 h 3269846"/>
                  <a:gd name="connsiteX5" fmla="*/ 374391 w 778561"/>
                  <a:gd name="connsiteY5" fmla="*/ 3068539 h 3269846"/>
                  <a:gd name="connsiteX6" fmla="*/ 491577 w 778561"/>
                  <a:gd name="connsiteY6" fmla="*/ 3270347 h 326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561" h="3269846">
                    <a:moveTo>
                      <a:pt x="525820" y="500"/>
                    </a:moveTo>
                    <a:lnTo>
                      <a:pt x="594921" y="199810"/>
                    </a:lnTo>
                    <a:cubicBezTo>
                      <a:pt x="664023" y="399120"/>
                      <a:pt x="802225" y="797743"/>
                      <a:pt x="775726" y="1069982"/>
                    </a:cubicBezTo>
                    <a:cubicBezTo>
                      <a:pt x="749226" y="1342221"/>
                      <a:pt x="558025" y="1488079"/>
                      <a:pt x="366030" y="1631935"/>
                    </a:cubicBezTo>
                    <a:cubicBezTo>
                      <a:pt x="174035" y="1775790"/>
                      <a:pt x="-18753" y="1917643"/>
                      <a:pt x="2039" y="2190378"/>
                    </a:cubicBezTo>
                    <a:cubicBezTo>
                      <a:pt x="22831" y="2463111"/>
                      <a:pt x="257204" y="2866731"/>
                      <a:pt x="374391" y="3068539"/>
                    </a:cubicBezTo>
                    <a:lnTo>
                      <a:pt x="491577" y="32703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69" name="Freeform: Shape 3168">
                <a:extLst>
                  <a:ext uri="{FF2B5EF4-FFF2-40B4-BE49-F238E27FC236}">
                    <a16:creationId xmlns:a16="http://schemas.microsoft.com/office/drawing/2014/main" id="{72C78027-83FE-16CE-4133-E79721A1E93A}"/>
                  </a:ext>
                </a:extLst>
              </p:cNvPr>
              <p:cNvSpPr/>
              <p:nvPr/>
            </p:nvSpPr>
            <p:spPr>
              <a:xfrm>
                <a:off x="9215683" y="1896069"/>
                <a:ext cx="832835" cy="3150254"/>
              </a:xfrm>
              <a:custGeom>
                <a:avLst/>
                <a:gdLst>
                  <a:gd name="connsiteX0" fmla="*/ 401790 w 832835"/>
                  <a:gd name="connsiteY0" fmla="*/ 504 h 3150254"/>
                  <a:gd name="connsiteX1" fmla="*/ 475743 w 832835"/>
                  <a:gd name="connsiteY1" fmla="*/ 198570 h 3150254"/>
                  <a:gd name="connsiteX2" fmla="*/ 680806 w 832835"/>
                  <a:gd name="connsiteY2" fmla="*/ 1062510 h 3150254"/>
                  <a:gd name="connsiteX3" fmla="*/ 300222 w 832835"/>
                  <a:gd name="connsiteY3" fmla="*/ 1616990 h 3150254"/>
                  <a:gd name="connsiteX4" fmla="*/ 23563 w 832835"/>
                  <a:gd name="connsiteY4" fmla="*/ 2153009 h 3150254"/>
                  <a:gd name="connsiteX5" fmla="*/ 653060 w 832835"/>
                  <a:gd name="connsiteY5" fmla="*/ 2965146 h 3150254"/>
                  <a:gd name="connsiteX6" fmla="*/ 833321 w 832835"/>
                  <a:gd name="connsiteY6" fmla="*/ 3150758 h 315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835" h="3150254">
                    <a:moveTo>
                      <a:pt x="401790" y="504"/>
                    </a:moveTo>
                    <a:lnTo>
                      <a:pt x="475743" y="198570"/>
                    </a:lnTo>
                    <a:cubicBezTo>
                      <a:pt x="549697" y="396633"/>
                      <a:pt x="697602" y="792762"/>
                      <a:pt x="680806" y="1062510"/>
                    </a:cubicBezTo>
                    <a:cubicBezTo>
                      <a:pt x="664011" y="1332259"/>
                      <a:pt x="482513" y="1475626"/>
                      <a:pt x="300222" y="1616990"/>
                    </a:cubicBezTo>
                    <a:cubicBezTo>
                      <a:pt x="117930" y="1758354"/>
                      <a:pt x="-65154" y="1897715"/>
                      <a:pt x="23563" y="2153009"/>
                    </a:cubicBezTo>
                    <a:cubicBezTo>
                      <a:pt x="112281" y="2408306"/>
                      <a:pt x="472801" y="2779530"/>
                      <a:pt x="653060" y="2965146"/>
                    </a:cubicBezTo>
                    <a:lnTo>
                      <a:pt x="833321" y="31507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0" name="Freeform: Shape 3169">
                <a:extLst>
                  <a:ext uri="{FF2B5EF4-FFF2-40B4-BE49-F238E27FC236}">
                    <a16:creationId xmlns:a16="http://schemas.microsoft.com/office/drawing/2014/main" id="{34E3ECA2-C16A-1E05-0F51-141FBD737293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1" name="Freeform: Shape 3170">
                <a:extLst>
                  <a:ext uri="{FF2B5EF4-FFF2-40B4-BE49-F238E27FC236}">
                    <a16:creationId xmlns:a16="http://schemas.microsoft.com/office/drawing/2014/main" id="{8ED7D0B5-6377-1B59-91C3-97D216FE6E4B}"/>
                  </a:ext>
                </a:extLst>
              </p:cNvPr>
              <p:cNvSpPr/>
              <p:nvPr/>
            </p:nvSpPr>
            <p:spPr>
              <a:xfrm>
                <a:off x="9093902" y="1900747"/>
                <a:ext cx="788534" cy="3265168"/>
              </a:xfrm>
              <a:custGeom>
                <a:avLst/>
                <a:gdLst>
                  <a:gd name="connsiteX0" fmla="*/ 557733 w 788534"/>
                  <a:gd name="connsiteY0" fmla="*/ 500 h 3265168"/>
                  <a:gd name="connsiteX1" fmla="*/ 622209 w 788534"/>
                  <a:gd name="connsiteY1" fmla="*/ 199177 h 3265168"/>
                  <a:gd name="connsiteX2" fmla="*/ 784159 w 788534"/>
                  <a:gd name="connsiteY2" fmla="*/ 1066763 h 3265168"/>
                  <a:gd name="connsiteX3" fmla="*/ 368060 w 788534"/>
                  <a:gd name="connsiteY3" fmla="*/ 1627841 h 3265168"/>
                  <a:gd name="connsiteX4" fmla="*/ 1934 w 788534"/>
                  <a:gd name="connsiteY4" fmla="*/ 2185993 h 3265168"/>
                  <a:gd name="connsiteX5" fmla="*/ 372507 w 788534"/>
                  <a:gd name="connsiteY5" fmla="*/ 3063908 h 3265168"/>
                  <a:gd name="connsiteX6" fmla="*/ 489337 w 788534"/>
                  <a:gd name="connsiteY6" fmla="*/ 3265669 h 326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8534" h="3265168">
                    <a:moveTo>
                      <a:pt x="557733" y="500"/>
                    </a:moveTo>
                    <a:lnTo>
                      <a:pt x="622209" y="199177"/>
                    </a:lnTo>
                    <a:cubicBezTo>
                      <a:pt x="686687" y="397854"/>
                      <a:pt x="815640" y="795208"/>
                      <a:pt x="784159" y="1066763"/>
                    </a:cubicBezTo>
                    <a:cubicBezTo>
                      <a:pt x="752678" y="1338322"/>
                      <a:pt x="560766" y="1484083"/>
                      <a:pt x="368060" y="1627841"/>
                    </a:cubicBezTo>
                    <a:cubicBezTo>
                      <a:pt x="175353" y="1771600"/>
                      <a:pt x="-18147" y="1913354"/>
                      <a:pt x="1934" y="2185993"/>
                    </a:cubicBezTo>
                    <a:cubicBezTo>
                      <a:pt x="22015" y="2458630"/>
                      <a:pt x="255676" y="2862148"/>
                      <a:pt x="372507" y="3063908"/>
                    </a:cubicBezTo>
                    <a:lnTo>
                      <a:pt x="489337" y="326566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2" name="Freeform: Shape 3171">
                <a:extLst>
                  <a:ext uri="{FF2B5EF4-FFF2-40B4-BE49-F238E27FC236}">
                    <a16:creationId xmlns:a16="http://schemas.microsoft.com/office/drawing/2014/main" id="{6A2D0F7A-89DE-5590-05F0-15A0BE55ED3B}"/>
                  </a:ext>
                </a:extLst>
              </p:cNvPr>
              <p:cNvSpPr/>
              <p:nvPr/>
            </p:nvSpPr>
            <p:spPr>
              <a:xfrm>
                <a:off x="9210313" y="1900747"/>
                <a:ext cx="806290" cy="3158600"/>
              </a:xfrm>
              <a:custGeom>
                <a:avLst/>
                <a:gdLst>
                  <a:gd name="connsiteX0" fmla="*/ 441314 w 806290"/>
                  <a:gd name="connsiteY0" fmla="*/ 503 h 3158600"/>
                  <a:gd name="connsiteX1" fmla="*/ 510310 w 806290"/>
                  <a:gd name="connsiteY1" fmla="*/ 198072 h 3158600"/>
                  <a:gd name="connsiteX2" fmla="*/ 694858 w 806290"/>
                  <a:gd name="connsiteY2" fmla="*/ 1060106 h 3158600"/>
                  <a:gd name="connsiteX3" fmla="*/ 305873 w 806290"/>
                  <a:gd name="connsiteY3" fmla="*/ 1614524 h 3158600"/>
                  <a:gd name="connsiteX4" fmla="*/ 21096 w 806290"/>
                  <a:gd name="connsiteY4" fmla="*/ 2152694 h 3158600"/>
                  <a:gd name="connsiteX5" fmla="*/ 631193 w 806290"/>
                  <a:gd name="connsiteY5" fmla="*/ 2971777 h 3158600"/>
                  <a:gd name="connsiteX6" fmla="*/ 806776 w 806290"/>
                  <a:gd name="connsiteY6" fmla="*/ 3159104 h 315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290" h="3158600">
                    <a:moveTo>
                      <a:pt x="441314" y="503"/>
                    </a:moveTo>
                    <a:lnTo>
                      <a:pt x="510310" y="198072"/>
                    </a:lnTo>
                    <a:cubicBezTo>
                      <a:pt x="579307" y="395638"/>
                      <a:pt x="717297" y="790772"/>
                      <a:pt x="694858" y="1060106"/>
                    </a:cubicBezTo>
                    <a:cubicBezTo>
                      <a:pt x="672415" y="1329445"/>
                      <a:pt x="489541" y="1472986"/>
                      <a:pt x="305873" y="1614524"/>
                    </a:cubicBezTo>
                    <a:cubicBezTo>
                      <a:pt x="122205" y="1756062"/>
                      <a:pt x="-62256" y="1895597"/>
                      <a:pt x="21096" y="2152694"/>
                    </a:cubicBezTo>
                    <a:cubicBezTo>
                      <a:pt x="104447" y="2409790"/>
                      <a:pt x="455612" y="2784449"/>
                      <a:pt x="631193" y="2971777"/>
                    </a:cubicBezTo>
                    <a:lnTo>
                      <a:pt x="806776" y="31591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3" name="Freeform: Shape 3172">
                <a:extLst>
                  <a:ext uri="{FF2B5EF4-FFF2-40B4-BE49-F238E27FC236}">
                    <a16:creationId xmlns:a16="http://schemas.microsoft.com/office/drawing/2014/main" id="{4F0EC2A9-8E0F-0A4D-858F-A8C720ECF3BB}"/>
                  </a:ext>
                </a:extLst>
              </p:cNvPr>
              <p:cNvSpPr/>
              <p:nvPr/>
            </p:nvSpPr>
            <p:spPr>
              <a:xfrm>
                <a:off x="9685187" y="1906142"/>
                <a:ext cx="252420" cy="657488"/>
              </a:xfrm>
              <a:custGeom>
                <a:avLst/>
                <a:gdLst>
                  <a:gd name="connsiteX0" fmla="*/ 473 w 252420"/>
                  <a:gd name="connsiteY0" fmla="*/ 588 h 657488"/>
                  <a:gd name="connsiteX1" fmla="*/ 62113 w 252420"/>
                  <a:gd name="connsiteY1" fmla="*/ 164705 h 657488"/>
                  <a:gd name="connsiteX2" fmla="*/ 252686 w 252420"/>
                  <a:gd name="connsiteY2" fmla="*/ 658075 h 657488"/>
                  <a:gd name="connsiteX3" fmla="*/ 90385 w 252420"/>
                  <a:gd name="connsiteY3" fmla="*/ 169793 h 657488"/>
                  <a:gd name="connsiteX4" fmla="*/ 34399 w 252420"/>
                  <a:gd name="connsiteY4" fmla="*/ 6693 h 65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0" h="657488">
                    <a:moveTo>
                      <a:pt x="473" y="588"/>
                    </a:moveTo>
                    <a:lnTo>
                      <a:pt x="62113" y="164705"/>
                    </a:lnTo>
                    <a:cubicBezTo>
                      <a:pt x="123752" y="328821"/>
                      <a:pt x="247032" y="657058"/>
                      <a:pt x="252686" y="658075"/>
                    </a:cubicBezTo>
                    <a:cubicBezTo>
                      <a:pt x="258341" y="659092"/>
                      <a:pt x="146371" y="332892"/>
                      <a:pt x="90385" y="169793"/>
                    </a:cubicBezTo>
                    <a:lnTo>
                      <a:pt x="34399" y="66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4" name="Freeform: Shape 3173">
                <a:extLst>
                  <a:ext uri="{FF2B5EF4-FFF2-40B4-BE49-F238E27FC236}">
                    <a16:creationId xmlns:a16="http://schemas.microsoft.com/office/drawing/2014/main" id="{B5FD8E4F-E572-7F1C-D4E5-2C21C677835E}"/>
                  </a:ext>
                </a:extLst>
              </p:cNvPr>
              <p:cNvSpPr/>
              <p:nvPr/>
            </p:nvSpPr>
            <p:spPr>
              <a:xfrm>
                <a:off x="9685187" y="1906142"/>
                <a:ext cx="261526" cy="659201"/>
              </a:xfrm>
              <a:custGeom>
                <a:avLst/>
                <a:gdLst>
                  <a:gd name="connsiteX0" fmla="*/ 472 w 261526"/>
                  <a:gd name="connsiteY0" fmla="*/ 588 h 659201"/>
                  <a:gd name="connsiteX1" fmla="*/ 62816 w 261526"/>
                  <a:gd name="connsiteY1" fmla="*/ 164848 h 659201"/>
                  <a:gd name="connsiteX2" fmla="*/ 261135 w 261526"/>
                  <a:gd name="connsiteY2" fmla="*/ 659779 h 659201"/>
                  <a:gd name="connsiteX3" fmla="*/ 119250 w 261526"/>
                  <a:gd name="connsiteY3" fmla="*/ 175612 h 659201"/>
                  <a:gd name="connsiteX4" fmla="*/ 68191 w 261526"/>
                  <a:gd name="connsiteY4" fmla="*/ 13507 h 65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526" h="659201">
                    <a:moveTo>
                      <a:pt x="472" y="588"/>
                    </a:moveTo>
                    <a:lnTo>
                      <a:pt x="62816" y="164848"/>
                    </a:lnTo>
                    <a:cubicBezTo>
                      <a:pt x="125160" y="329107"/>
                      <a:pt x="249848" y="657625"/>
                      <a:pt x="261135" y="659779"/>
                    </a:cubicBezTo>
                    <a:cubicBezTo>
                      <a:pt x="272423" y="661930"/>
                      <a:pt x="170306" y="337717"/>
                      <a:pt x="119250" y="175612"/>
                    </a:cubicBezTo>
                    <a:lnTo>
                      <a:pt x="68191" y="135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5" name="Freeform: Shape 3174">
                <a:extLst>
                  <a:ext uri="{FF2B5EF4-FFF2-40B4-BE49-F238E27FC236}">
                    <a16:creationId xmlns:a16="http://schemas.microsoft.com/office/drawing/2014/main" id="{E087DD11-B1B5-C1FE-76E9-B2AA5041CBD9}"/>
                  </a:ext>
                </a:extLst>
              </p:cNvPr>
              <p:cNvSpPr/>
              <p:nvPr/>
            </p:nvSpPr>
            <p:spPr>
              <a:xfrm>
                <a:off x="9685187" y="1906142"/>
                <a:ext cx="271110" cy="661097"/>
              </a:xfrm>
              <a:custGeom>
                <a:avLst/>
                <a:gdLst>
                  <a:gd name="connsiteX0" fmla="*/ 472 w 271110"/>
                  <a:gd name="connsiteY0" fmla="*/ 588 h 661097"/>
                  <a:gd name="connsiteX1" fmla="*/ 63517 w 271110"/>
                  <a:gd name="connsiteY1" fmla="*/ 165005 h 661097"/>
                  <a:gd name="connsiteX2" fmla="*/ 269544 w 271110"/>
                  <a:gd name="connsiteY2" fmla="*/ 661659 h 661097"/>
                  <a:gd name="connsiteX3" fmla="*/ 147983 w 271110"/>
                  <a:gd name="connsiteY3" fmla="*/ 182035 h 661097"/>
                  <a:gd name="connsiteX4" fmla="*/ 101832 w 271110"/>
                  <a:gd name="connsiteY4" fmla="*/ 21023 h 6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110" h="661097">
                    <a:moveTo>
                      <a:pt x="472" y="588"/>
                    </a:moveTo>
                    <a:lnTo>
                      <a:pt x="63517" y="165005"/>
                    </a:lnTo>
                    <a:cubicBezTo>
                      <a:pt x="126561" y="329421"/>
                      <a:pt x="252653" y="658250"/>
                      <a:pt x="269544" y="661659"/>
                    </a:cubicBezTo>
                    <a:cubicBezTo>
                      <a:pt x="286438" y="665064"/>
                      <a:pt x="194135" y="343046"/>
                      <a:pt x="147983" y="182035"/>
                    </a:cubicBezTo>
                    <a:lnTo>
                      <a:pt x="101832" y="210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6" name="Freeform: Shape 3175">
                <a:extLst>
                  <a:ext uri="{FF2B5EF4-FFF2-40B4-BE49-F238E27FC236}">
                    <a16:creationId xmlns:a16="http://schemas.microsoft.com/office/drawing/2014/main" id="{BC4FFBC1-FEA3-3A6B-2FBD-733C2A562E0E}"/>
                  </a:ext>
                </a:extLst>
              </p:cNvPr>
              <p:cNvSpPr/>
              <p:nvPr/>
            </p:nvSpPr>
            <p:spPr>
              <a:xfrm>
                <a:off x="9685187" y="1906142"/>
                <a:ext cx="292038" cy="665449"/>
              </a:xfrm>
              <a:custGeom>
                <a:avLst/>
                <a:gdLst>
                  <a:gd name="connsiteX0" fmla="*/ 471 w 292038"/>
                  <a:gd name="connsiteY0" fmla="*/ 588 h 665449"/>
                  <a:gd name="connsiteX1" fmla="*/ 64908 w 292038"/>
                  <a:gd name="connsiteY1" fmla="*/ 165359 h 665449"/>
                  <a:gd name="connsiteX2" fmla="*/ 286236 w 292038"/>
                  <a:gd name="connsiteY2" fmla="*/ 665946 h 665449"/>
                  <a:gd name="connsiteX3" fmla="*/ 205019 w 292038"/>
                  <a:gd name="connsiteY3" fmla="*/ 196679 h 665449"/>
                  <a:gd name="connsiteX4" fmla="*/ 168604 w 292038"/>
                  <a:gd name="connsiteY4" fmla="*/ 38170 h 6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038" h="665449">
                    <a:moveTo>
                      <a:pt x="471" y="588"/>
                    </a:moveTo>
                    <a:lnTo>
                      <a:pt x="64908" y="165359"/>
                    </a:lnTo>
                    <a:cubicBezTo>
                      <a:pt x="129344" y="330134"/>
                      <a:pt x="258215" y="659680"/>
                      <a:pt x="286236" y="665946"/>
                    </a:cubicBezTo>
                    <a:cubicBezTo>
                      <a:pt x="314261" y="672208"/>
                      <a:pt x="241431" y="355189"/>
                      <a:pt x="205019" y="196679"/>
                    </a:cubicBezTo>
                    <a:lnTo>
                      <a:pt x="168604" y="381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7" name="Freeform: Shape 3176">
                <a:extLst>
                  <a:ext uri="{FF2B5EF4-FFF2-40B4-BE49-F238E27FC236}">
                    <a16:creationId xmlns:a16="http://schemas.microsoft.com/office/drawing/2014/main" id="{4FE84B70-ABCD-600D-7ED8-BEE824AEA473}"/>
                  </a:ext>
                </a:extLst>
              </p:cNvPr>
              <p:cNvSpPr/>
              <p:nvPr/>
            </p:nvSpPr>
            <p:spPr>
              <a:xfrm>
                <a:off x="9685187" y="1906142"/>
                <a:ext cx="303586" cy="667905"/>
              </a:xfrm>
              <a:custGeom>
                <a:avLst/>
                <a:gdLst>
                  <a:gd name="connsiteX0" fmla="*/ 471 w 303586"/>
                  <a:gd name="connsiteY0" fmla="*/ 588 h 667905"/>
                  <a:gd name="connsiteX1" fmla="*/ 65597 w 303586"/>
                  <a:gd name="connsiteY1" fmla="*/ 165561 h 667905"/>
                  <a:gd name="connsiteX2" fmla="*/ 294513 w 303586"/>
                  <a:gd name="connsiteY2" fmla="*/ 668349 h 667905"/>
                  <a:gd name="connsiteX3" fmla="*/ 233292 w 303586"/>
                  <a:gd name="connsiteY3" fmla="*/ 204894 h 667905"/>
                  <a:gd name="connsiteX4" fmla="*/ 201705 w 303586"/>
                  <a:gd name="connsiteY4" fmla="*/ 47786 h 6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586" h="667905">
                    <a:moveTo>
                      <a:pt x="471" y="588"/>
                    </a:moveTo>
                    <a:lnTo>
                      <a:pt x="65597" y="165561"/>
                    </a:lnTo>
                    <a:cubicBezTo>
                      <a:pt x="130722" y="330533"/>
                      <a:pt x="260973" y="660481"/>
                      <a:pt x="294513" y="668349"/>
                    </a:cubicBezTo>
                    <a:cubicBezTo>
                      <a:pt x="328053" y="676216"/>
                      <a:pt x="264879" y="361999"/>
                      <a:pt x="233292" y="204894"/>
                    </a:cubicBezTo>
                    <a:lnTo>
                      <a:pt x="201705" y="477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8" name="Freeform: Shape 3177">
                <a:extLst>
                  <a:ext uri="{FF2B5EF4-FFF2-40B4-BE49-F238E27FC236}">
                    <a16:creationId xmlns:a16="http://schemas.microsoft.com/office/drawing/2014/main" id="{E285B373-5223-8B22-E781-4DED1123B5A8}"/>
                  </a:ext>
                </a:extLst>
              </p:cNvPr>
              <p:cNvSpPr/>
              <p:nvPr/>
            </p:nvSpPr>
            <p:spPr>
              <a:xfrm>
                <a:off x="9115868" y="1906142"/>
                <a:ext cx="782852" cy="3251134"/>
              </a:xfrm>
              <a:custGeom>
                <a:avLst/>
                <a:gdLst>
                  <a:gd name="connsiteX0" fmla="*/ 569813 w 782852"/>
                  <a:gd name="connsiteY0" fmla="*/ 500 h 3251134"/>
                  <a:gd name="connsiteX1" fmla="*/ 630392 w 782852"/>
                  <a:gd name="connsiteY1" fmla="*/ 198354 h 3251134"/>
                  <a:gd name="connsiteX2" fmla="*/ 777108 w 782852"/>
                  <a:gd name="connsiteY2" fmla="*/ 1062517 h 3251134"/>
                  <a:gd name="connsiteX3" fmla="*/ 358898 w 782852"/>
                  <a:gd name="connsiteY3" fmla="*/ 1622041 h 3251134"/>
                  <a:gd name="connsiteX4" fmla="*/ 3469 w 782852"/>
                  <a:gd name="connsiteY4" fmla="*/ 2178235 h 3251134"/>
                  <a:gd name="connsiteX5" fmla="*/ 410028 w 782852"/>
                  <a:gd name="connsiteY5" fmla="*/ 3051099 h 3251134"/>
                  <a:gd name="connsiteX6" fmla="*/ 535766 w 782852"/>
                  <a:gd name="connsiteY6" fmla="*/ 3251635 h 325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852" h="3251134">
                    <a:moveTo>
                      <a:pt x="569813" y="500"/>
                    </a:moveTo>
                    <a:lnTo>
                      <a:pt x="630392" y="198354"/>
                    </a:lnTo>
                    <a:cubicBezTo>
                      <a:pt x="690971" y="396212"/>
                      <a:pt x="812129" y="791924"/>
                      <a:pt x="777108" y="1062517"/>
                    </a:cubicBezTo>
                    <a:cubicBezTo>
                      <a:pt x="742086" y="1333106"/>
                      <a:pt x="550889" y="1478575"/>
                      <a:pt x="358898" y="1622041"/>
                    </a:cubicBezTo>
                    <a:cubicBezTo>
                      <a:pt x="166907" y="1765506"/>
                      <a:pt x="-25877" y="1906969"/>
                      <a:pt x="3469" y="2178235"/>
                    </a:cubicBezTo>
                    <a:cubicBezTo>
                      <a:pt x="32814" y="2449497"/>
                      <a:pt x="284290" y="2850564"/>
                      <a:pt x="410028" y="3051099"/>
                    </a:cubicBezTo>
                    <a:lnTo>
                      <a:pt x="535766" y="32516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79" name="Freeform: Shape 3178">
                <a:extLst>
                  <a:ext uri="{FF2B5EF4-FFF2-40B4-BE49-F238E27FC236}">
                    <a16:creationId xmlns:a16="http://schemas.microsoft.com/office/drawing/2014/main" id="{0B7AEEF9-2D15-0AA0-453F-B9722989E359}"/>
                  </a:ext>
                </a:extLst>
              </p:cNvPr>
              <p:cNvSpPr/>
              <p:nvPr/>
            </p:nvSpPr>
            <p:spPr>
              <a:xfrm>
                <a:off x="9085997" y="1906142"/>
                <a:ext cx="807113" cy="3263018"/>
              </a:xfrm>
              <a:custGeom>
                <a:avLst/>
                <a:gdLst>
                  <a:gd name="connsiteX0" fmla="*/ 599685 w 807113"/>
                  <a:gd name="connsiteY0" fmla="*/ 499 h 3263018"/>
                  <a:gd name="connsiteX1" fmla="*/ 659194 w 807113"/>
                  <a:gd name="connsiteY1" fmla="*/ 198478 h 3263018"/>
                  <a:gd name="connsiteX2" fmla="*/ 800561 w 807113"/>
                  <a:gd name="connsiteY2" fmla="*/ 1063259 h 3263018"/>
                  <a:gd name="connsiteX3" fmla="*/ 375931 w 807113"/>
                  <a:gd name="connsiteY3" fmla="*/ 1623526 h 3263018"/>
                  <a:gd name="connsiteX4" fmla="*/ 1243 w 807113"/>
                  <a:gd name="connsiteY4" fmla="*/ 2181947 h 3263018"/>
                  <a:gd name="connsiteX5" fmla="*/ 351096 w 807113"/>
                  <a:gd name="connsiteY5" fmla="*/ 3061373 h 3263018"/>
                  <a:gd name="connsiteX6" fmla="*/ 462924 w 807113"/>
                  <a:gd name="connsiteY6" fmla="*/ 3263518 h 326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7113" h="3263018">
                    <a:moveTo>
                      <a:pt x="599685" y="499"/>
                    </a:moveTo>
                    <a:lnTo>
                      <a:pt x="659194" y="198478"/>
                    </a:lnTo>
                    <a:cubicBezTo>
                      <a:pt x="718704" y="396460"/>
                      <a:pt x="837719" y="792417"/>
                      <a:pt x="800561" y="1063259"/>
                    </a:cubicBezTo>
                    <a:cubicBezTo>
                      <a:pt x="763400" y="1334096"/>
                      <a:pt x="570062" y="1479812"/>
                      <a:pt x="375931" y="1623526"/>
                    </a:cubicBezTo>
                    <a:cubicBezTo>
                      <a:pt x="181800" y="1767239"/>
                      <a:pt x="-13124" y="1908949"/>
                      <a:pt x="1243" y="2181947"/>
                    </a:cubicBezTo>
                    <a:cubicBezTo>
                      <a:pt x="15610" y="2454947"/>
                      <a:pt x="239267" y="2859232"/>
                      <a:pt x="351096" y="3061373"/>
                    </a:cubicBezTo>
                    <a:lnTo>
                      <a:pt x="462924" y="32635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0" name="Freeform: Shape 3179">
                <a:extLst>
                  <a:ext uri="{FF2B5EF4-FFF2-40B4-BE49-F238E27FC236}">
                    <a16:creationId xmlns:a16="http://schemas.microsoft.com/office/drawing/2014/main" id="{144D3F83-C367-3CFD-14FF-2B3A2BD10B6D}"/>
                  </a:ext>
                </a:extLst>
              </p:cNvPr>
              <p:cNvSpPr/>
              <p:nvPr/>
            </p:nvSpPr>
            <p:spPr>
              <a:xfrm>
                <a:off x="9075679" y="1906142"/>
                <a:ext cx="815565" cy="3265541"/>
              </a:xfrm>
              <a:custGeom>
                <a:avLst/>
                <a:gdLst>
                  <a:gd name="connsiteX0" fmla="*/ 610003 w 815565"/>
                  <a:gd name="connsiteY0" fmla="*/ 499 h 3265541"/>
                  <a:gd name="connsiteX1" fmla="*/ 669154 w 815565"/>
                  <a:gd name="connsiteY1" fmla="*/ 198504 h 3265541"/>
                  <a:gd name="connsiteX2" fmla="*/ 808728 w 815565"/>
                  <a:gd name="connsiteY2" fmla="*/ 1063416 h 3265541"/>
                  <a:gd name="connsiteX3" fmla="*/ 381952 w 815565"/>
                  <a:gd name="connsiteY3" fmla="*/ 1623841 h 3265541"/>
                  <a:gd name="connsiteX4" fmla="*/ 818 w 815565"/>
                  <a:gd name="connsiteY4" fmla="*/ 2182737 h 3265541"/>
                  <a:gd name="connsiteX5" fmla="*/ 331690 w 815565"/>
                  <a:gd name="connsiteY5" fmla="*/ 3063557 h 3265541"/>
                  <a:gd name="connsiteX6" fmla="*/ 438863 w 815565"/>
                  <a:gd name="connsiteY6" fmla="*/ 3266041 h 326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565" h="3265541">
                    <a:moveTo>
                      <a:pt x="610003" y="499"/>
                    </a:moveTo>
                    <a:lnTo>
                      <a:pt x="669154" y="198504"/>
                    </a:lnTo>
                    <a:cubicBezTo>
                      <a:pt x="728305" y="396511"/>
                      <a:pt x="846606" y="792523"/>
                      <a:pt x="808728" y="1063416"/>
                    </a:cubicBezTo>
                    <a:cubicBezTo>
                      <a:pt x="770854" y="1334306"/>
                      <a:pt x="576799" y="1480075"/>
                      <a:pt x="381952" y="1623841"/>
                    </a:cubicBezTo>
                    <a:cubicBezTo>
                      <a:pt x="187105" y="1767607"/>
                      <a:pt x="-8536" y="1909370"/>
                      <a:pt x="818" y="2182737"/>
                    </a:cubicBezTo>
                    <a:cubicBezTo>
                      <a:pt x="10171" y="2456102"/>
                      <a:pt x="224517" y="2861072"/>
                      <a:pt x="331690" y="3063557"/>
                    </a:cubicBezTo>
                    <a:lnTo>
                      <a:pt x="438863" y="32660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1" name="Freeform: Shape 3180">
                <a:extLst>
                  <a:ext uri="{FF2B5EF4-FFF2-40B4-BE49-F238E27FC236}">
                    <a16:creationId xmlns:a16="http://schemas.microsoft.com/office/drawing/2014/main" id="{7607202B-9AA7-E87D-CA1C-4F309CCCB9E4}"/>
                  </a:ext>
                </a:extLst>
              </p:cNvPr>
              <p:cNvSpPr/>
              <p:nvPr/>
            </p:nvSpPr>
            <p:spPr>
              <a:xfrm>
                <a:off x="9065174" y="1906142"/>
                <a:ext cx="824209" cy="3267345"/>
              </a:xfrm>
              <a:custGeom>
                <a:avLst/>
                <a:gdLst>
                  <a:gd name="connsiteX0" fmla="*/ 620509 w 824209"/>
                  <a:gd name="connsiteY0" fmla="*/ 499 h 3267345"/>
                  <a:gd name="connsiteX1" fmla="*/ 679302 w 824209"/>
                  <a:gd name="connsiteY1" fmla="*/ 198525 h 3267345"/>
                  <a:gd name="connsiteX2" fmla="*/ 817084 w 824209"/>
                  <a:gd name="connsiteY2" fmla="*/ 1063530 h 3267345"/>
                  <a:gd name="connsiteX3" fmla="*/ 388155 w 824209"/>
                  <a:gd name="connsiteY3" fmla="*/ 1624067 h 3267345"/>
                  <a:gd name="connsiteX4" fmla="*/ 566 w 824209"/>
                  <a:gd name="connsiteY4" fmla="*/ 2183300 h 3267345"/>
                  <a:gd name="connsiteX5" fmla="*/ 312434 w 824209"/>
                  <a:gd name="connsiteY5" fmla="*/ 3065115 h 3267345"/>
                  <a:gd name="connsiteX6" fmla="*/ 414945 w 824209"/>
                  <a:gd name="connsiteY6" fmla="*/ 3267844 h 326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4209" h="3267345">
                    <a:moveTo>
                      <a:pt x="620509" y="499"/>
                    </a:moveTo>
                    <a:lnTo>
                      <a:pt x="679302" y="198525"/>
                    </a:lnTo>
                    <a:cubicBezTo>
                      <a:pt x="738094" y="396548"/>
                      <a:pt x="855679" y="792600"/>
                      <a:pt x="817084" y="1063530"/>
                    </a:cubicBezTo>
                    <a:cubicBezTo>
                      <a:pt x="778489" y="1334456"/>
                      <a:pt x="583719" y="1480263"/>
                      <a:pt x="388155" y="1624067"/>
                    </a:cubicBezTo>
                    <a:cubicBezTo>
                      <a:pt x="192591" y="1767870"/>
                      <a:pt x="-3767" y="1909671"/>
                      <a:pt x="566" y="2183300"/>
                    </a:cubicBezTo>
                    <a:cubicBezTo>
                      <a:pt x="4899" y="2456929"/>
                      <a:pt x="209922" y="2862389"/>
                      <a:pt x="312434" y="3065115"/>
                    </a:cubicBezTo>
                    <a:lnTo>
                      <a:pt x="414945" y="32678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2" name="Freeform: Shape 3181">
                <a:extLst>
                  <a:ext uri="{FF2B5EF4-FFF2-40B4-BE49-F238E27FC236}">
                    <a16:creationId xmlns:a16="http://schemas.microsoft.com/office/drawing/2014/main" id="{CA4C8BC5-E401-9512-5B92-DCEE4D295F61}"/>
                  </a:ext>
                </a:extLst>
              </p:cNvPr>
              <p:cNvSpPr/>
              <p:nvPr/>
            </p:nvSpPr>
            <p:spPr>
              <a:xfrm>
                <a:off x="8309363" y="1906142"/>
                <a:ext cx="1520414" cy="1365745"/>
              </a:xfrm>
              <a:custGeom>
                <a:avLst/>
                <a:gdLst>
                  <a:gd name="connsiteX0" fmla="*/ 1376348 w 1520414"/>
                  <a:gd name="connsiteY0" fmla="*/ 564 h 1365745"/>
                  <a:gd name="connsiteX1" fmla="*/ 1422949 w 1520414"/>
                  <a:gd name="connsiteY1" fmla="*/ 168719 h 1365745"/>
                  <a:gd name="connsiteX2" fmla="*/ 1499781 w 1520414"/>
                  <a:gd name="connsiteY2" fmla="*/ 884365 h 1365745"/>
                  <a:gd name="connsiteX3" fmla="*/ 997711 w 1520414"/>
                  <a:gd name="connsiteY3" fmla="*/ 1265678 h 1365745"/>
                  <a:gd name="connsiteX4" fmla="*/ 390698 w 1520414"/>
                  <a:gd name="connsiteY4" fmla="*/ 1287229 h 1365745"/>
                  <a:gd name="connsiteX5" fmla="*/ 56485 w 1520414"/>
                  <a:gd name="connsiteY5" fmla="*/ 585872 h 1365745"/>
                  <a:gd name="connsiteX6" fmla="*/ 523 w 1520414"/>
                  <a:gd name="connsiteY6" fmla="*/ 400278 h 1365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414" h="1365745">
                    <a:moveTo>
                      <a:pt x="1376348" y="564"/>
                    </a:moveTo>
                    <a:lnTo>
                      <a:pt x="1422949" y="168719"/>
                    </a:lnTo>
                    <a:cubicBezTo>
                      <a:pt x="1469551" y="336873"/>
                      <a:pt x="1562754" y="673179"/>
                      <a:pt x="1499781" y="884365"/>
                    </a:cubicBezTo>
                    <a:cubicBezTo>
                      <a:pt x="1436807" y="1095551"/>
                      <a:pt x="1217655" y="1181618"/>
                      <a:pt x="997711" y="1265678"/>
                    </a:cubicBezTo>
                    <a:cubicBezTo>
                      <a:pt x="777766" y="1349739"/>
                      <a:pt x="557027" y="1431797"/>
                      <a:pt x="390698" y="1287229"/>
                    </a:cubicBezTo>
                    <a:cubicBezTo>
                      <a:pt x="224368" y="1142661"/>
                      <a:pt x="112446" y="771469"/>
                      <a:pt x="56485" y="585872"/>
                    </a:cubicBezTo>
                    <a:lnTo>
                      <a:pt x="523" y="4002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3" name="Freeform: Shape 3182">
                <a:extLst>
                  <a:ext uri="{FF2B5EF4-FFF2-40B4-BE49-F238E27FC236}">
                    <a16:creationId xmlns:a16="http://schemas.microsoft.com/office/drawing/2014/main" id="{782AC26F-6147-251A-26BC-AE3A999DFD37}"/>
                  </a:ext>
                </a:extLst>
              </p:cNvPr>
              <p:cNvSpPr/>
              <p:nvPr/>
            </p:nvSpPr>
            <p:spPr>
              <a:xfrm>
                <a:off x="8120803" y="1906142"/>
                <a:ext cx="1700076" cy="1404967"/>
              </a:xfrm>
              <a:custGeom>
                <a:avLst/>
                <a:gdLst>
                  <a:gd name="connsiteX0" fmla="*/ 1564914 w 1700076"/>
                  <a:gd name="connsiteY0" fmla="*/ 563 h 1404967"/>
                  <a:gd name="connsiteX1" fmla="*/ 1609552 w 1700076"/>
                  <a:gd name="connsiteY1" fmla="*/ 170810 h 1404967"/>
                  <a:gd name="connsiteX2" fmla="*/ 1676563 w 1700076"/>
                  <a:gd name="connsiteY2" fmla="*/ 896913 h 1404967"/>
                  <a:gd name="connsiteX3" fmla="*/ 1162707 w 1700076"/>
                  <a:gd name="connsiteY3" fmla="*/ 1290776 h 1404967"/>
                  <a:gd name="connsiteX4" fmla="*/ 520341 w 1700076"/>
                  <a:gd name="connsiteY4" fmla="*/ 1349977 h 1404967"/>
                  <a:gd name="connsiteX5" fmla="*/ 82025 w 1700076"/>
                  <a:gd name="connsiteY5" fmla="*/ 759478 h 1404967"/>
                  <a:gd name="connsiteX6" fmla="*/ 530 w 1700076"/>
                  <a:gd name="connsiteY6" fmla="*/ 601071 h 140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0076" h="1404967">
                    <a:moveTo>
                      <a:pt x="1564914" y="563"/>
                    </a:moveTo>
                    <a:lnTo>
                      <a:pt x="1609552" y="170810"/>
                    </a:lnTo>
                    <a:cubicBezTo>
                      <a:pt x="1654190" y="341053"/>
                      <a:pt x="1743464" y="681546"/>
                      <a:pt x="1676563" y="896913"/>
                    </a:cubicBezTo>
                    <a:cubicBezTo>
                      <a:pt x="1609660" y="1112283"/>
                      <a:pt x="1386581" y="1202531"/>
                      <a:pt x="1162707" y="1290776"/>
                    </a:cubicBezTo>
                    <a:cubicBezTo>
                      <a:pt x="938834" y="1379020"/>
                      <a:pt x="714168" y="1465262"/>
                      <a:pt x="520341" y="1349977"/>
                    </a:cubicBezTo>
                    <a:cubicBezTo>
                      <a:pt x="326510" y="1234692"/>
                      <a:pt x="163520" y="917882"/>
                      <a:pt x="82025" y="759478"/>
                    </a:cubicBezTo>
                    <a:lnTo>
                      <a:pt x="530" y="6010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4" name="Freeform: Shape 3183">
                <a:extLst>
                  <a:ext uri="{FF2B5EF4-FFF2-40B4-BE49-F238E27FC236}">
                    <a16:creationId xmlns:a16="http://schemas.microsoft.com/office/drawing/2014/main" id="{0A615486-E1A3-885B-ADEC-C7F61012B084}"/>
                  </a:ext>
                </a:extLst>
              </p:cNvPr>
              <p:cNvSpPr/>
              <p:nvPr/>
            </p:nvSpPr>
            <p:spPr>
              <a:xfrm>
                <a:off x="8840764" y="1906142"/>
                <a:ext cx="1018285" cy="3188231"/>
              </a:xfrm>
              <a:custGeom>
                <a:avLst/>
                <a:gdLst>
                  <a:gd name="connsiteX0" fmla="*/ 844927 w 1018285"/>
                  <a:gd name="connsiteY0" fmla="*/ 502 h 3188231"/>
                  <a:gd name="connsiteX1" fmla="*/ 897704 w 1018285"/>
                  <a:gd name="connsiteY1" fmla="*/ 197702 h 3188231"/>
                  <a:gd name="connsiteX2" fmla="*/ 1005405 w 1018285"/>
                  <a:gd name="connsiteY2" fmla="*/ 1058587 h 3188231"/>
                  <a:gd name="connsiteX3" fmla="*/ 540380 w 1018285"/>
                  <a:gd name="connsiteY3" fmla="*/ 1614180 h 3188231"/>
                  <a:gd name="connsiteX4" fmla="*/ 44502 w 1018285"/>
                  <a:gd name="connsiteY4" fmla="*/ 2158581 h 3188231"/>
                  <a:gd name="connsiteX5" fmla="*/ 37520 w 1018285"/>
                  <a:gd name="connsiteY5" fmla="*/ 2996720 h 3188231"/>
                  <a:gd name="connsiteX6" fmla="*/ 61821 w 1018285"/>
                  <a:gd name="connsiteY6" fmla="*/ 3188733 h 318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8285" h="3188231">
                    <a:moveTo>
                      <a:pt x="844927" y="502"/>
                    </a:moveTo>
                    <a:lnTo>
                      <a:pt x="897704" y="197702"/>
                    </a:lnTo>
                    <a:cubicBezTo>
                      <a:pt x="950479" y="394905"/>
                      <a:pt x="1056030" y="789307"/>
                      <a:pt x="1005405" y="1058587"/>
                    </a:cubicBezTo>
                    <a:cubicBezTo>
                      <a:pt x="954780" y="1327866"/>
                      <a:pt x="747976" y="1472025"/>
                      <a:pt x="540380" y="1614180"/>
                    </a:cubicBezTo>
                    <a:cubicBezTo>
                      <a:pt x="332784" y="1756335"/>
                      <a:pt x="124395" y="1896488"/>
                      <a:pt x="44502" y="2158581"/>
                    </a:cubicBezTo>
                    <a:cubicBezTo>
                      <a:pt x="-35391" y="2420670"/>
                      <a:pt x="13215" y="2804704"/>
                      <a:pt x="37520" y="2996720"/>
                    </a:cubicBezTo>
                    <a:lnTo>
                      <a:pt x="61821" y="31887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5" name="Freeform: Shape 3184">
                <a:extLst>
                  <a:ext uri="{FF2B5EF4-FFF2-40B4-BE49-F238E27FC236}">
                    <a16:creationId xmlns:a16="http://schemas.microsoft.com/office/drawing/2014/main" id="{43F2A6B8-A201-E8D8-105B-146DC97F76CA}"/>
                  </a:ext>
                </a:extLst>
              </p:cNvPr>
              <p:cNvSpPr/>
              <p:nvPr/>
            </p:nvSpPr>
            <p:spPr>
              <a:xfrm>
                <a:off x="9153314" y="1906142"/>
                <a:ext cx="752879" cy="3225304"/>
              </a:xfrm>
              <a:custGeom>
                <a:avLst/>
                <a:gdLst>
                  <a:gd name="connsiteX0" fmla="*/ 532365 w 752879"/>
                  <a:gd name="connsiteY0" fmla="*/ 501 h 3225304"/>
                  <a:gd name="connsiteX1" fmla="*/ 594354 w 752879"/>
                  <a:gd name="connsiteY1" fmla="*/ 198088 h 3225304"/>
                  <a:gd name="connsiteX2" fmla="*/ 748124 w 752879"/>
                  <a:gd name="connsiteY2" fmla="*/ 1060901 h 3225304"/>
                  <a:gd name="connsiteX3" fmla="*/ 338376 w 752879"/>
                  <a:gd name="connsiteY3" fmla="*/ 1618813 h 3225304"/>
                  <a:gd name="connsiteX4" fmla="*/ 8335 w 752879"/>
                  <a:gd name="connsiteY4" fmla="*/ 2170164 h 3225304"/>
                  <a:gd name="connsiteX5" fmla="*/ 489650 w 752879"/>
                  <a:gd name="connsiteY5" fmla="*/ 3028767 h 3225304"/>
                  <a:gd name="connsiteX6" fmla="*/ 633725 w 752879"/>
                  <a:gd name="connsiteY6" fmla="*/ 3225805 h 322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879" h="3225304">
                    <a:moveTo>
                      <a:pt x="532365" y="501"/>
                    </a:moveTo>
                    <a:lnTo>
                      <a:pt x="594354" y="198088"/>
                    </a:lnTo>
                    <a:cubicBezTo>
                      <a:pt x="656343" y="395675"/>
                      <a:pt x="780321" y="790850"/>
                      <a:pt x="748124" y="1060901"/>
                    </a:cubicBezTo>
                    <a:cubicBezTo>
                      <a:pt x="715922" y="1330954"/>
                      <a:pt x="527546" y="1475885"/>
                      <a:pt x="338376" y="1618813"/>
                    </a:cubicBezTo>
                    <a:cubicBezTo>
                      <a:pt x="149206" y="1761740"/>
                      <a:pt x="-40757" y="1902665"/>
                      <a:pt x="8335" y="2170164"/>
                    </a:cubicBezTo>
                    <a:cubicBezTo>
                      <a:pt x="57428" y="2437662"/>
                      <a:pt x="345576" y="2831732"/>
                      <a:pt x="489650" y="3028767"/>
                    </a:cubicBezTo>
                    <a:lnTo>
                      <a:pt x="633725" y="32258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6" name="Freeform: Shape 3185">
                <a:extLst>
                  <a:ext uri="{FF2B5EF4-FFF2-40B4-BE49-F238E27FC236}">
                    <a16:creationId xmlns:a16="http://schemas.microsoft.com/office/drawing/2014/main" id="{0AB27F95-B30B-64EA-CE03-4111D507B2F0}"/>
                  </a:ext>
                </a:extLst>
              </p:cNvPr>
              <p:cNvSpPr/>
              <p:nvPr/>
            </p:nvSpPr>
            <p:spPr>
              <a:xfrm>
                <a:off x="9719114" y="1912246"/>
                <a:ext cx="275414" cy="663291"/>
              </a:xfrm>
              <a:custGeom>
                <a:avLst/>
                <a:gdLst>
                  <a:gd name="connsiteX0" fmla="*/ 470 w 275414"/>
                  <a:gd name="connsiteY0" fmla="*/ 588 h 663291"/>
                  <a:gd name="connsiteX1" fmla="*/ 60646 w 275414"/>
                  <a:gd name="connsiteY1" fmla="*/ 164671 h 663291"/>
                  <a:gd name="connsiteX2" fmla="*/ 269067 w 275414"/>
                  <a:gd name="connsiteY2" fmla="*/ 663769 h 663291"/>
                  <a:gd name="connsiteX3" fmla="*/ 200070 w 275414"/>
                  <a:gd name="connsiteY3" fmla="*/ 198918 h 663291"/>
                  <a:gd name="connsiteX4" fmla="*/ 167777 w 275414"/>
                  <a:gd name="connsiteY4" fmla="*/ 41681 h 6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14" h="663291">
                    <a:moveTo>
                      <a:pt x="470" y="588"/>
                    </a:moveTo>
                    <a:lnTo>
                      <a:pt x="60646" y="164671"/>
                    </a:lnTo>
                    <a:cubicBezTo>
                      <a:pt x="120824" y="328755"/>
                      <a:pt x="241181" y="656922"/>
                      <a:pt x="269067" y="663769"/>
                    </a:cubicBezTo>
                    <a:cubicBezTo>
                      <a:pt x="296952" y="670620"/>
                      <a:pt x="232366" y="356150"/>
                      <a:pt x="200070" y="198918"/>
                    </a:cubicBezTo>
                    <a:lnTo>
                      <a:pt x="167777" y="416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7" name="Freeform: Shape 3186">
                <a:extLst>
                  <a:ext uri="{FF2B5EF4-FFF2-40B4-BE49-F238E27FC236}">
                    <a16:creationId xmlns:a16="http://schemas.microsoft.com/office/drawing/2014/main" id="{E680532C-C6CF-9CA8-7448-63114274F0AE}"/>
                  </a:ext>
                </a:extLst>
              </p:cNvPr>
              <p:cNvSpPr/>
              <p:nvPr/>
            </p:nvSpPr>
            <p:spPr>
              <a:xfrm>
                <a:off x="9045663" y="1912246"/>
                <a:ext cx="853171" cy="3262685"/>
              </a:xfrm>
              <a:custGeom>
                <a:avLst/>
                <a:gdLst>
                  <a:gd name="connsiteX0" fmla="*/ 673947 w 853171"/>
                  <a:gd name="connsiteY0" fmla="*/ 499 h 3262685"/>
                  <a:gd name="connsiteX1" fmla="*/ 727427 w 853171"/>
                  <a:gd name="connsiteY1" fmla="*/ 197713 h 3262685"/>
                  <a:gd name="connsiteX2" fmla="*/ 842889 w 853171"/>
                  <a:gd name="connsiteY2" fmla="*/ 1059422 h 3262685"/>
                  <a:gd name="connsiteX3" fmla="*/ 403291 w 853171"/>
                  <a:gd name="connsiteY3" fmla="*/ 1618905 h 3262685"/>
                  <a:gd name="connsiteX4" fmla="*/ 658 w 853171"/>
                  <a:gd name="connsiteY4" fmla="*/ 2178029 h 3262685"/>
                  <a:gd name="connsiteX5" fmla="*/ 272707 w 853171"/>
                  <a:gd name="connsiteY5" fmla="*/ 3060323 h 3262685"/>
                  <a:gd name="connsiteX6" fmla="*/ 365532 w 853171"/>
                  <a:gd name="connsiteY6" fmla="*/ 3263184 h 326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171" h="3262685">
                    <a:moveTo>
                      <a:pt x="673947" y="499"/>
                    </a:moveTo>
                    <a:lnTo>
                      <a:pt x="727427" y="197713"/>
                    </a:lnTo>
                    <a:cubicBezTo>
                      <a:pt x="780907" y="394924"/>
                      <a:pt x="887867" y="789352"/>
                      <a:pt x="842889" y="1059422"/>
                    </a:cubicBezTo>
                    <a:cubicBezTo>
                      <a:pt x="797912" y="1329489"/>
                      <a:pt x="600998" y="1475199"/>
                      <a:pt x="403291" y="1618905"/>
                    </a:cubicBezTo>
                    <a:cubicBezTo>
                      <a:pt x="205584" y="1762612"/>
                      <a:pt x="7084" y="1904315"/>
                      <a:pt x="658" y="2178029"/>
                    </a:cubicBezTo>
                    <a:cubicBezTo>
                      <a:pt x="-5766" y="2451742"/>
                      <a:pt x="179883" y="2857461"/>
                      <a:pt x="272707" y="3060323"/>
                    </a:cubicBezTo>
                    <a:lnTo>
                      <a:pt x="365532" y="32631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8" name="Freeform: Shape 3187">
                <a:extLst>
                  <a:ext uri="{FF2B5EF4-FFF2-40B4-BE49-F238E27FC236}">
                    <a16:creationId xmlns:a16="http://schemas.microsoft.com/office/drawing/2014/main" id="{2AA9C04C-8167-8972-2880-CEB58A0CFD02}"/>
                  </a:ext>
                </a:extLst>
              </p:cNvPr>
              <p:cNvSpPr/>
              <p:nvPr/>
            </p:nvSpPr>
            <p:spPr>
              <a:xfrm>
                <a:off x="9752906" y="1919060"/>
                <a:ext cx="247744" cy="658148"/>
              </a:xfrm>
              <a:custGeom>
                <a:avLst/>
                <a:gdLst>
                  <a:gd name="connsiteX0" fmla="*/ 468 w 247744"/>
                  <a:gd name="connsiteY0" fmla="*/ 588 h 658148"/>
                  <a:gd name="connsiteX1" fmla="*/ 55719 w 247744"/>
                  <a:gd name="connsiteY1" fmla="*/ 163676 h 658148"/>
                  <a:gd name="connsiteX2" fmla="*/ 243723 w 247744"/>
                  <a:gd name="connsiteY2" fmla="*/ 658659 h 658148"/>
                  <a:gd name="connsiteX3" fmla="*/ 166983 w 247744"/>
                  <a:gd name="connsiteY3" fmla="*/ 192242 h 658148"/>
                  <a:gd name="connsiteX4" fmla="*/ 133984 w 247744"/>
                  <a:gd name="connsiteY4" fmla="*/ 34867 h 6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744" h="658148">
                    <a:moveTo>
                      <a:pt x="468" y="588"/>
                    </a:moveTo>
                    <a:lnTo>
                      <a:pt x="55719" y="163676"/>
                    </a:lnTo>
                    <a:cubicBezTo>
                      <a:pt x="110967" y="326765"/>
                      <a:pt x="221470" y="652946"/>
                      <a:pt x="243723" y="658659"/>
                    </a:cubicBezTo>
                    <a:cubicBezTo>
                      <a:pt x="265976" y="664372"/>
                      <a:pt x="199978" y="349621"/>
                      <a:pt x="166983" y="192242"/>
                    </a:cubicBezTo>
                    <a:lnTo>
                      <a:pt x="133984" y="348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89" name="Freeform: Shape 3188">
                <a:extLst>
                  <a:ext uri="{FF2B5EF4-FFF2-40B4-BE49-F238E27FC236}">
                    <a16:creationId xmlns:a16="http://schemas.microsoft.com/office/drawing/2014/main" id="{D8F9459F-9978-FC57-3D97-5AAD6FDF7809}"/>
                  </a:ext>
                </a:extLst>
              </p:cNvPr>
              <p:cNvSpPr/>
              <p:nvPr/>
            </p:nvSpPr>
            <p:spPr>
              <a:xfrm>
                <a:off x="8843286" y="1919060"/>
                <a:ext cx="1044225" cy="3175312"/>
              </a:xfrm>
              <a:custGeom>
                <a:avLst/>
                <a:gdLst>
                  <a:gd name="connsiteX0" fmla="*/ 910123 w 1044225"/>
                  <a:gd name="connsiteY0" fmla="*/ 502 h 3175312"/>
                  <a:gd name="connsiteX1" fmla="*/ 953728 w 1044225"/>
                  <a:gd name="connsiteY1" fmla="*/ 195953 h 3175312"/>
                  <a:gd name="connsiteX2" fmla="*/ 1024045 w 1044225"/>
                  <a:gd name="connsiteY2" fmla="*/ 1049702 h 3175312"/>
                  <a:gd name="connsiteX3" fmla="*/ 546322 w 1044225"/>
                  <a:gd name="connsiteY3" fmla="*/ 1602876 h 3175312"/>
                  <a:gd name="connsiteX4" fmla="*/ 46211 w 1044225"/>
                  <a:gd name="connsiteY4" fmla="*/ 2146467 h 3175312"/>
                  <a:gd name="connsiteX5" fmla="*/ 35703 w 1044225"/>
                  <a:gd name="connsiteY5" fmla="*/ 2983933 h 3175312"/>
                  <a:gd name="connsiteX6" fmla="*/ 59298 w 1044225"/>
                  <a:gd name="connsiteY6" fmla="*/ 3175814 h 317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4225" h="3175312">
                    <a:moveTo>
                      <a:pt x="910123" y="502"/>
                    </a:moveTo>
                    <a:lnTo>
                      <a:pt x="953728" y="195953"/>
                    </a:lnTo>
                    <a:cubicBezTo>
                      <a:pt x="997334" y="391404"/>
                      <a:pt x="1084546" y="782306"/>
                      <a:pt x="1024045" y="1049702"/>
                    </a:cubicBezTo>
                    <a:cubicBezTo>
                      <a:pt x="963545" y="1317100"/>
                      <a:pt x="755330" y="1460990"/>
                      <a:pt x="546322" y="1602876"/>
                    </a:cubicBezTo>
                    <a:cubicBezTo>
                      <a:pt x="337315" y="1744762"/>
                      <a:pt x="127516" y="1884645"/>
                      <a:pt x="46211" y="2146467"/>
                    </a:cubicBezTo>
                    <a:cubicBezTo>
                      <a:pt x="-35090" y="2408292"/>
                      <a:pt x="12104" y="2792051"/>
                      <a:pt x="35703" y="2983933"/>
                    </a:cubicBezTo>
                    <a:lnTo>
                      <a:pt x="59298" y="31758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0" name="Freeform: Shape 3189">
                <a:extLst>
                  <a:ext uri="{FF2B5EF4-FFF2-40B4-BE49-F238E27FC236}">
                    <a16:creationId xmlns:a16="http://schemas.microsoft.com/office/drawing/2014/main" id="{B3B788A5-D84D-2EDB-5F3E-68B108F64B64}"/>
                  </a:ext>
                </a:extLst>
              </p:cNvPr>
              <p:cNvSpPr/>
              <p:nvPr/>
            </p:nvSpPr>
            <p:spPr>
              <a:xfrm>
                <a:off x="9786547" y="1926577"/>
                <a:ext cx="201680" cy="647805"/>
              </a:xfrm>
              <a:custGeom>
                <a:avLst/>
                <a:gdLst>
                  <a:gd name="connsiteX0" fmla="*/ 467 w 201680"/>
                  <a:gd name="connsiteY0" fmla="*/ 587 h 647805"/>
                  <a:gd name="connsiteX1" fmla="*/ 49428 w 201680"/>
                  <a:gd name="connsiteY1" fmla="*/ 162195 h 647805"/>
                  <a:gd name="connsiteX2" fmla="*/ 201891 w 201680"/>
                  <a:gd name="connsiteY2" fmla="*/ 648389 h 647805"/>
                  <a:gd name="connsiteX3" fmla="*/ 77325 w 201680"/>
                  <a:gd name="connsiteY3" fmla="*/ 169049 h 647805"/>
                  <a:gd name="connsiteX4" fmla="*/ 33942 w 201680"/>
                  <a:gd name="connsiteY4" fmla="*/ 8813 h 64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80" h="647805">
                    <a:moveTo>
                      <a:pt x="467" y="587"/>
                    </a:moveTo>
                    <a:lnTo>
                      <a:pt x="49428" y="162195"/>
                    </a:lnTo>
                    <a:cubicBezTo>
                      <a:pt x="98389" y="323802"/>
                      <a:pt x="196310" y="647017"/>
                      <a:pt x="201891" y="648389"/>
                    </a:cubicBezTo>
                    <a:cubicBezTo>
                      <a:pt x="207469" y="649757"/>
                      <a:pt x="120707" y="329285"/>
                      <a:pt x="77325" y="169049"/>
                    </a:cubicBezTo>
                    <a:lnTo>
                      <a:pt x="33942" y="88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1" name="Freeform: Shape 3190">
                <a:extLst>
                  <a:ext uri="{FF2B5EF4-FFF2-40B4-BE49-F238E27FC236}">
                    <a16:creationId xmlns:a16="http://schemas.microsoft.com/office/drawing/2014/main" id="{6B84D4FE-7FA7-0A99-07ED-B63BBD4801F5}"/>
                  </a:ext>
                </a:extLst>
              </p:cNvPr>
              <p:cNvSpPr/>
              <p:nvPr/>
            </p:nvSpPr>
            <p:spPr>
              <a:xfrm>
                <a:off x="9786547" y="1926577"/>
                <a:ext cx="220623" cy="652482"/>
              </a:xfrm>
              <a:custGeom>
                <a:avLst/>
                <a:gdLst>
                  <a:gd name="connsiteX0" fmla="*/ 467 w 220623"/>
                  <a:gd name="connsiteY0" fmla="*/ 587 h 652482"/>
                  <a:gd name="connsiteX1" fmla="*/ 50810 w 220623"/>
                  <a:gd name="connsiteY1" fmla="*/ 162582 h 652482"/>
                  <a:gd name="connsiteX2" fmla="*/ 218489 w 220623"/>
                  <a:gd name="connsiteY2" fmla="*/ 653023 h 652482"/>
                  <a:gd name="connsiteX3" fmla="*/ 134039 w 220623"/>
                  <a:gd name="connsiteY3" fmla="*/ 184883 h 652482"/>
                  <a:gd name="connsiteX4" fmla="*/ 100341 w 220623"/>
                  <a:gd name="connsiteY4" fmla="*/ 27350 h 65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623" h="652482">
                    <a:moveTo>
                      <a:pt x="467" y="587"/>
                    </a:moveTo>
                    <a:lnTo>
                      <a:pt x="50810" y="162582"/>
                    </a:lnTo>
                    <a:cubicBezTo>
                      <a:pt x="101153" y="324574"/>
                      <a:pt x="201843" y="648560"/>
                      <a:pt x="218489" y="653023"/>
                    </a:cubicBezTo>
                    <a:cubicBezTo>
                      <a:pt x="235135" y="657481"/>
                      <a:pt x="167740" y="342416"/>
                      <a:pt x="134039" y="184883"/>
                    </a:cubicBezTo>
                    <a:lnTo>
                      <a:pt x="100341" y="2735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2" name="Freeform: Shape 3191">
                <a:extLst>
                  <a:ext uri="{FF2B5EF4-FFF2-40B4-BE49-F238E27FC236}">
                    <a16:creationId xmlns:a16="http://schemas.microsoft.com/office/drawing/2014/main" id="{FC8BA614-F852-5855-970B-BA31F19CAC86}"/>
                  </a:ext>
                </a:extLst>
              </p:cNvPr>
              <p:cNvSpPr/>
              <p:nvPr/>
            </p:nvSpPr>
            <p:spPr>
              <a:xfrm>
                <a:off x="8309363" y="1926577"/>
                <a:ext cx="1567410" cy="1347095"/>
              </a:xfrm>
              <a:custGeom>
                <a:avLst/>
                <a:gdLst>
                  <a:gd name="connsiteX0" fmla="*/ 1477706 w 1567410"/>
                  <a:gd name="connsiteY0" fmla="*/ 563 h 1347095"/>
                  <a:gd name="connsiteX1" fmla="*/ 1510580 w 1567410"/>
                  <a:gd name="connsiteY1" fmla="*/ 165953 h 1347095"/>
                  <a:gd name="connsiteX2" fmla="*/ 1531454 w 1567410"/>
                  <a:gd name="connsiteY2" fmla="*/ 870315 h 1347095"/>
                  <a:gd name="connsiteX3" fmla="*/ 1010379 w 1567410"/>
                  <a:gd name="connsiteY3" fmla="*/ 1247796 h 1347095"/>
                  <a:gd name="connsiteX4" fmla="*/ 397031 w 1567410"/>
                  <a:gd name="connsiteY4" fmla="*/ 1268071 h 1347095"/>
                  <a:gd name="connsiteX5" fmla="*/ 57540 w 1567410"/>
                  <a:gd name="connsiteY5" fmla="*/ 565652 h 1347095"/>
                  <a:gd name="connsiteX6" fmla="*/ 522 w 1567410"/>
                  <a:gd name="connsiteY6" fmla="*/ 379842 h 134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7410" h="1347095">
                    <a:moveTo>
                      <a:pt x="1477706" y="563"/>
                    </a:moveTo>
                    <a:lnTo>
                      <a:pt x="1510580" y="165953"/>
                    </a:lnTo>
                    <a:cubicBezTo>
                      <a:pt x="1543458" y="331339"/>
                      <a:pt x="1609211" y="662110"/>
                      <a:pt x="1531454" y="870315"/>
                    </a:cubicBezTo>
                    <a:cubicBezTo>
                      <a:pt x="1453699" y="1078524"/>
                      <a:pt x="1232435" y="1164159"/>
                      <a:pt x="1010379" y="1247796"/>
                    </a:cubicBezTo>
                    <a:cubicBezTo>
                      <a:pt x="788323" y="1331432"/>
                      <a:pt x="565475" y="1413064"/>
                      <a:pt x="397031" y="1268071"/>
                    </a:cubicBezTo>
                    <a:cubicBezTo>
                      <a:pt x="228591" y="1123077"/>
                      <a:pt x="114555" y="751458"/>
                      <a:pt x="57540" y="565652"/>
                    </a:cubicBezTo>
                    <a:lnTo>
                      <a:pt x="522" y="3798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3" name="Freeform: Shape 3192">
                <a:extLst>
                  <a:ext uri="{FF2B5EF4-FFF2-40B4-BE49-F238E27FC236}">
                    <a16:creationId xmlns:a16="http://schemas.microsoft.com/office/drawing/2014/main" id="{5421EEA6-8594-5928-4FA9-C854C4980CC7}"/>
                  </a:ext>
                </a:extLst>
              </p:cNvPr>
              <p:cNvSpPr/>
              <p:nvPr/>
            </p:nvSpPr>
            <p:spPr>
              <a:xfrm>
                <a:off x="8120803" y="1926577"/>
                <a:ext cx="1748277" cy="1386250"/>
              </a:xfrm>
              <a:custGeom>
                <a:avLst/>
                <a:gdLst>
                  <a:gd name="connsiteX0" fmla="*/ 1666273 w 1748277"/>
                  <a:gd name="connsiteY0" fmla="*/ 562 h 1386250"/>
                  <a:gd name="connsiteX1" fmla="*/ 1697183 w 1748277"/>
                  <a:gd name="connsiteY1" fmla="*/ 168044 h 1386250"/>
                  <a:gd name="connsiteX2" fmla="*/ 1708236 w 1748277"/>
                  <a:gd name="connsiteY2" fmla="*/ 882867 h 1386250"/>
                  <a:gd name="connsiteX3" fmla="*/ 1175376 w 1748277"/>
                  <a:gd name="connsiteY3" fmla="*/ 1272895 h 1386250"/>
                  <a:gd name="connsiteX4" fmla="*/ 526674 w 1748277"/>
                  <a:gd name="connsiteY4" fmla="*/ 1330819 h 1386250"/>
                  <a:gd name="connsiteX5" fmla="*/ 83080 w 1748277"/>
                  <a:gd name="connsiteY5" fmla="*/ 739255 h 1386250"/>
                  <a:gd name="connsiteX6" fmla="*/ 528 w 1748277"/>
                  <a:gd name="connsiteY6" fmla="*/ 580636 h 13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8277" h="1386250">
                    <a:moveTo>
                      <a:pt x="1666273" y="562"/>
                    </a:moveTo>
                    <a:lnTo>
                      <a:pt x="1697183" y="168044"/>
                    </a:lnTo>
                    <a:cubicBezTo>
                      <a:pt x="1728097" y="335521"/>
                      <a:pt x="1789921" y="670477"/>
                      <a:pt x="1708236" y="882867"/>
                    </a:cubicBezTo>
                    <a:cubicBezTo>
                      <a:pt x="1626552" y="1095253"/>
                      <a:pt x="1401360" y="1185076"/>
                      <a:pt x="1175376" y="1272895"/>
                    </a:cubicBezTo>
                    <a:cubicBezTo>
                      <a:pt x="949391" y="1360714"/>
                      <a:pt x="722612" y="1446529"/>
                      <a:pt x="526674" y="1330819"/>
                    </a:cubicBezTo>
                    <a:cubicBezTo>
                      <a:pt x="330733" y="1215108"/>
                      <a:pt x="165629" y="897874"/>
                      <a:pt x="83080" y="739255"/>
                    </a:cubicBezTo>
                    <a:lnTo>
                      <a:pt x="528" y="5806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4" name="Freeform: Shape 3193">
                <a:extLst>
                  <a:ext uri="{FF2B5EF4-FFF2-40B4-BE49-F238E27FC236}">
                    <a16:creationId xmlns:a16="http://schemas.microsoft.com/office/drawing/2014/main" id="{7E6182DF-EB3A-B69C-2EF9-73773117CA34}"/>
                  </a:ext>
                </a:extLst>
              </p:cNvPr>
              <p:cNvSpPr/>
              <p:nvPr/>
            </p:nvSpPr>
            <p:spPr>
              <a:xfrm>
                <a:off x="8587740" y="1934803"/>
                <a:ext cx="1317208" cy="3019615"/>
              </a:xfrm>
              <a:custGeom>
                <a:avLst/>
                <a:gdLst>
                  <a:gd name="connsiteX0" fmla="*/ 1232793 w 1317208"/>
                  <a:gd name="connsiteY0" fmla="*/ 506 h 3019615"/>
                  <a:gd name="connsiteX1" fmla="*/ 1264037 w 1317208"/>
                  <a:gd name="connsiteY1" fmla="*/ 192365 h 3019615"/>
                  <a:gd name="connsiteX2" fmla="*/ 1280927 w 1317208"/>
                  <a:gd name="connsiteY2" fmla="*/ 1030139 h 3019615"/>
                  <a:gd name="connsiteX3" fmla="*/ 770974 w 1317208"/>
                  <a:gd name="connsiteY3" fmla="*/ 1571611 h 3019615"/>
                  <a:gd name="connsiteX4" fmla="*/ 207729 w 1317208"/>
                  <a:gd name="connsiteY4" fmla="*/ 2087979 h 3019615"/>
                  <a:gd name="connsiteX5" fmla="*/ 20182 w 1317208"/>
                  <a:gd name="connsiteY5" fmla="*/ 2847359 h 3019615"/>
                  <a:gd name="connsiteX6" fmla="*/ 511 w 1317208"/>
                  <a:gd name="connsiteY6" fmla="*/ 3020122 h 301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7208" h="3019615">
                    <a:moveTo>
                      <a:pt x="1232793" y="506"/>
                    </a:moveTo>
                    <a:lnTo>
                      <a:pt x="1264037" y="192365"/>
                    </a:lnTo>
                    <a:cubicBezTo>
                      <a:pt x="1295280" y="384228"/>
                      <a:pt x="1357766" y="767954"/>
                      <a:pt x="1280927" y="1030139"/>
                    </a:cubicBezTo>
                    <a:cubicBezTo>
                      <a:pt x="1204088" y="1292323"/>
                      <a:pt x="987928" y="1432969"/>
                      <a:pt x="770974" y="1571611"/>
                    </a:cubicBezTo>
                    <a:cubicBezTo>
                      <a:pt x="554019" y="1710254"/>
                      <a:pt x="336272" y="1846893"/>
                      <a:pt x="207729" y="2087979"/>
                    </a:cubicBezTo>
                    <a:cubicBezTo>
                      <a:pt x="79186" y="2329062"/>
                      <a:pt x="39849" y="2674592"/>
                      <a:pt x="20182" y="2847359"/>
                    </a:cubicBezTo>
                    <a:lnTo>
                      <a:pt x="511" y="30201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5" name="Freeform: Shape 3194">
                <a:extLst>
                  <a:ext uri="{FF2B5EF4-FFF2-40B4-BE49-F238E27FC236}">
                    <a16:creationId xmlns:a16="http://schemas.microsoft.com/office/drawing/2014/main" id="{790BE5FC-5377-BEDA-B1A6-A85EA6A49CF6}"/>
                  </a:ext>
                </a:extLst>
              </p:cNvPr>
              <p:cNvSpPr/>
              <p:nvPr/>
            </p:nvSpPr>
            <p:spPr>
              <a:xfrm>
                <a:off x="9051845" y="1934803"/>
                <a:ext cx="889202" cy="3240128"/>
              </a:xfrm>
              <a:custGeom>
                <a:avLst/>
                <a:gdLst>
                  <a:gd name="connsiteX0" fmla="*/ 768670 w 889202"/>
                  <a:gd name="connsiteY0" fmla="*/ 498 h 3240128"/>
                  <a:gd name="connsiteX1" fmla="*/ 808487 w 889202"/>
                  <a:gd name="connsiteY1" fmla="*/ 194655 h 3240128"/>
                  <a:gd name="connsiteX2" fmla="*/ 868238 w 889202"/>
                  <a:gd name="connsiteY2" fmla="*/ 1043913 h 3240128"/>
                  <a:gd name="connsiteX3" fmla="*/ 409721 w 889202"/>
                  <a:gd name="connsiteY3" fmla="*/ 1599168 h 3240128"/>
                  <a:gd name="connsiteX4" fmla="*/ 781 w 889202"/>
                  <a:gd name="connsiteY4" fmla="*/ 2156880 h 3240128"/>
                  <a:gd name="connsiteX5" fmla="*/ 267575 w 889202"/>
                  <a:gd name="connsiteY5" fmla="*/ 3038000 h 3240128"/>
                  <a:gd name="connsiteX6" fmla="*/ 359348 w 889202"/>
                  <a:gd name="connsiteY6" fmla="*/ 3240627 h 324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202" h="3240128">
                    <a:moveTo>
                      <a:pt x="768670" y="498"/>
                    </a:moveTo>
                    <a:lnTo>
                      <a:pt x="808487" y="194655"/>
                    </a:lnTo>
                    <a:cubicBezTo>
                      <a:pt x="848304" y="388815"/>
                      <a:pt x="927933" y="777135"/>
                      <a:pt x="868238" y="1043913"/>
                    </a:cubicBezTo>
                    <a:cubicBezTo>
                      <a:pt x="808545" y="1310692"/>
                      <a:pt x="609530" y="1455931"/>
                      <a:pt x="409721" y="1599168"/>
                    </a:cubicBezTo>
                    <a:cubicBezTo>
                      <a:pt x="209911" y="1742404"/>
                      <a:pt x="9309" y="1883637"/>
                      <a:pt x="781" y="2156880"/>
                    </a:cubicBezTo>
                    <a:cubicBezTo>
                      <a:pt x="-7747" y="2430121"/>
                      <a:pt x="175801" y="2835376"/>
                      <a:pt x="267575" y="3038000"/>
                    </a:cubicBezTo>
                    <a:lnTo>
                      <a:pt x="359348" y="32406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6" name="Freeform: Shape 3195">
                <a:extLst>
                  <a:ext uri="{FF2B5EF4-FFF2-40B4-BE49-F238E27FC236}">
                    <a16:creationId xmlns:a16="http://schemas.microsoft.com/office/drawing/2014/main" id="{0686B679-7E95-02F7-E9C8-20E46CCA60D3}"/>
                  </a:ext>
                </a:extLst>
              </p:cNvPr>
              <p:cNvSpPr/>
              <p:nvPr/>
            </p:nvSpPr>
            <p:spPr>
              <a:xfrm>
                <a:off x="8845745" y="1934803"/>
                <a:ext cx="1072441" cy="3159570"/>
              </a:xfrm>
              <a:custGeom>
                <a:avLst/>
                <a:gdLst>
                  <a:gd name="connsiteX0" fmla="*/ 974779 w 1072441"/>
                  <a:gd name="connsiteY0" fmla="*/ 501 h 3159570"/>
                  <a:gd name="connsiteX1" fmla="*/ 1009299 w 1072441"/>
                  <a:gd name="connsiteY1" fmla="*/ 193820 h 3159570"/>
                  <a:gd name="connsiteX2" fmla="*/ 1042558 w 1072441"/>
                  <a:gd name="connsiteY2" fmla="*/ 1038879 h 3159570"/>
                  <a:gd name="connsiteX3" fmla="*/ 552252 w 1072441"/>
                  <a:gd name="connsiteY3" fmla="*/ 1589101 h 3159570"/>
                  <a:gd name="connsiteX4" fmla="*/ 47947 w 1072441"/>
                  <a:gd name="connsiteY4" fmla="*/ 2131708 h 3159570"/>
                  <a:gd name="connsiteX5" fmla="*/ 33942 w 1072441"/>
                  <a:gd name="connsiteY5" fmla="*/ 2968355 h 3159570"/>
                  <a:gd name="connsiteX6" fmla="*/ 56838 w 1072441"/>
                  <a:gd name="connsiteY6" fmla="*/ 3160071 h 315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2441" h="3159570">
                    <a:moveTo>
                      <a:pt x="974779" y="501"/>
                    </a:moveTo>
                    <a:lnTo>
                      <a:pt x="1009299" y="193820"/>
                    </a:lnTo>
                    <a:cubicBezTo>
                      <a:pt x="1043816" y="387139"/>
                      <a:pt x="1112850" y="773780"/>
                      <a:pt x="1042558" y="1038879"/>
                    </a:cubicBezTo>
                    <a:cubicBezTo>
                      <a:pt x="972270" y="1303981"/>
                      <a:pt x="762657" y="1447543"/>
                      <a:pt x="552252" y="1589101"/>
                    </a:cubicBezTo>
                    <a:cubicBezTo>
                      <a:pt x="341847" y="1730659"/>
                      <a:pt x="130649" y="1870214"/>
                      <a:pt x="47947" y="2131708"/>
                    </a:cubicBezTo>
                    <a:cubicBezTo>
                      <a:pt x="-34755" y="2393204"/>
                      <a:pt x="11041" y="2776638"/>
                      <a:pt x="33942" y="2968355"/>
                    </a:cubicBezTo>
                    <a:lnTo>
                      <a:pt x="56838" y="31600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7" name="Freeform: Shape 3196">
                <a:extLst>
                  <a:ext uri="{FF2B5EF4-FFF2-40B4-BE49-F238E27FC236}">
                    <a16:creationId xmlns:a16="http://schemas.microsoft.com/office/drawing/2014/main" id="{34DF170B-B954-FAE3-5611-F5F9653A8B1B}"/>
                  </a:ext>
                </a:extLst>
              </p:cNvPr>
              <p:cNvSpPr/>
              <p:nvPr/>
            </p:nvSpPr>
            <p:spPr>
              <a:xfrm>
                <a:off x="9853320" y="1943724"/>
                <a:ext cx="168249" cy="639581"/>
              </a:xfrm>
              <a:custGeom>
                <a:avLst/>
                <a:gdLst>
                  <a:gd name="connsiteX0" fmla="*/ 464 w 168249"/>
                  <a:gd name="connsiteY0" fmla="*/ 586 h 639581"/>
                  <a:gd name="connsiteX1" fmla="*/ 41071 w 168249"/>
                  <a:gd name="connsiteY1" fmla="*/ 160080 h 639581"/>
                  <a:gd name="connsiteX2" fmla="*/ 168406 w 168249"/>
                  <a:gd name="connsiteY2" fmla="*/ 640162 h 639581"/>
                  <a:gd name="connsiteX3" fmla="*/ 68656 w 168249"/>
                  <a:gd name="connsiteY3" fmla="*/ 168094 h 639581"/>
                  <a:gd name="connsiteX4" fmla="*/ 33565 w 168249"/>
                  <a:gd name="connsiteY4" fmla="*/ 10202 h 63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49" h="639581">
                    <a:moveTo>
                      <a:pt x="464" y="586"/>
                    </a:moveTo>
                    <a:lnTo>
                      <a:pt x="41071" y="160080"/>
                    </a:lnTo>
                    <a:cubicBezTo>
                      <a:pt x="81677" y="319573"/>
                      <a:pt x="162891" y="638556"/>
                      <a:pt x="168406" y="640162"/>
                    </a:cubicBezTo>
                    <a:cubicBezTo>
                      <a:pt x="173922" y="641764"/>
                      <a:pt x="103744" y="325985"/>
                      <a:pt x="68656" y="168094"/>
                    </a:cubicBezTo>
                    <a:lnTo>
                      <a:pt x="33565" y="1020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8" name="Freeform: Shape 3197">
                <a:extLst>
                  <a:ext uri="{FF2B5EF4-FFF2-40B4-BE49-F238E27FC236}">
                    <a16:creationId xmlns:a16="http://schemas.microsoft.com/office/drawing/2014/main" id="{821032A2-EC86-E93D-4248-70883B629712}"/>
                  </a:ext>
                </a:extLst>
              </p:cNvPr>
              <p:cNvSpPr/>
              <p:nvPr/>
            </p:nvSpPr>
            <p:spPr>
              <a:xfrm>
                <a:off x="9886422" y="1953339"/>
                <a:ext cx="286825" cy="662588"/>
              </a:xfrm>
              <a:custGeom>
                <a:avLst/>
                <a:gdLst>
                  <a:gd name="connsiteX0" fmla="*/ 458 w 286825"/>
                  <a:gd name="connsiteY0" fmla="*/ 585 h 662588"/>
                  <a:gd name="connsiteX1" fmla="*/ 42213 w 286825"/>
                  <a:gd name="connsiteY1" fmla="*/ 161113 h 662588"/>
                  <a:gd name="connsiteX2" fmla="*/ 215280 w 286825"/>
                  <a:gd name="connsiteY2" fmla="*/ 662212 h 662588"/>
                  <a:gd name="connsiteX3" fmla="*/ 281233 w 286825"/>
                  <a:gd name="connsiteY3" fmla="*/ 258658 h 662588"/>
                  <a:gd name="connsiteX4" fmla="*/ 287283 w 286825"/>
                  <a:gd name="connsiteY4" fmla="*/ 117636 h 66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25" h="662588">
                    <a:moveTo>
                      <a:pt x="458" y="585"/>
                    </a:moveTo>
                    <a:lnTo>
                      <a:pt x="42213" y="161113"/>
                    </a:lnTo>
                    <a:cubicBezTo>
                      <a:pt x="83968" y="321646"/>
                      <a:pt x="167478" y="642702"/>
                      <a:pt x="215280" y="662212"/>
                    </a:cubicBezTo>
                    <a:cubicBezTo>
                      <a:pt x="263084" y="681718"/>
                      <a:pt x="275184" y="399677"/>
                      <a:pt x="281233" y="258658"/>
                    </a:cubicBezTo>
                    <a:lnTo>
                      <a:pt x="287283" y="1176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199" name="Freeform: Shape 3198">
                <a:extLst>
                  <a:ext uri="{FF2B5EF4-FFF2-40B4-BE49-F238E27FC236}">
                    <a16:creationId xmlns:a16="http://schemas.microsoft.com/office/drawing/2014/main" id="{FAE7C877-77A9-2808-C484-94093CB3691A}"/>
                  </a:ext>
                </a:extLst>
              </p:cNvPr>
              <p:cNvSpPr/>
              <p:nvPr/>
            </p:nvSpPr>
            <p:spPr>
              <a:xfrm>
                <a:off x="9138984" y="1953339"/>
                <a:ext cx="844873" cy="3198541"/>
              </a:xfrm>
              <a:custGeom>
                <a:avLst/>
                <a:gdLst>
                  <a:gd name="connsiteX0" fmla="*/ 747927 w 844873"/>
                  <a:gd name="connsiteY0" fmla="*/ 498 h 3198541"/>
                  <a:gd name="connsiteX1" fmla="*/ 781610 w 844873"/>
                  <a:gd name="connsiteY1" fmla="*/ 191908 h 3198541"/>
                  <a:gd name="connsiteX2" fmla="*/ 819001 w 844873"/>
                  <a:gd name="connsiteY2" fmla="*/ 1029729 h 3198541"/>
                  <a:gd name="connsiteX3" fmla="*/ 365188 w 844873"/>
                  <a:gd name="connsiteY3" fmla="*/ 1580067 h 3198541"/>
                  <a:gd name="connsiteX4" fmla="*/ 3565 w 844873"/>
                  <a:gd name="connsiteY4" fmla="*/ 2132298 h 3198541"/>
                  <a:gd name="connsiteX5" fmla="*/ 418441 w 844873"/>
                  <a:gd name="connsiteY5" fmla="*/ 2999731 h 3198541"/>
                  <a:gd name="connsiteX6" fmla="*/ 546693 w 844873"/>
                  <a:gd name="connsiteY6" fmla="*/ 3199040 h 319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873" h="3198541">
                    <a:moveTo>
                      <a:pt x="747927" y="498"/>
                    </a:moveTo>
                    <a:lnTo>
                      <a:pt x="781610" y="191908"/>
                    </a:lnTo>
                    <a:cubicBezTo>
                      <a:pt x="815293" y="383317"/>
                      <a:pt x="882658" y="766133"/>
                      <a:pt x="819001" y="1029729"/>
                    </a:cubicBezTo>
                    <a:cubicBezTo>
                      <a:pt x="755344" y="1293324"/>
                      <a:pt x="560662" y="1437697"/>
                      <a:pt x="365188" y="1580067"/>
                    </a:cubicBezTo>
                    <a:cubicBezTo>
                      <a:pt x="169714" y="1722437"/>
                      <a:pt x="-26553" y="1862804"/>
                      <a:pt x="3565" y="2132298"/>
                    </a:cubicBezTo>
                    <a:cubicBezTo>
                      <a:pt x="33684" y="2401793"/>
                      <a:pt x="290188" y="2800417"/>
                      <a:pt x="418441" y="2999731"/>
                    </a:cubicBezTo>
                    <a:lnTo>
                      <a:pt x="546693" y="319904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0" name="Freeform: Shape 3199">
                <a:extLst>
                  <a:ext uri="{FF2B5EF4-FFF2-40B4-BE49-F238E27FC236}">
                    <a16:creationId xmlns:a16="http://schemas.microsoft.com/office/drawing/2014/main" id="{FF7442EA-1DD1-06C2-5B89-6D80735270F9}"/>
                  </a:ext>
                </a:extLst>
              </p:cNvPr>
              <p:cNvSpPr/>
              <p:nvPr/>
            </p:nvSpPr>
            <p:spPr>
              <a:xfrm>
                <a:off x="8415576" y="1953339"/>
                <a:ext cx="1518521" cy="2886694"/>
              </a:xfrm>
              <a:custGeom>
                <a:avLst/>
                <a:gdLst>
                  <a:gd name="connsiteX0" fmla="*/ 1471362 w 1518521"/>
                  <a:gd name="connsiteY0" fmla="*/ 509 h 2886694"/>
                  <a:gd name="connsiteX1" fmla="*/ 1491818 w 1518521"/>
                  <a:gd name="connsiteY1" fmla="*/ 188671 h 2886694"/>
                  <a:gd name="connsiteX2" fmla="*/ 1463084 w 1518521"/>
                  <a:gd name="connsiteY2" fmla="*/ 1010248 h 2886694"/>
                  <a:gd name="connsiteX3" fmla="*/ 929921 w 1518521"/>
                  <a:gd name="connsiteY3" fmla="*/ 1541097 h 2886694"/>
                  <a:gd name="connsiteX4" fmla="*/ 330245 w 1518521"/>
                  <a:gd name="connsiteY4" fmla="*/ 2034859 h 2886694"/>
                  <a:gd name="connsiteX5" fmla="*/ 44192 w 1518521"/>
                  <a:gd name="connsiteY5" fmla="*/ 2730125 h 2886694"/>
                  <a:gd name="connsiteX6" fmla="*/ 516 w 1518521"/>
                  <a:gd name="connsiteY6" fmla="*/ 2887204 h 288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8521" h="2886694">
                    <a:moveTo>
                      <a:pt x="1471362" y="509"/>
                    </a:moveTo>
                    <a:lnTo>
                      <a:pt x="1491818" y="188671"/>
                    </a:lnTo>
                    <a:cubicBezTo>
                      <a:pt x="1512279" y="376829"/>
                      <a:pt x="1553193" y="753152"/>
                      <a:pt x="1463084" y="1010248"/>
                    </a:cubicBezTo>
                    <a:cubicBezTo>
                      <a:pt x="1372976" y="1267347"/>
                      <a:pt x="1151846" y="1405224"/>
                      <a:pt x="929921" y="1541097"/>
                    </a:cubicBezTo>
                    <a:cubicBezTo>
                      <a:pt x="707997" y="1676970"/>
                      <a:pt x="485280" y="1810841"/>
                      <a:pt x="330245" y="2034859"/>
                    </a:cubicBezTo>
                    <a:cubicBezTo>
                      <a:pt x="175214" y="2258876"/>
                      <a:pt x="87867" y="2573042"/>
                      <a:pt x="44192" y="2730125"/>
                    </a:cubicBezTo>
                    <a:lnTo>
                      <a:pt x="516" y="28872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1" name="Freeform: Shape 3200">
                <a:extLst>
                  <a:ext uri="{FF2B5EF4-FFF2-40B4-BE49-F238E27FC236}">
                    <a16:creationId xmlns:a16="http://schemas.microsoft.com/office/drawing/2014/main" id="{6A43568A-9409-43E9-4A8F-6674CFFE2C16}"/>
                  </a:ext>
                </a:extLst>
              </p:cNvPr>
              <p:cNvSpPr/>
              <p:nvPr/>
            </p:nvSpPr>
            <p:spPr>
              <a:xfrm>
                <a:off x="9176271" y="1953339"/>
                <a:ext cx="813596" cy="3169881"/>
              </a:xfrm>
              <a:custGeom>
                <a:avLst/>
                <a:gdLst>
                  <a:gd name="connsiteX0" fmla="*/ 710639 w 813596"/>
                  <a:gd name="connsiteY0" fmla="*/ 499 h 3169881"/>
                  <a:gd name="connsiteX1" fmla="*/ 745727 w 813596"/>
                  <a:gd name="connsiteY1" fmla="*/ 191609 h 3169881"/>
                  <a:gd name="connsiteX2" fmla="*/ 790141 w 813596"/>
                  <a:gd name="connsiteY2" fmla="*/ 1027938 h 3169881"/>
                  <a:gd name="connsiteX3" fmla="*/ 344755 w 813596"/>
                  <a:gd name="connsiteY3" fmla="*/ 1576486 h 3169881"/>
                  <a:gd name="connsiteX4" fmla="*/ 8414 w 813596"/>
                  <a:gd name="connsiteY4" fmla="*/ 2123345 h 3169881"/>
                  <a:gd name="connsiteX5" fmla="*/ 497730 w 813596"/>
                  <a:gd name="connsiteY5" fmla="*/ 2974951 h 3169881"/>
                  <a:gd name="connsiteX6" fmla="*/ 644239 w 813596"/>
                  <a:gd name="connsiteY6" fmla="*/ 3170380 h 316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3596" h="3169881">
                    <a:moveTo>
                      <a:pt x="710639" y="499"/>
                    </a:moveTo>
                    <a:lnTo>
                      <a:pt x="745727" y="191609"/>
                    </a:lnTo>
                    <a:cubicBezTo>
                      <a:pt x="780814" y="382719"/>
                      <a:pt x="850989" y="764941"/>
                      <a:pt x="790141" y="1027938"/>
                    </a:cubicBezTo>
                    <a:cubicBezTo>
                      <a:pt x="729293" y="1290937"/>
                      <a:pt x="537420" y="1434713"/>
                      <a:pt x="344755" y="1576486"/>
                    </a:cubicBezTo>
                    <a:cubicBezTo>
                      <a:pt x="152090" y="1718259"/>
                      <a:pt x="-41369" y="1858029"/>
                      <a:pt x="8414" y="2123345"/>
                    </a:cubicBezTo>
                    <a:cubicBezTo>
                      <a:pt x="58196" y="2388660"/>
                      <a:pt x="351218" y="2779522"/>
                      <a:pt x="497730" y="2974951"/>
                    </a:cubicBezTo>
                    <a:lnTo>
                      <a:pt x="644239" y="31703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2" name="Freeform: Shape 3201">
                <a:extLst>
                  <a:ext uri="{FF2B5EF4-FFF2-40B4-BE49-F238E27FC236}">
                    <a16:creationId xmlns:a16="http://schemas.microsoft.com/office/drawing/2014/main" id="{64EE69A5-DF33-1543-9A82-8D5331084BE3}"/>
                  </a:ext>
                </a:extLst>
              </p:cNvPr>
              <p:cNvSpPr/>
              <p:nvPr/>
            </p:nvSpPr>
            <p:spPr>
              <a:xfrm>
                <a:off x="9919318" y="1963650"/>
                <a:ext cx="135218" cy="629963"/>
              </a:xfrm>
              <a:custGeom>
                <a:avLst/>
                <a:gdLst>
                  <a:gd name="connsiteX0" fmla="*/ 461 w 135218"/>
                  <a:gd name="connsiteY0" fmla="*/ 585 h 629963"/>
                  <a:gd name="connsiteX1" fmla="*/ 32808 w 135218"/>
                  <a:gd name="connsiteY1" fmla="*/ 157614 h 629963"/>
                  <a:gd name="connsiteX2" fmla="*/ 135294 w 135218"/>
                  <a:gd name="connsiteY2" fmla="*/ 630541 h 629963"/>
                  <a:gd name="connsiteX3" fmla="*/ 60032 w 135218"/>
                  <a:gd name="connsiteY3" fmla="*/ 166776 h 629963"/>
                  <a:gd name="connsiteX4" fmla="*/ 33130 w 135218"/>
                  <a:gd name="connsiteY4" fmla="*/ 11580 h 62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18" h="629963">
                    <a:moveTo>
                      <a:pt x="461" y="585"/>
                    </a:moveTo>
                    <a:lnTo>
                      <a:pt x="32808" y="157614"/>
                    </a:lnTo>
                    <a:cubicBezTo>
                      <a:pt x="65156" y="314645"/>
                      <a:pt x="129852" y="628709"/>
                      <a:pt x="135294" y="630541"/>
                    </a:cubicBezTo>
                    <a:cubicBezTo>
                      <a:pt x="140741" y="632374"/>
                      <a:pt x="86937" y="321975"/>
                      <a:pt x="60032" y="166776"/>
                    </a:cubicBezTo>
                    <a:lnTo>
                      <a:pt x="33130" y="115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3" name="Freeform: Shape 3202">
                <a:extLst>
                  <a:ext uri="{FF2B5EF4-FFF2-40B4-BE49-F238E27FC236}">
                    <a16:creationId xmlns:a16="http://schemas.microsoft.com/office/drawing/2014/main" id="{7E85EA44-1BC4-D51E-C228-B75A812C051F}"/>
                  </a:ext>
                </a:extLst>
              </p:cNvPr>
              <p:cNvSpPr/>
              <p:nvPr/>
            </p:nvSpPr>
            <p:spPr>
              <a:xfrm>
                <a:off x="9919318" y="1963650"/>
                <a:ext cx="144625" cy="632909"/>
              </a:xfrm>
              <a:custGeom>
                <a:avLst/>
                <a:gdLst>
                  <a:gd name="connsiteX0" fmla="*/ 460 w 144625"/>
                  <a:gd name="connsiteY0" fmla="*/ 585 h 632909"/>
                  <a:gd name="connsiteX1" fmla="*/ 33481 w 144625"/>
                  <a:gd name="connsiteY1" fmla="*/ 157858 h 632909"/>
                  <a:gd name="connsiteX2" fmla="*/ 143403 w 144625"/>
                  <a:gd name="connsiteY2" fmla="*/ 633460 h 632909"/>
                  <a:gd name="connsiteX3" fmla="*/ 87738 w 144625"/>
                  <a:gd name="connsiteY3" fmla="*/ 176750 h 632909"/>
                  <a:gd name="connsiteX4" fmla="*/ 65562 w 144625"/>
                  <a:gd name="connsiteY4" fmla="*/ 23255 h 6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25" h="632909">
                    <a:moveTo>
                      <a:pt x="460" y="585"/>
                    </a:moveTo>
                    <a:lnTo>
                      <a:pt x="33481" y="157858"/>
                    </a:lnTo>
                    <a:cubicBezTo>
                      <a:pt x="66506" y="315132"/>
                      <a:pt x="132555" y="629682"/>
                      <a:pt x="143403" y="633460"/>
                    </a:cubicBezTo>
                    <a:cubicBezTo>
                      <a:pt x="154255" y="637238"/>
                      <a:pt x="109910" y="330249"/>
                      <a:pt x="87738" y="176750"/>
                    </a:cubicBezTo>
                    <a:lnTo>
                      <a:pt x="65562" y="232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4" name="Freeform: Shape 3203">
                <a:extLst>
                  <a:ext uri="{FF2B5EF4-FFF2-40B4-BE49-F238E27FC236}">
                    <a16:creationId xmlns:a16="http://schemas.microsoft.com/office/drawing/2014/main" id="{DAB50106-CC34-823D-BC06-D5C730D23E08}"/>
                  </a:ext>
                </a:extLst>
              </p:cNvPr>
              <p:cNvSpPr/>
              <p:nvPr/>
            </p:nvSpPr>
            <p:spPr>
              <a:xfrm>
                <a:off x="9141180" y="1963650"/>
                <a:ext cx="858542" cy="3188231"/>
              </a:xfrm>
              <a:custGeom>
                <a:avLst/>
                <a:gdLst>
                  <a:gd name="connsiteX0" fmla="*/ 778627 w 858542"/>
                  <a:gd name="connsiteY0" fmla="*/ 498 h 3188231"/>
                  <a:gd name="connsiteX1" fmla="*/ 807855 w 858542"/>
                  <a:gd name="connsiteY1" fmla="*/ 190510 h 3188231"/>
                  <a:gd name="connsiteX2" fmla="*/ 827083 w 858542"/>
                  <a:gd name="connsiteY2" fmla="*/ 1022640 h 3188231"/>
                  <a:gd name="connsiteX3" fmla="*/ 367103 w 858542"/>
                  <a:gd name="connsiteY3" fmla="*/ 1571045 h 3188231"/>
                  <a:gd name="connsiteX4" fmla="*/ 3425 w 858542"/>
                  <a:gd name="connsiteY4" fmla="*/ 2122634 h 3188231"/>
                  <a:gd name="connsiteX5" fmla="*/ 416587 w 858542"/>
                  <a:gd name="connsiteY5" fmla="*/ 2989525 h 3188231"/>
                  <a:gd name="connsiteX6" fmla="*/ 544496 w 858542"/>
                  <a:gd name="connsiteY6" fmla="*/ 3188729 h 318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8542" h="3188231">
                    <a:moveTo>
                      <a:pt x="778627" y="498"/>
                    </a:moveTo>
                    <a:lnTo>
                      <a:pt x="807855" y="190510"/>
                    </a:lnTo>
                    <a:cubicBezTo>
                      <a:pt x="837083" y="380523"/>
                      <a:pt x="895538" y="760547"/>
                      <a:pt x="827083" y="1022640"/>
                    </a:cubicBezTo>
                    <a:cubicBezTo>
                      <a:pt x="758631" y="1284731"/>
                      <a:pt x="563263" y="1428889"/>
                      <a:pt x="367103" y="1571045"/>
                    </a:cubicBezTo>
                    <a:cubicBezTo>
                      <a:pt x="170944" y="1713200"/>
                      <a:pt x="-26009" y="1853352"/>
                      <a:pt x="3425" y="2122634"/>
                    </a:cubicBezTo>
                    <a:cubicBezTo>
                      <a:pt x="32858" y="2391914"/>
                      <a:pt x="288677" y="2790322"/>
                      <a:pt x="416587" y="2989525"/>
                    </a:cubicBezTo>
                    <a:lnTo>
                      <a:pt x="544496" y="31887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5" name="Freeform: Shape 3204">
                <a:extLst>
                  <a:ext uri="{FF2B5EF4-FFF2-40B4-BE49-F238E27FC236}">
                    <a16:creationId xmlns:a16="http://schemas.microsoft.com/office/drawing/2014/main" id="{F75F838A-8E10-D2FA-D211-1BCC6DCA9140}"/>
                  </a:ext>
                </a:extLst>
              </p:cNvPr>
              <p:cNvSpPr/>
              <p:nvPr/>
            </p:nvSpPr>
            <p:spPr>
              <a:xfrm>
                <a:off x="8900430" y="1934803"/>
                <a:ext cx="1072755" cy="1274736"/>
              </a:xfrm>
              <a:custGeom>
                <a:avLst/>
                <a:gdLst>
                  <a:gd name="connsiteX0" fmla="*/ 1019386 w 1072755"/>
                  <a:gd name="connsiteY0" fmla="*/ 29413 h 1274736"/>
                  <a:gd name="connsiteX1" fmla="*/ 1041489 w 1072755"/>
                  <a:gd name="connsiteY1" fmla="*/ 185914 h 1274736"/>
                  <a:gd name="connsiteX2" fmla="*/ 1025107 w 1072755"/>
                  <a:gd name="connsiteY2" fmla="*/ 850486 h 1274736"/>
                  <a:gd name="connsiteX3" fmla="*/ 522386 w 1072755"/>
                  <a:gd name="connsiteY3" fmla="*/ 1197826 h 1274736"/>
                  <a:gd name="connsiteX4" fmla="*/ 30492 w 1072755"/>
                  <a:gd name="connsiteY4" fmla="*/ 1146210 h 1274736"/>
                  <a:gd name="connsiteX5" fmla="*/ 66135 w 1072755"/>
                  <a:gd name="connsiteY5" fmla="*/ 237007 h 1274736"/>
                  <a:gd name="connsiteX6" fmla="*/ 101446 w 1072755"/>
                  <a:gd name="connsiteY6" fmla="*/ 565 h 127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2755" h="1274736">
                    <a:moveTo>
                      <a:pt x="1019386" y="29413"/>
                    </a:moveTo>
                    <a:lnTo>
                      <a:pt x="1041489" y="185914"/>
                    </a:lnTo>
                    <a:cubicBezTo>
                      <a:pt x="1063596" y="342416"/>
                      <a:pt x="1107805" y="655418"/>
                      <a:pt x="1025107" y="850486"/>
                    </a:cubicBezTo>
                    <a:cubicBezTo>
                      <a:pt x="942405" y="1045556"/>
                      <a:pt x="732792" y="1122692"/>
                      <a:pt x="522386" y="1197826"/>
                    </a:cubicBezTo>
                    <a:cubicBezTo>
                      <a:pt x="311981" y="1272957"/>
                      <a:pt x="100784" y="1346087"/>
                      <a:pt x="30492" y="1146210"/>
                    </a:cubicBezTo>
                    <a:cubicBezTo>
                      <a:pt x="-39796" y="946333"/>
                      <a:pt x="30825" y="473449"/>
                      <a:pt x="66135" y="237007"/>
                    </a:cubicBezTo>
                    <a:lnTo>
                      <a:pt x="101446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6" name="Freeform: Shape 3205">
                <a:extLst>
                  <a:ext uri="{FF2B5EF4-FFF2-40B4-BE49-F238E27FC236}">
                    <a16:creationId xmlns:a16="http://schemas.microsoft.com/office/drawing/2014/main" id="{D01C5529-27B3-858C-0CBA-B8D02C57F473}"/>
                  </a:ext>
                </a:extLst>
              </p:cNvPr>
              <p:cNvSpPr/>
              <p:nvPr/>
            </p:nvSpPr>
            <p:spPr>
              <a:xfrm>
                <a:off x="8415576" y="1963650"/>
                <a:ext cx="1538079" cy="2876384"/>
              </a:xfrm>
              <a:custGeom>
                <a:avLst/>
                <a:gdLst>
                  <a:gd name="connsiteX0" fmla="*/ 1504257 w 1538079"/>
                  <a:gd name="connsiteY0" fmla="*/ 509 h 2876384"/>
                  <a:gd name="connsiteX1" fmla="*/ 1520259 w 1538079"/>
                  <a:gd name="connsiteY1" fmla="*/ 187273 h 2876384"/>
                  <a:gd name="connsiteX2" fmla="*/ 1473365 w 1538079"/>
                  <a:gd name="connsiteY2" fmla="*/ 1003159 h 2876384"/>
                  <a:gd name="connsiteX3" fmla="*/ 934033 w 1538079"/>
                  <a:gd name="connsiteY3" fmla="*/ 1532075 h 2876384"/>
                  <a:gd name="connsiteX4" fmla="*/ 332304 w 1538079"/>
                  <a:gd name="connsiteY4" fmla="*/ 2025192 h 2876384"/>
                  <a:gd name="connsiteX5" fmla="*/ 44535 w 1538079"/>
                  <a:gd name="connsiteY5" fmla="*/ 2719920 h 2876384"/>
                  <a:gd name="connsiteX6" fmla="*/ 515 w 1538079"/>
                  <a:gd name="connsiteY6" fmla="*/ 2876893 h 28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8079" h="2876384">
                    <a:moveTo>
                      <a:pt x="1504257" y="509"/>
                    </a:moveTo>
                    <a:lnTo>
                      <a:pt x="1520259" y="187273"/>
                    </a:lnTo>
                    <a:cubicBezTo>
                      <a:pt x="1536261" y="374034"/>
                      <a:pt x="1568269" y="747563"/>
                      <a:pt x="1473365" y="1003159"/>
                    </a:cubicBezTo>
                    <a:cubicBezTo>
                      <a:pt x="1378458" y="1258754"/>
                      <a:pt x="1156642" y="1396416"/>
                      <a:pt x="934033" y="1532075"/>
                    </a:cubicBezTo>
                    <a:cubicBezTo>
                      <a:pt x="711423" y="1667733"/>
                      <a:pt x="488019" y="1801388"/>
                      <a:pt x="332304" y="2025192"/>
                    </a:cubicBezTo>
                    <a:cubicBezTo>
                      <a:pt x="176585" y="2248993"/>
                      <a:pt x="88550" y="2562943"/>
                      <a:pt x="44535" y="2719920"/>
                    </a:cubicBezTo>
                    <a:lnTo>
                      <a:pt x="515" y="28768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7" name="Freeform: Shape 3206">
                <a:extLst>
                  <a:ext uri="{FF2B5EF4-FFF2-40B4-BE49-F238E27FC236}">
                    <a16:creationId xmlns:a16="http://schemas.microsoft.com/office/drawing/2014/main" id="{C6A9C212-AA01-FE2E-3010-4A3C80012B3B}"/>
                  </a:ext>
                </a:extLst>
              </p:cNvPr>
              <p:cNvSpPr/>
              <p:nvPr/>
            </p:nvSpPr>
            <p:spPr>
              <a:xfrm>
                <a:off x="9951988" y="1974645"/>
                <a:ext cx="128445" cy="627756"/>
              </a:xfrm>
              <a:custGeom>
                <a:avLst/>
                <a:gdLst>
                  <a:gd name="connsiteX0" fmla="*/ 459 w 128445"/>
                  <a:gd name="connsiteY0" fmla="*/ 585 h 627756"/>
                  <a:gd name="connsiteX1" fmla="*/ 29387 w 128445"/>
                  <a:gd name="connsiteY1" fmla="*/ 156512 h 627756"/>
                  <a:gd name="connsiteX2" fmla="*/ 126946 w 128445"/>
                  <a:gd name="connsiteY2" fmla="*/ 628302 h 627756"/>
                  <a:gd name="connsiteX3" fmla="*/ 83234 w 128445"/>
                  <a:gd name="connsiteY3" fmla="*/ 176537 h 627756"/>
                  <a:gd name="connsiteX4" fmla="*/ 65074 w 128445"/>
                  <a:gd name="connsiteY4" fmla="*/ 24615 h 62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45" h="627756">
                    <a:moveTo>
                      <a:pt x="459" y="585"/>
                    </a:moveTo>
                    <a:lnTo>
                      <a:pt x="29387" y="156512"/>
                    </a:lnTo>
                    <a:cubicBezTo>
                      <a:pt x="58318" y="312439"/>
                      <a:pt x="116178" y="624297"/>
                      <a:pt x="126946" y="628302"/>
                    </a:cubicBezTo>
                    <a:cubicBezTo>
                      <a:pt x="137714" y="632307"/>
                      <a:pt x="101394" y="328459"/>
                      <a:pt x="83234" y="176537"/>
                    </a:cubicBezTo>
                    <a:lnTo>
                      <a:pt x="65074" y="246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8" name="Freeform: Shape 3207">
                <a:extLst>
                  <a:ext uri="{FF2B5EF4-FFF2-40B4-BE49-F238E27FC236}">
                    <a16:creationId xmlns:a16="http://schemas.microsoft.com/office/drawing/2014/main" id="{40D74016-9BF1-0F79-647F-B5C72F205B27}"/>
                  </a:ext>
                </a:extLst>
              </p:cNvPr>
              <p:cNvSpPr/>
              <p:nvPr/>
            </p:nvSpPr>
            <p:spPr>
              <a:xfrm>
                <a:off x="9951988" y="1974645"/>
                <a:ext cx="1001403" cy="2128086"/>
              </a:xfrm>
              <a:custGeom>
                <a:avLst/>
                <a:gdLst>
                  <a:gd name="connsiteX0" fmla="*/ 429 w 1001403"/>
                  <a:gd name="connsiteY0" fmla="*/ 534 h 2128086"/>
                  <a:gd name="connsiteX1" fmla="*/ 48874 w 1001403"/>
                  <a:gd name="connsiteY1" fmla="*/ 200293 h 2128086"/>
                  <a:gd name="connsiteX2" fmla="*/ 361112 w 1001403"/>
                  <a:gd name="connsiteY2" fmla="*/ 1154265 h 2128086"/>
                  <a:gd name="connsiteX3" fmla="*/ 883377 w 1001403"/>
                  <a:gd name="connsiteY3" fmla="*/ 1973703 h 2128086"/>
                  <a:gd name="connsiteX4" fmla="*/ 1001832 w 1001403"/>
                  <a:gd name="connsiteY4" fmla="*/ 2128620 h 2128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403" h="2128086">
                    <a:moveTo>
                      <a:pt x="429" y="534"/>
                    </a:moveTo>
                    <a:lnTo>
                      <a:pt x="48874" y="200293"/>
                    </a:lnTo>
                    <a:cubicBezTo>
                      <a:pt x="97319" y="400057"/>
                      <a:pt x="194212" y="799584"/>
                      <a:pt x="361112" y="1154265"/>
                    </a:cubicBezTo>
                    <a:cubicBezTo>
                      <a:pt x="528012" y="1508946"/>
                      <a:pt x="764922" y="1818784"/>
                      <a:pt x="883377" y="1973703"/>
                    </a:cubicBezTo>
                    <a:lnTo>
                      <a:pt x="1001832" y="21286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09" name="Freeform: Shape 3208">
                <a:extLst>
                  <a:ext uri="{FF2B5EF4-FFF2-40B4-BE49-F238E27FC236}">
                    <a16:creationId xmlns:a16="http://schemas.microsoft.com/office/drawing/2014/main" id="{35DEEC56-4EFB-A8CC-58A9-3812EE785F39}"/>
                  </a:ext>
                </a:extLst>
              </p:cNvPr>
              <p:cNvSpPr/>
              <p:nvPr/>
            </p:nvSpPr>
            <p:spPr>
              <a:xfrm>
                <a:off x="9951988" y="1974645"/>
                <a:ext cx="901042" cy="2347294"/>
              </a:xfrm>
              <a:custGeom>
                <a:avLst/>
                <a:gdLst>
                  <a:gd name="connsiteX0" fmla="*/ 432 w 901042"/>
                  <a:gd name="connsiteY0" fmla="*/ 526 h 2347294"/>
                  <a:gd name="connsiteX1" fmla="*/ 46789 w 901042"/>
                  <a:gd name="connsiteY1" fmla="*/ 204854 h 2347294"/>
                  <a:gd name="connsiteX2" fmla="*/ 336024 w 901042"/>
                  <a:gd name="connsiteY2" fmla="*/ 1209059 h 2347294"/>
                  <a:gd name="connsiteX3" fmla="*/ 797657 w 901042"/>
                  <a:gd name="connsiteY3" fmla="*/ 2160935 h 2347294"/>
                  <a:gd name="connsiteX4" fmla="*/ 901475 w 901042"/>
                  <a:gd name="connsiteY4" fmla="*/ 2347820 h 234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042" h="2347294">
                    <a:moveTo>
                      <a:pt x="432" y="526"/>
                    </a:moveTo>
                    <a:lnTo>
                      <a:pt x="46789" y="204854"/>
                    </a:lnTo>
                    <a:cubicBezTo>
                      <a:pt x="93141" y="409182"/>
                      <a:pt x="185851" y="817842"/>
                      <a:pt x="336024" y="1209059"/>
                    </a:cubicBezTo>
                    <a:cubicBezTo>
                      <a:pt x="486198" y="1600275"/>
                      <a:pt x="693836" y="1974046"/>
                      <a:pt x="797657" y="2160935"/>
                    </a:cubicBezTo>
                    <a:lnTo>
                      <a:pt x="901475" y="23478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0" name="Freeform: Shape 3209">
                <a:extLst>
                  <a:ext uri="{FF2B5EF4-FFF2-40B4-BE49-F238E27FC236}">
                    <a16:creationId xmlns:a16="http://schemas.microsoft.com/office/drawing/2014/main" id="{AA0DF5B1-E75C-DC05-3538-7DC59DFCDE93}"/>
                  </a:ext>
                </a:extLst>
              </p:cNvPr>
              <p:cNvSpPr/>
              <p:nvPr/>
            </p:nvSpPr>
            <p:spPr>
              <a:xfrm>
                <a:off x="8917485" y="1926577"/>
                <a:ext cx="1075503" cy="1282543"/>
              </a:xfrm>
              <a:custGeom>
                <a:avLst/>
                <a:gdLst>
                  <a:gd name="connsiteX0" fmla="*/ 1035000 w 1075503"/>
                  <a:gd name="connsiteY0" fmla="*/ 48634 h 1282543"/>
                  <a:gd name="connsiteX1" fmla="*/ 1053028 w 1075503"/>
                  <a:gd name="connsiteY1" fmla="*/ 203559 h 1282543"/>
                  <a:gd name="connsiteX2" fmla="*/ 1020351 w 1075503"/>
                  <a:gd name="connsiteY2" fmla="*/ 861634 h 1282543"/>
                  <a:gd name="connsiteX3" fmla="*/ 513599 w 1075503"/>
                  <a:gd name="connsiteY3" fmla="*/ 1206396 h 1282543"/>
                  <a:gd name="connsiteX4" fmla="*/ 25941 w 1075503"/>
                  <a:gd name="connsiteY4" fmla="*/ 1152552 h 1282543"/>
                  <a:gd name="connsiteX5" fmla="*/ 78362 w 1075503"/>
                  <a:gd name="connsiteY5" fmla="*/ 238236 h 1282543"/>
                  <a:gd name="connsiteX6" fmla="*/ 117864 w 1075503"/>
                  <a:gd name="connsiteY6" fmla="*/ 566 h 128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503" h="1282543">
                    <a:moveTo>
                      <a:pt x="1035000" y="48634"/>
                    </a:moveTo>
                    <a:lnTo>
                      <a:pt x="1053028" y="203559"/>
                    </a:lnTo>
                    <a:cubicBezTo>
                      <a:pt x="1071060" y="358487"/>
                      <a:pt x="1107121" y="668341"/>
                      <a:pt x="1020351" y="861634"/>
                    </a:cubicBezTo>
                    <a:cubicBezTo>
                      <a:pt x="933582" y="1054927"/>
                      <a:pt x="723987" y="1131664"/>
                      <a:pt x="513599" y="1206396"/>
                    </a:cubicBezTo>
                    <a:cubicBezTo>
                      <a:pt x="303210" y="1281130"/>
                      <a:pt x="92027" y="1353859"/>
                      <a:pt x="25941" y="1152552"/>
                    </a:cubicBezTo>
                    <a:cubicBezTo>
                      <a:pt x="-40148" y="951249"/>
                      <a:pt x="38860" y="475907"/>
                      <a:pt x="78362" y="238236"/>
                    </a:cubicBezTo>
                    <a:lnTo>
                      <a:pt x="117864" y="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1" name="Freeform: Shape 3210">
                <a:extLst>
                  <a:ext uri="{FF2B5EF4-FFF2-40B4-BE49-F238E27FC236}">
                    <a16:creationId xmlns:a16="http://schemas.microsoft.com/office/drawing/2014/main" id="{AB2923E0-7F0C-B97A-109B-C2BE880721BE}"/>
                  </a:ext>
                </a:extLst>
              </p:cNvPr>
              <p:cNvSpPr/>
              <p:nvPr/>
            </p:nvSpPr>
            <p:spPr>
              <a:xfrm>
                <a:off x="8932513" y="1919060"/>
                <a:ext cx="1061589" cy="1288748"/>
              </a:xfrm>
              <a:custGeom>
                <a:avLst/>
                <a:gdLst>
                  <a:gd name="connsiteX0" fmla="*/ 1019971 w 1061589"/>
                  <a:gd name="connsiteY0" fmla="*/ 56151 h 1288748"/>
                  <a:gd name="connsiteX1" fmla="*/ 1038350 w 1061589"/>
                  <a:gd name="connsiteY1" fmla="*/ 210999 h 1288748"/>
                  <a:gd name="connsiteX2" fmla="*/ 1007425 w 1061589"/>
                  <a:gd name="connsiteY2" fmla="*/ 868683 h 1288748"/>
                  <a:gd name="connsiteX3" fmla="*/ 502775 w 1061589"/>
                  <a:gd name="connsiteY3" fmla="*/ 1212973 h 1288748"/>
                  <a:gd name="connsiteX4" fmla="*/ 21424 w 1061589"/>
                  <a:gd name="connsiteY4" fmla="*/ 1157721 h 1288748"/>
                  <a:gd name="connsiteX5" fmla="*/ 92418 w 1061589"/>
                  <a:gd name="connsiteY5" fmla="*/ 239254 h 1288748"/>
                  <a:gd name="connsiteX6" fmla="*/ 136477 w 1061589"/>
                  <a:gd name="connsiteY6" fmla="*/ 566 h 128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1589" h="1288748">
                    <a:moveTo>
                      <a:pt x="1019971" y="56151"/>
                    </a:moveTo>
                    <a:lnTo>
                      <a:pt x="1038350" y="210999"/>
                    </a:lnTo>
                    <a:cubicBezTo>
                      <a:pt x="1056730" y="365847"/>
                      <a:pt x="1093492" y="675543"/>
                      <a:pt x="1007425" y="868683"/>
                    </a:cubicBezTo>
                    <a:cubicBezTo>
                      <a:pt x="921358" y="1061819"/>
                      <a:pt x="712463" y="1138398"/>
                      <a:pt x="502775" y="1212973"/>
                    </a:cubicBezTo>
                    <a:cubicBezTo>
                      <a:pt x="293087" y="1287550"/>
                      <a:pt x="82605" y="1360122"/>
                      <a:pt x="21424" y="1157721"/>
                    </a:cubicBezTo>
                    <a:cubicBezTo>
                      <a:pt x="-39756" y="955317"/>
                      <a:pt x="48359" y="477941"/>
                      <a:pt x="92418" y="239254"/>
                    </a:cubicBezTo>
                    <a:lnTo>
                      <a:pt x="136477" y="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2" name="Freeform: Shape 3211">
                <a:extLst>
                  <a:ext uri="{FF2B5EF4-FFF2-40B4-BE49-F238E27FC236}">
                    <a16:creationId xmlns:a16="http://schemas.microsoft.com/office/drawing/2014/main" id="{A011E95E-FFF6-C5A3-73B8-B836AAFEC9D5}"/>
                  </a:ext>
                </a:extLst>
              </p:cNvPr>
              <p:cNvSpPr/>
              <p:nvPr/>
            </p:nvSpPr>
            <p:spPr>
              <a:xfrm>
                <a:off x="8831508" y="1974645"/>
                <a:ext cx="1156150" cy="1242902"/>
              </a:xfrm>
              <a:custGeom>
                <a:avLst/>
                <a:gdLst>
                  <a:gd name="connsiteX0" fmla="*/ 1120980 w 1156150"/>
                  <a:gd name="connsiteY0" fmla="*/ 564 h 1242902"/>
                  <a:gd name="connsiteX1" fmla="*/ 1137285 w 1156150"/>
                  <a:gd name="connsiteY1" fmla="*/ 155990 h 1242902"/>
                  <a:gd name="connsiteX2" fmla="*/ 1095991 w 1156150"/>
                  <a:gd name="connsiteY2" fmla="*/ 816567 h 1242902"/>
                  <a:gd name="connsiteX3" fmla="*/ 578898 w 1156150"/>
                  <a:gd name="connsiteY3" fmla="*/ 1164335 h 1242902"/>
                  <a:gd name="connsiteX4" fmla="*/ 60221 w 1156150"/>
                  <a:gd name="connsiteY4" fmla="*/ 1119504 h 1242902"/>
                  <a:gd name="connsiteX5" fmla="*/ 21304 w 1156150"/>
                  <a:gd name="connsiteY5" fmla="*/ 231724 h 1242902"/>
                  <a:gd name="connsiteX6" fmla="*/ 38403 w 1156150"/>
                  <a:gd name="connsiteY6" fmla="*/ 564 h 124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150" h="1242902">
                    <a:moveTo>
                      <a:pt x="1120980" y="564"/>
                    </a:moveTo>
                    <a:lnTo>
                      <a:pt x="1137285" y="155990"/>
                    </a:lnTo>
                    <a:cubicBezTo>
                      <a:pt x="1153591" y="311416"/>
                      <a:pt x="1186206" y="622272"/>
                      <a:pt x="1095991" y="816567"/>
                    </a:cubicBezTo>
                    <a:cubicBezTo>
                      <a:pt x="1005776" y="1010866"/>
                      <a:pt x="792734" y="1088601"/>
                      <a:pt x="578898" y="1164335"/>
                    </a:cubicBezTo>
                    <a:cubicBezTo>
                      <a:pt x="365063" y="1240069"/>
                      <a:pt x="150436" y="1313800"/>
                      <a:pt x="60221" y="1119504"/>
                    </a:cubicBezTo>
                    <a:cubicBezTo>
                      <a:pt x="-29994" y="925209"/>
                      <a:pt x="4205" y="462884"/>
                      <a:pt x="21304" y="231724"/>
                    </a:cubicBezTo>
                    <a:lnTo>
                      <a:pt x="38403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3" name="Freeform: Shape 3212">
                <a:extLst>
                  <a:ext uri="{FF2B5EF4-FFF2-40B4-BE49-F238E27FC236}">
                    <a16:creationId xmlns:a16="http://schemas.microsoft.com/office/drawing/2014/main" id="{8C2AED4B-9894-45C2-647E-76F9EBA8DC53}"/>
                  </a:ext>
                </a:extLst>
              </p:cNvPr>
              <p:cNvSpPr/>
              <p:nvPr/>
            </p:nvSpPr>
            <p:spPr>
              <a:xfrm>
                <a:off x="9984420" y="1986320"/>
                <a:ext cx="112493" cy="622260"/>
              </a:xfrm>
              <a:custGeom>
                <a:avLst/>
                <a:gdLst>
                  <a:gd name="connsiteX0" fmla="*/ 457 w 112493"/>
                  <a:gd name="connsiteY0" fmla="*/ 584 h 622260"/>
                  <a:gd name="connsiteX1" fmla="*/ 25321 w 112493"/>
                  <a:gd name="connsiteY1" fmla="*/ 155081 h 622260"/>
                  <a:gd name="connsiteX2" fmla="*/ 110598 w 112493"/>
                  <a:gd name="connsiteY2" fmla="*/ 622801 h 622260"/>
                  <a:gd name="connsiteX3" fmla="*/ 78737 w 112493"/>
                  <a:gd name="connsiteY3" fmla="*/ 176229 h 622260"/>
                  <a:gd name="connsiteX4" fmla="*/ 64556 w 112493"/>
                  <a:gd name="connsiteY4" fmla="*/ 25964 h 62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93" h="622260">
                    <a:moveTo>
                      <a:pt x="457" y="584"/>
                    </a:moveTo>
                    <a:lnTo>
                      <a:pt x="25321" y="155081"/>
                    </a:lnTo>
                    <a:cubicBezTo>
                      <a:pt x="50186" y="309578"/>
                      <a:pt x="99918" y="618572"/>
                      <a:pt x="110598" y="622801"/>
                    </a:cubicBezTo>
                    <a:cubicBezTo>
                      <a:pt x="121282" y="627029"/>
                      <a:pt x="92921" y="326498"/>
                      <a:pt x="78737" y="176229"/>
                    </a:cubicBezTo>
                    <a:lnTo>
                      <a:pt x="64556" y="259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4" name="Freeform: Shape 3213">
                <a:extLst>
                  <a:ext uri="{FF2B5EF4-FFF2-40B4-BE49-F238E27FC236}">
                    <a16:creationId xmlns:a16="http://schemas.microsoft.com/office/drawing/2014/main" id="{576320FE-92F2-45B6-31AB-B7D7E17DF290}"/>
                  </a:ext>
                </a:extLst>
              </p:cNvPr>
              <p:cNvSpPr/>
              <p:nvPr/>
            </p:nvSpPr>
            <p:spPr>
              <a:xfrm>
                <a:off x="8903248" y="1934803"/>
                <a:ext cx="1108478" cy="1276835"/>
              </a:xfrm>
              <a:custGeom>
                <a:avLst/>
                <a:gdLst>
                  <a:gd name="connsiteX0" fmla="*/ 1081669 w 1108478"/>
                  <a:gd name="connsiteY0" fmla="*/ 52083 h 1276835"/>
                  <a:gd name="connsiteX1" fmla="*/ 1094961 w 1108478"/>
                  <a:gd name="connsiteY1" fmla="*/ 205515 h 1276835"/>
                  <a:gd name="connsiteX2" fmla="*/ 1042631 w 1108478"/>
                  <a:gd name="connsiteY2" fmla="*/ 857570 h 1276835"/>
                  <a:gd name="connsiteX3" fmla="*/ 527705 w 1108478"/>
                  <a:gd name="connsiteY3" fmla="*/ 1200657 h 1276835"/>
                  <a:gd name="connsiteX4" fmla="*/ 31744 w 1108478"/>
                  <a:gd name="connsiteY4" fmla="*/ 1147625 h 1276835"/>
                  <a:gd name="connsiteX5" fmla="*/ 63993 w 1108478"/>
                  <a:gd name="connsiteY5" fmla="*/ 237241 h 1276835"/>
                  <a:gd name="connsiteX6" fmla="*/ 98627 w 1108478"/>
                  <a:gd name="connsiteY6" fmla="*/ 565 h 127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478" h="1276835">
                    <a:moveTo>
                      <a:pt x="1081669" y="52083"/>
                    </a:moveTo>
                    <a:lnTo>
                      <a:pt x="1094961" y="205515"/>
                    </a:lnTo>
                    <a:cubicBezTo>
                      <a:pt x="1108249" y="358944"/>
                      <a:pt x="1134825" y="665810"/>
                      <a:pt x="1042631" y="857570"/>
                    </a:cubicBezTo>
                    <a:cubicBezTo>
                      <a:pt x="950434" y="1049335"/>
                      <a:pt x="739467" y="1125998"/>
                      <a:pt x="527705" y="1200657"/>
                    </a:cubicBezTo>
                    <a:cubicBezTo>
                      <a:pt x="315943" y="1275319"/>
                      <a:pt x="103389" y="1347976"/>
                      <a:pt x="31744" y="1147625"/>
                    </a:cubicBezTo>
                    <a:cubicBezTo>
                      <a:pt x="-39901" y="947277"/>
                      <a:pt x="29363" y="473921"/>
                      <a:pt x="63993" y="237241"/>
                    </a:cubicBezTo>
                    <a:lnTo>
                      <a:pt x="98627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5" name="Freeform: Shape 3214">
                <a:extLst>
                  <a:ext uri="{FF2B5EF4-FFF2-40B4-BE49-F238E27FC236}">
                    <a16:creationId xmlns:a16="http://schemas.microsoft.com/office/drawing/2014/main" id="{B4F79158-376A-C493-F2C2-F20DBF8642DF}"/>
                  </a:ext>
                </a:extLst>
              </p:cNvPr>
              <p:cNvSpPr/>
              <p:nvPr/>
            </p:nvSpPr>
            <p:spPr>
              <a:xfrm>
                <a:off x="10016603" y="1998675"/>
                <a:ext cx="936788" cy="2104056"/>
              </a:xfrm>
              <a:custGeom>
                <a:avLst/>
                <a:gdLst>
                  <a:gd name="connsiteX0" fmla="*/ 427 w 936788"/>
                  <a:gd name="connsiteY0" fmla="*/ 533 h 2104056"/>
                  <a:gd name="connsiteX1" fmla="*/ 39449 w 936788"/>
                  <a:gd name="connsiteY1" fmla="*/ 196788 h 2104056"/>
                  <a:gd name="connsiteX2" fmla="*/ 312650 w 936788"/>
                  <a:gd name="connsiteY2" fmla="*/ 1136239 h 2104056"/>
                  <a:gd name="connsiteX3" fmla="*/ 820106 w 936788"/>
                  <a:gd name="connsiteY3" fmla="*/ 1950172 h 2104056"/>
                  <a:gd name="connsiteX4" fmla="*/ 937215 w 936788"/>
                  <a:gd name="connsiteY4" fmla="*/ 2104589 h 21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788" h="2104056">
                    <a:moveTo>
                      <a:pt x="427" y="533"/>
                    </a:moveTo>
                    <a:lnTo>
                      <a:pt x="39449" y="196788"/>
                    </a:lnTo>
                    <a:cubicBezTo>
                      <a:pt x="78472" y="393048"/>
                      <a:pt x="156518" y="785563"/>
                      <a:pt x="312650" y="1136239"/>
                    </a:cubicBezTo>
                    <a:cubicBezTo>
                      <a:pt x="468779" y="1486918"/>
                      <a:pt x="702997" y="1795754"/>
                      <a:pt x="820106" y="1950172"/>
                    </a:cubicBezTo>
                    <a:lnTo>
                      <a:pt x="937215" y="21045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6" name="Freeform: Shape 3215">
                <a:extLst>
                  <a:ext uri="{FF2B5EF4-FFF2-40B4-BE49-F238E27FC236}">
                    <a16:creationId xmlns:a16="http://schemas.microsoft.com/office/drawing/2014/main" id="{6B340F26-AB97-93FF-D09A-353BD9A5343D}"/>
                  </a:ext>
                </a:extLst>
              </p:cNvPr>
              <p:cNvSpPr/>
              <p:nvPr/>
            </p:nvSpPr>
            <p:spPr>
              <a:xfrm>
                <a:off x="7782435" y="1998675"/>
                <a:ext cx="2234168" cy="1770777"/>
              </a:xfrm>
              <a:custGeom>
                <a:avLst/>
                <a:gdLst>
                  <a:gd name="connsiteX0" fmla="*/ 2234703 w 2234168"/>
                  <a:gd name="connsiteY0" fmla="*/ 544 h 1770777"/>
                  <a:gd name="connsiteX1" fmla="*/ 2230936 w 2234168"/>
                  <a:gd name="connsiteY1" fmla="*/ 171412 h 1770777"/>
                  <a:gd name="connsiteX2" fmla="*/ 2097357 w 2234168"/>
                  <a:gd name="connsiteY2" fmla="*/ 912205 h 1770777"/>
                  <a:gd name="connsiteX3" fmla="*/ 1500212 w 2234168"/>
                  <a:gd name="connsiteY3" fmla="*/ 1367640 h 1770777"/>
                  <a:gd name="connsiteX4" fmla="*/ 773686 w 2234168"/>
                  <a:gd name="connsiteY4" fmla="*/ 1657833 h 1770777"/>
                  <a:gd name="connsiteX5" fmla="*/ 131305 w 2234168"/>
                  <a:gd name="connsiteY5" fmla="*/ 1759686 h 1770777"/>
                  <a:gd name="connsiteX6" fmla="*/ 535 w 2234168"/>
                  <a:gd name="connsiteY6" fmla="*/ 1771321 h 177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4168" h="1770777">
                    <a:moveTo>
                      <a:pt x="2234703" y="544"/>
                    </a:moveTo>
                    <a:lnTo>
                      <a:pt x="2230936" y="171412"/>
                    </a:lnTo>
                    <a:cubicBezTo>
                      <a:pt x="2227172" y="342281"/>
                      <a:pt x="2219638" y="684022"/>
                      <a:pt x="2097357" y="912205"/>
                    </a:cubicBezTo>
                    <a:cubicBezTo>
                      <a:pt x="1975072" y="1140388"/>
                      <a:pt x="1738039" y="1255015"/>
                      <a:pt x="1500212" y="1367640"/>
                    </a:cubicBezTo>
                    <a:cubicBezTo>
                      <a:pt x="1262385" y="1480265"/>
                      <a:pt x="1023763" y="1590887"/>
                      <a:pt x="773686" y="1657833"/>
                    </a:cubicBezTo>
                    <a:cubicBezTo>
                      <a:pt x="523608" y="1724780"/>
                      <a:pt x="262072" y="1748050"/>
                      <a:pt x="131305" y="1759686"/>
                    </a:cubicBezTo>
                    <a:lnTo>
                      <a:pt x="535" y="17713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7" name="Freeform: Shape 3216">
                <a:extLst>
                  <a:ext uri="{FF2B5EF4-FFF2-40B4-BE49-F238E27FC236}">
                    <a16:creationId xmlns:a16="http://schemas.microsoft.com/office/drawing/2014/main" id="{D73D5FCB-EB33-C874-D04A-AC39BE435C31}"/>
                  </a:ext>
                </a:extLst>
              </p:cNvPr>
              <p:cNvSpPr/>
              <p:nvPr/>
            </p:nvSpPr>
            <p:spPr>
              <a:xfrm>
                <a:off x="8950169" y="1912246"/>
                <a:ext cx="1085279" cy="1296608"/>
              </a:xfrm>
              <a:custGeom>
                <a:avLst/>
                <a:gdLst>
                  <a:gd name="connsiteX0" fmla="*/ 1066929 w 1085279"/>
                  <a:gd name="connsiteY0" fmla="*/ 86995 h 1296608"/>
                  <a:gd name="connsiteX1" fmla="*/ 1076910 w 1085279"/>
                  <a:gd name="connsiteY1" fmla="*/ 238519 h 1296608"/>
                  <a:gd name="connsiteX2" fmla="*/ 1012072 w 1085279"/>
                  <a:gd name="connsiteY2" fmla="*/ 882578 h 1296608"/>
                  <a:gd name="connsiteX3" fmla="*/ 497418 w 1085279"/>
                  <a:gd name="connsiteY3" fmla="*/ 1221941 h 1296608"/>
                  <a:gd name="connsiteX4" fmla="*/ 18364 w 1085279"/>
                  <a:gd name="connsiteY4" fmla="*/ 1163906 h 1296608"/>
                  <a:gd name="connsiteX5" fmla="*/ 104649 w 1085279"/>
                  <a:gd name="connsiteY5" fmla="*/ 240428 h 1296608"/>
                  <a:gd name="connsiteX6" fmla="*/ 152611 w 1085279"/>
                  <a:gd name="connsiteY6" fmla="*/ 566 h 12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279" h="1296608">
                    <a:moveTo>
                      <a:pt x="1066929" y="86995"/>
                    </a:moveTo>
                    <a:lnTo>
                      <a:pt x="1076910" y="238519"/>
                    </a:lnTo>
                    <a:cubicBezTo>
                      <a:pt x="1086892" y="390042"/>
                      <a:pt x="1106859" y="693089"/>
                      <a:pt x="1012072" y="882578"/>
                    </a:cubicBezTo>
                    <a:cubicBezTo>
                      <a:pt x="917285" y="1072071"/>
                      <a:pt x="707748" y="1148007"/>
                      <a:pt x="497418" y="1221941"/>
                    </a:cubicBezTo>
                    <a:cubicBezTo>
                      <a:pt x="287088" y="1295873"/>
                      <a:pt x="75964" y="1367803"/>
                      <a:pt x="18364" y="1163906"/>
                    </a:cubicBezTo>
                    <a:cubicBezTo>
                      <a:pt x="-39236" y="960010"/>
                      <a:pt x="56689" y="480290"/>
                      <a:pt x="104649" y="240428"/>
                    </a:cubicBezTo>
                    <a:lnTo>
                      <a:pt x="152611" y="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8" name="Freeform: Shape 3217">
                <a:extLst>
                  <a:ext uri="{FF2B5EF4-FFF2-40B4-BE49-F238E27FC236}">
                    <a16:creationId xmlns:a16="http://schemas.microsoft.com/office/drawing/2014/main" id="{189531C7-514D-649B-DAE5-B3370666064F}"/>
                  </a:ext>
                </a:extLst>
              </p:cNvPr>
              <p:cNvSpPr/>
              <p:nvPr/>
            </p:nvSpPr>
            <p:spPr>
              <a:xfrm>
                <a:off x="8234734" y="1998675"/>
                <a:ext cx="1783009" cy="1294938"/>
              </a:xfrm>
              <a:custGeom>
                <a:avLst/>
                <a:gdLst>
                  <a:gd name="connsiteX0" fmla="*/ 1782389 w 1783009"/>
                  <a:gd name="connsiteY0" fmla="*/ 560 h 1294938"/>
                  <a:gd name="connsiteX1" fmla="*/ 1783333 w 1783009"/>
                  <a:gd name="connsiteY1" fmla="*/ 156926 h 1294938"/>
                  <a:gd name="connsiteX2" fmla="*/ 1673308 w 1783009"/>
                  <a:gd name="connsiteY2" fmla="*/ 825217 h 1294938"/>
                  <a:gd name="connsiteX3" fmla="*/ 1104435 w 1783009"/>
                  <a:gd name="connsiteY3" fmla="*/ 1193652 h 1294938"/>
                  <a:gd name="connsiteX4" fmla="*/ 462716 w 1783009"/>
                  <a:gd name="connsiteY4" fmla="*/ 1222840 h 1294938"/>
                  <a:gd name="connsiteX5" fmla="*/ 70039 w 1783009"/>
                  <a:gd name="connsiteY5" fmla="*/ 556175 h 1294938"/>
                  <a:gd name="connsiteX6" fmla="*/ 519 w 1783009"/>
                  <a:gd name="connsiteY6" fmla="*/ 379305 h 129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3009" h="1294938">
                    <a:moveTo>
                      <a:pt x="1782389" y="560"/>
                    </a:moveTo>
                    <a:lnTo>
                      <a:pt x="1783333" y="156926"/>
                    </a:lnTo>
                    <a:cubicBezTo>
                      <a:pt x="1784280" y="313296"/>
                      <a:pt x="1786171" y="626036"/>
                      <a:pt x="1673308" y="825217"/>
                    </a:cubicBezTo>
                    <a:cubicBezTo>
                      <a:pt x="1560449" y="1024399"/>
                      <a:pt x="1332839" y="1110027"/>
                      <a:pt x="1104435" y="1193652"/>
                    </a:cubicBezTo>
                    <a:cubicBezTo>
                      <a:pt x="876031" y="1277277"/>
                      <a:pt x="646832" y="1358898"/>
                      <a:pt x="462716" y="1222840"/>
                    </a:cubicBezTo>
                    <a:cubicBezTo>
                      <a:pt x="278599" y="1086783"/>
                      <a:pt x="139559" y="733046"/>
                      <a:pt x="70039" y="556175"/>
                    </a:cubicBezTo>
                    <a:lnTo>
                      <a:pt x="519" y="3793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19" name="Freeform: Shape 3218">
                <a:extLst>
                  <a:ext uri="{FF2B5EF4-FFF2-40B4-BE49-F238E27FC236}">
                    <a16:creationId xmlns:a16="http://schemas.microsoft.com/office/drawing/2014/main" id="{9559D4B7-C564-8DF0-3D50-720ABCDA9228}"/>
                  </a:ext>
                </a:extLst>
              </p:cNvPr>
              <p:cNvSpPr/>
              <p:nvPr/>
            </p:nvSpPr>
            <p:spPr>
              <a:xfrm>
                <a:off x="8768036" y="1998675"/>
                <a:ext cx="1259511" cy="1227622"/>
              </a:xfrm>
              <a:custGeom>
                <a:avLst/>
                <a:gdLst>
                  <a:gd name="connsiteX0" fmla="*/ 1249068 w 1259511"/>
                  <a:gd name="connsiteY0" fmla="*/ 563 h 1227622"/>
                  <a:gd name="connsiteX1" fmla="*/ 1255619 w 1259511"/>
                  <a:gd name="connsiteY1" fmla="*/ 153121 h 1227622"/>
                  <a:gd name="connsiteX2" fmla="*/ 1173623 w 1259511"/>
                  <a:gd name="connsiteY2" fmla="*/ 802363 h 1227622"/>
                  <a:gd name="connsiteX3" fmla="*/ 638382 w 1259511"/>
                  <a:gd name="connsiteY3" fmla="*/ 1147941 h 1227622"/>
                  <a:gd name="connsiteX4" fmla="*/ 97564 w 1259511"/>
                  <a:gd name="connsiteY4" fmla="*/ 1108552 h 1227622"/>
                  <a:gd name="connsiteX5" fmla="*/ 1991 w 1259511"/>
                  <a:gd name="connsiteY5" fmla="*/ 239978 h 1227622"/>
                  <a:gd name="connsiteX6" fmla="*/ 5345 w 1259511"/>
                  <a:gd name="connsiteY6" fmla="*/ 13587 h 12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511" h="1227622">
                    <a:moveTo>
                      <a:pt x="1249068" y="563"/>
                    </a:moveTo>
                    <a:lnTo>
                      <a:pt x="1255619" y="153121"/>
                    </a:lnTo>
                    <a:cubicBezTo>
                      <a:pt x="1262169" y="305680"/>
                      <a:pt x="1275271" y="610800"/>
                      <a:pt x="1173623" y="802363"/>
                    </a:cubicBezTo>
                    <a:cubicBezTo>
                      <a:pt x="1071974" y="993927"/>
                      <a:pt x="855574" y="1071936"/>
                      <a:pt x="638382" y="1147941"/>
                    </a:cubicBezTo>
                    <a:cubicBezTo>
                      <a:pt x="421189" y="1223945"/>
                      <a:pt x="203203" y="1297946"/>
                      <a:pt x="97564" y="1108552"/>
                    </a:cubicBezTo>
                    <a:cubicBezTo>
                      <a:pt x="-8075" y="919162"/>
                      <a:pt x="-1363" y="466373"/>
                      <a:pt x="1991" y="239978"/>
                    </a:cubicBezTo>
                    <a:lnTo>
                      <a:pt x="5345" y="135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0" name="Freeform: Shape 3219">
                <a:extLst>
                  <a:ext uri="{FF2B5EF4-FFF2-40B4-BE49-F238E27FC236}">
                    <a16:creationId xmlns:a16="http://schemas.microsoft.com/office/drawing/2014/main" id="{509A5F81-07CE-BAF6-91CF-5BBEADA5E759}"/>
                  </a:ext>
                </a:extLst>
              </p:cNvPr>
              <p:cNvSpPr/>
              <p:nvPr/>
            </p:nvSpPr>
            <p:spPr>
              <a:xfrm>
                <a:off x="10048519" y="2011700"/>
                <a:ext cx="273017" cy="641390"/>
              </a:xfrm>
              <a:custGeom>
                <a:avLst/>
                <a:gdLst>
                  <a:gd name="connsiteX0" fmla="*/ 447 w 273017"/>
                  <a:gd name="connsiteY0" fmla="*/ 582 h 641390"/>
                  <a:gd name="connsiteX1" fmla="*/ 21650 w 273017"/>
                  <a:gd name="connsiteY1" fmla="*/ 154424 h 641390"/>
                  <a:gd name="connsiteX2" fmla="*/ 130767 w 273017"/>
                  <a:gd name="connsiteY2" fmla="*/ 640362 h 641390"/>
                  <a:gd name="connsiteX3" fmla="*/ 249168 w 273017"/>
                  <a:gd name="connsiteY3" fmla="*/ 276420 h 641390"/>
                  <a:gd name="connsiteX4" fmla="*/ 273465 w 273017"/>
                  <a:gd name="connsiteY4" fmla="*/ 146970 h 64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017" h="641390">
                    <a:moveTo>
                      <a:pt x="447" y="582"/>
                    </a:moveTo>
                    <a:lnTo>
                      <a:pt x="21650" y="154424"/>
                    </a:lnTo>
                    <a:cubicBezTo>
                      <a:pt x="42857" y="308270"/>
                      <a:pt x="85267" y="615962"/>
                      <a:pt x="130767" y="640362"/>
                    </a:cubicBezTo>
                    <a:cubicBezTo>
                      <a:pt x="176272" y="664758"/>
                      <a:pt x="224870" y="405866"/>
                      <a:pt x="249168" y="276420"/>
                    </a:cubicBezTo>
                    <a:lnTo>
                      <a:pt x="273465" y="1469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1" name="Freeform: Shape 3220">
                <a:extLst>
                  <a:ext uri="{FF2B5EF4-FFF2-40B4-BE49-F238E27FC236}">
                    <a16:creationId xmlns:a16="http://schemas.microsoft.com/office/drawing/2014/main" id="{A1CAA2B7-D77B-F38E-A257-489D180E1E10}"/>
                  </a:ext>
                </a:extLst>
              </p:cNvPr>
              <p:cNvSpPr/>
              <p:nvPr/>
            </p:nvSpPr>
            <p:spPr>
              <a:xfrm>
                <a:off x="10048519" y="2011700"/>
                <a:ext cx="155107" cy="622332"/>
              </a:xfrm>
              <a:custGeom>
                <a:avLst/>
                <a:gdLst>
                  <a:gd name="connsiteX0" fmla="*/ 451 w 155107"/>
                  <a:gd name="connsiteY0" fmla="*/ 582 h 622332"/>
                  <a:gd name="connsiteX1" fmla="*/ 19200 w 155107"/>
                  <a:gd name="connsiteY1" fmla="*/ 152940 h 622332"/>
                  <a:gd name="connsiteX2" fmla="*/ 101295 w 155107"/>
                  <a:gd name="connsiteY2" fmla="*/ 622510 h 622332"/>
                  <a:gd name="connsiteX3" fmla="*/ 148456 w 155107"/>
                  <a:gd name="connsiteY3" fmla="*/ 215423 h 622332"/>
                  <a:gd name="connsiteX4" fmla="*/ 155559 w 155107"/>
                  <a:gd name="connsiteY4" fmla="*/ 75563 h 62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7" h="622332">
                    <a:moveTo>
                      <a:pt x="451" y="582"/>
                    </a:moveTo>
                    <a:lnTo>
                      <a:pt x="19200" y="152940"/>
                    </a:lnTo>
                    <a:cubicBezTo>
                      <a:pt x="37949" y="305297"/>
                      <a:pt x="75443" y="610012"/>
                      <a:pt x="101295" y="622510"/>
                    </a:cubicBezTo>
                    <a:cubicBezTo>
                      <a:pt x="127147" y="635008"/>
                      <a:pt x="141353" y="355286"/>
                      <a:pt x="148456" y="215423"/>
                    </a:cubicBezTo>
                    <a:lnTo>
                      <a:pt x="155559" y="75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2" name="Freeform: Shape 3221">
                <a:extLst>
                  <a:ext uri="{FF2B5EF4-FFF2-40B4-BE49-F238E27FC236}">
                    <a16:creationId xmlns:a16="http://schemas.microsoft.com/office/drawing/2014/main" id="{5F22336A-0868-F887-198E-8D50C9E31078}"/>
                  </a:ext>
                </a:extLst>
              </p:cNvPr>
              <p:cNvSpPr/>
              <p:nvPr/>
            </p:nvSpPr>
            <p:spPr>
              <a:xfrm>
                <a:off x="10048519" y="2011700"/>
                <a:ext cx="244108" cy="636294"/>
              </a:xfrm>
              <a:custGeom>
                <a:avLst/>
                <a:gdLst>
                  <a:gd name="connsiteX0" fmla="*/ 448 w 244108"/>
                  <a:gd name="connsiteY0" fmla="*/ 582 h 636294"/>
                  <a:gd name="connsiteX1" fmla="*/ 21051 w 244108"/>
                  <a:gd name="connsiteY1" fmla="*/ 154037 h 636294"/>
                  <a:gd name="connsiteX2" fmla="*/ 123541 w 244108"/>
                  <a:gd name="connsiteY2" fmla="*/ 635666 h 636294"/>
                  <a:gd name="connsiteX3" fmla="*/ 224476 w 244108"/>
                  <a:gd name="connsiteY3" fmla="*/ 260381 h 636294"/>
                  <a:gd name="connsiteX4" fmla="*/ 244556 w 244108"/>
                  <a:gd name="connsiteY4" fmla="*/ 128196 h 63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08" h="636294">
                    <a:moveTo>
                      <a:pt x="448" y="582"/>
                    </a:moveTo>
                    <a:lnTo>
                      <a:pt x="21051" y="154037"/>
                    </a:lnTo>
                    <a:cubicBezTo>
                      <a:pt x="41655" y="307488"/>
                      <a:pt x="82857" y="614397"/>
                      <a:pt x="123541" y="635666"/>
                    </a:cubicBezTo>
                    <a:cubicBezTo>
                      <a:pt x="164228" y="656938"/>
                      <a:pt x="204392" y="392567"/>
                      <a:pt x="224476" y="260381"/>
                    </a:cubicBezTo>
                    <a:lnTo>
                      <a:pt x="244556" y="1281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3" name="Freeform: Shape 3222">
                <a:extLst>
                  <a:ext uri="{FF2B5EF4-FFF2-40B4-BE49-F238E27FC236}">
                    <a16:creationId xmlns:a16="http://schemas.microsoft.com/office/drawing/2014/main" id="{06616106-4C06-9EE3-19F7-8150CF8EFC6B}"/>
                  </a:ext>
                </a:extLst>
              </p:cNvPr>
              <p:cNvSpPr/>
              <p:nvPr/>
            </p:nvSpPr>
            <p:spPr>
              <a:xfrm>
                <a:off x="10048519" y="2011700"/>
                <a:ext cx="301528" cy="646712"/>
              </a:xfrm>
              <a:custGeom>
                <a:avLst/>
                <a:gdLst>
                  <a:gd name="connsiteX0" fmla="*/ 446 w 301528"/>
                  <a:gd name="connsiteY0" fmla="*/ 582 h 646712"/>
                  <a:gd name="connsiteX1" fmla="*/ 22245 w 301528"/>
                  <a:gd name="connsiteY1" fmla="*/ 154830 h 646712"/>
                  <a:gd name="connsiteX2" fmla="*/ 137895 w 301528"/>
                  <a:gd name="connsiteY2" fmla="*/ 645204 h 646712"/>
                  <a:gd name="connsiteX3" fmla="*/ 273519 w 301528"/>
                  <a:gd name="connsiteY3" fmla="*/ 292970 h 646712"/>
                  <a:gd name="connsiteX4" fmla="*/ 301975 w 301528"/>
                  <a:gd name="connsiteY4" fmla="*/ 166348 h 64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528" h="646712">
                    <a:moveTo>
                      <a:pt x="446" y="582"/>
                    </a:moveTo>
                    <a:lnTo>
                      <a:pt x="22245" y="154830"/>
                    </a:lnTo>
                    <a:cubicBezTo>
                      <a:pt x="44045" y="309078"/>
                      <a:pt x="87640" y="617575"/>
                      <a:pt x="137895" y="645204"/>
                    </a:cubicBezTo>
                    <a:cubicBezTo>
                      <a:pt x="188150" y="672834"/>
                      <a:pt x="245063" y="419589"/>
                      <a:pt x="273519" y="292970"/>
                    </a:cubicBezTo>
                    <a:lnTo>
                      <a:pt x="301975" y="1663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4" name="Freeform: Shape 3223">
                <a:extLst>
                  <a:ext uri="{FF2B5EF4-FFF2-40B4-BE49-F238E27FC236}">
                    <a16:creationId xmlns:a16="http://schemas.microsoft.com/office/drawing/2014/main" id="{253B5BA5-BD75-BA82-8C63-E93EA61A9154}"/>
                  </a:ext>
                </a:extLst>
              </p:cNvPr>
              <p:cNvSpPr/>
              <p:nvPr/>
            </p:nvSpPr>
            <p:spPr>
              <a:xfrm>
                <a:off x="10048519" y="2011700"/>
                <a:ext cx="329626" cy="652270"/>
              </a:xfrm>
              <a:custGeom>
                <a:avLst/>
                <a:gdLst>
                  <a:gd name="connsiteX0" fmla="*/ 445 w 329626"/>
                  <a:gd name="connsiteY0" fmla="*/ 581 h 652270"/>
                  <a:gd name="connsiteX1" fmla="*/ 22830 w 329626"/>
                  <a:gd name="connsiteY1" fmla="*/ 155247 h 652270"/>
                  <a:gd name="connsiteX2" fmla="*/ 144920 w 329626"/>
                  <a:gd name="connsiteY2" fmla="*/ 650197 h 652270"/>
                  <a:gd name="connsiteX3" fmla="*/ 297519 w 329626"/>
                  <a:gd name="connsiteY3" fmla="*/ 310025 h 652270"/>
                  <a:gd name="connsiteX4" fmla="*/ 330072 w 329626"/>
                  <a:gd name="connsiteY4" fmla="*/ 186314 h 65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626" h="652270">
                    <a:moveTo>
                      <a:pt x="445" y="581"/>
                    </a:moveTo>
                    <a:lnTo>
                      <a:pt x="22830" y="155247"/>
                    </a:lnTo>
                    <a:cubicBezTo>
                      <a:pt x="45214" y="309912"/>
                      <a:pt x="89983" y="619239"/>
                      <a:pt x="144920" y="650197"/>
                    </a:cubicBezTo>
                    <a:cubicBezTo>
                      <a:pt x="199857" y="681151"/>
                      <a:pt x="264966" y="433733"/>
                      <a:pt x="297519" y="310025"/>
                    </a:cubicBezTo>
                    <a:lnTo>
                      <a:pt x="330072" y="1863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5" name="Freeform: Shape 3224">
                <a:extLst>
                  <a:ext uri="{FF2B5EF4-FFF2-40B4-BE49-F238E27FC236}">
                    <a16:creationId xmlns:a16="http://schemas.microsoft.com/office/drawing/2014/main" id="{1425CC05-DEA0-A8D8-5571-AC3BEDD02626}"/>
                  </a:ext>
                </a:extLst>
              </p:cNvPr>
              <p:cNvSpPr/>
              <p:nvPr/>
            </p:nvSpPr>
            <p:spPr>
              <a:xfrm>
                <a:off x="10048519" y="2011700"/>
                <a:ext cx="357303" cy="658071"/>
              </a:xfrm>
              <a:custGeom>
                <a:avLst/>
                <a:gdLst>
                  <a:gd name="connsiteX0" fmla="*/ 444 w 357303"/>
                  <a:gd name="connsiteY0" fmla="*/ 581 h 658071"/>
                  <a:gd name="connsiteX1" fmla="*/ 23407 w 357303"/>
                  <a:gd name="connsiteY1" fmla="*/ 155674 h 658071"/>
                  <a:gd name="connsiteX2" fmla="*/ 151836 w 357303"/>
                  <a:gd name="connsiteY2" fmla="*/ 655336 h 658071"/>
                  <a:gd name="connsiteX3" fmla="*/ 321157 w 357303"/>
                  <a:gd name="connsiteY3" fmla="*/ 327582 h 658071"/>
                  <a:gd name="connsiteX4" fmla="*/ 357748 w 357303"/>
                  <a:gd name="connsiteY4" fmla="*/ 206870 h 65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303" h="658071">
                    <a:moveTo>
                      <a:pt x="444" y="581"/>
                    </a:moveTo>
                    <a:lnTo>
                      <a:pt x="23407" y="155674"/>
                    </a:lnTo>
                    <a:cubicBezTo>
                      <a:pt x="46365" y="310768"/>
                      <a:pt x="92287" y="620954"/>
                      <a:pt x="151836" y="655336"/>
                    </a:cubicBezTo>
                    <a:cubicBezTo>
                      <a:pt x="211389" y="689717"/>
                      <a:pt x="284567" y="448293"/>
                      <a:pt x="321157" y="327582"/>
                    </a:cubicBezTo>
                    <a:lnTo>
                      <a:pt x="357748" y="2068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6" name="Freeform: Shape 3225">
                <a:extLst>
                  <a:ext uri="{FF2B5EF4-FFF2-40B4-BE49-F238E27FC236}">
                    <a16:creationId xmlns:a16="http://schemas.microsoft.com/office/drawing/2014/main" id="{9ABC4EA9-0622-B3A5-18BB-7D2E0B5895EB}"/>
                  </a:ext>
                </a:extLst>
              </p:cNvPr>
              <p:cNvSpPr/>
              <p:nvPr/>
            </p:nvSpPr>
            <p:spPr>
              <a:xfrm>
                <a:off x="10048519" y="2011700"/>
                <a:ext cx="384541" cy="664121"/>
              </a:xfrm>
              <a:custGeom>
                <a:avLst/>
                <a:gdLst>
                  <a:gd name="connsiteX0" fmla="*/ 443 w 384541"/>
                  <a:gd name="connsiteY0" fmla="*/ 581 h 664121"/>
                  <a:gd name="connsiteX1" fmla="*/ 23973 w 384541"/>
                  <a:gd name="connsiteY1" fmla="*/ 156113 h 664121"/>
                  <a:gd name="connsiteX2" fmla="*/ 158645 w 384541"/>
                  <a:gd name="connsiteY2" fmla="*/ 660617 h 664121"/>
                  <a:gd name="connsiteX3" fmla="*/ 344422 w 384541"/>
                  <a:gd name="connsiteY3" fmla="*/ 345628 h 664121"/>
                  <a:gd name="connsiteX4" fmla="*/ 384985 w 384541"/>
                  <a:gd name="connsiteY4" fmla="*/ 227996 h 6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541" h="664121">
                    <a:moveTo>
                      <a:pt x="443" y="581"/>
                    </a:moveTo>
                    <a:lnTo>
                      <a:pt x="23973" y="156113"/>
                    </a:lnTo>
                    <a:cubicBezTo>
                      <a:pt x="47498" y="311645"/>
                      <a:pt x="94557" y="622713"/>
                      <a:pt x="158645" y="660617"/>
                    </a:cubicBezTo>
                    <a:cubicBezTo>
                      <a:pt x="222734" y="698521"/>
                      <a:pt x="303859" y="463256"/>
                      <a:pt x="344422" y="345628"/>
                    </a:cubicBezTo>
                    <a:lnTo>
                      <a:pt x="384985" y="2279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7" name="Freeform: Shape 3226">
                <a:extLst>
                  <a:ext uri="{FF2B5EF4-FFF2-40B4-BE49-F238E27FC236}">
                    <a16:creationId xmlns:a16="http://schemas.microsoft.com/office/drawing/2014/main" id="{ED25CBBA-9185-69C5-26B9-9D93B225C2C8}"/>
                  </a:ext>
                </a:extLst>
              </p:cNvPr>
              <p:cNvSpPr/>
              <p:nvPr/>
            </p:nvSpPr>
            <p:spPr>
              <a:xfrm>
                <a:off x="7907078" y="2011700"/>
                <a:ext cx="2141440" cy="2186765"/>
              </a:xfrm>
              <a:custGeom>
                <a:avLst/>
                <a:gdLst>
                  <a:gd name="connsiteX0" fmla="*/ 2141970 w 2141440"/>
                  <a:gd name="connsiteY0" fmla="*/ 529 h 2186765"/>
                  <a:gd name="connsiteX1" fmla="*/ 2135182 w 2141440"/>
                  <a:gd name="connsiteY1" fmla="*/ 174100 h 2186765"/>
                  <a:gd name="connsiteX2" fmla="*/ 1990469 w 2141440"/>
                  <a:gd name="connsiteY2" fmla="*/ 930046 h 2186765"/>
                  <a:gd name="connsiteX3" fmla="*/ 1395132 w 2141440"/>
                  <a:gd name="connsiteY3" fmla="*/ 1409855 h 2186765"/>
                  <a:gd name="connsiteX4" fmla="*/ 689984 w 2141440"/>
                  <a:gd name="connsiteY4" fmla="*/ 1779675 h 2186765"/>
                  <a:gd name="connsiteX5" fmla="*/ 114749 w 2141440"/>
                  <a:gd name="connsiteY5" fmla="*/ 2117702 h 2186765"/>
                  <a:gd name="connsiteX6" fmla="*/ 530 w 2141440"/>
                  <a:gd name="connsiteY6" fmla="*/ 2187295 h 218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1440" h="2186765">
                    <a:moveTo>
                      <a:pt x="2141970" y="529"/>
                    </a:moveTo>
                    <a:lnTo>
                      <a:pt x="2135182" y="174100"/>
                    </a:lnTo>
                    <a:cubicBezTo>
                      <a:pt x="2128390" y="347676"/>
                      <a:pt x="2114813" y="694826"/>
                      <a:pt x="1990469" y="930046"/>
                    </a:cubicBezTo>
                    <a:cubicBezTo>
                      <a:pt x="1866130" y="1165269"/>
                      <a:pt x="1631027" y="1288564"/>
                      <a:pt x="1395132" y="1409855"/>
                    </a:cubicBezTo>
                    <a:cubicBezTo>
                      <a:pt x="1159237" y="1531147"/>
                      <a:pt x="922548" y="1650435"/>
                      <a:pt x="689984" y="1779675"/>
                    </a:cubicBezTo>
                    <a:cubicBezTo>
                      <a:pt x="457415" y="1908915"/>
                      <a:pt x="228972" y="2048105"/>
                      <a:pt x="114749" y="2117702"/>
                    </a:cubicBezTo>
                    <a:lnTo>
                      <a:pt x="530" y="21872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8" name="Freeform: Shape 3227">
                <a:extLst>
                  <a:ext uri="{FF2B5EF4-FFF2-40B4-BE49-F238E27FC236}">
                    <a16:creationId xmlns:a16="http://schemas.microsoft.com/office/drawing/2014/main" id="{36C4D81A-DBA6-A3D4-696D-3A6A20940B6C}"/>
                  </a:ext>
                </a:extLst>
              </p:cNvPr>
              <p:cNvSpPr/>
              <p:nvPr/>
            </p:nvSpPr>
            <p:spPr>
              <a:xfrm>
                <a:off x="8951729" y="1912246"/>
                <a:ext cx="1105983" cy="1297819"/>
              </a:xfrm>
              <a:custGeom>
                <a:avLst/>
                <a:gdLst>
                  <a:gd name="connsiteX0" fmla="*/ 1097284 w 1105983"/>
                  <a:gd name="connsiteY0" fmla="*/ 100020 h 1297819"/>
                  <a:gd name="connsiteX1" fmla="*/ 1102946 w 1105983"/>
                  <a:gd name="connsiteY1" fmla="*/ 249777 h 1297819"/>
                  <a:gd name="connsiteX2" fmla="*/ 1020485 w 1105983"/>
                  <a:gd name="connsiteY2" fmla="*/ 886649 h 1297819"/>
                  <a:gd name="connsiteX3" fmla="*/ 499847 w 1105983"/>
                  <a:gd name="connsiteY3" fmla="*/ 1223569 h 1297819"/>
                  <a:gd name="connsiteX4" fmla="*/ 18800 w 1105983"/>
                  <a:gd name="connsiteY4" fmla="*/ 1164722 h 1297819"/>
                  <a:gd name="connsiteX5" fmla="*/ 103421 w 1105983"/>
                  <a:gd name="connsiteY5" fmla="*/ 240563 h 1297819"/>
                  <a:gd name="connsiteX6" fmla="*/ 151050 w 1105983"/>
                  <a:gd name="connsiteY6" fmla="*/ 566 h 129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5983" h="1297819">
                    <a:moveTo>
                      <a:pt x="1097284" y="100020"/>
                    </a:moveTo>
                    <a:lnTo>
                      <a:pt x="1102946" y="249777"/>
                    </a:lnTo>
                    <a:cubicBezTo>
                      <a:pt x="1108604" y="399537"/>
                      <a:pt x="1119925" y="699058"/>
                      <a:pt x="1020485" y="886649"/>
                    </a:cubicBezTo>
                    <a:cubicBezTo>
                      <a:pt x="921043" y="1074240"/>
                      <a:pt x="710842" y="1149905"/>
                      <a:pt x="499847" y="1223569"/>
                    </a:cubicBezTo>
                    <a:cubicBezTo>
                      <a:pt x="288852" y="1297230"/>
                      <a:pt x="77062" y="1368889"/>
                      <a:pt x="18800" y="1164722"/>
                    </a:cubicBezTo>
                    <a:cubicBezTo>
                      <a:pt x="-39465" y="960554"/>
                      <a:pt x="55793" y="480560"/>
                      <a:pt x="103421" y="240563"/>
                    </a:cubicBezTo>
                    <a:lnTo>
                      <a:pt x="151050" y="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29" name="Freeform: Shape 3228">
                <a:extLst>
                  <a:ext uri="{FF2B5EF4-FFF2-40B4-BE49-F238E27FC236}">
                    <a16:creationId xmlns:a16="http://schemas.microsoft.com/office/drawing/2014/main" id="{7EF95EF0-0230-9059-AC4E-1A6254804B78}"/>
                  </a:ext>
                </a:extLst>
              </p:cNvPr>
              <p:cNvSpPr/>
              <p:nvPr/>
            </p:nvSpPr>
            <p:spPr>
              <a:xfrm>
                <a:off x="8234734" y="2011700"/>
                <a:ext cx="1813785" cy="1283043"/>
              </a:xfrm>
              <a:custGeom>
                <a:avLst/>
                <a:gdLst>
                  <a:gd name="connsiteX0" fmla="*/ 1814304 w 1813785"/>
                  <a:gd name="connsiteY0" fmla="*/ 560 h 1283043"/>
                  <a:gd name="connsiteX1" fmla="*/ 1810928 w 1813785"/>
                  <a:gd name="connsiteY1" fmla="*/ 155163 h 1283043"/>
                  <a:gd name="connsiteX2" fmla="*/ 1683281 w 1813785"/>
                  <a:gd name="connsiteY2" fmla="*/ 816263 h 1283043"/>
                  <a:gd name="connsiteX3" fmla="*/ 1108423 w 1813785"/>
                  <a:gd name="connsiteY3" fmla="*/ 1182256 h 1283043"/>
                  <a:gd name="connsiteX4" fmla="*/ 464708 w 1813785"/>
                  <a:gd name="connsiteY4" fmla="*/ 1210629 h 1283043"/>
                  <a:gd name="connsiteX5" fmla="*/ 70371 w 1813785"/>
                  <a:gd name="connsiteY5" fmla="*/ 543286 h 1283043"/>
                  <a:gd name="connsiteX6" fmla="*/ 518 w 1813785"/>
                  <a:gd name="connsiteY6" fmla="*/ 366280 h 128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5" h="1283043">
                    <a:moveTo>
                      <a:pt x="1814304" y="560"/>
                    </a:moveTo>
                    <a:lnTo>
                      <a:pt x="1810928" y="155163"/>
                    </a:lnTo>
                    <a:cubicBezTo>
                      <a:pt x="1807552" y="309770"/>
                      <a:pt x="1800796" y="618980"/>
                      <a:pt x="1683281" y="816263"/>
                    </a:cubicBezTo>
                    <a:cubicBezTo>
                      <a:pt x="1565766" y="1013547"/>
                      <a:pt x="1337492" y="1098901"/>
                      <a:pt x="1108423" y="1182256"/>
                    </a:cubicBezTo>
                    <a:cubicBezTo>
                      <a:pt x="879354" y="1265609"/>
                      <a:pt x="649494" y="1346958"/>
                      <a:pt x="464708" y="1210629"/>
                    </a:cubicBezTo>
                    <a:cubicBezTo>
                      <a:pt x="279926" y="1074300"/>
                      <a:pt x="140224" y="720291"/>
                      <a:pt x="70371" y="543286"/>
                    </a:cubicBezTo>
                    <a:lnTo>
                      <a:pt x="518" y="3662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0" name="Freeform: Shape 3229">
                <a:extLst>
                  <a:ext uri="{FF2B5EF4-FFF2-40B4-BE49-F238E27FC236}">
                    <a16:creationId xmlns:a16="http://schemas.microsoft.com/office/drawing/2014/main" id="{073A9A58-D699-93A6-E0FC-59554104E3D9}"/>
                  </a:ext>
                </a:extLst>
              </p:cNvPr>
              <p:cNvSpPr/>
              <p:nvPr/>
            </p:nvSpPr>
            <p:spPr>
              <a:xfrm>
                <a:off x="8768600" y="2011700"/>
                <a:ext cx="1282925" cy="1215793"/>
              </a:xfrm>
              <a:custGeom>
                <a:avLst/>
                <a:gdLst>
                  <a:gd name="connsiteX0" fmla="*/ 1280419 w 1282925"/>
                  <a:gd name="connsiteY0" fmla="*/ 562 h 1215793"/>
                  <a:gd name="connsiteX1" fmla="*/ 1282646 w 1282925"/>
                  <a:gd name="connsiteY1" fmla="*/ 151358 h 1215793"/>
                  <a:gd name="connsiteX2" fmla="*/ 1183032 w 1282925"/>
                  <a:gd name="connsiteY2" fmla="*/ 793406 h 1215793"/>
                  <a:gd name="connsiteX3" fmla="*/ 641806 w 1282925"/>
                  <a:gd name="connsiteY3" fmla="*/ 1136543 h 1215793"/>
                  <a:gd name="connsiteX4" fmla="*/ 98996 w 1282925"/>
                  <a:gd name="connsiteY4" fmla="*/ 1096343 h 1215793"/>
                  <a:gd name="connsiteX5" fmla="*/ 1758 w 1282925"/>
                  <a:gd name="connsiteY5" fmla="*/ 227088 h 1215793"/>
                  <a:gd name="connsiteX6" fmla="*/ 4779 w 1282925"/>
                  <a:gd name="connsiteY6" fmla="*/ 562 h 12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5" h="1215793">
                    <a:moveTo>
                      <a:pt x="1280419" y="562"/>
                    </a:moveTo>
                    <a:lnTo>
                      <a:pt x="1282646" y="151358"/>
                    </a:lnTo>
                    <a:cubicBezTo>
                      <a:pt x="1284877" y="302153"/>
                      <a:pt x="1289336" y="603744"/>
                      <a:pt x="1183032" y="793406"/>
                    </a:cubicBezTo>
                    <a:cubicBezTo>
                      <a:pt x="1076727" y="983070"/>
                      <a:pt x="859663" y="1060809"/>
                      <a:pt x="641806" y="1136543"/>
                    </a:cubicBezTo>
                    <a:cubicBezTo>
                      <a:pt x="423949" y="1212276"/>
                      <a:pt x="205296" y="1286007"/>
                      <a:pt x="98996" y="1096343"/>
                    </a:cubicBezTo>
                    <a:cubicBezTo>
                      <a:pt x="-7309" y="906678"/>
                      <a:pt x="-1263" y="453618"/>
                      <a:pt x="1758" y="227088"/>
                    </a:cubicBezTo>
                    <a:lnTo>
                      <a:pt x="4779" y="5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1" name="Freeform: Shape 3230">
                <a:extLst>
                  <a:ext uri="{FF2B5EF4-FFF2-40B4-BE49-F238E27FC236}">
                    <a16:creationId xmlns:a16="http://schemas.microsoft.com/office/drawing/2014/main" id="{6CC263F1-90D9-AB88-7E22-BC14300DF3A7}"/>
                  </a:ext>
                </a:extLst>
              </p:cNvPr>
              <p:cNvSpPr/>
              <p:nvPr/>
            </p:nvSpPr>
            <p:spPr>
              <a:xfrm>
                <a:off x="7880363" y="2011700"/>
                <a:ext cx="2168155" cy="2123214"/>
              </a:xfrm>
              <a:custGeom>
                <a:avLst/>
                <a:gdLst>
                  <a:gd name="connsiteX0" fmla="*/ 2168686 w 2168155"/>
                  <a:gd name="connsiteY0" fmla="*/ 531 h 2123214"/>
                  <a:gd name="connsiteX1" fmla="*/ 2161620 w 2168155"/>
                  <a:gd name="connsiteY1" fmla="*/ 173441 h 2123214"/>
                  <a:gd name="connsiteX2" fmla="*/ 2015517 w 2168155"/>
                  <a:gd name="connsiteY2" fmla="*/ 926076 h 2123214"/>
                  <a:gd name="connsiteX3" fmla="*/ 1418509 w 2168155"/>
                  <a:gd name="connsiteY3" fmla="*/ 1401913 h 2123214"/>
                  <a:gd name="connsiteX4" fmla="*/ 708349 w 2168155"/>
                  <a:gd name="connsiteY4" fmla="*/ 1759817 h 2123214"/>
                  <a:gd name="connsiteX5" fmla="*/ 118367 w 2168155"/>
                  <a:gd name="connsiteY5" fmla="*/ 2062756 h 2123214"/>
                  <a:gd name="connsiteX6" fmla="*/ 531 w 2168155"/>
                  <a:gd name="connsiteY6" fmla="*/ 2123746 h 2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155" h="2123214">
                    <a:moveTo>
                      <a:pt x="2168686" y="531"/>
                    </a:moveTo>
                    <a:lnTo>
                      <a:pt x="2161620" y="173441"/>
                    </a:lnTo>
                    <a:cubicBezTo>
                      <a:pt x="2154550" y="346354"/>
                      <a:pt x="2140413" y="692180"/>
                      <a:pt x="2015517" y="926076"/>
                    </a:cubicBezTo>
                    <a:cubicBezTo>
                      <a:pt x="1890619" y="1159975"/>
                      <a:pt x="1654961" y="1281946"/>
                      <a:pt x="1418509" y="1401913"/>
                    </a:cubicBezTo>
                    <a:cubicBezTo>
                      <a:pt x="1182057" y="1521881"/>
                      <a:pt x="944813" y="1639845"/>
                      <a:pt x="708349" y="1759817"/>
                    </a:cubicBezTo>
                    <a:cubicBezTo>
                      <a:pt x="471889" y="1879788"/>
                      <a:pt x="236208" y="2001769"/>
                      <a:pt x="118367" y="2062756"/>
                    </a:cubicBezTo>
                    <a:lnTo>
                      <a:pt x="531" y="212374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2" name="Freeform: Shape 3231">
                <a:extLst>
                  <a:ext uri="{FF2B5EF4-FFF2-40B4-BE49-F238E27FC236}">
                    <a16:creationId xmlns:a16="http://schemas.microsoft.com/office/drawing/2014/main" id="{CFAAB60B-E91E-06F8-6EFE-A45956D3C99B}"/>
                  </a:ext>
                </a:extLst>
              </p:cNvPr>
              <p:cNvSpPr/>
              <p:nvPr/>
            </p:nvSpPr>
            <p:spPr>
              <a:xfrm>
                <a:off x="7893388" y="2011700"/>
                <a:ext cx="2155131" cy="2155131"/>
              </a:xfrm>
              <a:custGeom>
                <a:avLst/>
                <a:gdLst>
                  <a:gd name="connsiteX0" fmla="*/ 2155661 w 2155131"/>
                  <a:gd name="connsiteY0" fmla="*/ 530 h 2155131"/>
                  <a:gd name="connsiteX1" fmla="*/ 2148730 w 2155131"/>
                  <a:gd name="connsiteY1" fmla="*/ 173772 h 2155131"/>
                  <a:gd name="connsiteX2" fmla="*/ 2003304 w 2155131"/>
                  <a:gd name="connsiteY2" fmla="*/ 928072 h 2155131"/>
                  <a:gd name="connsiteX3" fmla="*/ 1407112 w 2155131"/>
                  <a:gd name="connsiteY3" fmla="*/ 1405902 h 2155131"/>
                  <a:gd name="connsiteX4" fmla="*/ 699395 w 2155131"/>
                  <a:gd name="connsiteY4" fmla="*/ 1769790 h 2155131"/>
                  <a:gd name="connsiteX5" fmla="*/ 116604 w 2155131"/>
                  <a:gd name="connsiteY5" fmla="*/ 2090351 h 2155131"/>
                  <a:gd name="connsiteX6" fmla="*/ 530 w 2155131"/>
                  <a:gd name="connsiteY6" fmla="*/ 2155661 h 215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5131" h="2155131">
                    <a:moveTo>
                      <a:pt x="2155661" y="530"/>
                    </a:moveTo>
                    <a:lnTo>
                      <a:pt x="2148730" y="173772"/>
                    </a:lnTo>
                    <a:cubicBezTo>
                      <a:pt x="2141795" y="347018"/>
                      <a:pt x="2127933" y="693510"/>
                      <a:pt x="2003304" y="928072"/>
                    </a:cubicBezTo>
                    <a:cubicBezTo>
                      <a:pt x="1878679" y="1162634"/>
                      <a:pt x="1643292" y="1285269"/>
                      <a:pt x="1407112" y="1405902"/>
                    </a:cubicBezTo>
                    <a:cubicBezTo>
                      <a:pt x="1170931" y="1526534"/>
                      <a:pt x="933957" y="1645163"/>
                      <a:pt x="699395" y="1769790"/>
                    </a:cubicBezTo>
                    <a:cubicBezTo>
                      <a:pt x="464833" y="1894417"/>
                      <a:pt x="232682" y="2025037"/>
                      <a:pt x="116604" y="2090351"/>
                    </a:cubicBezTo>
                    <a:lnTo>
                      <a:pt x="530" y="21556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3" name="Freeform: Shape 3232">
                <a:extLst>
                  <a:ext uri="{FF2B5EF4-FFF2-40B4-BE49-F238E27FC236}">
                    <a16:creationId xmlns:a16="http://schemas.microsoft.com/office/drawing/2014/main" id="{BBB4A216-5F1A-0048-922A-79569D2D37BA}"/>
                  </a:ext>
                </a:extLst>
              </p:cNvPr>
              <p:cNvSpPr/>
              <p:nvPr/>
            </p:nvSpPr>
            <p:spPr>
              <a:xfrm>
                <a:off x="7868008" y="2011700"/>
                <a:ext cx="2180511" cy="2091031"/>
              </a:xfrm>
              <a:custGeom>
                <a:avLst/>
                <a:gdLst>
                  <a:gd name="connsiteX0" fmla="*/ 2181042 w 2180511"/>
                  <a:gd name="connsiteY0" fmla="*/ 532 h 2091031"/>
                  <a:gd name="connsiteX1" fmla="*/ 2173844 w 2180511"/>
                  <a:gd name="connsiteY1" fmla="*/ 173109 h 2091031"/>
                  <a:gd name="connsiteX2" fmla="*/ 2027101 w 2180511"/>
                  <a:gd name="connsiteY2" fmla="*/ 924069 h 2091031"/>
                  <a:gd name="connsiteX3" fmla="*/ 1429321 w 2180511"/>
                  <a:gd name="connsiteY3" fmla="*/ 1397892 h 2091031"/>
                  <a:gd name="connsiteX4" fmla="*/ 716846 w 2180511"/>
                  <a:gd name="connsiteY4" fmla="*/ 1749761 h 2091031"/>
                  <a:gd name="connsiteX5" fmla="*/ 120043 w 2180511"/>
                  <a:gd name="connsiteY5" fmla="*/ 2034933 h 2091031"/>
                  <a:gd name="connsiteX6" fmla="*/ 531 w 2180511"/>
                  <a:gd name="connsiteY6" fmla="*/ 2091564 h 20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0511" h="2091031">
                    <a:moveTo>
                      <a:pt x="2181042" y="532"/>
                    </a:moveTo>
                    <a:lnTo>
                      <a:pt x="2173844" y="173109"/>
                    </a:lnTo>
                    <a:cubicBezTo>
                      <a:pt x="2166650" y="345685"/>
                      <a:pt x="2152253" y="690838"/>
                      <a:pt x="2027101" y="924069"/>
                    </a:cubicBezTo>
                    <a:cubicBezTo>
                      <a:pt x="1901945" y="1157294"/>
                      <a:pt x="1666029" y="1278595"/>
                      <a:pt x="1429321" y="1397892"/>
                    </a:cubicBezTo>
                    <a:cubicBezTo>
                      <a:pt x="1192612" y="1517189"/>
                      <a:pt x="955110" y="1634482"/>
                      <a:pt x="716846" y="1749761"/>
                    </a:cubicBezTo>
                    <a:cubicBezTo>
                      <a:pt x="478583" y="1865039"/>
                      <a:pt x="239555" y="1978303"/>
                      <a:pt x="120043" y="2034933"/>
                    </a:cubicBezTo>
                    <a:lnTo>
                      <a:pt x="531" y="2091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4" name="Freeform: Shape 3233">
                <a:extLst>
                  <a:ext uri="{FF2B5EF4-FFF2-40B4-BE49-F238E27FC236}">
                    <a16:creationId xmlns:a16="http://schemas.microsoft.com/office/drawing/2014/main" id="{93C234B0-C6CB-5A27-0B6D-C15DA01ED593}"/>
                  </a:ext>
                </a:extLst>
              </p:cNvPr>
              <p:cNvSpPr/>
              <p:nvPr/>
            </p:nvSpPr>
            <p:spPr>
              <a:xfrm>
                <a:off x="7856333" y="2011700"/>
                <a:ext cx="2192186" cy="2058599"/>
              </a:xfrm>
              <a:custGeom>
                <a:avLst/>
                <a:gdLst>
                  <a:gd name="connsiteX0" fmla="*/ 2192718 w 2192186"/>
                  <a:gd name="connsiteY0" fmla="*/ 533 h 2058599"/>
                  <a:gd name="connsiteX1" fmla="*/ 2185399 w 2192186"/>
                  <a:gd name="connsiteY1" fmla="*/ 172770 h 2058599"/>
                  <a:gd name="connsiteX2" fmla="*/ 2038045 w 2192186"/>
                  <a:gd name="connsiteY2" fmla="*/ 922040 h 2058599"/>
                  <a:gd name="connsiteX3" fmla="*/ 1439536 w 2192186"/>
                  <a:gd name="connsiteY3" fmla="*/ 1393839 h 2058599"/>
                  <a:gd name="connsiteX4" fmla="*/ 724871 w 2192186"/>
                  <a:gd name="connsiteY4" fmla="*/ 1739627 h 2058599"/>
                  <a:gd name="connsiteX5" fmla="*/ 121623 w 2192186"/>
                  <a:gd name="connsiteY5" fmla="*/ 2006895 h 2058599"/>
                  <a:gd name="connsiteX6" fmla="*/ 531 w 2192186"/>
                  <a:gd name="connsiteY6" fmla="*/ 2059133 h 205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2186" h="2058599">
                    <a:moveTo>
                      <a:pt x="2192718" y="533"/>
                    </a:moveTo>
                    <a:lnTo>
                      <a:pt x="2185399" y="172770"/>
                    </a:lnTo>
                    <a:cubicBezTo>
                      <a:pt x="2178080" y="345010"/>
                      <a:pt x="2163442" y="689490"/>
                      <a:pt x="2038045" y="922040"/>
                    </a:cubicBezTo>
                    <a:cubicBezTo>
                      <a:pt x="1912648" y="1154593"/>
                      <a:pt x="1676489" y="1275217"/>
                      <a:pt x="1439536" y="1393839"/>
                    </a:cubicBezTo>
                    <a:cubicBezTo>
                      <a:pt x="1202584" y="1512460"/>
                      <a:pt x="964839" y="1629078"/>
                      <a:pt x="724871" y="1739627"/>
                    </a:cubicBezTo>
                    <a:cubicBezTo>
                      <a:pt x="484904" y="1850175"/>
                      <a:pt x="242719" y="1954654"/>
                      <a:pt x="121623" y="2006895"/>
                    </a:cubicBezTo>
                    <a:lnTo>
                      <a:pt x="531" y="20591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5" name="Freeform: Shape 3234">
                <a:extLst>
                  <a:ext uri="{FF2B5EF4-FFF2-40B4-BE49-F238E27FC236}">
                    <a16:creationId xmlns:a16="http://schemas.microsoft.com/office/drawing/2014/main" id="{DE6BB629-39FD-E679-FC43-4B019036ADC4}"/>
                  </a:ext>
                </a:extLst>
              </p:cNvPr>
              <p:cNvSpPr/>
              <p:nvPr/>
            </p:nvSpPr>
            <p:spPr>
              <a:xfrm>
                <a:off x="7845338" y="2011700"/>
                <a:ext cx="2203180" cy="2025930"/>
              </a:xfrm>
              <a:custGeom>
                <a:avLst/>
                <a:gdLst>
                  <a:gd name="connsiteX0" fmla="*/ 2203713 w 2203180"/>
                  <a:gd name="connsiteY0" fmla="*/ 534 h 2025930"/>
                  <a:gd name="connsiteX1" fmla="*/ 2196281 w 2203180"/>
                  <a:gd name="connsiteY1" fmla="*/ 172431 h 2025930"/>
                  <a:gd name="connsiteX2" fmla="*/ 2048353 w 2203180"/>
                  <a:gd name="connsiteY2" fmla="*/ 920000 h 2025930"/>
                  <a:gd name="connsiteX3" fmla="*/ 1449157 w 2203180"/>
                  <a:gd name="connsiteY3" fmla="*/ 1389756 h 2025930"/>
                  <a:gd name="connsiteX4" fmla="*/ 732432 w 2203180"/>
                  <a:gd name="connsiteY4" fmla="*/ 1729418 h 2025930"/>
                  <a:gd name="connsiteX5" fmla="*/ 123113 w 2203180"/>
                  <a:gd name="connsiteY5" fmla="*/ 1978649 h 2025930"/>
                  <a:gd name="connsiteX6" fmla="*/ 532 w 2203180"/>
                  <a:gd name="connsiteY6" fmla="*/ 2026465 h 202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180" h="2025930">
                    <a:moveTo>
                      <a:pt x="2203713" y="534"/>
                    </a:moveTo>
                    <a:lnTo>
                      <a:pt x="2196281" y="172431"/>
                    </a:lnTo>
                    <a:cubicBezTo>
                      <a:pt x="2188848" y="344331"/>
                      <a:pt x="2173980" y="688130"/>
                      <a:pt x="2048353" y="920000"/>
                    </a:cubicBezTo>
                    <a:cubicBezTo>
                      <a:pt x="1922727" y="1151870"/>
                      <a:pt x="1686339" y="1271815"/>
                      <a:pt x="1449157" y="1389756"/>
                    </a:cubicBezTo>
                    <a:cubicBezTo>
                      <a:pt x="1211976" y="1507697"/>
                      <a:pt x="974002" y="1623634"/>
                      <a:pt x="732432" y="1729418"/>
                    </a:cubicBezTo>
                    <a:cubicBezTo>
                      <a:pt x="490862" y="1835202"/>
                      <a:pt x="245697" y="1930833"/>
                      <a:pt x="123113" y="1978649"/>
                    </a:cubicBezTo>
                    <a:lnTo>
                      <a:pt x="532" y="20264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6" name="Freeform: Shape 3235">
                <a:extLst>
                  <a:ext uri="{FF2B5EF4-FFF2-40B4-BE49-F238E27FC236}">
                    <a16:creationId xmlns:a16="http://schemas.microsoft.com/office/drawing/2014/main" id="{4A67E46C-34B3-C8D4-8104-66B0859F6F5B}"/>
                  </a:ext>
                </a:extLst>
              </p:cNvPr>
              <p:cNvSpPr/>
              <p:nvPr/>
            </p:nvSpPr>
            <p:spPr>
              <a:xfrm>
                <a:off x="10080154" y="2025390"/>
                <a:ext cx="55228" cy="599937"/>
              </a:xfrm>
              <a:custGeom>
                <a:avLst/>
                <a:gdLst>
                  <a:gd name="connsiteX0" fmla="*/ 452 w 55228"/>
                  <a:gd name="connsiteY0" fmla="*/ 582 h 599937"/>
                  <a:gd name="connsiteX1" fmla="*/ 12669 w 55228"/>
                  <a:gd name="connsiteY1" fmla="*/ 149962 h 599937"/>
                  <a:gd name="connsiteX2" fmla="*/ 54537 w 55228"/>
                  <a:gd name="connsiteY2" fmla="*/ 600505 h 599937"/>
                  <a:gd name="connsiteX3" fmla="*/ 38788 w 55228"/>
                  <a:gd name="connsiteY3" fmla="*/ 161923 h 599937"/>
                  <a:gd name="connsiteX4" fmla="*/ 31798 w 55228"/>
                  <a:gd name="connsiteY4" fmla="*/ 14931 h 59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28" h="599937">
                    <a:moveTo>
                      <a:pt x="452" y="582"/>
                    </a:moveTo>
                    <a:lnTo>
                      <a:pt x="12669" y="149962"/>
                    </a:lnTo>
                    <a:cubicBezTo>
                      <a:pt x="24885" y="299346"/>
                      <a:pt x="49314" y="598113"/>
                      <a:pt x="54537" y="600505"/>
                    </a:cubicBezTo>
                    <a:cubicBezTo>
                      <a:pt x="59764" y="602898"/>
                      <a:pt x="45781" y="308914"/>
                      <a:pt x="38788" y="161923"/>
                    </a:cubicBezTo>
                    <a:lnTo>
                      <a:pt x="31798" y="1493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7" name="Freeform: Shape 3236">
                <a:extLst>
                  <a:ext uri="{FF2B5EF4-FFF2-40B4-BE49-F238E27FC236}">
                    <a16:creationId xmlns:a16="http://schemas.microsoft.com/office/drawing/2014/main" id="{7634E3E3-4452-937D-F386-5353C60FADC0}"/>
                  </a:ext>
                </a:extLst>
              </p:cNvPr>
              <p:cNvSpPr/>
              <p:nvPr/>
            </p:nvSpPr>
            <p:spPr>
              <a:xfrm>
                <a:off x="8907335" y="1934803"/>
                <a:ext cx="1173183" cy="1280459"/>
              </a:xfrm>
              <a:custGeom>
                <a:avLst/>
                <a:gdLst>
                  <a:gd name="connsiteX0" fmla="*/ 1173313 w 1173183"/>
                  <a:gd name="connsiteY0" fmla="*/ 91153 h 1280459"/>
                  <a:gd name="connsiteX1" fmla="*/ 1173638 w 1173183"/>
                  <a:gd name="connsiteY1" fmla="*/ 239293 h 1280459"/>
                  <a:gd name="connsiteX2" fmla="*/ 1068457 w 1173183"/>
                  <a:gd name="connsiteY2" fmla="*/ 869779 h 1280459"/>
                  <a:gd name="connsiteX3" fmla="*/ 535582 w 1173183"/>
                  <a:gd name="connsiteY3" fmla="*/ 1205543 h 1280459"/>
                  <a:gd name="connsiteX4" fmla="*/ 33638 w 1173183"/>
                  <a:gd name="connsiteY4" fmla="*/ 1150068 h 1280459"/>
                  <a:gd name="connsiteX5" fmla="*/ 60901 w 1173183"/>
                  <a:gd name="connsiteY5" fmla="*/ 237647 h 1280459"/>
                  <a:gd name="connsiteX6" fmla="*/ 94537 w 1173183"/>
                  <a:gd name="connsiteY6" fmla="*/ 565 h 128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3183" h="1280459">
                    <a:moveTo>
                      <a:pt x="1173313" y="91153"/>
                    </a:moveTo>
                    <a:lnTo>
                      <a:pt x="1173638" y="239293"/>
                    </a:lnTo>
                    <a:cubicBezTo>
                      <a:pt x="1173964" y="387433"/>
                      <a:pt x="1174615" y="683713"/>
                      <a:pt x="1068457" y="869779"/>
                    </a:cubicBezTo>
                    <a:cubicBezTo>
                      <a:pt x="962302" y="1055845"/>
                      <a:pt x="749339" y="1131696"/>
                      <a:pt x="535582" y="1205543"/>
                    </a:cubicBezTo>
                    <a:cubicBezTo>
                      <a:pt x="321826" y="1279388"/>
                      <a:pt x="107276" y="1351232"/>
                      <a:pt x="33638" y="1150068"/>
                    </a:cubicBezTo>
                    <a:cubicBezTo>
                      <a:pt x="-40004" y="948904"/>
                      <a:pt x="27266" y="474733"/>
                      <a:pt x="60901" y="237647"/>
                    </a:cubicBezTo>
                    <a:lnTo>
                      <a:pt x="94537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8" name="Freeform: Shape 3237">
                <a:extLst>
                  <a:ext uri="{FF2B5EF4-FFF2-40B4-BE49-F238E27FC236}">
                    <a16:creationId xmlns:a16="http://schemas.microsoft.com/office/drawing/2014/main" id="{8C723504-24CB-5059-8CF4-07CC4B0CCBCF}"/>
                  </a:ext>
                </a:extLst>
              </p:cNvPr>
              <p:cNvSpPr/>
              <p:nvPr/>
            </p:nvSpPr>
            <p:spPr>
              <a:xfrm>
                <a:off x="7907078" y="2039739"/>
                <a:ext cx="2204420" cy="2158726"/>
              </a:xfrm>
              <a:custGeom>
                <a:avLst/>
                <a:gdLst>
                  <a:gd name="connsiteX0" fmla="*/ 2204948 w 2204420"/>
                  <a:gd name="connsiteY0" fmla="*/ 528 h 2158726"/>
                  <a:gd name="connsiteX1" fmla="*/ 2189630 w 2204420"/>
                  <a:gd name="connsiteY1" fmla="*/ 170306 h 2158726"/>
                  <a:gd name="connsiteX2" fmla="*/ 2010148 w 2204420"/>
                  <a:gd name="connsiteY2" fmla="*/ 910769 h 2158726"/>
                  <a:gd name="connsiteX3" fmla="*/ 1403002 w 2204420"/>
                  <a:gd name="connsiteY3" fmla="*/ 1385320 h 2158726"/>
                  <a:gd name="connsiteX4" fmla="*/ 693917 w 2204420"/>
                  <a:gd name="connsiteY4" fmla="*/ 1753387 h 2158726"/>
                  <a:gd name="connsiteX5" fmla="*/ 115405 w 2204420"/>
                  <a:gd name="connsiteY5" fmla="*/ 2089954 h 2158726"/>
                  <a:gd name="connsiteX6" fmla="*/ 527 w 2204420"/>
                  <a:gd name="connsiteY6" fmla="*/ 2159255 h 215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4420" h="2158726">
                    <a:moveTo>
                      <a:pt x="2204948" y="528"/>
                    </a:moveTo>
                    <a:lnTo>
                      <a:pt x="2189630" y="170306"/>
                    </a:lnTo>
                    <a:cubicBezTo>
                      <a:pt x="2174312" y="340081"/>
                      <a:pt x="2143673" y="679638"/>
                      <a:pt x="2010148" y="910769"/>
                    </a:cubicBezTo>
                    <a:cubicBezTo>
                      <a:pt x="1876624" y="1141902"/>
                      <a:pt x="1640209" y="1264613"/>
                      <a:pt x="1403002" y="1385320"/>
                    </a:cubicBezTo>
                    <a:cubicBezTo>
                      <a:pt x="1165795" y="1506027"/>
                      <a:pt x="927795" y="1624731"/>
                      <a:pt x="693917" y="1753387"/>
                    </a:cubicBezTo>
                    <a:cubicBezTo>
                      <a:pt x="460039" y="1882041"/>
                      <a:pt x="230283" y="2020650"/>
                      <a:pt x="115405" y="2089954"/>
                    </a:cubicBezTo>
                    <a:lnTo>
                      <a:pt x="527" y="21592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39" name="Freeform: Shape 3238">
                <a:extLst>
                  <a:ext uri="{FF2B5EF4-FFF2-40B4-BE49-F238E27FC236}">
                    <a16:creationId xmlns:a16="http://schemas.microsoft.com/office/drawing/2014/main" id="{7E3DAB26-34EA-A477-31EA-2959CD30F339}"/>
                  </a:ext>
                </a:extLst>
              </p:cNvPr>
              <p:cNvSpPr/>
              <p:nvPr/>
            </p:nvSpPr>
            <p:spPr>
              <a:xfrm>
                <a:off x="8954785" y="1912246"/>
                <a:ext cx="1156713" cy="1300430"/>
              </a:xfrm>
              <a:custGeom>
                <a:avLst/>
                <a:gdLst>
                  <a:gd name="connsiteX0" fmla="*/ 1157206 w 1156713"/>
                  <a:gd name="connsiteY0" fmla="*/ 128059 h 1300430"/>
                  <a:gd name="connsiteX1" fmla="*/ 1154338 w 1156713"/>
                  <a:gd name="connsiteY1" fmla="*/ 274019 h 1300430"/>
                  <a:gd name="connsiteX2" fmla="*/ 1037108 w 1156713"/>
                  <a:gd name="connsiteY2" fmla="*/ 895413 h 1300430"/>
                  <a:gd name="connsiteX3" fmla="*/ 504661 w 1156713"/>
                  <a:gd name="connsiteY3" fmla="*/ 1227073 h 1300430"/>
                  <a:gd name="connsiteX4" fmla="*/ 19677 w 1156713"/>
                  <a:gd name="connsiteY4" fmla="*/ 1166474 h 1300430"/>
                  <a:gd name="connsiteX5" fmla="*/ 101018 w 1156713"/>
                  <a:gd name="connsiteY5" fmla="*/ 240856 h 1300430"/>
                  <a:gd name="connsiteX6" fmla="*/ 147991 w 1156713"/>
                  <a:gd name="connsiteY6" fmla="*/ 566 h 130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713" h="1300430">
                    <a:moveTo>
                      <a:pt x="1157206" y="128059"/>
                    </a:moveTo>
                    <a:lnTo>
                      <a:pt x="1154338" y="274019"/>
                    </a:lnTo>
                    <a:cubicBezTo>
                      <a:pt x="1151467" y="419983"/>
                      <a:pt x="1145732" y="711907"/>
                      <a:pt x="1037108" y="895413"/>
                    </a:cubicBezTo>
                    <a:cubicBezTo>
                      <a:pt x="928481" y="1078914"/>
                      <a:pt x="716968" y="1153994"/>
                      <a:pt x="504661" y="1227073"/>
                    </a:cubicBezTo>
                    <a:cubicBezTo>
                      <a:pt x="292354" y="1300151"/>
                      <a:pt x="79252" y="1371225"/>
                      <a:pt x="19677" y="1166474"/>
                    </a:cubicBezTo>
                    <a:cubicBezTo>
                      <a:pt x="-39901" y="961721"/>
                      <a:pt x="54044" y="481142"/>
                      <a:pt x="101018" y="240856"/>
                    </a:cubicBezTo>
                    <a:lnTo>
                      <a:pt x="147991" y="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0" name="Freeform: Shape 3239">
                <a:extLst>
                  <a:ext uri="{FF2B5EF4-FFF2-40B4-BE49-F238E27FC236}">
                    <a16:creationId xmlns:a16="http://schemas.microsoft.com/office/drawing/2014/main" id="{D4B5F386-E7FF-0657-3480-E4E798F8118B}"/>
                  </a:ext>
                </a:extLst>
              </p:cNvPr>
              <p:cNvSpPr/>
              <p:nvPr/>
            </p:nvSpPr>
            <p:spPr>
              <a:xfrm>
                <a:off x="8234734" y="2039739"/>
                <a:ext cx="1876765" cy="1257437"/>
              </a:xfrm>
              <a:custGeom>
                <a:avLst/>
                <a:gdLst>
                  <a:gd name="connsiteX0" fmla="*/ 1877282 w 1876765"/>
                  <a:gd name="connsiteY0" fmla="*/ 559 h 1257437"/>
                  <a:gd name="connsiteX1" fmla="*/ 1865377 w 1876765"/>
                  <a:gd name="connsiteY1" fmla="*/ 151365 h 1257437"/>
                  <a:gd name="connsiteX2" fmla="*/ 1702961 w 1876765"/>
                  <a:gd name="connsiteY2" fmla="*/ 796987 h 1257437"/>
                  <a:gd name="connsiteX3" fmla="*/ 1116294 w 1876765"/>
                  <a:gd name="connsiteY3" fmla="*/ 1157720 h 1257437"/>
                  <a:gd name="connsiteX4" fmla="*/ 468645 w 1876765"/>
                  <a:gd name="connsiteY4" fmla="*/ 1184341 h 1257437"/>
                  <a:gd name="connsiteX5" fmla="*/ 71024 w 1876765"/>
                  <a:gd name="connsiteY5" fmla="*/ 515538 h 1257437"/>
                  <a:gd name="connsiteX6" fmla="*/ 516 w 1876765"/>
                  <a:gd name="connsiteY6" fmla="*/ 338239 h 125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765" h="1257437">
                    <a:moveTo>
                      <a:pt x="1877282" y="559"/>
                    </a:moveTo>
                    <a:lnTo>
                      <a:pt x="1865377" y="151365"/>
                    </a:lnTo>
                    <a:cubicBezTo>
                      <a:pt x="1853471" y="302175"/>
                      <a:pt x="1829660" y="603792"/>
                      <a:pt x="1702961" y="796987"/>
                    </a:cubicBezTo>
                    <a:cubicBezTo>
                      <a:pt x="1576262" y="990181"/>
                      <a:pt x="1346674" y="1074950"/>
                      <a:pt x="1116294" y="1157720"/>
                    </a:cubicBezTo>
                    <a:cubicBezTo>
                      <a:pt x="885912" y="1240489"/>
                      <a:pt x="654737" y="1321255"/>
                      <a:pt x="468645" y="1184341"/>
                    </a:cubicBezTo>
                    <a:cubicBezTo>
                      <a:pt x="282550" y="1047426"/>
                      <a:pt x="141531" y="692833"/>
                      <a:pt x="71024" y="515538"/>
                    </a:cubicBezTo>
                    <a:lnTo>
                      <a:pt x="516" y="3382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1" name="Freeform: Shape 3240">
                <a:extLst>
                  <a:ext uri="{FF2B5EF4-FFF2-40B4-BE49-F238E27FC236}">
                    <a16:creationId xmlns:a16="http://schemas.microsoft.com/office/drawing/2014/main" id="{EFBA2DA5-B1E5-5ECB-3BEF-1E47EB846765}"/>
                  </a:ext>
                </a:extLst>
              </p:cNvPr>
              <p:cNvSpPr/>
              <p:nvPr/>
            </p:nvSpPr>
            <p:spPr>
              <a:xfrm>
                <a:off x="7893388" y="2039739"/>
                <a:ext cx="2218111" cy="2127091"/>
              </a:xfrm>
              <a:custGeom>
                <a:avLst/>
                <a:gdLst>
                  <a:gd name="connsiteX0" fmla="*/ 2218639 w 2218111"/>
                  <a:gd name="connsiteY0" fmla="*/ 529 h 2127091"/>
                  <a:gd name="connsiteX1" fmla="*/ 2203179 w 2218111"/>
                  <a:gd name="connsiteY1" fmla="*/ 169975 h 2127091"/>
                  <a:gd name="connsiteX2" fmla="*/ 2022983 w 2218111"/>
                  <a:gd name="connsiteY2" fmla="*/ 908792 h 2127091"/>
                  <a:gd name="connsiteX3" fmla="*/ 1414982 w 2218111"/>
                  <a:gd name="connsiteY3" fmla="*/ 1381367 h 2127091"/>
                  <a:gd name="connsiteX4" fmla="*/ 703328 w 2218111"/>
                  <a:gd name="connsiteY4" fmla="*/ 1743502 h 2127091"/>
                  <a:gd name="connsiteX5" fmla="*/ 117260 w 2218111"/>
                  <a:gd name="connsiteY5" fmla="*/ 2062600 h 2127091"/>
                  <a:gd name="connsiteX6" fmla="*/ 528 w 2218111"/>
                  <a:gd name="connsiteY6" fmla="*/ 2127621 h 212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8111" h="2127091">
                    <a:moveTo>
                      <a:pt x="2218639" y="529"/>
                    </a:moveTo>
                    <a:lnTo>
                      <a:pt x="2203179" y="169975"/>
                    </a:lnTo>
                    <a:cubicBezTo>
                      <a:pt x="2187718" y="339424"/>
                      <a:pt x="2156793" y="678319"/>
                      <a:pt x="2022983" y="908792"/>
                    </a:cubicBezTo>
                    <a:cubicBezTo>
                      <a:pt x="1889174" y="1139267"/>
                      <a:pt x="1652475" y="1261319"/>
                      <a:pt x="1414982" y="1381367"/>
                    </a:cubicBezTo>
                    <a:cubicBezTo>
                      <a:pt x="1177490" y="1501415"/>
                      <a:pt x="939203" y="1619460"/>
                      <a:pt x="703328" y="1743502"/>
                    </a:cubicBezTo>
                    <a:cubicBezTo>
                      <a:pt x="467454" y="1867544"/>
                      <a:pt x="233989" y="1997582"/>
                      <a:pt x="117260" y="2062600"/>
                    </a:cubicBezTo>
                    <a:lnTo>
                      <a:pt x="528" y="21276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2" name="Freeform: Shape 3241">
                <a:extLst>
                  <a:ext uri="{FF2B5EF4-FFF2-40B4-BE49-F238E27FC236}">
                    <a16:creationId xmlns:a16="http://schemas.microsoft.com/office/drawing/2014/main" id="{A9584EA7-4B4B-575A-D1A7-AD565DD37CEF}"/>
                  </a:ext>
                </a:extLst>
              </p:cNvPr>
              <p:cNvSpPr/>
              <p:nvPr/>
            </p:nvSpPr>
            <p:spPr>
              <a:xfrm>
                <a:off x="7880363" y="2039739"/>
                <a:ext cx="2231135" cy="2095175"/>
              </a:xfrm>
              <a:custGeom>
                <a:avLst/>
                <a:gdLst>
                  <a:gd name="connsiteX0" fmla="*/ 2231664 w 2231135"/>
                  <a:gd name="connsiteY0" fmla="*/ 530 h 2095175"/>
                  <a:gd name="connsiteX1" fmla="*/ 2216068 w 2231135"/>
                  <a:gd name="connsiteY1" fmla="*/ 169647 h 2095175"/>
                  <a:gd name="connsiteX2" fmla="*/ 2035196 w 2231135"/>
                  <a:gd name="connsiteY2" fmla="*/ 906799 h 2095175"/>
                  <a:gd name="connsiteX3" fmla="*/ 1426379 w 2231135"/>
                  <a:gd name="connsiteY3" fmla="*/ 1377378 h 2095175"/>
                  <a:gd name="connsiteX4" fmla="*/ 712283 w 2231135"/>
                  <a:gd name="connsiteY4" fmla="*/ 1733529 h 2095175"/>
                  <a:gd name="connsiteX5" fmla="*/ 119024 w 2231135"/>
                  <a:gd name="connsiteY5" fmla="*/ 2035008 h 2095175"/>
                  <a:gd name="connsiteX6" fmla="*/ 528 w 2231135"/>
                  <a:gd name="connsiteY6" fmla="*/ 2095706 h 209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135" h="2095175">
                    <a:moveTo>
                      <a:pt x="2231664" y="530"/>
                    </a:moveTo>
                    <a:lnTo>
                      <a:pt x="2216068" y="169647"/>
                    </a:lnTo>
                    <a:cubicBezTo>
                      <a:pt x="2200469" y="338759"/>
                      <a:pt x="2169277" y="676992"/>
                      <a:pt x="2035196" y="906799"/>
                    </a:cubicBezTo>
                    <a:cubicBezTo>
                      <a:pt x="1901112" y="1136609"/>
                      <a:pt x="1664143" y="1257995"/>
                      <a:pt x="1426379" y="1377378"/>
                    </a:cubicBezTo>
                    <a:cubicBezTo>
                      <a:pt x="1188615" y="1496761"/>
                      <a:pt x="950060" y="1614142"/>
                      <a:pt x="712283" y="1733529"/>
                    </a:cubicBezTo>
                    <a:cubicBezTo>
                      <a:pt x="474509" y="1852917"/>
                      <a:pt x="237519" y="1974310"/>
                      <a:pt x="119024" y="2035008"/>
                    </a:cubicBezTo>
                    <a:lnTo>
                      <a:pt x="528" y="20957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3" name="Freeform: Shape 3242">
                <a:extLst>
                  <a:ext uri="{FF2B5EF4-FFF2-40B4-BE49-F238E27FC236}">
                    <a16:creationId xmlns:a16="http://schemas.microsoft.com/office/drawing/2014/main" id="{021A44E4-AFCE-9C64-99E5-725369930286}"/>
                  </a:ext>
                </a:extLst>
              </p:cNvPr>
              <p:cNvSpPr/>
              <p:nvPr/>
            </p:nvSpPr>
            <p:spPr>
              <a:xfrm>
                <a:off x="7868008" y="2039739"/>
                <a:ext cx="2243491" cy="2062992"/>
              </a:xfrm>
              <a:custGeom>
                <a:avLst/>
                <a:gdLst>
                  <a:gd name="connsiteX0" fmla="*/ 2244020 w 2243491"/>
                  <a:gd name="connsiteY0" fmla="*/ 531 h 2062992"/>
                  <a:gd name="connsiteX1" fmla="*/ 2228293 w 2243491"/>
                  <a:gd name="connsiteY1" fmla="*/ 169311 h 2062992"/>
                  <a:gd name="connsiteX2" fmla="*/ 2046781 w 2243491"/>
                  <a:gd name="connsiteY2" fmla="*/ 904789 h 2062992"/>
                  <a:gd name="connsiteX3" fmla="*/ 1437191 w 2243491"/>
                  <a:gd name="connsiteY3" fmla="*/ 1373357 h 2062992"/>
                  <a:gd name="connsiteX4" fmla="*/ 720780 w 2243491"/>
                  <a:gd name="connsiteY4" fmla="*/ 1723473 h 2062992"/>
                  <a:gd name="connsiteX5" fmla="*/ 120699 w 2243491"/>
                  <a:gd name="connsiteY5" fmla="*/ 2007186 h 2062992"/>
                  <a:gd name="connsiteX6" fmla="*/ 529 w 2243491"/>
                  <a:gd name="connsiteY6" fmla="*/ 2063524 h 206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3491" h="2062992">
                    <a:moveTo>
                      <a:pt x="2244020" y="531"/>
                    </a:moveTo>
                    <a:lnTo>
                      <a:pt x="2228293" y="169311"/>
                    </a:lnTo>
                    <a:cubicBezTo>
                      <a:pt x="2212569" y="338091"/>
                      <a:pt x="2181117" y="675651"/>
                      <a:pt x="2046781" y="904789"/>
                    </a:cubicBezTo>
                    <a:cubicBezTo>
                      <a:pt x="1912441" y="1133928"/>
                      <a:pt x="1675212" y="1254644"/>
                      <a:pt x="1437191" y="1373357"/>
                    </a:cubicBezTo>
                    <a:cubicBezTo>
                      <a:pt x="1199170" y="1492069"/>
                      <a:pt x="960356" y="1608779"/>
                      <a:pt x="720780" y="1723473"/>
                    </a:cubicBezTo>
                    <a:cubicBezTo>
                      <a:pt x="481203" y="1838168"/>
                      <a:pt x="240866" y="1950848"/>
                      <a:pt x="120699" y="2007186"/>
                    </a:cubicBezTo>
                    <a:lnTo>
                      <a:pt x="529" y="20635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4" name="Freeform: Shape 3243">
                <a:extLst>
                  <a:ext uri="{FF2B5EF4-FFF2-40B4-BE49-F238E27FC236}">
                    <a16:creationId xmlns:a16="http://schemas.microsoft.com/office/drawing/2014/main" id="{6AD6A75A-938A-17C0-6302-8E9BF3955F98}"/>
                  </a:ext>
                </a:extLst>
              </p:cNvPr>
              <p:cNvSpPr/>
              <p:nvPr/>
            </p:nvSpPr>
            <p:spPr>
              <a:xfrm>
                <a:off x="7856333" y="2039739"/>
                <a:ext cx="2255166" cy="2030560"/>
              </a:xfrm>
              <a:custGeom>
                <a:avLst/>
                <a:gdLst>
                  <a:gd name="connsiteX0" fmla="*/ 2255696 w 2255166"/>
                  <a:gd name="connsiteY0" fmla="*/ 532 h 2030560"/>
                  <a:gd name="connsiteX1" fmla="*/ 2239847 w 2255166"/>
                  <a:gd name="connsiteY1" fmla="*/ 168976 h 2030560"/>
                  <a:gd name="connsiteX2" fmla="*/ 2057724 w 2255166"/>
                  <a:gd name="connsiteY2" fmla="*/ 902764 h 2030560"/>
                  <a:gd name="connsiteX3" fmla="*/ 1447407 w 2255166"/>
                  <a:gd name="connsiteY3" fmla="*/ 1369304 h 2030560"/>
                  <a:gd name="connsiteX4" fmla="*/ 728805 w 2255166"/>
                  <a:gd name="connsiteY4" fmla="*/ 1713339 h 2030560"/>
                  <a:gd name="connsiteX5" fmla="*/ 122276 w 2255166"/>
                  <a:gd name="connsiteY5" fmla="*/ 1979144 h 2030560"/>
                  <a:gd name="connsiteX6" fmla="*/ 529 w 2255166"/>
                  <a:gd name="connsiteY6" fmla="*/ 2031093 h 203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166" h="2030560">
                    <a:moveTo>
                      <a:pt x="2255696" y="532"/>
                    </a:moveTo>
                    <a:lnTo>
                      <a:pt x="2239847" y="168976"/>
                    </a:lnTo>
                    <a:cubicBezTo>
                      <a:pt x="2224003" y="337416"/>
                      <a:pt x="2192306" y="674303"/>
                      <a:pt x="2057724" y="902764"/>
                    </a:cubicBezTo>
                    <a:cubicBezTo>
                      <a:pt x="1923143" y="1131226"/>
                      <a:pt x="1685671" y="1251266"/>
                      <a:pt x="1447407" y="1369304"/>
                    </a:cubicBezTo>
                    <a:cubicBezTo>
                      <a:pt x="1209142" y="1487341"/>
                      <a:pt x="970086" y="1603375"/>
                      <a:pt x="728805" y="1713339"/>
                    </a:cubicBezTo>
                    <a:cubicBezTo>
                      <a:pt x="487528" y="1823303"/>
                      <a:pt x="244027" y="1927199"/>
                      <a:pt x="122276" y="1979144"/>
                    </a:cubicBezTo>
                    <a:lnTo>
                      <a:pt x="529" y="20310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5" name="Freeform: Shape 3244">
                <a:extLst>
                  <a:ext uri="{FF2B5EF4-FFF2-40B4-BE49-F238E27FC236}">
                    <a16:creationId xmlns:a16="http://schemas.microsoft.com/office/drawing/2014/main" id="{1C22314C-4438-475B-D18F-74BB93E8B66B}"/>
                  </a:ext>
                </a:extLst>
              </p:cNvPr>
              <p:cNvSpPr/>
              <p:nvPr/>
            </p:nvSpPr>
            <p:spPr>
              <a:xfrm>
                <a:off x="7845338" y="2039739"/>
                <a:ext cx="2266161" cy="1997890"/>
              </a:xfrm>
              <a:custGeom>
                <a:avLst/>
                <a:gdLst>
                  <a:gd name="connsiteX0" fmla="*/ 2266691 w 2266161"/>
                  <a:gd name="connsiteY0" fmla="*/ 534 h 1997890"/>
                  <a:gd name="connsiteX1" fmla="*/ 2250729 w 2266161"/>
                  <a:gd name="connsiteY1" fmla="*/ 168633 h 1997890"/>
                  <a:gd name="connsiteX2" fmla="*/ 2068032 w 2266161"/>
                  <a:gd name="connsiteY2" fmla="*/ 900724 h 1997890"/>
                  <a:gd name="connsiteX3" fmla="*/ 1457027 w 2266161"/>
                  <a:gd name="connsiteY3" fmla="*/ 1365221 h 1997890"/>
                  <a:gd name="connsiteX4" fmla="*/ 736366 w 2266161"/>
                  <a:gd name="connsiteY4" fmla="*/ 1703130 h 1997890"/>
                  <a:gd name="connsiteX5" fmla="*/ 123765 w 2266161"/>
                  <a:gd name="connsiteY5" fmla="*/ 1950901 h 1997890"/>
                  <a:gd name="connsiteX6" fmla="*/ 530 w 2266161"/>
                  <a:gd name="connsiteY6" fmla="*/ 1998424 h 1997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6161" h="1997890">
                    <a:moveTo>
                      <a:pt x="2266691" y="534"/>
                    </a:moveTo>
                    <a:lnTo>
                      <a:pt x="2250729" y="168633"/>
                    </a:lnTo>
                    <a:cubicBezTo>
                      <a:pt x="2234767" y="336736"/>
                      <a:pt x="2202844" y="672939"/>
                      <a:pt x="2068032" y="900724"/>
                    </a:cubicBezTo>
                    <a:cubicBezTo>
                      <a:pt x="1933220" y="1128504"/>
                      <a:pt x="1695521" y="1247864"/>
                      <a:pt x="1457027" y="1365221"/>
                    </a:cubicBezTo>
                    <a:cubicBezTo>
                      <a:pt x="1218534" y="1482577"/>
                      <a:pt x="979248" y="1597931"/>
                      <a:pt x="736366" y="1703130"/>
                    </a:cubicBezTo>
                    <a:cubicBezTo>
                      <a:pt x="493483" y="1808330"/>
                      <a:pt x="247004" y="1903378"/>
                      <a:pt x="123765" y="1950901"/>
                    </a:cubicBezTo>
                    <a:lnTo>
                      <a:pt x="530" y="19984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6" name="Freeform: Shape 3245">
                <a:extLst>
                  <a:ext uri="{FF2B5EF4-FFF2-40B4-BE49-F238E27FC236}">
                    <a16:creationId xmlns:a16="http://schemas.microsoft.com/office/drawing/2014/main" id="{991EE69A-BC60-2587-A74B-BF2FBB8DAA53}"/>
                  </a:ext>
                </a:extLst>
              </p:cNvPr>
              <p:cNvSpPr/>
              <p:nvPr/>
            </p:nvSpPr>
            <p:spPr>
              <a:xfrm>
                <a:off x="10142534" y="2054743"/>
                <a:ext cx="798501" cy="905854"/>
              </a:xfrm>
              <a:custGeom>
                <a:avLst/>
                <a:gdLst>
                  <a:gd name="connsiteX0" fmla="*/ 423 w 798501"/>
                  <a:gd name="connsiteY0" fmla="*/ 570 h 905854"/>
                  <a:gd name="connsiteX1" fmla="*/ 20821 w 798501"/>
                  <a:gd name="connsiteY1" fmla="*/ 164076 h 905854"/>
                  <a:gd name="connsiteX2" fmla="*/ 215109 w 798501"/>
                  <a:gd name="connsiteY2" fmla="*/ 799320 h 905854"/>
                  <a:gd name="connsiteX3" fmla="*/ 686241 w 798501"/>
                  <a:gd name="connsiteY3" fmla="*/ 887713 h 905854"/>
                  <a:gd name="connsiteX4" fmla="*/ 798924 w 798501"/>
                  <a:gd name="connsiteY4" fmla="*/ 868935 h 90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01" h="905854">
                    <a:moveTo>
                      <a:pt x="423" y="570"/>
                    </a:moveTo>
                    <a:lnTo>
                      <a:pt x="20821" y="164076"/>
                    </a:lnTo>
                    <a:cubicBezTo>
                      <a:pt x="41223" y="327581"/>
                      <a:pt x="82024" y="654593"/>
                      <a:pt x="215109" y="799320"/>
                    </a:cubicBezTo>
                    <a:cubicBezTo>
                      <a:pt x="348191" y="944048"/>
                      <a:pt x="573558" y="906492"/>
                      <a:pt x="686241" y="887713"/>
                    </a:cubicBezTo>
                    <a:lnTo>
                      <a:pt x="798924" y="8689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7" name="Freeform: Shape 3246">
                <a:extLst>
                  <a:ext uri="{FF2B5EF4-FFF2-40B4-BE49-F238E27FC236}">
                    <a16:creationId xmlns:a16="http://schemas.microsoft.com/office/drawing/2014/main" id="{D7EDF180-9940-8AC2-7F7A-95C4097F930A}"/>
                  </a:ext>
                </a:extLst>
              </p:cNvPr>
              <p:cNvSpPr/>
              <p:nvPr/>
            </p:nvSpPr>
            <p:spPr>
              <a:xfrm>
                <a:off x="10142534" y="2054743"/>
                <a:ext cx="810857" cy="926354"/>
              </a:xfrm>
              <a:custGeom>
                <a:avLst/>
                <a:gdLst>
                  <a:gd name="connsiteX0" fmla="*/ 422 w 810857"/>
                  <a:gd name="connsiteY0" fmla="*/ 569 h 926354"/>
                  <a:gd name="connsiteX1" fmla="*/ 21080 w 810857"/>
                  <a:gd name="connsiteY1" fmla="*/ 164744 h 926354"/>
                  <a:gd name="connsiteX2" fmla="*/ 218196 w 810857"/>
                  <a:gd name="connsiteY2" fmla="*/ 807366 h 926354"/>
                  <a:gd name="connsiteX3" fmla="*/ 696793 w 810857"/>
                  <a:gd name="connsiteY3" fmla="*/ 915203 h 926354"/>
                  <a:gd name="connsiteX4" fmla="*/ 811279 w 810857"/>
                  <a:gd name="connsiteY4" fmla="*/ 901118 h 92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857" h="926354">
                    <a:moveTo>
                      <a:pt x="422" y="569"/>
                    </a:moveTo>
                    <a:lnTo>
                      <a:pt x="21080" y="164744"/>
                    </a:lnTo>
                    <a:cubicBezTo>
                      <a:pt x="41739" y="328923"/>
                      <a:pt x="83055" y="657277"/>
                      <a:pt x="218196" y="807366"/>
                    </a:cubicBezTo>
                    <a:cubicBezTo>
                      <a:pt x="353340" y="957456"/>
                      <a:pt x="582310" y="929289"/>
                      <a:pt x="696793" y="915203"/>
                    </a:cubicBezTo>
                    <a:lnTo>
                      <a:pt x="811279" y="9011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8" name="Freeform: Shape 3247">
                <a:extLst>
                  <a:ext uri="{FF2B5EF4-FFF2-40B4-BE49-F238E27FC236}">
                    <a16:creationId xmlns:a16="http://schemas.microsoft.com/office/drawing/2014/main" id="{B8EB9A34-9ED5-9156-50FB-9B29324E4BBD}"/>
                  </a:ext>
                </a:extLst>
              </p:cNvPr>
              <p:cNvSpPr/>
              <p:nvPr/>
            </p:nvSpPr>
            <p:spPr>
              <a:xfrm>
                <a:off x="10142534" y="2054743"/>
                <a:ext cx="853453" cy="1031648"/>
              </a:xfrm>
              <a:custGeom>
                <a:avLst/>
                <a:gdLst>
                  <a:gd name="connsiteX0" fmla="*/ 421 w 853453"/>
                  <a:gd name="connsiteY0" fmla="*/ 566 h 1031648"/>
                  <a:gd name="connsiteX1" fmla="*/ 21964 w 853453"/>
                  <a:gd name="connsiteY1" fmla="*/ 167473 h 1031648"/>
                  <a:gd name="connsiteX2" fmla="*/ 228845 w 853453"/>
                  <a:gd name="connsiteY2" fmla="*/ 840138 h 1031648"/>
                  <a:gd name="connsiteX3" fmla="*/ 733177 w 853453"/>
                  <a:gd name="connsiteY3" fmla="*/ 1027181 h 1031648"/>
                  <a:gd name="connsiteX4" fmla="*/ 853874 w 853453"/>
                  <a:gd name="connsiteY4" fmla="*/ 1032214 h 103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453" h="1031648">
                    <a:moveTo>
                      <a:pt x="421" y="566"/>
                    </a:moveTo>
                    <a:lnTo>
                      <a:pt x="21964" y="167473"/>
                    </a:lnTo>
                    <a:cubicBezTo>
                      <a:pt x="43511" y="334380"/>
                      <a:pt x="86601" y="668195"/>
                      <a:pt x="228845" y="840138"/>
                    </a:cubicBezTo>
                    <a:cubicBezTo>
                      <a:pt x="371086" y="1012079"/>
                      <a:pt x="612480" y="1022148"/>
                      <a:pt x="733177" y="1027181"/>
                    </a:cubicBezTo>
                    <a:lnTo>
                      <a:pt x="853874" y="10322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49" name="Freeform: Shape 3248">
                <a:extLst>
                  <a:ext uri="{FF2B5EF4-FFF2-40B4-BE49-F238E27FC236}">
                    <a16:creationId xmlns:a16="http://schemas.microsoft.com/office/drawing/2014/main" id="{9B445518-7448-916B-DC25-892BC52E3B24}"/>
                  </a:ext>
                </a:extLst>
              </p:cNvPr>
              <p:cNvSpPr/>
              <p:nvPr/>
            </p:nvSpPr>
            <p:spPr>
              <a:xfrm>
                <a:off x="10142534" y="2054743"/>
                <a:ext cx="862374" cy="1064946"/>
              </a:xfrm>
              <a:custGeom>
                <a:avLst/>
                <a:gdLst>
                  <a:gd name="connsiteX0" fmla="*/ 421 w 862374"/>
                  <a:gd name="connsiteY0" fmla="*/ 564 h 1064946"/>
                  <a:gd name="connsiteX1" fmla="*/ 22150 w 862374"/>
                  <a:gd name="connsiteY1" fmla="*/ 168167 h 1064946"/>
                  <a:gd name="connsiteX2" fmla="*/ 231072 w 862374"/>
                  <a:gd name="connsiteY2" fmla="*/ 848462 h 1064946"/>
                  <a:gd name="connsiteX3" fmla="*/ 740799 w 862374"/>
                  <a:gd name="connsiteY3" fmla="*/ 1055621 h 1064946"/>
                  <a:gd name="connsiteX4" fmla="*/ 862795 w 862374"/>
                  <a:gd name="connsiteY4" fmla="*/ 1065511 h 106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374" h="1064946">
                    <a:moveTo>
                      <a:pt x="421" y="564"/>
                    </a:moveTo>
                    <a:lnTo>
                      <a:pt x="22150" y="168167"/>
                    </a:lnTo>
                    <a:cubicBezTo>
                      <a:pt x="43884" y="335765"/>
                      <a:pt x="87343" y="670970"/>
                      <a:pt x="231072" y="848462"/>
                    </a:cubicBezTo>
                    <a:cubicBezTo>
                      <a:pt x="374805" y="1025951"/>
                      <a:pt x="618800" y="1045731"/>
                      <a:pt x="740799" y="1055621"/>
                    </a:cubicBezTo>
                    <a:lnTo>
                      <a:pt x="862795" y="10655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0" name="Freeform: Shape 3249">
                <a:extLst>
                  <a:ext uri="{FF2B5EF4-FFF2-40B4-BE49-F238E27FC236}">
                    <a16:creationId xmlns:a16="http://schemas.microsoft.com/office/drawing/2014/main" id="{BB78DC03-5939-AB6E-D46C-71E4A40517F8}"/>
                  </a:ext>
                </a:extLst>
              </p:cNvPr>
              <p:cNvSpPr/>
              <p:nvPr/>
            </p:nvSpPr>
            <p:spPr>
              <a:xfrm>
                <a:off x="10142534" y="2054743"/>
                <a:ext cx="870600" cy="1098421"/>
              </a:xfrm>
              <a:custGeom>
                <a:avLst/>
                <a:gdLst>
                  <a:gd name="connsiteX0" fmla="*/ 420 w 870600"/>
                  <a:gd name="connsiteY0" fmla="*/ 563 h 1098421"/>
                  <a:gd name="connsiteX1" fmla="*/ 22322 w 870600"/>
                  <a:gd name="connsiteY1" fmla="*/ 168860 h 1098421"/>
                  <a:gd name="connsiteX2" fmla="*/ 233131 w 870600"/>
                  <a:gd name="connsiteY2" fmla="*/ 856829 h 1098421"/>
                  <a:gd name="connsiteX3" fmla="*/ 747822 w 870600"/>
                  <a:gd name="connsiteY3" fmla="*/ 1084215 h 1098421"/>
                  <a:gd name="connsiteX4" fmla="*/ 871020 w 870600"/>
                  <a:gd name="connsiteY4" fmla="*/ 1098984 h 109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600" h="1098421">
                    <a:moveTo>
                      <a:pt x="420" y="563"/>
                    </a:moveTo>
                    <a:lnTo>
                      <a:pt x="22322" y="168860"/>
                    </a:lnTo>
                    <a:cubicBezTo>
                      <a:pt x="44224" y="337161"/>
                      <a:pt x="88031" y="673759"/>
                      <a:pt x="233131" y="856829"/>
                    </a:cubicBezTo>
                    <a:cubicBezTo>
                      <a:pt x="378228" y="1039900"/>
                      <a:pt x="624623" y="1069442"/>
                      <a:pt x="747822" y="1084215"/>
                    </a:cubicBezTo>
                    <a:lnTo>
                      <a:pt x="871020" y="10989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1" name="Freeform: Shape 3250">
                <a:extLst>
                  <a:ext uri="{FF2B5EF4-FFF2-40B4-BE49-F238E27FC236}">
                    <a16:creationId xmlns:a16="http://schemas.microsoft.com/office/drawing/2014/main" id="{31ABC453-1FB6-AD1D-C00F-A2A99EC213E6}"/>
                  </a:ext>
                </a:extLst>
              </p:cNvPr>
              <p:cNvSpPr/>
              <p:nvPr/>
            </p:nvSpPr>
            <p:spPr>
              <a:xfrm>
                <a:off x="10142534" y="2054743"/>
                <a:ext cx="822532" cy="948366"/>
              </a:xfrm>
              <a:custGeom>
                <a:avLst/>
                <a:gdLst>
                  <a:gd name="connsiteX0" fmla="*/ 422 w 822532"/>
                  <a:gd name="connsiteY0" fmla="*/ 568 h 948366"/>
                  <a:gd name="connsiteX1" fmla="*/ 21321 w 822532"/>
                  <a:gd name="connsiteY1" fmla="*/ 165420 h 948366"/>
                  <a:gd name="connsiteX2" fmla="*/ 221114 w 822532"/>
                  <a:gd name="connsiteY2" fmla="*/ 815474 h 948366"/>
                  <a:gd name="connsiteX3" fmla="*/ 706767 w 822532"/>
                  <a:gd name="connsiteY3" fmla="*/ 942905 h 948366"/>
                  <a:gd name="connsiteX4" fmla="*/ 822954 w 822532"/>
                  <a:gd name="connsiteY4" fmla="*/ 933549 h 94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532" h="948366">
                    <a:moveTo>
                      <a:pt x="422" y="568"/>
                    </a:moveTo>
                    <a:lnTo>
                      <a:pt x="21321" y="165420"/>
                    </a:lnTo>
                    <a:cubicBezTo>
                      <a:pt x="42225" y="330272"/>
                      <a:pt x="84027" y="659975"/>
                      <a:pt x="221114" y="815474"/>
                    </a:cubicBezTo>
                    <a:cubicBezTo>
                      <a:pt x="358205" y="970970"/>
                      <a:pt x="590579" y="952261"/>
                      <a:pt x="706767" y="942905"/>
                    </a:cubicBezTo>
                    <a:lnTo>
                      <a:pt x="822954" y="9335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2" name="Freeform: Shape 3251">
                <a:extLst>
                  <a:ext uri="{FF2B5EF4-FFF2-40B4-BE49-F238E27FC236}">
                    <a16:creationId xmlns:a16="http://schemas.microsoft.com/office/drawing/2014/main" id="{513EC826-C5E9-5646-949F-E14D515E89F1}"/>
                  </a:ext>
                </a:extLst>
              </p:cNvPr>
              <p:cNvSpPr/>
              <p:nvPr/>
            </p:nvSpPr>
            <p:spPr>
              <a:xfrm>
                <a:off x="9155993" y="2054743"/>
                <a:ext cx="986540" cy="3097138"/>
              </a:xfrm>
              <a:custGeom>
                <a:avLst/>
                <a:gdLst>
                  <a:gd name="connsiteX0" fmla="*/ 987025 w 986540"/>
                  <a:gd name="connsiteY0" fmla="*/ 495 h 3097138"/>
                  <a:gd name="connsiteX1" fmla="*/ 986026 w 986540"/>
                  <a:gd name="connsiteY1" fmla="*/ 178170 h 3097138"/>
                  <a:gd name="connsiteX2" fmla="*/ 882022 w 986540"/>
                  <a:gd name="connsiteY2" fmla="*/ 960011 h 3097138"/>
                  <a:gd name="connsiteX3" fmla="*/ 380187 w 986540"/>
                  <a:gd name="connsiteY3" fmla="*/ 1491336 h 3097138"/>
                  <a:gd name="connsiteX4" fmla="*/ 2557 w 986540"/>
                  <a:gd name="connsiteY4" fmla="*/ 2037230 h 3097138"/>
                  <a:gd name="connsiteX5" fmla="*/ 404093 w 986540"/>
                  <a:gd name="connsiteY5" fmla="*/ 2899381 h 3097138"/>
                  <a:gd name="connsiteX6" fmla="*/ 529678 w 986540"/>
                  <a:gd name="connsiteY6" fmla="*/ 3097634 h 309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540" h="3097138">
                    <a:moveTo>
                      <a:pt x="987025" y="495"/>
                    </a:moveTo>
                    <a:lnTo>
                      <a:pt x="986026" y="178170"/>
                    </a:lnTo>
                    <a:cubicBezTo>
                      <a:pt x="985027" y="355849"/>
                      <a:pt x="983027" y="711203"/>
                      <a:pt x="882022" y="960011"/>
                    </a:cubicBezTo>
                    <a:cubicBezTo>
                      <a:pt x="781014" y="1208818"/>
                      <a:pt x="580997" y="1351078"/>
                      <a:pt x="380187" y="1491336"/>
                    </a:cubicBezTo>
                    <a:cubicBezTo>
                      <a:pt x="179377" y="1631593"/>
                      <a:pt x="-22225" y="1769848"/>
                      <a:pt x="2557" y="2037230"/>
                    </a:cubicBezTo>
                    <a:cubicBezTo>
                      <a:pt x="27341" y="2304611"/>
                      <a:pt x="278509" y="2701124"/>
                      <a:pt x="404093" y="2899381"/>
                    </a:cubicBezTo>
                    <a:lnTo>
                      <a:pt x="529678" y="309763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3" name="Freeform: Shape 3252">
                <a:extLst>
                  <a:ext uri="{FF2B5EF4-FFF2-40B4-BE49-F238E27FC236}">
                    <a16:creationId xmlns:a16="http://schemas.microsoft.com/office/drawing/2014/main" id="{566D5561-724E-BA3B-251D-4B2D28094A08}"/>
                  </a:ext>
                </a:extLst>
              </p:cNvPr>
              <p:cNvSpPr/>
              <p:nvPr/>
            </p:nvSpPr>
            <p:spPr>
              <a:xfrm>
                <a:off x="8415576" y="2054743"/>
                <a:ext cx="1726957" cy="2785291"/>
              </a:xfrm>
              <a:custGeom>
                <a:avLst/>
                <a:gdLst>
                  <a:gd name="connsiteX0" fmla="*/ 1727467 w 1726957"/>
                  <a:gd name="connsiteY0" fmla="*/ 506 h 2785291"/>
                  <a:gd name="connsiteX1" fmla="*/ 1713242 w 1726957"/>
                  <a:gd name="connsiteY1" fmla="*/ 174933 h 2785291"/>
                  <a:gd name="connsiteX2" fmla="*/ 1543113 w 1726957"/>
                  <a:gd name="connsiteY2" fmla="*/ 940531 h 2785291"/>
                  <a:gd name="connsiteX3" fmla="*/ 961928 w 1726957"/>
                  <a:gd name="connsiteY3" fmla="*/ 1452366 h 2785291"/>
                  <a:gd name="connsiteX4" fmla="*/ 346247 w 1726957"/>
                  <a:gd name="connsiteY4" fmla="*/ 1939791 h 2785291"/>
                  <a:gd name="connsiteX5" fmla="*/ 46851 w 1726957"/>
                  <a:gd name="connsiteY5" fmla="*/ 2629771 h 2785291"/>
                  <a:gd name="connsiteX6" fmla="*/ 509 w 1726957"/>
                  <a:gd name="connsiteY6" fmla="*/ 2785797 h 278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957" h="2785291">
                    <a:moveTo>
                      <a:pt x="1727467" y="506"/>
                    </a:moveTo>
                    <a:lnTo>
                      <a:pt x="1713242" y="174933"/>
                    </a:lnTo>
                    <a:cubicBezTo>
                      <a:pt x="1699018" y="349364"/>
                      <a:pt x="1670569" y="698218"/>
                      <a:pt x="1543113" y="940531"/>
                    </a:cubicBezTo>
                    <a:cubicBezTo>
                      <a:pt x="1415656" y="1182841"/>
                      <a:pt x="1189188" y="1318605"/>
                      <a:pt x="961928" y="1452366"/>
                    </a:cubicBezTo>
                    <a:cubicBezTo>
                      <a:pt x="734668" y="1586126"/>
                      <a:pt x="506615" y="1717884"/>
                      <a:pt x="346247" y="1939791"/>
                    </a:cubicBezTo>
                    <a:cubicBezTo>
                      <a:pt x="185880" y="2161694"/>
                      <a:pt x="93193" y="2473746"/>
                      <a:pt x="46851" y="2629771"/>
                    </a:cubicBezTo>
                    <a:lnTo>
                      <a:pt x="509" y="27857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4" name="Freeform: Shape 3253">
                <a:extLst>
                  <a:ext uri="{FF2B5EF4-FFF2-40B4-BE49-F238E27FC236}">
                    <a16:creationId xmlns:a16="http://schemas.microsoft.com/office/drawing/2014/main" id="{69A7253C-44AA-4951-7F51-A846A9C721D1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30380" cy="577931"/>
              </a:xfrm>
              <a:custGeom>
                <a:avLst/>
                <a:gdLst>
                  <a:gd name="connsiteX0" fmla="*/ 447 w 30380"/>
                  <a:gd name="connsiteY0" fmla="*/ 580 h 577931"/>
                  <a:gd name="connsiteX1" fmla="*/ 1006 w 30380"/>
                  <a:gd name="connsiteY1" fmla="*/ 144379 h 577931"/>
                  <a:gd name="connsiteX2" fmla="*/ 7747 w 30380"/>
                  <a:gd name="connsiteY2" fmla="*/ 578492 h 577931"/>
                  <a:gd name="connsiteX3" fmla="*/ 26324 w 30380"/>
                  <a:gd name="connsiteY3" fmla="*/ 157955 h 577931"/>
                  <a:gd name="connsiteX4" fmla="*/ 30827 w 30380"/>
                  <a:gd name="connsiteY4" fmla="*/ 16871 h 57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80" h="577931">
                    <a:moveTo>
                      <a:pt x="447" y="580"/>
                    </a:moveTo>
                    <a:lnTo>
                      <a:pt x="1006" y="144379"/>
                    </a:lnTo>
                    <a:cubicBezTo>
                      <a:pt x="1566" y="288177"/>
                      <a:pt x="2682" y="575774"/>
                      <a:pt x="7747" y="578492"/>
                    </a:cubicBezTo>
                    <a:cubicBezTo>
                      <a:pt x="12810" y="581206"/>
                      <a:pt x="21818" y="299036"/>
                      <a:pt x="26324" y="157955"/>
                    </a:cubicBezTo>
                    <a:lnTo>
                      <a:pt x="30827" y="168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5" name="Freeform: Shape 3254">
                <a:extLst>
                  <a:ext uri="{FF2B5EF4-FFF2-40B4-BE49-F238E27FC236}">
                    <a16:creationId xmlns:a16="http://schemas.microsoft.com/office/drawing/2014/main" id="{1DB4DF13-9367-EBD2-7266-674B42B3B5CA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176801" cy="601494"/>
              </a:xfrm>
              <a:custGeom>
                <a:avLst/>
                <a:gdLst>
                  <a:gd name="connsiteX0" fmla="*/ 442 w 176801"/>
                  <a:gd name="connsiteY0" fmla="*/ 579 h 601494"/>
                  <a:gd name="connsiteX1" fmla="*/ 4052 w 176801"/>
                  <a:gd name="connsiteY1" fmla="*/ 146269 h 601494"/>
                  <a:gd name="connsiteX2" fmla="*/ 44348 w 176801"/>
                  <a:gd name="connsiteY2" fmla="*/ 601186 h 601494"/>
                  <a:gd name="connsiteX3" fmla="*/ 151387 w 176801"/>
                  <a:gd name="connsiteY3" fmla="*/ 235499 h 601494"/>
                  <a:gd name="connsiteX4" fmla="*/ 177243 w 176801"/>
                  <a:gd name="connsiteY4" fmla="*/ 107655 h 60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01" h="601494">
                    <a:moveTo>
                      <a:pt x="442" y="579"/>
                    </a:moveTo>
                    <a:lnTo>
                      <a:pt x="4052" y="146269"/>
                    </a:lnTo>
                    <a:cubicBezTo>
                      <a:pt x="7662" y="291962"/>
                      <a:pt x="14878" y="583341"/>
                      <a:pt x="44348" y="601186"/>
                    </a:cubicBezTo>
                    <a:cubicBezTo>
                      <a:pt x="73813" y="619032"/>
                      <a:pt x="125528" y="363344"/>
                      <a:pt x="151387" y="235499"/>
                    </a:cubicBezTo>
                    <a:lnTo>
                      <a:pt x="177243" y="1076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6" name="Freeform: Shape 3255">
                <a:extLst>
                  <a:ext uri="{FF2B5EF4-FFF2-40B4-BE49-F238E27FC236}">
                    <a16:creationId xmlns:a16="http://schemas.microsoft.com/office/drawing/2014/main" id="{E74D5D90-2F8F-B38A-A570-C807D7F240D8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148290" cy="596349"/>
              </a:xfrm>
              <a:custGeom>
                <a:avLst/>
                <a:gdLst>
                  <a:gd name="connsiteX0" fmla="*/ 443 w 148290"/>
                  <a:gd name="connsiteY0" fmla="*/ 579 h 596349"/>
                  <a:gd name="connsiteX1" fmla="*/ 3460 w 148290"/>
                  <a:gd name="connsiteY1" fmla="*/ 145866 h 596349"/>
                  <a:gd name="connsiteX2" fmla="*/ 37220 w 148290"/>
                  <a:gd name="connsiteY2" fmla="*/ 596340 h 596349"/>
                  <a:gd name="connsiteX3" fmla="*/ 127032 w 148290"/>
                  <a:gd name="connsiteY3" fmla="*/ 218949 h 596349"/>
                  <a:gd name="connsiteX4" fmla="*/ 148733 w 148290"/>
                  <a:gd name="connsiteY4" fmla="*/ 88278 h 59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90" h="596349">
                    <a:moveTo>
                      <a:pt x="443" y="579"/>
                    </a:moveTo>
                    <a:lnTo>
                      <a:pt x="3460" y="145866"/>
                    </a:lnTo>
                    <a:cubicBezTo>
                      <a:pt x="6474" y="291154"/>
                      <a:pt x="12506" y="581724"/>
                      <a:pt x="37220" y="596340"/>
                    </a:cubicBezTo>
                    <a:cubicBezTo>
                      <a:pt x="61934" y="610960"/>
                      <a:pt x="105335" y="349620"/>
                      <a:pt x="127032" y="218949"/>
                    </a:cubicBezTo>
                    <a:lnTo>
                      <a:pt x="148733" y="882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7" name="Freeform: Shape 3256">
                <a:extLst>
                  <a:ext uri="{FF2B5EF4-FFF2-40B4-BE49-F238E27FC236}">
                    <a16:creationId xmlns:a16="http://schemas.microsoft.com/office/drawing/2014/main" id="{41B2605E-D05F-D69B-8CF6-58BE1D18DDB5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119380" cy="591427"/>
              </a:xfrm>
              <a:custGeom>
                <a:avLst/>
                <a:gdLst>
                  <a:gd name="connsiteX0" fmla="*/ 444 w 119380"/>
                  <a:gd name="connsiteY0" fmla="*/ 579 h 591427"/>
                  <a:gd name="connsiteX1" fmla="*/ 2858 w 119380"/>
                  <a:gd name="connsiteY1" fmla="*/ 145475 h 591427"/>
                  <a:gd name="connsiteX2" fmla="*/ 29994 w 119380"/>
                  <a:gd name="connsiteY2" fmla="*/ 591648 h 591427"/>
                  <a:gd name="connsiteX3" fmla="*/ 102341 w 119380"/>
                  <a:gd name="connsiteY3" fmla="*/ 202914 h 591427"/>
                  <a:gd name="connsiteX4" fmla="*/ 119824 w 119380"/>
                  <a:gd name="connsiteY4" fmla="*/ 69503 h 591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80" h="591427">
                    <a:moveTo>
                      <a:pt x="444" y="579"/>
                    </a:moveTo>
                    <a:lnTo>
                      <a:pt x="2858" y="145475"/>
                    </a:lnTo>
                    <a:cubicBezTo>
                      <a:pt x="5272" y="290371"/>
                      <a:pt x="10096" y="580159"/>
                      <a:pt x="29994" y="591648"/>
                    </a:cubicBezTo>
                    <a:cubicBezTo>
                      <a:pt x="49891" y="603136"/>
                      <a:pt x="84858" y="336322"/>
                      <a:pt x="102341" y="202914"/>
                    </a:cubicBezTo>
                    <a:lnTo>
                      <a:pt x="119824" y="695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8" name="Freeform: Shape 3257">
                <a:extLst>
                  <a:ext uri="{FF2B5EF4-FFF2-40B4-BE49-F238E27FC236}">
                    <a16:creationId xmlns:a16="http://schemas.microsoft.com/office/drawing/2014/main" id="{EB27D910-EC4F-6CF8-3BBD-ACD0515CF594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204898" cy="606865"/>
              </a:xfrm>
              <a:custGeom>
                <a:avLst/>
                <a:gdLst>
                  <a:gd name="connsiteX0" fmla="*/ 441 w 204898"/>
                  <a:gd name="connsiteY0" fmla="*/ 579 h 606865"/>
                  <a:gd name="connsiteX1" fmla="*/ 4636 w 204898"/>
                  <a:gd name="connsiteY1" fmla="*/ 146685 h 606865"/>
                  <a:gd name="connsiteX2" fmla="*/ 51369 w 204898"/>
                  <a:gd name="connsiteY2" fmla="*/ 606179 h 606865"/>
                  <a:gd name="connsiteX3" fmla="*/ 175384 w 204898"/>
                  <a:gd name="connsiteY3" fmla="*/ 252555 h 606865"/>
                  <a:gd name="connsiteX4" fmla="*/ 205340 w 204898"/>
                  <a:gd name="connsiteY4" fmla="*/ 127622 h 60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898" h="606865">
                    <a:moveTo>
                      <a:pt x="441" y="579"/>
                    </a:moveTo>
                    <a:lnTo>
                      <a:pt x="4636" y="146685"/>
                    </a:lnTo>
                    <a:cubicBezTo>
                      <a:pt x="8831" y="292792"/>
                      <a:pt x="17218" y="585005"/>
                      <a:pt x="51369" y="606179"/>
                    </a:cubicBezTo>
                    <a:cubicBezTo>
                      <a:pt x="85520" y="627353"/>
                      <a:pt x="145432" y="377487"/>
                      <a:pt x="175384" y="252555"/>
                    </a:cubicBezTo>
                    <a:lnTo>
                      <a:pt x="205340" y="1276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59" name="Freeform: Shape 3258">
                <a:extLst>
                  <a:ext uri="{FF2B5EF4-FFF2-40B4-BE49-F238E27FC236}">
                    <a16:creationId xmlns:a16="http://schemas.microsoft.com/office/drawing/2014/main" id="{FFD8E7B5-01DA-46FD-6F04-0C24EC0DEEE5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232575" cy="612465"/>
              </a:xfrm>
              <a:custGeom>
                <a:avLst/>
                <a:gdLst>
                  <a:gd name="connsiteX0" fmla="*/ 440 w 232575"/>
                  <a:gd name="connsiteY0" fmla="*/ 579 h 612465"/>
                  <a:gd name="connsiteX1" fmla="*/ 5213 w 232575"/>
                  <a:gd name="connsiteY1" fmla="*/ 147113 h 612465"/>
                  <a:gd name="connsiteX2" fmla="*/ 58289 w 232575"/>
                  <a:gd name="connsiteY2" fmla="*/ 611314 h 612465"/>
                  <a:gd name="connsiteX3" fmla="*/ 199022 w 232575"/>
                  <a:gd name="connsiteY3" fmla="*/ 270111 h 612465"/>
                  <a:gd name="connsiteX4" fmla="*/ 233016 w 232575"/>
                  <a:gd name="connsiteY4" fmla="*/ 148178 h 61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75" h="612465">
                    <a:moveTo>
                      <a:pt x="440" y="579"/>
                    </a:moveTo>
                    <a:lnTo>
                      <a:pt x="5213" y="147113"/>
                    </a:lnTo>
                    <a:cubicBezTo>
                      <a:pt x="9983" y="293648"/>
                      <a:pt x="19525" y="586717"/>
                      <a:pt x="58289" y="611314"/>
                    </a:cubicBezTo>
                    <a:cubicBezTo>
                      <a:pt x="97048" y="635915"/>
                      <a:pt x="165032" y="392044"/>
                      <a:pt x="199022" y="270111"/>
                    </a:cubicBezTo>
                    <a:lnTo>
                      <a:pt x="233016" y="1481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0" name="Freeform: Shape 3259">
                <a:extLst>
                  <a:ext uri="{FF2B5EF4-FFF2-40B4-BE49-F238E27FC236}">
                    <a16:creationId xmlns:a16="http://schemas.microsoft.com/office/drawing/2014/main" id="{9CB5620D-9771-6E61-B83F-01DE2210D9D6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259813" cy="618311"/>
              </a:xfrm>
              <a:custGeom>
                <a:avLst/>
                <a:gdLst>
                  <a:gd name="connsiteX0" fmla="*/ 439 w 259813"/>
                  <a:gd name="connsiteY0" fmla="*/ 579 h 618311"/>
                  <a:gd name="connsiteX1" fmla="*/ 5779 w 259813"/>
                  <a:gd name="connsiteY1" fmla="*/ 147556 h 618311"/>
                  <a:gd name="connsiteX2" fmla="*/ 65094 w 259813"/>
                  <a:gd name="connsiteY2" fmla="*/ 616599 h 618311"/>
                  <a:gd name="connsiteX3" fmla="*/ 222287 w 259813"/>
                  <a:gd name="connsiteY3" fmla="*/ 288157 h 618311"/>
                  <a:gd name="connsiteX4" fmla="*/ 260253 w 259813"/>
                  <a:gd name="connsiteY4" fmla="*/ 169304 h 6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13" h="618311">
                    <a:moveTo>
                      <a:pt x="439" y="579"/>
                    </a:moveTo>
                    <a:lnTo>
                      <a:pt x="5779" y="147556"/>
                    </a:lnTo>
                    <a:cubicBezTo>
                      <a:pt x="11116" y="294529"/>
                      <a:pt x="21792" y="588476"/>
                      <a:pt x="65094" y="616599"/>
                    </a:cubicBezTo>
                    <a:cubicBezTo>
                      <a:pt x="108397" y="644718"/>
                      <a:pt x="184325" y="407011"/>
                      <a:pt x="222287" y="288157"/>
                    </a:cubicBezTo>
                    <a:lnTo>
                      <a:pt x="260253" y="1693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1" name="Freeform: Shape 3260">
                <a:extLst>
                  <a:ext uri="{FF2B5EF4-FFF2-40B4-BE49-F238E27FC236}">
                    <a16:creationId xmlns:a16="http://schemas.microsoft.com/office/drawing/2014/main" id="{3D4DCC2F-CA73-D6B7-DCC9-295A94B7206B}"/>
                  </a:ext>
                </a:extLst>
              </p:cNvPr>
              <p:cNvSpPr/>
              <p:nvPr/>
            </p:nvSpPr>
            <p:spPr>
              <a:xfrm>
                <a:off x="10173247" y="2070390"/>
                <a:ext cx="286602" cy="624400"/>
              </a:xfrm>
              <a:custGeom>
                <a:avLst/>
                <a:gdLst>
                  <a:gd name="connsiteX0" fmla="*/ 438 w 286602"/>
                  <a:gd name="connsiteY0" fmla="*/ 578 h 624400"/>
                  <a:gd name="connsiteX1" fmla="*/ 6334 w 286602"/>
                  <a:gd name="connsiteY1" fmla="*/ 148005 h 624400"/>
                  <a:gd name="connsiteX2" fmla="*/ 71791 w 286602"/>
                  <a:gd name="connsiteY2" fmla="*/ 622019 h 624400"/>
                  <a:gd name="connsiteX3" fmla="*/ 245168 w 286602"/>
                  <a:gd name="connsiteY3" fmla="*/ 306686 h 624400"/>
                  <a:gd name="connsiteX4" fmla="*/ 287040 w 286602"/>
                  <a:gd name="connsiteY4" fmla="*/ 190997 h 62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602" h="624400">
                    <a:moveTo>
                      <a:pt x="438" y="578"/>
                    </a:moveTo>
                    <a:lnTo>
                      <a:pt x="6334" y="148005"/>
                    </a:lnTo>
                    <a:cubicBezTo>
                      <a:pt x="12234" y="295432"/>
                      <a:pt x="24026" y="590286"/>
                      <a:pt x="71791" y="622019"/>
                    </a:cubicBezTo>
                    <a:cubicBezTo>
                      <a:pt x="119559" y="653756"/>
                      <a:pt x="203300" y="422376"/>
                      <a:pt x="245168" y="306686"/>
                    </a:cubicBezTo>
                    <a:lnTo>
                      <a:pt x="287040" y="1909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2" name="Freeform: Shape 3261">
                <a:extLst>
                  <a:ext uri="{FF2B5EF4-FFF2-40B4-BE49-F238E27FC236}">
                    <a16:creationId xmlns:a16="http://schemas.microsoft.com/office/drawing/2014/main" id="{9AA06A14-B90D-374E-29FD-481F16658C57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3" name="Freeform: Shape 3262">
                <a:extLst>
                  <a:ext uri="{FF2B5EF4-FFF2-40B4-BE49-F238E27FC236}">
                    <a16:creationId xmlns:a16="http://schemas.microsoft.com/office/drawing/2014/main" id="{913393CD-3EA1-3392-1FE8-CDA5F10D23F3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282549" cy="617996"/>
              </a:xfrm>
              <a:custGeom>
                <a:avLst/>
                <a:gdLst>
                  <a:gd name="connsiteX0" fmla="*/ 436 w 282549"/>
                  <a:gd name="connsiteY0" fmla="*/ 577 h 617996"/>
                  <a:gd name="connsiteX1" fmla="*/ 2451 w 282549"/>
                  <a:gd name="connsiteY1" fmla="*/ 146092 h 617996"/>
                  <a:gd name="connsiteX2" fmla="*/ 55589 w 282549"/>
                  <a:gd name="connsiteY2" fmla="*/ 615362 h 617996"/>
                  <a:gd name="connsiteX3" fmla="*/ 237909 w 282549"/>
                  <a:gd name="connsiteY3" fmla="*/ 309740 h 617996"/>
                  <a:gd name="connsiteX4" fmla="*/ 282986 w 282549"/>
                  <a:gd name="connsiteY4" fmla="*/ 196954 h 617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549" h="617996">
                    <a:moveTo>
                      <a:pt x="436" y="577"/>
                    </a:moveTo>
                    <a:lnTo>
                      <a:pt x="2451" y="146092"/>
                    </a:lnTo>
                    <a:cubicBezTo>
                      <a:pt x="4467" y="291605"/>
                      <a:pt x="8497" y="582633"/>
                      <a:pt x="55589" y="615362"/>
                    </a:cubicBezTo>
                    <a:cubicBezTo>
                      <a:pt x="102681" y="648093"/>
                      <a:pt x="192833" y="422526"/>
                      <a:pt x="237909" y="309740"/>
                    </a:cubicBezTo>
                    <a:lnTo>
                      <a:pt x="282986" y="1969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4" name="Freeform: Shape 3263">
                <a:extLst>
                  <a:ext uri="{FF2B5EF4-FFF2-40B4-BE49-F238E27FC236}">
                    <a16:creationId xmlns:a16="http://schemas.microsoft.com/office/drawing/2014/main" id="{2BAED212-E5CD-A57E-5B4B-4A48001C0056}"/>
                  </a:ext>
                </a:extLst>
              </p:cNvPr>
              <p:cNvSpPr/>
              <p:nvPr/>
            </p:nvSpPr>
            <p:spPr>
              <a:xfrm>
                <a:off x="10197244" y="2086681"/>
                <a:ext cx="66085" cy="574398"/>
              </a:xfrm>
              <a:custGeom>
                <a:avLst/>
                <a:gdLst>
                  <a:gd name="connsiteX0" fmla="*/ 6827 w 66085"/>
                  <a:gd name="connsiteY0" fmla="*/ 579 h 574398"/>
                  <a:gd name="connsiteX1" fmla="*/ 4201 w 66085"/>
                  <a:gd name="connsiteY1" fmla="*/ 142721 h 574398"/>
                  <a:gd name="connsiteX2" fmla="*/ 6267 w 66085"/>
                  <a:gd name="connsiteY2" fmla="*/ 574888 h 574398"/>
                  <a:gd name="connsiteX3" fmla="*/ 53951 w 66085"/>
                  <a:gd name="connsiteY3" fmla="*/ 171444 h 574398"/>
                  <a:gd name="connsiteX4" fmla="*/ 66530 w 66085"/>
                  <a:gd name="connsiteY4" fmla="*/ 35048 h 57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85" h="574398">
                    <a:moveTo>
                      <a:pt x="6827" y="579"/>
                    </a:moveTo>
                    <a:lnTo>
                      <a:pt x="4201" y="142721"/>
                    </a:lnTo>
                    <a:cubicBezTo>
                      <a:pt x="1571" y="284862"/>
                      <a:pt x="-3685" y="569142"/>
                      <a:pt x="6267" y="574888"/>
                    </a:cubicBezTo>
                    <a:cubicBezTo>
                      <a:pt x="16216" y="580634"/>
                      <a:pt x="41373" y="307839"/>
                      <a:pt x="53951" y="171444"/>
                    </a:cubicBezTo>
                    <a:lnTo>
                      <a:pt x="66530" y="350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5" name="Freeform: Shape 3264">
                <a:extLst>
                  <a:ext uri="{FF2B5EF4-FFF2-40B4-BE49-F238E27FC236}">
                    <a16:creationId xmlns:a16="http://schemas.microsoft.com/office/drawing/2014/main" id="{1B1D7E96-31C9-3903-304A-5F4177BD24F5}"/>
                  </a:ext>
                </a:extLst>
              </p:cNvPr>
              <p:cNvSpPr/>
              <p:nvPr/>
            </p:nvSpPr>
            <p:spPr>
              <a:xfrm>
                <a:off x="10193817" y="2086681"/>
                <a:ext cx="39842" cy="569944"/>
              </a:xfrm>
              <a:custGeom>
                <a:avLst/>
                <a:gdLst>
                  <a:gd name="connsiteX0" fmla="*/ 10255 w 39842"/>
                  <a:gd name="connsiteY0" fmla="*/ 579 h 569944"/>
                  <a:gd name="connsiteX1" fmla="*/ 7011 w 39842"/>
                  <a:gd name="connsiteY1" fmla="*/ 142355 h 569944"/>
                  <a:gd name="connsiteX2" fmla="*/ 2278 w 39842"/>
                  <a:gd name="connsiteY2" fmla="*/ 570503 h 569944"/>
                  <a:gd name="connsiteX3" fmla="*/ 32036 w 39842"/>
                  <a:gd name="connsiteY3" fmla="*/ 156455 h 569944"/>
                  <a:gd name="connsiteX4" fmla="*/ 40288 w 39842"/>
                  <a:gd name="connsiteY4" fmla="*/ 17503 h 56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42" h="569944">
                    <a:moveTo>
                      <a:pt x="10255" y="579"/>
                    </a:moveTo>
                    <a:lnTo>
                      <a:pt x="7011" y="142355"/>
                    </a:lnTo>
                    <a:cubicBezTo>
                      <a:pt x="3763" y="284131"/>
                      <a:pt x="-2729" y="567679"/>
                      <a:pt x="2278" y="570503"/>
                    </a:cubicBezTo>
                    <a:cubicBezTo>
                      <a:pt x="7281" y="573323"/>
                      <a:pt x="23785" y="295411"/>
                      <a:pt x="32036" y="156455"/>
                    </a:cubicBezTo>
                    <a:lnTo>
                      <a:pt x="40288" y="175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6" name="Freeform: Shape 3265">
                <a:extLst>
                  <a:ext uri="{FF2B5EF4-FFF2-40B4-BE49-F238E27FC236}">
                    <a16:creationId xmlns:a16="http://schemas.microsoft.com/office/drawing/2014/main" id="{F5ECA6FC-C34B-89B9-8009-A81DF9487C64}"/>
                  </a:ext>
                </a:extLst>
              </p:cNvPr>
              <p:cNvSpPr/>
              <p:nvPr/>
            </p:nvSpPr>
            <p:spPr>
              <a:xfrm>
                <a:off x="8558069" y="2086681"/>
                <a:ext cx="1645557" cy="2850192"/>
              </a:xfrm>
              <a:custGeom>
                <a:avLst/>
                <a:gdLst>
                  <a:gd name="connsiteX0" fmla="*/ 1646060 w 1645557"/>
                  <a:gd name="connsiteY0" fmla="*/ 501 h 2850192"/>
                  <a:gd name="connsiteX1" fmla="*/ 1625047 w 1645557"/>
                  <a:gd name="connsiteY1" fmla="*/ 171615 h 2850192"/>
                  <a:gd name="connsiteX2" fmla="*/ 1428612 w 1645557"/>
                  <a:gd name="connsiteY2" fmla="*/ 924619 h 2850192"/>
                  <a:gd name="connsiteX3" fmla="*/ 844877 w 1645557"/>
                  <a:gd name="connsiteY3" fmla="*/ 1436520 h 2850192"/>
                  <a:gd name="connsiteX4" fmla="*/ 252094 w 1645557"/>
                  <a:gd name="connsiteY4" fmla="*/ 1940105 h 2850192"/>
                  <a:gd name="connsiteX5" fmla="*/ 28183 w 1645557"/>
                  <a:gd name="connsiteY5" fmla="*/ 2681888 h 2850192"/>
                  <a:gd name="connsiteX6" fmla="*/ 502 w 1645557"/>
                  <a:gd name="connsiteY6" fmla="*/ 2850693 h 285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5557" h="2850192">
                    <a:moveTo>
                      <a:pt x="1646060" y="501"/>
                    </a:moveTo>
                    <a:lnTo>
                      <a:pt x="1625047" y="171615"/>
                    </a:lnTo>
                    <a:cubicBezTo>
                      <a:pt x="1604034" y="342725"/>
                      <a:pt x="1562008" y="684952"/>
                      <a:pt x="1428612" y="924619"/>
                    </a:cubicBezTo>
                    <a:cubicBezTo>
                      <a:pt x="1295212" y="1164291"/>
                      <a:pt x="1070441" y="1301407"/>
                      <a:pt x="844877" y="1436520"/>
                    </a:cubicBezTo>
                    <a:cubicBezTo>
                      <a:pt x="619312" y="1571633"/>
                      <a:pt x="392955" y="1704742"/>
                      <a:pt x="252094" y="1940105"/>
                    </a:cubicBezTo>
                    <a:cubicBezTo>
                      <a:pt x="111232" y="2175468"/>
                      <a:pt x="55867" y="2513079"/>
                      <a:pt x="28183" y="2681888"/>
                    </a:cubicBezTo>
                    <a:lnTo>
                      <a:pt x="502" y="28506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7" name="Freeform: Shape 3266">
                <a:extLst>
                  <a:ext uri="{FF2B5EF4-FFF2-40B4-BE49-F238E27FC236}">
                    <a16:creationId xmlns:a16="http://schemas.microsoft.com/office/drawing/2014/main" id="{597D8566-1510-D6D1-7901-8E8893670453}"/>
                  </a:ext>
                </a:extLst>
              </p:cNvPr>
              <p:cNvSpPr/>
              <p:nvPr/>
            </p:nvSpPr>
            <p:spPr>
              <a:xfrm>
                <a:off x="8528772" y="2086681"/>
                <a:ext cx="1674855" cy="2832028"/>
              </a:xfrm>
              <a:custGeom>
                <a:avLst/>
                <a:gdLst>
                  <a:gd name="connsiteX0" fmla="*/ 1675358 w 1674855"/>
                  <a:gd name="connsiteY0" fmla="*/ 502 h 2832028"/>
                  <a:gd name="connsiteX1" fmla="*/ 1654042 w 1674855"/>
                  <a:gd name="connsiteY1" fmla="*/ 171425 h 2832028"/>
                  <a:gd name="connsiteX2" fmla="*/ 1456078 w 1674855"/>
                  <a:gd name="connsiteY2" fmla="*/ 923486 h 2832028"/>
                  <a:gd name="connsiteX3" fmla="*/ 870513 w 1674855"/>
                  <a:gd name="connsiteY3" fmla="*/ 1434250 h 2832028"/>
                  <a:gd name="connsiteX4" fmla="*/ 272237 w 1674855"/>
                  <a:gd name="connsiteY4" fmla="*/ 1934429 h 2832028"/>
                  <a:gd name="connsiteX5" fmla="*/ 32152 w 1674855"/>
                  <a:gd name="connsiteY5" fmla="*/ 2666183 h 2832028"/>
                  <a:gd name="connsiteX6" fmla="*/ 503 w 1674855"/>
                  <a:gd name="connsiteY6" fmla="*/ 2832530 h 283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4855" h="2832028">
                    <a:moveTo>
                      <a:pt x="1675358" y="502"/>
                    </a:moveTo>
                    <a:lnTo>
                      <a:pt x="1654042" y="171425"/>
                    </a:lnTo>
                    <a:cubicBezTo>
                      <a:pt x="1632722" y="342348"/>
                      <a:pt x="1590085" y="684195"/>
                      <a:pt x="1456078" y="923486"/>
                    </a:cubicBezTo>
                    <a:cubicBezTo>
                      <a:pt x="1322067" y="1162778"/>
                      <a:pt x="1096687" y="1299516"/>
                      <a:pt x="870513" y="1434250"/>
                    </a:cubicBezTo>
                    <a:cubicBezTo>
                      <a:pt x="644338" y="1568984"/>
                      <a:pt x="417371" y="1701716"/>
                      <a:pt x="272237" y="1934429"/>
                    </a:cubicBezTo>
                    <a:cubicBezTo>
                      <a:pt x="127104" y="2167140"/>
                      <a:pt x="63801" y="2499835"/>
                      <a:pt x="32152" y="2666183"/>
                    </a:cubicBezTo>
                    <a:lnTo>
                      <a:pt x="503" y="28325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8" name="Freeform: Shape 3267">
                <a:extLst>
                  <a:ext uri="{FF2B5EF4-FFF2-40B4-BE49-F238E27FC236}">
                    <a16:creationId xmlns:a16="http://schemas.microsoft.com/office/drawing/2014/main" id="{1E566142-A9EB-BE7C-F351-074E1C3019DA}"/>
                  </a:ext>
                </a:extLst>
              </p:cNvPr>
              <p:cNvSpPr/>
              <p:nvPr/>
            </p:nvSpPr>
            <p:spPr>
              <a:xfrm>
                <a:off x="8877791" y="1953339"/>
                <a:ext cx="1325836" cy="1270842"/>
              </a:xfrm>
              <a:custGeom>
                <a:avLst/>
                <a:gdLst>
                  <a:gd name="connsiteX0" fmla="*/ 1326327 w 1325836"/>
                  <a:gd name="connsiteY0" fmla="*/ 133906 h 1270842"/>
                  <a:gd name="connsiteX1" fmla="*/ 1309243 w 1325836"/>
                  <a:gd name="connsiteY1" fmla="*/ 273941 h 1270842"/>
                  <a:gd name="connsiteX2" fmla="*/ 1132434 w 1325836"/>
                  <a:gd name="connsiteY2" fmla="*/ 871556 h 1270842"/>
                  <a:gd name="connsiteX3" fmla="*/ 572257 w 1325836"/>
                  <a:gd name="connsiteY3" fmla="*/ 1196984 h 1270842"/>
                  <a:gd name="connsiteX4" fmla="*/ 50143 w 1325836"/>
                  <a:gd name="connsiteY4" fmla="*/ 1141154 h 1270842"/>
                  <a:gd name="connsiteX5" fmla="*/ 34320 w 1325836"/>
                  <a:gd name="connsiteY5" fmla="*/ 235777 h 1270842"/>
                  <a:gd name="connsiteX6" fmla="*/ 57678 w 1325836"/>
                  <a:gd name="connsiteY6" fmla="*/ 564 h 127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5836" h="1270842">
                    <a:moveTo>
                      <a:pt x="1326327" y="133906"/>
                    </a:moveTo>
                    <a:lnTo>
                      <a:pt x="1309243" y="273941"/>
                    </a:lnTo>
                    <a:cubicBezTo>
                      <a:pt x="1292154" y="413972"/>
                      <a:pt x="1257981" y="694042"/>
                      <a:pt x="1132434" y="871556"/>
                    </a:cubicBezTo>
                    <a:cubicBezTo>
                      <a:pt x="1006887" y="1049067"/>
                      <a:pt x="789969" y="1124025"/>
                      <a:pt x="572257" y="1196984"/>
                    </a:cubicBezTo>
                    <a:cubicBezTo>
                      <a:pt x="354545" y="1269939"/>
                      <a:pt x="136042" y="1340892"/>
                      <a:pt x="50143" y="1141154"/>
                    </a:cubicBezTo>
                    <a:cubicBezTo>
                      <a:pt x="-35752" y="941416"/>
                      <a:pt x="10963" y="470990"/>
                      <a:pt x="34320" y="235777"/>
                    </a:cubicBezTo>
                    <a:lnTo>
                      <a:pt x="57678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69" name="Freeform: Shape 3268">
                <a:extLst>
                  <a:ext uri="{FF2B5EF4-FFF2-40B4-BE49-F238E27FC236}">
                    <a16:creationId xmlns:a16="http://schemas.microsoft.com/office/drawing/2014/main" id="{A9539FBD-A7C2-ADD7-C982-77A72C276E0D}"/>
                  </a:ext>
                </a:extLst>
              </p:cNvPr>
              <p:cNvSpPr/>
              <p:nvPr/>
            </p:nvSpPr>
            <p:spPr>
              <a:xfrm>
                <a:off x="8895570" y="1943724"/>
                <a:ext cx="1308056" cy="1278785"/>
              </a:xfrm>
              <a:custGeom>
                <a:avLst/>
                <a:gdLst>
                  <a:gd name="connsiteX0" fmla="*/ 1308547 w 1308056"/>
                  <a:gd name="connsiteY0" fmla="*/ 143522 h 1278785"/>
                  <a:gd name="connsiteX1" fmla="*/ 1291807 w 1308056"/>
                  <a:gd name="connsiteY1" fmla="*/ 283454 h 1278785"/>
                  <a:gd name="connsiteX2" fmla="*/ 1116725 w 1308056"/>
                  <a:gd name="connsiteY2" fmla="*/ 880569 h 1278785"/>
                  <a:gd name="connsiteX3" fmla="*/ 558615 w 1308056"/>
                  <a:gd name="connsiteY3" fmla="*/ 1205396 h 1278785"/>
                  <a:gd name="connsiteX4" fmla="*/ 42711 w 1308056"/>
                  <a:gd name="connsiteY4" fmla="*/ 1147767 h 1278785"/>
                  <a:gd name="connsiteX5" fmla="*/ 45161 w 1308056"/>
                  <a:gd name="connsiteY5" fmla="*/ 237080 h 1278785"/>
                  <a:gd name="connsiteX6" fmla="*/ 72999 w 1308056"/>
                  <a:gd name="connsiteY6" fmla="*/ 565 h 127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8056" h="1278785">
                    <a:moveTo>
                      <a:pt x="1308547" y="143522"/>
                    </a:moveTo>
                    <a:lnTo>
                      <a:pt x="1291807" y="283454"/>
                    </a:lnTo>
                    <a:cubicBezTo>
                      <a:pt x="1275066" y="423391"/>
                      <a:pt x="1241580" y="703256"/>
                      <a:pt x="1116725" y="880569"/>
                    </a:cubicBezTo>
                    <a:cubicBezTo>
                      <a:pt x="991865" y="1057882"/>
                      <a:pt x="775638" y="1132643"/>
                      <a:pt x="558615" y="1205396"/>
                    </a:cubicBezTo>
                    <a:cubicBezTo>
                      <a:pt x="341593" y="1278153"/>
                      <a:pt x="123778" y="1348905"/>
                      <a:pt x="42711" y="1147767"/>
                    </a:cubicBezTo>
                    <a:cubicBezTo>
                      <a:pt x="-38360" y="946625"/>
                      <a:pt x="17319" y="473595"/>
                      <a:pt x="45161" y="237080"/>
                    </a:cubicBezTo>
                    <a:lnTo>
                      <a:pt x="72999" y="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0" name="Freeform: Shape 3269">
                <a:extLst>
                  <a:ext uri="{FF2B5EF4-FFF2-40B4-BE49-F238E27FC236}">
                    <a16:creationId xmlns:a16="http://schemas.microsoft.com/office/drawing/2014/main" id="{00AED636-CAA6-D2EA-6FA1-64C9FCD85041}"/>
                  </a:ext>
                </a:extLst>
              </p:cNvPr>
              <p:cNvSpPr/>
              <p:nvPr/>
            </p:nvSpPr>
            <p:spPr>
              <a:xfrm>
                <a:off x="8818158" y="1986320"/>
                <a:ext cx="1385468" cy="1243618"/>
              </a:xfrm>
              <a:custGeom>
                <a:avLst/>
                <a:gdLst>
                  <a:gd name="connsiteX0" fmla="*/ 1385962 w 1385468"/>
                  <a:gd name="connsiteY0" fmla="*/ 100924 h 1243618"/>
                  <a:gd name="connsiteX1" fmla="*/ 1367853 w 1385468"/>
                  <a:gd name="connsiteY1" fmla="*/ 241303 h 1243618"/>
                  <a:gd name="connsiteX2" fmla="*/ 1185942 w 1385468"/>
                  <a:gd name="connsiteY2" fmla="*/ 840633 h 1243618"/>
                  <a:gd name="connsiteX3" fmla="*/ 619642 w 1385468"/>
                  <a:gd name="connsiteY3" fmla="*/ 1168124 h 1243618"/>
                  <a:gd name="connsiteX4" fmla="*/ 79156 w 1385468"/>
                  <a:gd name="connsiteY4" fmla="*/ 1118479 h 1243618"/>
                  <a:gd name="connsiteX5" fmla="*/ 9226 w 1385468"/>
                  <a:gd name="connsiteY5" fmla="*/ 231310 h 1243618"/>
                  <a:gd name="connsiteX6" fmla="*/ 19314 w 1385468"/>
                  <a:gd name="connsiteY6" fmla="*/ 563 h 124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5468" h="1243618">
                    <a:moveTo>
                      <a:pt x="1385962" y="100924"/>
                    </a:moveTo>
                    <a:lnTo>
                      <a:pt x="1367853" y="241303"/>
                    </a:lnTo>
                    <a:cubicBezTo>
                      <a:pt x="1349748" y="381678"/>
                      <a:pt x="1313530" y="662435"/>
                      <a:pt x="1185942" y="840633"/>
                    </a:cubicBezTo>
                    <a:cubicBezTo>
                      <a:pt x="1058358" y="1018835"/>
                      <a:pt x="839396" y="1094482"/>
                      <a:pt x="619642" y="1168124"/>
                    </a:cubicBezTo>
                    <a:cubicBezTo>
                      <a:pt x="399888" y="1241767"/>
                      <a:pt x="179341" y="1313406"/>
                      <a:pt x="79156" y="1118479"/>
                    </a:cubicBezTo>
                    <a:cubicBezTo>
                      <a:pt x="-21033" y="923551"/>
                      <a:pt x="-861" y="462057"/>
                      <a:pt x="9226" y="231310"/>
                    </a:cubicBezTo>
                    <a:lnTo>
                      <a:pt x="19314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1" name="Freeform: Shape 3270">
                <a:extLst>
                  <a:ext uri="{FF2B5EF4-FFF2-40B4-BE49-F238E27FC236}">
                    <a16:creationId xmlns:a16="http://schemas.microsoft.com/office/drawing/2014/main" id="{419C42E5-67D5-C058-60A9-2C3093E72857}"/>
                  </a:ext>
                </a:extLst>
              </p:cNvPr>
              <p:cNvSpPr/>
              <p:nvPr/>
            </p:nvSpPr>
            <p:spPr>
              <a:xfrm>
                <a:off x="8839242" y="1974645"/>
                <a:ext cx="1364384" cy="1253251"/>
              </a:xfrm>
              <a:custGeom>
                <a:avLst/>
                <a:gdLst>
                  <a:gd name="connsiteX0" fmla="*/ 1364877 w 1364384"/>
                  <a:gd name="connsiteY0" fmla="*/ 112599 h 1253251"/>
                  <a:gd name="connsiteX1" fmla="*/ 1347109 w 1364384"/>
                  <a:gd name="connsiteY1" fmla="*/ 252854 h 1253251"/>
                  <a:gd name="connsiteX2" fmla="*/ 1166888 w 1364384"/>
                  <a:gd name="connsiteY2" fmla="*/ 851581 h 1253251"/>
                  <a:gd name="connsiteX3" fmla="*/ 602612 w 1364384"/>
                  <a:gd name="connsiteY3" fmla="*/ 1178340 h 1253251"/>
                  <a:gd name="connsiteX4" fmla="*/ 68207 w 1364384"/>
                  <a:gd name="connsiteY4" fmla="*/ 1126504 h 1253251"/>
                  <a:gd name="connsiteX5" fmla="*/ 16185 w 1364384"/>
                  <a:gd name="connsiteY5" fmla="*/ 232890 h 1253251"/>
                  <a:gd name="connsiteX6" fmla="*/ 30662 w 1364384"/>
                  <a:gd name="connsiteY6" fmla="*/ 563 h 125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4384" h="1253251">
                    <a:moveTo>
                      <a:pt x="1364877" y="112599"/>
                    </a:moveTo>
                    <a:lnTo>
                      <a:pt x="1347109" y="252854"/>
                    </a:lnTo>
                    <a:cubicBezTo>
                      <a:pt x="1329340" y="393112"/>
                      <a:pt x="1293799" y="673624"/>
                      <a:pt x="1166888" y="851581"/>
                    </a:cubicBezTo>
                    <a:cubicBezTo>
                      <a:pt x="1039973" y="1029538"/>
                      <a:pt x="821690" y="1104939"/>
                      <a:pt x="602612" y="1178340"/>
                    </a:cubicBezTo>
                    <a:cubicBezTo>
                      <a:pt x="383534" y="1251739"/>
                      <a:pt x="163663" y="1323136"/>
                      <a:pt x="68207" y="1126504"/>
                    </a:cubicBezTo>
                    <a:cubicBezTo>
                      <a:pt x="-27253" y="929875"/>
                      <a:pt x="1705" y="465218"/>
                      <a:pt x="16185" y="232890"/>
                    </a:cubicBezTo>
                    <a:lnTo>
                      <a:pt x="30662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2" name="Freeform: Shape 3271">
                <a:extLst>
                  <a:ext uri="{FF2B5EF4-FFF2-40B4-BE49-F238E27FC236}">
                    <a16:creationId xmlns:a16="http://schemas.microsoft.com/office/drawing/2014/main" id="{53E7D095-45BB-C798-3D60-80AF134FE361}"/>
                  </a:ext>
                </a:extLst>
              </p:cNvPr>
              <p:cNvSpPr/>
              <p:nvPr/>
            </p:nvSpPr>
            <p:spPr>
              <a:xfrm>
                <a:off x="8859061" y="1963650"/>
                <a:ext cx="1344566" cy="1262327"/>
              </a:xfrm>
              <a:custGeom>
                <a:avLst/>
                <a:gdLst>
                  <a:gd name="connsiteX0" fmla="*/ 1345058 w 1344566"/>
                  <a:gd name="connsiteY0" fmla="*/ 123595 h 1262327"/>
                  <a:gd name="connsiteX1" fmla="*/ 1327630 w 1344566"/>
                  <a:gd name="connsiteY1" fmla="*/ 263735 h 1262327"/>
                  <a:gd name="connsiteX2" fmla="*/ 1149109 w 1344566"/>
                  <a:gd name="connsiteY2" fmla="*/ 861889 h 1262327"/>
                  <a:gd name="connsiteX3" fmla="*/ 586876 w 1344566"/>
                  <a:gd name="connsiteY3" fmla="*/ 1187960 h 1262327"/>
                  <a:gd name="connsiteX4" fmla="*/ 58596 w 1344566"/>
                  <a:gd name="connsiteY4" fmla="*/ 1134065 h 1262327"/>
                  <a:gd name="connsiteX5" fmla="*/ 24610 w 1344566"/>
                  <a:gd name="connsiteY5" fmla="*/ 234380 h 1262327"/>
                  <a:gd name="connsiteX6" fmla="*/ 43512 w 1344566"/>
                  <a:gd name="connsiteY6" fmla="*/ 564 h 12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4566" h="1262327">
                    <a:moveTo>
                      <a:pt x="1345058" y="123595"/>
                    </a:moveTo>
                    <a:lnTo>
                      <a:pt x="1327630" y="263735"/>
                    </a:lnTo>
                    <a:cubicBezTo>
                      <a:pt x="1310201" y="403876"/>
                      <a:pt x="1275341" y="684158"/>
                      <a:pt x="1149109" y="861889"/>
                    </a:cubicBezTo>
                    <a:cubicBezTo>
                      <a:pt x="1022878" y="1039615"/>
                      <a:pt x="805273" y="1114790"/>
                      <a:pt x="586876" y="1187960"/>
                    </a:cubicBezTo>
                    <a:cubicBezTo>
                      <a:pt x="368479" y="1261131"/>
                      <a:pt x="149290" y="1332299"/>
                      <a:pt x="58596" y="1134065"/>
                    </a:cubicBezTo>
                    <a:cubicBezTo>
                      <a:pt x="-32098" y="935830"/>
                      <a:pt x="5707" y="468195"/>
                      <a:pt x="24610" y="234380"/>
                    </a:cubicBezTo>
                    <a:lnTo>
                      <a:pt x="43512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3" name="Freeform: Shape 3272">
                <a:extLst>
                  <a:ext uri="{FF2B5EF4-FFF2-40B4-BE49-F238E27FC236}">
                    <a16:creationId xmlns:a16="http://schemas.microsoft.com/office/drawing/2014/main" id="{A3A84156-BFE2-A0FB-08EE-9BC8FC11FB7F}"/>
                  </a:ext>
                </a:extLst>
              </p:cNvPr>
              <p:cNvSpPr/>
              <p:nvPr/>
            </p:nvSpPr>
            <p:spPr>
              <a:xfrm>
                <a:off x="8499862" y="2086681"/>
                <a:ext cx="1703764" cy="2813254"/>
              </a:xfrm>
              <a:custGeom>
                <a:avLst/>
                <a:gdLst>
                  <a:gd name="connsiteX0" fmla="*/ 1704269 w 1703764"/>
                  <a:gd name="connsiteY0" fmla="*/ 502 h 2813254"/>
                  <a:gd name="connsiteX1" fmla="*/ 1682649 w 1703764"/>
                  <a:gd name="connsiteY1" fmla="*/ 171228 h 2813254"/>
                  <a:gd name="connsiteX2" fmla="*/ 1483182 w 1703764"/>
                  <a:gd name="connsiteY2" fmla="*/ 922313 h 2813254"/>
                  <a:gd name="connsiteX3" fmla="*/ 895810 w 1703764"/>
                  <a:gd name="connsiteY3" fmla="*/ 1431904 h 2813254"/>
                  <a:gd name="connsiteX4" fmla="*/ 292114 w 1703764"/>
                  <a:gd name="connsiteY4" fmla="*/ 1928563 h 2813254"/>
                  <a:gd name="connsiteX5" fmla="*/ 36067 w 1703764"/>
                  <a:gd name="connsiteY5" fmla="*/ 2649951 h 2813254"/>
                  <a:gd name="connsiteX6" fmla="*/ 504 w 1703764"/>
                  <a:gd name="connsiteY6" fmla="*/ 2813757 h 281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3764" h="2813254">
                    <a:moveTo>
                      <a:pt x="1704269" y="502"/>
                    </a:moveTo>
                    <a:lnTo>
                      <a:pt x="1682649" y="171228"/>
                    </a:lnTo>
                    <a:cubicBezTo>
                      <a:pt x="1661033" y="341958"/>
                      <a:pt x="1617792" y="683413"/>
                      <a:pt x="1483182" y="922313"/>
                    </a:cubicBezTo>
                    <a:cubicBezTo>
                      <a:pt x="1348571" y="1161214"/>
                      <a:pt x="1122587" y="1297561"/>
                      <a:pt x="895810" y="1431904"/>
                    </a:cubicBezTo>
                    <a:cubicBezTo>
                      <a:pt x="669033" y="1566247"/>
                      <a:pt x="441464" y="1698587"/>
                      <a:pt x="292114" y="1928563"/>
                    </a:cubicBezTo>
                    <a:cubicBezTo>
                      <a:pt x="142763" y="2158538"/>
                      <a:pt x="71633" y="2486145"/>
                      <a:pt x="36067" y="2649951"/>
                    </a:cubicBezTo>
                    <a:lnTo>
                      <a:pt x="504" y="28137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4" name="Freeform: Shape 3273">
                <a:extLst>
                  <a:ext uri="{FF2B5EF4-FFF2-40B4-BE49-F238E27FC236}">
                    <a16:creationId xmlns:a16="http://schemas.microsoft.com/office/drawing/2014/main" id="{CF2D48C1-E31E-C0C2-618C-F3762933F031}"/>
                  </a:ext>
                </a:extLst>
              </p:cNvPr>
              <p:cNvSpPr/>
              <p:nvPr/>
            </p:nvSpPr>
            <p:spPr>
              <a:xfrm>
                <a:off x="8471351" y="2086681"/>
                <a:ext cx="1732275" cy="2793876"/>
              </a:xfrm>
              <a:custGeom>
                <a:avLst/>
                <a:gdLst>
                  <a:gd name="connsiteX0" fmla="*/ 1732781 w 1732275"/>
                  <a:gd name="connsiteY0" fmla="*/ 503 h 2793876"/>
                  <a:gd name="connsiteX1" fmla="*/ 1710865 w 1732275"/>
                  <a:gd name="connsiteY1" fmla="*/ 171028 h 2793876"/>
                  <a:gd name="connsiteX2" fmla="*/ 1509913 w 1732275"/>
                  <a:gd name="connsiteY2" fmla="*/ 921103 h 2793876"/>
                  <a:gd name="connsiteX3" fmla="*/ 920758 w 1732275"/>
                  <a:gd name="connsiteY3" fmla="*/ 1429483 h 2793876"/>
                  <a:gd name="connsiteX4" fmla="*/ 311716 w 1732275"/>
                  <a:gd name="connsiteY4" fmla="*/ 1922506 h 2793876"/>
                  <a:gd name="connsiteX5" fmla="*/ 39930 w 1732275"/>
                  <a:gd name="connsiteY5" fmla="*/ 2633200 h 2793876"/>
                  <a:gd name="connsiteX6" fmla="*/ 505 w 1732275"/>
                  <a:gd name="connsiteY6" fmla="*/ 2794379 h 279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2275" h="2793876">
                    <a:moveTo>
                      <a:pt x="1732781" y="503"/>
                    </a:moveTo>
                    <a:lnTo>
                      <a:pt x="1710865" y="171028"/>
                    </a:lnTo>
                    <a:cubicBezTo>
                      <a:pt x="1688948" y="341556"/>
                      <a:pt x="1645116" y="682605"/>
                      <a:pt x="1509913" y="921103"/>
                    </a:cubicBezTo>
                    <a:cubicBezTo>
                      <a:pt x="1374706" y="1159600"/>
                      <a:pt x="1148129" y="1295543"/>
                      <a:pt x="920758" y="1429483"/>
                    </a:cubicBezTo>
                    <a:cubicBezTo>
                      <a:pt x="693387" y="1563422"/>
                      <a:pt x="465221" y="1695359"/>
                      <a:pt x="311716" y="1922506"/>
                    </a:cubicBezTo>
                    <a:cubicBezTo>
                      <a:pt x="158206" y="2149658"/>
                      <a:pt x="79356" y="2472017"/>
                      <a:pt x="39930" y="2633200"/>
                    </a:cubicBezTo>
                    <a:lnTo>
                      <a:pt x="505" y="27943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5" name="Freeform: Shape 3274">
                <a:extLst>
                  <a:ext uri="{FF2B5EF4-FFF2-40B4-BE49-F238E27FC236}">
                    <a16:creationId xmlns:a16="http://schemas.microsoft.com/office/drawing/2014/main" id="{2366AC51-0DA9-CBB0-236E-4EBC9171AC2A}"/>
                  </a:ext>
                </a:extLst>
              </p:cNvPr>
              <p:cNvSpPr/>
              <p:nvPr/>
            </p:nvSpPr>
            <p:spPr>
              <a:xfrm>
                <a:off x="10233660" y="2103605"/>
                <a:ext cx="813944" cy="1597452"/>
              </a:xfrm>
              <a:custGeom>
                <a:avLst/>
                <a:gdLst>
                  <a:gd name="connsiteX0" fmla="*/ 416 w 813944"/>
                  <a:gd name="connsiteY0" fmla="*/ 543 h 1597452"/>
                  <a:gd name="connsiteX1" fmla="*/ 9746 w 813944"/>
                  <a:gd name="connsiteY1" fmla="*/ 173130 h 1597452"/>
                  <a:gd name="connsiteX2" fmla="*/ 173398 w 813944"/>
                  <a:gd name="connsiteY2" fmla="*/ 957137 h 1597452"/>
                  <a:gd name="connsiteX3" fmla="*/ 688034 w 813944"/>
                  <a:gd name="connsiteY3" fmla="*/ 1504341 h 1597452"/>
                  <a:gd name="connsiteX4" fmla="*/ 814360 w 813944"/>
                  <a:gd name="connsiteY4" fmla="*/ 1597995 h 159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944" h="1597452">
                    <a:moveTo>
                      <a:pt x="416" y="543"/>
                    </a:moveTo>
                    <a:lnTo>
                      <a:pt x="9746" y="173130"/>
                    </a:lnTo>
                    <a:cubicBezTo>
                      <a:pt x="19081" y="345718"/>
                      <a:pt x="37742" y="690893"/>
                      <a:pt x="173398" y="957137"/>
                    </a:cubicBezTo>
                    <a:cubicBezTo>
                      <a:pt x="309055" y="1223377"/>
                      <a:pt x="561708" y="1410686"/>
                      <a:pt x="688034" y="1504341"/>
                    </a:cubicBezTo>
                    <a:lnTo>
                      <a:pt x="814360" y="15979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6" name="Freeform: Shape 3275">
                <a:extLst>
                  <a:ext uri="{FF2B5EF4-FFF2-40B4-BE49-F238E27FC236}">
                    <a16:creationId xmlns:a16="http://schemas.microsoft.com/office/drawing/2014/main" id="{DA8712E0-39CA-B802-739B-27C527CA14C5}"/>
                  </a:ext>
                </a:extLst>
              </p:cNvPr>
              <p:cNvSpPr/>
              <p:nvPr/>
            </p:nvSpPr>
            <p:spPr>
              <a:xfrm>
                <a:off x="10233660" y="2103605"/>
                <a:ext cx="809982" cy="1631695"/>
              </a:xfrm>
              <a:custGeom>
                <a:avLst/>
                <a:gdLst>
                  <a:gd name="connsiteX0" fmla="*/ 416 w 809982"/>
                  <a:gd name="connsiteY0" fmla="*/ 542 h 1631695"/>
                  <a:gd name="connsiteX1" fmla="*/ 9666 w 809982"/>
                  <a:gd name="connsiteY1" fmla="*/ 173842 h 1631695"/>
                  <a:gd name="connsiteX2" fmla="*/ 172407 w 809982"/>
                  <a:gd name="connsiteY2" fmla="*/ 965695 h 1631695"/>
                  <a:gd name="connsiteX3" fmla="*/ 684651 w 809982"/>
                  <a:gd name="connsiteY3" fmla="*/ 1533589 h 1631695"/>
                  <a:gd name="connsiteX4" fmla="*/ 810399 w 809982"/>
                  <a:gd name="connsiteY4" fmla="*/ 1632237 h 163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982" h="1631695">
                    <a:moveTo>
                      <a:pt x="416" y="542"/>
                    </a:moveTo>
                    <a:lnTo>
                      <a:pt x="9666" y="173842"/>
                    </a:lnTo>
                    <a:cubicBezTo>
                      <a:pt x="18913" y="347143"/>
                      <a:pt x="37413" y="693745"/>
                      <a:pt x="172407" y="965695"/>
                    </a:cubicBezTo>
                    <a:cubicBezTo>
                      <a:pt x="307406" y="1237644"/>
                      <a:pt x="558902" y="1434941"/>
                      <a:pt x="684651" y="1533589"/>
                    </a:cubicBezTo>
                    <a:lnTo>
                      <a:pt x="810399" y="16322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7" name="Freeform: Shape 3276">
                <a:extLst>
                  <a:ext uri="{FF2B5EF4-FFF2-40B4-BE49-F238E27FC236}">
                    <a16:creationId xmlns:a16="http://schemas.microsoft.com/office/drawing/2014/main" id="{4F3E14A7-5824-25B6-13C6-8B597B1D4205}"/>
                  </a:ext>
                </a:extLst>
              </p:cNvPr>
              <p:cNvSpPr/>
              <p:nvPr/>
            </p:nvSpPr>
            <p:spPr>
              <a:xfrm>
                <a:off x="10233660" y="2103605"/>
                <a:ext cx="817188" cy="1563133"/>
              </a:xfrm>
              <a:custGeom>
                <a:avLst/>
                <a:gdLst>
                  <a:gd name="connsiteX0" fmla="*/ 416 w 817188"/>
                  <a:gd name="connsiteY0" fmla="*/ 544 h 1563133"/>
                  <a:gd name="connsiteX1" fmla="*/ 9816 w 817188"/>
                  <a:gd name="connsiteY1" fmla="*/ 172415 h 1563133"/>
                  <a:gd name="connsiteX2" fmla="*/ 174210 w 817188"/>
                  <a:gd name="connsiteY2" fmla="*/ 948557 h 1563133"/>
                  <a:gd name="connsiteX3" fmla="*/ 690806 w 817188"/>
                  <a:gd name="connsiteY3" fmla="*/ 1475028 h 1563133"/>
                  <a:gd name="connsiteX4" fmla="*/ 817604 w 817188"/>
                  <a:gd name="connsiteY4" fmla="*/ 1563678 h 15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188" h="1563133">
                    <a:moveTo>
                      <a:pt x="416" y="544"/>
                    </a:moveTo>
                    <a:lnTo>
                      <a:pt x="9816" y="172415"/>
                    </a:lnTo>
                    <a:cubicBezTo>
                      <a:pt x="19212" y="344289"/>
                      <a:pt x="38012" y="688034"/>
                      <a:pt x="174210" y="948557"/>
                    </a:cubicBezTo>
                    <a:cubicBezTo>
                      <a:pt x="310408" y="1209079"/>
                      <a:pt x="564004" y="1386379"/>
                      <a:pt x="690806" y="1475028"/>
                    </a:cubicBezTo>
                    <a:lnTo>
                      <a:pt x="817604" y="15636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8" name="Freeform: Shape 3277">
                <a:extLst>
                  <a:ext uri="{FF2B5EF4-FFF2-40B4-BE49-F238E27FC236}">
                    <a16:creationId xmlns:a16="http://schemas.microsoft.com/office/drawing/2014/main" id="{99E8289F-CC09-1AAF-94ED-7291E0FE197E}"/>
                  </a:ext>
                </a:extLst>
              </p:cNvPr>
              <p:cNvSpPr/>
              <p:nvPr/>
            </p:nvSpPr>
            <p:spPr>
              <a:xfrm>
                <a:off x="10263171" y="2121150"/>
                <a:ext cx="537226" cy="710792"/>
              </a:xfrm>
              <a:custGeom>
                <a:avLst/>
                <a:gdLst>
                  <a:gd name="connsiteX0" fmla="*/ 582 w 537226"/>
                  <a:gd name="connsiteY0" fmla="*/ 572 h 710792"/>
                  <a:gd name="connsiteX1" fmla="*/ 436 w 537226"/>
                  <a:gd name="connsiteY1" fmla="*/ 148643 h 710792"/>
                  <a:gd name="connsiteX2" fmla="*/ 89509 w 537226"/>
                  <a:gd name="connsiteY2" fmla="*/ 680512 h 710792"/>
                  <a:gd name="connsiteX3" fmla="*/ 447991 w 537226"/>
                  <a:gd name="connsiteY3" fmla="*/ 586922 h 710792"/>
                  <a:gd name="connsiteX4" fmla="*/ 537650 w 537226"/>
                  <a:gd name="connsiteY4" fmla="*/ 526506 h 71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26" h="710792">
                    <a:moveTo>
                      <a:pt x="582" y="572"/>
                    </a:moveTo>
                    <a:lnTo>
                      <a:pt x="436" y="148643"/>
                    </a:lnTo>
                    <a:cubicBezTo>
                      <a:pt x="290" y="296713"/>
                      <a:pt x="1" y="592858"/>
                      <a:pt x="89509" y="680512"/>
                    </a:cubicBezTo>
                    <a:cubicBezTo>
                      <a:pt x="179022" y="768167"/>
                      <a:pt x="358336" y="647338"/>
                      <a:pt x="447991" y="586922"/>
                    </a:cubicBezTo>
                    <a:lnTo>
                      <a:pt x="537650" y="526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79" name="Freeform: Shape 3278">
                <a:extLst>
                  <a:ext uri="{FF2B5EF4-FFF2-40B4-BE49-F238E27FC236}">
                    <a16:creationId xmlns:a16="http://schemas.microsoft.com/office/drawing/2014/main" id="{6FBB058C-28BA-CDAC-2B3E-8A5F09EE1FE8}"/>
                  </a:ext>
                </a:extLst>
              </p:cNvPr>
              <p:cNvSpPr/>
              <p:nvPr/>
            </p:nvSpPr>
            <p:spPr>
              <a:xfrm>
                <a:off x="10197244" y="2086681"/>
                <a:ext cx="66085" cy="574398"/>
              </a:xfrm>
              <a:custGeom>
                <a:avLst/>
                <a:gdLst>
                  <a:gd name="connsiteX0" fmla="*/ 66530 w 66085"/>
                  <a:gd name="connsiteY0" fmla="*/ 35048 h 574398"/>
                  <a:gd name="connsiteX1" fmla="*/ 53951 w 66085"/>
                  <a:gd name="connsiteY1" fmla="*/ 171444 h 574398"/>
                  <a:gd name="connsiteX2" fmla="*/ 6267 w 66085"/>
                  <a:gd name="connsiteY2" fmla="*/ 574888 h 574398"/>
                  <a:gd name="connsiteX3" fmla="*/ 4201 w 66085"/>
                  <a:gd name="connsiteY3" fmla="*/ 142721 h 574398"/>
                  <a:gd name="connsiteX4" fmla="*/ 6827 w 66085"/>
                  <a:gd name="connsiteY4" fmla="*/ 579 h 57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85" h="574398">
                    <a:moveTo>
                      <a:pt x="66530" y="35048"/>
                    </a:moveTo>
                    <a:lnTo>
                      <a:pt x="53951" y="171444"/>
                    </a:lnTo>
                    <a:cubicBezTo>
                      <a:pt x="41373" y="307839"/>
                      <a:pt x="16216" y="580634"/>
                      <a:pt x="6267" y="574888"/>
                    </a:cubicBezTo>
                    <a:cubicBezTo>
                      <a:pt x="-3685" y="569142"/>
                      <a:pt x="1571" y="284862"/>
                      <a:pt x="4201" y="142721"/>
                    </a:cubicBezTo>
                    <a:lnTo>
                      <a:pt x="6827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0" name="Freeform: Shape 3279">
                <a:extLst>
                  <a:ext uri="{FF2B5EF4-FFF2-40B4-BE49-F238E27FC236}">
                    <a16:creationId xmlns:a16="http://schemas.microsoft.com/office/drawing/2014/main" id="{14CF3DEF-1F38-22B7-C6E4-51F12E405F62}"/>
                  </a:ext>
                </a:extLst>
              </p:cNvPr>
              <p:cNvSpPr/>
              <p:nvPr/>
            </p:nvSpPr>
            <p:spPr>
              <a:xfrm>
                <a:off x="8059154" y="2121150"/>
                <a:ext cx="2204175" cy="2347209"/>
              </a:xfrm>
              <a:custGeom>
                <a:avLst/>
                <a:gdLst>
                  <a:gd name="connsiteX0" fmla="*/ 2204693 w 2204175"/>
                  <a:gd name="connsiteY0" fmla="*/ 516 h 2347209"/>
                  <a:gd name="connsiteX1" fmla="*/ 2170399 w 2204175"/>
                  <a:gd name="connsiteY1" fmla="*/ 162080 h 2347209"/>
                  <a:gd name="connsiteX2" fmla="*/ 1915015 w 2204175"/>
                  <a:gd name="connsiteY2" fmla="*/ 871658 h 2347209"/>
                  <a:gd name="connsiteX3" fmla="*/ 1288905 w 2204175"/>
                  <a:gd name="connsiteY3" fmla="*/ 1347810 h 2347209"/>
                  <a:gd name="connsiteX4" fmla="*/ 598846 w 2204175"/>
                  <a:gd name="connsiteY4" fmla="*/ 1761394 h 2347209"/>
                  <a:gd name="connsiteX5" fmla="*/ 96383 w 2204175"/>
                  <a:gd name="connsiteY5" fmla="*/ 2242724 h 2347209"/>
                  <a:gd name="connsiteX6" fmla="*/ 517 w 2204175"/>
                  <a:gd name="connsiteY6" fmla="*/ 2347726 h 234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4175" h="2347209">
                    <a:moveTo>
                      <a:pt x="2204693" y="516"/>
                    </a:moveTo>
                    <a:lnTo>
                      <a:pt x="2170399" y="162080"/>
                    </a:lnTo>
                    <a:cubicBezTo>
                      <a:pt x="2136106" y="323647"/>
                      <a:pt x="2067515" y="646774"/>
                      <a:pt x="1915015" y="871658"/>
                    </a:cubicBezTo>
                    <a:cubicBezTo>
                      <a:pt x="1762515" y="1096539"/>
                      <a:pt x="1526107" y="1223176"/>
                      <a:pt x="1288905" y="1347810"/>
                    </a:cubicBezTo>
                    <a:cubicBezTo>
                      <a:pt x="1051703" y="1472444"/>
                      <a:pt x="813708" y="1595075"/>
                      <a:pt x="598846" y="1761394"/>
                    </a:cubicBezTo>
                    <a:cubicBezTo>
                      <a:pt x="383980" y="1927713"/>
                      <a:pt x="192248" y="2137721"/>
                      <a:pt x="96383" y="2242724"/>
                    </a:cubicBezTo>
                    <a:lnTo>
                      <a:pt x="517" y="234772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1" name="Freeform: Shape 3280">
                <a:extLst>
                  <a:ext uri="{FF2B5EF4-FFF2-40B4-BE49-F238E27FC236}">
                    <a16:creationId xmlns:a16="http://schemas.microsoft.com/office/drawing/2014/main" id="{E77CD2DF-A754-3629-80DB-226DCCD518C2}"/>
                  </a:ext>
                </a:extLst>
              </p:cNvPr>
              <p:cNvSpPr/>
              <p:nvPr/>
            </p:nvSpPr>
            <p:spPr>
              <a:xfrm>
                <a:off x="8039776" y="2121150"/>
                <a:ext cx="2223553" cy="2318698"/>
              </a:xfrm>
              <a:custGeom>
                <a:avLst/>
                <a:gdLst>
                  <a:gd name="connsiteX0" fmla="*/ 2224072 w 2223553"/>
                  <a:gd name="connsiteY0" fmla="*/ 517 h 2318698"/>
                  <a:gd name="connsiteX1" fmla="*/ 2189577 w 2223553"/>
                  <a:gd name="connsiteY1" fmla="*/ 161784 h 2318698"/>
                  <a:gd name="connsiteX2" fmla="*/ 1933183 w 2223553"/>
                  <a:gd name="connsiteY2" fmla="*/ 869874 h 2318698"/>
                  <a:gd name="connsiteX3" fmla="*/ 1305862 w 2223553"/>
                  <a:gd name="connsiteY3" fmla="*/ 1344248 h 2318698"/>
                  <a:gd name="connsiteX4" fmla="*/ 612167 w 2223553"/>
                  <a:gd name="connsiteY4" fmla="*/ 1752486 h 2318698"/>
                  <a:gd name="connsiteX5" fmla="*/ 99010 w 2223553"/>
                  <a:gd name="connsiteY5" fmla="*/ 2218072 h 2318698"/>
                  <a:gd name="connsiteX6" fmla="*/ 518 w 2223553"/>
                  <a:gd name="connsiteY6" fmla="*/ 2319216 h 231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553" h="2318698">
                    <a:moveTo>
                      <a:pt x="2224072" y="517"/>
                    </a:moveTo>
                    <a:lnTo>
                      <a:pt x="2189577" y="161784"/>
                    </a:lnTo>
                    <a:cubicBezTo>
                      <a:pt x="2155078" y="323052"/>
                      <a:pt x="2086085" y="645586"/>
                      <a:pt x="1933183" y="869874"/>
                    </a:cubicBezTo>
                    <a:cubicBezTo>
                      <a:pt x="1780280" y="1094164"/>
                      <a:pt x="1543468" y="1220207"/>
                      <a:pt x="1305862" y="1344248"/>
                    </a:cubicBezTo>
                    <a:cubicBezTo>
                      <a:pt x="1068256" y="1468287"/>
                      <a:pt x="829857" y="1590324"/>
                      <a:pt x="612167" y="1752486"/>
                    </a:cubicBezTo>
                    <a:cubicBezTo>
                      <a:pt x="394478" y="1914645"/>
                      <a:pt x="197498" y="2116932"/>
                      <a:pt x="99010" y="2218072"/>
                    </a:cubicBezTo>
                    <a:lnTo>
                      <a:pt x="518" y="23192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2" name="Freeform: Shape 3281">
                <a:extLst>
                  <a:ext uri="{FF2B5EF4-FFF2-40B4-BE49-F238E27FC236}">
                    <a16:creationId xmlns:a16="http://schemas.microsoft.com/office/drawing/2014/main" id="{4AA53809-2A74-4C5B-31BE-413D110A8CC0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3" name="Freeform: Shape 3282">
                <a:extLst>
                  <a:ext uri="{FF2B5EF4-FFF2-40B4-BE49-F238E27FC236}">
                    <a16:creationId xmlns:a16="http://schemas.microsoft.com/office/drawing/2014/main" id="{5E7A8DA6-2CFD-E0BD-78C7-BAFE7E73645C}"/>
                  </a:ext>
                </a:extLst>
              </p:cNvPr>
              <p:cNvSpPr/>
              <p:nvPr/>
            </p:nvSpPr>
            <p:spPr>
              <a:xfrm>
                <a:off x="10239332" y="2139314"/>
                <a:ext cx="82204" cy="544095"/>
              </a:xfrm>
              <a:custGeom>
                <a:avLst/>
                <a:gdLst>
                  <a:gd name="connsiteX0" fmla="*/ 53736 w 82204"/>
                  <a:gd name="connsiteY0" fmla="*/ 576 h 544095"/>
                  <a:gd name="connsiteX1" fmla="*/ 39343 w 82204"/>
                  <a:gd name="connsiteY1" fmla="*/ 135812 h 544095"/>
                  <a:gd name="connsiteX2" fmla="*/ 978 w 82204"/>
                  <a:gd name="connsiteY2" fmla="*/ 544644 h 544095"/>
                  <a:gd name="connsiteX3" fmla="*/ 63432 w 82204"/>
                  <a:gd name="connsiteY3" fmla="*/ 151460 h 544095"/>
                  <a:gd name="connsiteX4" fmla="*/ 82645 w 82204"/>
                  <a:gd name="connsiteY4" fmla="*/ 19351 h 54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04" h="544095">
                    <a:moveTo>
                      <a:pt x="53736" y="576"/>
                    </a:moveTo>
                    <a:lnTo>
                      <a:pt x="39343" y="135812"/>
                    </a:lnTo>
                    <a:cubicBezTo>
                      <a:pt x="24947" y="271049"/>
                      <a:pt x="-3842" y="541517"/>
                      <a:pt x="978" y="544644"/>
                    </a:cubicBezTo>
                    <a:cubicBezTo>
                      <a:pt x="5795" y="547775"/>
                      <a:pt x="44222" y="283565"/>
                      <a:pt x="63432" y="151460"/>
                    </a:cubicBezTo>
                    <a:lnTo>
                      <a:pt x="82645" y="193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4" name="Freeform: Shape 3283">
                <a:extLst>
                  <a:ext uri="{FF2B5EF4-FFF2-40B4-BE49-F238E27FC236}">
                    <a16:creationId xmlns:a16="http://schemas.microsoft.com/office/drawing/2014/main" id="{875C3870-6B34-5308-2AED-90AB11D57AD9}"/>
                  </a:ext>
                </a:extLst>
              </p:cNvPr>
              <p:cNvSpPr/>
              <p:nvPr/>
            </p:nvSpPr>
            <p:spPr>
              <a:xfrm>
                <a:off x="10266774" y="2139314"/>
                <a:ext cx="245262" cy="583398"/>
              </a:xfrm>
              <a:custGeom>
                <a:avLst/>
                <a:gdLst>
                  <a:gd name="connsiteX0" fmla="*/ 26287 w 245262"/>
                  <a:gd name="connsiteY0" fmla="*/ 575 h 583398"/>
                  <a:gd name="connsiteX1" fmla="*/ 15863 w 245262"/>
                  <a:gd name="connsiteY1" fmla="*/ 138891 h 583398"/>
                  <a:gd name="connsiteX2" fmla="*/ 21152 w 245262"/>
                  <a:gd name="connsiteY2" fmla="*/ 581585 h 583398"/>
                  <a:gd name="connsiteX3" fmla="*/ 198702 w 245262"/>
                  <a:gd name="connsiteY3" fmla="*/ 277671 h 583398"/>
                  <a:gd name="connsiteX4" fmla="*/ 245695 w 245262"/>
                  <a:gd name="connsiteY4" fmla="*/ 167117 h 58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62" h="583398">
                    <a:moveTo>
                      <a:pt x="26287" y="575"/>
                    </a:moveTo>
                    <a:lnTo>
                      <a:pt x="15863" y="138891"/>
                    </a:lnTo>
                    <a:cubicBezTo>
                      <a:pt x="5435" y="277203"/>
                      <a:pt x="-15417" y="553827"/>
                      <a:pt x="21152" y="581585"/>
                    </a:cubicBezTo>
                    <a:cubicBezTo>
                      <a:pt x="57720" y="609342"/>
                      <a:pt x="151706" y="388229"/>
                      <a:pt x="198702" y="277671"/>
                    </a:cubicBezTo>
                    <a:lnTo>
                      <a:pt x="245695" y="1671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5" name="Freeform: Shape 3284">
                <a:extLst>
                  <a:ext uri="{FF2B5EF4-FFF2-40B4-BE49-F238E27FC236}">
                    <a16:creationId xmlns:a16="http://schemas.microsoft.com/office/drawing/2014/main" id="{AE36AF60-CF8C-C38B-6D66-BBF3497EF753}"/>
                  </a:ext>
                </a:extLst>
              </p:cNvPr>
              <p:cNvSpPr/>
              <p:nvPr/>
            </p:nvSpPr>
            <p:spPr>
              <a:xfrm>
                <a:off x="10292627" y="2139314"/>
                <a:ext cx="751015" cy="1595986"/>
              </a:xfrm>
              <a:custGeom>
                <a:avLst/>
                <a:gdLst>
                  <a:gd name="connsiteX0" fmla="*/ 414 w 751015"/>
                  <a:gd name="connsiteY0" fmla="*/ 540 h 1595986"/>
                  <a:gd name="connsiteX1" fmla="*/ 1065 w 751015"/>
                  <a:gd name="connsiteY1" fmla="*/ 168636 h 1595986"/>
                  <a:gd name="connsiteX2" fmla="*/ 128181 w 751015"/>
                  <a:gd name="connsiteY2" fmla="*/ 938912 h 1595986"/>
                  <a:gd name="connsiteX3" fmla="*/ 626910 w 751015"/>
                  <a:gd name="connsiteY3" fmla="*/ 1498623 h 1595986"/>
                  <a:gd name="connsiteX4" fmla="*/ 751429 w 751015"/>
                  <a:gd name="connsiteY4" fmla="*/ 1596527 h 159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015" h="1595986">
                    <a:moveTo>
                      <a:pt x="414" y="540"/>
                    </a:moveTo>
                    <a:lnTo>
                      <a:pt x="1065" y="168636"/>
                    </a:lnTo>
                    <a:cubicBezTo>
                      <a:pt x="1713" y="336729"/>
                      <a:pt x="3011" y="672913"/>
                      <a:pt x="128181" y="938912"/>
                    </a:cubicBezTo>
                    <a:cubicBezTo>
                      <a:pt x="253348" y="1204910"/>
                      <a:pt x="502390" y="1400718"/>
                      <a:pt x="626910" y="1498623"/>
                    </a:cubicBezTo>
                    <a:lnTo>
                      <a:pt x="751429" y="15965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6" name="Freeform: Shape 3285">
                <a:extLst>
                  <a:ext uri="{FF2B5EF4-FFF2-40B4-BE49-F238E27FC236}">
                    <a16:creationId xmlns:a16="http://schemas.microsoft.com/office/drawing/2014/main" id="{E38E0181-32EF-EF15-B8BF-C2B8A0798513}"/>
                  </a:ext>
                </a:extLst>
              </p:cNvPr>
              <p:cNvSpPr/>
              <p:nvPr/>
            </p:nvSpPr>
            <p:spPr>
              <a:xfrm>
                <a:off x="10271275" y="2139314"/>
                <a:ext cx="291016" cy="596874"/>
              </a:xfrm>
              <a:custGeom>
                <a:avLst/>
                <a:gdLst>
                  <a:gd name="connsiteX0" fmla="*/ 21783 w 291016"/>
                  <a:gd name="connsiteY0" fmla="*/ 575 h 596874"/>
                  <a:gd name="connsiteX1" fmla="*/ 12405 w 291016"/>
                  <a:gd name="connsiteY1" fmla="*/ 139874 h 596874"/>
                  <a:gd name="connsiteX2" fmla="*/ 29212 w 291016"/>
                  <a:gd name="connsiteY2" fmla="*/ 593384 h 596874"/>
                  <a:gd name="connsiteX3" fmla="*/ 237125 w 291016"/>
                  <a:gd name="connsiteY3" fmla="*/ 317981 h 596874"/>
                  <a:gd name="connsiteX4" fmla="*/ 291447 w 291016"/>
                  <a:gd name="connsiteY4" fmla="*/ 214306 h 5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016" h="596874">
                    <a:moveTo>
                      <a:pt x="21783" y="575"/>
                    </a:moveTo>
                    <a:lnTo>
                      <a:pt x="12405" y="139874"/>
                    </a:lnTo>
                    <a:cubicBezTo>
                      <a:pt x="3027" y="279170"/>
                      <a:pt x="-15732" y="557762"/>
                      <a:pt x="29212" y="593384"/>
                    </a:cubicBezTo>
                    <a:cubicBezTo>
                      <a:pt x="74157" y="629005"/>
                      <a:pt x="182802" y="421656"/>
                      <a:pt x="237125" y="317981"/>
                    </a:cubicBezTo>
                    <a:lnTo>
                      <a:pt x="291447" y="2143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7" name="Freeform: Shape 3286">
                <a:extLst>
                  <a:ext uri="{FF2B5EF4-FFF2-40B4-BE49-F238E27FC236}">
                    <a16:creationId xmlns:a16="http://schemas.microsoft.com/office/drawing/2014/main" id="{39A3DF1F-38C4-E227-A9B7-F4BCC6E3B73D}"/>
                  </a:ext>
                </a:extLst>
              </p:cNvPr>
              <p:cNvSpPr/>
              <p:nvPr/>
            </p:nvSpPr>
            <p:spPr>
              <a:xfrm>
                <a:off x="10245021" y="2139314"/>
                <a:ext cx="105026" cy="549029"/>
              </a:xfrm>
              <a:custGeom>
                <a:avLst/>
                <a:gdLst>
                  <a:gd name="connsiteX0" fmla="*/ 48045 w 105026"/>
                  <a:gd name="connsiteY0" fmla="*/ 576 h 549029"/>
                  <a:gd name="connsiteX1" fmla="*/ 34245 w 105026"/>
                  <a:gd name="connsiteY1" fmla="*/ 136215 h 549029"/>
                  <a:gd name="connsiteX2" fmla="*/ 2413 w 105026"/>
                  <a:gd name="connsiteY2" fmla="*/ 549491 h 549029"/>
                  <a:gd name="connsiteX3" fmla="*/ 82098 w 105026"/>
                  <a:gd name="connsiteY3" fmla="*/ 168007 h 549029"/>
                  <a:gd name="connsiteX4" fmla="*/ 105466 w 105026"/>
                  <a:gd name="connsiteY4" fmla="*/ 38729 h 54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26" h="549029">
                    <a:moveTo>
                      <a:pt x="48045" y="576"/>
                    </a:moveTo>
                    <a:lnTo>
                      <a:pt x="34245" y="136215"/>
                    </a:lnTo>
                    <a:cubicBezTo>
                      <a:pt x="20445" y="271853"/>
                      <a:pt x="-7155" y="543130"/>
                      <a:pt x="2413" y="549491"/>
                    </a:cubicBezTo>
                    <a:cubicBezTo>
                      <a:pt x="11985" y="555847"/>
                      <a:pt x="58726" y="297288"/>
                      <a:pt x="82098" y="168007"/>
                    </a:cubicBezTo>
                    <a:lnTo>
                      <a:pt x="105466" y="387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8" name="Freeform: Shape 3287">
                <a:extLst>
                  <a:ext uri="{FF2B5EF4-FFF2-40B4-BE49-F238E27FC236}">
                    <a16:creationId xmlns:a16="http://schemas.microsoft.com/office/drawing/2014/main" id="{0B1EA0E5-A058-6CB0-BE1D-307AA0A09F57}"/>
                  </a:ext>
                </a:extLst>
              </p:cNvPr>
              <p:cNvSpPr/>
              <p:nvPr/>
            </p:nvSpPr>
            <p:spPr>
              <a:xfrm>
                <a:off x="10274978" y="2139314"/>
                <a:ext cx="335545" cy="611499"/>
              </a:xfrm>
              <a:custGeom>
                <a:avLst/>
                <a:gdLst>
                  <a:gd name="connsiteX0" fmla="*/ 18078 w 335545"/>
                  <a:gd name="connsiteY0" fmla="*/ 574 h 611499"/>
                  <a:gd name="connsiteX1" fmla="*/ 9706 w 335545"/>
                  <a:gd name="connsiteY1" fmla="*/ 140898 h 611499"/>
                  <a:gd name="connsiteX2" fmla="*/ 37566 w 335545"/>
                  <a:gd name="connsiteY2" fmla="*/ 605695 h 611499"/>
                  <a:gd name="connsiteX3" fmla="*/ 274619 w 335545"/>
                  <a:gd name="connsiteY3" fmla="*/ 360054 h 611499"/>
                  <a:gd name="connsiteX4" fmla="*/ 335975 w 335545"/>
                  <a:gd name="connsiteY4" fmla="*/ 263563 h 61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545" h="611499">
                    <a:moveTo>
                      <a:pt x="18078" y="574"/>
                    </a:moveTo>
                    <a:lnTo>
                      <a:pt x="9706" y="140898"/>
                    </a:lnTo>
                    <a:cubicBezTo>
                      <a:pt x="1330" y="281222"/>
                      <a:pt x="-15418" y="561866"/>
                      <a:pt x="37566" y="605695"/>
                    </a:cubicBezTo>
                    <a:cubicBezTo>
                      <a:pt x="90550" y="649527"/>
                      <a:pt x="213262" y="456545"/>
                      <a:pt x="274619" y="360054"/>
                    </a:cubicBezTo>
                    <a:lnTo>
                      <a:pt x="335975" y="263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89" name="Freeform: Shape 3288">
                <a:extLst>
                  <a:ext uri="{FF2B5EF4-FFF2-40B4-BE49-F238E27FC236}">
                    <a16:creationId xmlns:a16="http://schemas.microsoft.com/office/drawing/2014/main" id="{E590DD3D-0121-ABC2-CD3F-ACA6D7639F52}"/>
                  </a:ext>
                </a:extLst>
              </p:cNvPr>
              <p:cNvSpPr/>
              <p:nvPr/>
            </p:nvSpPr>
            <p:spPr>
              <a:xfrm>
                <a:off x="10249920" y="2139314"/>
                <a:ext cx="128226" cy="554177"/>
              </a:xfrm>
              <a:custGeom>
                <a:avLst/>
                <a:gdLst>
                  <a:gd name="connsiteX0" fmla="*/ 43146 w 128226"/>
                  <a:gd name="connsiteY0" fmla="*/ 576 h 554177"/>
                  <a:gd name="connsiteX1" fmla="*/ 29931 w 128226"/>
                  <a:gd name="connsiteY1" fmla="*/ 136631 h 554177"/>
                  <a:gd name="connsiteX2" fmla="*/ 4540 w 128226"/>
                  <a:gd name="connsiteY2" fmla="*/ 554483 h 554177"/>
                  <a:gd name="connsiteX3" fmla="*/ 101196 w 128226"/>
                  <a:gd name="connsiteY3" fmla="*/ 185065 h 554177"/>
                  <a:gd name="connsiteX4" fmla="*/ 128664 w 128226"/>
                  <a:gd name="connsiteY4" fmla="*/ 58695 h 55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26" h="554177">
                    <a:moveTo>
                      <a:pt x="43146" y="576"/>
                    </a:moveTo>
                    <a:lnTo>
                      <a:pt x="29931" y="136631"/>
                    </a:lnTo>
                    <a:cubicBezTo>
                      <a:pt x="16716" y="272687"/>
                      <a:pt x="-9714" y="544794"/>
                      <a:pt x="4540" y="554483"/>
                    </a:cubicBezTo>
                    <a:cubicBezTo>
                      <a:pt x="18794" y="564168"/>
                      <a:pt x="73731" y="311432"/>
                      <a:pt x="101196" y="185065"/>
                    </a:cubicBezTo>
                    <a:lnTo>
                      <a:pt x="128664" y="586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0" name="Freeform: Shape 3289">
                <a:extLst>
                  <a:ext uri="{FF2B5EF4-FFF2-40B4-BE49-F238E27FC236}">
                    <a16:creationId xmlns:a16="http://schemas.microsoft.com/office/drawing/2014/main" id="{9BCB3731-CBEF-91EB-9E39-21608B47C162}"/>
                  </a:ext>
                </a:extLst>
              </p:cNvPr>
              <p:cNvSpPr/>
              <p:nvPr/>
            </p:nvSpPr>
            <p:spPr>
              <a:xfrm>
                <a:off x="10278067" y="2139314"/>
                <a:ext cx="378586" cy="627391"/>
              </a:xfrm>
              <a:custGeom>
                <a:avLst/>
                <a:gdLst>
                  <a:gd name="connsiteX0" fmla="*/ 14988 w 378586"/>
                  <a:gd name="connsiteY0" fmla="*/ 574 h 627391"/>
                  <a:gd name="connsiteX1" fmla="*/ 7574 w 378586"/>
                  <a:gd name="connsiteY1" fmla="*/ 141965 h 627391"/>
                  <a:gd name="connsiteX2" fmla="*/ 46008 w 378586"/>
                  <a:gd name="connsiteY2" fmla="*/ 618503 h 627391"/>
                  <a:gd name="connsiteX3" fmla="*/ 310928 w 378586"/>
                  <a:gd name="connsiteY3" fmla="*/ 403813 h 627391"/>
                  <a:gd name="connsiteX4" fmla="*/ 379014 w 378586"/>
                  <a:gd name="connsiteY4" fmla="*/ 314794 h 6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586" h="627391">
                    <a:moveTo>
                      <a:pt x="14988" y="574"/>
                    </a:moveTo>
                    <a:lnTo>
                      <a:pt x="7574" y="141965"/>
                    </a:lnTo>
                    <a:cubicBezTo>
                      <a:pt x="164" y="283354"/>
                      <a:pt x="-14664" y="566134"/>
                      <a:pt x="46008" y="618503"/>
                    </a:cubicBezTo>
                    <a:cubicBezTo>
                      <a:pt x="106680" y="670873"/>
                      <a:pt x="242846" y="492832"/>
                      <a:pt x="310928" y="403813"/>
                    </a:cubicBezTo>
                    <a:lnTo>
                      <a:pt x="379014" y="3147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1" name="Freeform: Shape 3290">
                <a:extLst>
                  <a:ext uri="{FF2B5EF4-FFF2-40B4-BE49-F238E27FC236}">
                    <a16:creationId xmlns:a16="http://schemas.microsoft.com/office/drawing/2014/main" id="{35B18322-E3AD-BB11-FEFB-057550AD8D9F}"/>
                  </a:ext>
                </a:extLst>
              </p:cNvPr>
              <p:cNvSpPr/>
              <p:nvPr/>
            </p:nvSpPr>
            <p:spPr>
              <a:xfrm>
                <a:off x="10254175" y="2139314"/>
                <a:ext cx="151647" cy="559544"/>
              </a:xfrm>
              <a:custGeom>
                <a:avLst/>
                <a:gdLst>
                  <a:gd name="connsiteX0" fmla="*/ 38889 w 151647"/>
                  <a:gd name="connsiteY0" fmla="*/ 576 h 559544"/>
                  <a:gd name="connsiteX1" fmla="*/ 26252 w 151647"/>
                  <a:gd name="connsiteY1" fmla="*/ 137059 h 559544"/>
                  <a:gd name="connsiteX2" fmla="*/ 7200 w 151647"/>
                  <a:gd name="connsiteY2" fmla="*/ 559618 h 559544"/>
                  <a:gd name="connsiteX3" fmla="*/ 120578 w 151647"/>
                  <a:gd name="connsiteY3" fmla="*/ 202618 h 559544"/>
                  <a:gd name="connsiteX4" fmla="*/ 152085 w 151647"/>
                  <a:gd name="connsiteY4" fmla="*/ 79251 h 55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47" h="559544">
                    <a:moveTo>
                      <a:pt x="38889" y="576"/>
                    </a:moveTo>
                    <a:lnTo>
                      <a:pt x="26252" y="137059"/>
                    </a:lnTo>
                    <a:cubicBezTo>
                      <a:pt x="13612" y="273543"/>
                      <a:pt x="-11666" y="546509"/>
                      <a:pt x="7200" y="559618"/>
                    </a:cubicBezTo>
                    <a:cubicBezTo>
                      <a:pt x="26066" y="572731"/>
                      <a:pt x="89075" y="325989"/>
                      <a:pt x="120578" y="202618"/>
                    </a:cubicBezTo>
                    <a:lnTo>
                      <a:pt x="152085" y="792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2" name="Freeform: Shape 3291">
                <a:extLst>
                  <a:ext uri="{FF2B5EF4-FFF2-40B4-BE49-F238E27FC236}">
                    <a16:creationId xmlns:a16="http://schemas.microsoft.com/office/drawing/2014/main" id="{2D55F685-7848-35C2-87EE-E2BD26063251}"/>
                  </a:ext>
                </a:extLst>
              </p:cNvPr>
              <p:cNvSpPr/>
              <p:nvPr/>
            </p:nvSpPr>
            <p:spPr>
              <a:xfrm>
                <a:off x="10280667" y="2139314"/>
                <a:ext cx="419928" cy="644688"/>
              </a:xfrm>
              <a:custGeom>
                <a:avLst/>
                <a:gdLst>
                  <a:gd name="connsiteX0" fmla="*/ 12386 w 419928"/>
                  <a:gd name="connsiteY0" fmla="*/ 573 h 644688"/>
                  <a:gd name="connsiteX1" fmla="*/ 5890 w 419928"/>
                  <a:gd name="connsiteY1" fmla="*/ 143069 h 644688"/>
                  <a:gd name="connsiteX2" fmla="*/ 54390 w 419928"/>
                  <a:gd name="connsiteY2" fmla="*/ 631783 h 644688"/>
                  <a:gd name="connsiteX3" fmla="*/ 345864 w 419928"/>
                  <a:gd name="connsiteY3" fmla="*/ 449185 h 644688"/>
                  <a:gd name="connsiteX4" fmla="*/ 420355 w 419928"/>
                  <a:gd name="connsiteY4" fmla="*/ 367909 h 64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28" h="644688">
                    <a:moveTo>
                      <a:pt x="12386" y="573"/>
                    </a:moveTo>
                    <a:lnTo>
                      <a:pt x="5890" y="143069"/>
                    </a:lnTo>
                    <a:cubicBezTo>
                      <a:pt x="-609" y="285566"/>
                      <a:pt x="-13605" y="570559"/>
                      <a:pt x="54390" y="631783"/>
                    </a:cubicBezTo>
                    <a:cubicBezTo>
                      <a:pt x="122385" y="693004"/>
                      <a:pt x="271370" y="530457"/>
                      <a:pt x="345864" y="449185"/>
                    </a:cubicBezTo>
                    <a:lnTo>
                      <a:pt x="420355" y="3679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3" name="Freeform: Shape 3292">
                <a:extLst>
                  <a:ext uri="{FF2B5EF4-FFF2-40B4-BE49-F238E27FC236}">
                    <a16:creationId xmlns:a16="http://schemas.microsoft.com/office/drawing/2014/main" id="{A70FC6D9-8744-35EA-BA29-9E09F527B9FA}"/>
                  </a:ext>
                </a:extLst>
              </p:cNvPr>
              <p:cNvSpPr/>
              <p:nvPr/>
            </p:nvSpPr>
            <p:spPr>
              <a:xfrm>
                <a:off x="10257911" y="2139314"/>
                <a:ext cx="175150" cy="565143"/>
              </a:xfrm>
              <a:custGeom>
                <a:avLst/>
                <a:gdLst>
                  <a:gd name="connsiteX0" fmla="*/ 35153 w 175150"/>
                  <a:gd name="connsiteY0" fmla="*/ 576 h 565143"/>
                  <a:gd name="connsiteX1" fmla="*/ 23083 w 175150"/>
                  <a:gd name="connsiteY1" fmla="*/ 137502 h 565143"/>
                  <a:gd name="connsiteX2" fmla="*/ 10274 w 175150"/>
                  <a:gd name="connsiteY2" fmla="*/ 564899 h 565143"/>
                  <a:gd name="connsiteX3" fmla="*/ 140107 w 175150"/>
                  <a:gd name="connsiteY3" fmla="*/ 220664 h 565143"/>
                  <a:gd name="connsiteX4" fmla="*/ 175586 w 175150"/>
                  <a:gd name="connsiteY4" fmla="*/ 100377 h 56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50" h="565143">
                    <a:moveTo>
                      <a:pt x="35153" y="576"/>
                    </a:moveTo>
                    <a:lnTo>
                      <a:pt x="23083" y="137502"/>
                    </a:lnTo>
                    <a:cubicBezTo>
                      <a:pt x="11013" y="274424"/>
                      <a:pt x="-13131" y="548268"/>
                      <a:pt x="10274" y="564899"/>
                    </a:cubicBezTo>
                    <a:cubicBezTo>
                      <a:pt x="33679" y="581534"/>
                      <a:pt x="104632" y="340956"/>
                      <a:pt x="140107" y="220664"/>
                    </a:cubicBezTo>
                    <a:lnTo>
                      <a:pt x="175586" y="1003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4" name="Freeform: Shape 3293">
                <a:extLst>
                  <a:ext uri="{FF2B5EF4-FFF2-40B4-BE49-F238E27FC236}">
                    <a16:creationId xmlns:a16="http://schemas.microsoft.com/office/drawing/2014/main" id="{F4644313-2497-53BF-B3DD-D431EC5F4429}"/>
                  </a:ext>
                </a:extLst>
              </p:cNvPr>
              <p:cNvSpPr/>
              <p:nvPr/>
            </p:nvSpPr>
            <p:spPr>
              <a:xfrm>
                <a:off x="10282873" y="2139314"/>
                <a:ext cx="459404" cy="663562"/>
              </a:xfrm>
              <a:custGeom>
                <a:avLst/>
                <a:gdLst>
                  <a:gd name="connsiteX0" fmla="*/ 10179 w 459404"/>
                  <a:gd name="connsiteY0" fmla="*/ 572 h 663562"/>
                  <a:gd name="connsiteX1" fmla="*/ 4550 w 459404"/>
                  <a:gd name="connsiteY1" fmla="*/ 144214 h 663562"/>
                  <a:gd name="connsiteX2" fmla="*/ 62603 w 459404"/>
                  <a:gd name="connsiteY2" fmla="*/ 645510 h 663562"/>
                  <a:gd name="connsiteX3" fmla="*/ 379256 w 459404"/>
                  <a:gd name="connsiteY3" fmla="*/ 496089 h 663562"/>
                  <a:gd name="connsiteX4" fmla="*/ 459830 w 459404"/>
                  <a:gd name="connsiteY4" fmla="*/ 422824 h 66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404" h="663562">
                    <a:moveTo>
                      <a:pt x="10179" y="572"/>
                    </a:moveTo>
                    <a:lnTo>
                      <a:pt x="4550" y="144214"/>
                    </a:lnTo>
                    <a:cubicBezTo>
                      <a:pt x="-1079" y="287855"/>
                      <a:pt x="-12337" y="575134"/>
                      <a:pt x="62603" y="645510"/>
                    </a:cubicBezTo>
                    <a:cubicBezTo>
                      <a:pt x="137547" y="715886"/>
                      <a:pt x="298687" y="569355"/>
                      <a:pt x="379256" y="496089"/>
                    </a:cubicBezTo>
                    <a:lnTo>
                      <a:pt x="459830" y="42282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5" name="Freeform: Shape 3294">
                <a:extLst>
                  <a:ext uri="{FF2B5EF4-FFF2-40B4-BE49-F238E27FC236}">
                    <a16:creationId xmlns:a16="http://schemas.microsoft.com/office/drawing/2014/main" id="{B7743395-60AF-15FA-02BB-6FF55A814DD8}"/>
                  </a:ext>
                </a:extLst>
              </p:cNvPr>
              <p:cNvSpPr/>
              <p:nvPr/>
            </p:nvSpPr>
            <p:spPr>
              <a:xfrm>
                <a:off x="10292627" y="2139314"/>
                <a:ext cx="746336" cy="1630138"/>
              </a:xfrm>
              <a:custGeom>
                <a:avLst/>
                <a:gdLst>
                  <a:gd name="connsiteX0" fmla="*/ 414 w 746336"/>
                  <a:gd name="connsiteY0" fmla="*/ 539 h 1630138"/>
                  <a:gd name="connsiteX1" fmla="*/ 967 w 746336"/>
                  <a:gd name="connsiteY1" fmla="*/ 169345 h 1630138"/>
                  <a:gd name="connsiteX2" fmla="*/ 127011 w 746336"/>
                  <a:gd name="connsiteY2" fmla="*/ 947448 h 1630138"/>
                  <a:gd name="connsiteX3" fmla="*/ 622912 w 746336"/>
                  <a:gd name="connsiteY3" fmla="*/ 1527793 h 1630138"/>
                  <a:gd name="connsiteX4" fmla="*/ 746751 w 746336"/>
                  <a:gd name="connsiteY4" fmla="*/ 1630678 h 163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336" h="1630138">
                    <a:moveTo>
                      <a:pt x="414" y="539"/>
                    </a:moveTo>
                    <a:lnTo>
                      <a:pt x="967" y="169345"/>
                    </a:lnTo>
                    <a:cubicBezTo>
                      <a:pt x="1519" y="338150"/>
                      <a:pt x="2623" y="675762"/>
                      <a:pt x="127011" y="947448"/>
                    </a:cubicBezTo>
                    <a:cubicBezTo>
                      <a:pt x="251402" y="1219139"/>
                      <a:pt x="499077" y="1424909"/>
                      <a:pt x="622912" y="1527793"/>
                    </a:cubicBezTo>
                    <a:lnTo>
                      <a:pt x="746751" y="16306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6" name="Freeform: Shape 3295">
                <a:extLst>
                  <a:ext uri="{FF2B5EF4-FFF2-40B4-BE49-F238E27FC236}">
                    <a16:creationId xmlns:a16="http://schemas.microsoft.com/office/drawing/2014/main" id="{F162C588-D90F-6AEB-9CBB-A707BC0A28F4}"/>
                  </a:ext>
                </a:extLst>
              </p:cNvPr>
              <p:cNvSpPr/>
              <p:nvPr/>
            </p:nvSpPr>
            <p:spPr>
              <a:xfrm>
                <a:off x="10290730" y="2139314"/>
                <a:ext cx="650305" cy="1995601"/>
              </a:xfrm>
              <a:custGeom>
                <a:avLst/>
                <a:gdLst>
                  <a:gd name="connsiteX0" fmla="*/ 2315 w 650305"/>
                  <a:gd name="connsiteY0" fmla="*/ 527 h 1995601"/>
                  <a:gd name="connsiteX1" fmla="*/ 826 w 650305"/>
                  <a:gd name="connsiteY1" fmla="*/ 176948 h 1995601"/>
                  <a:gd name="connsiteX2" fmla="*/ 104431 w 650305"/>
                  <a:gd name="connsiteY2" fmla="*/ 1038802 h 1995601"/>
                  <a:gd name="connsiteX3" fmla="*/ 541167 w 650305"/>
                  <a:gd name="connsiteY3" fmla="*/ 1839949 h 1995601"/>
                  <a:gd name="connsiteX4" fmla="*/ 650723 w 650305"/>
                  <a:gd name="connsiteY4" fmla="*/ 1996128 h 199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05" h="1995601">
                    <a:moveTo>
                      <a:pt x="2315" y="527"/>
                    </a:moveTo>
                    <a:lnTo>
                      <a:pt x="826" y="176948"/>
                    </a:lnTo>
                    <a:cubicBezTo>
                      <a:pt x="-662" y="353365"/>
                      <a:pt x="-3636" y="706202"/>
                      <a:pt x="104431" y="1038802"/>
                    </a:cubicBezTo>
                    <a:cubicBezTo>
                      <a:pt x="212499" y="1371403"/>
                      <a:pt x="431611" y="1683765"/>
                      <a:pt x="541167" y="1839949"/>
                    </a:cubicBezTo>
                    <a:lnTo>
                      <a:pt x="650723" y="199612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7" name="Freeform: Shape 3296">
                <a:extLst>
                  <a:ext uri="{FF2B5EF4-FFF2-40B4-BE49-F238E27FC236}">
                    <a16:creationId xmlns:a16="http://schemas.microsoft.com/office/drawing/2014/main" id="{F0A20C69-EE2F-0EEB-3017-BFBAAB8F6A5F}"/>
                  </a:ext>
                </a:extLst>
              </p:cNvPr>
              <p:cNvSpPr/>
              <p:nvPr/>
            </p:nvSpPr>
            <p:spPr>
              <a:xfrm>
                <a:off x="10199548" y="2086681"/>
                <a:ext cx="93079" cy="579062"/>
              </a:xfrm>
              <a:custGeom>
                <a:avLst/>
                <a:gdLst>
                  <a:gd name="connsiteX0" fmla="*/ 93522 w 93079"/>
                  <a:gd name="connsiteY0" fmla="*/ 53212 h 579062"/>
                  <a:gd name="connsiteX1" fmla="*/ 76672 w 93079"/>
                  <a:gd name="connsiteY1" fmla="*/ 186959 h 579062"/>
                  <a:gd name="connsiteX2" fmla="*/ 11285 w 93079"/>
                  <a:gd name="connsiteY2" fmla="*/ 579431 h 579062"/>
                  <a:gd name="connsiteX3" fmla="*/ 2506 w 93079"/>
                  <a:gd name="connsiteY3" fmla="*/ 143097 h 579062"/>
                  <a:gd name="connsiteX4" fmla="*/ 4522 w 93079"/>
                  <a:gd name="connsiteY4" fmla="*/ 579 h 57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079" h="579062">
                    <a:moveTo>
                      <a:pt x="93522" y="53212"/>
                    </a:moveTo>
                    <a:lnTo>
                      <a:pt x="76672" y="186959"/>
                    </a:lnTo>
                    <a:cubicBezTo>
                      <a:pt x="59821" y="320707"/>
                      <a:pt x="26120" y="588202"/>
                      <a:pt x="11285" y="579431"/>
                    </a:cubicBezTo>
                    <a:cubicBezTo>
                      <a:pt x="-3547" y="570656"/>
                      <a:pt x="487" y="285619"/>
                      <a:pt x="2506" y="143097"/>
                    </a:cubicBezTo>
                    <a:lnTo>
                      <a:pt x="4522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8" name="Freeform: Shape 3297">
                <a:extLst>
                  <a:ext uri="{FF2B5EF4-FFF2-40B4-BE49-F238E27FC236}">
                    <a16:creationId xmlns:a16="http://schemas.microsoft.com/office/drawing/2014/main" id="{0EC31689-149C-2D42-D31F-09B95B90454E}"/>
                  </a:ext>
                </a:extLst>
              </p:cNvPr>
              <p:cNvSpPr/>
              <p:nvPr/>
            </p:nvSpPr>
            <p:spPr>
              <a:xfrm>
                <a:off x="10285587" y="2139314"/>
                <a:ext cx="514810" cy="695313"/>
              </a:xfrm>
              <a:custGeom>
                <a:avLst/>
                <a:gdLst>
                  <a:gd name="connsiteX0" fmla="*/ 7463 w 514810"/>
                  <a:gd name="connsiteY0" fmla="*/ 571 h 695313"/>
                  <a:gd name="connsiteX1" fmla="*/ 3045 w 514810"/>
                  <a:gd name="connsiteY1" fmla="*/ 145994 h 695313"/>
                  <a:gd name="connsiteX2" fmla="*/ 74419 w 514810"/>
                  <a:gd name="connsiteY2" fmla="*/ 666891 h 695313"/>
                  <a:gd name="connsiteX3" fmla="*/ 426185 w 514810"/>
                  <a:gd name="connsiteY3" fmla="*/ 569134 h 695313"/>
                  <a:gd name="connsiteX4" fmla="*/ 515233 w 514810"/>
                  <a:gd name="connsiteY4" fmla="*/ 508341 h 69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810" h="695313">
                    <a:moveTo>
                      <a:pt x="7463" y="571"/>
                    </a:moveTo>
                    <a:lnTo>
                      <a:pt x="3045" y="145994"/>
                    </a:lnTo>
                    <a:cubicBezTo>
                      <a:pt x="-1373" y="291416"/>
                      <a:pt x="-10210" y="582261"/>
                      <a:pt x="74419" y="666891"/>
                    </a:cubicBezTo>
                    <a:cubicBezTo>
                      <a:pt x="159045" y="751517"/>
                      <a:pt x="337141" y="629931"/>
                      <a:pt x="426185" y="569134"/>
                    </a:cubicBezTo>
                    <a:lnTo>
                      <a:pt x="515233" y="5083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299" name="Freeform: Shape 3298">
                <a:extLst>
                  <a:ext uri="{FF2B5EF4-FFF2-40B4-BE49-F238E27FC236}">
                    <a16:creationId xmlns:a16="http://schemas.microsoft.com/office/drawing/2014/main" id="{0C6603ED-5A7F-2C19-813D-5E8927140C47}"/>
                  </a:ext>
                </a:extLst>
              </p:cNvPr>
              <p:cNvSpPr/>
              <p:nvPr/>
            </p:nvSpPr>
            <p:spPr>
              <a:xfrm>
                <a:off x="10291429" y="2139314"/>
                <a:ext cx="673637" cy="867890"/>
              </a:xfrm>
              <a:custGeom>
                <a:avLst/>
                <a:gdLst>
                  <a:gd name="connsiteX0" fmla="*/ 1615 w 673637"/>
                  <a:gd name="connsiteY0" fmla="*/ 565 h 867890"/>
                  <a:gd name="connsiteX1" fmla="*/ 628 w 673637"/>
                  <a:gd name="connsiteY1" fmla="*/ 153087 h 867890"/>
                  <a:gd name="connsiteX2" fmla="*/ 109738 w 673637"/>
                  <a:gd name="connsiteY2" fmla="*/ 752045 h 867890"/>
                  <a:gd name="connsiteX3" fmla="*/ 560994 w 673637"/>
                  <a:gd name="connsiteY3" fmla="*/ 860094 h 867890"/>
                  <a:gd name="connsiteX4" fmla="*/ 674054 w 673637"/>
                  <a:gd name="connsiteY4" fmla="*/ 848975 h 867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637" h="867890">
                    <a:moveTo>
                      <a:pt x="1615" y="565"/>
                    </a:moveTo>
                    <a:lnTo>
                      <a:pt x="628" y="153087"/>
                    </a:lnTo>
                    <a:cubicBezTo>
                      <a:pt x="-360" y="305605"/>
                      <a:pt x="-2335" y="610642"/>
                      <a:pt x="109738" y="752045"/>
                    </a:cubicBezTo>
                    <a:cubicBezTo>
                      <a:pt x="221814" y="893444"/>
                      <a:pt x="447934" y="871209"/>
                      <a:pt x="560994" y="860094"/>
                    </a:cubicBezTo>
                    <a:lnTo>
                      <a:pt x="674054" y="8489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0" name="Freeform: Shape 3299">
                <a:extLst>
                  <a:ext uri="{FF2B5EF4-FFF2-40B4-BE49-F238E27FC236}">
                    <a16:creationId xmlns:a16="http://schemas.microsoft.com/office/drawing/2014/main" id="{EC7CF08E-B18B-4755-FB2F-86760D2390DA}"/>
                  </a:ext>
                </a:extLst>
              </p:cNvPr>
              <p:cNvSpPr/>
              <p:nvPr/>
            </p:nvSpPr>
            <p:spPr>
              <a:xfrm>
                <a:off x="10281816" y="2139314"/>
                <a:ext cx="439906" cy="2384821"/>
              </a:xfrm>
              <a:custGeom>
                <a:avLst/>
                <a:gdLst>
                  <a:gd name="connsiteX0" fmla="*/ 11237 w 439906"/>
                  <a:gd name="connsiteY0" fmla="*/ 513 h 2384821"/>
                  <a:gd name="connsiteX1" fmla="*/ 5180 w 439906"/>
                  <a:gd name="connsiteY1" fmla="*/ 185043 h 2384821"/>
                  <a:gd name="connsiteX2" fmla="*/ 58526 w 439906"/>
                  <a:gd name="connsiteY2" fmla="*/ 1136094 h 2384821"/>
                  <a:gd name="connsiteX3" fmla="*/ 362762 w 439906"/>
                  <a:gd name="connsiteY3" fmla="*/ 2172389 h 2384821"/>
                  <a:gd name="connsiteX4" fmla="*/ 440332 w 439906"/>
                  <a:gd name="connsiteY4" fmla="*/ 2385335 h 238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906" h="2384821">
                    <a:moveTo>
                      <a:pt x="11237" y="513"/>
                    </a:moveTo>
                    <a:lnTo>
                      <a:pt x="5180" y="185043"/>
                    </a:lnTo>
                    <a:cubicBezTo>
                      <a:pt x="-877" y="369569"/>
                      <a:pt x="-12991" y="738625"/>
                      <a:pt x="58526" y="1136094"/>
                    </a:cubicBezTo>
                    <a:cubicBezTo>
                      <a:pt x="130040" y="1533563"/>
                      <a:pt x="285188" y="1959447"/>
                      <a:pt x="362762" y="2172389"/>
                    </a:cubicBezTo>
                    <a:lnTo>
                      <a:pt x="440332" y="23853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1" name="Freeform: Shape 3300">
                <a:extLst>
                  <a:ext uri="{FF2B5EF4-FFF2-40B4-BE49-F238E27FC236}">
                    <a16:creationId xmlns:a16="http://schemas.microsoft.com/office/drawing/2014/main" id="{44F77BF8-FBF9-8D76-9F20-615A97CE5995}"/>
                  </a:ext>
                </a:extLst>
              </p:cNvPr>
              <p:cNvSpPr/>
              <p:nvPr/>
            </p:nvSpPr>
            <p:spPr>
              <a:xfrm>
                <a:off x="10264147" y="2139314"/>
                <a:ext cx="222029" cy="577062"/>
              </a:xfrm>
              <a:custGeom>
                <a:avLst/>
                <a:gdLst>
                  <a:gd name="connsiteX0" fmla="*/ 28915 w 222029"/>
                  <a:gd name="connsiteY0" fmla="*/ 575 h 577062"/>
                  <a:gd name="connsiteX1" fmla="*/ 17949 w 222029"/>
                  <a:gd name="connsiteY1" fmla="*/ 138416 h 577062"/>
                  <a:gd name="connsiteX2" fmla="*/ 17316 w 222029"/>
                  <a:gd name="connsiteY2" fmla="*/ 575886 h 577062"/>
                  <a:gd name="connsiteX3" fmla="*/ 179242 w 222029"/>
                  <a:gd name="connsiteY3" fmla="*/ 258202 h 577062"/>
                  <a:gd name="connsiteX4" fmla="*/ 222464 w 222029"/>
                  <a:gd name="connsiteY4" fmla="*/ 144319 h 57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029" h="577062">
                    <a:moveTo>
                      <a:pt x="28915" y="575"/>
                    </a:moveTo>
                    <a:lnTo>
                      <a:pt x="17949" y="138416"/>
                    </a:lnTo>
                    <a:cubicBezTo>
                      <a:pt x="6987" y="276252"/>
                      <a:pt x="-14944" y="551929"/>
                      <a:pt x="17316" y="575886"/>
                    </a:cubicBezTo>
                    <a:cubicBezTo>
                      <a:pt x="49573" y="599844"/>
                      <a:pt x="136020" y="372081"/>
                      <a:pt x="179242" y="258202"/>
                    </a:cubicBezTo>
                    <a:lnTo>
                      <a:pt x="222464" y="1443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2" name="Freeform: Shape 3301">
                <a:extLst>
                  <a:ext uri="{FF2B5EF4-FFF2-40B4-BE49-F238E27FC236}">
                    <a16:creationId xmlns:a16="http://schemas.microsoft.com/office/drawing/2014/main" id="{1F05C5DB-A726-E414-F3C0-7CA7F9EBACE9}"/>
                  </a:ext>
                </a:extLst>
              </p:cNvPr>
              <p:cNvSpPr/>
              <p:nvPr/>
            </p:nvSpPr>
            <p:spPr>
              <a:xfrm>
                <a:off x="10292627" y="2139314"/>
                <a:ext cx="734837" cy="1081283"/>
              </a:xfrm>
              <a:custGeom>
                <a:avLst/>
                <a:gdLst>
                  <a:gd name="connsiteX0" fmla="*/ 415 w 734837"/>
                  <a:gd name="connsiteY0" fmla="*/ 558 h 1081283"/>
                  <a:gd name="connsiteX1" fmla="*/ 726 w 734837"/>
                  <a:gd name="connsiteY1" fmla="*/ 157930 h 1081283"/>
                  <a:gd name="connsiteX2" fmla="*/ 124137 w 734837"/>
                  <a:gd name="connsiteY2" fmla="*/ 810256 h 1081283"/>
                  <a:gd name="connsiteX3" fmla="*/ 613092 w 734837"/>
                  <a:gd name="connsiteY3" fmla="*/ 1058998 h 1081283"/>
                  <a:gd name="connsiteX4" fmla="*/ 735252 w 734837"/>
                  <a:gd name="connsiteY4" fmla="*/ 1081841 h 108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37" h="1081283">
                    <a:moveTo>
                      <a:pt x="415" y="558"/>
                    </a:moveTo>
                    <a:lnTo>
                      <a:pt x="726" y="157930"/>
                    </a:lnTo>
                    <a:cubicBezTo>
                      <a:pt x="1040" y="315302"/>
                      <a:pt x="1666" y="630042"/>
                      <a:pt x="124137" y="810256"/>
                    </a:cubicBezTo>
                    <a:cubicBezTo>
                      <a:pt x="246611" y="990469"/>
                      <a:pt x="490932" y="1036154"/>
                      <a:pt x="613092" y="1058998"/>
                    </a:cubicBezTo>
                    <a:lnTo>
                      <a:pt x="735252" y="10818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3" name="Freeform: Shape 3302">
                <a:extLst>
                  <a:ext uri="{FF2B5EF4-FFF2-40B4-BE49-F238E27FC236}">
                    <a16:creationId xmlns:a16="http://schemas.microsoft.com/office/drawing/2014/main" id="{2E839BE9-052E-B5C5-EBF2-AAFAAFCB94E2}"/>
                  </a:ext>
                </a:extLst>
              </p:cNvPr>
              <p:cNvSpPr/>
              <p:nvPr/>
            </p:nvSpPr>
            <p:spPr>
              <a:xfrm>
                <a:off x="10214311" y="2103605"/>
                <a:ext cx="78316" cy="566253"/>
              </a:xfrm>
              <a:custGeom>
                <a:avLst/>
                <a:gdLst>
                  <a:gd name="connsiteX0" fmla="*/ 78759 w 78316"/>
                  <a:gd name="connsiteY0" fmla="*/ 36287 h 566253"/>
                  <a:gd name="connsiteX1" fmla="*/ 62534 w 78316"/>
                  <a:gd name="connsiteY1" fmla="*/ 170389 h 566253"/>
                  <a:gd name="connsiteX2" fmla="*/ 4030 w 78316"/>
                  <a:gd name="connsiteY2" fmla="*/ 566734 h 566253"/>
                  <a:gd name="connsiteX3" fmla="*/ 13394 w 78316"/>
                  <a:gd name="connsiteY3" fmla="*/ 140628 h 566253"/>
                  <a:gd name="connsiteX4" fmla="*/ 19791 w 78316"/>
                  <a:gd name="connsiteY4" fmla="*/ 578 h 56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6" h="566253">
                    <a:moveTo>
                      <a:pt x="78759" y="36287"/>
                    </a:moveTo>
                    <a:lnTo>
                      <a:pt x="62534" y="170389"/>
                    </a:lnTo>
                    <a:cubicBezTo>
                      <a:pt x="46309" y="304488"/>
                      <a:pt x="13859" y="572685"/>
                      <a:pt x="4030" y="566734"/>
                    </a:cubicBezTo>
                    <a:cubicBezTo>
                      <a:pt x="-5797" y="560783"/>
                      <a:pt x="6997" y="280681"/>
                      <a:pt x="13394" y="140628"/>
                    </a:cubicBezTo>
                    <a:lnTo>
                      <a:pt x="19791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4" name="Freeform: Shape 3303">
                <a:extLst>
                  <a:ext uri="{FF2B5EF4-FFF2-40B4-BE49-F238E27FC236}">
                    <a16:creationId xmlns:a16="http://schemas.microsoft.com/office/drawing/2014/main" id="{A451C8BC-EFC4-F742-12AA-011C7A92DFF7}"/>
                  </a:ext>
                </a:extLst>
              </p:cNvPr>
              <p:cNvSpPr/>
              <p:nvPr/>
            </p:nvSpPr>
            <p:spPr>
              <a:xfrm>
                <a:off x="8558069" y="2139314"/>
                <a:ext cx="1734558" cy="2797559"/>
              </a:xfrm>
              <a:custGeom>
                <a:avLst/>
                <a:gdLst>
                  <a:gd name="connsiteX0" fmla="*/ 1735057 w 1734558"/>
                  <a:gd name="connsiteY0" fmla="*/ 499 h 2797559"/>
                  <a:gd name="connsiteX1" fmla="*/ 1701993 w 1734558"/>
                  <a:gd name="connsiteY1" fmla="*/ 164484 h 2797559"/>
                  <a:gd name="connsiteX2" fmla="*/ 1456421 w 1734558"/>
                  <a:gd name="connsiteY2" fmla="*/ 888433 h 2797559"/>
                  <a:gd name="connsiteX3" fmla="*/ 855998 w 1734558"/>
                  <a:gd name="connsiteY3" fmla="*/ 1390465 h 2797559"/>
                  <a:gd name="connsiteX4" fmla="*/ 257654 w 1734558"/>
                  <a:gd name="connsiteY4" fmla="*/ 1890758 h 2797559"/>
                  <a:gd name="connsiteX5" fmla="*/ 29109 w 1734558"/>
                  <a:gd name="connsiteY5" fmla="*/ 2629798 h 2797559"/>
                  <a:gd name="connsiteX6" fmla="*/ 499 w 1734558"/>
                  <a:gd name="connsiteY6" fmla="*/ 2798059 h 279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4558" h="2797559">
                    <a:moveTo>
                      <a:pt x="1735057" y="499"/>
                    </a:moveTo>
                    <a:lnTo>
                      <a:pt x="1701993" y="164484"/>
                    </a:lnTo>
                    <a:cubicBezTo>
                      <a:pt x="1668928" y="328469"/>
                      <a:pt x="1602799" y="656439"/>
                      <a:pt x="1456421" y="888433"/>
                    </a:cubicBezTo>
                    <a:cubicBezTo>
                      <a:pt x="1310041" y="1120429"/>
                      <a:pt x="1083417" y="1256448"/>
                      <a:pt x="855998" y="1390465"/>
                    </a:cubicBezTo>
                    <a:cubicBezTo>
                      <a:pt x="628580" y="1524481"/>
                      <a:pt x="400370" y="1656494"/>
                      <a:pt x="257654" y="1890758"/>
                    </a:cubicBezTo>
                    <a:cubicBezTo>
                      <a:pt x="114938" y="2125024"/>
                      <a:pt x="57718" y="2461541"/>
                      <a:pt x="29109" y="2629798"/>
                    </a:cubicBezTo>
                    <a:lnTo>
                      <a:pt x="499" y="27980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5" name="Freeform: Shape 3304">
                <a:extLst>
                  <a:ext uri="{FF2B5EF4-FFF2-40B4-BE49-F238E27FC236}">
                    <a16:creationId xmlns:a16="http://schemas.microsoft.com/office/drawing/2014/main" id="{301D46F6-FCCB-A670-1E07-3C78161CAE7D}"/>
                  </a:ext>
                </a:extLst>
              </p:cNvPr>
              <p:cNvSpPr/>
              <p:nvPr/>
            </p:nvSpPr>
            <p:spPr>
              <a:xfrm>
                <a:off x="8528772" y="2139314"/>
                <a:ext cx="1763855" cy="2779395"/>
              </a:xfrm>
              <a:custGeom>
                <a:avLst/>
                <a:gdLst>
                  <a:gd name="connsiteX0" fmla="*/ 1764356 w 1763855"/>
                  <a:gd name="connsiteY0" fmla="*/ 500 h 2779395"/>
                  <a:gd name="connsiteX1" fmla="*/ 1730987 w 1763855"/>
                  <a:gd name="connsiteY1" fmla="*/ 164298 h 2779395"/>
                  <a:gd name="connsiteX2" fmla="*/ 1483887 w 1763855"/>
                  <a:gd name="connsiteY2" fmla="*/ 887300 h 2779395"/>
                  <a:gd name="connsiteX3" fmla="*/ 881635 w 1763855"/>
                  <a:gd name="connsiteY3" fmla="*/ 1388195 h 2779395"/>
                  <a:gd name="connsiteX4" fmla="*/ 277797 w 1763855"/>
                  <a:gd name="connsiteY4" fmla="*/ 1885082 h 2779395"/>
                  <a:gd name="connsiteX5" fmla="*/ 33078 w 1763855"/>
                  <a:gd name="connsiteY5" fmla="*/ 2614097 h 2779395"/>
                  <a:gd name="connsiteX6" fmla="*/ 500 w 1763855"/>
                  <a:gd name="connsiteY6" fmla="*/ 2779896 h 277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3855" h="2779395">
                    <a:moveTo>
                      <a:pt x="1764356" y="500"/>
                    </a:moveTo>
                    <a:lnTo>
                      <a:pt x="1730987" y="164298"/>
                    </a:lnTo>
                    <a:cubicBezTo>
                      <a:pt x="1697615" y="328093"/>
                      <a:pt x="1630875" y="655682"/>
                      <a:pt x="1483887" y="887300"/>
                    </a:cubicBezTo>
                    <a:cubicBezTo>
                      <a:pt x="1336899" y="1118916"/>
                      <a:pt x="1109664" y="1254557"/>
                      <a:pt x="881635" y="1388195"/>
                    </a:cubicBezTo>
                    <a:cubicBezTo>
                      <a:pt x="653606" y="1521832"/>
                      <a:pt x="424785" y="1653467"/>
                      <a:pt x="277797" y="1885082"/>
                    </a:cubicBezTo>
                    <a:cubicBezTo>
                      <a:pt x="130809" y="2116700"/>
                      <a:pt x="65653" y="2448298"/>
                      <a:pt x="33078" y="2614097"/>
                    </a:cubicBezTo>
                    <a:lnTo>
                      <a:pt x="500" y="27798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6" name="Freeform: Shape 3305">
                <a:extLst>
                  <a:ext uri="{FF2B5EF4-FFF2-40B4-BE49-F238E27FC236}">
                    <a16:creationId xmlns:a16="http://schemas.microsoft.com/office/drawing/2014/main" id="{3EB95ECF-DEEF-6FF6-944B-BE54D58917D3}"/>
                  </a:ext>
                </a:extLst>
              </p:cNvPr>
              <p:cNvSpPr/>
              <p:nvPr/>
            </p:nvSpPr>
            <p:spPr>
              <a:xfrm>
                <a:off x="8388338" y="2139314"/>
                <a:ext cx="1904289" cy="2679594"/>
              </a:xfrm>
              <a:custGeom>
                <a:avLst/>
                <a:gdLst>
                  <a:gd name="connsiteX0" fmla="*/ 1904794 w 1904289"/>
                  <a:gd name="connsiteY0" fmla="*/ 503 h 2679594"/>
                  <a:gd name="connsiteX1" fmla="*/ 1869963 w 1904289"/>
                  <a:gd name="connsiteY1" fmla="*/ 163259 h 2679594"/>
                  <a:gd name="connsiteX2" fmla="*/ 1615547 w 1904289"/>
                  <a:gd name="connsiteY2" fmla="*/ 881067 h 2679594"/>
                  <a:gd name="connsiteX3" fmla="*/ 1004519 w 1904289"/>
                  <a:gd name="connsiteY3" fmla="*/ 1375723 h 2679594"/>
                  <a:gd name="connsiteX4" fmla="*/ 374348 w 1904289"/>
                  <a:gd name="connsiteY4" fmla="*/ 1853901 h 2679594"/>
                  <a:gd name="connsiteX5" fmla="*/ 52099 w 1904289"/>
                  <a:gd name="connsiteY5" fmla="*/ 2527814 h 2679594"/>
                  <a:gd name="connsiteX6" fmla="*/ 505 w 1904289"/>
                  <a:gd name="connsiteY6" fmla="*/ 2680098 h 2679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289" h="2679594">
                    <a:moveTo>
                      <a:pt x="1904794" y="503"/>
                    </a:moveTo>
                    <a:lnTo>
                      <a:pt x="1869963" y="163259"/>
                    </a:lnTo>
                    <a:cubicBezTo>
                      <a:pt x="1835128" y="326015"/>
                      <a:pt x="1765461" y="651531"/>
                      <a:pt x="1615547" y="881067"/>
                    </a:cubicBezTo>
                    <a:cubicBezTo>
                      <a:pt x="1465633" y="1110603"/>
                      <a:pt x="1235474" y="1244165"/>
                      <a:pt x="1004519" y="1375723"/>
                    </a:cubicBezTo>
                    <a:cubicBezTo>
                      <a:pt x="773565" y="1507282"/>
                      <a:pt x="541819" y="1636837"/>
                      <a:pt x="374348" y="1853901"/>
                    </a:cubicBezTo>
                    <a:cubicBezTo>
                      <a:pt x="206881" y="2070961"/>
                      <a:pt x="103693" y="2375530"/>
                      <a:pt x="52099" y="2527814"/>
                    </a:cubicBezTo>
                    <a:lnTo>
                      <a:pt x="505" y="26800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7" name="Freeform: Shape 3306">
                <a:extLst>
                  <a:ext uri="{FF2B5EF4-FFF2-40B4-BE49-F238E27FC236}">
                    <a16:creationId xmlns:a16="http://schemas.microsoft.com/office/drawing/2014/main" id="{6FD57E55-2716-BBAB-A8C3-E7554CF5E239}"/>
                  </a:ext>
                </a:extLst>
              </p:cNvPr>
              <p:cNvSpPr/>
              <p:nvPr/>
            </p:nvSpPr>
            <p:spPr>
              <a:xfrm>
                <a:off x="8361550" y="2139314"/>
                <a:ext cx="1931077" cy="2657901"/>
              </a:xfrm>
              <a:custGeom>
                <a:avLst/>
                <a:gdLst>
                  <a:gd name="connsiteX0" fmla="*/ 1931583 w 1931077"/>
                  <a:gd name="connsiteY0" fmla="*/ 504 h 2657901"/>
                  <a:gd name="connsiteX1" fmla="*/ 1896470 w 1931077"/>
                  <a:gd name="connsiteY1" fmla="*/ 163037 h 2657901"/>
                  <a:gd name="connsiteX2" fmla="*/ 1640665 w 1931077"/>
                  <a:gd name="connsiteY2" fmla="*/ 879711 h 2657901"/>
                  <a:gd name="connsiteX3" fmla="*/ 1027960 w 1931077"/>
                  <a:gd name="connsiteY3" fmla="*/ 1373012 h 2657901"/>
                  <a:gd name="connsiteX4" fmla="*/ 392769 w 1931077"/>
                  <a:gd name="connsiteY4" fmla="*/ 1847120 h 2657901"/>
                  <a:gd name="connsiteX5" fmla="*/ 55728 w 1931077"/>
                  <a:gd name="connsiteY5" fmla="*/ 2509058 h 2657901"/>
                  <a:gd name="connsiteX6" fmla="*/ 506 w 1931077"/>
                  <a:gd name="connsiteY6" fmla="*/ 2658405 h 2657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077" h="2657901">
                    <a:moveTo>
                      <a:pt x="1931583" y="504"/>
                    </a:moveTo>
                    <a:lnTo>
                      <a:pt x="1896470" y="163037"/>
                    </a:lnTo>
                    <a:cubicBezTo>
                      <a:pt x="1861361" y="325566"/>
                      <a:pt x="1791135" y="650624"/>
                      <a:pt x="1640665" y="879711"/>
                    </a:cubicBezTo>
                    <a:cubicBezTo>
                      <a:pt x="1490191" y="1108796"/>
                      <a:pt x="1259472" y="1241905"/>
                      <a:pt x="1027960" y="1373012"/>
                    </a:cubicBezTo>
                    <a:cubicBezTo>
                      <a:pt x="796447" y="1504119"/>
                      <a:pt x="564142" y="1633222"/>
                      <a:pt x="392769" y="1847120"/>
                    </a:cubicBezTo>
                    <a:cubicBezTo>
                      <a:pt x="221392" y="2061021"/>
                      <a:pt x="110951" y="2359711"/>
                      <a:pt x="55728" y="2509058"/>
                    </a:cubicBezTo>
                    <a:lnTo>
                      <a:pt x="506" y="26584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8" name="Freeform: Shape 3307">
                <a:extLst>
                  <a:ext uri="{FF2B5EF4-FFF2-40B4-BE49-F238E27FC236}">
                    <a16:creationId xmlns:a16="http://schemas.microsoft.com/office/drawing/2014/main" id="{308B0092-1A70-E71C-55F5-DA2B65640DBA}"/>
                  </a:ext>
                </a:extLst>
              </p:cNvPr>
              <p:cNvSpPr/>
              <p:nvPr/>
            </p:nvSpPr>
            <p:spPr>
              <a:xfrm>
                <a:off x="7777757" y="2139314"/>
                <a:ext cx="2514870" cy="1385847"/>
              </a:xfrm>
              <a:custGeom>
                <a:avLst/>
                <a:gdLst>
                  <a:gd name="connsiteX0" fmla="*/ 2515396 w 2514870"/>
                  <a:gd name="connsiteY0" fmla="*/ 548 h 1385847"/>
                  <a:gd name="connsiteX1" fmla="*/ 2474205 w 2514870"/>
                  <a:gd name="connsiteY1" fmla="*/ 147718 h 1385847"/>
                  <a:gd name="connsiteX2" fmla="*/ 2187990 w 2514870"/>
                  <a:gd name="connsiteY2" fmla="*/ 787597 h 1385847"/>
                  <a:gd name="connsiteX3" fmla="*/ 1538799 w 2514870"/>
                  <a:gd name="connsiteY3" fmla="*/ 1188744 h 1385847"/>
                  <a:gd name="connsiteX4" fmla="*/ 794144 w 2514870"/>
                  <a:gd name="connsiteY4" fmla="*/ 1386386 h 1385847"/>
                  <a:gd name="connsiteX5" fmla="*/ 134804 w 2514870"/>
                  <a:gd name="connsiteY5" fmla="*/ 1234281 h 1385847"/>
                  <a:gd name="connsiteX6" fmla="*/ 526 w 2514870"/>
                  <a:gd name="connsiteY6" fmla="*/ 1183957 h 138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4870" h="1385847">
                    <a:moveTo>
                      <a:pt x="2515396" y="548"/>
                    </a:moveTo>
                    <a:lnTo>
                      <a:pt x="2474205" y="147718"/>
                    </a:lnTo>
                    <a:cubicBezTo>
                      <a:pt x="2433009" y="294889"/>
                      <a:pt x="2350625" y="589231"/>
                      <a:pt x="2187990" y="787597"/>
                    </a:cubicBezTo>
                    <a:cubicBezTo>
                      <a:pt x="2025355" y="985964"/>
                      <a:pt x="1782474" y="1088356"/>
                      <a:pt x="1538799" y="1188744"/>
                    </a:cubicBezTo>
                    <a:cubicBezTo>
                      <a:pt x="1295124" y="1289132"/>
                      <a:pt x="1050656" y="1387517"/>
                      <a:pt x="794144" y="1386386"/>
                    </a:cubicBezTo>
                    <a:cubicBezTo>
                      <a:pt x="537633" y="1385254"/>
                      <a:pt x="269081" y="1284606"/>
                      <a:pt x="134804" y="1234281"/>
                    </a:cubicBezTo>
                    <a:lnTo>
                      <a:pt x="526" y="11839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09" name="Freeform: Shape 3308">
                <a:extLst>
                  <a:ext uri="{FF2B5EF4-FFF2-40B4-BE49-F238E27FC236}">
                    <a16:creationId xmlns:a16="http://schemas.microsoft.com/office/drawing/2014/main" id="{EDC8F00F-C48B-F3A6-E69B-33E88972C8F8}"/>
                  </a:ext>
                </a:extLst>
              </p:cNvPr>
              <p:cNvSpPr/>
              <p:nvPr/>
            </p:nvSpPr>
            <p:spPr>
              <a:xfrm>
                <a:off x="8309363" y="2139314"/>
                <a:ext cx="1983264" cy="2612854"/>
              </a:xfrm>
              <a:custGeom>
                <a:avLst/>
                <a:gdLst>
                  <a:gd name="connsiteX0" fmla="*/ 1983772 w 1983264"/>
                  <a:gd name="connsiteY0" fmla="*/ 506 h 2612854"/>
                  <a:gd name="connsiteX1" fmla="*/ 1948117 w 1983264"/>
                  <a:gd name="connsiteY1" fmla="*/ 162567 h 2612854"/>
                  <a:gd name="connsiteX2" fmla="*/ 1689591 w 1983264"/>
                  <a:gd name="connsiteY2" fmla="*/ 876896 h 2612854"/>
                  <a:gd name="connsiteX3" fmla="*/ 1073625 w 1983264"/>
                  <a:gd name="connsiteY3" fmla="*/ 1367383 h 2612854"/>
                  <a:gd name="connsiteX4" fmla="*/ 428648 w 1983264"/>
                  <a:gd name="connsiteY4" fmla="*/ 1833044 h 2612854"/>
                  <a:gd name="connsiteX5" fmla="*/ 62796 w 1983264"/>
                  <a:gd name="connsiteY5" fmla="*/ 2470114 h 2612854"/>
                  <a:gd name="connsiteX6" fmla="*/ 507 w 1983264"/>
                  <a:gd name="connsiteY6" fmla="*/ 2613360 h 261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3264" h="2612854">
                    <a:moveTo>
                      <a:pt x="1983772" y="506"/>
                    </a:moveTo>
                    <a:lnTo>
                      <a:pt x="1948117" y="162567"/>
                    </a:lnTo>
                    <a:cubicBezTo>
                      <a:pt x="1912459" y="324628"/>
                      <a:pt x="1841151" y="648749"/>
                      <a:pt x="1689591" y="876896"/>
                    </a:cubicBezTo>
                    <a:cubicBezTo>
                      <a:pt x="1538031" y="1105043"/>
                      <a:pt x="1306225" y="1237215"/>
                      <a:pt x="1073625" y="1367383"/>
                    </a:cubicBezTo>
                    <a:cubicBezTo>
                      <a:pt x="841025" y="1497551"/>
                      <a:pt x="607633" y="1625716"/>
                      <a:pt x="428648" y="1833044"/>
                    </a:cubicBezTo>
                    <a:cubicBezTo>
                      <a:pt x="249663" y="2040375"/>
                      <a:pt x="125085" y="2326867"/>
                      <a:pt x="62796" y="2470114"/>
                    </a:cubicBezTo>
                    <a:lnTo>
                      <a:pt x="507" y="26133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0" name="Freeform: Shape 3309">
                <a:extLst>
                  <a:ext uri="{FF2B5EF4-FFF2-40B4-BE49-F238E27FC236}">
                    <a16:creationId xmlns:a16="http://schemas.microsoft.com/office/drawing/2014/main" id="{6DC4372A-8C66-2D10-64FC-07BDC5705D8B}"/>
                  </a:ext>
                </a:extLst>
              </p:cNvPr>
              <p:cNvSpPr/>
              <p:nvPr/>
            </p:nvSpPr>
            <p:spPr>
              <a:xfrm>
                <a:off x="8283990" y="2139314"/>
                <a:ext cx="2008636" cy="2589522"/>
              </a:xfrm>
              <a:custGeom>
                <a:avLst/>
                <a:gdLst>
                  <a:gd name="connsiteX0" fmla="*/ 2009145 w 2008636"/>
                  <a:gd name="connsiteY0" fmla="*/ 506 h 2589522"/>
                  <a:gd name="connsiteX1" fmla="*/ 1973224 w 2008636"/>
                  <a:gd name="connsiteY1" fmla="*/ 162326 h 2589522"/>
                  <a:gd name="connsiteX2" fmla="*/ 1713377 w 2008636"/>
                  <a:gd name="connsiteY2" fmla="*/ 875441 h 2589522"/>
                  <a:gd name="connsiteX3" fmla="*/ 1095827 w 2008636"/>
                  <a:gd name="connsiteY3" fmla="*/ 1364467 h 2589522"/>
                  <a:gd name="connsiteX4" fmla="*/ 446092 w 2008636"/>
                  <a:gd name="connsiteY4" fmla="*/ 1825755 h 2589522"/>
                  <a:gd name="connsiteX5" fmla="*/ 66232 w 2008636"/>
                  <a:gd name="connsiteY5" fmla="*/ 2449943 h 2589522"/>
                  <a:gd name="connsiteX6" fmla="*/ 508 w 2008636"/>
                  <a:gd name="connsiteY6" fmla="*/ 2590029 h 25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36" h="2589522">
                    <a:moveTo>
                      <a:pt x="2009145" y="506"/>
                    </a:moveTo>
                    <a:lnTo>
                      <a:pt x="1973224" y="162326"/>
                    </a:lnTo>
                    <a:cubicBezTo>
                      <a:pt x="1937306" y="324142"/>
                      <a:pt x="1865464" y="647777"/>
                      <a:pt x="1713377" y="875441"/>
                    </a:cubicBezTo>
                    <a:cubicBezTo>
                      <a:pt x="1561290" y="1103100"/>
                      <a:pt x="1328955" y="1234785"/>
                      <a:pt x="1095827" y="1364467"/>
                    </a:cubicBezTo>
                    <a:cubicBezTo>
                      <a:pt x="862698" y="1494149"/>
                      <a:pt x="628778" y="1621828"/>
                      <a:pt x="446092" y="1825755"/>
                    </a:cubicBezTo>
                    <a:cubicBezTo>
                      <a:pt x="263406" y="2029681"/>
                      <a:pt x="131955" y="2309853"/>
                      <a:pt x="66232" y="2449943"/>
                    </a:cubicBezTo>
                    <a:lnTo>
                      <a:pt x="508" y="25900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1" name="Freeform: Shape 3310">
                <a:extLst>
                  <a:ext uri="{FF2B5EF4-FFF2-40B4-BE49-F238E27FC236}">
                    <a16:creationId xmlns:a16="http://schemas.microsoft.com/office/drawing/2014/main" id="{1E879E69-EFD7-C62A-E01F-80EE910A2E3A}"/>
                  </a:ext>
                </a:extLst>
              </p:cNvPr>
              <p:cNvSpPr/>
              <p:nvPr/>
            </p:nvSpPr>
            <p:spPr>
              <a:xfrm>
                <a:off x="8617772" y="2086681"/>
                <a:ext cx="1674855" cy="1165805"/>
              </a:xfrm>
              <a:custGeom>
                <a:avLst/>
                <a:gdLst>
                  <a:gd name="connsiteX0" fmla="*/ 1675352 w 1674855"/>
                  <a:gd name="connsiteY0" fmla="*/ 53192 h 1165805"/>
                  <a:gd name="connsiteX1" fmla="*/ 1642909 w 1674855"/>
                  <a:gd name="connsiteY1" fmla="*/ 187488 h 1165805"/>
                  <a:gd name="connsiteX2" fmla="*/ 1400447 w 1674855"/>
                  <a:gd name="connsiteY2" fmla="*/ 762989 h 1165805"/>
                  <a:gd name="connsiteX3" fmla="*/ 803756 w 1674855"/>
                  <a:gd name="connsiteY3" fmla="*/ 1086883 h 1165805"/>
                  <a:gd name="connsiteX4" fmla="*/ 216606 w 1674855"/>
                  <a:gd name="connsiteY4" fmla="*/ 1052766 h 1165805"/>
                  <a:gd name="connsiteX5" fmla="*/ 21020 w 1674855"/>
                  <a:gd name="connsiteY5" fmla="*/ 218263 h 1165805"/>
                  <a:gd name="connsiteX6" fmla="*/ 497 w 1674855"/>
                  <a:gd name="connsiteY6" fmla="*/ 559 h 116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4855" h="1165805">
                    <a:moveTo>
                      <a:pt x="1675352" y="53192"/>
                    </a:moveTo>
                    <a:lnTo>
                      <a:pt x="1642909" y="187488"/>
                    </a:lnTo>
                    <a:cubicBezTo>
                      <a:pt x="1610466" y="321784"/>
                      <a:pt x="1545581" y="590376"/>
                      <a:pt x="1400447" y="762989"/>
                    </a:cubicBezTo>
                    <a:cubicBezTo>
                      <a:pt x="1255314" y="935606"/>
                      <a:pt x="1029931" y="1012247"/>
                      <a:pt x="803756" y="1086883"/>
                    </a:cubicBezTo>
                    <a:cubicBezTo>
                      <a:pt x="577582" y="1161520"/>
                      <a:pt x="350613" y="1234154"/>
                      <a:pt x="216606" y="1052766"/>
                    </a:cubicBezTo>
                    <a:cubicBezTo>
                      <a:pt x="82595" y="871378"/>
                      <a:pt x="41546" y="435967"/>
                      <a:pt x="21020" y="218263"/>
                    </a:cubicBezTo>
                    <a:lnTo>
                      <a:pt x="497" y="5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2" name="Freeform: Shape 3311">
                <a:extLst>
                  <a:ext uri="{FF2B5EF4-FFF2-40B4-BE49-F238E27FC236}">
                    <a16:creationId xmlns:a16="http://schemas.microsoft.com/office/drawing/2014/main" id="{E9379796-F290-B95C-621F-A72CE325A28A}"/>
                  </a:ext>
                </a:extLst>
              </p:cNvPr>
              <p:cNvSpPr/>
              <p:nvPr/>
            </p:nvSpPr>
            <p:spPr>
              <a:xfrm>
                <a:off x="8335222" y="2139314"/>
                <a:ext cx="1957404" cy="2635651"/>
              </a:xfrm>
              <a:custGeom>
                <a:avLst/>
                <a:gdLst>
                  <a:gd name="connsiteX0" fmla="*/ 1957912 w 1957404"/>
                  <a:gd name="connsiteY0" fmla="*/ 505 h 2635651"/>
                  <a:gd name="connsiteX1" fmla="*/ 1922524 w 1957404"/>
                  <a:gd name="connsiteY1" fmla="*/ 162804 h 2635651"/>
                  <a:gd name="connsiteX2" fmla="*/ 1665347 w 1957404"/>
                  <a:gd name="connsiteY2" fmla="*/ 878322 h 2635651"/>
                  <a:gd name="connsiteX3" fmla="*/ 1050997 w 1957404"/>
                  <a:gd name="connsiteY3" fmla="*/ 1370232 h 2635651"/>
                  <a:gd name="connsiteX4" fmla="*/ 410867 w 1957404"/>
                  <a:gd name="connsiteY4" fmla="*/ 1840168 h 2635651"/>
                  <a:gd name="connsiteX5" fmla="*/ 59292 w 1957404"/>
                  <a:gd name="connsiteY5" fmla="*/ 2489824 h 2635651"/>
                  <a:gd name="connsiteX6" fmla="*/ 507 w 1957404"/>
                  <a:gd name="connsiteY6" fmla="*/ 2636157 h 26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7404" h="2635651">
                    <a:moveTo>
                      <a:pt x="1957912" y="505"/>
                    </a:moveTo>
                    <a:lnTo>
                      <a:pt x="1922524" y="162804"/>
                    </a:lnTo>
                    <a:cubicBezTo>
                      <a:pt x="1887141" y="325102"/>
                      <a:pt x="1816366" y="649700"/>
                      <a:pt x="1665347" y="878322"/>
                    </a:cubicBezTo>
                    <a:cubicBezTo>
                      <a:pt x="1514325" y="1106942"/>
                      <a:pt x="1283058" y="1239589"/>
                      <a:pt x="1050997" y="1370232"/>
                    </a:cubicBezTo>
                    <a:cubicBezTo>
                      <a:pt x="818936" y="1500875"/>
                      <a:pt x="586081" y="1629515"/>
                      <a:pt x="410867" y="1840168"/>
                    </a:cubicBezTo>
                    <a:cubicBezTo>
                      <a:pt x="235654" y="2050820"/>
                      <a:pt x="118080" y="2343490"/>
                      <a:pt x="59292" y="2489824"/>
                    </a:cubicBezTo>
                    <a:lnTo>
                      <a:pt x="507" y="26361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3" name="Freeform: Shape 3312">
                <a:extLst>
                  <a:ext uri="{FF2B5EF4-FFF2-40B4-BE49-F238E27FC236}">
                    <a16:creationId xmlns:a16="http://schemas.microsoft.com/office/drawing/2014/main" id="{C5E8F005-F4BC-9DC5-D8E7-751A1613E38A}"/>
                  </a:ext>
                </a:extLst>
              </p:cNvPr>
              <p:cNvSpPr/>
              <p:nvPr/>
            </p:nvSpPr>
            <p:spPr>
              <a:xfrm>
                <a:off x="8234734" y="2139314"/>
                <a:ext cx="2057893" cy="2541289"/>
              </a:xfrm>
              <a:custGeom>
                <a:avLst/>
                <a:gdLst>
                  <a:gd name="connsiteX0" fmla="*/ 2058404 w 2057893"/>
                  <a:gd name="connsiteY0" fmla="*/ 508 h 2541289"/>
                  <a:gd name="connsiteX1" fmla="*/ 2021971 w 2057893"/>
                  <a:gd name="connsiteY1" fmla="*/ 161827 h 2541289"/>
                  <a:gd name="connsiteX2" fmla="*/ 1759560 w 2057893"/>
                  <a:gd name="connsiteY2" fmla="*/ 872425 h 2541289"/>
                  <a:gd name="connsiteX3" fmla="*/ 1138928 w 2057893"/>
                  <a:gd name="connsiteY3" fmla="*/ 1358440 h 2541289"/>
                  <a:gd name="connsiteX4" fmla="*/ 479959 w 2057893"/>
                  <a:gd name="connsiteY4" fmla="*/ 1810684 h 2541289"/>
                  <a:gd name="connsiteX5" fmla="*/ 72905 w 2057893"/>
                  <a:gd name="connsiteY5" fmla="*/ 2408241 h 2541289"/>
                  <a:gd name="connsiteX6" fmla="*/ 510 w 2057893"/>
                  <a:gd name="connsiteY6" fmla="*/ 2541798 h 254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7893" h="2541289">
                    <a:moveTo>
                      <a:pt x="2058404" y="508"/>
                    </a:moveTo>
                    <a:lnTo>
                      <a:pt x="2021971" y="161827"/>
                    </a:lnTo>
                    <a:cubicBezTo>
                      <a:pt x="1985537" y="323141"/>
                      <a:pt x="1912670" y="645771"/>
                      <a:pt x="1759560" y="872425"/>
                    </a:cubicBezTo>
                    <a:cubicBezTo>
                      <a:pt x="1606445" y="1099082"/>
                      <a:pt x="1373083" y="1229762"/>
                      <a:pt x="1138928" y="1358440"/>
                    </a:cubicBezTo>
                    <a:cubicBezTo>
                      <a:pt x="904774" y="1487117"/>
                      <a:pt x="669825" y="1613791"/>
                      <a:pt x="479959" y="1810684"/>
                    </a:cubicBezTo>
                    <a:cubicBezTo>
                      <a:pt x="290090" y="2007576"/>
                      <a:pt x="145300" y="2274687"/>
                      <a:pt x="72905" y="2408241"/>
                    </a:cubicBezTo>
                    <a:lnTo>
                      <a:pt x="510" y="25417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4" name="Freeform: Shape 3313">
                <a:extLst>
                  <a:ext uri="{FF2B5EF4-FFF2-40B4-BE49-F238E27FC236}">
                    <a16:creationId xmlns:a16="http://schemas.microsoft.com/office/drawing/2014/main" id="{1C658D1B-23C0-9520-2440-79332086F909}"/>
                  </a:ext>
                </a:extLst>
              </p:cNvPr>
              <p:cNvSpPr/>
              <p:nvPr/>
            </p:nvSpPr>
            <p:spPr>
              <a:xfrm>
                <a:off x="8259108" y="2139314"/>
                <a:ext cx="2033519" cy="2565663"/>
              </a:xfrm>
              <a:custGeom>
                <a:avLst/>
                <a:gdLst>
                  <a:gd name="connsiteX0" fmla="*/ 2034029 w 2033519"/>
                  <a:gd name="connsiteY0" fmla="*/ 507 h 2565663"/>
                  <a:gd name="connsiteX1" fmla="*/ 1997851 w 2033519"/>
                  <a:gd name="connsiteY1" fmla="*/ 162078 h 2565663"/>
                  <a:gd name="connsiteX2" fmla="*/ 1736706 w 2033519"/>
                  <a:gd name="connsiteY2" fmla="*/ 873950 h 2565663"/>
                  <a:gd name="connsiteX3" fmla="*/ 1117600 w 2033519"/>
                  <a:gd name="connsiteY3" fmla="*/ 1361486 h 2565663"/>
                  <a:gd name="connsiteX4" fmla="*/ 463199 w 2033519"/>
                  <a:gd name="connsiteY4" fmla="*/ 1818298 h 2565663"/>
                  <a:gd name="connsiteX5" fmla="*/ 69605 w 2033519"/>
                  <a:gd name="connsiteY5" fmla="*/ 2429315 h 2565663"/>
                  <a:gd name="connsiteX6" fmla="*/ 509 w 2033519"/>
                  <a:gd name="connsiteY6" fmla="*/ 2566171 h 256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519" h="2565663">
                    <a:moveTo>
                      <a:pt x="2034029" y="507"/>
                    </a:moveTo>
                    <a:lnTo>
                      <a:pt x="1997851" y="162078"/>
                    </a:lnTo>
                    <a:cubicBezTo>
                      <a:pt x="1961671" y="323649"/>
                      <a:pt x="1889312" y="646787"/>
                      <a:pt x="1736706" y="873950"/>
                    </a:cubicBezTo>
                    <a:cubicBezTo>
                      <a:pt x="1584100" y="1101112"/>
                      <a:pt x="1351247" y="1232300"/>
                      <a:pt x="1117600" y="1361486"/>
                    </a:cubicBezTo>
                    <a:cubicBezTo>
                      <a:pt x="883954" y="1490671"/>
                      <a:pt x="649514" y="1617852"/>
                      <a:pt x="463199" y="1818298"/>
                    </a:cubicBezTo>
                    <a:cubicBezTo>
                      <a:pt x="276885" y="2018745"/>
                      <a:pt x="138697" y="2292458"/>
                      <a:pt x="69605" y="2429315"/>
                    </a:cubicBezTo>
                    <a:lnTo>
                      <a:pt x="509" y="25661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5" name="Freeform: Shape 3314">
                <a:extLst>
                  <a:ext uri="{FF2B5EF4-FFF2-40B4-BE49-F238E27FC236}">
                    <a16:creationId xmlns:a16="http://schemas.microsoft.com/office/drawing/2014/main" id="{9A630CEE-7F45-E7DA-EB64-401214ED6065}"/>
                  </a:ext>
                </a:extLst>
              </p:cNvPr>
              <p:cNvSpPr/>
              <p:nvPr/>
            </p:nvSpPr>
            <p:spPr>
              <a:xfrm>
                <a:off x="8210875" y="2139314"/>
                <a:ext cx="2081752" cy="2516406"/>
              </a:xfrm>
              <a:custGeom>
                <a:avLst/>
                <a:gdLst>
                  <a:gd name="connsiteX0" fmla="*/ 2082263 w 2081752"/>
                  <a:gd name="connsiteY0" fmla="*/ 509 h 2516406"/>
                  <a:gd name="connsiteX1" fmla="*/ 2045581 w 2081752"/>
                  <a:gd name="connsiteY1" fmla="*/ 161568 h 2516406"/>
                  <a:gd name="connsiteX2" fmla="*/ 1781927 w 2081752"/>
                  <a:gd name="connsiteY2" fmla="*/ 870871 h 2516406"/>
                  <a:gd name="connsiteX3" fmla="*/ 1159805 w 2081752"/>
                  <a:gd name="connsiteY3" fmla="*/ 1355330 h 2516406"/>
                  <a:gd name="connsiteX4" fmla="*/ 496361 w 2081752"/>
                  <a:gd name="connsiteY4" fmla="*/ 1802908 h 2516406"/>
                  <a:gd name="connsiteX5" fmla="*/ 76135 w 2081752"/>
                  <a:gd name="connsiteY5" fmla="*/ 2386731 h 2516406"/>
                  <a:gd name="connsiteX6" fmla="*/ 511 w 2081752"/>
                  <a:gd name="connsiteY6" fmla="*/ 2516916 h 25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1752" h="2516406">
                    <a:moveTo>
                      <a:pt x="2082263" y="509"/>
                    </a:moveTo>
                    <a:lnTo>
                      <a:pt x="2045581" y="161568"/>
                    </a:lnTo>
                    <a:cubicBezTo>
                      <a:pt x="2008899" y="322623"/>
                      <a:pt x="1935539" y="644737"/>
                      <a:pt x="1781927" y="870871"/>
                    </a:cubicBezTo>
                    <a:cubicBezTo>
                      <a:pt x="1628315" y="1097009"/>
                      <a:pt x="1394457" y="1227172"/>
                      <a:pt x="1159805" y="1355330"/>
                    </a:cubicBezTo>
                    <a:cubicBezTo>
                      <a:pt x="925154" y="1483489"/>
                      <a:pt x="689709" y="1609645"/>
                      <a:pt x="496361" y="1802908"/>
                    </a:cubicBezTo>
                    <a:cubicBezTo>
                      <a:pt x="303013" y="1996172"/>
                      <a:pt x="151764" y="2256546"/>
                      <a:pt x="76135" y="2386731"/>
                    </a:cubicBezTo>
                    <a:lnTo>
                      <a:pt x="511" y="25169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6" name="Freeform: Shape 3315">
                <a:extLst>
                  <a:ext uri="{FF2B5EF4-FFF2-40B4-BE49-F238E27FC236}">
                    <a16:creationId xmlns:a16="http://schemas.microsoft.com/office/drawing/2014/main" id="{48B29F9F-4B38-41E3-8216-59CF068BCB3B}"/>
                  </a:ext>
                </a:extLst>
              </p:cNvPr>
              <p:cNvSpPr/>
              <p:nvPr/>
            </p:nvSpPr>
            <p:spPr>
              <a:xfrm>
                <a:off x="8797382" y="1998675"/>
                <a:ext cx="1495244" cy="1238295"/>
              </a:xfrm>
              <a:custGeom>
                <a:avLst/>
                <a:gdLst>
                  <a:gd name="connsiteX0" fmla="*/ 1495736 w 1495244"/>
                  <a:gd name="connsiteY0" fmla="*/ 141201 h 1238295"/>
                  <a:gd name="connsiteX1" fmla="*/ 1465242 w 1495244"/>
                  <a:gd name="connsiteY1" fmla="*/ 274582 h 1238295"/>
                  <a:gd name="connsiteX2" fmla="*/ 1232520 w 1495244"/>
                  <a:gd name="connsiteY2" fmla="*/ 845497 h 1238295"/>
                  <a:gd name="connsiteX3" fmla="*/ 647518 w 1495244"/>
                  <a:gd name="connsiteY3" fmla="*/ 1163891 h 1238295"/>
                  <a:gd name="connsiteX4" fmla="*/ 95435 w 1495244"/>
                  <a:gd name="connsiteY4" fmla="*/ 1113274 h 1238295"/>
                  <a:gd name="connsiteX5" fmla="*/ 3102 w 1495244"/>
                  <a:gd name="connsiteY5" fmla="*/ 230183 h 1238295"/>
                  <a:gd name="connsiteX6" fmla="*/ 7905 w 1495244"/>
                  <a:gd name="connsiteY6" fmla="*/ 562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244" h="1238295">
                    <a:moveTo>
                      <a:pt x="1495736" y="141201"/>
                    </a:moveTo>
                    <a:lnTo>
                      <a:pt x="1465242" y="274582"/>
                    </a:lnTo>
                    <a:cubicBezTo>
                      <a:pt x="1434745" y="407960"/>
                      <a:pt x="1373755" y="674716"/>
                      <a:pt x="1232520" y="845497"/>
                    </a:cubicBezTo>
                    <a:cubicBezTo>
                      <a:pt x="1091282" y="1016281"/>
                      <a:pt x="869796" y="1091087"/>
                      <a:pt x="647518" y="1163891"/>
                    </a:cubicBezTo>
                    <a:cubicBezTo>
                      <a:pt x="425240" y="1236695"/>
                      <a:pt x="202167" y="1307496"/>
                      <a:pt x="95435" y="1113274"/>
                    </a:cubicBezTo>
                    <a:cubicBezTo>
                      <a:pt x="-11301" y="919051"/>
                      <a:pt x="-1697" y="459807"/>
                      <a:pt x="3102" y="230183"/>
                    </a:cubicBezTo>
                    <a:lnTo>
                      <a:pt x="7905" y="5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7" name="Freeform: Shape 3316">
                <a:extLst>
                  <a:ext uri="{FF2B5EF4-FFF2-40B4-BE49-F238E27FC236}">
                    <a16:creationId xmlns:a16="http://schemas.microsoft.com/office/drawing/2014/main" id="{EE10BF76-643F-D11E-6DAA-43EA0FE025E1}"/>
                  </a:ext>
                </a:extLst>
              </p:cNvPr>
              <p:cNvSpPr/>
              <p:nvPr/>
            </p:nvSpPr>
            <p:spPr>
              <a:xfrm>
                <a:off x="8120803" y="2139314"/>
                <a:ext cx="2171824" cy="2412059"/>
              </a:xfrm>
              <a:custGeom>
                <a:avLst/>
                <a:gdLst>
                  <a:gd name="connsiteX0" fmla="*/ 2172338 w 2171824"/>
                  <a:gd name="connsiteY0" fmla="*/ 513 h 2412059"/>
                  <a:gd name="connsiteX1" fmla="*/ 2134720 w 2171824"/>
                  <a:gd name="connsiteY1" fmla="*/ 160485 h 2412059"/>
                  <a:gd name="connsiteX2" fmla="*/ 1866373 w 2171824"/>
                  <a:gd name="connsiteY2" fmla="*/ 864354 h 2412059"/>
                  <a:gd name="connsiteX3" fmla="*/ 1238621 w 2171824"/>
                  <a:gd name="connsiteY3" fmla="*/ 1342290 h 2412059"/>
                  <a:gd name="connsiteX4" fmla="*/ 558287 w 2171824"/>
                  <a:gd name="connsiteY4" fmla="*/ 1770305 h 2412059"/>
                  <a:gd name="connsiteX5" fmla="*/ 88337 w 2171824"/>
                  <a:gd name="connsiteY5" fmla="*/ 2296516 h 2412059"/>
                  <a:gd name="connsiteX6" fmla="*/ 514 w 2171824"/>
                  <a:gd name="connsiteY6" fmla="*/ 2412572 h 241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1824" h="2412059">
                    <a:moveTo>
                      <a:pt x="2172338" y="513"/>
                    </a:moveTo>
                    <a:lnTo>
                      <a:pt x="2134720" y="160485"/>
                    </a:lnTo>
                    <a:cubicBezTo>
                      <a:pt x="2097098" y="320454"/>
                      <a:pt x="2021857" y="640391"/>
                      <a:pt x="1866373" y="864354"/>
                    </a:cubicBezTo>
                    <a:cubicBezTo>
                      <a:pt x="1710885" y="1088317"/>
                      <a:pt x="1475149" y="1216305"/>
                      <a:pt x="1238621" y="1342290"/>
                    </a:cubicBezTo>
                    <a:cubicBezTo>
                      <a:pt x="1002093" y="1468275"/>
                      <a:pt x="764773" y="1592257"/>
                      <a:pt x="558287" y="1770305"/>
                    </a:cubicBezTo>
                    <a:cubicBezTo>
                      <a:pt x="351804" y="1948349"/>
                      <a:pt x="176159" y="2180461"/>
                      <a:pt x="88337" y="2296516"/>
                    </a:cubicBezTo>
                    <a:lnTo>
                      <a:pt x="514" y="2412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8" name="Freeform: Shape 3317">
                <a:extLst>
                  <a:ext uri="{FF2B5EF4-FFF2-40B4-BE49-F238E27FC236}">
                    <a16:creationId xmlns:a16="http://schemas.microsoft.com/office/drawing/2014/main" id="{3F411395-DC2E-9056-7D43-04C3D475D1A6}"/>
                  </a:ext>
                </a:extLst>
              </p:cNvPr>
              <p:cNvSpPr/>
              <p:nvPr/>
            </p:nvSpPr>
            <p:spPr>
              <a:xfrm>
                <a:off x="8099677" y="2139314"/>
                <a:ext cx="2192950" cy="2384821"/>
              </a:xfrm>
              <a:custGeom>
                <a:avLst/>
                <a:gdLst>
                  <a:gd name="connsiteX0" fmla="*/ 2193465 w 2192950"/>
                  <a:gd name="connsiteY0" fmla="*/ 513 h 2384821"/>
                  <a:gd name="connsiteX1" fmla="*/ 2155624 w 2192950"/>
                  <a:gd name="connsiteY1" fmla="*/ 160201 h 2384821"/>
                  <a:gd name="connsiteX2" fmla="*/ 1886179 w 2192950"/>
                  <a:gd name="connsiteY2" fmla="*/ 862654 h 2384821"/>
                  <a:gd name="connsiteX3" fmla="*/ 1257107 w 2192950"/>
                  <a:gd name="connsiteY3" fmla="*/ 1338886 h 2384821"/>
                  <a:gd name="connsiteX4" fmla="*/ 572812 w 2192950"/>
                  <a:gd name="connsiteY4" fmla="*/ 1761791 h 2384821"/>
                  <a:gd name="connsiteX5" fmla="*/ 91198 w 2192950"/>
                  <a:gd name="connsiteY5" fmla="*/ 2272966 h 2384821"/>
                  <a:gd name="connsiteX6" fmla="*/ 515 w 2192950"/>
                  <a:gd name="connsiteY6" fmla="*/ 2385335 h 238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2950" h="2384821">
                    <a:moveTo>
                      <a:pt x="2193465" y="513"/>
                    </a:moveTo>
                    <a:lnTo>
                      <a:pt x="2155624" y="160201"/>
                    </a:lnTo>
                    <a:cubicBezTo>
                      <a:pt x="2117786" y="319884"/>
                      <a:pt x="2042107" y="639258"/>
                      <a:pt x="1886179" y="862654"/>
                    </a:cubicBezTo>
                    <a:cubicBezTo>
                      <a:pt x="1730252" y="1086048"/>
                      <a:pt x="1494076" y="1213469"/>
                      <a:pt x="1257107" y="1338886"/>
                    </a:cubicBezTo>
                    <a:cubicBezTo>
                      <a:pt x="1020139" y="1464304"/>
                      <a:pt x="782378" y="1587718"/>
                      <a:pt x="572812" y="1761791"/>
                    </a:cubicBezTo>
                    <a:cubicBezTo>
                      <a:pt x="363250" y="1935867"/>
                      <a:pt x="181880" y="2160601"/>
                      <a:pt x="91198" y="2272966"/>
                    </a:cubicBezTo>
                    <a:lnTo>
                      <a:pt x="515" y="23853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19" name="Freeform: Shape 3318">
                <a:extLst>
                  <a:ext uri="{FF2B5EF4-FFF2-40B4-BE49-F238E27FC236}">
                    <a16:creationId xmlns:a16="http://schemas.microsoft.com/office/drawing/2014/main" id="{FDE35EF7-3703-EAAF-D009-2FF1C2BC3F68}"/>
                  </a:ext>
                </a:extLst>
              </p:cNvPr>
              <p:cNvSpPr/>
              <p:nvPr/>
            </p:nvSpPr>
            <p:spPr>
              <a:xfrm>
                <a:off x="8079121" y="2139314"/>
                <a:ext cx="2213506" cy="2357143"/>
              </a:xfrm>
              <a:custGeom>
                <a:avLst/>
                <a:gdLst>
                  <a:gd name="connsiteX0" fmla="*/ 2214022 w 2213506"/>
                  <a:gd name="connsiteY0" fmla="*/ 514 h 2357143"/>
                  <a:gd name="connsiteX1" fmla="*/ 2175968 w 2213506"/>
                  <a:gd name="connsiteY1" fmla="*/ 159913 h 2357143"/>
                  <a:gd name="connsiteX2" fmla="*/ 1905448 w 2213506"/>
                  <a:gd name="connsiteY2" fmla="*/ 860925 h 2357143"/>
                  <a:gd name="connsiteX3" fmla="*/ 1275095 w 2213506"/>
                  <a:gd name="connsiteY3" fmla="*/ 1335428 h 2357143"/>
                  <a:gd name="connsiteX4" fmla="*/ 586946 w 2213506"/>
                  <a:gd name="connsiteY4" fmla="*/ 1753145 h 2357143"/>
                  <a:gd name="connsiteX5" fmla="*/ 93985 w 2213506"/>
                  <a:gd name="connsiteY5" fmla="*/ 2249042 h 2357143"/>
                  <a:gd name="connsiteX6" fmla="*/ 515 w 2213506"/>
                  <a:gd name="connsiteY6" fmla="*/ 2357658 h 235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3506" h="2357143">
                    <a:moveTo>
                      <a:pt x="2214022" y="514"/>
                    </a:moveTo>
                    <a:lnTo>
                      <a:pt x="2175968" y="159913"/>
                    </a:lnTo>
                    <a:cubicBezTo>
                      <a:pt x="2137915" y="319311"/>
                      <a:pt x="2061807" y="638104"/>
                      <a:pt x="1905448" y="860925"/>
                    </a:cubicBezTo>
                    <a:cubicBezTo>
                      <a:pt x="1749093" y="1083743"/>
                      <a:pt x="1512491" y="1210587"/>
                      <a:pt x="1275095" y="1335428"/>
                    </a:cubicBezTo>
                    <a:cubicBezTo>
                      <a:pt x="1037698" y="1460269"/>
                      <a:pt x="799507" y="1583107"/>
                      <a:pt x="586946" y="1753145"/>
                    </a:cubicBezTo>
                    <a:cubicBezTo>
                      <a:pt x="374384" y="1923183"/>
                      <a:pt x="187452" y="2140423"/>
                      <a:pt x="93985" y="2249042"/>
                    </a:cubicBezTo>
                    <a:lnTo>
                      <a:pt x="515" y="23576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0" name="Freeform: Shape 3319">
                <a:extLst>
                  <a:ext uri="{FF2B5EF4-FFF2-40B4-BE49-F238E27FC236}">
                    <a16:creationId xmlns:a16="http://schemas.microsoft.com/office/drawing/2014/main" id="{F554D61D-97F8-2963-D910-5382F9463672}"/>
                  </a:ext>
                </a:extLst>
              </p:cNvPr>
              <p:cNvSpPr/>
              <p:nvPr/>
            </p:nvSpPr>
            <p:spPr>
              <a:xfrm>
                <a:off x="8187543" y="2139314"/>
                <a:ext cx="2105084" cy="2491034"/>
              </a:xfrm>
              <a:custGeom>
                <a:avLst/>
                <a:gdLst>
                  <a:gd name="connsiteX0" fmla="*/ 2105596 w 2105084"/>
                  <a:gd name="connsiteY0" fmla="*/ 510 h 2491034"/>
                  <a:gd name="connsiteX1" fmla="*/ 2068672 w 2105084"/>
                  <a:gd name="connsiteY1" fmla="*/ 161302 h 2491034"/>
                  <a:gd name="connsiteX2" fmla="*/ 1803800 w 2105084"/>
                  <a:gd name="connsiteY2" fmla="*/ 869289 h 2491034"/>
                  <a:gd name="connsiteX3" fmla="*/ 1180221 w 2105084"/>
                  <a:gd name="connsiteY3" fmla="*/ 1352160 h 2491034"/>
                  <a:gd name="connsiteX4" fmla="*/ 512404 w 2105084"/>
                  <a:gd name="connsiteY4" fmla="*/ 1794980 h 2491034"/>
                  <a:gd name="connsiteX5" fmla="*/ 79296 w 2105084"/>
                  <a:gd name="connsiteY5" fmla="*/ 2364794 h 2491034"/>
                  <a:gd name="connsiteX6" fmla="*/ 512 w 2105084"/>
                  <a:gd name="connsiteY6" fmla="*/ 2491544 h 249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5084" h="2491034">
                    <a:moveTo>
                      <a:pt x="2105596" y="510"/>
                    </a:moveTo>
                    <a:lnTo>
                      <a:pt x="2068672" y="161302"/>
                    </a:lnTo>
                    <a:cubicBezTo>
                      <a:pt x="2031745" y="322093"/>
                      <a:pt x="1957898" y="643677"/>
                      <a:pt x="1803800" y="869289"/>
                    </a:cubicBezTo>
                    <a:cubicBezTo>
                      <a:pt x="1649705" y="1094896"/>
                      <a:pt x="1415359" y="1224529"/>
                      <a:pt x="1180221" y="1352160"/>
                    </a:cubicBezTo>
                    <a:cubicBezTo>
                      <a:pt x="945084" y="1479790"/>
                      <a:pt x="709153" y="1605417"/>
                      <a:pt x="512404" y="1794980"/>
                    </a:cubicBezTo>
                    <a:cubicBezTo>
                      <a:pt x="315651" y="1984542"/>
                      <a:pt x="158081" y="2238043"/>
                      <a:pt x="79296" y="2364794"/>
                    </a:cubicBezTo>
                    <a:lnTo>
                      <a:pt x="512" y="24915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1" name="Freeform: Shape 3320">
                <a:extLst>
                  <a:ext uri="{FF2B5EF4-FFF2-40B4-BE49-F238E27FC236}">
                    <a16:creationId xmlns:a16="http://schemas.microsoft.com/office/drawing/2014/main" id="{74549A98-843B-004E-F431-6B4C6A923BA7}"/>
                  </a:ext>
                </a:extLst>
              </p:cNvPr>
              <p:cNvSpPr/>
              <p:nvPr/>
            </p:nvSpPr>
            <p:spPr>
              <a:xfrm>
                <a:off x="8164745" y="2139314"/>
                <a:ext cx="2127881" cy="2465174"/>
              </a:xfrm>
              <a:custGeom>
                <a:avLst/>
                <a:gdLst>
                  <a:gd name="connsiteX0" fmla="*/ 2128395 w 2127881"/>
                  <a:gd name="connsiteY0" fmla="*/ 511 h 2465174"/>
                  <a:gd name="connsiteX1" fmla="*/ 2091233 w 2127881"/>
                  <a:gd name="connsiteY1" fmla="*/ 161035 h 2465174"/>
                  <a:gd name="connsiteX2" fmla="*/ 1825176 w 2127881"/>
                  <a:gd name="connsiteY2" fmla="*/ 867673 h 2465174"/>
                  <a:gd name="connsiteX3" fmla="*/ 1200170 w 2127881"/>
                  <a:gd name="connsiteY3" fmla="*/ 1348928 h 2465174"/>
                  <a:gd name="connsiteX4" fmla="*/ 528077 w 2127881"/>
                  <a:gd name="connsiteY4" fmla="*/ 1786901 h 2465174"/>
                  <a:gd name="connsiteX5" fmla="*/ 82384 w 2127881"/>
                  <a:gd name="connsiteY5" fmla="*/ 2342439 h 2465174"/>
                  <a:gd name="connsiteX6" fmla="*/ 512 w 2127881"/>
                  <a:gd name="connsiteY6" fmla="*/ 2465686 h 246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881" h="2465174">
                    <a:moveTo>
                      <a:pt x="2128395" y="511"/>
                    </a:moveTo>
                    <a:lnTo>
                      <a:pt x="2091233" y="161035"/>
                    </a:lnTo>
                    <a:cubicBezTo>
                      <a:pt x="2054072" y="321557"/>
                      <a:pt x="1979746" y="642602"/>
                      <a:pt x="1825176" y="867673"/>
                    </a:cubicBezTo>
                    <a:cubicBezTo>
                      <a:pt x="1670602" y="1092742"/>
                      <a:pt x="1435783" y="1221836"/>
                      <a:pt x="1200170" y="1348928"/>
                    </a:cubicBezTo>
                    <a:cubicBezTo>
                      <a:pt x="964558" y="1476020"/>
                      <a:pt x="728152" y="1601108"/>
                      <a:pt x="528077" y="1786901"/>
                    </a:cubicBezTo>
                    <a:cubicBezTo>
                      <a:pt x="328003" y="1972692"/>
                      <a:pt x="164256" y="2219189"/>
                      <a:pt x="82384" y="2342439"/>
                    </a:cubicBezTo>
                    <a:lnTo>
                      <a:pt x="512" y="24656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2" name="Freeform: Shape 3321">
                <a:extLst>
                  <a:ext uri="{FF2B5EF4-FFF2-40B4-BE49-F238E27FC236}">
                    <a16:creationId xmlns:a16="http://schemas.microsoft.com/office/drawing/2014/main" id="{BF2A0172-851C-1C24-6B58-83FB8E832C74}"/>
                  </a:ext>
                </a:extLst>
              </p:cNvPr>
              <p:cNvSpPr/>
              <p:nvPr/>
            </p:nvSpPr>
            <p:spPr>
              <a:xfrm>
                <a:off x="8142496" y="2139314"/>
                <a:ext cx="2150131" cy="2438847"/>
              </a:xfrm>
              <a:custGeom>
                <a:avLst/>
                <a:gdLst>
                  <a:gd name="connsiteX0" fmla="*/ 2150644 w 2150131"/>
                  <a:gd name="connsiteY0" fmla="*/ 512 h 2438847"/>
                  <a:gd name="connsiteX1" fmla="*/ 2113249 w 2150131"/>
                  <a:gd name="connsiteY1" fmla="*/ 160762 h 2438847"/>
                  <a:gd name="connsiteX2" fmla="*/ 1846032 w 2150131"/>
                  <a:gd name="connsiteY2" fmla="*/ 866028 h 2438847"/>
                  <a:gd name="connsiteX3" fmla="*/ 1219639 w 2150131"/>
                  <a:gd name="connsiteY3" fmla="*/ 1345638 h 2438847"/>
                  <a:gd name="connsiteX4" fmla="*/ 543374 w 2150131"/>
                  <a:gd name="connsiteY4" fmla="*/ 1778672 h 2438847"/>
                  <a:gd name="connsiteX5" fmla="*/ 85399 w 2150131"/>
                  <a:gd name="connsiteY5" fmla="*/ 2319675 h 2438847"/>
                  <a:gd name="connsiteX6" fmla="*/ 513 w 2150131"/>
                  <a:gd name="connsiteY6" fmla="*/ 2439359 h 243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0131" h="2438847">
                    <a:moveTo>
                      <a:pt x="2150644" y="512"/>
                    </a:moveTo>
                    <a:lnTo>
                      <a:pt x="2113249" y="160762"/>
                    </a:lnTo>
                    <a:cubicBezTo>
                      <a:pt x="2075857" y="321009"/>
                      <a:pt x="2001070" y="641506"/>
                      <a:pt x="1846032" y="866028"/>
                    </a:cubicBezTo>
                    <a:cubicBezTo>
                      <a:pt x="1690997" y="1090549"/>
                      <a:pt x="1455715" y="1219095"/>
                      <a:pt x="1219639" y="1345638"/>
                    </a:cubicBezTo>
                    <a:cubicBezTo>
                      <a:pt x="983563" y="1472181"/>
                      <a:pt x="746693" y="1596721"/>
                      <a:pt x="543374" y="1778672"/>
                    </a:cubicBezTo>
                    <a:cubicBezTo>
                      <a:pt x="340055" y="1960627"/>
                      <a:pt x="170284" y="2199991"/>
                      <a:pt x="85399" y="2319675"/>
                    </a:cubicBezTo>
                    <a:lnTo>
                      <a:pt x="513" y="24393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3" name="Freeform: Shape 3322">
                <a:extLst>
                  <a:ext uri="{FF2B5EF4-FFF2-40B4-BE49-F238E27FC236}">
                    <a16:creationId xmlns:a16="http://schemas.microsoft.com/office/drawing/2014/main" id="{84CC93E3-3795-4AE2-32AA-0AE3BE11D882}"/>
                  </a:ext>
                </a:extLst>
              </p:cNvPr>
              <p:cNvSpPr/>
              <p:nvPr/>
            </p:nvSpPr>
            <p:spPr>
              <a:xfrm>
                <a:off x="8499862" y="2139314"/>
                <a:ext cx="1792765" cy="2760621"/>
              </a:xfrm>
              <a:custGeom>
                <a:avLst/>
                <a:gdLst>
                  <a:gd name="connsiteX0" fmla="*/ 1793266 w 1792765"/>
                  <a:gd name="connsiteY0" fmla="*/ 501 h 2760621"/>
                  <a:gd name="connsiteX1" fmla="*/ 1759595 w 1792765"/>
                  <a:gd name="connsiteY1" fmla="*/ 164101 h 2760621"/>
                  <a:gd name="connsiteX2" fmla="*/ 1510991 w 1792765"/>
                  <a:gd name="connsiteY2" fmla="*/ 886126 h 2760621"/>
                  <a:gd name="connsiteX3" fmla="*/ 906932 w 1792765"/>
                  <a:gd name="connsiteY3" fmla="*/ 1385849 h 2760621"/>
                  <a:gd name="connsiteX4" fmla="*/ 297674 w 1792765"/>
                  <a:gd name="connsiteY4" fmla="*/ 1879216 h 2760621"/>
                  <a:gd name="connsiteX5" fmla="*/ 36993 w 1792765"/>
                  <a:gd name="connsiteY5" fmla="*/ 2597865 h 2760621"/>
                  <a:gd name="connsiteX6" fmla="*/ 501 w 1792765"/>
                  <a:gd name="connsiteY6" fmla="*/ 2761122 h 276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2765" h="2760621">
                    <a:moveTo>
                      <a:pt x="1793266" y="501"/>
                    </a:moveTo>
                    <a:lnTo>
                      <a:pt x="1759595" y="164101"/>
                    </a:lnTo>
                    <a:cubicBezTo>
                      <a:pt x="1725923" y="327702"/>
                      <a:pt x="1658583" y="654904"/>
                      <a:pt x="1510991" y="886126"/>
                    </a:cubicBezTo>
                    <a:cubicBezTo>
                      <a:pt x="1363400" y="1117352"/>
                      <a:pt x="1135563" y="1252602"/>
                      <a:pt x="906932" y="1385849"/>
                    </a:cubicBezTo>
                    <a:cubicBezTo>
                      <a:pt x="678301" y="1519095"/>
                      <a:pt x="448875" y="1650339"/>
                      <a:pt x="297674" y="1879216"/>
                    </a:cubicBezTo>
                    <a:cubicBezTo>
                      <a:pt x="146469" y="2108094"/>
                      <a:pt x="73485" y="2434608"/>
                      <a:pt x="36993" y="2597865"/>
                    </a:cubicBezTo>
                    <a:lnTo>
                      <a:pt x="501" y="27611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4" name="Freeform: Shape 3323">
                <a:extLst>
                  <a:ext uri="{FF2B5EF4-FFF2-40B4-BE49-F238E27FC236}">
                    <a16:creationId xmlns:a16="http://schemas.microsoft.com/office/drawing/2014/main" id="{CD33CEEE-6D2F-BD8F-DED9-B37F1C074E1B}"/>
                  </a:ext>
                </a:extLst>
              </p:cNvPr>
              <p:cNvSpPr/>
              <p:nvPr/>
            </p:nvSpPr>
            <p:spPr>
              <a:xfrm>
                <a:off x="8471351" y="2139314"/>
                <a:ext cx="1821276" cy="2741243"/>
              </a:xfrm>
              <a:custGeom>
                <a:avLst/>
                <a:gdLst>
                  <a:gd name="connsiteX0" fmla="*/ 1821778 w 1821276"/>
                  <a:gd name="connsiteY0" fmla="*/ 501 h 2741243"/>
                  <a:gd name="connsiteX1" fmla="*/ 1787810 w 1821276"/>
                  <a:gd name="connsiteY1" fmla="*/ 163901 h 2741243"/>
                  <a:gd name="connsiteX2" fmla="*/ 1537722 w 1821276"/>
                  <a:gd name="connsiteY2" fmla="*/ 884916 h 2741243"/>
                  <a:gd name="connsiteX3" fmla="*/ 931880 w 1821276"/>
                  <a:gd name="connsiteY3" fmla="*/ 1383427 h 2741243"/>
                  <a:gd name="connsiteX4" fmla="*/ 317276 w 1821276"/>
                  <a:gd name="connsiteY4" fmla="*/ 1873163 h 2741243"/>
                  <a:gd name="connsiteX5" fmla="*/ 40853 w 1821276"/>
                  <a:gd name="connsiteY5" fmla="*/ 2581114 h 2741243"/>
                  <a:gd name="connsiteX6" fmla="*/ 502 w 1821276"/>
                  <a:gd name="connsiteY6" fmla="*/ 2741745 h 27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276" h="2741243">
                    <a:moveTo>
                      <a:pt x="1821778" y="501"/>
                    </a:moveTo>
                    <a:lnTo>
                      <a:pt x="1787810" y="163901"/>
                    </a:lnTo>
                    <a:cubicBezTo>
                      <a:pt x="1753842" y="327301"/>
                      <a:pt x="1685906" y="654096"/>
                      <a:pt x="1537722" y="884916"/>
                    </a:cubicBezTo>
                    <a:cubicBezTo>
                      <a:pt x="1389538" y="1115738"/>
                      <a:pt x="1161105" y="1250584"/>
                      <a:pt x="931880" y="1383427"/>
                    </a:cubicBezTo>
                    <a:cubicBezTo>
                      <a:pt x="702655" y="1516270"/>
                      <a:pt x="472636" y="1647110"/>
                      <a:pt x="317276" y="1873163"/>
                    </a:cubicBezTo>
                    <a:cubicBezTo>
                      <a:pt x="161912" y="2099214"/>
                      <a:pt x="81207" y="2420479"/>
                      <a:pt x="40853" y="2581114"/>
                    </a:cubicBezTo>
                    <a:lnTo>
                      <a:pt x="502" y="274174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5" name="Freeform: Shape 3324">
                <a:extLst>
                  <a:ext uri="{FF2B5EF4-FFF2-40B4-BE49-F238E27FC236}">
                    <a16:creationId xmlns:a16="http://schemas.microsoft.com/office/drawing/2014/main" id="{B2F7B882-7B35-6146-8C1F-F16058C53F4D}"/>
                  </a:ext>
                </a:extLst>
              </p:cNvPr>
              <p:cNvSpPr/>
              <p:nvPr/>
            </p:nvSpPr>
            <p:spPr>
              <a:xfrm>
                <a:off x="10239332" y="2139314"/>
                <a:ext cx="82204" cy="544095"/>
              </a:xfrm>
              <a:custGeom>
                <a:avLst/>
                <a:gdLst>
                  <a:gd name="connsiteX0" fmla="*/ 82645 w 82204"/>
                  <a:gd name="connsiteY0" fmla="*/ 19351 h 544095"/>
                  <a:gd name="connsiteX1" fmla="*/ 63432 w 82204"/>
                  <a:gd name="connsiteY1" fmla="*/ 151460 h 544095"/>
                  <a:gd name="connsiteX2" fmla="*/ 978 w 82204"/>
                  <a:gd name="connsiteY2" fmla="*/ 544644 h 544095"/>
                  <a:gd name="connsiteX3" fmla="*/ 39343 w 82204"/>
                  <a:gd name="connsiteY3" fmla="*/ 135812 h 544095"/>
                  <a:gd name="connsiteX4" fmla="*/ 53736 w 82204"/>
                  <a:gd name="connsiteY4" fmla="*/ 576 h 54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04" h="544095">
                    <a:moveTo>
                      <a:pt x="82645" y="19351"/>
                    </a:moveTo>
                    <a:lnTo>
                      <a:pt x="63432" y="151460"/>
                    </a:lnTo>
                    <a:cubicBezTo>
                      <a:pt x="44222" y="283565"/>
                      <a:pt x="5795" y="547775"/>
                      <a:pt x="978" y="544644"/>
                    </a:cubicBezTo>
                    <a:cubicBezTo>
                      <a:pt x="-3842" y="541517"/>
                      <a:pt x="24947" y="271049"/>
                      <a:pt x="39343" y="135812"/>
                    </a:cubicBezTo>
                    <a:lnTo>
                      <a:pt x="53736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6" name="Freeform: Shape 3325">
                <a:extLst>
                  <a:ext uri="{FF2B5EF4-FFF2-40B4-BE49-F238E27FC236}">
                    <a16:creationId xmlns:a16="http://schemas.microsoft.com/office/drawing/2014/main" id="{51F51344-1457-32F0-91F4-B6A4AE14FF70}"/>
                  </a:ext>
                </a:extLst>
              </p:cNvPr>
              <p:cNvSpPr/>
              <p:nvPr/>
            </p:nvSpPr>
            <p:spPr>
              <a:xfrm>
                <a:off x="10201199" y="2086681"/>
                <a:ext cx="120338" cy="583936"/>
              </a:xfrm>
              <a:custGeom>
                <a:avLst/>
                <a:gdLst>
                  <a:gd name="connsiteX0" fmla="*/ 120780 w 120338"/>
                  <a:gd name="connsiteY0" fmla="*/ 71986 h 583936"/>
                  <a:gd name="connsiteX1" fmla="*/ 99712 w 120338"/>
                  <a:gd name="connsiteY1" fmla="*/ 202998 h 583936"/>
                  <a:gd name="connsiteX2" fmla="*/ 16860 w 120338"/>
                  <a:gd name="connsiteY2" fmla="*/ 584123 h 583936"/>
                  <a:gd name="connsiteX3" fmla="*/ 1454 w 120338"/>
                  <a:gd name="connsiteY3" fmla="*/ 143488 h 583936"/>
                  <a:gd name="connsiteX4" fmla="*/ 2870 w 120338"/>
                  <a:gd name="connsiteY4" fmla="*/ 579 h 58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38" h="583936">
                    <a:moveTo>
                      <a:pt x="120780" y="71986"/>
                    </a:moveTo>
                    <a:lnTo>
                      <a:pt x="99712" y="202998"/>
                    </a:lnTo>
                    <a:cubicBezTo>
                      <a:pt x="78648" y="334005"/>
                      <a:pt x="36512" y="596025"/>
                      <a:pt x="16860" y="584123"/>
                    </a:cubicBezTo>
                    <a:cubicBezTo>
                      <a:pt x="-2792" y="572221"/>
                      <a:pt x="39" y="286398"/>
                      <a:pt x="1454" y="143488"/>
                    </a:cubicBezTo>
                    <a:lnTo>
                      <a:pt x="2870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7" name="Freeform: Shape 3326">
                <a:extLst>
                  <a:ext uri="{FF2B5EF4-FFF2-40B4-BE49-F238E27FC236}">
                    <a16:creationId xmlns:a16="http://schemas.microsoft.com/office/drawing/2014/main" id="{CC5FEC66-28CA-8507-3E5F-2C0B1923C121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8" name="Freeform: Shape 3327">
                <a:extLst>
                  <a:ext uri="{FF2B5EF4-FFF2-40B4-BE49-F238E27FC236}">
                    <a16:creationId xmlns:a16="http://schemas.microsoft.com/office/drawing/2014/main" id="{4501A6EF-C581-5DEC-26EA-1637F9EC6A3F}"/>
                  </a:ext>
                </a:extLst>
              </p:cNvPr>
              <p:cNvSpPr/>
              <p:nvPr/>
            </p:nvSpPr>
            <p:spPr>
              <a:xfrm>
                <a:off x="10312335" y="2158088"/>
                <a:ext cx="628700" cy="809600"/>
              </a:xfrm>
              <a:custGeom>
                <a:avLst/>
                <a:gdLst>
                  <a:gd name="connsiteX0" fmla="*/ 9619 w 628700"/>
                  <a:gd name="connsiteY0" fmla="*/ 566 h 809600"/>
                  <a:gd name="connsiteX1" fmla="*/ 3917 w 628700"/>
                  <a:gd name="connsiteY1" fmla="*/ 149002 h 809600"/>
                  <a:gd name="connsiteX2" fmla="*/ 90053 w 628700"/>
                  <a:gd name="connsiteY2" fmla="*/ 721808 h 809600"/>
                  <a:gd name="connsiteX3" fmla="*/ 520165 w 628700"/>
                  <a:gd name="connsiteY3" fmla="*/ 786518 h 809600"/>
                  <a:gd name="connsiteX4" fmla="*/ 629118 w 628700"/>
                  <a:gd name="connsiteY4" fmla="*/ 765586 h 8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700" h="809600">
                    <a:moveTo>
                      <a:pt x="9619" y="566"/>
                    </a:moveTo>
                    <a:lnTo>
                      <a:pt x="3917" y="149002"/>
                    </a:lnTo>
                    <a:cubicBezTo>
                      <a:pt x="-1789" y="297435"/>
                      <a:pt x="-13197" y="594308"/>
                      <a:pt x="90053" y="721808"/>
                    </a:cubicBezTo>
                    <a:cubicBezTo>
                      <a:pt x="193304" y="849312"/>
                      <a:pt x="411212" y="807447"/>
                      <a:pt x="520165" y="786518"/>
                    </a:cubicBezTo>
                    <a:lnTo>
                      <a:pt x="629118" y="7655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29" name="Freeform: Shape 3328">
                <a:extLst>
                  <a:ext uri="{FF2B5EF4-FFF2-40B4-BE49-F238E27FC236}">
                    <a16:creationId xmlns:a16="http://schemas.microsoft.com/office/drawing/2014/main" id="{42D16734-CE61-4977-4D5C-724CEE402DC8}"/>
                  </a:ext>
                </a:extLst>
              </p:cNvPr>
              <p:cNvSpPr/>
              <p:nvPr/>
            </p:nvSpPr>
            <p:spPr>
              <a:xfrm>
                <a:off x="10296865" y="2158088"/>
                <a:ext cx="382038" cy="2420073"/>
              </a:xfrm>
              <a:custGeom>
                <a:avLst/>
                <a:gdLst>
                  <a:gd name="connsiteX0" fmla="*/ 25099 w 382038"/>
                  <a:gd name="connsiteY0" fmla="*/ 511 h 2420073"/>
                  <a:gd name="connsiteX1" fmla="*/ 13936 w 382038"/>
                  <a:gd name="connsiteY1" fmla="*/ 183428 h 2420073"/>
                  <a:gd name="connsiteX2" fmla="*/ 40000 w 382038"/>
                  <a:gd name="connsiteY2" fmla="*/ 1135517 h 2420073"/>
                  <a:gd name="connsiteX3" fmla="*/ 311738 w 382038"/>
                  <a:gd name="connsiteY3" fmla="*/ 2200152 h 2420073"/>
                  <a:gd name="connsiteX4" fmla="*/ 382464 w 382038"/>
                  <a:gd name="connsiteY4" fmla="*/ 2420584 h 242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038" h="2420073">
                    <a:moveTo>
                      <a:pt x="25099" y="511"/>
                    </a:moveTo>
                    <a:lnTo>
                      <a:pt x="13936" y="183428"/>
                    </a:lnTo>
                    <a:cubicBezTo>
                      <a:pt x="2769" y="366341"/>
                      <a:pt x="-19561" y="732174"/>
                      <a:pt x="40000" y="1135517"/>
                    </a:cubicBezTo>
                    <a:cubicBezTo>
                      <a:pt x="99560" y="1538863"/>
                      <a:pt x="241010" y="1979723"/>
                      <a:pt x="311738" y="2200152"/>
                    </a:cubicBezTo>
                    <a:lnTo>
                      <a:pt x="382464" y="24205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0" name="Freeform: Shape 3329">
                <a:extLst>
                  <a:ext uri="{FF2B5EF4-FFF2-40B4-BE49-F238E27FC236}">
                    <a16:creationId xmlns:a16="http://schemas.microsoft.com/office/drawing/2014/main" id="{4F0AC8F1-169B-9B77-22DD-79C59973B63C}"/>
                  </a:ext>
                </a:extLst>
              </p:cNvPr>
              <p:cNvSpPr/>
              <p:nvPr/>
            </p:nvSpPr>
            <p:spPr>
              <a:xfrm>
                <a:off x="10280507" y="2158088"/>
                <a:ext cx="231529" cy="568820"/>
              </a:xfrm>
              <a:custGeom>
                <a:avLst/>
                <a:gdLst>
                  <a:gd name="connsiteX0" fmla="*/ 41463 w 231529"/>
                  <a:gd name="connsiteY0" fmla="*/ 574 h 568820"/>
                  <a:gd name="connsiteX1" fmla="*/ 26822 w 231529"/>
                  <a:gd name="connsiteY1" fmla="*/ 136151 h 568820"/>
                  <a:gd name="connsiteX2" fmla="*/ 14646 w 231529"/>
                  <a:gd name="connsiteY2" fmla="*/ 567502 h 568820"/>
                  <a:gd name="connsiteX3" fmla="*/ 185569 w 231529"/>
                  <a:gd name="connsiteY3" fmla="*/ 259287 h 568820"/>
                  <a:gd name="connsiteX4" fmla="*/ 231962 w 231529"/>
                  <a:gd name="connsiteY4" fmla="*/ 148341 h 56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29" h="568820">
                    <a:moveTo>
                      <a:pt x="41463" y="574"/>
                    </a:moveTo>
                    <a:lnTo>
                      <a:pt x="26822" y="136151"/>
                    </a:lnTo>
                    <a:cubicBezTo>
                      <a:pt x="12180" y="271727"/>
                      <a:pt x="-17102" y="542876"/>
                      <a:pt x="14646" y="567502"/>
                    </a:cubicBezTo>
                    <a:cubicBezTo>
                      <a:pt x="46397" y="592133"/>
                      <a:pt x="139180" y="370237"/>
                      <a:pt x="185569" y="259287"/>
                    </a:cubicBezTo>
                    <a:lnTo>
                      <a:pt x="231962" y="1483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1" name="Freeform: Shape 3330">
                <a:extLst>
                  <a:ext uri="{FF2B5EF4-FFF2-40B4-BE49-F238E27FC236}">
                    <a16:creationId xmlns:a16="http://schemas.microsoft.com/office/drawing/2014/main" id="{4FB7079F-BAC1-2301-8B97-5C904BD58857}"/>
                  </a:ext>
                </a:extLst>
              </p:cNvPr>
              <p:cNvSpPr/>
              <p:nvPr/>
            </p:nvSpPr>
            <p:spPr>
              <a:xfrm>
                <a:off x="10277187" y="2158088"/>
                <a:ext cx="208989" cy="562562"/>
              </a:xfrm>
              <a:custGeom>
                <a:avLst/>
                <a:gdLst>
                  <a:gd name="connsiteX0" fmla="*/ 44784 w 208989"/>
                  <a:gd name="connsiteY0" fmla="*/ 574 h 562562"/>
                  <a:gd name="connsiteX1" fmla="*/ 29605 w 208989"/>
                  <a:gd name="connsiteY1" fmla="*/ 135675 h 562562"/>
                  <a:gd name="connsiteX2" fmla="*/ 11503 w 208989"/>
                  <a:gd name="connsiteY2" fmla="*/ 561804 h 562562"/>
                  <a:gd name="connsiteX3" fmla="*/ 166805 w 208989"/>
                  <a:gd name="connsiteY3" fmla="*/ 239818 h 562562"/>
                  <a:gd name="connsiteX4" fmla="*/ 209423 w 208989"/>
                  <a:gd name="connsiteY4" fmla="*/ 125544 h 56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989" h="562562">
                    <a:moveTo>
                      <a:pt x="44784" y="574"/>
                    </a:moveTo>
                    <a:lnTo>
                      <a:pt x="29605" y="135675"/>
                    </a:lnTo>
                    <a:cubicBezTo>
                      <a:pt x="14422" y="270776"/>
                      <a:pt x="-15936" y="540978"/>
                      <a:pt x="11503" y="561804"/>
                    </a:cubicBezTo>
                    <a:cubicBezTo>
                      <a:pt x="38943" y="582634"/>
                      <a:pt x="124183" y="354089"/>
                      <a:pt x="166805" y="239818"/>
                    </a:cubicBezTo>
                    <a:lnTo>
                      <a:pt x="209423" y="1255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2" name="Freeform: Shape 3331">
                <a:extLst>
                  <a:ext uri="{FF2B5EF4-FFF2-40B4-BE49-F238E27FC236}">
                    <a16:creationId xmlns:a16="http://schemas.microsoft.com/office/drawing/2014/main" id="{419063CF-97E2-585B-A917-0D6302C86714}"/>
                  </a:ext>
                </a:extLst>
              </p:cNvPr>
              <p:cNvSpPr/>
              <p:nvPr/>
            </p:nvSpPr>
            <p:spPr>
              <a:xfrm>
                <a:off x="10315599" y="2158088"/>
                <a:ext cx="705051" cy="1028717"/>
              </a:xfrm>
              <a:custGeom>
                <a:avLst/>
                <a:gdLst>
                  <a:gd name="connsiteX0" fmla="*/ 6352 w 705051"/>
                  <a:gd name="connsiteY0" fmla="*/ 559 h 1028717"/>
                  <a:gd name="connsiteX1" fmla="*/ 2306 w 705051"/>
                  <a:gd name="connsiteY1" fmla="*/ 154489 h 1028717"/>
                  <a:gd name="connsiteX2" fmla="*/ 106691 w 705051"/>
                  <a:gd name="connsiteY2" fmla="*/ 787725 h 1028717"/>
                  <a:gd name="connsiteX3" fmla="*/ 584904 w 705051"/>
                  <a:gd name="connsiteY3" fmla="*/ 1011751 h 1028717"/>
                  <a:gd name="connsiteX4" fmla="*/ 705465 w 705051"/>
                  <a:gd name="connsiteY4" fmla="*/ 1029276 h 102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051" h="1028717">
                    <a:moveTo>
                      <a:pt x="6352" y="559"/>
                    </a:moveTo>
                    <a:lnTo>
                      <a:pt x="2306" y="154489"/>
                    </a:lnTo>
                    <a:cubicBezTo>
                      <a:pt x="-1739" y="308415"/>
                      <a:pt x="-9829" y="616272"/>
                      <a:pt x="106691" y="787725"/>
                    </a:cubicBezTo>
                    <a:cubicBezTo>
                      <a:pt x="223207" y="959179"/>
                      <a:pt x="464338" y="994226"/>
                      <a:pt x="584904" y="1011751"/>
                    </a:cubicBezTo>
                    <a:lnTo>
                      <a:pt x="705465" y="10292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3" name="Freeform: Shape 3332">
                <a:extLst>
                  <a:ext uri="{FF2B5EF4-FFF2-40B4-BE49-F238E27FC236}">
                    <a16:creationId xmlns:a16="http://schemas.microsoft.com/office/drawing/2014/main" id="{B537949A-CCCD-AA9C-42F1-4421ED8CEAD0}"/>
                  </a:ext>
                </a:extLst>
              </p:cNvPr>
              <p:cNvSpPr/>
              <p:nvPr/>
            </p:nvSpPr>
            <p:spPr>
              <a:xfrm>
                <a:off x="10218014" y="2103605"/>
                <a:ext cx="103522" cy="571078"/>
              </a:xfrm>
              <a:custGeom>
                <a:avLst/>
                <a:gdLst>
                  <a:gd name="connsiteX0" fmla="*/ 103964 w 103522"/>
                  <a:gd name="connsiteY0" fmla="*/ 55062 h 571078"/>
                  <a:gd name="connsiteX1" fmla="*/ 83522 w 103522"/>
                  <a:gd name="connsiteY1" fmla="*/ 186424 h 571078"/>
                  <a:gd name="connsiteX2" fmla="*/ 7553 w 103522"/>
                  <a:gd name="connsiteY2" fmla="*/ 571427 h 571078"/>
                  <a:gd name="connsiteX3" fmla="*/ 10293 w 103522"/>
                  <a:gd name="connsiteY3" fmla="*/ 141019 h 571078"/>
                  <a:gd name="connsiteX4" fmla="*/ 16086 w 103522"/>
                  <a:gd name="connsiteY4" fmla="*/ 578 h 5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522" h="571078">
                    <a:moveTo>
                      <a:pt x="103964" y="55062"/>
                    </a:moveTo>
                    <a:lnTo>
                      <a:pt x="83522" y="186424"/>
                    </a:lnTo>
                    <a:cubicBezTo>
                      <a:pt x="63083" y="317787"/>
                      <a:pt x="22198" y="580509"/>
                      <a:pt x="7553" y="571427"/>
                    </a:cubicBezTo>
                    <a:cubicBezTo>
                      <a:pt x="-7092" y="562349"/>
                      <a:pt x="4495" y="281463"/>
                      <a:pt x="10293" y="141019"/>
                    </a:cubicBezTo>
                    <a:lnTo>
                      <a:pt x="16086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4" name="Freeform: Shape 3333">
                <a:extLst>
                  <a:ext uri="{FF2B5EF4-FFF2-40B4-BE49-F238E27FC236}">
                    <a16:creationId xmlns:a16="http://schemas.microsoft.com/office/drawing/2014/main" id="{E7F91253-F617-0464-08ED-96DF9E4CCC95}"/>
                  </a:ext>
                </a:extLst>
              </p:cNvPr>
              <p:cNvSpPr/>
              <p:nvPr/>
            </p:nvSpPr>
            <p:spPr>
              <a:xfrm>
                <a:off x="8120803" y="2158088"/>
                <a:ext cx="2200733" cy="2393284"/>
              </a:xfrm>
              <a:custGeom>
                <a:avLst/>
                <a:gdLst>
                  <a:gd name="connsiteX0" fmla="*/ 2201247 w 2200733"/>
                  <a:gd name="connsiteY0" fmla="*/ 512 h 2393284"/>
                  <a:gd name="connsiteX1" fmla="*/ 2159711 w 2200733"/>
                  <a:gd name="connsiteY1" fmla="*/ 157939 h 2393284"/>
                  <a:gd name="connsiteX2" fmla="*/ 1875406 w 2200733"/>
                  <a:gd name="connsiteY2" fmla="*/ 851445 h 2393284"/>
                  <a:gd name="connsiteX3" fmla="*/ 1242234 w 2200733"/>
                  <a:gd name="connsiteY3" fmla="*/ 1325862 h 2393284"/>
                  <a:gd name="connsiteX4" fmla="*/ 560093 w 2200733"/>
                  <a:gd name="connsiteY4" fmla="*/ 1752700 h 2393284"/>
                  <a:gd name="connsiteX5" fmla="*/ 88635 w 2200733"/>
                  <a:gd name="connsiteY5" fmla="*/ 2277935 h 2393284"/>
                  <a:gd name="connsiteX6" fmla="*/ 513 w 2200733"/>
                  <a:gd name="connsiteY6" fmla="*/ 2393797 h 239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733" h="2393284">
                    <a:moveTo>
                      <a:pt x="2201247" y="512"/>
                    </a:moveTo>
                    <a:lnTo>
                      <a:pt x="2159711" y="157939"/>
                    </a:lnTo>
                    <a:cubicBezTo>
                      <a:pt x="2118179" y="315365"/>
                      <a:pt x="2035108" y="630219"/>
                      <a:pt x="1875406" y="851445"/>
                    </a:cubicBezTo>
                    <a:cubicBezTo>
                      <a:pt x="1715701" y="1072671"/>
                      <a:pt x="1479364" y="1200268"/>
                      <a:pt x="1242234" y="1325862"/>
                    </a:cubicBezTo>
                    <a:cubicBezTo>
                      <a:pt x="1005103" y="1451456"/>
                      <a:pt x="767179" y="1575046"/>
                      <a:pt x="560093" y="1752700"/>
                    </a:cubicBezTo>
                    <a:cubicBezTo>
                      <a:pt x="353010" y="1930357"/>
                      <a:pt x="176762" y="2162077"/>
                      <a:pt x="88635" y="2277935"/>
                    </a:cubicBezTo>
                    <a:lnTo>
                      <a:pt x="513" y="23937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5" name="Freeform: Shape 3334">
                <a:extLst>
                  <a:ext uri="{FF2B5EF4-FFF2-40B4-BE49-F238E27FC236}">
                    <a16:creationId xmlns:a16="http://schemas.microsoft.com/office/drawing/2014/main" id="{427601AB-45EF-3AC3-6D44-75B9BE8A3364}"/>
                  </a:ext>
                </a:extLst>
              </p:cNvPr>
              <p:cNvSpPr/>
              <p:nvPr/>
            </p:nvSpPr>
            <p:spPr>
              <a:xfrm>
                <a:off x="8099677" y="2158088"/>
                <a:ext cx="2221860" cy="2366046"/>
              </a:xfrm>
              <a:custGeom>
                <a:avLst/>
                <a:gdLst>
                  <a:gd name="connsiteX0" fmla="*/ 2222374 w 2221860"/>
                  <a:gd name="connsiteY0" fmla="*/ 513 h 2366046"/>
                  <a:gd name="connsiteX1" fmla="*/ 2180619 w 2221860"/>
                  <a:gd name="connsiteY1" fmla="*/ 157658 h 2366046"/>
                  <a:gd name="connsiteX2" fmla="*/ 1895213 w 2221860"/>
                  <a:gd name="connsiteY2" fmla="*/ 849745 h 2366046"/>
                  <a:gd name="connsiteX3" fmla="*/ 1260720 w 2221860"/>
                  <a:gd name="connsiteY3" fmla="*/ 1322458 h 2366046"/>
                  <a:gd name="connsiteX4" fmla="*/ 574618 w 2221860"/>
                  <a:gd name="connsiteY4" fmla="*/ 1744190 h 2366046"/>
                  <a:gd name="connsiteX5" fmla="*/ 91496 w 2221860"/>
                  <a:gd name="connsiteY5" fmla="*/ 2254388 h 2366046"/>
                  <a:gd name="connsiteX6" fmla="*/ 514 w 2221860"/>
                  <a:gd name="connsiteY6" fmla="*/ 2366560 h 236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1860" h="2366046">
                    <a:moveTo>
                      <a:pt x="2222374" y="513"/>
                    </a:moveTo>
                    <a:lnTo>
                      <a:pt x="2180619" y="157658"/>
                    </a:lnTo>
                    <a:cubicBezTo>
                      <a:pt x="2138864" y="314799"/>
                      <a:pt x="2055357" y="629086"/>
                      <a:pt x="1895213" y="849745"/>
                    </a:cubicBezTo>
                    <a:cubicBezTo>
                      <a:pt x="1735068" y="1070402"/>
                      <a:pt x="1498291" y="1197432"/>
                      <a:pt x="1260720" y="1322458"/>
                    </a:cubicBezTo>
                    <a:cubicBezTo>
                      <a:pt x="1023150" y="1447484"/>
                      <a:pt x="784787" y="1570508"/>
                      <a:pt x="574618" y="1744190"/>
                    </a:cubicBezTo>
                    <a:cubicBezTo>
                      <a:pt x="364452" y="1917874"/>
                      <a:pt x="182483" y="2142217"/>
                      <a:pt x="91496" y="2254388"/>
                    </a:cubicBezTo>
                    <a:lnTo>
                      <a:pt x="514" y="23665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6" name="Freeform: Shape 3335">
                <a:extLst>
                  <a:ext uri="{FF2B5EF4-FFF2-40B4-BE49-F238E27FC236}">
                    <a16:creationId xmlns:a16="http://schemas.microsoft.com/office/drawing/2014/main" id="{BE5E63D0-5F72-EFD4-765D-D1C31D6CC0E9}"/>
                  </a:ext>
                </a:extLst>
              </p:cNvPr>
              <p:cNvSpPr/>
              <p:nvPr/>
            </p:nvSpPr>
            <p:spPr>
              <a:xfrm>
                <a:off x="8079121" y="2158088"/>
                <a:ext cx="2242416" cy="2338369"/>
              </a:xfrm>
              <a:custGeom>
                <a:avLst/>
                <a:gdLst>
                  <a:gd name="connsiteX0" fmla="*/ 2242931 w 2242416"/>
                  <a:gd name="connsiteY0" fmla="*/ 514 h 2338369"/>
                  <a:gd name="connsiteX1" fmla="*/ 2200963 w 2242416"/>
                  <a:gd name="connsiteY1" fmla="*/ 157370 h 2338369"/>
                  <a:gd name="connsiteX2" fmla="*/ 1914485 w 2242416"/>
                  <a:gd name="connsiteY2" fmla="*/ 848016 h 2338369"/>
                  <a:gd name="connsiteX3" fmla="*/ 1278707 w 2242416"/>
                  <a:gd name="connsiteY3" fmla="*/ 1319000 h 2338369"/>
                  <a:gd name="connsiteX4" fmla="*/ 588752 w 2242416"/>
                  <a:gd name="connsiteY4" fmla="*/ 1735543 h 2338369"/>
                  <a:gd name="connsiteX5" fmla="*/ 94284 w 2242416"/>
                  <a:gd name="connsiteY5" fmla="*/ 2230461 h 2338369"/>
                  <a:gd name="connsiteX6" fmla="*/ 514 w 2242416"/>
                  <a:gd name="connsiteY6" fmla="*/ 2338883 h 23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2416" h="2338369">
                    <a:moveTo>
                      <a:pt x="2242931" y="514"/>
                    </a:moveTo>
                    <a:lnTo>
                      <a:pt x="2200963" y="157370"/>
                    </a:lnTo>
                    <a:cubicBezTo>
                      <a:pt x="2158992" y="314226"/>
                      <a:pt x="2075054" y="627935"/>
                      <a:pt x="1914485" y="848016"/>
                    </a:cubicBezTo>
                    <a:cubicBezTo>
                      <a:pt x="1753913" y="1068097"/>
                      <a:pt x="1516706" y="1194550"/>
                      <a:pt x="1278707" y="1319000"/>
                    </a:cubicBezTo>
                    <a:cubicBezTo>
                      <a:pt x="1040709" y="1443449"/>
                      <a:pt x="801917" y="1565896"/>
                      <a:pt x="588752" y="1735543"/>
                    </a:cubicBezTo>
                    <a:cubicBezTo>
                      <a:pt x="375590" y="1905191"/>
                      <a:pt x="188051" y="2122039"/>
                      <a:pt x="94284" y="2230461"/>
                    </a:cubicBezTo>
                    <a:lnTo>
                      <a:pt x="514" y="233888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7" name="Freeform: Shape 3336">
                <a:extLst>
                  <a:ext uri="{FF2B5EF4-FFF2-40B4-BE49-F238E27FC236}">
                    <a16:creationId xmlns:a16="http://schemas.microsoft.com/office/drawing/2014/main" id="{2183B9F8-FE8B-CB7E-87EA-D40AE8D117D7}"/>
                  </a:ext>
                </a:extLst>
              </p:cNvPr>
              <p:cNvSpPr/>
              <p:nvPr/>
            </p:nvSpPr>
            <p:spPr>
              <a:xfrm>
                <a:off x="8499862" y="2158088"/>
                <a:ext cx="1821675" cy="2741846"/>
              </a:xfrm>
              <a:custGeom>
                <a:avLst/>
                <a:gdLst>
                  <a:gd name="connsiteX0" fmla="*/ 1822175 w 1821675"/>
                  <a:gd name="connsiteY0" fmla="*/ 500 h 2741846"/>
                  <a:gd name="connsiteX1" fmla="*/ 1784590 w 1821675"/>
                  <a:gd name="connsiteY1" fmla="*/ 161559 h 2741846"/>
                  <a:gd name="connsiteX2" fmla="*/ 1520024 w 1821675"/>
                  <a:gd name="connsiteY2" fmla="*/ 873218 h 2741846"/>
                  <a:gd name="connsiteX3" fmla="*/ 910544 w 1821675"/>
                  <a:gd name="connsiteY3" fmla="*/ 1369420 h 2741846"/>
                  <a:gd name="connsiteX4" fmla="*/ 299480 w 1821675"/>
                  <a:gd name="connsiteY4" fmla="*/ 1861615 h 2741846"/>
                  <a:gd name="connsiteX5" fmla="*/ 37292 w 1821675"/>
                  <a:gd name="connsiteY5" fmla="*/ 2579284 h 2741846"/>
                  <a:gd name="connsiteX6" fmla="*/ 500 w 1821675"/>
                  <a:gd name="connsiteY6" fmla="*/ 2742347 h 27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675" h="2741846">
                    <a:moveTo>
                      <a:pt x="1822175" y="500"/>
                    </a:moveTo>
                    <a:lnTo>
                      <a:pt x="1784590" y="161559"/>
                    </a:lnTo>
                    <a:cubicBezTo>
                      <a:pt x="1747004" y="322618"/>
                      <a:pt x="1671829" y="644731"/>
                      <a:pt x="1520024" y="873218"/>
                    </a:cubicBezTo>
                    <a:cubicBezTo>
                      <a:pt x="1368219" y="1101706"/>
                      <a:pt x="1139778" y="1236565"/>
                      <a:pt x="910544" y="1369420"/>
                    </a:cubicBezTo>
                    <a:cubicBezTo>
                      <a:pt x="681311" y="1502276"/>
                      <a:pt x="451285" y="1633128"/>
                      <a:pt x="299480" y="1861615"/>
                    </a:cubicBezTo>
                    <a:cubicBezTo>
                      <a:pt x="147671" y="2090102"/>
                      <a:pt x="74087" y="2416224"/>
                      <a:pt x="37292" y="2579284"/>
                    </a:cubicBezTo>
                    <a:lnTo>
                      <a:pt x="500" y="27423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8" name="Freeform: Shape 3337">
                <a:extLst>
                  <a:ext uri="{FF2B5EF4-FFF2-40B4-BE49-F238E27FC236}">
                    <a16:creationId xmlns:a16="http://schemas.microsoft.com/office/drawing/2014/main" id="{71D26D18-B327-16F6-4F72-D8F4E766BC3A}"/>
                  </a:ext>
                </a:extLst>
              </p:cNvPr>
              <p:cNvSpPr/>
              <p:nvPr/>
            </p:nvSpPr>
            <p:spPr>
              <a:xfrm>
                <a:off x="8471351" y="2158088"/>
                <a:ext cx="1850186" cy="2722468"/>
              </a:xfrm>
              <a:custGeom>
                <a:avLst/>
                <a:gdLst>
                  <a:gd name="connsiteX0" fmla="*/ 1850687 w 1850186"/>
                  <a:gd name="connsiteY0" fmla="*/ 501 h 2722468"/>
                  <a:gd name="connsiteX1" fmla="*/ 1812805 w 1850186"/>
                  <a:gd name="connsiteY1" fmla="*/ 161358 h 2722468"/>
                  <a:gd name="connsiteX2" fmla="*/ 1546755 w 1850186"/>
                  <a:gd name="connsiteY2" fmla="*/ 872008 h 2722468"/>
                  <a:gd name="connsiteX3" fmla="*/ 935493 w 1850186"/>
                  <a:gd name="connsiteY3" fmla="*/ 1366999 h 2722468"/>
                  <a:gd name="connsiteX4" fmla="*/ 319082 w 1850186"/>
                  <a:gd name="connsiteY4" fmla="*/ 1855562 h 2722468"/>
                  <a:gd name="connsiteX5" fmla="*/ 41155 w 1850186"/>
                  <a:gd name="connsiteY5" fmla="*/ 2562533 h 2722468"/>
                  <a:gd name="connsiteX6" fmla="*/ 501 w 1850186"/>
                  <a:gd name="connsiteY6" fmla="*/ 2722970 h 272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186" h="2722468">
                    <a:moveTo>
                      <a:pt x="1850687" y="501"/>
                    </a:moveTo>
                    <a:lnTo>
                      <a:pt x="1812805" y="161358"/>
                    </a:lnTo>
                    <a:cubicBezTo>
                      <a:pt x="1774920" y="322212"/>
                      <a:pt x="1699156" y="643924"/>
                      <a:pt x="1546755" y="872008"/>
                    </a:cubicBezTo>
                    <a:cubicBezTo>
                      <a:pt x="1394354" y="1100092"/>
                      <a:pt x="1165320" y="1234547"/>
                      <a:pt x="935493" y="1366999"/>
                    </a:cubicBezTo>
                    <a:cubicBezTo>
                      <a:pt x="705665" y="1499451"/>
                      <a:pt x="475045" y="1629899"/>
                      <a:pt x="319082" y="1855562"/>
                    </a:cubicBezTo>
                    <a:cubicBezTo>
                      <a:pt x="163118" y="2081222"/>
                      <a:pt x="81809" y="2402096"/>
                      <a:pt x="41155" y="2562533"/>
                    </a:cubicBezTo>
                    <a:lnTo>
                      <a:pt x="501" y="27229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39" name="Freeform: Shape 3338">
                <a:extLst>
                  <a:ext uri="{FF2B5EF4-FFF2-40B4-BE49-F238E27FC236}">
                    <a16:creationId xmlns:a16="http://schemas.microsoft.com/office/drawing/2014/main" id="{3E01C86E-4AD1-96B9-37D0-EB149F65E824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0" name="Freeform: Shape 3339">
                <a:extLst>
                  <a:ext uri="{FF2B5EF4-FFF2-40B4-BE49-F238E27FC236}">
                    <a16:creationId xmlns:a16="http://schemas.microsoft.com/office/drawing/2014/main" id="{12A810F8-89F2-8D11-1F8C-BBBF16FDFB68}"/>
                  </a:ext>
                </a:extLst>
              </p:cNvPr>
              <p:cNvSpPr/>
              <p:nvPr/>
            </p:nvSpPr>
            <p:spPr>
              <a:xfrm>
                <a:off x="10245021" y="2139314"/>
                <a:ext cx="105026" cy="549029"/>
              </a:xfrm>
              <a:custGeom>
                <a:avLst/>
                <a:gdLst>
                  <a:gd name="connsiteX0" fmla="*/ 105466 w 105026"/>
                  <a:gd name="connsiteY0" fmla="*/ 38729 h 549029"/>
                  <a:gd name="connsiteX1" fmla="*/ 82098 w 105026"/>
                  <a:gd name="connsiteY1" fmla="*/ 168007 h 549029"/>
                  <a:gd name="connsiteX2" fmla="*/ 2413 w 105026"/>
                  <a:gd name="connsiteY2" fmla="*/ 549491 h 549029"/>
                  <a:gd name="connsiteX3" fmla="*/ 34245 w 105026"/>
                  <a:gd name="connsiteY3" fmla="*/ 136215 h 549029"/>
                  <a:gd name="connsiteX4" fmla="*/ 48045 w 105026"/>
                  <a:gd name="connsiteY4" fmla="*/ 576 h 54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26" h="549029">
                    <a:moveTo>
                      <a:pt x="105466" y="38729"/>
                    </a:moveTo>
                    <a:lnTo>
                      <a:pt x="82098" y="168007"/>
                    </a:lnTo>
                    <a:cubicBezTo>
                      <a:pt x="58726" y="297288"/>
                      <a:pt x="11985" y="555847"/>
                      <a:pt x="2413" y="549491"/>
                    </a:cubicBezTo>
                    <a:cubicBezTo>
                      <a:pt x="-7155" y="543130"/>
                      <a:pt x="20445" y="271853"/>
                      <a:pt x="34245" y="136215"/>
                    </a:cubicBezTo>
                    <a:lnTo>
                      <a:pt x="48045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1" name="Freeform: Shape 3340">
                <a:extLst>
                  <a:ext uri="{FF2B5EF4-FFF2-40B4-BE49-F238E27FC236}">
                    <a16:creationId xmlns:a16="http://schemas.microsoft.com/office/drawing/2014/main" id="{00A641C1-3F58-32B9-D313-8121C8793E98}"/>
                  </a:ext>
                </a:extLst>
              </p:cNvPr>
              <p:cNvSpPr/>
              <p:nvPr/>
            </p:nvSpPr>
            <p:spPr>
              <a:xfrm>
                <a:off x="10202430" y="2086681"/>
                <a:ext cx="147618" cy="589028"/>
              </a:xfrm>
              <a:custGeom>
                <a:avLst/>
                <a:gdLst>
                  <a:gd name="connsiteX0" fmla="*/ 148059 w 147618"/>
                  <a:gd name="connsiteY0" fmla="*/ 91364 h 589028"/>
                  <a:gd name="connsiteX1" fmla="*/ 122836 w 147618"/>
                  <a:gd name="connsiteY1" fmla="*/ 219548 h 589028"/>
                  <a:gd name="connsiteX2" fmla="*/ 22757 w 147618"/>
                  <a:gd name="connsiteY2" fmla="*/ 588966 h 589028"/>
                  <a:gd name="connsiteX3" fmla="*/ 819 w 147618"/>
                  <a:gd name="connsiteY3" fmla="*/ 143894 h 589028"/>
                  <a:gd name="connsiteX4" fmla="*/ 1638 w 147618"/>
                  <a:gd name="connsiteY4" fmla="*/ 578 h 58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618" h="589028">
                    <a:moveTo>
                      <a:pt x="148059" y="91364"/>
                    </a:moveTo>
                    <a:lnTo>
                      <a:pt x="122836" y="219548"/>
                    </a:lnTo>
                    <a:cubicBezTo>
                      <a:pt x="97610" y="347729"/>
                      <a:pt x="47161" y="604097"/>
                      <a:pt x="22757" y="588966"/>
                    </a:cubicBezTo>
                    <a:cubicBezTo>
                      <a:pt x="-1646" y="573834"/>
                      <a:pt x="-4" y="287206"/>
                      <a:pt x="819" y="143894"/>
                    </a:cubicBezTo>
                    <a:lnTo>
                      <a:pt x="1638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2" name="Freeform: Shape 3341">
                <a:extLst>
                  <a:ext uri="{FF2B5EF4-FFF2-40B4-BE49-F238E27FC236}">
                    <a16:creationId xmlns:a16="http://schemas.microsoft.com/office/drawing/2014/main" id="{AC058648-1955-526E-1EF4-6E3913C15E90}"/>
                  </a:ext>
                </a:extLst>
              </p:cNvPr>
              <p:cNvSpPr/>
              <p:nvPr/>
            </p:nvSpPr>
            <p:spPr>
              <a:xfrm>
                <a:off x="10332370" y="2177466"/>
                <a:ext cx="621020" cy="810953"/>
              </a:xfrm>
              <a:custGeom>
                <a:avLst/>
                <a:gdLst>
                  <a:gd name="connsiteX0" fmla="*/ 18094 w 621020"/>
                  <a:gd name="connsiteY0" fmla="*/ 565 h 810953"/>
                  <a:gd name="connsiteX1" fmla="*/ 8489 w 621020"/>
                  <a:gd name="connsiteY1" fmla="*/ 146843 h 810953"/>
                  <a:gd name="connsiteX2" fmla="*/ 80232 w 621020"/>
                  <a:gd name="connsiteY2" fmla="*/ 715318 h 810953"/>
                  <a:gd name="connsiteX3" fmla="*/ 511273 w 621020"/>
                  <a:gd name="connsiteY3" fmla="*/ 795032 h 810953"/>
                  <a:gd name="connsiteX4" fmla="*/ 621437 w 621020"/>
                  <a:gd name="connsiteY4" fmla="*/ 778390 h 81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020" h="810953">
                    <a:moveTo>
                      <a:pt x="18094" y="565"/>
                    </a:moveTo>
                    <a:lnTo>
                      <a:pt x="8489" y="146843"/>
                    </a:lnTo>
                    <a:cubicBezTo>
                      <a:pt x="-1116" y="293121"/>
                      <a:pt x="-20326" y="585682"/>
                      <a:pt x="80232" y="715318"/>
                    </a:cubicBezTo>
                    <a:cubicBezTo>
                      <a:pt x="180791" y="844958"/>
                      <a:pt x="401114" y="811674"/>
                      <a:pt x="511273" y="795032"/>
                    </a:cubicBezTo>
                    <a:lnTo>
                      <a:pt x="621437" y="7783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3" name="Freeform: Shape 3342">
                <a:extLst>
                  <a:ext uri="{FF2B5EF4-FFF2-40B4-BE49-F238E27FC236}">
                    <a16:creationId xmlns:a16="http://schemas.microsoft.com/office/drawing/2014/main" id="{10ECFCB3-B874-3C25-601D-7E1330944C1F}"/>
                  </a:ext>
                </a:extLst>
              </p:cNvPr>
              <p:cNvSpPr/>
              <p:nvPr/>
            </p:nvSpPr>
            <p:spPr>
              <a:xfrm>
                <a:off x="10314287" y="2177466"/>
                <a:ext cx="386309" cy="2373906"/>
              </a:xfrm>
              <a:custGeom>
                <a:avLst/>
                <a:gdLst>
                  <a:gd name="connsiteX0" fmla="*/ 36187 w 386309"/>
                  <a:gd name="connsiteY0" fmla="*/ 511 h 2373906"/>
                  <a:gd name="connsiteX1" fmla="*/ 21315 w 386309"/>
                  <a:gd name="connsiteY1" fmla="*/ 180041 h 2373906"/>
                  <a:gd name="connsiteX2" fmla="*/ 35126 w 386309"/>
                  <a:gd name="connsiteY2" fmla="*/ 1114286 h 2373906"/>
                  <a:gd name="connsiteX3" fmla="*/ 313440 w 386309"/>
                  <a:gd name="connsiteY3" fmla="*/ 2158298 h 2373906"/>
                  <a:gd name="connsiteX4" fmla="*/ 386734 w 386309"/>
                  <a:gd name="connsiteY4" fmla="*/ 2374418 h 23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09" h="2373906">
                    <a:moveTo>
                      <a:pt x="36187" y="511"/>
                    </a:moveTo>
                    <a:lnTo>
                      <a:pt x="21315" y="180041"/>
                    </a:lnTo>
                    <a:cubicBezTo>
                      <a:pt x="6443" y="359574"/>
                      <a:pt x="-23297" y="718634"/>
                      <a:pt x="35126" y="1114286"/>
                    </a:cubicBezTo>
                    <a:cubicBezTo>
                      <a:pt x="93552" y="1509937"/>
                      <a:pt x="240142" y="1942178"/>
                      <a:pt x="313440" y="2158298"/>
                    </a:cubicBezTo>
                    <a:lnTo>
                      <a:pt x="386734" y="23744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4" name="Freeform: Shape 3343">
                <a:extLst>
                  <a:ext uri="{FF2B5EF4-FFF2-40B4-BE49-F238E27FC236}">
                    <a16:creationId xmlns:a16="http://schemas.microsoft.com/office/drawing/2014/main" id="{9C85008A-9079-8F2C-A04F-C16B9428E252}"/>
                  </a:ext>
                </a:extLst>
              </p:cNvPr>
              <p:cNvSpPr/>
              <p:nvPr/>
            </p:nvSpPr>
            <p:spPr>
              <a:xfrm>
                <a:off x="10305117" y="2177466"/>
                <a:ext cx="305407" cy="581235"/>
              </a:xfrm>
              <a:custGeom>
                <a:avLst/>
                <a:gdLst>
                  <a:gd name="connsiteX0" fmla="*/ 45360 w 305407"/>
                  <a:gd name="connsiteY0" fmla="*/ 573 h 581235"/>
                  <a:gd name="connsiteX1" fmla="*/ 28612 w 305407"/>
                  <a:gd name="connsiteY1" fmla="*/ 135329 h 581235"/>
                  <a:gd name="connsiteX2" fmla="*/ 21783 w 305407"/>
                  <a:gd name="connsiteY2" fmla="*/ 577080 h 581235"/>
                  <a:gd name="connsiteX3" fmla="*/ 245675 w 305407"/>
                  <a:gd name="connsiteY3" fmla="*/ 322694 h 581235"/>
                  <a:gd name="connsiteX4" fmla="*/ 305836 w 305407"/>
                  <a:gd name="connsiteY4" fmla="*/ 225409 h 58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07" h="581235">
                    <a:moveTo>
                      <a:pt x="45360" y="573"/>
                    </a:moveTo>
                    <a:lnTo>
                      <a:pt x="28612" y="135329"/>
                    </a:lnTo>
                    <a:cubicBezTo>
                      <a:pt x="11863" y="270090"/>
                      <a:pt x="-21629" y="539608"/>
                      <a:pt x="21783" y="577080"/>
                    </a:cubicBezTo>
                    <a:cubicBezTo>
                      <a:pt x="65195" y="614552"/>
                      <a:pt x="185515" y="419982"/>
                      <a:pt x="245675" y="322694"/>
                    </a:cubicBezTo>
                    <a:lnTo>
                      <a:pt x="305836" y="2254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5" name="Freeform: Shape 3344">
                <a:extLst>
                  <a:ext uri="{FF2B5EF4-FFF2-40B4-BE49-F238E27FC236}">
                    <a16:creationId xmlns:a16="http://schemas.microsoft.com/office/drawing/2014/main" id="{4324EEF8-FB0E-2E48-0074-DE35F00A90E4}"/>
                  </a:ext>
                </a:extLst>
              </p:cNvPr>
              <p:cNvSpPr/>
              <p:nvPr/>
            </p:nvSpPr>
            <p:spPr>
              <a:xfrm>
                <a:off x="10288459" y="2177466"/>
                <a:ext cx="197717" cy="547655"/>
              </a:xfrm>
              <a:custGeom>
                <a:avLst/>
                <a:gdLst>
                  <a:gd name="connsiteX0" fmla="*/ 62022 w 197717"/>
                  <a:gd name="connsiteY0" fmla="*/ 574 h 547655"/>
                  <a:gd name="connsiteX1" fmla="*/ 42685 w 197717"/>
                  <a:gd name="connsiteY1" fmla="*/ 132847 h 547655"/>
                  <a:gd name="connsiteX2" fmla="*/ 7360 w 197717"/>
                  <a:gd name="connsiteY2" fmla="*/ 547271 h 547655"/>
                  <a:gd name="connsiteX3" fmla="*/ 156125 w 197717"/>
                  <a:gd name="connsiteY3" fmla="*/ 220842 h 547655"/>
                  <a:gd name="connsiteX4" fmla="*/ 198151 w 197717"/>
                  <a:gd name="connsiteY4" fmla="*/ 106165 h 54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17" h="547655">
                    <a:moveTo>
                      <a:pt x="62022" y="574"/>
                    </a:moveTo>
                    <a:lnTo>
                      <a:pt x="42685" y="132847"/>
                    </a:lnTo>
                    <a:cubicBezTo>
                      <a:pt x="23347" y="265121"/>
                      <a:pt x="-15329" y="529671"/>
                      <a:pt x="7360" y="547271"/>
                    </a:cubicBezTo>
                    <a:cubicBezTo>
                      <a:pt x="30048" y="564868"/>
                      <a:pt x="114099" y="335518"/>
                      <a:pt x="156125" y="220842"/>
                    </a:cubicBezTo>
                    <a:lnTo>
                      <a:pt x="198151" y="1061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6" name="Freeform: Shape 3345">
                <a:extLst>
                  <a:ext uri="{FF2B5EF4-FFF2-40B4-BE49-F238E27FC236}">
                    <a16:creationId xmlns:a16="http://schemas.microsoft.com/office/drawing/2014/main" id="{3BEC5594-D2DA-C4D5-2E24-D0DBD2B951D2}"/>
                  </a:ext>
                </a:extLst>
              </p:cNvPr>
              <p:cNvSpPr/>
              <p:nvPr/>
            </p:nvSpPr>
            <p:spPr>
              <a:xfrm>
                <a:off x="10336548" y="2177466"/>
                <a:ext cx="697021" cy="1077057"/>
              </a:xfrm>
              <a:custGeom>
                <a:avLst/>
                <a:gdLst>
                  <a:gd name="connsiteX0" fmla="*/ 13913 w 697021"/>
                  <a:gd name="connsiteY0" fmla="*/ 556 h 1077057"/>
                  <a:gd name="connsiteX1" fmla="*/ 5979 w 697021"/>
                  <a:gd name="connsiteY1" fmla="*/ 153070 h 1077057"/>
                  <a:gd name="connsiteX2" fmla="*/ 96095 w 697021"/>
                  <a:gd name="connsiteY2" fmla="*/ 790118 h 1077057"/>
                  <a:gd name="connsiteX3" fmla="*/ 575581 w 697021"/>
                  <a:gd name="connsiteY3" fmla="*/ 1050617 h 1077057"/>
                  <a:gd name="connsiteX4" fmla="*/ 697434 w 697021"/>
                  <a:gd name="connsiteY4" fmla="*/ 1077613 h 107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021" h="1077057">
                    <a:moveTo>
                      <a:pt x="13913" y="556"/>
                    </a:moveTo>
                    <a:lnTo>
                      <a:pt x="5979" y="153070"/>
                    </a:lnTo>
                    <a:cubicBezTo>
                      <a:pt x="-1954" y="305581"/>
                      <a:pt x="-17824" y="610610"/>
                      <a:pt x="96095" y="790118"/>
                    </a:cubicBezTo>
                    <a:cubicBezTo>
                      <a:pt x="210015" y="969629"/>
                      <a:pt x="453724" y="1023621"/>
                      <a:pt x="575581" y="1050617"/>
                    </a:cubicBezTo>
                    <a:lnTo>
                      <a:pt x="697434" y="10776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7" name="Freeform: Shape 3346">
                <a:extLst>
                  <a:ext uri="{FF2B5EF4-FFF2-40B4-BE49-F238E27FC236}">
                    <a16:creationId xmlns:a16="http://schemas.microsoft.com/office/drawing/2014/main" id="{C78DDB20-898B-C467-FB3F-A9D4892043D1}"/>
                  </a:ext>
                </a:extLst>
              </p:cNvPr>
              <p:cNvSpPr/>
              <p:nvPr/>
            </p:nvSpPr>
            <p:spPr>
              <a:xfrm>
                <a:off x="10220974" y="2103605"/>
                <a:ext cx="129073" cy="576121"/>
              </a:xfrm>
              <a:custGeom>
                <a:avLst/>
                <a:gdLst>
                  <a:gd name="connsiteX0" fmla="*/ 129514 w 129073"/>
                  <a:gd name="connsiteY0" fmla="*/ 74439 h 576121"/>
                  <a:gd name="connsiteX1" fmla="*/ 104916 w 129073"/>
                  <a:gd name="connsiteY1" fmla="*/ 202975 h 576121"/>
                  <a:gd name="connsiteX2" fmla="*/ 11721 w 129073"/>
                  <a:gd name="connsiteY2" fmla="*/ 576273 h 576121"/>
                  <a:gd name="connsiteX3" fmla="*/ 7924 w 129073"/>
                  <a:gd name="connsiteY3" fmla="*/ 141421 h 576121"/>
                  <a:gd name="connsiteX4" fmla="*/ 13125 w 129073"/>
                  <a:gd name="connsiteY4" fmla="*/ 578 h 57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073" h="576121">
                    <a:moveTo>
                      <a:pt x="129514" y="74439"/>
                    </a:moveTo>
                    <a:lnTo>
                      <a:pt x="104916" y="202975"/>
                    </a:lnTo>
                    <a:cubicBezTo>
                      <a:pt x="80315" y="331510"/>
                      <a:pt x="31117" y="588581"/>
                      <a:pt x="11721" y="576273"/>
                    </a:cubicBezTo>
                    <a:cubicBezTo>
                      <a:pt x="-7679" y="563962"/>
                      <a:pt x="2723" y="282268"/>
                      <a:pt x="7924" y="141421"/>
                    </a:cubicBezTo>
                    <a:lnTo>
                      <a:pt x="13125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8" name="Freeform: Shape 3347">
                <a:extLst>
                  <a:ext uri="{FF2B5EF4-FFF2-40B4-BE49-F238E27FC236}">
                    <a16:creationId xmlns:a16="http://schemas.microsoft.com/office/drawing/2014/main" id="{2E51673B-CBD6-DF11-4326-9D1DDD6EE93D}"/>
                  </a:ext>
                </a:extLst>
              </p:cNvPr>
              <p:cNvSpPr/>
              <p:nvPr/>
            </p:nvSpPr>
            <p:spPr>
              <a:xfrm>
                <a:off x="8558069" y="2177466"/>
                <a:ext cx="1791978" cy="2759406"/>
              </a:xfrm>
              <a:custGeom>
                <a:avLst/>
                <a:gdLst>
                  <a:gd name="connsiteX0" fmla="*/ 1792476 w 1791978"/>
                  <a:gd name="connsiteY0" fmla="*/ 498 h 2759406"/>
                  <a:gd name="connsiteX1" fmla="*/ 1751635 w 1791978"/>
                  <a:gd name="connsiteY1" fmla="*/ 159315 h 2759406"/>
                  <a:gd name="connsiteX2" fmla="*/ 1474364 w 1791978"/>
                  <a:gd name="connsiteY2" fmla="*/ 862203 h 2759406"/>
                  <a:gd name="connsiteX3" fmla="*/ 863174 w 1791978"/>
                  <a:gd name="connsiteY3" fmla="*/ 1357080 h 2759406"/>
                  <a:gd name="connsiteX4" fmla="*/ 261240 w 1791978"/>
                  <a:gd name="connsiteY4" fmla="*/ 1854989 h 2759406"/>
                  <a:gd name="connsiteX5" fmla="*/ 29703 w 1791978"/>
                  <a:gd name="connsiteY5" fmla="*/ 2592043 h 2759406"/>
                  <a:gd name="connsiteX6" fmla="*/ 497 w 1791978"/>
                  <a:gd name="connsiteY6" fmla="*/ 2759905 h 275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978" h="2759406">
                    <a:moveTo>
                      <a:pt x="1792476" y="498"/>
                    </a:moveTo>
                    <a:lnTo>
                      <a:pt x="1751635" y="159315"/>
                    </a:lnTo>
                    <a:cubicBezTo>
                      <a:pt x="1710795" y="318135"/>
                      <a:pt x="1629113" y="635772"/>
                      <a:pt x="1474364" y="862203"/>
                    </a:cubicBezTo>
                    <a:cubicBezTo>
                      <a:pt x="1319611" y="1088634"/>
                      <a:pt x="1091789" y="1223858"/>
                      <a:pt x="863174" y="1357080"/>
                    </a:cubicBezTo>
                    <a:cubicBezTo>
                      <a:pt x="634560" y="1490301"/>
                      <a:pt x="405152" y="1621519"/>
                      <a:pt x="261240" y="1854989"/>
                    </a:cubicBezTo>
                    <a:cubicBezTo>
                      <a:pt x="117328" y="2088461"/>
                      <a:pt x="58913" y="2424181"/>
                      <a:pt x="29703" y="2592043"/>
                    </a:cubicBezTo>
                    <a:lnTo>
                      <a:pt x="497" y="27599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49" name="Freeform: Shape 3348">
                <a:extLst>
                  <a:ext uri="{FF2B5EF4-FFF2-40B4-BE49-F238E27FC236}">
                    <a16:creationId xmlns:a16="http://schemas.microsoft.com/office/drawing/2014/main" id="{B76447F2-8A2E-205E-7420-E00A3C848C60}"/>
                  </a:ext>
                </a:extLst>
              </p:cNvPr>
              <p:cNvSpPr/>
              <p:nvPr/>
            </p:nvSpPr>
            <p:spPr>
              <a:xfrm>
                <a:off x="8528772" y="2177466"/>
                <a:ext cx="1821276" cy="2741243"/>
              </a:xfrm>
              <a:custGeom>
                <a:avLst/>
                <a:gdLst>
                  <a:gd name="connsiteX0" fmla="*/ 1821774 w 1821276"/>
                  <a:gd name="connsiteY0" fmla="*/ 499 h 2741243"/>
                  <a:gd name="connsiteX1" fmla="*/ 1780630 w 1821276"/>
                  <a:gd name="connsiteY1" fmla="*/ 159129 h 2741243"/>
                  <a:gd name="connsiteX2" fmla="*/ 1501829 w 1821276"/>
                  <a:gd name="connsiteY2" fmla="*/ 861070 h 2741243"/>
                  <a:gd name="connsiteX3" fmla="*/ 888810 w 1821276"/>
                  <a:gd name="connsiteY3" fmla="*/ 1354810 h 2741243"/>
                  <a:gd name="connsiteX4" fmla="*/ 281383 w 1821276"/>
                  <a:gd name="connsiteY4" fmla="*/ 1849313 h 2741243"/>
                  <a:gd name="connsiteX5" fmla="*/ 33672 w 1821276"/>
                  <a:gd name="connsiteY5" fmla="*/ 2576338 h 2741243"/>
                  <a:gd name="connsiteX6" fmla="*/ 498 w 1821276"/>
                  <a:gd name="connsiteY6" fmla="*/ 2741742 h 27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276" h="2741243">
                    <a:moveTo>
                      <a:pt x="1821774" y="499"/>
                    </a:moveTo>
                    <a:lnTo>
                      <a:pt x="1780630" y="159129"/>
                    </a:lnTo>
                    <a:cubicBezTo>
                      <a:pt x="1739482" y="317755"/>
                      <a:pt x="1657190" y="635016"/>
                      <a:pt x="1501829" y="861070"/>
                    </a:cubicBezTo>
                    <a:cubicBezTo>
                      <a:pt x="1346466" y="1087121"/>
                      <a:pt x="1118035" y="1221967"/>
                      <a:pt x="888810" y="1354810"/>
                    </a:cubicBezTo>
                    <a:cubicBezTo>
                      <a:pt x="659585" y="1487653"/>
                      <a:pt x="429567" y="1618493"/>
                      <a:pt x="281383" y="1849313"/>
                    </a:cubicBezTo>
                    <a:cubicBezTo>
                      <a:pt x="133199" y="2080133"/>
                      <a:pt x="66847" y="2410938"/>
                      <a:pt x="33672" y="2576338"/>
                    </a:cubicBezTo>
                    <a:lnTo>
                      <a:pt x="498" y="27417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0" name="Freeform: Shape 3349">
                <a:extLst>
                  <a:ext uri="{FF2B5EF4-FFF2-40B4-BE49-F238E27FC236}">
                    <a16:creationId xmlns:a16="http://schemas.microsoft.com/office/drawing/2014/main" id="{358FB607-7933-203B-8303-FCD8E8507D14}"/>
                  </a:ext>
                </a:extLst>
              </p:cNvPr>
              <p:cNvSpPr/>
              <p:nvPr/>
            </p:nvSpPr>
            <p:spPr>
              <a:xfrm>
                <a:off x="8821776" y="1986320"/>
                <a:ext cx="1528271" cy="1252035"/>
              </a:xfrm>
              <a:custGeom>
                <a:avLst/>
                <a:gdLst>
                  <a:gd name="connsiteX0" fmla="*/ 1528760 w 1528271"/>
                  <a:gd name="connsiteY0" fmla="*/ 191709 h 1252035"/>
                  <a:gd name="connsiteX1" fmla="*/ 1490823 w 1528271"/>
                  <a:gd name="connsiteY1" fmla="*/ 319791 h 1252035"/>
                  <a:gd name="connsiteX2" fmla="*/ 1228076 w 1528271"/>
                  <a:gd name="connsiteY2" fmla="*/ 869005 h 1252035"/>
                  <a:gd name="connsiteX3" fmla="*/ 634322 w 1528271"/>
                  <a:gd name="connsiteY3" fmla="*/ 1179472 h 1252035"/>
                  <a:gd name="connsiteX4" fmla="*/ 84684 w 1528271"/>
                  <a:gd name="connsiteY4" fmla="*/ 1124152 h 1252035"/>
                  <a:gd name="connsiteX5" fmla="*/ 7129 w 1528271"/>
                  <a:gd name="connsiteY5" fmla="*/ 232257 h 1252035"/>
                  <a:gd name="connsiteX6" fmla="*/ 15691 w 1528271"/>
                  <a:gd name="connsiteY6" fmla="*/ 563 h 125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8271" h="1252035">
                    <a:moveTo>
                      <a:pt x="1528760" y="191709"/>
                    </a:moveTo>
                    <a:lnTo>
                      <a:pt x="1490823" y="319791"/>
                    </a:lnTo>
                    <a:cubicBezTo>
                      <a:pt x="1452890" y="447876"/>
                      <a:pt x="1377017" y="704044"/>
                      <a:pt x="1228076" y="869005"/>
                    </a:cubicBezTo>
                    <a:cubicBezTo>
                      <a:pt x="1079138" y="1033966"/>
                      <a:pt x="857126" y="1107718"/>
                      <a:pt x="634322" y="1179472"/>
                    </a:cubicBezTo>
                    <a:cubicBezTo>
                      <a:pt x="411518" y="1251223"/>
                      <a:pt x="187920" y="1320971"/>
                      <a:pt x="84684" y="1124152"/>
                    </a:cubicBezTo>
                    <a:cubicBezTo>
                      <a:pt x="-18555" y="927333"/>
                      <a:pt x="-1434" y="463948"/>
                      <a:pt x="7129" y="232257"/>
                    </a:cubicBezTo>
                    <a:lnTo>
                      <a:pt x="15691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1" name="Freeform: Shape 3350">
                <a:extLst>
                  <a:ext uri="{FF2B5EF4-FFF2-40B4-BE49-F238E27FC236}">
                    <a16:creationId xmlns:a16="http://schemas.microsoft.com/office/drawing/2014/main" id="{851B9774-8E85-2B1D-BB23-EB4459F48E06}"/>
                  </a:ext>
                </a:extLst>
              </p:cNvPr>
              <p:cNvSpPr/>
              <p:nvPr/>
            </p:nvSpPr>
            <p:spPr>
              <a:xfrm>
                <a:off x="8843457" y="1974645"/>
                <a:ext cx="1506591" cy="1261681"/>
              </a:xfrm>
              <a:custGeom>
                <a:avLst/>
                <a:gdLst>
                  <a:gd name="connsiteX0" fmla="*/ 1507079 w 1506591"/>
                  <a:gd name="connsiteY0" fmla="*/ 203384 h 1261681"/>
                  <a:gd name="connsiteX1" fmla="*/ 1469482 w 1506591"/>
                  <a:gd name="connsiteY1" fmla="*/ 331345 h 1261681"/>
                  <a:gd name="connsiteX2" fmla="*/ 1208424 w 1506591"/>
                  <a:gd name="connsiteY2" fmla="*/ 879949 h 1261681"/>
                  <a:gd name="connsiteX3" fmla="*/ 616694 w 1506591"/>
                  <a:gd name="connsiteY3" fmla="*/ 1189687 h 1261681"/>
                  <a:gd name="connsiteX4" fmla="*/ 73138 w 1506591"/>
                  <a:gd name="connsiteY4" fmla="*/ 1132181 h 1261681"/>
                  <a:gd name="connsiteX5" fmla="*/ 13490 w 1506591"/>
                  <a:gd name="connsiteY5" fmla="*/ 233837 h 1261681"/>
                  <a:gd name="connsiteX6" fmla="*/ 26442 w 1506591"/>
                  <a:gd name="connsiteY6" fmla="*/ 563 h 126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6591" h="1261681">
                    <a:moveTo>
                      <a:pt x="1507079" y="203384"/>
                    </a:moveTo>
                    <a:lnTo>
                      <a:pt x="1469482" y="331345"/>
                    </a:lnTo>
                    <a:cubicBezTo>
                      <a:pt x="1431882" y="459307"/>
                      <a:pt x="1356689" y="715233"/>
                      <a:pt x="1208424" y="879949"/>
                    </a:cubicBezTo>
                    <a:cubicBezTo>
                      <a:pt x="1060156" y="1044669"/>
                      <a:pt x="838823" y="1118179"/>
                      <a:pt x="616694" y="1189687"/>
                    </a:cubicBezTo>
                    <a:cubicBezTo>
                      <a:pt x="394566" y="1261196"/>
                      <a:pt x="171645" y="1330701"/>
                      <a:pt x="73138" y="1132181"/>
                    </a:cubicBezTo>
                    <a:cubicBezTo>
                      <a:pt x="-25372" y="933657"/>
                      <a:pt x="535" y="467108"/>
                      <a:pt x="13490" y="233837"/>
                    </a:cubicBezTo>
                    <a:lnTo>
                      <a:pt x="26442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2" name="Freeform: Shape 3351">
                <a:extLst>
                  <a:ext uri="{FF2B5EF4-FFF2-40B4-BE49-F238E27FC236}">
                    <a16:creationId xmlns:a16="http://schemas.microsoft.com/office/drawing/2014/main" id="{5E242582-3FE9-EEBC-095E-435243BD2ECD}"/>
                  </a:ext>
                </a:extLst>
              </p:cNvPr>
              <p:cNvSpPr/>
              <p:nvPr/>
            </p:nvSpPr>
            <p:spPr>
              <a:xfrm>
                <a:off x="8863799" y="1963650"/>
                <a:ext cx="1486248" cy="1270768"/>
              </a:xfrm>
              <a:custGeom>
                <a:avLst/>
                <a:gdLst>
                  <a:gd name="connsiteX0" fmla="*/ 1486736 w 1486248"/>
                  <a:gd name="connsiteY0" fmla="*/ 214380 h 1270768"/>
                  <a:gd name="connsiteX1" fmla="*/ 1449479 w 1486248"/>
                  <a:gd name="connsiteY1" fmla="*/ 342227 h 1270768"/>
                  <a:gd name="connsiteX2" fmla="*/ 1190122 w 1486248"/>
                  <a:gd name="connsiteY2" fmla="*/ 890257 h 1270768"/>
                  <a:gd name="connsiteX3" fmla="*/ 600435 w 1486248"/>
                  <a:gd name="connsiteY3" fmla="*/ 1199309 h 1270768"/>
                  <a:gd name="connsiteX4" fmla="*/ 63004 w 1486248"/>
                  <a:gd name="connsiteY4" fmla="*/ 1139738 h 1270768"/>
                  <a:gd name="connsiteX5" fmla="*/ 21391 w 1486248"/>
                  <a:gd name="connsiteY5" fmla="*/ 235327 h 1270768"/>
                  <a:gd name="connsiteX6" fmla="*/ 38768 w 1486248"/>
                  <a:gd name="connsiteY6" fmla="*/ 564 h 127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6248" h="1270768">
                    <a:moveTo>
                      <a:pt x="1486736" y="214380"/>
                    </a:moveTo>
                    <a:lnTo>
                      <a:pt x="1449479" y="342227"/>
                    </a:lnTo>
                    <a:cubicBezTo>
                      <a:pt x="1412223" y="470075"/>
                      <a:pt x="1337707" y="725771"/>
                      <a:pt x="1190122" y="890257"/>
                    </a:cubicBezTo>
                    <a:cubicBezTo>
                      <a:pt x="1042538" y="1054746"/>
                      <a:pt x="821883" y="1128030"/>
                      <a:pt x="600435" y="1199309"/>
                    </a:cubicBezTo>
                    <a:cubicBezTo>
                      <a:pt x="378988" y="1270587"/>
                      <a:pt x="156748" y="1339864"/>
                      <a:pt x="63004" y="1139738"/>
                    </a:cubicBezTo>
                    <a:cubicBezTo>
                      <a:pt x="-30741" y="939612"/>
                      <a:pt x="4014" y="470090"/>
                      <a:pt x="21391" y="235327"/>
                    </a:cubicBezTo>
                    <a:lnTo>
                      <a:pt x="38768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3" name="Freeform: Shape 3352">
                <a:extLst>
                  <a:ext uri="{FF2B5EF4-FFF2-40B4-BE49-F238E27FC236}">
                    <a16:creationId xmlns:a16="http://schemas.microsoft.com/office/drawing/2014/main" id="{CB0F3FEF-798F-A23F-272C-96249D3349B5}"/>
                  </a:ext>
                </a:extLst>
              </p:cNvPr>
              <p:cNvSpPr/>
              <p:nvPr/>
            </p:nvSpPr>
            <p:spPr>
              <a:xfrm>
                <a:off x="8882996" y="1953339"/>
                <a:ext cx="1467052" cy="1279294"/>
              </a:xfrm>
              <a:custGeom>
                <a:avLst/>
                <a:gdLst>
                  <a:gd name="connsiteX0" fmla="*/ 1467538 w 1467052"/>
                  <a:gd name="connsiteY0" fmla="*/ 224691 h 1279294"/>
                  <a:gd name="connsiteX1" fmla="*/ 1430626 w 1467052"/>
                  <a:gd name="connsiteY1" fmla="*/ 352429 h 1279294"/>
                  <a:gd name="connsiteX2" fmla="*/ 1172981 w 1467052"/>
                  <a:gd name="connsiteY2" fmla="*/ 899924 h 1279294"/>
                  <a:gd name="connsiteX3" fmla="*/ 585350 w 1467052"/>
                  <a:gd name="connsiteY3" fmla="*/ 1208329 h 1279294"/>
                  <a:gd name="connsiteX4" fmla="*/ 54084 w 1467052"/>
                  <a:gd name="connsiteY4" fmla="*/ 1146830 h 1279294"/>
                  <a:gd name="connsiteX5" fmla="*/ 30636 w 1467052"/>
                  <a:gd name="connsiteY5" fmla="*/ 236724 h 1279294"/>
                  <a:gd name="connsiteX6" fmla="*/ 52468 w 1467052"/>
                  <a:gd name="connsiteY6" fmla="*/ 564 h 127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052" h="1279294">
                    <a:moveTo>
                      <a:pt x="1467538" y="224691"/>
                    </a:moveTo>
                    <a:lnTo>
                      <a:pt x="1430626" y="352429"/>
                    </a:lnTo>
                    <a:cubicBezTo>
                      <a:pt x="1393710" y="480170"/>
                      <a:pt x="1319881" y="735650"/>
                      <a:pt x="1172981" y="899924"/>
                    </a:cubicBezTo>
                    <a:cubicBezTo>
                      <a:pt x="1026081" y="1064198"/>
                      <a:pt x="806112" y="1137266"/>
                      <a:pt x="585350" y="1208329"/>
                    </a:cubicBezTo>
                    <a:cubicBezTo>
                      <a:pt x="364588" y="1279395"/>
                      <a:pt x="143034" y="1348457"/>
                      <a:pt x="54084" y="1146830"/>
                    </a:cubicBezTo>
                    <a:cubicBezTo>
                      <a:pt x="-34861" y="945201"/>
                      <a:pt x="8803" y="472881"/>
                      <a:pt x="30636" y="236724"/>
                    </a:cubicBezTo>
                    <a:lnTo>
                      <a:pt x="52468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4" name="Freeform: Shape 3353">
                <a:extLst>
                  <a:ext uri="{FF2B5EF4-FFF2-40B4-BE49-F238E27FC236}">
                    <a16:creationId xmlns:a16="http://schemas.microsoft.com/office/drawing/2014/main" id="{A7A03455-D7F0-1984-F9CA-D839FEDC6CFF}"/>
                  </a:ext>
                </a:extLst>
              </p:cNvPr>
              <p:cNvSpPr/>
              <p:nvPr/>
            </p:nvSpPr>
            <p:spPr>
              <a:xfrm>
                <a:off x="8901193" y="1943724"/>
                <a:ext cx="1448854" cy="1287248"/>
              </a:xfrm>
              <a:custGeom>
                <a:avLst/>
                <a:gdLst>
                  <a:gd name="connsiteX0" fmla="*/ 1449340 w 1448854"/>
                  <a:gd name="connsiteY0" fmla="*/ 234307 h 1287248"/>
                  <a:gd name="connsiteX1" fmla="*/ 1412771 w 1448854"/>
                  <a:gd name="connsiteY1" fmla="*/ 361946 h 1287248"/>
                  <a:gd name="connsiteX2" fmla="*/ 1156853 w 1448854"/>
                  <a:gd name="connsiteY2" fmla="*/ 908940 h 1287248"/>
                  <a:gd name="connsiteX3" fmla="*/ 571290 w 1448854"/>
                  <a:gd name="connsiteY3" fmla="*/ 1216746 h 1287248"/>
                  <a:gd name="connsiteX4" fmla="*/ 46233 w 1448854"/>
                  <a:gd name="connsiteY4" fmla="*/ 1153440 h 1287248"/>
                  <a:gd name="connsiteX5" fmla="*/ 41058 w 1448854"/>
                  <a:gd name="connsiteY5" fmla="*/ 238027 h 1287248"/>
                  <a:gd name="connsiteX6" fmla="*/ 67371 w 1448854"/>
                  <a:gd name="connsiteY6" fmla="*/ 564 h 12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8854" h="1287248">
                    <a:moveTo>
                      <a:pt x="1449340" y="234307"/>
                    </a:moveTo>
                    <a:lnTo>
                      <a:pt x="1412771" y="361946"/>
                    </a:lnTo>
                    <a:cubicBezTo>
                      <a:pt x="1376199" y="489586"/>
                      <a:pt x="1303062" y="744868"/>
                      <a:pt x="1156853" y="908940"/>
                    </a:cubicBezTo>
                    <a:cubicBezTo>
                      <a:pt x="1010640" y="1073013"/>
                      <a:pt x="791362" y="1145880"/>
                      <a:pt x="571290" y="1216746"/>
                    </a:cubicBezTo>
                    <a:cubicBezTo>
                      <a:pt x="351217" y="1287609"/>
                      <a:pt x="130351" y="1356470"/>
                      <a:pt x="46233" y="1153440"/>
                    </a:cubicBezTo>
                    <a:cubicBezTo>
                      <a:pt x="-37888" y="950410"/>
                      <a:pt x="14742" y="475485"/>
                      <a:pt x="41058" y="238027"/>
                    </a:cubicBezTo>
                    <a:lnTo>
                      <a:pt x="67371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5" name="Freeform: Shape 3354">
                <a:extLst>
                  <a:ext uri="{FF2B5EF4-FFF2-40B4-BE49-F238E27FC236}">
                    <a16:creationId xmlns:a16="http://schemas.microsoft.com/office/drawing/2014/main" id="{90439439-2EB4-38AA-1152-52579C5E18A4}"/>
                  </a:ext>
                </a:extLst>
              </p:cNvPr>
              <p:cNvSpPr/>
              <p:nvPr/>
            </p:nvSpPr>
            <p:spPr>
              <a:xfrm>
                <a:off x="8120803" y="2177466"/>
                <a:ext cx="2229245" cy="2373906"/>
              </a:xfrm>
              <a:custGeom>
                <a:avLst/>
                <a:gdLst>
                  <a:gd name="connsiteX0" fmla="*/ 2229757 w 2229245"/>
                  <a:gd name="connsiteY0" fmla="*/ 511 h 2373906"/>
                  <a:gd name="connsiteX1" fmla="*/ 2184363 w 2229245"/>
                  <a:gd name="connsiteY1" fmla="*/ 155312 h 2373906"/>
                  <a:gd name="connsiteX2" fmla="*/ 1884315 w 2229245"/>
                  <a:gd name="connsiteY2" fmla="*/ 838124 h 2373906"/>
                  <a:gd name="connsiteX3" fmla="*/ 1245797 w 2229245"/>
                  <a:gd name="connsiteY3" fmla="*/ 1308905 h 2373906"/>
                  <a:gd name="connsiteX4" fmla="*/ 561877 w 2229245"/>
                  <a:gd name="connsiteY4" fmla="*/ 1734532 h 2373906"/>
                  <a:gd name="connsiteX5" fmla="*/ 88934 w 2229245"/>
                  <a:gd name="connsiteY5" fmla="*/ 2258758 h 2373906"/>
                  <a:gd name="connsiteX6" fmla="*/ 512 w 2229245"/>
                  <a:gd name="connsiteY6" fmla="*/ 2374418 h 23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9245" h="2373906">
                    <a:moveTo>
                      <a:pt x="2229757" y="511"/>
                    </a:moveTo>
                    <a:lnTo>
                      <a:pt x="2184363" y="155312"/>
                    </a:lnTo>
                    <a:cubicBezTo>
                      <a:pt x="2138964" y="310116"/>
                      <a:pt x="2048175" y="619721"/>
                      <a:pt x="1884315" y="838124"/>
                    </a:cubicBezTo>
                    <a:cubicBezTo>
                      <a:pt x="1720451" y="1056522"/>
                      <a:pt x="1483521" y="1183715"/>
                      <a:pt x="1245797" y="1308905"/>
                    </a:cubicBezTo>
                    <a:cubicBezTo>
                      <a:pt x="1008073" y="1434096"/>
                      <a:pt x="769555" y="1557282"/>
                      <a:pt x="561877" y="1734532"/>
                    </a:cubicBezTo>
                    <a:cubicBezTo>
                      <a:pt x="354195" y="1911787"/>
                      <a:pt x="177353" y="2143101"/>
                      <a:pt x="88934" y="2258758"/>
                    </a:cubicBezTo>
                    <a:lnTo>
                      <a:pt x="512" y="23744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6" name="Freeform: Shape 3355">
                <a:extLst>
                  <a:ext uri="{FF2B5EF4-FFF2-40B4-BE49-F238E27FC236}">
                    <a16:creationId xmlns:a16="http://schemas.microsoft.com/office/drawing/2014/main" id="{5F1EFC04-384B-C9F0-8790-5971620ABEC9}"/>
                  </a:ext>
                </a:extLst>
              </p:cNvPr>
              <p:cNvSpPr/>
              <p:nvPr/>
            </p:nvSpPr>
            <p:spPr>
              <a:xfrm>
                <a:off x="8099677" y="2177466"/>
                <a:ext cx="2250371" cy="2346668"/>
              </a:xfrm>
              <a:custGeom>
                <a:avLst/>
                <a:gdLst>
                  <a:gd name="connsiteX0" fmla="*/ 2250884 w 2250371"/>
                  <a:gd name="connsiteY0" fmla="*/ 512 h 2346668"/>
                  <a:gd name="connsiteX1" fmla="*/ 2205270 w 2250371"/>
                  <a:gd name="connsiteY1" fmla="*/ 155031 h 2346668"/>
                  <a:gd name="connsiteX2" fmla="*/ 1904122 w 2250371"/>
                  <a:gd name="connsiteY2" fmla="*/ 836420 h 2346668"/>
                  <a:gd name="connsiteX3" fmla="*/ 1264283 w 2250371"/>
                  <a:gd name="connsiteY3" fmla="*/ 1305501 h 2346668"/>
                  <a:gd name="connsiteX4" fmla="*/ 576402 w 2250371"/>
                  <a:gd name="connsiteY4" fmla="*/ 1726022 h 2346668"/>
                  <a:gd name="connsiteX5" fmla="*/ 91792 w 2250371"/>
                  <a:gd name="connsiteY5" fmla="*/ 2235211 h 2346668"/>
                  <a:gd name="connsiteX6" fmla="*/ 513 w 2250371"/>
                  <a:gd name="connsiteY6" fmla="*/ 2347181 h 234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0371" h="2346668">
                    <a:moveTo>
                      <a:pt x="2250884" y="512"/>
                    </a:moveTo>
                    <a:lnTo>
                      <a:pt x="2205270" y="155031"/>
                    </a:lnTo>
                    <a:cubicBezTo>
                      <a:pt x="2159653" y="309550"/>
                      <a:pt x="2068421" y="618588"/>
                      <a:pt x="1904122" y="836420"/>
                    </a:cubicBezTo>
                    <a:cubicBezTo>
                      <a:pt x="1739819" y="1054253"/>
                      <a:pt x="1502448" y="1180879"/>
                      <a:pt x="1264283" y="1305501"/>
                    </a:cubicBezTo>
                    <a:cubicBezTo>
                      <a:pt x="1026118" y="1430124"/>
                      <a:pt x="787160" y="1552744"/>
                      <a:pt x="576402" y="1726022"/>
                    </a:cubicBezTo>
                    <a:cubicBezTo>
                      <a:pt x="365640" y="1899300"/>
                      <a:pt x="183074" y="2123241"/>
                      <a:pt x="91792" y="2235211"/>
                    </a:cubicBezTo>
                    <a:lnTo>
                      <a:pt x="513" y="23471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7" name="Freeform: Shape 3356">
                <a:extLst>
                  <a:ext uri="{FF2B5EF4-FFF2-40B4-BE49-F238E27FC236}">
                    <a16:creationId xmlns:a16="http://schemas.microsoft.com/office/drawing/2014/main" id="{D557EF4C-1704-2A9E-67EF-DE09C6DD7087}"/>
                  </a:ext>
                </a:extLst>
              </p:cNvPr>
              <p:cNvSpPr/>
              <p:nvPr/>
            </p:nvSpPr>
            <p:spPr>
              <a:xfrm>
                <a:off x="8079121" y="2177466"/>
                <a:ext cx="2270927" cy="2318991"/>
              </a:xfrm>
              <a:custGeom>
                <a:avLst/>
                <a:gdLst>
                  <a:gd name="connsiteX0" fmla="*/ 2271441 w 2270927"/>
                  <a:gd name="connsiteY0" fmla="*/ 513 h 2318991"/>
                  <a:gd name="connsiteX1" fmla="*/ 2225611 w 2270927"/>
                  <a:gd name="connsiteY1" fmla="*/ 154743 h 2318991"/>
                  <a:gd name="connsiteX2" fmla="*/ 1923391 w 2270927"/>
                  <a:gd name="connsiteY2" fmla="*/ 834691 h 2318991"/>
                  <a:gd name="connsiteX3" fmla="*/ 1282270 w 2270927"/>
                  <a:gd name="connsiteY3" fmla="*/ 1302043 h 2318991"/>
                  <a:gd name="connsiteX4" fmla="*/ 590536 w 2270927"/>
                  <a:gd name="connsiteY4" fmla="*/ 1717376 h 2318991"/>
                  <a:gd name="connsiteX5" fmla="*/ 94580 w 2270927"/>
                  <a:gd name="connsiteY5" fmla="*/ 2211284 h 2318991"/>
                  <a:gd name="connsiteX6" fmla="*/ 513 w 2270927"/>
                  <a:gd name="connsiteY6" fmla="*/ 2319505 h 231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0927" h="2318991">
                    <a:moveTo>
                      <a:pt x="2271441" y="513"/>
                    </a:moveTo>
                    <a:lnTo>
                      <a:pt x="2225611" y="154743"/>
                    </a:lnTo>
                    <a:cubicBezTo>
                      <a:pt x="2179781" y="308973"/>
                      <a:pt x="2088122" y="617437"/>
                      <a:pt x="1923391" y="834691"/>
                    </a:cubicBezTo>
                    <a:cubicBezTo>
                      <a:pt x="1758663" y="1051948"/>
                      <a:pt x="1520863" y="1177997"/>
                      <a:pt x="1282270" y="1302043"/>
                    </a:cubicBezTo>
                    <a:cubicBezTo>
                      <a:pt x="1043678" y="1426089"/>
                      <a:pt x="804293" y="1548132"/>
                      <a:pt x="590536" y="1717376"/>
                    </a:cubicBezTo>
                    <a:cubicBezTo>
                      <a:pt x="376774" y="1886620"/>
                      <a:pt x="188646" y="2103063"/>
                      <a:pt x="94580" y="2211284"/>
                    </a:cubicBezTo>
                    <a:lnTo>
                      <a:pt x="513" y="23195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8" name="Freeform: Shape 3357">
                <a:extLst>
                  <a:ext uri="{FF2B5EF4-FFF2-40B4-BE49-F238E27FC236}">
                    <a16:creationId xmlns:a16="http://schemas.microsoft.com/office/drawing/2014/main" id="{681EB897-DACC-887A-48BB-791EED1A4F5E}"/>
                  </a:ext>
                </a:extLst>
              </p:cNvPr>
              <p:cNvSpPr/>
              <p:nvPr/>
            </p:nvSpPr>
            <p:spPr>
              <a:xfrm>
                <a:off x="8499862" y="2177466"/>
                <a:ext cx="1850186" cy="2722468"/>
              </a:xfrm>
              <a:custGeom>
                <a:avLst/>
                <a:gdLst>
                  <a:gd name="connsiteX0" fmla="*/ 1850685 w 1850186"/>
                  <a:gd name="connsiteY0" fmla="*/ 499 h 2722468"/>
                  <a:gd name="connsiteX1" fmla="*/ 1809237 w 1850186"/>
                  <a:gd name="connsiteY1" fmla="*/ 158932 h 2722468"/>
                  <a:gd name="connsiteX2" fmla="*/ 1528933 w 1850186"/>
                  <a:gd name="connsiteY2" fmla="*/ 859896 h 2722468"/>
                  <a:gd name="connsiteX3" fmla="*/ 914107 w 1850186"/>
                  <a:gd name="connsiteY3" fmla="*/ 1352464 h 2722468"/>
                  <a:gd name="connsiteX4" fmla="*/ 301260 w 1850186"/>
                  <a:gd name="connsiteY4" fmla="*/ 1843447 h 2722468"/>
                  <a:gd name="connsiteX5" fmla="*/ 37587 w 1850186"/>
                  <a:gd name="connsiteY5" fmla="*/ 2560106 h 2722468"/>
                  <a:gd name="connsiteX6" fmla="*/ 499 w 1850186"/>
                  <a:gd name="connsiteY6" fmla="*/ 2722968 h 272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186" h="2722468">
                    <a:moveTo>
                      <a:pt x="1850685" y="499"/>
                    </a:moveTo>
                    <a:lnTo>
                      <a:pt x="1809237" y="158932"/>
                    </a:lnTo>
                    <a:cubicBezTo>
                      <a:pt x="1767793" y="317368"/>
                      <a:pt x="1684897" y="634233"/>
                      <a:pt x="1528933" y="859896"/>
                    </a:cubicBezTo>
                    <a:cubicBezTo>
                      <a:pt x="1372970" y="1085557"/>
                      <a:pt x="1143935" y="1220012"/>
                      <a:pt x="914107" y="1352464"/>
                    </a:cubicBezTo>
                    <a:cubicBezTo>
                      <a:pt x="684280" y="1484916"/>
                      <a:pt x="453661" y="1615364"/>
                      <a:pt x="301260" y="1843447"/>
                    </a:cubicBezTo>
                    <a:cubicBezTo>
                      <a:pt x="148859" y="2071531"/>
                      <a:pt x="74679" y="2397248"/>
                      <a:pt x="37587" y="2560106"/>
                    </a:cubicBezTo>
                    <a:lnTo>
                      <a:pt x="499" y="27229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59" name="Freeform: Shape 3358">
                <a:extLst>
                  <a:ext uri="{FF2B5EF4-FFF2-40B4-BE49-F238E27FC236}">
                    <a16:creationId xmlns:a16="http://schemas.microsoft.com/office/drawing/2014/main" id="{58A0CB16-9487-D82A-4421-8536857F650C}"/>
                  </a:ext>
                </a:extLst>
              </p:cNvPr>
              <p:cNvSpPr/>
              <p:nvPr/>
            </p:nvSpPr>
            <p:spPr>
              <a:xfrm>
                <a:off x="8471351" y="2177466"/>
                <a:ext cx="1878697" cy="2703090"/>
              </a:xfrm>
              <a:custGeom>
                <a:avLst/>
                <a:gdLst>
                  <a:gd name="connsiteX0" fmla="*/ 1879197 w 1878697"/>
                  <a:gd name="connsiteY0" fmla="*/ 500 h 2703090"/>
                  <a:gd name="connsiteX1" fmla="*/ 1837453 w 1878697"/>
                  <a:gd name="connsiteY1" fmla="*/ 158731 h 2703090"/>
                  <a:gd name="connsiteX2" fmla="*/ 1555664 w 1878697"/>
                  <a:gd name="connsiteY2" fmla="*/ 858686 h 2703090"/>
                  <a:gd name="connsiteX3" fmla="*/ 939055 w 1878697"/>
                  <a:gd name="connsiteY3" fmla="*/ 1350042 h 2703090"/>
                  <a:gd name="connsiteX4" fmla="*/ 320862 w 1878697"/>
                  <a:gd name="connsiteY4" fmla="*/ 1837394 h 2703090"/>
                  <a:gd name="connsiteX5" fmla="*/ 41451 w 1878697"/>
                  <a:gd name="connsiteY5" fmla="*/ 2543355 h 2703090"/>
                  <a:gd name="connsiteX6" fmla="*/ 500 w 1878697"/>
                  <a:gd name="connsiteY6" fmla="*/ 2703591 h 270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8697" h="2703090">
                    <a:moveTo>
                      <a:pt x="1879197" y="500"/>
                    </a:moveTo>
                    <a:lnTo>
                      <a:pt x="1837453" y="158731"/>
                    </a:lnTo>
                    <a:cubicBezTo>
                      <a:pt x="1795709" y="316963"/>
                      <a:pt x="1712220" y="633426"/>
                      <a:pt x="1555664" y="858686"/>
                    </a:cubicBezTo>
                    <a:cubicBezTo>
                      <a:pt x="1399104" y="1083943"/>
                      <a:pt x="1169477" y="1217994"/>
                      <a:pt x="939055" y="1350042"/>
                    </a:cubicBezTo>
                    <a:cubicBezTo>
                      <a:pt x="708634" y="1482090"/>
                      <a:pt x="477418" y="1612136"/>
                      <a:pt x="320862" y="1837394"/>
                    </a:cubicBezTo>
                    <a:cubicBezTo>
                      <a:pt x="164302" y="2062651"/>
                      <a:pt x="82401" y="2383123"/>
                      <a:pt x="41451" y="2543355"/>
                    </a:cubicBezTo>
                    <a:lnTo>
                      <a:pt x="500" y="27035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0" name="Freeform: Shape 3359">
                <a:extLst>
                  <a:ext uri="{FF2B5EF4-FFF2-40B4-BE49-F238E27FC236}">
                    <a16:creationId xmlns:a16="http://schemas.microsoft.com/office/drawing/2014/main" id="{62ADB6AE-090E-D067-58D0-B807AD4E8A94}"/>
                  </a:ext>
                </a:extLst>
              </p:cNvPr>
              <p:cNvSpPr/>
              <p:nvPr/>
            </p:nvSpPr>
            <p:spPr>
              <a:xfrm>
                <a:off x="10249920" y="2139314"/>
                <a:ext cx="128226" cy="554177"/>
              </a:xfrm>
              <a:custGeom>
                <a:avLst/>
                <a:gdLst>
                  <a:gd name="connsiteX0" fmla="*/ 128664 w 128226"/>
                  <a:gd name="connsiteY0" fmla="*/ 58695 h 554177"/>
                  <a:gd name="connsiteX1" fmla="*/ 101196 w 128226"/>
                  <a:gd name="connsiteY1" fmla="*/ 185065 h 554177"/>
                  <a:gd name="connsiteX2" fmla="*/ 4540 w 128226"/>
                  <a:gd name="connsiteY2" fmla="*/ 554483 h 554177"/>
                  <a:gd name="connsiteX3" fmla="*/ 29931 w 128226"/>
                  <a:gd name="connsiteY3" fmla="*/ 136631 h 554177"/>
                  <a:gd name="connsiteX4" fmla="*/ 43146 w 128226"/>
                  <a:gd name="connsiteY4" fmla="*/ 576 h 55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26" h="554177">
                    <a:moveTo>
                      <a:pt x="128664" y="58695"/>
                    </a:moveTo>
                    <a:lnTo>
                      <a:pt x="101196" y="185065"/>
                    </a:lnTo>
                    <a:cubicBezTo>
                      <a:pt x="73731" y="311432"/>
                      <a:pt x="18794" y="564168"/>
                      <a:pt x="4540" y="554483"/>
                    </a:cubicBezTo>
                    <a:cubicBezTo>
                      <a:pt x="-9714" y="544794"/>
                      <a:pt x="16716" y="272687"/>
                      <a:pt x="29931" y="136631"/>
                    </a:cubicBezTo>
                    <a:lnTo>
                      <a:pt x="43146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1" name="Freeform: Shape 3360">
                <a:extLst>
                  <a:ext uri="{FF2B5EF4-FFF2-40B4-BE49-F238E27FC236}">
                    <a16:creationId xmlns:a16="http://schemas.microsoft.com/office/drawing/2014/main" id="{FD8A0E7B-2DFF-8C5B-AB5E-35E0C63E2191}"/>
                  </a:ext>
                </a:extLst>
              </p:cNvPr>
              <p:cNvSpPr/>
              <p:nvPr/>
            </p:nvSpPr>
            <p:spPr>
              <a:xfrm>
                <a:off x="10203344" y="2086681"/>
                <a:ext cx="174801" cy="594346"/>
              </a:xfrm>
              <a:custGeom>
                <a:avLst/>
                <a:gdLst>
                  <a:gd name="connsiteX0" fmla="*/ 175241 w 174801"/>
                  <a:gd name="connsiteY0" fmla="*/ 111330 h 594346"/>
                  <a:gd name="connsiteX1" fmla="*/ 145922 w 174801"/>
                  <a:gd name="connsiteY1" fmla="*/ 236603 h 594346"/>
                  <a:gd name="connsiteX2" fmla="*/ 28868 w 174801"/>
                  <a:gd name="connsiteY2" fmla="*/ 593958 h 594346"/>
                  <a:gd name="connsiteX3" fmla="*/ 488 w 174801"/>
                  <a:gd name="connsiteY3" fmla="*/ 144307 h 594346"/>
                  <a:gd name="connsiteX4" fmla="*/ 723 w 174801"/>
                  <a:gd name="connsiteY4" fmla="*/ 578 h 59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801" h="594346">
                    <a:moveTo>
                      <a:pt x="175241" y="111330"/>
                    </a:moveTo>
                    <a:lnTo>
                      <a:pt x="145922" y="236603"/>
                    </a:lnTo>
                    <a:cubicBezTo>
                      <a:pt x="116599" y="361876"/>
                      <a:pt x="57953" y="612418"/>
                      <a:pt x="28868" y="593958"/>
                    </a:cubicBezTo>
                    <a:cubicBezTo>
                      <a:pt x="-221" y="575498"/>
                      <a:pt x="251" y="288040"/>
                      <a:pt x="488" y="144307"/>
                    </a:cubicBezTo>
                    <a:lnTo>
                      <a:pt x="723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2" name="Freeform: Shape 3361">
                <a:extLst>
                  <a:ext uri="{FF2B5EF4-FFF2-40B4-BE49-F238E27FC236}">
                    <a16:creationId xmlns:a16="http://schemas.microsoft.com/office/drawing/2014/main" id="{D52876C9-767F-7274-1EE9-AFDB8680060A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3" name="Freeform: Shape 3362">
                <a:extLst>
                  <a:ext uri="{FF2B5EF4-FFF2-40B4-BE49-F238E27FC236}">
                    <a16:creationId xmlns:a16="http://schemas.microsoft.com/office/drawing/2014/main" id="{61F282E0-A3FF-28B8-B578-171D870C8B08}"/>
                  </a:ext>
                </a:extLst>
              </p:cNvPr>
              <p:cNvSpPr/>
              <p:nvPr/>
            </p:nvSpPr>
            <p:spPr>
              <a:xfrm>
                <a:off x="10352851" y="2197433"/>
                <a:ext cx="643136" cy="888957"/>
              </a:xfrm>
              <a:custGeom>
                <a:avLst/>
                <a:gdLst>
                  <a:gd name="connsiteX0" fmla="*/ 25708 w 643136"/>
                  <a:gd name="connsiteY0" fmla="*/ 561 h 888957"/>
                  <a:gd name="connsiteX1" fmla="*/ 12896 w 643136"/>
                  <a:gd name="connsiteY1" fmla="*/ 146660 h 888957"/>
                  <a:gd name="connsiteX2" fmla="*/ 77423 w 643136"/>
                  <a:gd name="connsiteY2" fmla="*/ 733116 h 888957"/>
                  <a:gd name="connsiteX3" fmla="*/ 527762 w 643136"/>
                  <a:gd name="connsiteY3" fmla="*/ 887459 h 888957"/>
                  <a:gd name="connsiteX4" fmla="*/ 643550 w 643136"/>
                  <a:gd name="connsiteY4" fmla="*/ 889518 h 88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136" h="888957">
                    <a:moveTo>
                      <a:pt x="25708" y="561"/>
                    </a:moveTo>
                    <a:lnTo>
                      <a:pt x="12896" y="146660"/>
                    </a:lnTo>
                    <a:cubicBezTo>
                      <a:pt x="80" y="292759"/>
                      <a:pt x="-25549" y="584957"/>
                      <a:pt x="77423" y="733116"/>
                    </a:cubicBezTo>
                    <a:cubicBezTo>
                      <a:pt x="180396" y="881274"/>
                      <a:pt x="411973" y="885396"/>
                      <a:pt x="527762" y="887459"/>
                    </a:cubicBezTo>
                    <a:lnTo>
                      <a:pt x="643550" y="8895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4" name="Freeform: Shape 3363">
                <a:extLst>
                  <a:ext uri="{FF2B5EF4-FFF2-40B4-BE49-F238E27FC236}">
                    <a16:creationId xmlns:a16="http://schemas.microsoft.com/office/drawing/2014/main" id="{FBEF92F8-C5EC-7F6D-A5AA-99646E71406A}"/>
                  </a:ext>
                </a:extLst>
              </p:cNvPr>
              <p:cNvSpPr/>
              <p:nvPr/>
            </p:nvSpPr>
            <p:spPr>
              <a:xfrm>
                <a:off x="10323400" y="2197433"/>
                <a:ext cx="333253" cy="2407055"/>
              </a:xfrm>
              <a:custGeom>
                <a:avLst/>
                <a:gdLst>
                  <a:gd name="connsiteX0" fmla="*/ 55172 w 333253"/>
                  <a:gd name="connsiteY0" fmla="*/ 509 h 2407055"/>
                  <a:gd name="connsiteX1" fmla="*/ 35289 w 333253"/>
                  <a:gd name="connsiteY1" fmla="*/ 178235 h 2407055"/>
                  <a:gd name="connsiteX2" fmla="*/ 22052 w 333253"/>
                  <a:gd name="connsiteY2" fmla="*/ 1112589 h 2407055"/>
                  <a:gd name="connsiteX3" fmla="*/ 267379 w 333253"/>
                  <a:gd name="connsiteY3" fmla="*/ 2184114 h 2407055"/>
                  <a:gd name="connsiteX4" fmla="*/ 333680 w 333253"/>
                  <a:gd name="connsiteY4" fmla="*/ 2407565 h 240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53" h="2407055">
                    <a:moveTo>
                      <a:pt x="55172" y="509"/>
                    </a:moveTo>
                    <a:lnTo>
                      <a:pt x="35289" y="178235"/>
                    </a:lnTo>
                    <a:cubicBezTo>
                      <a:pt x="15403" y="355962"/>
                      <a:pt x="-24366" y="711411"/>
                      <a:pt x="22052" y="1112589"/>
                    </a:cubicBezTo>
                    <a:cubicBezTo>
                      <a:pt x="68471" y="1513764"/>
                      <a:pt x="201074" y="1960664"/>
                      <a:pt x="267379" y="2184114"/>
                    </a:cubicBezTo>
                    <a:lnTo>
                      <a:pt x="333680" y="24075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5" name="Freeform: Shape 3364">
                <a:extLst>
                  <a:ext uri="{FF2B5EF4-FFF2-40B4-BE49-F238E27FC236}">
                    <a16:creationId xmlns:a16="http://schemas.microsoft.com/office/drawing/2014/main" id="{1F7AD34F-850B-B845-B681-CE54ECA8685D}"/>
                  </a:ext>
                </a:extLst>
              </p:cNvPr>
              <p:cNvSpPr/>
              <p:nvPr/>
            </p:nvSpPr>
            <p:spPr>
              <a:xfrm>
                <a:off x="10323400" y="2197433"/>
                <a:ext cx="333253" cy="580770"/>
              </a:xfrm>
              <a:custGeom>
                <a:avLst/>
                <a:gdLst>
                  <a:gd name="connsiteX0" fmla="*/ 55172 w 333253"/>
                  <a:gd name="connsiteY0" fmla="*/ 571 h 580770"/>
                  <a:gd name="connsiteX1" fmla="*/ 35289 w 333253"/>
                  <a:gd name="connsiteY1" fmla="*/ 133485 h 580770"/>
                  <a:gd name="connsiteX2" fmla="*/ 22052 w 333253"/>
                  <a:gd name="connsiteY2" fmla="*/ 574913 h 580770"/>
                  <a:gd name="connsiteX3" fmla="*/ 267379 w 333253"/>
                  <a:gd name="connsiteY3" fmla="*/ 346902 h 580770"/>
                  <a:gd name="connsiteX4" fmla="*/ 333680 w 333253"/>
                  <a:gd name="connsiteY4" fmla="*/ 256673 h 58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53" h="580770">
                    <a:moveTo>
                      <a:pt x="55172" y="571"/>
                    </a:moveTo>
                    <a:lnTo>
                      <a:pt x="35289" y="133485"/>
                    </a:lnTo>
                    <a:cubicBezTo>
                      <a:pt x="15403" y="266402"/>
                      <a:pt x="-24366" y="532229"/>
                      <a:pt x="22052" y="574913"/>
                    </a:cubicBezTo>
                    <a:cubicBezTo>
                      <a:pt x="68471" y="617594"/>
                      <a:pt x="201074" y="437135"/>
                      <a:pt x="267379" y="346902"/>
                    </a:cubicBezTo>
                    <a:lnTo>
                      <a:pt x="333680" y="2566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6" name="Freeform: Shape 3365">
                <a:extLst>
                  <a:ext uri="{FF2B5EF4-FFF2-40B4-BE49-F238E27FC236}">
                    <a16:creationId xmlns:a16="http://schemas.microsoft.com/office/drawing/2014/main" id="{F046E116-741F-8B75-4A60-25BCB17C0FF4}"/>
                  </a:ext>
                </a:extLst>
              </p:cNvPr>
              <p:cNvSpPr/>
              <p:nvPr/>
            </p:nvSpPr>
            <p:spPr>
              <a:xfrm>
                <a:off x="10298382" y="2197433"/>
                <a:ext cx="187794" cy="532357"/>
              </a:xfrm>
              <a:custGeom>
                <a:avLst/>
                <a:gdLst>
                  <a:gd name="connsiteX0" fmla="*/ 80196 w 187794"/>
                  <a:gd name="connsiteY0" fmla="*/ 573 h 532357"/>
                  <a:gd name="connsiteX1" fmla="*/ 56762 w 187794"/>
                  <a:gd name="connsiteY1" fmla="*/ 129935 h 532357"/>
                  <a:gd name="connsiteX2" fmla="*/ 4459 w 187794"/>
                  <a:gd name="connsiteY2" fmla="*/ 532297 h 532357"/>
                  <a:gd name="connsiteX3" fmla="*/ 146787 w 187794"/>
                  <a:gd name="connsiteY3" fmla="*/ 201291 h 532357"/>
                  <a:gd name="connsiteX4" fmla="*/ 188227 w 187794"/>
                  <a:gd name="connsiteY4" fmla="*/ 86197 h 53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794" h="532357">
                    <a:moveTo>
                      <a:pt x="80196" y="573"/>
                    </a:moveTo>
                    <a:lnTo>
                      <a:pt x="56762" y="129935"/>
                    </a:lnTo>
                    <a:cubicBezTo>
                      <a:pt x="33324" y="259300"/>
                      <a:pt x="-13548" y="518025"/>
                      <a:pt x="4459" y="532297"/>
                    </a:cubicBezTo>
                    <a:cubicBezTo>
                      <a:pt x="22465" y="546565"/>
                      <a:pt x="105346" y="316381"/>
                      <a:pt x="146787" y="201291"/>
                    </a:cubicBezTo>
                    <a:lnTo>
                      <a:pt x="188227" y="861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7" name="Freeform: Shape 3366">
                <a:extLst>
                  <a:ext uri="{FF2B5EF4-FFF2-40B4-BE49-F238E27FC236}">
                    <a16:creationId xmlns:a16="http://schemas.microsoft.com/office/drawing/2014/main" id="{460CC865-59D5-4745-D116-E56CE7488165}"/>
                  </a:ext>
                </a:extLst>
              </p:cNvPr>
              <p:cNvSpPr/>
              <p:nvPr/>
            </p:nvSpPr>
            <p:spPr>
              <a:xfrm>
                <a:off x="10355482" y="2197433"/>
                <a:ext cx="683482" cy="1091137"/>
              </a:xfrm>
              <a:custGeom>
                <a:avLst/>
                <a:gdLst>
                  <a:gd name="connsiteX0" fmla="*/ 23076 w 683482"/>
                  <a:gd name="connsiteY0" fmla="*/ 554 h 1091137"/>
                  <a:gd name="connsiteX1" fmla="*/ 11159 w 683482"/>
                  <a:gd name="connsiteY1" fmla="*/ 150866 h 1091137"/>
                  <a:gd name="connsiteX2" fmla="*/ 85533 w 683482"/>
                  <a:gd name="connsiteY2" fmla="*/ 783653 h 1091137"/>
                  <a:gd name="connsiteX3" fmla="*/ 561837 w 683482"/>
                  <a:gd name="connsiteY3" fmla="*/ 1060146 h 1091137"/>
                  <a:gd name="connsiteX4" fmla="*/ 683895 w 683482"/>
                  <a:gd name="connsiteY4" fmla="*/ 1091691 h 109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482" h="1091137">
                    <a:moveTo>
                      <a:pt x="23076" y="554"/>
                    </a:moveTo>
                    <a:lnTo>
                      <a:pt x="11159" y="150866"/>
                    </a:lnTo>
                    <a:cubicBezTo>
                      <a:pt x="-761" y="301176"/>
                      <a:pt x="-24601" y="601797"/>
                      <a:pt x="85533" y="783653"/>
                    </a:cubicBezTo>
                    <a:cubicBezTo>
                      <a:pt x="195671" y="965509"/>
                      <a:pt x="439783" y="1028601"/>
                      <a:pt x="561837" y="1060146"/>
                    </a:cubicBezTo>
                    <a:lnTo>
                      <a:pt x="683895" y="10916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8" name="Freeform: Shape 3367">
                <a:extLst>
                  <a:ext uri="{FF2B5EF4-FFF2-40B4-BE49-F238E27FC236}">
                    <a16:creationId xmlns:a16="http://schemas.microsoft.com/office/drawing/2014/main" id="{81EC0D0F-E457-EE08-C121-64CBD407423B}"/>
                  </a:ext>
                </a:extLst>
              </p:cNvPr>
              <p:cNvSpPr/>
              <p:nvPr/>
            </p:nvSpPr>
            <p:spPr>
              <a:xfrm>
                <a:off x="10223396" y="2103605"/>
                <a:ext cx="154749" cy="581385"/>
              </a:xfrm>
              <a:custGeom>
                <a:avLst/>
                <a:gdLst>
                  <a:gd name="connsiteX0" fmla="*/ 155189 w 154749"/>
                  <a:gd name="connsiteY0" fmla="*/ 94406 h 581385"/>
                  <a:gd name="connsiteX1" fmla="*/ 126495 w 154749"/>
                  <a:gd name="connsiteY1" fmla="*/ 220030 h 581385"/>
                  <a:gd name="connsiteX2" fmla="*/ 16321 w 154749"/>
                  <a:gd name="connsiteY2" fmla="*/ 581265 h 581385"/>
                  <a:gd name="connsiteX3" fmla="*/ 6087 w 154749"/>
                  <a:gd name="connsiteY3" fmla="*/ 141838 h 581385"/>
                  <a:gd name="connsiteX4" fmla="*/ 10703 w 154749"/>
                  <a:gd name="connsiteY4" fmla="*/ 578 h 58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49" h="581385">
                    <a:moveTo>
                      <a:pt x="155189" y="94406"/>
                    </a:moveTo>
                    <a:lnTo>
                      <a:pt x="126495" y="220030"/>
                    </a:lnTo>
                    <a:cubicBezTo>
                      <a:pt x="97798" y="345654"/>
                      <a:pt x="40403" y="596902"/>
                      <a:pt x="16321" y="581265"/>
                    </a:cubicBezTo>
                    <a:cubicBezTo>
                      <a:pt x="-7761" y="565626"/>
                      <a:pt x="1471" y="283102"/>
                      <a:pt x="6087" y="141838"/>
                    </a:cubicBezTo>
                    <a:lnTo>
                      <a:pt x="10703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69" name="Freeform: Shape 3368">
                <a:extLst>
                  <a:ext uri="{FF2B5EF4-FFF2-40B4-BE49-F238E27FC236}">
                    <a16:creationId xmlns:a16="http://schemas.microsoft.com/office/drawing/2014/main" id="{D130E5BF-8459-274C-28F3-FAD6975BE093}"/>
                  </a:ext>
                </a:extLst>
              </p:cNvPr>
              <p:cNvSpPr/>
              <p:nvPr/>
            </p:nvSpPr>
            <p:spPr>
              <a:xfrm>
                <a:off x="8120803" y="2197433"/>
                <a:ext cx="2257342" cy="2353939"/>
              </a:xfrm>
              <a:custGeom>
                <a:avLst/>
                <a:gdLst>
                  <a:gd name="connsiteX0" fmla="*/ 2257854 w 2257342"/>
                  <a:gd name="connsiteY0" fmla="*/ 511 h 2353939"/>
                  <a:gd name="connsiteX1" fmla="*/ 2208655 w 2257342"/>
                  <a:gd name="connsiteY1" fmla="*/ 152612 h 2353939"/>
                  <a:gd name="connsiteX2" fmla="*/ 1893092 w 2257342"/>
                  <a:gd name="connsiteY2" fmla="*/ 824396 h 2353939"/>
                  <a:gd name="connsiteX3" fmla="*/ 1249308 w 2257342"/>
                  <a:gd name="connsiteY3" fmla="*/ 1291434 h 2353939"/>
                  <a:gd name="connsiteX4" fmla="*/ 563631 w 2257342"/>
                  <a:gd name="connsiteY4" fmla="*/ 1715815 h 2353939"/>
                  <a:gd name="connsiteX5" fmla="*/ 89226 w 2257342"/>
                  <a:gd name="connsiteY5" fmla="*/ 2238999 h 2353939"/>
                  <a:gd name="connsiteX6" fmla="*/ 511 w 2257342"/>
                  <a:gd name="connsiteY6" fmla="*/ 2354451 h 23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342" h="2353939">
                    <a:moveTo>
                      <a:pt x="2257854" y="511"/>
                    </a:moveTo>
                    <a:lnTo>
                      <a:pt x="2208655" y="152612"/>
                    </a:lnTo>
                    <a:cubicBezTo>
                      <a:pt x="2159453" y="304710"/>
                      <a:pt x="2061053" y="608909"/>
                      <a:pt x="1893092" y="824396"/>
                    </a:cubicBezTo>
                    <a:cubicBezTo>
                      <a:pt x="1725135" y="1039882"/>
                      <a:pt x="1487618" y="1166660"/>
                      <a:pt x="1249308" y="1291434"/>
                    </a:cubicBezTo>
                    <a:cubicBezTo>
                      <a:pt x="1010999" y="1416208"/>
                      <a:pt x="771895" y="1538979"/>
                      <a:pt x="563631" y="1715815"/>
                    </a:cubicBezTo>
                    <a:cubicBezTo>
                      <a:pt x="355364" y="1892649"/>
                      <a:pt x="177937" y="2123550"/>
                      <a:pt x="89226" y="2238999"/>
                    </a:cubicBezTo>
                    <a:lnTo>
                      <a:pt x="511" y="23544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0" name="Freeform: Shape 3369">
                <a:extLst>
                  <a:ext uri="{FF2B5EF4-FFF2-40B4-BE49-F238E27FC236}">
                    <a16:creationId xmlns:a16="http://schemas.microsoft.com/office/drawing/2014/main" id="{51050874-B0B1-EBA7-0E3F-80657DC18272}"/>
                  </a:ext>
                </a:extLst>
              </p:cNvPr>
              <p:cNvSpPr/>
              <p:nvPr/>
            </p:nvSpPr>
            <p:spPr>
              <a:xfrm>
                <a:off x="8099677" y="2197433"/>
                <a:ext cx="2278468" cy="2326701"/>
              </a:xfrm>
              <a:custGeom>
                <a:avLst/>
                <a:gdLst>
                  <a:gd name="connsiteX0" fmla="*/ 2278981 w 2278468"/>
                  <a:gd name="connsiteY0" fmla="*/ 511 h 2326701"/>
                  <a:gd name="connsiteX1" fmla="*/ 2229563 w 2278468"/>
                  <a:gd name="connsiteY1" fmla="*/ 152328 h 2326701"/>
                  <a:gd name="connsiteX2" fmla="*/ 1912899 w 2278468"/>
                  <a:gd name="connsiteY2" fmla="*/ 822693 h 2326701"/>
                  <a:gd name="connsiteX3" fmla="*/ 1267794 w 2278468"/>
                  <a:gd name="connsiteY3" fmla="*/ 1288030 h 2326701"/>
                  <a:gd name="connsiteX4" fmla="*/ 578157 w 2278468"/>
                  <a:gd name="connsiteY4" fmla="*/ 1707305 h 2326701"/>
                  <a:gd name="connsiteX5" fmla="*/ 92083 w 2278468"/>
                  <a:gd name="connsiteY5" fmla="*/ 2215452 h 2326701"/>
                  <a:gd name="connsiteX6" fmla="*/ 512 w 2278468"/>
                  <a:gd name="connsiteY6" fmla="*/ 2327213 h 232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8468" h="2326701">
                    <a:moveTo>
                      <a:pt x="2278981" y="511"/>
                    </a:moveTo>
                    <a:lnTo>
                      <a:pt x="2229563" y="152328"/>
                    </a:lnTo>
                    <a:cubicBezTo>
                      <a:pt x="2180141" y="304144"/>
                      <a:pt x="2081298" y="607772"/>
                      <a:pt x="1912899" y="822693"/>
                    </a:cubicBezTo>
                    <a:cubicBezTo>
                      <a:pt x="1744499" y="1037613"/>
                      <a:pt x="1506544" y="1163823"/>
                      <a:pt x="1267794" y="1288030"/>
                    </a:cubicBezTo>
                    <a:cubicBezTo>
                      <a:pt x="1029045" y="1412237"/>
                      <a:pt x="789500" y="1534440"/>
                      <a:pt x="578157" y="1707305"/>
                    </a:cubicBezTo>
                    <a:cubicBezTo>
                      <a:pt x="366809" y="1880167"/>
                      <a:pt x="183659" y="2103690"/>
                      <a:pt x="92083" y="2215452"/>
                    </a:cubicBezTo>
                    <a:lnTo>
                      <a:pt x="512" y="23272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1" name="Freeform: Shape 3370">
                <a:extLst>
                  <a:ext uri="{FF2B5EF4-FFF2-40B4-BE49-F238E27FC236}">
                    <a16:creationId xmlns:a16="http://schemas.microsoft.com/office/drawing/2014/main" id="{686D0867-6ACB-7CA3-98A3-CAB0758D8747}"/>
                  </a:ext>
                </a:extLst>
              </p:cNvPr>
              <p:cNvSpPr/>
              <p:nvPr/>
            </p:nvSpPr>
            <p:spPr>
              <a:xfrm>
                <a:off x="8079121" y="2197433"/>
                <a:ext cx="2299024" cy="2299024"/>
              </a:xfrm>
              <a:custGeom>
                <a:avLst/>
                <a:gdLst>
                  <a:gd name="connsiteX0" fmla="*/ 2299537 w 2299024"/>
                  <a:gd name="connsiteY0" fmla="*/ 512 h 2299024"/>
                  <a:gd name="connsiteX1" fmla="*/ 2249904 w 2299024"/>
                  <a:gd name="connsiteY1" fmla="*/ 152040 h 2299024"/>
                  <a:gd name="connsiteX2" fmla="*/ 1932172 w 2299024"/>
                  <a:gd name="connsiteY2" fmla="*/ 820963 h 2299024"/>
                  <a:gd name="connsiteX3" fmla="*/ 1285782 w 2299024"/>
                  <a:gd name="connsiteY3" fmla="*/ 1284572 h 2299024"/>
                  <a:gd name="connsiteX4" fmla="*/ 592290 w 2299024"/>
                  <a:gd name="connsiteY4" fmla="*/ 1698656 h 2299024"/>
                  <a:gd name="connsiteX5" fmla="*/ 94871 w 2299024"/>
                  <a:gd name="connsiteY5" fmla="*/ 2191525 h 2299024"/>
                  <a:gd name="connsiteX6" fmla="*/ 512 w 2299024"/>
                  <a:gd name="connsiteY6" fmla="*/ 2299537 h 2299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9024" h="2299024">
                    <a:moveTo>
                      <a:pt x="2299537" y="512"/>
                    </a:moveTo>
                    <a:lnTo>
                      <a:pt x="2249904" y="152040"/>
                    </a:lnTo>
                    <a:cubicBezTo>
                      <a:pt x="2200270" y="303567"/>
                      <a:pt x="2100999" y="606621"/>
                      <a:pt x="1932172" y="820963"/>
                    </a:cubicBezTo>
                    <a:cubicBezTo>
                      <a:pt x="1763344" y="1035308"/>
                      <a:pt x="1524960" y="1160941"/>
                      <a:pt x="1285782" y="1284572"/>
                    </a:cubicBezTo>
                    <a:cubicBezTo>
                      <a:pt x="1046604" y="1408202"/>
                      <a:pt x="806633" y="1529829"/>
                      <a:pt x="592290" y="1698656"/>
                    </a:cubicBezTo>
                    <a:cubicBezTo>
                      <a:pt x="377944" y="1867483"/>
                      <a:pt x="189230" y="2083512"/>
                      <a:pt x="94871" y="2191525"/>
                    </a:cubicBezTo>
                    <a:lnTo>
                      <a:pt x="512" y="22995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2" name="Freeform: Shape 3371">
                <a:extLst>
                  <a:ext uri="{FF2B5EF4-FFF2-40B4-BE49-F238E27FC236}">
                    <a16:creationId xmlns:a16="http://schemas.microsoft.com/office/drawing/2014/main" id="{2A0DD452-4A7A-9234-8218-33E471448D9B}"/>
                  </a:ext>
                </a:extLst>
              </p:cNvPr>
              <p:cNvSpPr/>
              <p:nvPr/>
            </p:nvSpPr>
            <p:spPr>
              <a:xfrm>
                <a:off x="8499862" y="2197433"/>
                <a:ext cx="1878283" cy="2702501"/>
              </a:xfrm>
              <a:custGeom>
                <a:avLst/>
                <a:gdLst>
                  <a:gd name="connsiteX0" fmla="*/ 1878782 w 1878283"/>
                  <a:gd name="connsiteY0" fmla="*/ 499 h 2702501"/>
                  <a:gd name="connsiteX1" fmla="*/ 1833530 w 1878283"/>
                  <a:gd name="connsiteY1" fmla="*/ 156228 h 2702501"/>
                  <a:gd name="connsiteX2" fmla="*/ 1537714 w 1878283"/>
                  <a:gd name="connsiteY2" fmla="*/ 846169 h 2702501"/>
                  <a:gd name="connsiteX3" fmla="*/ 917619 w 1878283"/>
                  <a:gd name="connsiteY3" fmla="*/ 1334992 h 2702501"/>
                  <a:gd name="connsiteX4" fmla="*/ 303015 w 1878283"/>
                  <a:gd name="connsiteY4" fmla="*/ 1824727 h 2702501"/>
                  <a:gd name="connsiteX5" fmla="*/ 37879 w 1878283"/>
                  <a:gd name="connsiteY5" fmla="*/ 2540347 h 2702501"/>
                  <a:gd name="connsiteX6" fmla="*/ 498 w 1878283"/>
                  <a:gd name="connsiteY6" fmla="*/ 2703001 h 270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8283" h="2702501">
                    <a:moveTo>
                      <a:pt x="1878782" y="499"/>
                    </a:moveTo>
                    <a:lnTo>
                      <a:pt x="1833530" y="156228"/>
                    </a:lnTo>
                    <a:cubicBezTo>
                      <a:pt x="1788278" y="311958"/>
                      <a:pt x="1697774" y="623417"/>
                      <a:pt x="1537714" y="846169"/>
                    </a:cubicBezTo>
                    <a:cubicBezTo>
                      <a:pt x="1377650" y="1068917"/>
                      <a:pt x="1148031" y="1202956"/>
                      <a:pt x="917619" y="1334992"/>
                    </a:cubicBezTo>
                    <a:cubicBezTo>
                      <a:pt x="687206" y="1467028"/>
                      <a:pt x="456001" y="1597061"/>
                      <a:pt x="303015" y="1824727"/>
                    </a:cubicBezTo>
                    <a:cubicBezTo>
                      <a:pt x="150028" y="2052394"/>
                      <a:pt x="75263" y="2377697"/>
                      <a:pt x="37879" y="2540347"/>
                    </a:cubicBezTo>
                    <a:lnTo>
                      <a:pt x="498" y="270300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3" name="Freeform: Shape 3372">
                <a:extLst>
                  <a:ext uri="{FF2B5EF4-FFF2-40B4-BE49-F238E27FC236}">
                    <a16:creationId xmlns:a16="http://schemas.microsoft.com/office/drawing/2014/main" id="{FB9D8964-8632-A7A5-6A00-3B2F16308A57}"/>
                  </a:ext>
                </a:extLst>
              </p:cNvPr>
              <p:cNvSpPr/>
              <p:nvPr/>
            </p:nvSpPr>
            <p:spPr>
              <a:xfrm>
                <a:off x="8471351" y="2197433"/>
                <a:ext cx="1906794" cy="2683123"/>
              </a:xfrm>
              <a:custGeom>
                <a:avLst/>
                <a:gdLst>
                  <a:gd name="connsiteX0" fmla="*/ 1907294 w 1906794"/>
                  <a:gd name="connsiteY0" fmla="*/ 499 h 2683123"/>
                  <a:gd name="connsiteX1" fmla="*/ 1861746 w 1906794"/>
                  <a:gd name="connsiteY1" fmla="*/ 156028 h 2683123"/>
                  <a:gd name="connsiteX2" fmla="*/ 1564441 w 1906794"/>
                  <a:gd name="connsiteY2" fmla="*/ 844959 h 2683123"/>
                  <a:gd name="connsiteX3" fmla="*/ 942567 w 1906794"/>
                  <a:gd name="connsiteY3" fmla="*/ 1332571 h 2683123"/>
                  <a:gd name="connsiteX4" fmla="*/ 322617 w 1906794"/>
                  <a:gd name="connsiteY4" fmla="*/ 1818674 h 2683123"/>
                  <a:gd name="connsiteX5" fmla="*/ 41742 w 1906794"/>
                  <a:gd name="connsiteY5" fmla="*/ 2523596 h 2683123"/>
                  <a:gd name="connsiteX6" fmla="*/ 499 w 1906794"/>
                  <a:gd name="connsiteY6" fmla="*/ 2683623 h 268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6794" h="2683123">
                    <a:moveTo>
                      <a:pt x="1907294" y="499"/>
                    </a:moveTo>
                    <a:lnTo>
                      <a:pt x="1861746" y="156028"/>
                    </a:lnTo>
                    <a:cubicBezTo>
                      <a:pt x="1816198" y="311556"/>
                      <a:pt x="1725098" y="622613"/>
                      <a:pt x="1564441" y="844959"/>
                    </a:cubicBezTo>
                    <a:cubicBezTo>
                      <a:pt x="1403789" y="1067303"/>
                      <a:pt x="1173573" y="1200939"/>
                      <a:pt x="942567" y="1332571"/>
                    </a:cubicBezTo>
                    <a:cubicBezTo>
                      <a:pt x="711560" y="1464203"/>
                      <a:pt x="479762" y="1593832"/>
                      <a:pt x="322617" y="1818674"/>
                    </a:cubicBezTo>
                    <a:cubicBezTo>
                      <a:pt x="165475" y="2043514"/>
                      <a:pt x="82985" y="2363569"/>
                      <a:pt x="41742" y="2523596"/>
                    </a:cubicBezTo>
                    <a:lnTo>
                      <a:pt x="499" y="26836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4" name="Freeform: Shape 3373">
                <a:extLst>
                  <a:ext uri="{FF2B5EF4-FFF2-40B4-BE49-F238E27FC236}">
                    <a16:creationId xmlns:a16="http://schemas.microsoft.com/office/drawing/2014/main" id="{EBB39F40-EB62-528C-609A-36563374817C}"/>
                  </a:ext>
                </a:extLst>
              </p:cNvPr>
              <p:cNvSpPr/>
              <p:nvPr/>
            </p:nvSpPr>
            <p:spPr>
              <a:xfrm>
                <a:off x="10254175" y="2139314"/>
                <a:ext cx="151647" cy="559544"/>
              </a:xfrm>
              <a:custGeom>
                <a:avLst/>
                <a:gdLst>
                  <a:gd name="connsiteX0" fmla="*/ 152085 w 151647"/>
                  <a:gd name="connsiteY0" fmla="*/ 79251 h 559544"/>
                  <a:gd name="connsiteX1" fmla="*/ 120578 w 151647"/>
                  <a:gd name="connsiteY1" fmla="*/ 202618 h 559544"/>
                  <a:gd name="connsiteX2" fmla="*/ 7200 w 151647"/>
                  <a:gd name="connsiteY2" fmla="*/ 559618 h 559544"/>
                  <a:gd name="connsiteX3" fmla="*/ 26252 w 151647"/>
                  <a:gd name="connsiteY3" fmla="*/ 137059 h 559544"/>
                  <a:gd name="connsiteX4" fmla="*/ 38889 w 151647"/>
                  <a:gd name="connsiteY4" fmla="*/ 576 h 55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47" h="559544">
                    <a:moveTo>
                      <a:pt x="152085" y="79251"/>
                    </a:moveTo>
                    <a:lnTo>
                      <a:pt x="120578" y="202618"/>
                    </a:lnTo>
                    <a:cubicBezTo>
                      <a:pt x="89075" y="325989"/>
                      <a:pt x="26066" y="572731"/>
                      <a:pt x="7200" y="559618"/>
                    </a:cubicBezTo>
                    <a:cubicBezTo>
                      <a:pt x="-11666" y="546509"/>
                      <a:pt x="13612" y="273543"/>
                      <a:pt x="26252" y="137059"/>
                    </a:cubicBezTo>
                    <a:lnTo>
                      <a:pt x="38889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5" name="Freeform: Shape 3374">
                <a:extLst>
                  <a:ext uri="{FF2B5EF4-FFF2-40B4-BE49-F238E27FC236}">
                    <a16:creationId xmlns:a16="http://schemas.microsoft.com/office/drawing/2014/main" id="{EE5D9112-725A-6408-7791-98897F4B2E1A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202195" cy="599894"/>
              </a:xfrm>
              <a:custGeom>
                <a:avLst/>
                <a:gdLst>
                  <a:gd name="connsiteX0" fmla="*/ 202635 w 202195"/>
                  <a:gd name="connsiteY0" fmla="*/ 131886 h 599894"/>
                  <a:gd name="connsiteX1" fmla="*/ 169274 w 202195"/>
                  <a:gd name="connsiteY1" fmla="*/ 254160 h 599894"/>
                  <a:gd name="connsiteX2" fmla="*/ 35501 w 202195"/>
                  <a:gd name="connsiteY2" fmla="*/ 599097 h 599894"/>
                  <a:gd name="connsiteX3" fmla="*/ 779 w 202195"/>
                  <a:gd name="connsiteY3" fmla="*/ 144735 h 599894"/>
                  <a:gd name="connsiteX4" fmla="*/ 439 w 202195"/>
                  <a:gd name="connsiteY4" fmla="*/ 578 h 59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195" h="599894">
                    <a:moveTo>
                      <a:pt x="202635" y="131886"/>
                    </a:moveTo>
                    <a:lnTo>
                      <a:pt x="169274" y="254160"/>
                    </a:lnTo>
                    <a:cubicBezTo>
                      <a:pt x="135916" y="376433"/>
                      <a:pt x="69202" y="620980"/>
                      <a:pt x="35501" y="599097"/>
                    </a:cubicBezTo>
                    <a:cubicBezTo>
                      <a:pt x="1803" y="577213"/>
                      <a:pt x="1119" y="288896"/>
                      <a:pt x="779" y="144735"/>
                    </a:cubicBezTo>
                    <a:lnTo>
                      <a:pt x="439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6" name="Freeform: Shape 3375">
                <a:extLst>
                  <a:ext uri="{FF2B5EF4-FFF2-40B4-BE49-F238E27FC236}">
                    <a16:creationId xmlns:a16="http://schemas.microsoft.com/office/drawing/2014/main" id="{D59619BC-1BBC-DD85-803B-224CD18D3BEE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7" name="Freeform: Shape 3376">
                <a:extLst>
                  <a:ext uri="{FF2B5EF4-FFF2-40B4-BE49-F238E27FC236}">
                    <a16:creationId xmlns:a16="http://schemas.microsoft.com/office/drawing/2014/main" id="{1DC76207-17B4-22D9-260C-8A372EFC5530}"/>
                  </a:ext>
                </a:extLst>
              </p:cNvPr>
              <p:cNvSpPr/>
              <p:nvPr/>
            </p:nvSpPr>
            <p:spPr>
              <a:xfrm>
                <a:off x="10370164" y="2217989"/>
                <a:ext cx="634744" cy="901700"/>
              </a:xfrm>
              <a:custGeom>
                <a:avLst/>
                <a:gdLst>
                  <a:gd name="connsiteX0" fmla="*/ 36072 w 634744"/>
                  <a:gd name="connsiteY0" fmla="*/ 559 h 901700"/>
                  <a:gd name="connsiteX1" fmla="*/ 19404 w 634744"/>
                  <a:gd name="connsiteY1" fmla="*/ 144354 h 901700"/>
                  <a:gd name="connsiteX2" fmla="*/ 69257 w 634744"/>
                  <a:gd name="connsiteY2" fmla="*/ 726022 h 901700"/>
                  <a:gd name="connsiteX3" fmla="*/ 518644 w 634744"/>
                  <a:gd name="connsiteY3" fmla="*/ 895771 h 901700"/>
                  <a:gd name="connsiteX4" fmla="*/ 635157 w 634744"/>
                  <a:gd name="connsiteY4" fmla="*/ 90226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744" h="901700">
                    <a:moveTo>
                      <a:pt x="36072" y="559"/>
                    </a:moveTo>
                    <a:lnTo>
                      <a:pt x="19404" y="144354"/>
                    </a:lnTo>
                    <a:cubicBezTo>
                      <a:pt x="2740" y="288149"/>
                      <a:pt x="-30588" y="575738"/>
                      <a:pt x="69257" y="726022"/>
                    </a:cubicBezTo>
                    <a:cubicBezTo>
                      <a:pt x="169106" y="876305"/>
                      <a:pt x="402132" y="889282"/>
                      <a:pt x="518644" y="895771"/>
                    </a:cubicBezTo>
                    <a:lnTo>
                      <a:pt x="635157" y="9022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8" name="Freeform: Shape 3377">
                <a:extLst>
                  <a:ext uri="{FF2B5EF4-FFF2-40B4-BE49-F238E27FC236}">
                    <a16:creationId xmlns:a16="http://schemas.microsoft.com/office/drawing/2014/main" id="{39B428DB-4533-532E-67C2-7D746B3297A3}"/>
                  </a:ext>
                </a:extLst>
              </p:cNvPr>
              <p:cNvSpPr/>
              <p:nvPr/>
            </p:nvSpPr>
            <p:spPr>
              <a:xfrm>
                <a:off x="10332249" y="2217989"/>
                <a:ext cx="301607" cy="2412359"/>
              </a:xfrm>
              <a:custGeom>
                <a:avLst/>
                <a:gdLst>
                  <a:gd name="connsiteX0" fmla="*/ 74001 w 301607"/>
                  <a:gd name="connsiteY0" fmla="*/ 507 h 2412359"/>
                  <a:gd name="connsiteX1" fmla="*/ 49604 w 301607"/>
                  <a:gd name="connsiteY1" fmla="*/ 175772 h 2412359"/>
                  <a:gd name="connsiteX2" fmla="*/ 14426 w 301607"/>
                  <a:gd name="connsiteY2" fmla="*/ 1103634 h 2412359"/>
                  <a:gd name="connsiteX3" fmla="*/ 239635 w 301607"/>
                  <a:gd name="connsiteY3" fmla="*/ 2186073 h 2412359"/>
                  <a:gd name="connsiteX4" fmla="*/ 302034 w 301607"/>
                  <a:gd name="connsiteY4" fmla="*/ 2412866 h 241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607" h="2412359">
                    <a:moveTo>
                      <a:pt x="74001" y="507"/>
                    </a:moveTo>
                    <a:lnTo>
                      <a:pt x="49604" y="175772"/>
                    </a:lnTo>
                    <a:cubicBezTo>
                      <a:pt x="25208" y="351041"/>
                      <a:pt x="-23580" y="701574"/>
                      <a:pt x="14426" y="1103634"/>
                    </a:cubicBezTo>
                    <a:cubicBezTo>
                      <a:pt x="52432" y="1505694"/>
                      <a:pt x="177233" y="1959280"/>
                      <a:pt x="239635" y="2186073"/>
                    </a:cubicBezTo>
                    <a:lnTo>
                      <a:pt x="302034" y="24128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79" name="Freeform: Shape 3378">
                <a:extLst>
                  <a:ext uri="{FF2B5EF4-FFF2-40B4-BE49-F238E27FC236}">
                    <a16:creationId xmlns:a16="http://schemas.microsoft.com/office/drawing/2014/main" id="{1DBA9012-5D1F-D753-BED1-99054FEE9E9B}"/>
                  </a:ext>
                </a:extLst>
              </p:cNvPr>
              <p:cNvSpPr/>
              <p:nvPr/>
            </p:nvSpPr>
            <p:spPr>
              <a:xfrm>
                <a:off x="10341120" y="2217989"/>
                <a:ext cx="359476" cy="580798"/>
              </a:xfrm>
              <a:custGeom>
                <a:avLst/>
                <a:gdLst>
                  <a:gd name="connsiteX0" fmla="*/ 65127 w 359476"/>
                  <a:gd name="connsiteY0" fmla="*/ 570 h 580798"/>
                  <a:gd name="connsiteX1" fmla="*/ 42121 w 359476"/>
                  <a:gd name="connsiteY1" fmla="*/ 131592 h 580798"/>
                  <a:gd name="connsiteX2" fmla="*/ 22234 w 359476"/>
                  <a:gd name="connsiteY2" fmla="*/ 572772 h 580798"/>
                  <a:gd name="connsiteX3" fmla="*/ 287765 w 359476"/>
                  <a:gd name="connsiteY3" fmla="*/ 372145 h 580798"/>
                  <a:gd name="connsiteX4" fmla="*/ 359900 w 359476"/>
                  <a:gd name="connsiteY4" fmla="*/ 289231 h 58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476" h="580798">
                    <a:moveTo>
                      <a:pt x="65127" y="570"/>
                    </a:moveTo>
                    <a:lnTo>
                      <a:pt x="42121" y="131592"/>
                    </a:lnTo>
                    <a:cubicBezTo>
                      <a:pt x="19114" y="262615"/>
                      <a:pt x="-26895" y="524664"/>
                      <a:pt x="22234" y="572772"/>
                    </a:cubicBezTo>
                    <a:cubicBezTo>
                      <a:pt x="71363" y="620884"/>
                      <a:pt x="215634" y="455059"/>
                      <a:pt x="287765" y="372145"/>
                    </a:cubicBezTo>
                    <a:lnTo>
                      <a:pt x="359900" y="28923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0" name="Freeform: Shape 3379">
                <a:extLst>
                  <a:ext uri="{FF2B5EF4-FFF2-40B4-BE49-F238E27FC236}">
                    <a16:creationId xmlns:a16="http://schemas.microsoft.com/office/drawing/2014/main" id="{BEDBF14A-7C97-FD98-EE91-9FA9F45EC782}"/>
                  </a:ext>
                </a:extLst>
              </p:cNvPr>
              <p:cNvSpPr/>
              <p:nvPr/>
            </p:nvSpPr>
            <p:spPr>
              <a:xfrm>
                <a:off x="10307258" y="2217989"/>
                <a:ext cx="178918" cy="516671"/>
              </a:xfrm>
              <a:custGeom>
                <a:avLst/>
                <a:gdLst>
                  <a:gd name="connsiteX0" fmla="*/ 98997 w 178918"/>
                  <a:gd name="connsiteY0" fmla="*/ 572 h 516671"/>
                  <a:gd name="connsiteX1" fmla="*/ 71525 w 178918"/>
                  <a:gd name="connsiteY1" fmla="*/ 126935 h 516671"/>
                  <a:gd name="connsiteX2" fmla="*/ 2502 w 178918"/>
                  <a:gd name="connsiteY2" fmla="*/ 516875 h 516671"/>
                  <a:gd name="connsiteX3" fmla="*/ 138488 w 178918"/>
                  <a:gd name="connsiteY3" fmla="*/ 181162 h 516671"/>
                  <a:gd name="connsiteX4" fmla="*/ 179351 w 178918"/>
                  <a:gd name="connsiteY4" fmla="*/ 65641 h 51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918" h="516671">
                    <a:moveTo>
                      <a:pt x="98997" y="572"/>
                    </a:moveTo>
                    <a:lnTo>
                      <a:pt x="71525" y="126935"/>
                    </a:lnTo>
                    <a:cubicBezTo>
                      <a:pt x="44053" y="253301"/>
                      <a:pt x="-10892" y="506030"/>
                      <a:pt x="2502" y="516875"/>
                    </a:cubicBezTo>
                    <a:cubicBezTo>
                      <a:pt x="15893" y="527720"/>
                      <a:pt x="97622" y="296680"/>
                      <a:pt x="138488" y="181162"/>
                    </a:cubicBezTo>
                    <a:lnTo>
                      <a:pt x="179351" y="656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1" name="Freeform: Shape 3380">
                <a:extLst>
                  <a:ext uri="{FF2B5EF4-FFF2-40B4-BE49-F238E27FC236}">
                    <a16:creationId xmlns:a16="http://schemas.microsoft.com/office/drawing/2014/main" id="{9BBF44F9-812A-3956-9661-E8C4A094C583}"/>
                  </a:ext>
                </a:extLst>
              </p:cNvPr>
              <p:cNvSpPr/>
              <p:nvPr/>
            </p:nvSpPr>
            <p:spPr>
              <a:xfrm>
                <a:off x="10372928" y="2217989"/>
                <a:ext cx="670714" cy="1104734"/>
              </a:xfrm>
              <a:custGeom>
                <a:avLst/>
                <a:gdLst>
                  <a:gd name="connsiteX0" fmla="*/ 33306 w 670714"/>
                  <a:gd name="connsiteY0" fmla="*/ 552 h 1104734"/>
                  <a:gd name="connsiteX1" fmla="*/ 17447 w 670714"/>
                  <a:gd name="connsiteY1" fmla="*/ 148575 h 1104734"/>
                  <a:gd name="connsiteX2" fmla="*/ 76177 w 670714"/>
                  <a:gd name="connsiteY2" fmla="*/ 776771 h 1104734"/>
                  <a:gd name="connsiteX3" fmla="*/ 548962 w 670714"/>
                  <a:gd name="connsiteY3" fmla="*/ 1069188 h 1104734"/>
                  <a:gd name="connsiteX4" fmla="*/ 671126 w 670714"/>
                  <a:gd name="connsiteY4" fmla="*/ 1105286 h 1104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714" h="1104734">
                    <a:moveTo>
                      <a:pt x="33306" y="552"/>
                    </a:moveTo>
                    <a:lnTo>
                      <a:pt x="17447" y="148575"/>
                    </a:lnTo>
                    <a:cubicBezTo>
                      <a:pt x="1588" y="296602"/>
                      <a:pt x="-30127" y="592651"/>
                      <a:pt x="76177" y="776771"/>
                    </a:cubicBezTo>
                    <a:cubicBezTo>
                      <a:pt x="182478" y="960895"/>
                      <a:pt x="426802" y="1033091"/>
                      <a:pt x="548962" y="1069188"/>
                    </a:cubicBezTo>
                    <a:lnTo>
                      <a:pt x="671126" y="11052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2" name="Freeform: Shape 3381">
                <a:extLst>
                  <a:ext uri="{FF2B5EF4-FFF2-40B4-BE49-F238E27FC236}">
                    <a16:creationId xmlns:a16="http://schemas.microsoft.com/office/drawing/2014/main" id="{5EECFEE8-CF04-4822-9B72-D153D0B9F154}"/>
                  </a:ext>
                </a:extLst>
              </p:cNvPr>
              <p:cNvSpPr/>
              <p:nvPr/>
            </p:nvSpPr>
            <p:spPr>
              <a:xfrm>
                <a:off x="10225414" y="2103605"/>
                <a:ext cx="180408" cy="586873"/>
              </a:xfrm>
              <a:custGeom>
                <a:avLst/>
                <a:gdLst>
                  <a:gd name="connsiteX0" fmla="*/ 180847 w 180408"/>
                  <a:gd name="connsiteY0" fmla="*/ 114962 h 586873"/>
                  <a:gd name="connsiteX1" fmla="*/ 148111 w 180408"/>
                  <a:gd name="connsiteY1" fmla="*/ 237586 h 586873"/>
                  <a:gd name="connsiteX2" fmla="*/ 21222 w 180408"/>
                  <a:gd name="connsiteY2" fmla="*/ 586401 h 586873"/>
                  <a:gd name="connsiteX3" fmla="*/ 4646 w 180408"/>
                  <a:gd name="connsiteY3" fmla="*/ 142266 h 586873"/>
                  <a:gd name="connsiteX4" fmla="*/ 8684 w 180408"/>
                  <a:gd name="connsiteY4" fmla="*/ 577 h 58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08" h="586873">
                    <a:moveTo>
                      <a:pt x="180847" y="114962"/>
                    </a:moveTo>
                    <a:lnTo>
                      <a:pt x="148111" y="237586"/>
                    </a:lnTo>
                    <a:cubicBezTo>
                      <a:pt x="115379" y="360215"/>
                      <a:pt x="49916" y="605468"/>
                      <a:pt x="21222" y="586401"/>
                    </a:cubicBezTo>
                    <a:cubicBezTo>
                      <a:pt x="-7472" y="567337"/>
                      <a:pt x="604" y="283957"/>
                      <a:pt x="4646" y="142266"/>
                    </a:cubicBezTo>
                    <a:lnTo>
                      <a:pt x="8684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3" name="Freeform: Shape 3382">
                <a:extLst>
                  <a:ext uri="{FF2B5EF4-FFF2-40B4-BE49-F238E27FC236}">
                    <a16:creationId xmlns:a16="http://schemas.microsoft.com/office/drawing/2014/main" id="{A32BDB6A-07F8-0E23-08DC-3B87DFF38415}"/>
                  </a:ext>
                </a:extLst>
              </p:cNvPr>
              <p:cNvSpPr/>
              <p:nvPr/>
            </p:nvSpPr>
            <p:spPr>
              <a:xfrm>
                <a:off x="8120803" y="2217989"/>
                <a:ext cx="2285019" cy="2333384"/>
              </a:xfrm>
              <a:custGeom>
                <a:avLst/>
                <a:gdLst>
                  <a:gd name="connsiteX0" fmla="*/ 2285530 w 2285019"/>
                  <a:gd name="connsiteY0" fmla="*/ 510 h 2333384"/>
                  <a:gd name="connsiteX1" fmla="*/ 2232579 w 2285019"/>
                  <a:gd name="connsiteY1" fmla="*/ 149824 h 2333384"/>
                  <a:gd name="connsiteX2" fmla="*/ 1901742 w 2285019"/>
                  <a:gd name="connsiteY2" fmla="*/ 810262 h 2333384"/>
                  <a:gd name="connsiteX3" fmla="*/ 1252767 w 2285019"/>
                  <a:gd name="connsiteY3" fmla="*/ 1273446 h 2333384"/>
                  <a:gd name="connsiteX4" fmla="*/ 565361 w 2285019"/>
                  <a:gd name="connsiteY4" fmla="*/ 1696543 h 2333384"/>
                  <a:gd name="connsiteX5" fmla="*/ 89510 w 2285019"/>
                  <a:gd name="connsiteY5" fmla="*/ 2218658 h 2333384"/>
                  <a:gd name="connsiteX6" fmla="*/ 510 w 2285019"/>
                  <a:gd name="connsiteY6" fmla="*/ 2333894 h 233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5019" h="2333384">
                    <a:moveTo>
                      <a:pt x="2285530" y="510"/>
                    </a:moveTo>
                    <a:lnTo>
                      <a:pt x="2232579" y="149824"/>
                    </a:lnTo>
                    <a:cubicBezTo>
                      <a:pt x="2179631" y="299138"/>
                      <a:pt x="2073737" y="597770"/>
                      <a:pt x="1901742" y="810262"/>
                    </a:cubicBezTo>
                    <a:cubicBezTo>
                      <a:pt x="1729747" y="1022751"/>
                      <a:pt x="1491653" y="1149101"/>
                      <a:pt x="1252767" y="1273446"/>
                    </a:cubicBezTo>
                    <a:cubicBezTo>
                      <a:pt x="1013880" y="1397792"/>
                      <a:pt x="774202" y="1520135"/>
                      <a:pt x="565361" y="1696543"/>
                    </a:cubicBezTo>
                    <a:cubicBezTo>
                      <a:pt x="356519" y="1872949"/>
                      <a:pt x="178514" y="2103421"/>
                      <a:pt x="89510" y="2218658"/>
                    </a:cubicBezTo>
                    <a:lnTo>
                      <a:pt x="510" y="23338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4" name="Freeform: Shape 3383">
                <a:extLst>
                  <a:ext uri="{FF2B5EF4-FFF2-40B4-BE49-F238E27FC236}">
                    <a16:creationId xmlns:a16="http://schemas.microsoft.com/office/drawing/2014/main" id="{9A9A97F7-00A9-563C-7C05-1FAB0A211A2E}"/>
                  </a:ext>
                </a:extLst>
              </p:cNvPr>
              <p:cNvSpPr/>
              <p:nvPr/>
            </p:nvSpPr>
            <p:spPr>
              <a:xfrm>
                <a:off x="8099677" y="2217989"/>
                <a:ext cx="2306146" cy="2306146"/>
              </a:xfrm>
              <a:custGeom>
                <a:avLst/>
                <a:gdLst>
                  <a:gd name="connsiteX0" fmla="*/ 2306657 w 2306146"/>
                  <a:gd name="connsiteY0" fmla="*/ 511 h 2306146"/>
                  <a:gd name="connsiteX1" fmla="*/ 2253486 w 2306146"/>
                  <a:gd name="connsiteY1" fmla="*/ 149540 h 2306146"/>
                  <a:gd name="connsiteX2" fmla="*/ 1921548 w 2306146"/>
                  <a:gd name="connsiteY2" fmla="*/ 808559 h 2306146"/>
                  <a:gd name="connsiteX3" fmla="*/ 1271253 w 2306146"/>
                  <a:gd name="connsiteY3" fmla="*/ 1270043 h 2306146"/>
                  <a:gd name="connsiteX4" fmla="*/ 579886 w 2306146"/>
                  <a:gd name="connsiteY4" fmla="*/ 1688032 h 2306146"/>
                  <a:gd name="connsiteX5" fmla="*/ 92371 w 2306146"/>
                  <a:gd name="connsiteY5" fmla="*/ 2195107 h 2306146"/>
                  <a:gd name="connsiteX6" fmla="*/ 511 w 2306146"/>
                  <a:gd name="connsiteY6" fmla="*/ 2306657 h 230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6146" h="2306146">
                    <a:moveTo>
                      <a:pt x="2306657" y="511"/>
                    </a:moveTo>
                    <a:lnTo>
                      <a:pt x="2253486" y="149540"/>
                    </a:lnTo>
                    <a:cubicBezTo>
                      <a:pt x="2200320" y="298572"/>
                      <a:pt x="2093982" y="596637"/>
                      <a:pt x="1921548" y="808559"/>
                    </a:cubicBezTo>
                    <a:cubicBezTo>
                      <a:pt x="1749114" y="1020482"/>
                      <a:pt x="1510579" y="1146264"/>
                      <a:pt x="1271253" y="1270043"/>
                    </a:cubicBezTo>
                    <a:cubicBezTo>
                      <a:pt x="1031926" y="1393821"/>
                      <a:pt x="791807" y="1515597"/>
                      <a:pt x="579886" y="1688032"/>
                    </a:cubicBezTo>
                    <a:cubicBezTo>
                      <a:pt x="367961" y="1860466"/>
                      <a:pt x="184236" y="2083562"/>
                      <a:pt x="92371" y="2195107"/>
                    </a:cubicBezTo>
                    <a:lnTo>
                      <a:pt x="511" y="23066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5" name="Freeform: Shape 3384">
                <a:extLst>
                  <a:ext uri="{FF2B5EF4-FFF2-40B4-BE49-F238E27FC236}">
                    <a16:creationId xmlns:a16="http://schemas.microsoft.com/office/drawing/2014/main" id="{856386DC-E2CF-29B5-A4A3-256436D41E79}"/>
                  </a:ext>
                </a:extLst>
              </p:cNvPr>
              <p:cNvSpPr/>
              <p:nvPr/>
            </p:nvSpPr>
            <p:spPr>
              <a:xfrm>
                <a:off x="8079121" y="2217989"/>
                <a:ext cx="2326701" cy="2278468"/>
              </a:xfrm>
              <a:custGeom>
                <a:avLst/>
                <a:gdLst>
                  <a:gd name="connsiteX0" fmla="*/ 2327213 w 2326701"/>
                  <a:gd name="connsiteY0" fmla="*/ 512 h 2278468"/>
                  <a:gd name="connsiteX1" fmla="*/ 2273831 w 2326701"/>
                  <a:gd name="connsiteY1" fmla="*/ 149255 h 2278468"/>
                  <a:gd name="connsiteX2" fmla="*/ 1940821 w 2326701"/>
                  <a:gd name="connsiteY2" fmla="*/ 806830 h 2278468"/>
                  <a:gd name="connsiteX3" fmla="*/ 1289240 w 2326701"/>
                  <a:gd name="connsiteY3" fmla="*/ 1266584 h 2278468"/>
                  <a:gd name="connsiteX4" fmla="*/ 594019 w 2326701"/>
                  <a:gd name="connsiteY4" fmla="*/ 1679383 h 2278468"/>
                  <a:gd name="connsiteX5" fmla="*/ 95159 w 2326701"/>
                  <a:gd name="connsiteY5" fmla="*/ 2171184 h 2278468"/>
                  <a:gd name="connsiteX6" fmla="*/ 511 w 2326701"/>
                  <a:gd name="connsiteY6" fmla="*/ 2278981 h 227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6701" h="2278468">
                    <a:moveTo>
                      <a:pt x="2327213" y="512"/>
                    </a:moveTo>
                    <a:lnTo>
                      <a:pt x="2273831" y="149255"/>
                    </a:lnTo>
                    <a:cubicBezTo>
                      <a:pt x="2220448" y="297999"/>
                      <a:pt x="2113683" y="595486"/>
                      <a:pt x="1940821" y="806830"/>
                    </a:cubicBezTo>
                    <a:cubicBezTo>
                      <a:pt x="1767955" y="1018177"/>
                      <a:pt x="1528995" y="1143382"/>
                      <a:pt x="1289240" y="1266584"/>
                    </a:cubicBezTo>
                    <a:cubicBezTo>
                      <a:pt x="1049485" y="1389786"/>
                      <a:pt x="808936" y="1510985"/>
                      <a:pt x="594019" y="1679383"/>
                    </a:cubicBezTo>
                    <a:cubicBezTo>
                      <a:pt x="379099" y="1847783"/>
                      <a:pt x="189807" y="2063384"/>
                      <a:pt x="95159" y="2171184"/>
                    </a:cubicBezTo>
                    <a:lnTo>
                      <a:pt x="511" y="22789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6" name="Freeform: Shape 3385">
                <a:extLst>
                  <a:ext uri="{FF2B5EF4-FFF2-40B4-BE49-F238E27FC236}">
                    <a16:creationId xmlns:a16="http://schemas.microsoft.com/office/drawing/2014/main" id="{4AFC5D0F-11E7-8D00-8DE2-FE1C271B13D5}"/>
                  </a:ext>
                </a:extLst>
              </p:cNvPr>
              <p:cNvSpPr/>
              <p:nvPr/>
            </p:nvSpPr>
            <p:spPr>
              <a:xfrm>
                <a:off x="8499862" y="2217989"/>
                <a:ext cx="1905960" cy="2681946"/>
              </a:xfrm>
              <a:custGeom>
                <a:avLst/>
                <a:gdLst>
                  <a:gd name="connsiteX0" fmla="*/ 1906458 w 1905960"/>
                  <a:gd name="connsiteY0" fmla="*/ 498 h 2681946"/>
                  <a:gd name="connsiteX1" fmla="*/ 1857457 w 1905960"/>
                  <a:gd name="connsiteY1" fmla="*/ 153444 h 2681946"/>
                  <a:gd name="connsiteX2" fmla="*/ 1546360 w 1905960"/>
                  <a:gd name="connsiteY2" fmla="*/ 832035 h 2681946"/>
                  <a:gd name="connsiteX3" fmla="*/ 921077 w 1905960"/>
                  <a:gd name="connsiteY3" fmla="*/ 1317005 h 2681946"/>
                  <a:gd name="connsiteX4" fmla="*/ 304744 w 1905960"/>
                  <a:gd name="connsiteY4" fmla="*/ 1805458 h 2681946"/>
                  <a:gd name="connsiteX5" fmla="*/ 38167 w 1905960"/>
                  <a:gd name="connsiteY5" fmla="*/ 2520007 h 2681946"/>
                  <a:gd name="connsiteX6" fmla="*/ 497 w 1905960"/>
                  <a:gd name="connsiteY6" fmla="*/ 2682444 h 268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960" h="2681946">
                    <a:moveTo>
                      <a:pt x="1906458" y="498"/>
                    </a:moveTo>
                    <a:lnTo>
                      <a:pt x="1857457" y="153444"/>
                    </a:lnTo>
                    <a:cubicBezTo>
                      <a:pt x="1808456" y="306390"/>
                      <a:pt x="1710458" y="612283"/>
                      <a:pt x="1546360" y="832035"/>
                    </a:cubicBezTo>
                    <a:cubicBezTo>
                      <a:pt x="1382262" y="1051786"/>
                      <a:pt x="1152066" y="1185397"/>
                      <a:pt x="921077" y="1317005"/>
                    </a:cubicBezTo>
                    <a:cubicBezTo>
                      <a:pt x="690088" y="1448612"/>
                      <a:pt x="458304" y="1578217"/>
                      <a:pt x="304744" y="1805458"/>
                    </a:cubicBezTo>
                    <a:cubicBezTo>
                      <a:pt x="151179" y="2032693"/>
                      <a:pt x="75840" y="2357569"/>
                      <a:pt x="38167" y="2520007"/>
                    </a:cubicBezTo>
                    <a:lnTo>
                      <a:pt x="497" y="26824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7" name="Freeform: Shape 3386">
                <a:extLst>
                  <a:ext uri="{FF2B5EF4-FFF2-40B4-BE49-F238E27FC236}">
                    <a16:creationId xmlns:a16="http://schemas.microsoft.com/office/drawing/2014/main" id="{151D70EC-8CFF-3CD9-4BB3-CF803AB725E1}"/>
                  </a:ext>
                </a:extLst>
              </p:cNvPr>
              <p:cNvSpPr/>
              <p:nvPr/>
            </p:nvSpPr>
            <p:spPr>
              <a:xfrm>
                <a:off x="8471351" y="2217989"/>
                <a:ext cx="1934471" cy="2662568"/>
              </a:xfrm>
              <a:custGeom>
                <a:avLst/>
                <a:gdLst>
                  <a:gd name="connsiteX0" fmla="*/ 1934970 w 1934471"/>
                  <a:gd name="connsiteY0" fmla="*/ 499 h 2662568"/>
                  <a:gd name="connsiteX1" fmla="*/ 1885673 w 1934471"/>
                  <a:gd name="connsiteY1" fmla="*/ 153240 h 2662568"/>
                  <a:gd name="connsiteX2" fmla="*/ 1573091 w 1934471"/>
                  <a:gd name="connsiteY2" fmla="*/ 830825 h 2662568"/>
                  <a:gd name="connsiteX3" fmla="*/ 946025 w 1934471"/>
                  <a:gd name="connsiteY3" fmla="*/ 1314583 h 2662568"/>
                  <a:gd name="connsiteX4" fmla="*/ 324346 w 1934471"/>
                  <a:gd name="connsiteY4" fmla="*/ 1799401 h 2662568"/>
                  <a:gd name="connsiteX5" fmla="*/ 42030 w 1934471"/>
                  <a:gd name="connsiteY5" fmla="*/ 2503255 h 2662568"/>
                  <a:gd name="connsiteX6" fmla="*/ 498 w 1934471"/>
                  <a:gd name="connsiteY6" fmla="*/ 2663067 h 266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71" h="2662568">
                    <a:moveTo>
                      <a:pt x="1934970" y="499"/>
                    </a:moveTo>
                    <a:lnTo>
                      <a:pt x="1885673" y="153240"/>
                    </a:lnTo>
                    <a:cubicBezTo>
                      <a:pt x="1836376" y="305985"/>
                      <a:pt x="1737781" y="611475"/>
                      <a:pt x="1573091" y="830825"/>
                    </a:cubicBezTo>
                    <a:cubicBezTo>
                      <a:pt x="1408400" y="1050172"/>
                      <a:pt x="1177608" y="1183379"/>
                      <a:pt x="946025" y="1314583"/>
                    </a:cubicBezTo>
                    <a:cubicBezTo>
                      <a:pt x="714442" y="1445788"/>
                      <a:pt x="482065" y="1574988"/>
                      <a:pt x="324346" y="1799401"/>
                    </a:cubicBezTo>
                    <a:cubicBezTo>
                      <a:pt x="166626" y="2023813"/>
                      <a:pt x="83562" y="2343440"/>
                      <a:pt x="42030" y="2503255"/>
                    </a:cubicBezTo>
                    <a:lnTo>
                      <a:pt x="498" y="26630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8" name="Freeform: Shape 3387">
                <a:extLst>
                  <a:ext uri="{FF2B5EF4-FFF2-40B4-BE49-F238E27FC236}">
                    <a16:creationId xmlns:a16="http://schemas.microsoft.com/office/drawing/2014/main" id="{F34D245E-BAB3-C791-B46C-CBF2EF99ADE5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89" name="Freeform: Shape 3388">
                <a:extLst>
                  <a:ext uri="{FF2B5EF4-FFF2-40B4-BE49-F238E27FC236}">
                    <a16:creationId xmlns:a16="http://schemas.microsoft.com/office/drawing/2014/main" id="{0E4BF1EE-A162-C79E-77EC-DC85D54C7353}"/>
                  </a:ext>
                </a:extLst>
              </p:cNvPr>
              <p:cNvSpPr/>
              <p:nvPr/>
            </p:nvSpPr>
            <p:spPr>
              <a:xfrm>
                <a:off x="10288004" y="2197433"/>
                <a:ext cx="145056" cy="520882"/>
              </a:xfrm>
              <a:custGeom>
                <a:avLst/>
                <a:gdLst>
                  <a:gd name="connsiteX0" fmla="*/ 145491 w 145056"/>
                  <a:gd name="connsiteY0" fmla="*/ 42255 h 520882"/>
                  <a:gd name="connsiteX1" fmla="*/ 111794 w 145056"/>
                  <a:gd name="connsiteY1" fmla="*/ 163757 h 520882"/>
                  <a:gd name="connsiteX2" fmla="*/ 1558 w 145056"/>
                  <a:gd name="connsiteY2" fmla="*/ 521309 h 520882"/>
                  <a:gd name="connsiteX3" fmla="*/ 66034 w 145056"/>
                  <a:gd name="connsiteY3" fmla="*/ 129021 h 520882"/>
                  <a:gd name="connsiteX4" fmla="*/ 90576 w 145056"/>
                  <a:gd name="connsiteY4" fmla="*/ 573 h 52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6" h="520882">
                    <a:moveTo>
                      <a:pt x="145491" y="42255"/>
                    </a:moveTo>
                    <a:lnTo>
                      <a:pt x="111794" y="163757"/>
                    </a:lnTo>
                    <a:cubicBezTo>
                      <a:pt x="78100" y="285255"/>
                      <a:pt x="10713" y="528255"/>
                      <a:pt x="1558" y="521309"/>
                    </a:cubicBezTo>
                    <a:cubicBezTo>
                      <a:pt x="-7594" y="514364"/>
                      <a:pt x="41491" y="257468"/>
                      <a:pt x="66034" y="129021"/>
                    </a:cubicBezTo>
                    <a:lnTo>
                      <a:pt x="90576" y="5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0" name="Freeform: Shape 3389">
                <a:extLst>
                  <a:ext uri="{FF2B5EF4-FFF2-40B4-BE49-F238E27FC236}">
                    <a16:creationId xmlns:a16="http://schemas.microsoft.com/office/drawing/2014/main" id="{65C987C8-8AA9-0431-DA7B-7253F24F5CBB}"/>
                  </a:ext>
                </a:extLst>
              </p:cNvPr>
              <p:cNvSpPr/>
              <p:nvPr/>
            </p:nvSpPr>
            <p:spPr>
              <a:xfrm>
                <a:off x="10279305" y="2177466"/>
                <a:ext cx="153756" cy="536027"/>
              </a:xfrm>
              <a:custGeom>
                <a:avLst/>
                <a:gdLst>
                  <a:gd name="connsiteX0" fmla="*/ 154192 w 153756"/>
                  <a:gd name="connsiteY0" fmla="*/ 62223 h 536027"/>
                  <a:gd name="connsiteX1" fmla="*/ 119909 w 153756"/>
                  <a:gd name="connsiteY1" fmla="*/ 183308 h 536027"/>
                  <a:gd name="connsiteX2" fmla="*/ 3235 w 153756"/>
                  <a:gd name="connsiteY2" fmla="*/ 536284 h 536027"/>
                  <a:gd name="connsiteX3" fmla="*/ 50733 w 153756"/>
                  <a:gd name="connsiteY3" fmla="*/ 131933 h 536027"/>
                  <a:gd name="connsiteX4" fmla="*/ 71179 w 153756"/>
                  <a:gd name="connsiteY4" fmla="*/ 574 h 53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56" h="536027">
                    <a:moveTo>
                      <a:pt x="154192" y="62223"/>
                    </a:moveTo>
                    <a:lnTo>
                      <a:pt x="119909" y="183308"/>
                    </a:lnTo>
                    <a:cubicBezTo>
                      <a:pt x="85630" y="304393"/>
                      <a:pt x="17068" y="546559"/>
                      <a:pt x="3235" y="536284"/>
                    </a:cubicBezTo>
                    <a:cubicBezTo>
                      <a:pt x="-10602" y="526010"/>
                      <a:pt x="30290" y="263292"/>
                      <a:pt x="50733" y="131933"/>
                    </a:cubicBezTo>
                    <a:lnTo>
                      <a:pt x="71179" y="5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1" name="Freeform: Shape 3390">
                <a:extLst>
                  <a:ext uri="{FF2B5EF4-FFF2-40B4-BE49-F238E27FC236}">
                    <a16:creationId xmlns:a16="http://schemas.microsoft.com/office/drawing/2014/main" id="{6302C399-AF92-7599-E880-087619FC408C}"/>
                  </a:ext>
                </a:extLst>
              </p:cNvPr>
              <p:cNvSpPr/>
              <p:nvPr/>
            </p:nvSpPr>
            <p:spPr>
              <a:xfrm>
                <a:off x="10257911" y="2139314"/>
                <a:ext cx="175150" cy="565143"/>
              </a:xfrm>
              <a:custGeom>
                <a:avLst/>
                <a:gdLst>
                  <a:gd name="connsiteX0" fmla="*/ 175586 w 175150"/>
                  <a:gd name="connsiteY0" fmla="*/ 100377 h 565143"/>
                  <a:gd name="connsiteX1" fmla="*/ 140107 w 175150"/>
                  <a:gd name="connsiteY1" fmla="*/ 220664 h 565143"/>
                  <a:gd name="connsiteX2" fmla="*/ 10274 w 175150"/>
                  <a:gd name="connsiteY2" fmla="*/ 564899 h 565143"/>
                  <a:gd name="connsiteX3" fmla="*/ 23083 w 175150"/>
                  <a:gd name="connsiteY3" fmla="*/ 137502 h 565143"/>
                  <a:gd name="connsiteX4" fmla="*/ 35153 w 175150"/>
                  <a:gd name="connsiteY4" fmla="*/ 576 h 56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50" h="565143">
                    <a:moveTo>
                      <a:pt x="175586" y="100377"/>
                    </a:moveTo>
                    <a:lnTo>
                      <a:pt x="140107" y="220664"/>
                    </a:lnTo>
                    <a:cubicBezTo>
                      <a:pt x="104632" y="340956"/>
                      <a:pt x="33679" y="581534"/>
                      <a:pt x="10274" y="564899"/>
                    </a:cubicBezTo>
                    <a:cubicBezTo>
                      <a:pt x="-13131" y="548268"/>
                      <a:pt x="11013" y="274424"/>
                      <a:pt x="23083" y="137502"/>
                    </a:cubicBezTo>
                    <a:lnTo>
                      <a:pt x="35153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2" name="Freeform: Shape 3391">
                <a:extLst>
                  <a:ext uri="{FF2B5EF4-FFF2-40B4-BE49-F238E27FC236}">
                    <a16:creationId xmlns:a16="http://schemas.microsoft.com/office/drawing/2014/main" id="{6C9F8660-D83B-B6BA-0528-2C15B75BC819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229433" cy="605680"/>
              </a:xfrm>
              <a:custGeom>
                <a:avLst/>
                <a:gdLst>
                  <a:gd name="connsiteX0" fmla="*/ 229872 w 229433"/>
                  <a:gd name="connsiteY0" fmla="*/ 153012 h 605680"/>
                  <a:gd name="connsiteX1" fmla="*/ 192539 w 229433"/>
                  <a:gd name="connsiteY1" fmla="*/ 272206 h 605680"/>
                  <a:gd name="connsiteX2" fmla="*/ 42310 w 229433"/>
                  <a:gd name="connsiteY2" fmla="*/ 604378 h 605680"/>
                  <a:gd name="connsiteX3" fmla="*/ 1345 w 229433"/>
                  <a:gd name="connsiteY3" fmla="*/ 145178 h 605680"/>
                  <a:gd name="connsiteX4" fmla="*/ 438 w 229433"/>
                  <a:gd name="connsiteY4" fmla="*/ 578 h 60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33" h="605680">
                    <a:moveTo>
                      <a:pt x="229872" y="153012"/>
                    </a:moveTo>
                    <a:lnTo>
                      <a:pt x="192539" y="272206"/>
                    </a:lnTo>
                    <a:cubicBezTo>
                      <a:pt x="155209" y="391396"/>
                      <a:pt x="80547" y="629784"/>
                      <a:pt x="42310" y="604378"/>
                    </a:cubicBezTo>
                    <a:cubicBezTo>
                      <a:pt x="4070" y="578973"/>
                      <a:pt x="2256" y="289773"/>
                      <a:pt x="1345" y="145178"/>
                    </a:cubicBezTo>
                    <a:lnTo>
                      <a:pt x="438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3" name="Freeform: Shape 3392">
                <a:extLst>
                  <a:ext uri="{FF2B5EF4-FFF2-40B4-BE49-F238E27FC236}">
                    <a16:creationId xmlns:a16="http://schemas.microsoft.com/office/drawing/2014/main" id="{A3A3AE32-649C-77EC-EACC-84B49A6F8425}"/>
                  </a:ext>
                </a:extLst>
              </p:cNvPr>
              <p:cNvSpPr/>
              <p:nvPr/>
            </p:nvSpPr>
            <p:spPr>
              <a:xfrm>
                <a:off x="10386280" y="2239115"/>
                <a:ext cx="626854" cy="914048"/>
              </a:xfrm>
              <a:custGeom>
                <a:avLst/>
                <a:gdLst>
                  <a:gd name="connsiteX0" fmla="*/ 47193 w 626854"/>
                  <a:gd name="connsiteY0" fmla="*/ 557 h 914048"/>
                  <a:gd name="connsiteX1" fmla="*/ 26725 w 626854"/>
                  <a:gd name="connsiteY1" fmla="*/ 141967 h 914048"/>
                  <a:gd name="connsiteX2" fmla="*/ 62006 w 626854"/>
                  <a:gd name="connsiteY2" fmla="*/ 718544 h 914048"/>
                  <a:gd name="connsiteX3" fmla="*/ 510121 w 626854"/>
                  <a:gd name="connsiteY3" fmla="*/ 903677 h 914048"/>
                  <a:gd name="connsiteX4" fmla="*/ 627266 w 626854"/>
                  <a:gd name="connsiteY4" fmla="*/ 914606 h 91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54" h="914048">
                    <a:moveTo>
                      <a:pt x="47193" y="557"/>
                    </a:moveTo>
                    <a:lnTo>
                      <a:pt x="26725" y="141967"/>
                    </a:lnTo>
                    <a:cubicBezTo>
                      <a:pt x="6261" y="283381"/>
                      <a:pt x="-34672" y="566201"/>
                      <a:pt x="62006" y="718544"/>
                    </a:cubicBezTo>
                    <a:cubicBezTo>
                      <a:pt x="158687" y="870886"/>
                      <a:pt x="392975" y="892744"/>
                      <a:pt x="510121" y="903677"/>
                    </a:cubicBezTo>
                    <a:lnTo>
                      <a:pt x="627266" y="9146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4" name="Freeform: Shape 3393">
                <a:extLst>
                  <a:ext uri="{FF2B5EF4-FFF2-40B4-BE49-F238E27FC236}">
                    <a16:creationId xmlns:a16="http://schemas.microsoft.com/office/drawing/2014/main" id="{802AE68B-8D16-169A-C03E-DF3DAD880E83}"/>
                  </a:ext>
                </a:extLst>
              </p:cNvPr>
              <p:cNvSpPr/>
              <p:nvPr/>
            </p:nvSpPr>
            <p:spPr>
              <a:xfrm>
                <a:off x="10339017" y="2239115"/>
                <a:ext cx="271507" cy="2416605"/>
              </a:xfrm>
              <a:custGeom>
                <a:avLst/>
                <a:gdLst>
                  <a:gd name="connsiteX0" fmla="*/ 94472 w 271507"/>
                  <a:gd name="connsiteY0" fmla="*/ 506 h 2416605"/>
                  <a:gd name="connsiteX1" fmla="*/ 65617 w 271507"/>
                  <a:gd name="connsiteY1" fmla="*/ 173221 h 2416605"/>
                  <a:gd name="connsiteX2" fmla="*/ 8635 w 271507"/>
                  <a:gd name="connsiteY2" fmla="*/ 1094131 h 2416605"/>
                  <a:gd name="connsiteX3" fmla="*/ 213505 w 271507"/>
                  <a:gd name="connsiteY3" fmla="*/ 2187059 h 2416605"/>
                  <a:gd name="connsiteX4" fmla="*/ 271935 w 271507"/>
                  <a:gd name="connsiteY4" fmla="*/ 2417111 h 241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507" h="2416605">
                    <a:moveTo>
                      <a:pt x="94472" y="506"/>
                    </a:moveTo>
                    <a:lnTo>
                      <a:pt x="65617" y="173221"/>
                    </a:lnTo>
                    <a:cubicBezTo>
                      <a:pt x="36762" y="345933"/>
                      <a:pt x="-20944" y="691364"/>
                      <a:pt x="8635" y="1094131"/>
                    </a:cubicBezTo>
                    <a:cubicBezTo>
                      <a:pt x="38210" y="1496899"/>
                      <a:pt x="155071" y="1957007"/>
                      <a:pt x="213505" y="2187059"/>
                    </a:cubicBezTo>
                    <a:lnTo>
                      <a:pt x="271935" y="24171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5" name="Freeform: Shape 3394">
                <a:extLst>
                  <a:ext uri="{FF2B5EF4-FFF2-40B4-BE49-F238E27FC236}">
                    <a16:creationId xmlns:a16="http://schemas.microsoft.com/office/drawing/2014/main" id="{8E990EF6-DE24-DEC4-EAD2-E72A49C3F4A5}"/>
                  </a:ext>
                </a:extLst>
              </p:cNvPr>
              <p:cNvSpPr/>
              <p:nvPr/>
            </p:nvSpPr>
            <p:spPr>
              <a:xfrm>
                <a:off x="10358275" y="2239115"/>
                <a:ext cx="384003" cy="581424"/>
              </a:xfrm>
              <a:custGeom>
                <a:avLst/>
                <a:gdLst>
                  <a:gd name="connsiteX0" fmla="*/ 75208 w 384003"/>
                  <a:gd name="connsiteY0" fmla="*/ 568 h 581424"/>
                  <a:gd name="connsiteX1" fmla="*/ 49097 w 384003"/>
                  <a:gd name="connsiteY1" fmla="*/ 129656 h 581424"/>
                  <a:gd name="connsiteX2" fmla="*/ 22308 w 384003"/>
                  <a:gd name="connsiteY2" fmla="*/ 570656 h 581424"/>
                  <a:gd name="connsiteX3" fmla="*/ 306778 w 384003"/>
                  <a:gd name="connsiteY3" fmla="*/ 398361 h 581424"/>
                  <a:gd name="connsiteX4" fmla="*/ 384426 w 384003"/>
                  <a:gd name="connsiteY4" fmla="*/ 323019 h 581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003" h="581424">
                    <a:moveTo>
                      <a:pt x="75208" y="568"/>
                    </a:moveTo>
                    <a:lnTo>
                      <a:pt x="49097" y="129656"/>
                    </a:lnTo>
                    <a:cubicBezTo>
                      <a:pt x="22989" y="258740"/>
                      <a:pt x="-29227" y="516912"/>
                      <a:pt x="22308" y="570656"/>
                    </a:cubicBezTo>
                    <a:cubicBezTo>
                      <a:pt x="73844" y="624398"/>
                      <a:pt x="229135" y="473708"/>
                      <a:pt x="306778" y="398361"/>
                    </a:cubicBezTo>
                    <a:lnTo>
                      <a:pt x="384426" y="3230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6" name="Freeform: Shape 3395">
                <a:extLst>
                  <a:ext uri="{FF2B5EF4-FFF2-40B4-BE49-F238E27FC236}">
                    <a16:creationId xmlns:a16="http://schemas.microsoft.com/office/drawing/2014/main" id="{8A85F88A-E537-6839-61A4-40BA1467B7E6}"/>
                  </a:ext>
                </a:extLst>
              </p:cNvPr>
              <p:cNvSpPr/>
              <p:nvPr/>
            </p:nvSpPr>
            <p:spPr>
              <a:xfrm>
                <a:off x="10315290" y="2239115"/>
                <a:ext cx="170886" cy="500627"/>
              </a:xfrm>
              <a:custGeom>
                <a:avLst/>
                <a:gdLst>
                  <a:gd name="connsiteX0" fmla="*/ 118204 w 170886"/>
                  <a:gd name="connsiteY0" fmla="*/ 571 h 500627"/>
                  <a:gd name="connsiteX1" fmla="*/ 86759 w 170886"/>
                  <a:gd name="connsiteY1" fmla="*/ 123854 h 500627"/>
                  <a:gd name="connsiteX2" fmla="*/ 1277 w 170886"/>
                  <a:gd name="connsiteY2" fmla="*/ 501029 h 500627"/>
                  <a:gd name="connsiteX3" fmla="*/ 131023 w 170886"/>
                  <a:gd name="connsiteY3" fmla="*/ 160474 h 500627"/>
                  <a:gd name="connsiteX4" fmla="*/ 171319 w 170886"/>
                  <a:gd name="connsiteY4" fmla="*/ 44513 h 50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86" h="500627">
                    <a:moveTo>
                      <a:pt x="118204" y="571"/>
                    </a:moveTo>
                    <a:lnTo>
                      <a:pt x="86759" y="123854"/>
                    </a:lnTo>
                    <a:cubicBezTo>
                      <a:pt x="55315" y="247141"/>
                      <a:pt x="-7574" y="493707"/>
                      <a:pt x="1277" y="501029"/>
                    </a:cubicBezTo>
                    <a:cubicBezTo>
                      <a:pt x="10132" y="508356"/>
                      <a:pt x="90728" y="276435"/>
                      <a:pt x="131023" y="160474"/>
                    </a:cubicBezTo>
                    <a:lnTo>
                      <a:pt x="171319" y="44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7" name="Freeform: Shape 3396">
                <a:extLst>
                  <a:ext uri="{FF2B5EF4-FFF2-40B4-BE49-F238E27FC236}">
                    <a16:creationId xmlns:a16="http://schemas.microsoft.com/office/drawing/2014/main" id="{5ED45825-DC5A-2F1F-6F75-F9C7C5EFDB2F}"/>
                  </a:ext>
                </a:extLst>
              </p:cNvPr>
              <p:cNvSpPr/>
              <p:nvPr/>
            </p:nvSpPr>
            <p:spPr>
              <a:xfrm>
                <a:off x="10389076" y="2239115"/>
                <a:ext cx="658527" cy="1117851"/>
              </a:xfrm>
              <a:custGeom>
                <a:avLst/>
                <a:gdLst>
                  <a:gd name="connsiteX0" fmla="*/ 44396 w 658527"/>
                  <a:gd name="connsiteY0" fmla="*/ 550 h 1117851"/>
                  <a:gd name="connsiteX1" fmla="*/ 24645 w 658527"/>
                  <a:gd name="connsiteY1" fmla="*/ 146207 h 1117851"/>
                  <a:gd name="connsiteX2" fmla="*/ 67826 w 658527"/>
                  <a:gd name="connsiteY2" fmla="*/ 769487 h 1117851"/>
                  <a:gd name="connsiteX3" fmla="*/ 536767 w 658527"/>
                  <a:gd name="connsiteY3" fmla="*/ 1077750 h 1117851"/>
                  <a:gd name="connsiteX4" fmla="*/ 658938 w 658527"/>
                  <a:gd name="connsiteY4" fmla="*/ 1118401 h 111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527" h="1117851">
                    <a:moveTo>
                      <a:pt x="44396" y="550"/>
                    </a:moveTo>
                    <a:lnTo>
                      <a:pt x="24645" y="146207"/>
                    </a:lnTo>
                    <a:cubicBezTo>
                      <a:pt x="4897" y="291863"/>
                      <a:pt x="-34598" y="583180"/>
                      <a:pt x="67826" y="769487"/>
                    </a:cubicBezTo>
                    <a:cubicBezTo>
                      <a:pt x="170250" y="955795"/>
                      <a:pt x="414596" y="1037098"/>
                      <a:pt x="536767" y="1077750"/>
                    </a:cubicBezTo>
                    <a:lnTo>
                      <a:pt x="658938" y="111840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8" name="Freeform: Shape 3397">
                <a:extLst>
                  <a:ext uri="{FF2B5EF4-FFF2-40B4-BE49-F238E27FC236}">
                    <a16:creationId xmlns:a16="http://schemas.microsoft.com/office/drawing/2014/main" id="{041FF4E1-0E7D-E2BB-AFC3-0CC8216672F2}"/>
                  </a:ext>
                </a:extLst>
              </p:cNvPr>
              <p:cNvSpPr/>
              <p:nvPr/>
            </p:nvSpPr>
            <p:spPr>
              <a:xfrm>
                <a:off x="10227120" y="2103605"/>
                <a:ext cx="205941" cy="592602"/>
              </a:xfrm>
              <a:custGeom>
                <a:avLst/>
                <a:gdLst>
                  <a:gd name="connsiteX0" fmla="*/ 206378 w 205941"/>
                  <a:gd name="connsiteY0" fmla="*/ 136088 h 592602"/>
                  <a:gd name="connsiteX1" fmla="*/ 169671 w 205941"/>
                  <a:gd name="connsiteY1" fmla="*/ 255633 h 592602"/>
                  <a:gd name="connsiteX2" fmla="*/ 26326 w 205941"/>
                  <a:gd name="connsiteY2" fmla="*/ 591686 h 592602"/>
                  <a:gd name="connsiteX3" fmla="*/ 3506 w 205941"/>
                  <a:gd name="connsiteY3" fmla="*/ 142708 h 592602"/>
                  <a:gd name="connsiteX4" fmla="*/ 6977 w 205941"/>
                  <a:gd name="connsiteY4" fmla="*/ 577 h 59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41" h="592602">
                    <a:moveTo>
                      <a:pt x="206378" y="136088"/>
                    </a:moveTo>
                    <a:lnTo>
                      <a:pt x="169671" y="255633"/>
                    </a:lnTo>
                    <a:cubicBezTo>
                      <a:pt x="132967" y="375178"/>
                      <a:pt x="59559" y="614268"/>
                      <a:pt x="26326" y="591686"/>
                    </a:cubicBezTo>
                    <a:cubicBezTo>
                      <a:pt x="-6911" y="569100"/>
                      <a:pt x="35" y="284839"/>
                      <a:pt x="3506" y="142708"/>
                    </a:cubicBezTo>
                    <a:lnTo>
                      <a:pt x="6977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399" name="Freeform: Shape 3398">
                <a:extLst>
                  <a:ext uri="{FF2B5EF4-FFF2-40B4-BE49-F238E27FC236}">
                    <a16:creationId xmlns:a16="http://schemas.microsoft.com/office/drawing/2014/main" id="{C92D49C3-971B-15F7-007D-365A3354250F}"/>
                  </a:ext>
                </a:extLst>
              </p:cNvPr>
              <p:cNvSpPr/>
              <p:nvPr/>
            </p:nvSpPr>
            <p:spPr>
              <a:xfrm>
                <a:off x="8558069" y="2239115"/>
                <a:ext cx="1874991" cy="2697757"/>
              </a:xfrm>
              <a:custGeom>
                <a:avLst/>
                <a:gdLst>
                  <a:gd name="connsiteX0" fmla="*/ 1875486 w 1874991"/>
                  <a:gd name="connsiteY0" fmla="*/ 496 h 2697757"/>
                  <a:gd name="connsiteX1" fmla="*/ 1823402 w 1874991"/>
                  <a:gd name="connsiteY1" fmla="*/ 150966 h 2697757"/>
                  <a:gd name="connsiteX2" fmla="*/ 1500300 w 1874991"/>
                  <a:gd name="connsiteY2" fmla="*/ 819817 h 2697757"/>
                  <a:gd name="connsiteX3" fmla="*/ 873548 w 1874991"/>
                  <a:gd name="connsiteY3" fmla="*/ 1303135 h 2697757"/>
                  <a:gd name="connsiteX4" fmla="*/ 266424 w 1874991"/>
                  <a:gd name="connsiteY4" fmla="*/ 1797193 h 2697757"/>
                  <a:gd name="connsiteX5" fmla="*/ 30567 w 1874991"/>
                  <a:gd name="connsiteY5" fmla="*/ 2531036 h 2697757"/>
                  <a:gd name="connsiteX6" fmla="*/ 494 w 1874991"/>
                  <a:gd name="connsiteY6" fmla="*/ 2698254 h 269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4991" h="2697757">
                    <a:moveTo>
                      <a:pt x="1875486" y="496"/>
                    </a:moveTo>
                    <a:lnTo>
                      <a:pt x="1823402" y="150966"/>
                    </a:lnTo>
                    <a:cubicBezTo>
                      <a:pt x="1771321" y="301436"/>
                      <a:pt x="1667157" y="602376"/>
                      <a:pt x="1500300" y="819817"/>
                    </a:cubicBezTo>
                    <a:cubicBezTo>
                      <a:pt x="1333444" y="1037258"/>
                      <a:pt x="1103892" y="1171198"/>
                      <a:pt x="873548" y="1303135"/>
                    </a:cubicBezTo>
                    <a:cubicBezTo>
                      <a:pt x="643204" y="1435072"/>
                      <a:pt x="412066" y="1565006"/>
                      <a:pt x="266424" y="1797193"/>
                    </a:cubicBezTo>
                    <a:cubicBezTo>
                      <a:pt x="120785" y="2029378"/>
                      <a:pt x="60640" y="2363814"/>
                      <a:pt x="30567" y="2531036"/>
                    </a:cubicBezTo>
                    <a:lnTo>
                      <a:pt x="494" y="26982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0" name="Freeform: Shape 3399">
                <a:extLst>
                  <a:ext uri="{FF2B5EF4-FFF2-40B4-BE49-F238E27FC236}">
                    <a16:creationId xmlns:a16="http://schemas.microsoft.com/office/drawing/2014/main" id="{6673C18D-CE7B-068E-AC74-2F262C35C30A}"/>
                  </a:ext>
                </a:extLst>
              </p:cNvPr>
              <p:cNvSpPr/>
              <p:nvPr/>
            </p:nvSpPr>
            <p:spPr>
              <a:xfrm>
                <a:off x="8528772" y="2239115"/>
                <a:ext cx="1904289" cy="2679594"/>
              </a:xfrm>
              <a:custGeom>
                <a:avLst/>
                <a:gdLst>
                  <a:gd name="connsiteX0" fmla="*/ 1904784 w 1904289"/>
                  <a:gd name="connsiteY0" fmla="*/ 497 h 2679594"/>
                  <a:gd name="connsiteX1" fmla="*/ 1852397 w 1904289"/>
                  <a:gd name="connsiteY1" fmla="*/ 150776 h 2679594"/>
                  <a:gd name="connsiteX2" fmla="*/ 1527766 w 1904289"/>
                  <a:gd name="connsiteY2" fmla="*/ 818683 h 2679594"/>
                  <a:gd name="connsiteX3" fmla="*/ 899184 w 1904289"/>
                  <a:gd name="connsiteY3" fmla="*/ 1300865 h 2679594"/>
                  <a:gd name="connsiteX4" fmla="*/ 286567 w 1904289"/>
                  <a:gd name="connsiteY4" fmla="*/ 1791517 h 2679594"/>
                  <a:gd name="connsiteX5" fmla="*/ 34536 w 1904289"/>
                  <a:gd name="connsiteY5" fmla="*/ 2515331 h 2679594"/>
                  <a:gd name="connsiteX6" fmla="*/ 495 w 1904289"/>
                  <a:gd name="connsiteY6" fmla="*/ 2680091 h 2679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289" h="2679594">
                    <a:moveTo>
                      <a:pt x="1904784" y="497"/>
                    </a:moveTo>
                    <a:lnTo>
                      <a:pt x="1852397" y="150776"/>
                    </a:lnTo>
                    <a:cubicBezTo>
                      <a:pt x="1800009" y="301060"/>
                      <a:pt x="1695233" y="601619"/>
                      <a:pt x="1527766" y="818683"/>
                    </a:cubicBezTo>
                    <a:cubicBezTo>
                      <a:pt x="1360299" y="1035744"/>
                      <a:pt x="1130138" y="1169306"/>
                      <a:pt x="899184" y="1300865"/>
                    </a:cubicBezTo>
                    <a:cubicBezTo>
                      <a:pt x="668230" y="1432424"/>
                      <a:pt x="436481" y="1561979"/>
                      <a:pt x="286567" y="1791517"/>
                    </a:cubicBezTo>
                    <a:cubicBezTo>
                      <a:pt x="136653" y="2021054"/>
                      <a:pt x="68574" y="2350570"/>
                      <a:pt x="34536" y="2515331"/>
                    </a:cubicBezTo>
                    <a:lnTo>
                      <a:pt x="495" y="26800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1" name="Freeform: Shape 3400">
                <a:extLst>
                  <a:ext uri="{FF2B5EF4-FFF2-40B4-BE49-F238E27FC236}">
                    <a16:creationId xmlns:a16="http://schemas.microsoft.com/office/drawing/2014/main" id="{D4698067-2B12-1050-0308-FD291382DDE0}"/>
                  </a:ext>
                </a:extLst>
              </p:cNvPr>
              <p:cNvSpPr/>
              <p:nvPr/>
            </p:nvSpPr>
            <p:spPr>
              <a:xfrm>
                <a:off x="8904308" y="1943724"/>
                <a:ext cx="1528753" cy="1293017"/>
              </a:xfrm>
              <a:custGeom>
                <a:avLst/>
                <a:gdLst>
                  <a:gd name="connsiteX0" fmla="*/ 1529236 w 1528753"/>
                  <a:gd name="connsiteY0" fmla="*/ 295956 h 1293017"/>
                  <a:gd name="connsiteX1" fmla="*/ 1481423 w 1528753"/>
                  <a:gd name="connsiteY1" fmla="*/ 415248 h 1293017"/>
                  <a:gd name="connsiteX2" fmla="*/ 1179675 w 1528753"/>
                  <a:gd name="connsiteY2" fmla="*/ 928205 h 1293017"/>
                  <a:gd name="connsiteX3" fmla="*/ 578548 w 1528753"/>
                  <a:gd name="connsiteY3" fmla="*/ 1224451 h 1293017"/>
                  <a:gd name="connsiteX4" fmla="*/ 48303 w 1528753"/>
                  <a:gd name="connsiteY4" fmla="*/ 1157291 h 1293017"/>
                  <a:gd name="connsiteX5" fmla="*/ 38804 w 1528753"/>
                  <a:gd name="connsiteY5" fmla="*/ 238667 h 1293017"/>
                  <a:gd name="connsiteX6" fmla="*/ 64253 w 1528753"/>
                  <a:gd name="connsiteY6" fmla="*/ 564 h 129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8753" h="1293017">
                    <a:moveTo>
                      <a:pt x="1529236" y="295956"/>
                    </a:moveTo>
                    <a:lnTo>
                      <a:pt x="1481423" y="415248"/>
                    </a:lnTo>
                    <a:cubicBezTo>
                      <a:pt x="1433611" y="534537"/>
                      <a:pt x="1337991" y="773122"/>
                      <a:pt x="1179675" y="928205"/>
                    </a:cubicBezTo>
                    <a:cubicBezTo>
                      <a:pt x="1021359" y="1083287"/>
                      <a:pt x="800350" y="1154870"/>
                      <a:pt x="578548" y="1224451"/>
                    </a:cubicBezTo>
                    <a:cubicBezTo>
                      <a:pt x="356746" y="1294031"/>
                      <a:pt x="134150" y="1361607"/>
                      <a:pt x="48303" y="1157291"/>
                    </a:cubicBezTo>
                    <a:cubicBezTo>
                      <a:pt x="-37545" y="952978"/>
                      <a:pt x="13354" y="476769"/>
                      <a:pt x="38804" y="238667"/>
                    </a:cubicBezTo>
                    <a:lnTo>
                      <a:pt x="64253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2" name="Freeform: Shape 3401">
                <a:extLst>
                  <a:ext uri="{FF2B5EF4-FFF2-40B4-BE49-F238E27FC236}">
                    <a16:creationId xmlns:a16="http://schemas.microsoft.com/office/drawing/2014/main" id="{54F23E0B-2135-FCAD-43A0-A97C815A5B27}"/>
                  </a:ext>
                </a:extLst>
              </p:cNvPr>
              <p:cNvSpPr/>
              <p:nvPr/>
            </p:nvSpPr>
            <p:spPr>
              <a:xfrm>
                <a:off x="8823719" y="1986320"/>
                <a:ext cx="1609342" cy="1257772"/>
              </a:xfrm>
              <a:custGeom>
                <a:avLst/>
                <a:gdLst>
                  <a:gd name="connsiteX0" fmla="*/ 1609827 w 1609342"/>
                  <a:gd name="connsiteY0" fmla="*/ 253358 h 1257772"/>
                  <a:gd name="connsiteX1" fmla="*/ 1560647 w 1609342"/>
                  <a:gd name="connsiteY1" fmla="*/ 373093 h 1257772"/>
                  <a:gd name="connsiteX2" fmla="*/ 1252074 w 1609342"/>
                  <a:gd name="connsiteY2" fmla="*/ 888269 h 1257772"/>
                  <a:gd name="connsiteX3" fmla="*/ 642752 w 1609342"/>
                  <a:gd name="connsiteY3" fmla="*/ 1187178 h 1257772"/>
                  <a:gd name="connsiteX4" fmla="*/ 87925 w 1609342"/>
                  <a:gd name="connsiteY4" fmla="*/ 1128007 h 1257772"/>
                  <a:gd name="connsiteX5" fmla="*/ 6046 w 1609342"/>
                  <a:gd name="connsiteY5" fmla="*/ 232897 h 1257772"/>
                  <a:gd name="connsiteX6" fmla="*/ 13746 w 1609342"/>
                  <a:gd name="connsiteY6" fmla="*/ 562 h 125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9342" h="1257772">
                    <a:moveTo>
                      <a:pt x="1609827" y="253358"/>
                    </a:moveTo>
                    <a:lnTo>
                      <a:pt x="1560647" y="373093"/>
                    </a:lnTo>
                    <a:cubicBezTo>
                      <a:pt x="1511471" y="492828"/>
                      <a:pt x="1413118" y="732298"/>
                      <a:pt x="1252074" y="888269"/>
                    </a:cubicBezTo>
                    <a:cubicBezTo>
                      <a:pt x="1091026" y="1044240"/>
                      <a:pt x="867286" y="1116708"/>
                      <a:pt x="642752" y="1187178"/>
                    </a:cubicBezTo>
                    <a:cubicBezTo>
                      <a:pt x="418219" y="1257645"/>
                      <a:pt x="192891" y="1326109"/>
                      <a:pt x="87925" y="1128007"/>
                    </a:cubicBezTo>
                    <a:cubicBezTo>
                      <a:pt x="-17040" y="929904"/>
                      <a:pt x="-1649" y="465231"/>
                      <a:pt x="6046" y="232897"/>
                    </a:cubicBezTo>
                    <a:lnTo>
                      <a:pt x="13746" y="5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3" name="Freeform: Shape 3402">
                <a:extLst>
                  <a:ext uri="{FF2B5EF4-FFF2-40B4-BE49-F238E27FC236}">
                    <a16:creationId xmlns:a16="http://schemas.microsoft.com/office/drawing/2014/main" id="{622E1F6A-7A5A-CC15-AA3C-90EB81F22E3E}"/>
                  </a:ext>
                </a:extLst>
              </p:cNvPr>
              <p:cNvSpPr/>
              <p:nvPr/>
            </p:nvSpPr>
            <p:spPr>
              <a:xfrm>
                <a:off x="8885867" y="1953339"/>
                <a:ext cx="1547193" cy="1285057"/>
              </a:xfrm>
              <a:custGeom>
                <a:avLst/>
                <a:gdLst>
                  <a:gd name="connsiteX0" fmla="*/ 1547677 w 1547193"/>
                  <a:gd name="connsiteY0" fmla="*/ 286339 h 1285057"/>
                  <a:gd name="connsiteX1" fmla="*/ 1499521 w 1547193"/>
                  <a:gd name="connsiteY1" fmla="*/ 405731 h 1285057"/>
                  <a:gd name="connsiteX2" fmla="*/ 1196046 w 1547193"/>
                  <a:gd name="connsiteY2" fmla="*/ 919188 h 1285057"/>
                  <a:gd name="connsiteX3" fmla="*/ 592852 w 1547193"/>
                  <a:gd name="connsiteY3" fmla="*/ 1216037 h 1285057"/>
                  <a:gd name="connsiteX4" fmla="*/ 56400 w 1547193"/>
                  <a:gd name="connsiteY4" fmla="*/ 1150682 h 1285057"/>
                  <a:gd name="connsiteX5" fmla="*/ 28624 w 1547193"/>
                  <a:gd name="connsiteY5" fmla="*/ 237364 h 1285057"/>
                  <a:gd name="connsiteX6" fmla="*/ 49593 w 1547193"/>
                  <a:gd name="connsiteY6" fmla="*/ 564 h 128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7193" h="1285057">
                    <a:moveTo>
                      <a:pt x="1547677" y="286339"/>
                    </a:moveTo>
                    <a:lnTo>
                      <a:pt x="1499521" y="405731"/>
                    </a:lnTo>
                    <a:cubicBezTo>
                      <a:pt x="1451365" y="525122"/>
                      <a:pt x="1355053" y="763905"/>
                      <a:pt x="1196046" y="919188"/>
                    </a:cubicBezTo>
                    <a:cubicBezTo>
                      <a:pt x="1037043" y="1074472"/>
                      <a:pt x="815344" y="1146256"/>
                      <a:pt x="592852" y="1216037"/>
                    </a:cubicBezTo>
                    <a:cubicBezTo>
                      <a:pt x="370360" y="1285817"/>
                      <a:pt x="147076" y="1353594"/>
                      <a:pt x="56400" y="1150682"/>
                    </a:cubicBezTo>
                    <a:cubicBezTo>
                      <a:pt x="-34276" y="947769"/>
                      <a:pt x="7659" y="474168"/>
                      <a:pt x="28624" y="237364"/>
                    </a:cubicBezTo>
                    <a:lnTo>
                      <a:pt x="49593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4" name="Freeform: Shape 3403">
                <a:extLst>
                  <a:ext uri="{FF2B5EF4-FFF2-40B4-BE49-F238E27FC236}">
                    <a16:creationId xmlns:a16="http://schemas.microsoft.com/office/drawing/2014/main" id="{12CD3957-52C0-259D-E20B-A517DD179F8F}"/>
                  </a:ext>
                </a:extLst>
              </p:cNvPr>
              <p:cNvSpPr/>
              <p:nvPr/>
            </p:nvSpPr>
            <p:spPr>
              <a:xfrm>
                <a:off x="8120803" y="2239115"/>
                <a:ext cx="2312257" cy="2312257"/>
              </a:xfrm>
              <a:custGeom>
                <a:avLst/>
                <a:gdLst>
                  <a:gd name="connsiteX0" fmla="*/ 2312767 w 2312257"/>
                  <a:gd name="connsiteY0" fmla="*/ 509 h 2312257"/>
                  <a:gd name="connsiteX1" fmla="*/ 2256129 w 2312257"/>
                  <a:gd name="connsiteY1" fmla="*/ 146963 h 2312257"/>
                  <a:gd name="connsiteX2" fmla="*/ 1910252 w 2312257"/>
                  <a:gd name="connsiteY2" fmla="*/ 795737 h 2312257"/>
                  <a:gd name="connsiteX3" fmla="*/ 1256170 w 2312257"/>
                  <a:gd name="connsiteY3" fmla="*/ 1254960 h 2312257"/>
                  <a:gd name="connsiteX4" fmla="*/ 567060 w 2312257"/>
                  <a:gd name="connsiteY4" fmla="*/ 1676736 h 2312257"/>
                  <a:gd name="connsiteX5" fmla="*/ 89795 w 2312257"/>
                  <a:gd name="connsiteY5" fmla="*/ 2197750 h 2312257"/>
                  <a:gd name="connsiteX6" fmla="*/ 509 w 2312257"/>
                  <a:gd name="connsiteY6" fmla="*/ 2312767 h 231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257" h="2312257">
                    <a:moveTo>
                      <a:pt x="2312767" y="509"/>
                    </a:moveTo>
                    <a:lnTo>
                      <a:pt x="2256129" y="146963"/>
                    </a:lnTo>
                    <a:cubicBezTo>
                      <a:pt x="2199491" y="293417"/>
                      <a:pt x="2086219" y="586329"/>
                      <a:pt x="1910252" y="795737"/>
                    </a:cubicBezTo>
                    <a:cubicBezTo>
                      <a:pt x="1734285" y="1005145"/>
                      <a:pt x="1495624" y="1131055"/>
                      <a:pt x="1256170" y="1254960"/>
                    </a:cubicBezTo>
                    <a:cubicBezTo>
                      <a:pt x="1016717" y="1378866"/>
                      <a:pt x="776469" y="1500769"/>
                      <a:pt x="567060" y="1676736"/>
                    </a:cubicBezTo>
                    <a:cubicBezTo>
                      <a:pt x="357652" y="1852703"/>
                      <a:pt x="179080" y="2082733"/>
                      <a:pt x="89795" y="2197750"/>
                    </a:cubicBezTo>
                    <a:lnTo>
                      <a:pt x="509" y="23127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5" name="Freeform: Shape 3404">
                <a:extLst>
                  <a:ext uri="{FF2B5EF4-FFF2-40B4-BE49-F238E27FC236}">
                    <a16:creationId xmlns:a16="http://schemas.microsoft.com/office/drawing/2014/main" id="{91561B75-631D-DD95-4576-806E5C0F6854}"/>
                  </a:ext>
                </a:extLst>
              </p:cNvPr>
              <p:cNvSpPr/>
              <p:nvPr/>
            </p:nvSpPr>
            <p:spPr>
              <a:xfrm>
                <a:off x="8099677" y="2239115"/>
                <a:ext cx="2333384" cy="2285019"/>
              </a:xfrm>
              <a:custGeom>
                <a:avLst/>
                <a:gdLst>
                  <a:gd name="connsiteX0" fmla="*/ 2333894 w 2333384"/>
                  <a:gd name="connsiteY0" fmla="*/ 510 h 2285019"/>
                  <a:gd name="connsiteX1" fmla="*/ 2277037 w 2333384"/>
                  <a:gd name="connsiteY1" fmla="*/ 146682 h 2285019"/>
                  <a:gd name="connsiteX2" fmla="*/ 1930058 w 2333384"/>
                  <a:gd name="connsiteY2" fmla="*/ 794034 h 2285019"/>
                  <a:gd name="connsiteX3" fmla="*/ 1274656 w 2333384"/>
                  <a:gd name="connsiteY3" fmla="*/ 1251557 h 2285019"/>
                  <a:gd name="connsiteX4" fmla="*/ 581585 w 2333384"/>
                  <a:gd name="connsiteY4" fmla="*/ 1668226 h 2285019"/>
                  <a:gd name="connsiteX5" fmla="*/ 92656 w 2333384"/>
                  <a:gd name="connsiteY5" fmla="*/ 2174200 h 2285019"/>
                  <a:gd name="connsiteX6" fmla="*/ 510 w 2333384"/>
                  <a:gd name="connsiteY6" fmla="*/ 2285530 h 228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384" h="2285019">
                    <a:moveTo>
                      <a:pt x="2333894" y="510"/>
                    </a:moveTo>
                    <a:lnTo>
                      <a:pt x="2277037" y="146682"/>
                    </a:lnTo>
                    <a:cubicBezTo>
                      <a:pt x="2220179" y="292851"/>
                      <a:pt x="2106465" y="585192"/>
                      <a:pt x="1930058" y="794034"/>
                    </a:cubicBezTo>
                    <a:cubicBezTo>
                      <a:pt x="1753652" y="1002877"/>
                      <a:pt x="1514550" y="1128218"/>
                      <a:pt x="1274656" y="1251557"/>
                    </a:cubicBezTo>
                    <a:cubicBezTo>
                      <a:pt x="1034762" y="1374895"/>
                      <a:pt x="794074" y="1496230"/>
                      <a:pt x="581585" y="1668226"/>
                    </a:cubicBezTo>
                    <a:cubicBezTo>
                      <a:pt x="369094" y="1840221"/>
                      <a:pt x="184802" y="2062873"/>
                      <a:pt x="92656" y="2174200"/>
                    </a:cubicBezTo>
                    <a:lnTo>
                      <a:pt x="510" y="22855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6" name="Freeform: Shape 3405">
                <a:extLst>
                  <a:ext uri="{FF2B5EF4-FFF2-40B4-BE49-F238E27FC236}">
                    <a16:creationId xmlns:a16="http://schemas.microsoft.com/office/drawing/2014/main" id="{BA960589-61DD-D977-8208-2B92A28E6E4C}"/>
                  </a:ext>
                </a:extLst>
              </p:cNvPr>
              <p:cNvSpPr/>
              <p:nvPr/>
            </p:nvSpPr>
            <p:spPr>
              <a:xfrm>
                <a:off x="8079121" y="2239115"/>
                <a:ext cx="2353939" cy="2257342"/>
              </a:xfrm>
              <a:custGeom>
                <a:avLst/>
                <a:gdLst>
                  <a:gd name="connsiteX0" fmla="*/ 2354451 w 2353939"/>
                  <a:gd name="connsiteY0" fmla="*/ 511 h 2257342"/>
                  <a:gd name="connsiteX1" fmla="*/ 2297377 w 2353939"/>
                  <a:gd name="connsiteY1" fmla="*/ 146394 h 2257342"/>
                  <a:gd name="connsiteX2" fmla="*/ 1949331 w 2353939"/>
                  <a:gd name="connsiteY2" fmla="*/ 792305 h 2257342"/>
                  <a:gd name="connsiteX3" fmla="*/ 1292644 w 2353939"/>
                  <a:gd name="connsiteY3" fmla="*/ 1248098 h 2257342"/>
                  <a:gd name="connsiteX4" fmla="*/ 595719 w 2353939"/>
                  <a:gd name="connsiteY4" fmla="*/ 1659576 h 2257342"/>
                  <a:gd name="connsiteX5" fmla="*/ 95444 w 2353939"/>
                  <a:gd name="connsiteY5" fmla="*/ 2150276 h 2257342"/>
                  <a:gd name="connsiteX6" fmla="*/ 511 w 2353939"/>
                  <a:gd name="connsiteY6" fmla="*/ 2257854 h 225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3939" h="2257342">
                    <a:moveTo>
                      <a:pt x="2354451" y="511"/>
                    </a:moveTo>
                    <a:lnTo>
                      <a:pt x="2297377" y="146394"/>
                    </a:lnTo>
                    <a:cubicBezTo>
                      <a:pt x="2240308" y="292278"/>
                      <a:pt x="2126165" y="584041"/>
                      <a:pt x="1949331" y="792305"/>
                    </a:cubicBezTo>
                    <a:cubicBezTo>
                      <a:pt x="1772494" y="1000572"/>
                      <a:pt x="1532966" y="1125336"/>
                      <a:pt x="1292644" y="1248098"/>
                    </a:cubicBezTo>
                    <a:cubicBezTo>
                      <a:pt x="1052322" y="1370860"/>
                      <a:pt x="811207" y="1491619"/>
                      <a:pt x="595719" y="1659576"/>
                    </a:cubicBezTo>
                    <a:cubicBezTo>
                      <a:pt x="380232" y="1827537"/>
                      <a:pt x="190373" y="2042695"/>
                      <a:pt x="95444" y="2150276"/>
                    </a:cubicBezTo>
                    <a:lnTo>
                      <a:pt x="511" y="22578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7" name="Freeform: Shape 3406">
                <a:extLst>
                  <a:ext uri="{FF2B5EF4-FFF2-40B4-BE49-F238E27FC236}">
                    <a16:creationId xmlns:a16="http://schemas.microsoft.com/office/drawing/2014/main" id="{0DD30F4E-D739-E31C-1D9D-222E3EC58814}"/>
                  </a:ext>
                </a:extLst>
              </p:cNvPr>
              <p:cNvSpPr/>
              <p:nvPr/>
            </p:nvSpPr>
            <p:spPr>
              <a:xfrm>
                <a:off x="8499862" y="2239115"/>
                <a:ext cx="1933198" cy="2660819"/>
              </a:xfrm>
              <a:custGeom>
                <a:avLst/>
                <a:gdLst>
                  <a:gd name="connsiteX0" fmla="*/ 1933695 w 1933198"/>
                  <a:gd name="connsiteY0" fmla="*/ 497 h 2660819"/>
                  <a:gd name="connsiteX1" fmla="*/ 1881004 w 1933198"/>
                  <a:gd name="connsiteY1" fmla="*/ 150583 h 2660819"/>
                  <a:gd name="connsiteX2" fmla="*/ 1554870 w 1933198"/>
                  <a:gd name="connsiteY2" fmla="*/ 817510 h 2660819"/>
                  <a:gd name="connsiteX3" fmla="*/ 924481 w 1933198"/>
                  <a:gd name="connsiteY3" fmla="*/ 1298519 h 2660819"/>
                  <a:gd name="connsiteX4" fmla="*/ 306443 w 1933198"/>
                  <a:gd name="connsiteY4" fmla="*/ 1785651 h 2660819"/>
                  <a:gd name="connsiteX5" fmla="*/ 38451 w 1933198"/>
                  <a:gd name="connsiteY5" fmla="*/ 2499099 h 2660819"/>
                  <a:gd name="connsiteX6" fmla="*/ 496 w 1933198"/>
                  <a:gd name="connsiteY6" fmla="*/ 2661317 h 266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3198" h="2660819">
                    <a:moveTo>
                      <a:pt x="1933695" y="497"/>
                    </a:moveTo>
                    <a:lnTo>
                      <a:pt x="1881004" y="150583"/>
                    </a:lnTo>
                    <a:cubicBezTo>
                      <a:pt x="1828316" y="300669"/>
                      <a:pt x="1722941" y="600837"/>
                      <a:pt x="1554870" y="817510"/>
                    </a:cubicBezTo>
                    <a:cubicBezTo>
                      <a:pt x="1386800" y="1034180"/>
                      <a:pt x="1156037" y="1167351"/>
                      <a:pt x="924481" y="1298519"/>
                    </a:cubicBezTo>
                    <a:cubicBezTo>
                      <a:pt x="692924" y="1429686"/>
                      <a:pt x="460575" y="1558851"/>
                      <a:pt x="306443" y="1785651"/>
                    </a:cubicBezTo>
                    <a:cubicBezTo>
                      <a:pt x="152316" y="2012448"/>
                      <a:pt x="76406" y="2336881"/>
                      <a:pt x="38451" y="2499099"/>
                    </a:cubicBezTo>
                    <a:lnTo>
                      <a:pt x="496" y="26613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8" name="Freeform: Shape 3407">
                <a:extLst>
                  <a:ext uri="{FF2B5EF4-FFF2-40B4-BE49-F238E27FC236}">
                    <a16:creationId xmlns:a16="http://schemas.microsoft.com/office/drawing/2014/main" id="{C386E334-1E1F-A290-CC3B-D7AF58E83936}"/>
                  </a:ext>
                </a:extLst>
              </p:cNvPr>
              <p:cNvSpPr/>
              <p:nvPr/>
            </p:nvSpPr>
            <p:spPr>
              <a:xfrm>
                <a:off x="8471351" y="2239115"/>
                <a:ext cx="1961709" cy="2641441"/>
              </a:xfrm>
              <a:custGeom>
                <a:avLst/>
                <a:gdLst>
                  <a:gd name="connsiteX0" fmla="*/ 1962207 w 1961709"/>
                  <a:gd name="connsiteY0" fmla="*/ 498 h 2641441"/>
                  <a:gd name="connsiteX1" fmla="*/ 1909219 w 1961709"/>
                  <a:gd name="connsiteY1" fmla="*/ 150383 h 2641441"/>
                  <a:gd name="connsiteX2" fmla="*/ 1581601 w 1961709"/>
                  <a:gd name="connsiteY2" fmla="*/ 816300 h 2641441"/>
                  <a:gd name="connsiteX3" fmla="*/ 949429 w 1961709"/>
                  <a:gd name="connsiteY3" fmla="*/ 1296097 h 2641441"/>
                  <a:gd name="connsiteX4" fmla="*/ 326046 w 1961709"/>
                  <a:gd name="connsiteY4" fmla="*/ 1779595 h 2641441"/>
                  <a:gd name="connsiteX5" fmla="*/ 42311 w 1961709"/>
                  <a:gd name="connsiteY5" fmla="*/ 2482348 h 2641441"/>
                  <a:gd name="connsiteX6" fmla="*/ 497 w 1961709"/>
                  <a:gd name="connsiteY6" fmla="*/ 2641940 h 264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709" h="2641441">
                    <a:moveTo>
                      <a:pt x="1962207" y="498"/>
                    </a:moveTo>
                    <a:lnTo>
                      <a:pt x="1909219" y="150383"/>
                    </a:lnTo>
                    <a:cubicBezTo>
                      <a:pt x="1856236" y="300264"/>
                      <a:pt x="1750264" y="600033"/>
                      <a:pt x="1581601" y="816300"/>
                    </a:cubicBezTo>
                    <a:cubicBezTo>
                      <a:pt x="1412938" y="1032567"/>
                      <a:pt x="1181579" y="1165333"/>
                      <a:pt x="949429" y="1296097"/>
                    </a:cubicBezTo>
                    <a:cubicBezTo>
                      <a:pt x="717278" y="1426861"/>
                      <a:pt x="484336" y="1555622"/>
                      <a:pt x="326046" y="1779595"/>
                    </a:cubicBezTo>
                    <a:cubicBezTo>
                      <a:pt x="167759" y="2003568"/>
                      <a:pt x="84128" y="2322756"/>
                      <a:pt x="42311" y="2482348"/>
                    </a:cubicBezTo>
                    <a:lnTo>
                      <a:pt x="497" y="264194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09" name="Freeform: Shape 3408">
                <a:extLst>
                  <a:ext uri="{FF2B5EF4-FFF2-40B4-BE49-F238E27FC236}">
                    <a16:creationId xmlns:a16="http://schemas.microsoft.com/office/drawing/2014/main" id="{1FC59F60-919A-EA5D-14BD-D77B56EEB3A9}"/>
                  </a:ext>
                </a:extLst>
              </p:cNvPr>
              <p:cNvSpPr/>
              <p:nvPr/>
            </p:nvSpPr>
            <p:spPr>
              <a:xfrm>
                <a:off x="10403426" y="2260808"/>
                <a:ext cx="640215" cy="1474491"/>
              </a:xfrm>
              <a:custGeom>
                <a:avLst/>
                <a:gdLst>
                  <a:gd name="connsiteX0" fmla="*/ 56833 w 640215"/>
                  <a:gd name="connsiteY0" fmla="*/ 536 h 1474491"/>
                  <a:gd name="connsiteX1" fmla="*/ 33095 w 640215"/>
                  <a:gd name="connsiteY1" fmla="*/ 150911 h 1474491"/>
                  <a:gd name="connsiteX2" fmla="*/ 59185 w 640215"/>
                  <a:gd name="connsiteY2" fmla="*/ 847786 h 1474491"/>
                  <a:gd name="connsiteX3" fmla="*/ 519589 w 640215"/>
                  <a:gd name="connsiteY3" fmla="*/ 1379655 h 1474491"/>
                  <a:gd name="connsiteX4" fmla="*/ 640626 w 640215"/>
                  <a:gd name="connsiteY4" fmla="*/ 1475028 h 1474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215" h="1474491">
                    <a:moveTo>
                      <a:pt x="56833" y="536"/>
                    </a:moveTo>
                    <a:lnTo>
                      <a:pt x="33095" y="150911"/>
                    </a:lnTo>
                    <a:cubicBezTo>
                      <a:pt x="9357" y="301286"/>
                      <a:pt x="-38115" y="602040"/>
                      <a:pt x="59185" y="847786"/>
                    </a:cubicBezTo>
                    <a:cubicBezTo>
                      <a:pt x="156481" y="1093535"/>
                      <a:pt x="398552" y="1284282"/>
                      <a:pt x="519589" y="1379655"/>
                    </a:cubicBezTo>
                    <a:lnTo>
                      <a:pt x="640626" y="147502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0" name="Freeform: Shape 3409">
                <a:extLst>
                  <a:ext uri="{FF2B5EF4-FFF2-40B4-BE49-F238E27FC236}">
                    <a16:creationId xmlns:a16="http://schemas.microsoft.com/office/drawing/2014/main" id="{3D3A5883-682B-61D2-8293-DDD91A15A80E}"/>
                  </a:ext>
                </a:extLst>
              </p:cNvPr>
              <p:cNvSpPr/>
              <p:nvPr/>
            </p:nvSpPr>
            <p:spPr>
              <a:xfrm>
                <a:off x="10328553" y="2260808"/>
                <a:ext cx="183482" cy="490070"/>
              </a:xfrm>
              <a:custGeom>
                <a:avLst/>
                <a:gdLst>
                  <a:gd name="connsiteX0" fmla="*/ 131727 w 183482"/>
                  <a:gd name="connsiteY0" fmla="*/ 570 h 490070"/>
                  <a:gd name="connsiteX1" fmla="*/ 96914 w 183482"/>
                  <a:gd name="connsiteY1" fmla="*/ 121165 h 490070"/>
                  <a:gd name="connsiteX2" fmla="*/ 1176 w 183482"/>
                  <a:gd name="connsiteY2" fmla="*/ 490458 h 490070"/>
                  <a:gd name="connsiteX3" fmla="*/ 140403 w 183482"/>
                  <a:gd name="connsiteY3" fmla="*/ 158703 h 490070"/>
                  <a:gd name="connsiteX4" fmla="*/ 183913 w 183482"/>
                  <a:gd name="connsiteY4" fmla="*/ 45617 h 4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482" h="490070">
                    <a:moveTo>
                      <a:pt x="131727" y="570"/>
                    </a:moveTo>
                    <a:lnTo>
                      <a:pt x="96914" y="121165"/>
                    </a:lnTo>
                    <a:cubicBezTo>
                      <a:pt x="62101" y="241759"/>
                      <a:pt x="-7522" y="482953"/>
                      <a:pt x="1176" y="490458"/>
                    </a:cubicBezTo>
                    <a:cubicBezTo>
                      <a:pt x="9874" y="497967"/>
                      <a:pt x="96892" y="271792"/>
                      <a:pt x="140403" y="158703"/>
                    </a:cubicBezTo>
                    <a:lnTo>
                      <a:pt x="183913" y="456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1" name="Freeform: Shape 3410">
                <a:extLst>
                  <a:ext uri="{FF2B5EF4-FFF2-40B4-BE49-F238E27FC236}">
                    <a16:creationId xmlns:a16="http://schemas.microsoft.com/office/drawing/2014/main" id="{6F8B1C94-1C19-6D17-A6BB-81769D97EC9B}"/>
                  </a:ext>
                </a:extLst>
              </p:cNvPr>
              <p:cNvSpPr/>
              <p:nvPr/>
            </p:nvSpPr>
            <p:spPr>
              <a:xfrm>
                <a:off x="10339141" y="2260808"/>
                <a:ext cx="223149" cy="502478"/>
              </a:xfrm>
              <a:custGeom>
                <a:avLst/>
                <a:gdLst>
                  <a:gd name="connsiteX0" fmla="*/ 121137 w 223149"/>
                  <a:gd name="connsiteY0" fmla="*/ 570 h 502478"/>
                  <a:gd name="connsiteX1" fmla="*/ 87370 w 223149"/>
                  <a:gd name="connsiteY1" fmla="*/ 122148 h 502478"/>
                  <a:gd name="connsiteX2" fmla="*/ 3150 w 223149"/>
                  <a:gd name="connsiteY2" fmla="*/ 502257 h 502478"/>
                  <a:gd name="connsiteX3" fmla="*/ 172738 w 223149"/>
                  <a:gd name="connsiteY3" fmla="*/ 199013 h 502478"/>
                  <a:gd name="connsiteX4" fmla="*/ 223579 w 223149"/>
                  <a:gd name="connsiteY4" fmla="*/ 92807 h 50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149" h="502478">
                    <a:moveTo>
                      <a:pt x="121137" y="570"/>
                    </a:moveTo>
                    <a:lnTo>
                      <a:pt x="87370" y="122148"/>
                    </a:lnTo>
                    <a:cubicBezTo>
                      <a:pt x="53606" y="243727"/>
                      <a:pt x="-13924" y="486884"/>
                      <a:pt x="3150" y="502257"/>
                    </a:cubicBezTo>
                    <a:cubicBezTo>
                      <a:pt x="20224" y="517630"/>
                      <a:pt x="121901" y="305218"/>
                      <a:pt x="172738" y="199013"/>
                    </a:cubicBezTo>
                    <a:lnTo>
                      <a:pt x="223579" y="928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2" name="Freeform: Shape 3411">
                <a:extLst>
                  <a:ext uri="{FF2B5EF4-FFF2-40B4-BE49-F238E27FC236}">
                    <a16:creationId xmlns:a16="http://schemas.microsoft.com/office/drawing/2014/main" id="{59402ED4-7F9B-6B93-0A21-4EECA3BAF883}"/>
                  </a:ext>
                </a:extLst>
              </p:cNvPr>
              <p:cNvSpPr/>
              <p:nvPr/>
            </p:nvSpPr>
            <p:spPr>
              <a:xfrm>
                <a:off x="10348317" y="2260808"/>
                <a:ext cx="262207" cy="515935"/>
              </a:xfrm>
              <a:custGeom>
                <a:avLst/>
                <a:gdLst>
                  <a:gd name="connsiteX0" fmla="*/ 111959 w 262207"/>
                  <a:gd name="connsiteY0" fmla="*/ 569 h 515935"/>
                  <a:gd name="connsiteX1" fmla="*/ 79198 w 262207"/>
                  <a:gd name="connsiteY1" fmla="*/ 123175 h 515935"/>
                  <a:gd name="connsiteX2" fmla="*/ 6032 w 262207"/>
                  <a:gd name="connsiteY2" fmla="*/ 514572 h 515935"/>
                  <a:gd name="connsiteX3" fmla="*/ 204760 w 262207"/>
                  <a:gd name="connsiteY3" fmla="*/ 241086 h 515935"/>
                  <a:gd name="connsiteX4" fmla="*/ 262634 w 262207"/>
                  <a:gd name="connsiteY4" fmla="*/ 142063 h 51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207" h="515935">
                    <a:moveTo>
                      <a:pt x="111959" y="569"/>
                    </a:moveTo>
                    <a:lnTo>
                      <a:pt x="79198" y="123175"/>
                    </a:lnTo>
                    <a:cubicBezTo>
                      <a:pt x="46437" y="245778"/>
                      <a:pt x="-19081" y="490987"/>
                      <a:pt x="6032" y="514572"/>
                    </a:cubicBezTo>
                    <a:cubicBezTo>
                      <a:pt x="31141" y="538152"/>
                      <a:pt x="146890" y="340108"/>
                      <a:pt x="204760" y="241086"/>
                    </a:cubicBezTo>
                    <a:lnTo>
                      <a:pt x="262634" y="1420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3" name="Freeform: Shape 3412">
                <a:extLst>
                  <a:ext uri="{FF2B5EF4-FFF2-40B4-BE49-F238E27FC236}">
                    <a16:creationId xmlns:a16="http://schemas.microsoft.com/office/drawing/2014/main" id="{D3469FAA-CF4D-B499-420A-0A9D2BB1BE05}"/>
                  </a:ext>
                </a:extLst>
              </p:cNvPr>
              <p:cNvSpPr/>
              <p:nvPr/>
            </p:nvSpPr>
            <p:spPr>
              <a:xfrm>
                <a:off x="10356311" y="2260808"/>
                <a:ext cx="300342" cy="530542"/>
              </a:xfrm>
              <a:custGeom>
                <a:avLst/>
                <a:gdLst>
                  <a:gd name="connsiteX0" fmla="*/ 103963 w 300342"/>
                  <a:gd name="connsiteY0" fmla="*/ 569 h 530542"/>
                  <a:gd name="connsiteX1" fmla="*/ 72164 w 300342"/>
                  <a:gd name="connsiteY1" fmla="*/ 124239 h 530542"/>
                  <a:gd name="connsiteX2" fmla="*/ 9568 w 300342"/>
                  <a:gd name="connsiteY2" fmla="*/ 527376 h 530542"/>
                  <a:gd name="connsiteX3" fmla="*/ 236167 w 300342"/>
                  <a:gd name="connsiteY3" fmla="*/ 284844 h 530542"/>
                  <a:gd name="connsiteX4" fmla="*/ 300768 w 300342"/>
                  <a:gd name="connsiteY4" fmla="*/ 193295 h 53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342" h="530542">
                    <a:moveTo>
                      <a:pt x="103963" y="569"/>
                    </a:moveTo>
                    <a:lnTo>
                      <a:pt x="72164" y="124239"/>
                    </a:lnTo>
                    <a:cubicBezTo>
                      <a:pt x="40365" y="247914"/>
                      <a:pt x="-23234" y="495255"/>
                      <a:pt x="9568" y="527376"/>
                    </a:cubicBezTo>
                    <a:cubicBezTo>
                      <a:pt x="42365" y="559497"/>
                      <a:pt x="171567" y="376398"/>
                      <a:pt x="236167" y="284844"/>
                    </a:cubicBezTo>
                    <a:lnTo>
                      <a:pt x="300768" y="1932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4" name="Freeform: Shape 3413">
                <a:extLst>
                  <a:ext uri="{FF2B5EF4-FFF2-40B4-BE49-F238E27FC236}">
                    <a16:creationId xmlns:a16="http://schemas.microsoft.com/office/drawing/2014/main" id="{D65B3777-8C98-D6E2-08A0-259330AACB19}"/>
                  </a:ext>
                </a:extLst>
              </p:cNvPr>
              <p:cNvSpPr/>
              <p:nvPr/>
            </p:nvSpPr>
            <p:spPr>
              <a:xfrm>
                <a:off x="10363306" y="2260808"/>
                <a:ext cx="337290" cy="546435"/>
              </a:xfrm>
              <a:custGeom>
                <a:avLst/>
                <a:gdLst>
                  <a:gd name="connsiteX0" fmla="*/ 96967 w 337290"/>
                  <a:gd name="connsiteY0" fmla="*/ 568 h 546435"/>
                  <a:gd name="connsiteX1" fmla="*/ 66082 w 337290"/>
                  <a:gd name="connsiteY1" fmla="*/ 125347 h 546435"/>
                  <a:gd name="connsiteX2" fmla="*/ 13555 w 337290"/>
                  <a:gd name="connsiteY2" fmla="*/ 540657 h 546435"/>
                  <a:gd name="connsiteX3" fmla="*/ 266705 w 337290"/>
                  <a:gd name="connsiteY3" fmla="*/ 330216 h 546435"/>
                  <a:gd name="connsiteX4" fmla="*/ 337714 w 337290"/>
                  <a:gd name="connsiteY4" fmla="*/ 246410 h 54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90" h="546435">
                    <a:moveTo>
                      <a:pt x="96967" y="568"/>
                    </a:moveTo>
                    <a:lnTo>
                      <a:pt x="66082" y="125347"/>
                    </a:lnTo>
                    <a:cubicBezTo>
                      <a:pt x="35197" y="250126"/>
                      <a:pt x="-26569" y="499684"/>
                      <a:pt x="13555" y="540657"/>
                    </a:cubicBezTo>
                    <a:cubicBezTo>
                      <a:pt x="53679" y="581629"/>
                      <a:pt x="195696" y="414019"/>
                      <a:pt x="266705" y="330216"/>
                    </a:cubicBezTo>
                    <a:lnTo>
                      <a:pt x="337714" y="2464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5" name="Freeform: Shape 3414">
                <a:extLst>
                  <a:ext uri="{FF2B5EF4-FFF2-40B4-BE49-F238E27FC236}">
                    <a16:creationId xmlns:a16="http://schemas.microsoft.com/office/drawing/2014/main" id="{47382970-2BCC-D027-4DCC-14063F4A106E}"/>
                  </a:ext>
                </a:extLst>
              </p:cNvPr>
              <p:cNvSpPr/>
              <p:nvPr/>
            </p:nvSpPr>
            <p:spPr>
              <a:xfrm>
                <a:off x="10369449" y="2260808"/>
                <a:ext cx="372829" cy="563773"/>
              </a:xfrm>
              <a:custGeom>
                <a:avLst/>
                <a:gdLst>
                  <a:gd name="connsiteX0" fmla="*/ 90822 w 372829"/>
                  <a:gd name="connsiteY0" fmla="*/ 567 h 563773"/>
                  <a:gd name="connsiteX1" fmla="*/ 60804 w 372829"/>
                  <a:gd name="connsiteY1" fmla="*/ 126491 h 563773"/>
                  <a:gd name="connsiteX2" fmla="*/ 17831 w 372829"/>
                  <a:gd name="connsiteY2" fmla="*/ 554383 h 563773"/>
                  <a:gd name="connsiteX3" fmla="*/ 296163 w 372829"/>
                  <a:gd name="connsiteY3" fmla="*/ 377121 h 563773"/>
                  <a:gd name="connsiteX4" fmla="*/ 373251 w 372829"/>
                  <a:gd name="connsiteY4" fmla="*/ 301325 h 56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829" h="563773">
                    <a:moveTo>
                      <a:pt x="90822" y="567"/>
                    </a:moveTo>
                    <a:lnTo>
                      <a:pt x="60804" y="126491"/>
                    </a:lnTo>
                    <a:cubicBezTo>
                      <a:pt x="30790" y="252411"/>
                      <a:pt x="-29239" y="504259"/>
                      <a:pt x="17831" y="554383"/>
                    </a:cubicBezTo>
                    <a:cubicBezTo>
                      <a:pt x="64904" y="604510"/>
                      <a:pt x="219076" y="452917"/>
                      <a:pt x="296163" y="377121"/>
                    </a:cubicBezTo>
                    <a:lnTo>
                      <a:pt x="373251" y="30132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6" name="Freeform: Shape 3415">
                <a:extLst>
                  <a:ext uri="{FF2B5EF4-FFF2-40B4-BE49-F238E27FC236}">
                    <a16:creationId xmlns:a16="http://schemas.microsoft.com/office/drawing/2014/main" id="{FC55E18B-4867-3487-67F0-716F6A607F5A}"/>
                  </a:ext>
                </a:extLst>
              </p:cNvPr>
              <p:cNvSpPr/>
              <p:nvPr/>
            </p:nvSpPr>
            <p:spPr>
              <a:xfrm>
                <a:off x="10343889" y="2260808"/>
                <a:ext cx="242776" cy="2419794"/>
              </a:xfrm>
              <a:custGeom>
                <a:avLst/>
                <a:gdLst>
                  <a:gd name="connsiteX0" fmla="*/ 116388 w 242776"/>
                  <a:gd name="connsiteY0" fmla="*/ 504 h 2419794"/>
                  <a:gd name="connsiteX1" fmla="*/ 83130 w 242776"/>
                  <a:gd name="connsiteY1" fmla="*/ 170575 h 2419794"/>
                  <a:gd name="connsiteX2" fmla="*/ 4495 w 242776"/>
                  <a:gd name="connsiteY2" fmla="*/ 1084080 h 2419794"/>
                  <a:gd name="connsiteX3" fmla="*/ 188809 w 242776"/>
                  <a:gd name="connsiteY3" fmla="*/ 2187069 h 2419794"/>
                  <a:gd name="connsiteX4" fmla="*/ 243204 w 242776"/>
                  <a:gd name="connsiteY4" fmla="*/ 2420299 h 241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776" h="2419794">
                    <a:moveTo>
                      <a:pt x="116388" y="504"/>
                    </a:moveTo>
                    <a:lnTo>
                      <a:pt x="83130" y="170575"/>
                    </a:lnTo>
                    <a:cubicBezTo>
                      <a:pt x="49871" y="340642"/>
                      <a:pt x="-16642" y="680781"/>
                      <a:pt x="4495" y="1084080"/>
                    </a:cubicBezTo>
                    <a:cubicBezTo>
                      <a:pt x="25628" y="1487379"/>
                      <a:pt x="134416" y="1953838"/>
                      <a:pt x="188809" y="2187069"/>
                    </a:cubicBezTo>
                    <a:lnTo>
                      <a:pt x="243204" y="24202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7" name="Freeform: Shape 3416">
                <a:extLst>
                  <a:ext uri="{FF2B5EF4-FFF2-40B4-BE49-F238E27FC236}">
                    <a16:creationId xmlns:a16="http://schemas.microsoft.com/office/drawing/2014/main" id="{6BA7ADAD-4388-AABB-A678-F3C6334004D8}"/>
                  </a:ext>
                </a:extLst>
              </p:cNvPr>
              <p:cNvSpPr/>
              <p:nvPr/>
            </p:nvSpPr>
            <p:spPr>
              <a:xfrm>
                <a:off x="10288459" y="2177466"/>
                <a:ext cx="197717" cy="547655"/>
              </a:xfrm>
              <a:custGeom>
                <a:avLst/>
                <a:gdLst>
                  <a:gd name="connsiteX0" fmla="*/ 198151 w 197717"/>
                  <a:gd name="connsiteY0" fmla="*/ 106165 h 547655"/>
                  <a:gd name="connsiteX1" fmla="*/ 156125 w 197717"/>
                  <a:gd name="connsiteY1" fmla="*/ 220842 h 547655"/>
                  <a:gd name="connsiteX2" fmla="*/ 7360 w 197717"/>
                  <a:gd name="connsiteY2" fmla="*/ 547271 h 547655"/>
                  <a:gd name="connsiteX3" fmla="*/ 42685 w 197717"/>
                  <a:gd name="connsiteY3" fmla="*/ 132847 h 547655"/>
                  <a:gd name="connsiteX4" fmla="*/ 62022 w 197717"/>
                  <a:gd name="connsiteY4" fmla="*/ 574 h 54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17" h="547655">
                    <a:moveTo>
                      <a:pt x="198151" y="106165"/>
                    </a:moveTo>
                    <a:lnTo>
                      <a:pt x="156125" y="220842"/>
                    </a:lnTo>
                    <a:cubicBezTo>
                      <a:pt x="114099" y="335518"/>
                      <a:pt x="30048" y="564868"/>
                      <a:pt x="7360" y="547271"/>
                    </a:cubicBezTo>
                    <a:cubicBezTo>
                      <a:pt x="-15329" y="529671"/>
                      <a:pt x="23347" y="265121"/>
                      <a:pt x="42685" y="132847"/>
                    </a:cubicBezTo>
                    <a:lnTo>
                      <a:pt x="62022" y="5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8" name="Freeform: Shape 3417">
                <a:extLst>
                  <a:ext uri="{FF2B5EF4-FFF2-40B4-BE49-F238E27FC236}">
                    <a16:creationId xmlns:a16="http://schemas.microsoft.com/office/drawing/2014/main" id="{305B9284-C3D8-4E4D-2D10-97D080FB4226}"/>
                  </a:ext>
                </a:extLst>
              </p:cNvPr>
              <p:cNvSpPr/>
              <p:nvPr/>
            </p:nvSpPr>
            <p:spPr>
              <a:xfrm>
                <a:off x="10280507" y="2158088"/>
                <a:ext cx="231529" cy="568820"/>
              </a:xfrm>
              <a:custGeom>
                <a:avLst/>
                <a:gdLst>
                  <a:gd name="connsiteX0" fmla="*/ 231962 w 231529"/>
                  <a:gd name="connsiteY0" fmla="*/ 148341 h 568820"/>
                  <a:gd name="connsiteX1" fmla="*/ 185569 w 231529"/>
                  <a:gd name="connsiteY1" fmla="*/ 259287 h 568820"/>
                  <a:gd name="connsiteX2" fmla="*/ 14646 w 231529"/>
                  <a:gd name="connsiteY2" fmla="*/ 567502 h 568820"/>
                  <a:gd name="connsiteX3" fmla="*/ 26822 w 231529"/>
                  <a:gd name="connsiteY3" fmla="*/ 136151 h 568820"/>
                  <a:gd name="connsiteX4" fmla="*/ 41463 w 231529"/>
                  <a:gd name="connsiteY4" fmla="*/ 574 h 56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29" h="568820">
                    <a:moveTo>
                      <a:pt x="231962" y="148341"/>
                    </a:moveTo>
                    <a:lnTo>
                      <a:pt x="185569" y="259287"/>
                    </a:lnTo>
                    <a:cubicBezTo>
                      <a:pt x="139180" y="370237"/>
                      <a:pt x="46397" y="592133"/>
                      <a:pt x="14646" y="567502"/>
                    </a:cubicBezTo>
                    <a:cubicBezTo>
                      <a:pt x="-17102" y="542876"/>
                      <a:pt x="12180" y="271727"/>
                      <a:pt x="26822" y="136151"/>
                    </a:cubicBezTo>
                    <a:lnTo>
                      <a:pt x="41463" y="5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19" name="Freeform: Shape 3418">
                <a:extLst>
                  <a:ext uri="{FF2B5EF4-FFF2-40B4-BE49-F238E27FC236}">
                    <a16:creationId xmlns:a16="http://schemas.microsoft.com/office/drawing/2014/main" id="{B4D6523A-7A66-FFC3-8D0C-140769FAB3FC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308408" cy="624548"/>
              </a:xfrm>
              <a:custGeom>
                <a:avLst/>
                <a:gdLst>
                  <a:gd name="connsiteX0" fmla="*/ 308844 w 308408"/>
                  <a:gd name="connsiteY0" fmla="*/ 219752 h 624548"/>
                  <a:gd name="connsiteX1" fmla="*/ 259997 w 308408"/>
                  <a:gd name="connsiteY1" fmla="*/ 329213 h 624548"/>
                  <a:gd name="connsiteX2" fmla="*/ 62051 w 308408"/>
                  <a:gd name="connsiteY2" fmla="*/ 621064 h 624548"/>
                  <a:gd name="connsiteX3" fmla="*/ 2988 w 308408"/>
                  <a:gd name="connsiteY3" fmla="*/ 146567 h 624548"/>
                  <a:gd name="connsiteX4" fmla="*/ 435 w 308408"/>
                  <a:gd name="connsiteY4" fmla="*/ 577 h 62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08" h="624548">
                    <a:moveTo>
                      <a:pt x="308844" y="219752"/>
                    </a:moveTo>
                    <a:lnTo>
                      <a:pt x="259997" y="329213"/>
                    </a:lnTo>
                    <a:cubicBezTo>
                      <a:pt x="211146" y="438670"/>
                      <a:pt x="113451" y="657592"/>
                      <a:pt x="62051" y="621064"/>
                    </a:cubicBezTo>
                    <a:cubicBezTo>
                      <a:pt x="10651" y="584531"/>
                      <a:pt x="5541" y="292556"/>
                      <a:pt x="2988" y="146567"/>
                    </a:cubicBezTo>
                    <a:lnTo>
                      <a:pt x="435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0" name="Freeform: Shape 3419">
                <a:extLst>
                  <a:ext uri="{FF2B5EF4-FFF2-40B4-BE49-F238E27FC236}">
                    <a16:creationId xmlns:a16="http://schemas.microsoft.com/office/drawing/2014/main" id="{55A721B2-6FF4-28BE-75AA-46F416DF3611}"/>
                  </a:ext>
                </a:extLst>
              </p:cNvPr>
              <p:cNvSpPr/>
              <p:nvPr/>
            </p:nvSpPr>
            <p:spPr>
              <a:xfrm>
                <a:off x="10348533" y="2305855"/>
                <a:ext cx="188875" cy="461987"/>
              </a:xfrm>
              <a:custGeom>
                <a:avLst/>
                <a:gdLst>
                  <a:gd name="connsiteX0" fmla="*/ 163932 w 188875"/>
                  <a:gd name="connsiteY0" fmla="*/ 568 h 461987"/>
                  <a:gd name="connsiteX1" fmla="*/ 122038 w 188875"/>
                  <a:gd name="connsiteY1" fmla="*/ 115080 h 461987"/>
                  <a:gd name="connsiteX2" fmla="*/ 584 w 188875"/>
                  <a:gd name="connsiteY2" fmla="*/ 462504 h 461987"/>
                  <a:gd name="connsiteX3" fmla="*/ 143182 w 188875"/>
                  <a:gd name="connsiteY3" fmla="*/ 134524 h 461987"/>
                  <a:gd name="connsiteX4" fmla="*/ 189305 w 188875"/>
                  <a:gd name="connsiteY4" fmla="*/ 23900 h 46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875" h="461987">
                    <a:moveTo>
                      <a:pt x="163932" y="568"/>
                    </a:moveTo>
                    <a:lnTo>
                      <a:pt x="122038" y="115080"/>
                    </a:lnTo>
                    <a:cubicBezTo>
                      <a:pt x="80144" y="229592"/>
                      <a:pt x="-3645" y="458616"/>
                      <a:pt x="584" y="462504"/>
                    </a:cubicBezTo>
                    <a:cubicBezTo>
                      <a:pt x="4812" y="466392"/>
                      <a:pt x="97060" y="245148"/>
                      <a:pt x="143182" y="134524"/>
                    </a:cubicBezTo>
                    <a:lnTo>
                      <a:pt x="189305" y="239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1" name="Freeform: Shape 3420">
                <a:extLst>
                  <a:ext uri="{FF2B5EF4-FFF2-40B4-BE49-F238E27FC236}">
                    <a16:creationId xmlns:a16="http://schemas.microsoft.com/office/drawing/2014/main" id="{3CFDAE42-CD76-10D4-4EA6-D37EBDF8E825}"/>
                  </a:ext>
                </a:extLst>
              </p:cNvPr>
              <p:cNvSpPr/>
              <p:nvPr/>
            </p:nvSpPr>
            <p:spPr>
              <a:xfrm>
                <a:off x="10392568" y="2305855"/>
                <a:ext cx="369677" cy="2162504"/>
              </a:xfrm>
              <a:custGeom>
                <a:avLst/>
                <a:gdLst>
                  <a:gd name="connsiteX0" fmla="*/ 119888 w 369677"/>
                  <a:gd name="connsiteY0" fmla="*/ 510 h 2162504"/>
                  <a:gd name="connsiteX1" fmla="*/ 82676 w 369677"/>
                  <a:gd name="connsiteY1" fmla="*/ 159586 h 2162504"/>
                  <a:gd name="connsiteX2" fmla="*/ 12750 w 369677"/>
                  <a:gd name="connsiteY2" fmla="*/ 997240 h 2162504"/>
                  <a:gd name="connsiteX3" fmla="*/ 291185 w 369677"/>
                  <a:gd name="connsiteY3" fmla="*/ 1961675 h 2162504"/>
                  <a:gd name="connsiteX4" fmla="*/ 370097 w 369677"/>
                  <a:gd name="connsiteY4" fmla="*/ 2163015 h 216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677" h="2162504">
                    <a:moveTo>
                      <a:pt x="119888" y="510"/>
                    </a:moveTo>
                    <a:lnTo>
                      <a:pt x="82676" y="159586"/>
                    </a:lnTo>
                    <a:cubicBezTo>
                      <a:pt x="45467" y="318666"/>
                      <a:pt x="-28950" y="636822"/>
                      <a:pt x="12750" y="997240"/>
                    </a:cubicBezTo>
                    <a:cubicBezTo>
                      <a:pt x="54450" y="1357658"/>
                      <a:pt x="212276" y="1760335"/>
                      <a:pt x="291185" y="1961675"/>
                    </a:cubicBezTo>
                    <a:lnTo>
                      <a:pt x="370097" y="21630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2" name="Freeform: Shape 3421">
                <a:extLst>
                  <a:ext uri="{FF2B5EF4-FFF2-40B4-BE49-F238E27FC236}">
                    <a16:creationId xmlns:a16="http://schemas.microsoft.com/office/drawing/2014/main" id="{26131F82-058B-C728-A2C6-9773D5800865}"/>
                  </a:ext>
                </a:extLst>
              </p:cNvPr>
              <p:cNvSpPr/>
              <p:nvPr/>
            </p:nvSpPr>
            <p:spPr>
              <a:xfrm>
                <a:off x="10427230" y="2305855"/>
                <a:ext cx="593420" cy="880950"/>
              </a:xfrm>
              <a:custGeom>
                <a:avLst/>
                <a:gdLst>
                  <a:gd name="connsiteX0" fmla="*/ 85216 w 593420"/>
                  <a:gd name="connsiteY0" fmla="*/ 553 h 880950"/>
                  <a:gd name="connsiteX1" fmla="*/ 53388 w 593420"/>
                  <a:gd name="connsiteY1" fmla="*/ 132933 h 880950"/>
                  <a:gd name="connsiteX2" fmla="*/ 42678 w 593420"/>
                  <a:gd name="connsiteY2" fmla="*/ 676895 h 880950"/>
                  <a:gd name="connsiteX3" fmla="*/ 477238 w 593420"/>
                  <a:gd name="connsiteY3" fmla="*/ 867058 h 880950"/>
                  <a:gd name="connsiteX4" fmla="*/ 593831 w 593420"/>
                  <a:gd name="connsiteY4" fmla="*/ 881504 h 88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20" h="880950">
                    <a:moveTo>
                      <a:pt x="85216" y="553"/>
                    </a:moveTo>
                    <a:lnTo>
                      <a:pt x="53388" y="132933"/>
                    </a:lnTo>
                    <a:cubicBezTo>
                      <a:pt x="21563" y="265313"/>
                      <a:pt x="-42090" y="530072"/>
                      <a:pt x="42678" y="676895"/>
                    </a:cubicBezTo>
                    <a:cubicBezTo>
                      <a:pt x="127450" y="823722"/>
                      <a:pt x="360641" y="852613"/>
                      <a:pt x="477238" y="867058"/>
                    </a:cubicBezTo>
                    <a:lnTo>
                      <a:pt x="593831" y="8815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3" name="Freeform: Shape 3422">
                <a:extLst>
                  <a:ext uri="{FF2B5EF4-FFF2-40B4-BE49-F238E27FC236}">
                    <a16:creationId xmlns:a16="http://schemas.microsoft.com/office/drawing/2014/main" id="{386D9984-5969-131B-F04D-C8857CFAF0D8}"/>
                  </a:ext>
                </a:extLst>
              </p:cNvPr>
              <p:cNvSpPr/>
              <p:nvPr/>
            </p:nvSpPr>
            <p:spPr>
              <a:xfrm>
                <a:off x="10429761" y="2305855"/>
                <a:ext cx="613881" cy="1429444"/>
              </a:xfrm>
              <a:custGeom>
                <a:avLst/>
                <a:gdLst>
                  <a:gd name="connsiteX0" fmla="*/ 82684 w 613881"/>
                  <a:gd name="connsiteY0" fmla="*/ 535 h 1429444"/>
                  <a:gd name="connsiteX1" fmla="*/ 51335 w 613881"/>
                  <a:gd name="connsiteY1" fmla="*/ 144341 h 1429444"/>
                  <a:gd name="connsiteX2" fmla="*/ 45896 w 613881"/>
                  <a:gd name="connsiteY2" fmla="*/ 814000 h 1429444"/>
                  <a:gd name="connsiteX3" fmla="*/ 494340 w 613881"/>
                  <a:gd name="connsiteY3" fmla="*/ 1335545 h 1429444"/>
                  <a:gd name="connsiteX4" fmla="*/ 614290 w 613881"/>
                  <a:gd name="connsiteY4" fmla="*/ 1429980 h 142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881" h="1429444">
                    <a:moveTo>
                      <a:pt x="82684" y="535"/>
                    </a:moveTo>
                    <a:lnTo>
                      <a:pt x="51335" y="144341"/>
                    </a:lnTo>
                    <a:cubicBezTo>
                      <a:pt x="19989" y="288146"/>
                      <a:pt x="-42706" y="575758"/>
                      <a:pt x="45896" y="814000"/>
                    </a:cubicBezTo>
                    <a:cubicBezTo>
                      <a:pt x="134494" y="1052241"/>
                      <a:pt x="374392" y="1241110"/>
                      <a:pt x="494340" y="1335545"/>
                    </a:cubicBezTo>
                    <a:lnTo>
                      <a:pt x="614290" y="14299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4" name="Freeform: Shape 3423">
                <a:extLst>
                  <a:ext uri="{FF2B5EF4-FFF2-40B4-BE49-F238E27FC236}">
                    <a16:creationId xmlns:a16="http://schemas.microsoft.com/office/drawing/2014/main" id="{D599CE16-A29F-127E-A7A9-0680370422D0}"/>
                  </a:ext>
                </a:extLst>
              </p:cNvPr>
              <p:cNvSpPr/>
              <p:nvPr/>
            </p:nvSpPr>
            <p:spPr>
              <a:xfrm>
                <a:off x="8558069" y="2305855"/>
                <a:ext cx="1953966" cy="2631017"/>
              </a:xfrm>
              <a:custGeom>
                <a:avLst/>
                <a:gdLst>
                  <a:gd name="connsiteX0" fmla="*/ 1954458 w 1953966"/>
                  <a:gd name="connsiteY0" fmla="*/ 494 h 2631017"/>
                  <a:gd name="connsiteX1" fmla="*/ 1891679 w 1953966"/>
                  <a:gd name="connsiteY1" fmla="*/ 141926 h 2631017"/>
                  <a:gd name="connsiteX2" fmla="*/ 1524976 w 1953966"/>
                  <a:gd name="connsiteY2" fmla="*/ 773930 h 2631017"/>
                  <a:gd name="connsiteX3" fmla="*/ 883417 w 1953966"/>
                  <a:gd name="connsiteY3" fmla="*/ 1244735 h 2631017"/>
                  <a:gd name="connsiteX4" fmla="*/ 271359 w 1953966"/>
                  <a:gd name="connsiteY4" fmla="*/ 1734620 h 2631017"/>
                  <a:gd name="connsiteX5" fmla="*/ 31387 w 1953966"/>
                  <a:gd name="connsiteY5" fmla="*/ 2464988 h 2631017"/>
                  <a:gd name="connsiteX6" fmla="*/ 492 w 1953966"/>
                  <a:gd name="connsiteY6" fmla="*/ 2631512 h 263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966" h="2631017">
                    <a:moveTo>
                      <a:pt x="1954458" y="494"/>
                    </a:moveTo>
                    <a:lnTo>
                      <a:pt x="1891679" y="141926"/>
                    </a:lnTo>
                    <a:cubicBezTo>
                      <a:pt x="1828904" y="283358"/>
                      <a:pt x="1703353" y="566222"/>
                      <a:pt x="1524976" y="773930"/>
                    </a:cubicBezTo>
                    <a:cubicBezTo>
                      <a:pt x="1346602" y="981638"/>
                      <a:pt x="1115406" y="1114188"/>
                      <a:pt x="883417" y="1244735"/>
                    </a:cubicBezTo>
                    <a:cubicBezTo>
                      <a:pt x="651428" y="1375282"/>
                      <a:pt x="418647" y="1503825"/>
                      <a:pt x="271359" y="1734620"/>
                    </a:cubicBezTo>
                    <a:cubicBezTo>
                      <a:pt x="124071" y="1965415"/>
                      <a:pt x="62283" y="2298465"/>
                      <a:pt x="31387" y="2464988"/>
                    </a:cubicBezTo>
                    <a:lnTo>
                      <a:pt x="492" y="26315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5" name="Freeform: Shape 3424">
                <a:extLst>
                  <a:ext uri="{FF2B5EF4-FFF2-40B4-BE49-F238E27FC236}">
                    <a16:creationId xmlns:a16="http://schemas.microsoft.com/office/drawing/2014/main" id="{F88709F4-4CF3-A40D-4821-12D9E687483F}"/>
                  </a:ext>
                </a:extLst>
              </p:cNvPr>
              <p:cNvSpPr/>
              <p:nvPr/>
            </p:nvSpPr>
            <p:spPr>
              <a:xfrm>
                <a:off x="8924974" y="1934803"/>
                <a:ext cx="1587062" cy="1306678"/>
              </a:xfrm>
              <a:custGeom>
                <a:avLst/>
                <a:gdLst>
                  <a:gd name="connsiteX0" fmla="*/ 1587541 w 1587062"/>
                  <a:gd name="connsiteY0" fmla="*/ 371617 h 1306678"/>
                  <a:gd name="connsiteX1" fmla="*/ 1529382 w 1587062"/>
                  <a:gd name="connsiteY1" fmla="*/ 481776 h 1306678"/>
                  <a:gd name="connsiteX2" fmla="*/ 1185768 w 1587062"/>
                  <a:gd name="connsiteY2" fmla="*/ 957425 h 1306678"/>
                  <a:gd name="connsiteX3" fmla="*/ 571913 w 1587062"/>
                  <a:gd name="connsiteY3" fmla="*/ 1240599 h 1306678"/>
                  <a:gd name="connsiteX4" fmla="*/ 42973 w 1587062"/>
                  <a:gd name="connsiteY4" fmla="*/ 1167595 h 1306678"/>
                  <a:gd name="connsiteX5" fmla="*/ 47746 w 1587062"/>
                  <a:gd name="connsiteY5" fmla="*/ 240569 h 1306678"/>
                  <a:gd name="connsiteX6" fmla="*/ 76883 w 1587062"/>
                  <a:gd name="connsiteY6" fmla="*/ 564 h 130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7062" h="1306678">
                    <a:moveTo>
                      <a:pt x="1587541" y="371617"/>
                    </a:moveTo>
                    <a:lnTo>
                      <a:pt x="1529382" y="481776"/>
                    </a:lnTo>
                    <a:cubicBezTo>
                      <a:pt x="1471222" y="591940"/>
                      <a:pt x="1354907" y="812259"/>
                      <a:pt x="1185768" y="957425"/>
                    </a:cubicBezTo>
                    <a:cubicBezTo>
                      <a:pt x="1016626" y="1102588"/>
                      <a:pt x="794667" y="1172595"/>
                      <a:pt x="571913" y="1240599"/>
                    </a:cubicBezTo>
                    <a:cubicBezTo>
                      <a:pt x="349159" y="1308603"/>
                      <a:pt x="125613" y="1374603"/>
                      <a:pt x="42973" y="1167595"/>
                    </a:cubicBezTo>
                    <a:cubicBezTo>
                      <a:pt x="-39663" y="960589"/>
                      <a:pt x="18610" y="480577"/>
                      <a:pt x="47746" y="240569"/>
                    </a:cubicBezTo>
                    <a:lnTo>
                      <a:pt x="76883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6" name="Freeform: Shape 3425">
                <a:extLst>
                  <a:ext uri="{FF2B5EF4-FFF2-40B4-BE49-F238E27FC236}">
                    <a16:creationId xmlns:a16="http://schemas.microsoft.com/office/drawing/2014/main" id="{BBD15149-F760-D3AD-D2BF-AADB2D87C1A3}"/>
                  </a:ext>
                </a:extLst>
              </p:cNvPr>
              <p:cNvSpPr/>
              <p:nvPr/>
            </p:nvSpPr>
            <p:spPr>
              <a:xfrm>
                <a:off x="8528772" y="2305855"/>
                <a:ext cx="1983264" cy="2612854"/>
              </a:xfrm>
              <a:custGeom>
                <a:avLst/>
                <a:gdLst>
                  <a:gd name="connsiteX0" fmla="*/ 1983757 w 1983264"/>
                  <a:gd name="connsiteY0" fmla="*/ 494 h 2612854"/>
                  <a:gd name="connsiteX1" fmla="*/ 1920674 w 1983264"/>
                  <a:gd name="connsiteY1" fmla="*/ 141736 h 2612854"/>
                  <a:gd name="connsiteX2" fmla="*/ 1552445 w 1983264"/>
                  <a:gd name="connsiteY2" fmla="*/ 772797 h 2612854"/>
                  <a:gd name="connsiteX3" fmla="*/ 909053 w 1983264"/>
                  <a:gd name="connsiteY3" fmla="*/ 1242465 h 2612854"/>
                  <a:gd name="connsiteX4" fmla="*/ 291502 w 1983264"/>
                  <a:gd name="connsiteY4" fmla="*/ 1728944 h 2612854"/>
                  <a:gd name="connsiteX5" fmla="*/ 35353 w 1983264"/>
                  <a:gd name="connsiteY5" fmla="*/ 2449283 h 2612854"/>
                  <a:gd name="connsiteX6" fmla="*/ 493 w 1983264"/>
                  <a:gd name="connsiteY6" fmla="*/ 2613349 h 261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3264" h="2612854">
                    <a:moveTo>
                      <a:pt x="1983757" y="494"/>
                    </a:moveTo>
                    <a:lnTo>
                      <a:pt x="1920674" y="141736"/>
                    </a:lnTo>
                    <a:cubicBezTo>
                      <a:pt x="1857591" y="282982"/>
                      <a:pt x="1731430" y="565466"/>
                      <a:pt x="1552445" y="772797"/>
                    </a:cubicBezTo>
                    <a:cubicBezTo>
                      <a:pt x="1373460" y="980125"/>
                      <a:pt x="1141653" y="1112297"/>
                      <a:pt x="909053" y="1242465"/>
                    </a:cubicBezTo>
                    <a:cubicBezTo>
                      <a:pt x="676454" y="1372633"/>
                      <a:pt x="443062" y="1500798"/>
                      <a:pt x="291502" y="1728944"/>
                    </a:cubicBezTo>
                    <a:cubicBezTo>
                      <a:pt x="139942" y="1957091"/>
                      <a:pt x="70217" y="2285218"/>
                      <a:pt x="35353" y="2449283"/>
                    </a:cubicBezTo>
                    <a:lnTo>
                      <a:pt x="493" y="26133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7" name="Freeform: Shape 3426">
                <a:extLst>
                  <a:ext uri="{FF2B5EF4-FFF2-40B4-BE49-F238E27FC236}">
                    <a16:creationId xmlns:a16="http://schemas.microsoft.com/office/drawing/2014/main" id="{937CE831-C271-160B-476C-2E9BBC9AB25F}"/>
                  </a:ext>
                </a:extLst>
              </p:cNvPr>
              <p:cNvSpPr/>
              <p:nvPr/>
            </p:nvSpPr>
            <p:spPr>
              <a:xfrm>
                <a:off x="10408048" y="2329187"/>
                <a:ext cx="392348" cy="536345"/>
              </a:xfrm>
              <a:custGeom>
                <a:avLst/>
                <a:gdLst>
                  <a:gd name="connsiteX0" fmla="*/ 129778 w 392348"/>
                  <a:gd name="connsiteY0" fmla="*/ 564 h 536345"/>
                  <a:gd name="connsiteX1" fmla="*/ 89662 w 392348"/>
                  <a:gd name="connsiteY1" fmla="*/ 118298 h 536345"/>
                  <a:gd name="connsiteX2" fmla="*/ 13149 w 392348"/>
                  <a:gd name="connsiteY2" fmla="*/ 524475 h 536345"/>
                  <a:gd name="connsiteX3" fmla="*/ 308818 w 392348"/>
                  <a:gd name="connsiteY3" fmla="*/ 383211 h 536345"/>
                  <a:gd name="connsiteX4" fmla="*/ 392767 w 392348"/>
                  <a:gd name="connsiteY4" fmla="*/ 318460 h 53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48" h="536345">
                    <a:moveTo>
                      <a:pt x="129778" y="564"/>
                    </a:moveTo>
                    <a:lnTo>
                      <a:pt x="89662" y="118298"/>
                    </a:lnTo>
                    <a:cubicBezTo>
                      <a:pt x="49549" y="236029"/>
                      <a:pt x="-30684" y="471494"/>
                      <a:pt x="13149" y="524475"/>
                    </a:cubicBezTo>
                    <a:cubicBezTo>
                      <a:pt x="56978" y="577459"/>
                      <a:pt x="224872" y="447961"/>
                      <a:pt x="308818" y="383211"/>
                    </a:cubicBezTo>
                    <a:lnTo>
                      <a:pt x="392767" y="3184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8" name="Freeform: Shape 3427">
                <a:extLst>
                  <a:ext uri="{FF2B5EF4-FFF2-40B4-BE49-F238E27FC236}">
                    <a16:creationId xmlns:a16="http://schemas.microsoft.com/office/drawing/2014/main" id="{A7FE4E5B-B4EF-94E8-FECF-8850666EC9EA}"/>
                  </a:ext>
                </a:extLst>
              </p:cNvPr>
              <p:cNvSpPr/>
              <p:nvPr/>
            </p:nvSpPr>
            <p:spPr>
              <a:xfrm>
                <a:off x="10283516" y="2158088"/>
                <a:ext cx="253892" cy="575341"/>
              </a:xfrm>
              <a:custGeom>
                <a:avLst/>
                <a:gdLst>
                  <a:gd name="connsiteX0" fmla="*/ 254324 w 253892"/>
                  <a:gd name="connsiteY0" fmla="*/ 171673 h 575341"/>
                  <a:gd name="connsiteX1" fmla="*/ 204233 w 253892"/>
                  <a:gd name="connsiteY1" fmla="*/ 279217 h 575341"/>
                  <a:gd name="connsiteX2" fmla="*/ 17981 w 253892"/>
                  <a:gd name="connsiteY2" fmla="*/ 573336 h 575341"/>
                  <a:gd name="connsiteX3" fmla="*/ 24341 w 253892"/>
                  <a:gd name="connsiteY3" fmla="*/ 136637 h 575341"/>
                  <a:gd name="connsiteX4" fmla="*/ 38452 w 253892"/>
                  <a:gd name="connsiteY4" fmla="*/ 574 h 57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892" h="575341">
                    <a:moveTo>
                      <a:pt x="254324" y="171673"/>
                    </a:moveTo>
                    <a:lnTo>
                      <a:pt x="204233" y="279217"/>
                    </a:lnTo>
                    <a:cubicBezTo>
                      <a:pt x="154142" y="386762"/>
                      <a:pt x="53957" y="601854"/>
                      <a:pt x="17981" y="573336"/>
                    </a:cubicBezTo>
                    <a:cubicBezTo>
                      <a:pt x="-17999" y="544821"/>
                      <a:pt x="10227" y="272699"/>
                      <a:pt x="24341" y="136637"/>
                    </a:cubicBezTo>
                    <a:lnTo>
                      <a:pt x="38452" y="5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29" name="Freeform: Shape 3428">
                <a:extLst>
                  <a:ext uri="{FF2B5EF4-FFF2-40B4-BE49-F238E27FC236}">
                    <a16:creationId xmlns:a16="http://schemas.microsoft.com/office/drawing/2014/main" id="{5AEE47B7-E889-F615-A774-12E7DBE58D4E}"/>
                  </a:ext>
                </a:extLst>
              </p:cNvPr>
              <p:cNvSpPr/>
              <p:nvPr/>
            </p:nvSpPr>
            <p:spPr>
              <a:xfrm>
                <a:off x="8059154" y="2329187"/>
                <a:ext cx="2478254" cy="2139173"/>
              </a:xfrm>
              <a:custGeom>
                <a:avLst/>
                <a:gdLst>
                  <a:gd name="connsiteX0" fmla="*/ 2478762 w 2478254"/>
                  <a:gd name="connsiteY0" fmla="*/ 509 h 2139173"/>
                  <a:gd name="connsiteX1" fmla="*/ 2407355 w 2478254"/>
                  <a:gd name="connsiteY1" fmla="*/ 133902 h 2139173"/>
                  <a:gd name="connsiteX2" fmla="*/ 2000655 w 2478254"/>
                  <a:gd name="connsiteY2" fmla="*/ 728624 h 2139173"/>
                  <a:gd name="connsiteX3" fmla="*/ 1323155 w 2478254"/>
                  <a:gd name="connsiteY3" fmla="*/ 1165771 h 2139173"/>
                  <a:gd name="connsiteX4" fmla="*/ 615965 w 2478254"/>
                  <a:gd name="connsiteY4" fmla="*/ 1566353 h 2139173"/>
                  <a:gd name="connsiteX5" fmla="*/ 99230 w 2478254"/>
                  <a:gd name="connsiteY5" fmla="*/ 2036845 h 2139173"/>
                  <a:gd name="connsiteX6" fmla="*/ 508 w 2478254"/>
                  <a:gd name="connsiteY6" fmla="*/ 2139682 h 2139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8254" h="2139173">
                    <a:moveTo>
                      <a:pt x="2478762" y="509"/>
                    </a:moveTo>
                    <a:lnTo>
                      <a:pt x="2407355" y="133902"/>
                    </a:lnTo>
                    <a:cubicBezTo>
                      <a:pt x="2335944" y="267294"/>
                      <a:pt x="2193126" y="534080"/>
                      <a:pt x="2000655" y="728624"/>
                    </a:cubicBezTo>
                    <a:cubicBezTo>
                      <a:pt x="1808185" y="923168"/>
                      <a:pt x="1566068" y="1045471"/>
                      <a:pt x="1323155" y="1165771"/>
                    </a:cubicBezTo>
                    <a:cubicBezTo>
                      <a:pt x="1080243" y="1286071"/>
                      <a:pt x="836540" y="1404368"/>
                      <a:pt x="615965" y="1566353"/>
                    </a:cubicBezTo>
                    <a:cubicBezTo>
                      <a:pt x="395390" y="1728337"/>
                      <a:pt x="197949" y="1934011"/>
                      <a:pt x="99230" y="2036845"/>
                    </a:cubicBezTo>
                    <a:lnTo>
                      <a:pt x="508" y="21396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0" name="Freeform: Shape 3429">
                <a:extLst>
                  <a:ext uri="{FF2B5EF4-FFF2-40B4-BE49-F238E27FC236}">
                    <a16:creationId xmlns:a16="http://schemas.microsoft.com/office/drawing/2014/main" id="{E4D4EC3D-3FC4-CF7D-92CB-0E542780E145}"/>
                  </a:ext>
                </a:extLst>
              </p:cNvPr>
              <p:cNvSpPr/>
              <p:nvPr/>
            </p:nvSpPr>
            <p:spPr>
              <a:xfrm>
                <a:off x="8039776" y="2329187"/>
                <a:ext cx="2497632" cy="2110662"/>
              </a:xfrm>
              <a:custGeom>
                <a:avLst/>
                <a:gdLst>
                  <a:gd name="connsiteX0" fmla="*/ 2498141 w 2497632"/>
                  <a:gd name="connsiteY0" fmla="*/ 510 h 2110662"/>
                  <a:gd name="connsiteX1" fmla="*/ 2426529 w 2497632"/>
                  <a:gd name="connsiteY1" fmla="*/ 133606 h 2110662"/>
                  <a:gd name="connsiteX2" fmla="*/ 2018823 w 2497632"/>
                  <a:gd name="connsiteY2" fmla="*/ 726843 h 2110662"/>
                  <a:gd name="connsiteX3" fmla="*/ 1340112 w 2497632"/>
                  <a:gd name="connsiteY3" fmla="*/ 1162208 h 2110662"/>
                  <a:gd name="connsiteX4" fmla="*/ 629290 w 2497632"/>
                  <a:gd name="connsiteY4" fmla="*/ 1557444 h 2110662"/>
                  <a:gd name="connsiteX5" fmla="*/ 101853 w 2497632"/>
                  <a:gd name="connsiteY5" fmla="*/ 2012197 h 2110662"/>
                  <a:gd name="connsiteX6" fmla="*/ 508 w 2497632"/>
                  <a:gd name="connsiteY6" fmla="*/ 2111172 h 211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7632" h="2110662">
                    <a:moveTo>
                      <a:pt x="2498141" y="510"/>
                    </a:moveTo>
                    <a:lnTo>
                      <a:pt x="2426529" y="133606"/>
                    </a:lnTo>
                    <a:cubicBezTo>
                      <a:pt x="2354920" y="266703"/>
                      <a:pt x="2211696" y="532892"/>
                      <a:pt x="2018823" y="726843"/>
                    </a:cubicBezTo>
                    <a:cubicBezTo>
                      <a:pt x="1825951" y="920793"/>
                      <a:pt x="1583428" y="1042502"/>
                      <a:pt x="1340112" y="1162208"/>
                    </a:cubicBezTo>
                    <a:cubicBezTo>
                      <a:pt x="1096796" y="1281914"/>
                      <a:pt x="852689" y="1399617"/>
                      <a:pt x="629290" y="1557444"/>
                    </a:cubicBezTo>
                    <a:cubicBezTo>
                      <a:pt x="405887" y="1715270"/>
                      <a:pt x="203198" y="1913223"/>
                      <a:pt x="101853" y="2012197"/>
                    </a:cubicBezTo>
                    <a:lnTo>
                      <a:pt x="508" y="21111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1" name="Freeform: Shape 3430">
                <a:extLst>
                  <a:ext uri="{FF2B5EF4-FFF2-40B4-BE49-F238E27FC236}">
                    <a16:creationId xmlns:a16="http://schemas.microsoft.com/office/drawing/2014/main" id="{7BC84859-35D1-5DF9-92F6-B6457FF29CD1}"/>
                  </a:ext>
                </a:extLst>
              </p:cNvPr>
              <p:cNvSpPr/>
              <p:nvPr/>
            </p:nvSpPr>
            <p:spPr>
              <a:xfrm>
                <a:off x="10271275" y="2139314"/>
                <a:ext cx="291016" cy="596874"/>
              </a:xfrm>
              <a:custGeom>
                <a:avLst/>
                <a:gdLst>
                  <a:gd name="connsiteX0" fmla="*/ 291447 w 291016"/>
                  <a:gd name="connsiteY0" fmla="*/ 214306 h 596874"/>
                  <a:gd name="connsiteX1" fmla="*/ 237125 w 291016"/>
                  <a:gd name="connsiteY1" fmla="*/ 317981 h 596874"/>
                  <a:gd name="connsiteX2" fmla="*/ 29212 w 291016"/>
                  <a:gd name="connsiteY2" fmla="*/ 593384 h 596874"/>
                  <a:gd name="connsiteX3" fmla="*/ 12405 w 291016"/>
                  <a:gd name="connsiteY3" fmla="*/ 139874 h 596874"/>
                  <a:gd name="connsiteX4" fmla="*/ 21783 w 291016"/>
                  <a:gd name="connsiteY4" fmla="*/ 575 h 5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016" h="596874">
                    <a:moveTo>
                      <a:pt x="291447" y="214306"/>
                    </a:moveTo>
                    <a:lnTo>
                      <a:pt x="237125" y="317981"/>
                    </a:lnTo>
                    <a:cubicBezTo>
                      <a:pt x="182802" y="421656"/>
                      <a:pt x="74157" y="629005"/>
                      <a:pt x="29212" y="593384"/>
                    </a:cubicBezTo>
                    <a:cubicBezTo>
                      <a:pt x="-15732" y="557762"/>
                      <a:pt x="3027" y="279170"/>
                      <a:pt x="12405" y="139874"/>
                    </a:cubicBezTo>
                    <a:lnTo>
                      <a:pt x="21783" y="5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2" name="Freeform: Shape 3431">
                <a:extLst>
                  <a:ext uri="{FF2B5EF4-FFF2-40B4-BE49-F238E27FC236}">
                    <a16:creationId xmlns:a16="http://schemas.microsoft.com/office/drawing/2014/main" id="{F29E467B-D21E-20C6-3DE6-737186A4DED5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358664" cy="638480"/>
              </a:xfrm>
              <a:custGeom>
                <a:avLst/>
                <a:gdLst>
                  <a:gd name="connsiteX0" fmla="*/ 359098 w 358664"/>
                  <a:gd name="connsiteY0" fmla="*/ 266942 h 638480"/>
                  <a:gd name="connsiteX1" fmla="*/ 302921 w 358664"/>
                  <a:gd name="connsiteY1" fmla="*/ 369519 h 638480"/>
                  <a:gd name="connsiteX2" fmla="*/ 74613 w 358664"/>
                  <a:gd name="connsiteY2" fmla="*/ 632859 h 638480"/>
                  <a:gd name="connsiteX3" fmla="*/ 4036 w 358664"/>
                  <a:gd name="connsiteY3" fmla="*/ 147550 h 638480"/>
                  <a:gd name="connsiteX4" fmla="*/ 434 w 358664"/>
                  <a:gd name="connsiteY4" fmla="*/ 577 h 63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664" h="638480">
                    <a:moveTo>
                      <a:pt x="359098" y="266942"/>
                    </a:moveTo>
                    <a:lnTo>
                      <a:pt x="302921" y="369519"/>
                    </a:lnTo>
                    <a:cubicBezTo>
                      <a:pt x="246744" y="472100"/>
                      <a:pt x="134389" y="677255"/>
                      <a:pt x="74613" y="632859"/>
                    </a:cubicBezTo>
                    <a:cubicBezTo>
                      <a:pt x="14837" y="588467"/>
                      <a:pt x="7635" y="294520"/>
                      <a:pt x="4036" y="147550"/>
                    </a:cubicBezTo>
                    <a:lnTo>
                      <a:pt x="434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3" name="Freeform: Shape 3432">
                <a:extLst>
                  <a:ext uri="{FF2B5EF4-FFF2-40B4-BE49-F238E27FC236}">
                    <a16:creationId xmlns:a16="http://schemas.microsoft.com/office/drawing/2014/main" id="{97251BE3-A594-D8DD-DEDF-E5D50D15E318}"/>
                  </a:ext>
                </a:extLst>
              </p:cNvPr>
              <p:cNvSpPr/>
              <p:nvPr/>
            </p:nvSpPr>
            <p:spPr>
              <a:xfrm>
                <a:off x="10373442" y="2353046"/>
                <a:ext cx="213223" cy="438663"/>
              </a:xfrm>
              <a:custGeom>
                <a:avLst/>
                <a:gdLst>
                  <a:gd name="connsiteX0" fmla="*/ 189276 w 213223"/>
                  <a:gd name="connsiteY0" fmla="*/ 565 h 438663"/>
                  <a:gd name="connsiteX1" fmla="*/ 141076 w 213223"/>
                  <a:gd name="connsiteY1" fmla="*/ 109200 h 438663"/>
                  <a:gd name="connsiteX2" fmla="*/ 551 w 213223"/>
                  <a:gd name="connsiteY2" fmla="*/ 439170 h 438663"/>
                  <a:gd name="connsiteX3" fmla="*/ 161391 w 213223"/>
                  <a:gd name="connsiteY3" fmla="*/ 129514 h 438663"/>
                  <a:gd name="connsiteX4" fmla="*/ 213651 w 213223"/>
                  <a:gd name="connsiteY4" fmla="*/ 24940 h 43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223" h="438663">
                    <a:moveTo>
                      <a:pt x="189276" y="565"/>
                    </a:moveTo>
                    <a:lnTo>
                      <a:pt x="141076" y="109200"/>
                    </a:lnTo>
                    <a:cubicBezTo>
                      <a:pt x="92880" y="217838"/>
                      <a:pt x="-3512" y="435107"/>
                      <a:pt x="551" y="439170"/>
                    </a:cubicBezTo>
                    <a:cubicBezTo>
                      <a:pt x="4611" y="443230"/>
                      <a:pt x="109131" y="234085"/>
                      <a:pt x="161391" y="129514"/>
                    </a:cubicBezTo>
                    <a:lnTo>
                      <a:pt x="213651" y="2494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4" name="Freeform: Shape 3433">
                <a:extLst>
                  <a:ext uri="{FF2B5EF4-FFF2-40B4-BE49-F238E27FC236}">
                    <a16:creationId xmlns:a16="http://schemas.microsoft.com/office/drawing/2014/main" id="{37FDC63B-C068-F9A5-8AE8-7A909A36870E}"/>
                  </a:ext>
                </a:extLst>
              </p:cNvPr>
              <p:cNvSpPr/>
              <p:nvPr/>
            </p:nvSpPr>
            <p:spPr>
              <a:xfrm>
                <a:off x="10450714" y="2353046"/>
                <a:ext cx="576751" cy="867551"/>
              </a:xfrm>
              <a:custGeom>
                <a:avLst/>
                <a:gdLst>
                  <a:gd name="connsiteX0" fmla="*/ 111987 w 576751"/>
                  <a:gd name="connsiteY0" fmla="*/ 551 h 867551"/>
                  <a:gd name="connsiteX1" fmla="*/ 72971 w 576751"/>
                  <a:gd name="connsiteY1" fmla="*/ 126753 h 867551"/>
                  <a:gd name="connsiteX2" fmla="*/ 33462 w 576751"/>
                  <a:gd name="connsiteY2" fmla="*/ 649947 h 867551"/>
                  <a:gd name="connsiteX3" fmla="*/ 460618 w 576751"/>
                  <a:gd name="connsiteY3" fmla="*/ 849712 h 867551"/>
                  <a:gd name="connsiteX4" fmla="*/ 577160 w 576751"/>
                  <a:gd name="connsiteY4" fmla="*/ 868102 h 86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751" h="867551">
                    <a:moveTo>
                      <a:pt x="111987" y="551"/>
                    </a:moveTo>
                    <a:lnTo>
                      <a:pt x="72971" y="126753"/>
                    </a:lnTo>
                    <a:cubicBezTo>
                      <a:pt x="33959" y="252954"/>
                      <a:pt x="-44068" y="505354"/>
                      <a:pt x="33462" y="649947"/>
                    </a:cubicBezTo>
                    <a:cubicBezTo>
                      <a:pt x="110992" y="794539"/>
                      <a:pt x="344076" y="831321"/>
                      <a:pt x="460618" y="849712"/>
                    </a:cubicBezTo>
                    <a:lnTo>
                      <a:pt x="577160" y="86810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5" name="Freeform: Shape 3434">
                <a:extLst>
                  <a:ext uri="{FF2B5EF4-FFF2-40B4-BE49-F238E27FC236}">
                    <a16:creationId xmlns:a16="http://schemas.microsoft.com/office/drawing/2014/main" id="{28345C27-DC0B-E3FE-CEEB-4C6F2A59666E}"/>
                  </a:ext>
                </a:extLst>
              </p:cNvPr>
              <p:cNvSpPr/>
              <p:nvPr/>
            </p:nvSpPr>
            <p:spPr>
              <a:xfrm>
                <a:off x="10452768" y="2353046"/>
                <a:ext cx="590874" cy="1382254"/>
              </a:xfrm>
              <a:custGeom>
                <a:avLst/>
                <a:gdLst>
                  <a:gd name="connsiteX0" fmla="*/ 109932 w 590874"/>
                  <a:gd name="connsiteY0" fmla="*/ 533 h 1382254"/>
                  <a:gd name="connsiteX1" fmla="*/ 71252 w 590874"/>
                  <a:gd name="connsiteY1" fmla="*/ 137459 h 1382254"/>
                  <a:gd name="connsiteX2" fmla="*/ 35448 w 590874"/>
                  <a:gd name="connsiteY2" fmla="*/ 778607 h 1382254"/>
                  <a:gd name="connsiteX3" fmla="*/ 472382 w 590874"/>
                  <a:gd name="connsiteY3" fmla="*/ 1289336 h 1382254"/>
                  <a:gd name="connsiteX4" fmla="*/ 591283 w 590874"/>
                  <a:gd name="connsiteY4" fmla="*/ 1382788 h 138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874" h="1382254">
                    <a:moveTo>
                      <a:pt x="109932" y="533"/>
                    </a:moveTo>
                    <a:lnTo>
                      <a:pt x="71252" y="137459"/>
                    </a:lnTo>
                    <a:cubicBezTo>
                      <a:pt x="32577" y="274381"/>
                      <a:pt x="-44774" y="548230"/>
                      <a:pt x="35448" y="778607"/>
                    </a:cubicBezTo>
                    <a:cubicBezTo>
                      <a:pt x="115674" y="1008982"/>
                      <a:pt x="353477" y="1195885"/>
                      <a:pt x="472382" y="1289336"/>
                    </a:cubicBezTo>
                    <a:lnTo>
                      <a:pt x="591283" y="13827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6" name="Freeform: Shape 3435">
                <a:extLst>
                  <a:ext uri="{FF2B5EF4-FFF2-40B4-BE49-F238E27FC236}">
                    <a16:creationId xmlns:a16="http://schemas.microsoft.com/office/drawing/2014/main" id="{7FFC7D94-71FB-774D-BE90-EA365F691E2B}"/>
                  </a:ext>
                </a:extLst>
              </p:cNvPr>
              <p:cNvSpPr/>
              <p:nvPr/>
            </p:nvSpPr>
            <p:spPr>
              <a:xfrm>
                <a:off x="8558069" y="2353046"/>
                <a:ext cx="2004222" cy="2583827"/>
              </a:xfrm>
              <a:custGeom>
                <a:avLst/>
                <a:gdLst>
                  <a:gd name="connsiteX0" fmla="*/ 2004712 w 2004222"/>
                  <a:gd name="connsiteY0" fmla="*/ 492 h 2583827"/>
                  <a:gd name="connsiteX1" fmla="*/ 1935130 w 2004222"/>
                  <a:gd name="connsiteY1" fmla="*/ 135534 h 2583827"/>
                  <a:gd name="connsiteX2" fmla="*/ 1540680 w 2004222"/>
                  <a:gd name="connsiteY2" fmla="*/ 741485 h 2583827"/>
                  <a:gd name="connsiteX3" fmla="*/ 889697 w 2004222"/>
                  <a:gd name="connsiteY3" fmla="*/ 1203442 h 2583827"/>
                  <a:gd name="connsiteX4" fmla="*/ 274499 w 2004222"/>
                  <a:gd name="connsiteY4" fmla="*/ 1690377 h 2583827"/>
                  <a:gd name="connsiteX5" fmla="*/ 31909 w 2004222"/>
                  <a:gd name="connsiteY5" fmla="*/ 2418286 h 2583827"/>
                  <a:gd name="connsiteX6" fmla="*/ 490 w 2004222"/>
                  <a:gd name="connsiteY6" fmla="*/ 2584320 h 258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4222" h="2583827">
                    <a:moveTo>
                      <a:pt x="2004712" y="492"/>
                    </a:moveTo>
                    <a:lnTo>
                      <a:pt x="1935130" y="135534"/>
                    </a:lnTo>
                    <a:cubicBezTo>
                      <a:pt x="1865548" y="270577"/>
                      <a:pt x="1726383" y="540661"/>
                      <a:pt x="1540680" y="741485"/>
                    </a:cubicBezTo>
                    <a:cubicBezTo>
                      <a:pt x="1354976" y="942312"/>
                      <a:pt x="1122733" y="1073878"/>
                      <a:pt x="889697" y="1203442"/>
                    </a:cubicBezTo>
                    <a:cubicBezTo>
                      <a:pt x="656661" y="1333006"/>
                      <a:pt x="422833" y="1460566"/>
                      <a:pt x="274499" y="1690377"/>
                    </a:cubicBezTo>
                    <a:cubicBezTo>
                      <a:pt x="126165" y="1920191"/>
                      <a:pt x="63327" y="2252253"/>
                      <a:pt x="31909" y="2418286"/>
                    </a:cubicBezTo>
                    <a:lnTo>
                      <a:pt x="490" y="25843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7" name="Freeform: Shape 3436">
                <a:extLst>
                  <a:ext uri="{FF2B5EF4-FFF2-40B4-BE49-F238E27FC236}">
                    <a16:creationId xmlns:a16="http://schemas.microsoft.com/office/drawing/2014/main" id="{8BB676F7-C150-CEBE-22B5-A771343C23F1}"/>
                  </a:ext>
                </a:extLst>
              </p:cNvPr>
              <p:cNvSpPr/>
              <p:nvPr/>
            </p:nvSpPr>
            <p:spPr>
              <a:xfrm>
                <a:off x="8926939" y="1934803"/>
                <a:ext cx="1635351" cy="1311127"/>
              </a:xfrm>
              <a:custGeom>
                <a:avLst/>
                <a:gdLst>
                  <a:gd name="connsiteX0" fmla="*/ 1635829 w 1635351"/>
                  <a:gd name="connsiteY0" fmla="*/ 418807 h 1311127"/>
                  <a:gd name="connsiteX1" fmla="*/ 1570863 w 1635351"/>
                  <a:gd name="connsiteY1" fmla="*/ 522577 h 1311127"/>
                  <a:gd name="connsiteX2" fmla="*/ 1199503 w 1635351"/>
                  <a:gd name="connsiteY2" fmla="*/ 972173 h 1311127"/>
                  <a:gd name="connsiteX3" fmla="*/ 576228 w 1635351"/>
                  <a:gd name="connsiteY3" fmla="*/ 1246498 h 1311127"/>
                  <a:gd name="connsiteX4" fmla="*/ 44148 w 1635351"/>
                  <a:gd name="connsiteY4" fmla="*/ 1170546 h 1311127"/>
                  <a:gd name="connsiteX5" fmla="*/ 46302 w 1635351"/>
                  <a:gd name="connsiteY5" fmla="*/ 241062 h 1311127"/>
                  <a:gd name="connsiteX6" fmla="*/ 74915 w 1635351"/>
                  <a:gd name="connsiteY6" fmla="*/ 564 h 13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351" h="1311127">
                    <a:moveTo>
                      <a:pt x="1635829" y="418807"/>
                    </a:moveTo>
                    <a:lnTo>
                      <a:pt x="1570863" y="522577"/>
                    </a:lnTo>
                    <a:cubicBezTo>
                      <a:pt x="1505900" y="626350"/>
                      <a:pt x="1375971" y="833890"/>
                      <a:pt x="1199503" y="972173"/>
                    </a:cubicBezTo>
                    <a:cubicBezTo>
                      <a:pt x="1023035" y="1110456"/>
                      <a:pt x="800028" y="1179478"/>
                      <a:pt x="576228" y="1246498"/>
                    </a:cubicBezTo>
                    <a:cubicBezTo>
                      <a:pt x="352427" y="1313518"/>
                      <a:pt x="127833" y="1378535"/>
                      <a:pt x="44148" y="1170546"/>
                    </a:cubicBezTo>
                    <a:cubicBezTo>
                      <a:pt x="-39535" y="962557"/>
                      <a:pt x="17689" y="481561"/>
                      <a:pt x="46302" y="241062"/>
                    </a:cubicBezTo>
                    <a:lnTo>
                      <a:pt x="74915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8" name="Freeform: Shape 3437">
                <a:extLst>
                  <a:ext uri="{FF2B5EF4-FFF2-40B4-BE49-F238E27FC236}">
                    <a16:creationId xmlns:a16="http://schemas.microsoft.com/office/drawing/2014/main" id="{1E7000B3-4A4D-EFF3-472F-108DFA1D8D8E}"/>
                  </a:ext>
                </a:extLst>
              </p:cNvPr>
              <p:cNvSpPr/>
              <p:nvPr/>
            </p:nvSpPr>
            <p:spPr>
              <a:xfrm>
                <a:off x="8528772" y="2353046"/>
                <a:ext cx="2033519" cy="2565663"/>
              </a:xfrm>
              <a:custGeom>
                <a:avLst/>
                <a:gdLst>
                  <a:gd name="connsiteX0" fmla="*/ 2034010 w 2033519"/>
                  <a:gd name="connsiteY0" fmla="*/ 493 h 2565663"/>
                  <a:gd name="connsiteX1" fmla="*/ 1964121 w 2033519"/>
                  <a:gd name="connsiteY1" fmla="*/ 135345 h 2565663"/>
                  <a:gd name="connsiteX2" fmla="*/ 1568145 w 2033519"/>
                  <a:gd name="connsiteY2" fmla="*/ 740352 h 2565663"/>
                  <a:gd name="connsiteX3" fmla="*/ 915333 w 2033519"/>
                  <a:gd name="connsiteY3" fmla="*/ 1201172 h 2565663"/>
                  <a:gd name="connsiteX4" fmla="*/ 294642 w 2033519"/>
                  <a:gd name="connsiteY4" fmla="*/ 1684701 h 2565663"/>
                  <a:gd name="connsiteX5" fmla="*/ 35878 w 2033519"/>
                  <a:gd name="connsiteY5" fmla="*/ 2402581 h 2565663"/>
                  <a:gd name="connsiteX6" fmla="*/ 491 w 2033519"/>
                  <a:gd name="connsiteY6" fmla="*/ 2566157 h 256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519" h="2565663">
                    <a:moveTo>
                      <a:pt x="2034010" y="493"/>
                    </a:moveTo>
                    <a:lnTo>
                      <a:pt x="1964121" y="135345"/>
                    </a:lnTo>
                    <a:cubicBezTo>
                      <a:pt x="1894235" y="270200"/>
                      <a:pt x="1754460" y="539905"/>
                      <a:pt x="1568145" y="740352"/>
                    </a:cubicBezTo>
                    <a:cubicBezTo>
                      <a:pt x="1381835" y="940799"/>
                      <a:pt x="1148980" y="1071987"/>
                      <a:pt x="915333" y="1201172"/>
                    </a:cubicBezTo>
                    <a:cubicBezTo>
                      <a:pt x="681687" y="1330357"/>
                      <a:pt x="447248" y="1457539"/>
                      <a:pt x="294642" y="1684701"/>
                    </a:cubicBezTo>
                    <a:cubicBezTo>
                      <a:pt x="142036" y="1911867"/>
                      <a:pt x="71262" y="2239010"/>
                      <a:pt x="35878" y="2402581"/>
                    </a:cubicBezTo>
                    <a:lnTo>
                      <a:pt x="491" y="25661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39" name="Freeform: Shape 3438">
                <a:extLst>
                  <a:ext uri="{FF2B5EF4-FFF2-40B4-BE49-F238E27FC236}">
                    <a16:creationId xmlns:a16="http://schemas.microsoft.com/office/drawing/2014/main" id="{B4EF62E4-9839-977E-A7DA-7DF788DBF128}"/>
                  </a:ext>
                </a:extLst>
              </p:cNvPr>
              <p:cNvSpPr/>
              <p:nvPr/>
            </p:nvSpPr>
            <p:spPr>
              <a:xfrm>
                <a:off x="10425251" y="2377420"/>
                <a:ext cx="375145" cy="496903"/>
              </a:xfrm>
              <a:custGeom>
                <a:avLst/>
                <a:gdLst>
                  <a:gd name="connsiteX0" fmla="*/ 161832 w 375145"/>
                  <a:gd name="connsiteY0" fmla="*/ 562 h 496903"/>
                  <a:gd name="connsiteX1" fmla="*/ 114532 w 375145"/>
                  <a:gd name="connsiteY1" fmla="*/ 111263 h 496903"/>
                  <a:gd name="connsiteX2" fmla="*/ 8260 w 375145"/>
                  <a:gd name="connsiteY2" fmla="*/ 488299 h 496903"/>
                  <a:gd name="connsiteX3" fmla="*/ 292642 w 375145"/>
                  <a:gd name="connsiteY3" fmla="*/ 335978 h 496903"/>
                  <a:gd name="connsiteX4" fmla="*/ 375564 w 375145"/>
                  <a:gd name="connsiteY4" fmla="*/ 270226 h 4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145" h="496903">
                    <a:moveTo>
                      <a:pt x="161832" y="562"/>
                    </a:moveTo>
                    <a:lnTo>
                      <a:pt x="114532" y="111263"/>
                    </a:lnTo>
                    <a:cubicBezTo>
                      <a:pt x="67235" y="221960"/>
                      <a:pt x="-27365" y="443358"/>
                      <a:pt x="8260" y="488299"/>
                    </a:cubicBezTo>
                    <a:cubicBezTo>
                      <a:pt x="43882" y="533244"/>
                      <a:pt x="209721" y="401735"/>
                      <a:pt x="292642" y="335978"/>
                    </a:cubicBezTo>
                    <a:lnTo>
                      <a:pt x="375564" y="27022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0" name="Freeform: Shape 3439">
                <a:extLst>
                  <a:ext uri="{FF2B5EF4-FFF2-40B4-BE49-F238E27FC236}">
                    <a16:creationId xmlns:a16="http://schemas.microsoft.com/office/drawing/2014/main" id="{9E0AB251-9384-B3BA-39E1-C33977B82E8D}"/>
                  </a:ext>
                </a:extLst>
              </p:cNvPr>
              <p:cNvSpPr/>
              <p:nvPr/>
            </p:nvSpPr>
            <p:spPr>
              <a:xfrm>
                <a:off x="10273214" y="2139314"/>
                <a:ext cx="313451" cy="604037"/>
              </a:xfrm>
              <a:custGeom>
                <a:avLst/>
                <a:gdLst>
                  <a:gd name="connsiteX0" fmla="*/ 313882 w 313451"/>
                  <a:gd name="connsiteY0" fmla="*/ 238680 h 604037"/>
                  <a:gd name="connsiteX1" fmla="*/ 256004 w 313451"/>
                  <a:gd name="connsiteY1" fmla="*/ 338804 h 604037"/>
                  <a:gd name="connsiteX2" fmla="*/ 33366 w 313451"/>
                  <a:gd name="connsiteY2" fmla="*/ 599477 h 604037"/>
                  <a:gd name="connsiteX3" fmla="*/ 10974 w 313451"/>
                  <a:gd name="connsiteY3" fmla="*/ 140379 h 604037"/>
                  <a:gd name="connsiteX4" fmla="*/ 19844 w 313451"/>
                  <a:gd name="connsiteY4" fmla="*/ 574 h 60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451" h="604037">
                    <a:moveTo>
                      <a:pt x="313882" y="238680"/>
                    </a:moveTo>
                    <a:lnTo>
                      <a:pt x="256004" y="338804"/>
                    </a:lnTo>
                    <a:cubicBezTo>
                      <a:pt x="198126" y="438923"/>
                      <a:pt x="82374" y="639162"/>
                      <a:pt x="33366" y="599477"/>
                    </a:cubicBezTo>
                    <a:cubicBezTo>
                      <a:pt x="-15638" y="559792"/>
                      <a:pt x="2101" y="280183"/>
                      <a:pt x="10974" y="140379"/>
                    </a:cubicBezTo>
                    <a:lnTo>
                      <a:pt x="19844" y="5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1" name="Freeform: Shape 3440">
                <a:extLst>
                  <a:ext uri="{FF2B5EF4-FFF2-40B4-BE49-F238E27FC236}">
                    <a16:creationId xmlns:a16="http://schemas.microsoft.com/office/drawing/2014/main" id="{4C014957-3BD8-6490-D724-CF25FD451841}"/>
                  </a:ext>
                </a:extLst>
              </p:cNvPr>
              <p:cNvSpPr/>
              <p:nvPr/>
            </p:nvSpPr>
            <p:spPr>
              <a:xfrm>
                <a:off x="8059154" y="2377420"/>
                <a:ext cx="2527511" cy="2090940"/>
              </a:xfrm>
              <a:custGeom>
                <a:avLst/>
                <a:gdLst>
                  <a:gd name="connsiteX0" fmla="*/ 2528017 w 2527511"/>
                  <a:gd name="connsiteY0" fmla="*/ 507 h 2090940"/>
                  <a:gd name="connsiteX1" fmla="*/ 2449935 w 2527511"/>
                  <a:gd name="connsiteY1" fmla="*/ 127371 h 2090940"/>
                  <a:gd name="connsiteX2" fmla="*/ 2016045 w 2527511"/>
                  <a:gd name="connsiteY2" fmla="*/ 695462 h 2090940"/>
                  <a:gd name="connsiteX3" fmla="*/ 1329311 w 2527511"/>
                  <a:gd name="connsiteY3" fmla="*/ 1123566 h 2090940"/>
                  <a:gd name="connsiteX4" fmla="*/ 619043 w 2527511"/>
                  <a:gd name="connsiteY4" fmla="*/ 1521133 h 2090940"/>
                  <a:gd name="connsiteX5" fmla="*/ 99740 w 2527511"/>
                  <a:gd name="connsiteY5" fmla="*/ 1989115 h 2090940"/>
                  <a:gd name="connsiteX6" fmla="*/ 506 w 2527511"/>
                  <a:gd name="connsiteY6" fmla="*/ 2091448 h 20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7511" h="2090940">
                    <a:moveTo>
                      <a:pt x="2528017" y="507"/>
                    </a:moveTo>
                    <a:lnTo>
                      <a:pt x="2449935" y="127371"/>
                    </a:lnTo>
                    <a:cubicBezTo>
                      <a:pt x="2371856" y="254231"/>
                      <a:pt x="2215699" y="507952"/>
                      <a:pt x="2016045" y="695462"/>
                    </a:cubicBezTo>
                    <a:cubicBezTo>
                      <a:pt x="1816395" y="882972"/>
                      <a:pt x="1573249" y="1004270"/>
                      <a:pt x="1329311" y="1123566"/>
                    </a:cubicBezTo>
                    <a:cubicBezTo>
                      <a:pt x="1085373" y="1242861"/>
                      <a:pt x="840642" y="1360152"/>
                      <a:pt x="619043" y="1521133"/>
                    </a:cubicBezTo>
                    <a:cubicBezTo>
                      <a:pt x="397443" y="1682111"/>
                      <a:pt x="198975" y="1886779"/>
                      <a:pt x="99740" y="1989115"/>
                    </a:cubicBezTo>
                    <a:lnTo>
                      <a:pt x="506" y="20914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2" name="Freeform: Shape 3441">
                <a:extLst>
                  <a:ext uri="{FF2B5EF4-FFF2-40B4-BE49-F238E27FC236}">
                    <a16:creationId xmlns:a16="http://schemas.microsoft.com/office/drawing/2014/main" id="{0213FC67-D44A-7BDF-D54C-67D4BCA5A7A8}"/>
                  </a:ext>
                </a:extLst>
              </p:cNvPr>
              <p:cNvSpPr/>
              <p:nvPr/>
            </p:nvSpPr>
            <p:spPr>
              <a:xfrm>
                <a:off x="8039776" y="2377420"/>
                <a:ext cx="2546889" cy="2062429"/>
              </a:xfrm>
              <a:custGeom>
                <a:avLst/>
                <a:gdLst>
                  <a:gd name="connsiteX0" fmla="*/ 2547396 w 2546889"/>
                  <a:gd name="connsiteY0" fmla="*/ 508 h 2062429"/>
                  <a:gd name="connsiteX1" fmla="*/ 2469112 w 2546889"/>
                  <a:gd name="connsiteY1" fmla="*/ 127072 h 2062429"/>
                  <a:gd name="connsiteX2" fmla="*/ 2034213 w 2546889"/>
                  <a:gd name="connsiteY2" fmla="*/ 693682 h 2062429"/>
                  <a:gd name="connsiteX3" fmla="*/ 1346267 w 2546889"/>
                  <a:gd name="connsiteY3" fmla="*/ 1120003 h 2062429"/>
                  <a:gd name="connsiteX4" fmla="*/ 632364 w 2546889"/>
                  <a:gd name="connsiteY4" fmla="*/ 1512224 h 2062429"/>
                  <a:gd name="connsiteX5" fmla="*/ 102367 w 2546889"/>
                  <a:gd name="connsiteY5" fmla="*/ 1964464 h 2062429"/>
                  <a:gd name="connsiteX6" fmla="*/ 507 w 2546889"/>
                  <a:gd name="connsiteY6" fmla="*/ 2062937 h 206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6889" h="2062429">
                    <a:moveTo>
                      <a:pt x="2547396" y="508"/>
                    </a:moveTo>
                    <a:lnTo>
                      <a:pt x="2469112" y="127072"/>
                    </a:lnTo>
                    <a:cubicBezTo>
                      <a:pt x="2390833" y="253636"/>
                      <a:pt x="2234269" y="506764"/>
                      <a:pt x="2034213" y="693682"/>
                    </a:cubicBezTo>
                    <a:cubicBezTo>
                      <a:pt x="1834157" y="880597"/>
                      <a:pt x="1590609" y="1001302"/>
                      <a:pt x="1346267" y="1120003"/>
                    </a:cubicBezTo>
                    <a:cubicBezTo>
                      <a:pt x="1101926" y="1238704"/>
                      <a:pt x="856791" y="1355402"/>
                      <a:pt x="632364" y="1512224"/>
                    </a:cubicBezTo>
                    <a:cubicBezTo>
                      <a:pt x="407941" y="1669047"/>
                      <a:pt x="204224" y="1865990"/>
                      <a:pt x="102367" y="1964464"/>
                    </a:cubicBezTo>
                    <a:lnTo>
                      <a:pt x="507" y="20629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3" name="Freeform: Shape 3442">
                <a:extLst>
                  <a:ext uri="{FF2B5EF4-FFF2-40B4-BE49-F238E27FC236}">
                    <a16:creationId xmlns:a16="http://schemas.microsoft.com/office/drawing/2014/main" id="{9D9E3BA6-6824-ED86-FE74-19D1A39D4E46}"/>
                  </a:ext>
                </a:extLst>
              </p:cNvPr>
              <p:cNvSpPr/>
              <p:nvPr/>
            </p:nvSpPr>
            <p:spPr>
              <a:xfrm>
                <a:off x="10305117" y="2177466"/>
                <a:ext cx="305407" cy="581235"/>
              </a:xfrm>
              <a:custGeom>
                <a:avLst/>
                <a:gdLst>
                  <a:gd name="connsiteX0" fmla="*/ 305836 w 305407"/>
                  <a:gd name="connsiteY0" fmla="*/ 225409 h 581235"/>
                  <a:gd name="connsiteX1" fmla="*/ 245675 w 305407"/>
                  <a:gd name="connsiteY1" fmla="*/ 322694 h 581235"/>
                  <a:gd name="connsiteX2" fmla="*/ 21783 w 305407"/>
                  <a:gd name="connsiteY2" fmla="*/ 577080 h 581235"/>
                  <a:gd name="connsiteX3" fmla="*/ 28612 w 305407"/>
                  <a:gd name="connsiteY3" fmla="*/ 135329 h 581235"/>
                  <a:gd name="connsiteX4" fmla="*/ 45360 w 305407"/>
                  <a:gd name="connsiteY4" fmla="*/ 573 h 58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07" h="581235">
                    <a:moveTo>
                      <a:pt x="305836" y="225409"/>
                    </a:moveTo>
                    <a:lnTo>
                      <a:pt x="245675" y="322694"/>
                    </a:lnTo>
                    <a:cubicBezTo>
                      <a:pt x="185515" y="419982"/>
                      <a:pt x="65195" y="614552"/>
                      <a:pt x="21783" y="577080"/>
                    </a:cubicBezTo>
                    <a:cubicBezTo>
                      <a:pt x="-21629" y="539608"/>
                      <a:pt x="11863" y="270090"/>
                      <a:pt x="28612" y="135329"/>
                    </a:cubicBezTo>
                    <a:lnTo>
                      <a:pt x="45360" y="5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4" name="Freeform: Shape 3443">
                <a:extLst>
                  <a:ext uri="{FF2B5EF4-FFF2-40B4-BE49-F238E27FC236}">
                    <a16:creationId xmlns:a16="http://schemas.microsoft.com/office/drawing/2014/main" id="{D91CE69C-AC1A-1ABF-7640-752ADE0E1B95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06897" cy="653608"/>
              </a:xfrm>
              <a:custGeom>
                <a:avLst/>
                <a:gdLst>
                  <a:gd name="connsiteX0" fmla="*/ 407329 w 406897"/>
                  <a:gd name="connsiteY0" fmla="*/ 316198 h 653608"/>
                  <a:gd name="connsiteX1" fmla="*/ 344118 w 406897"/>
                  <a:gd name="connsiteY1" fmla="*/ 411592 h 653608"/>
                  <a:gd name="connsiteX2" fmla="*/ 86671 w 406897"/>
                  <a:gd name="connsiteY2" fmla="*/ 645173 h 653608"/>
                  <a:gd name="connsiteX3" fmla="*/ 5037 w 406897"/>
                  <a:gd name="connsiteY3" fmla="*/ 148574 h 653608"/>
                  <a:gd name="connsiteX4" fmla="*/ 432 w 406897"/>
                  <a:gd name="connsiteY4" fmla="*/ 576 h 65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897" h="653608">
                    <a:moveTo>
                      <a:pt x="407329" y="316198"/>
                    </a:moveTo>
                    <a:lnTo>
                      <a:pt x="344118" y="411592"/>
                    </a:lnTo>
                    <a:cubicBezTo>
                      <a:pt x="280908" y="506986"/>
                      <a:pt x="154486" y="697777"/>
                      <a:pt x="86671" y="645173"/>
                    </a:cubicBezTo>
                    <a:cubicBezTo>
                      <a:pt x="18855" y="592570"/>
                      <a:pt x="9642" y="296571"/>
                      <a:pt x="5037" y="148574"/>
                    </a:cubicBezTo>
                    <a:lnTo>
                      <a:pt x="432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5" name="Freeform: Shape 3444">
                <a:extLst>
                  <a:ext uri="{FF2B5EF4-FFF2-40B4-BE49-F238E27FC236}">
                    <a16:creationId xmlns:a16="http://schemas.microsoft.com/office/drawing/2014/main" id="{DE94D39A-6A74-79C3-4A4F-D8DA72DB005E}"/>
                  </a:ext>
                </a:extLst>
              </p:cNvPr>
              <p:cNvSpPr/>
              <p:nvPr/>
            </p:nvSpPr>
            <p:spPr>
              <a:xfrm>
                <a:off x="10397319" y="2402302"/>
                <a:ext cx="236536" cy="414290"/>
              </a:xfrm>
              <a:custGeom>
                <a:avLst/>
                <a:gdLst>
                  <a:gd name="connsiteX0" fmla="*/ 213629 w 236536"/>
                  <a:gd name="connsiteY0" fmla="*/ 563 h 414290"/>
                  <a:gd name="connsiteX1" fmla="*/ 159379 w 236536"/>
                  <a:gd name="connsiteY1" fmla="*/ 103060 h 414290"/>
                  <a:gd name="connsiteX2" fmla="*/ 526 w 236536"/>
                  <a:gd name="connsiteY2" fmla="*/ 414786 h 414290"/>
                  <a:gd name="connsiteX3" fmla="*/ 178823 w 236536"/>
                  <a:gd name="connsiteY3" fmla="*/ 124208 h 414290"/>
                  <a:gd name="connsiteX4" fmla="*/ 236961 w 236536"/>
                  <a:gd name="connsiteY4" fmla="*/ 25936 h 41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536" h="414290">
                    <a:moveTo>
                      <a:pt x="213629" y="563"/>
                    </a:moveTo>
                    <a:lnTo>
                      <a:pt x="159379" y="103060"/>
                    </a:lnTo>
                    <a:cubicBezTo>
                      <a:pt x="105134" y="205560"/>
                      <a:pt x="-3362" y="410558"/>
                      <a:pt x="526" y="414786"/>
                    </a:cubicBezTo>
                    <a:cubicBezTo>
                      <a:pt x="4414" y="419014"/>
                      <a:pt x="120689" y="222477"/>
                      <a:pt x="178823" y="124208"/>
                    </a:cubicBezTo>
                    <a:lnTo>
                      <a:pt x="236961" y="259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6" name="Freeform: Shape 3445">
                <a:extLst>
                  <a:ext uri="{FF2B5EF4-FFF2-40B4-BE49-F238E27FC236}">
                    <a16:creationId xmlns:a16="http://schemas.microsoft.com/office/drawing/2014/main" id="{B2B530E4-3D58-17FD-A83B-A88212BBC974}"/>
                  </a:ext>
                </a:extLst>
              </p:cNvPr>
              <p:cNvSpPr/>
              <p:nvPr/>
            </p:nvSpPr>
            <p:spPr>
              <a:xfrm>
                <a:off x="10471618" y="2402302"/>
                <a:ext cx="561951" cy="852221"/>
              </a:xfrm>
              <a:custGeom>
                <a:avLst/>
                <a:gdLst>
                  <a:gd name="connsiteX0" fmla="*/ 139315 w 561951"/>
                  <a:gd name="connsiteY0" fmla="*/ 548 h 852221"/>
                  <a:gd name="connsiteX1" fmla="*/ 93393 w 561951"/>
                  <a:gd name="connsiteY1" fmla="*/ 120272 h 852221"/>
                  <a:gd name="connsiteX2" fmla="*/ 26141 w 561951"/>
                  <a:gd name="connsiteY2" fmla="*/ 621484 h 852221"/>
                  <a:gd name="connsiteX3" fmla="*/ 445931 w 561951"/>
                  <a:gd name="connsiteY3" fmla="*/ 830457 h 852221"/>
                  <a:gd name="connsiteX4" fmla="*/ 562360 w 561951"/>
                  <a:gd name="connsiteY4" fmla="*/ 852769 h 85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51" h="852221">
                    <a:moveTo>
                      <a:pt x="139315" y="548"/>
                    </a:moveTo>
                    <a:lnTo>
                      <a:pt x="93393" y="120272"/>
                    </a:lnTo>
                    <a:cubicBezTo>
                      <a:pt x="47472" y="239996"/>
                      <a:pt x="-44367" y="479448"/>
                      <a:pt x="26141" y="621484"/>
                    </a:cubicBezTo>
                    <a:cubicBezTo>
                      <a:pt x="96649" y="763521"/>
                      <a:pt x="329506" y="808145"/>
                      <a:pt x="445931" y="830457"/>
                    </a:cubicBezTo>
                    <a:lnTo>
                      <a:pt x="562360" y="85276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7" name="Freeform: Shape 3446">
                <a:extLst>
                  <a:ext uri="{FF2B5EF4-FFF2-40B4-BE49-F238E27FC236}">
                    <a16:creationId xmlns:a16="http://schemas.microsoft.com/office/drawing/2014/main" id="{6DD40FB5-51F0-3850-8C34-8D7D27852C39}"/>
                  </a:ext>
                </a:extLst>
              </p:cNvPr>
              <p:cNvSpPr/>
              <p:nvPr/>
            </p:nvSpPr>
            <p:spPr>
              <a:xfrm>
                <a:off x="10473051" y="2402302"/>
                <a:ext cx="570590" cy="1332997"/>
              </a:xfrm>
              <a:custGeom>
                <a:avLst/>
                <a:gdLst>
                  <a:gd name="connsiteX0" fmla="*/ 137881 w 570590"/>
                  <a:gd name="connsiteY0" fmla="*/ 531 h 1332997"/>
                  <a:gd name="connsiteX1" fmla="*/ 92171 w 570590"/>
                  <a:gd name="connsiteY1" fmla="*/ 130270 h 1332997"/>
                  <a:gd name="connsiteX2" fmla="*/ 27224 w 570590"/>
                  <a:gd name="connsiteY2" fmla="*/ 741660 h 1332997"/>
                  <a:gd name="connsiteX3" fmla="*/ 453100 w 570590"/>
                  <a:gd name="connsiteY3" fmla="*/ 1241104 h 1332997"/>
                  <a:gd name="connsiteX4" fmla="*/ 570999 w 570590"/>
                  <a:gd name="connsiteY4" fmla="*/ 1333529 h 133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590" h="1332997">
                    <a:moveTo>
                      <a:pt x="137881" y="531"/>
                    </a:moveTo>
                    <a:lnTo>
                      <a:pt x="92171" y="130270"/>
                    </a:lnTo>
                    <a:cubicBezTo>
                      <a:pt x="46459" y="260013"/>
                      <a:pt x="-44963" y="519494"/>
                      <a:pt x="27224" y="741660"/>
                    </a:cubicBezTo>
                    <a:cubicBezTo>
                      <a:pt x="99410" y="963828"/>
                      <a:pt x="335204" y="1148678"/>
                      <a:pt x="453100" y="1241104"/>
                    </a:cubicBezTo>
                    <a:lnTo>
                      <a:pt x="570999" y="13335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8" name="Freeform: Shape 3447">
                <a:extLst>
                  <a:ext uri="{FF2B5EF4-FFF2-40B4-BE49-F238E27FC236}">
                    <a16:creationId xmlns:a16="http://schemas.microsoft.com/office/drawing/2014/main" id="{91354785-C531-D3AF-4E92-C0FC1BAEEE77}"/>
                  </a:ext>
                </a:extLst>
              </p:cNvPr>
              <p:cNvSpPr/>
              <p:nvPr/>
            </p:nvSpPr>
            <p:spPr>
              <a:xfrm>
                <a:off x="8558069" y="2402302"/>
                <a:ext cx="2052454" cy="2534570"/>
              </a:xfrm>
              <a:custGeom>
                <a:avLst/>
                <a:gdLst>
                  <a:gd name="connsiteX0" fmla="*/ 2052943 w 2052454"/>
                  <a:gd name="connsiteY0" fmla="*/ 490 h 2534570"/>
                  <a:gd name="connsiteX1" fmla="*/ 1976829 w 2052454"/>
                  <a:gd name="connsiteY1" fmla="*/ 128861 h 2534570"/>
                  <a:gd name="connsiteX2" fmla="*/ 1555751 w 2052454"/>
                  <a:gd name="connsiteY2" fmla="*/ 707622 h 2534570"/>
                  <a:gd name="connsiteX3" fmla="*/ 895725 w 2052454"/>
                  <a:gd name="connsiteY3" fmla="*/ 1160340 h 2534570"/>
                  <a:gd name="connsiteX4" fmla="*/ 277511 w 2052454"/>
                  <a:gd name="connsiteY4" fmla="*/ 1644198 h 2534570"/>
                  <a:gd name="connsiteX5" fmla="*/ 32408 w 2052454"/>
                  <a:gd name="connsiteY5" fmla="*/ 2369540 h 2534570"/>
                  <a:gd name="connsiteX6" fmla="*/ 488 w 2052454"/>
                  <a:gd name="connsiteY6" fmla="*/ 2535061 h 253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2454" h="2534570">
                    <a:moveTo>
                      <a:pt x="2052943" y="490"/>
                    </a:moveTo>
                    <a:lnTo>
                      <a:pt x="1976829" y="128861"/>
                    </a:lnTo>
                    <a:cubicBezTo>
                      <a:pt x="1900717" y="257232"/>
                      <a:pt x="1748488" y="513977"/>
                      <a:pt x="1555751" y="707622"/>
                    </a:cubicBezTo>
                    <a:cubicBezTo>
                      <a:pt x="1363014" y="901262"/>
                      <a:pt x="1129766" y="1031803"/>
                      <a:pt x="895725" y="1160340"/>
                    </a:cubicBezTo>
                    <a:cubicBezTo>
                      <a:pt x="661683" y="1288877"/>
                      <a:pt x="426847" y="1415412"/>
                      <a:pt x="277511" y="1644198"/>
                    </a:cubicBezTo>
                    <a:cubicBezTo>
                      <a:pt x="128171" y="1872984"/>
                      <a:pt x="64332" y="2204023"/>
                      <a:pt x="32408" y="2369540"/>
                    </a:cubicBezTo>
                    <a:lnTo>
                      <a:pt x="488" y="25350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49" name="Freeform: Shape 3448">
                <a:extLst>
                  <a:ext uri="{FF2B5EF4-FFF2-40B4-BE49-F238E27FC236}">
                    <a16:creationId xmlns:a16="http://schemas.microsoft.com/office/drawing/2014/main" id="{ED769616-A501-9C5C-8643-68B51DB69599}"/>
                  </a:ext>
                </a:extLst>
              </p:cNvPr>
              <p:cNvSpPr/>
              <p:nvPr/>
            </p:nvSpPr>
            <p:spPr>
              <a:xfrm>
                <a:off x="8928807" y="1934803"/>
                <a:ext cx="1681717" cy="1315781"/>
              </a:xfrm>
              <a:custGeom>
                <a:avLst/>
                <a:gdLst>
                  <a:gd name="connsiteX0" fmla="*/ 1682193 w 1681717"/>
                  <a:gd name="connsiteY0" fmla="*/ 468064 h 1315781"/>
                  <a:gd name="connsiteX1" fmla="*/ 1610698 w 1681717"/>
                  <a:gd name="connsiteY1" fmla="*/ 565162 h 1315781"/>
                  <a:gd name="connsiteX2" fmla="*/ 1212707 w 1681717"/>
                  <a:gd name="connsiteY2" fmla="*/ 987564 h 1315781"/>
                  <a:gd name="connsiteX3" fmla="*/ 580387 w 1681717"/>
                  <a:gd name="connsiteY3" fmla="*/ 1252655 h 1315781"/>
                  <a:gd name="connsiteX4" fmla="*/ 45292 w 1681717"/>
                  <a:gd name="connsiteY4" fmla="*/ 1173622 h 1315781"/>
                  <a:gd name="connsiteX5" fmla="*/ 44934 w 1681717"/>
                  <a:gd name="connsiteY5" fmla="*/ 241574 h 1315781"/>
                  <a:gd name="connsiteX6" fmla="*/ 73046 w 1681717"/>
                  <a:gd name="connsiteY6" fmla="*/ 564 h 131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1717" h="1315781">
                    <a:moveTo>
                      <a:pt x="1682193" y="468064"/>
                    </a:moveTo>
                    <a:lnTo>
                      <a:pt x="1610698" y="565162"/>
                    </a:lnTo>
                    <a:cubicBezTo>
                      <a:pt x="1539202" y="662264"/>
                      <a:pt x="1396209" y="856464"/>
                      <a:pt x="1212707" y="987564"/>
                    </a:cubicBezTo>
                    <a:cubicBezTo>
                      <a:pt x="1029205" y="1118663"/>
                      <a:pt x="805193" y="1186662"/>
                      <a:pt x="580387" y="1252655"/>
                    </a:cubicBezTo>
                    <a:cubicBezTo>
                      <a:pt x="355582" y="1318649"/>
                      <a:pt x="129983" y="1382640"/>
                      <a:pt x="45292" y="1173622"/>
                    </a:cubicBezTo>
                    <a:cubicBezTo>
                      <a:pt x="-39396" y="964609"/>
                      <a:pt x="16825" y="482585"/>
                      <a:pt x="44934" y="241574"/>
                    </a:cubicBezTo>
                    <a:lnTo>
                      <a:pt x="73046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0" name="Freeform: Shape 3449">
                <a:extLst>
                  <a:ext uri="{FF2B5EF4-FFF2-40B4-BE49-F238E27FC236}">
                    <a16:creationId xmlns:a16="http://schemas.microsoft.com/office/drawing/2014/main" id="{8FF8AE4C-C623-C45A-FF57-65466488A66A}"/>
                  </a:ext>
                </a:extLst>
              </p:cNvPr>
              <p:cNvSpPr/>
              <p:nvPr/>
            </p:nvSpPr>
            <p:spPr>
              <a:xfrm>
                <a:off x="8528772" y="2402302"/>
                <a:ext cx="2081752" cy="2516406"/>
              </a:xfrm>
              <a:custGeom>
                <a:avLst/>
                <a:gdLst>
                  <a:gd name="connsiteX0" fmla="*/ 2082242 w 2081752"/>
                  <a:gd name="connsiteY0" fmla="*/ 491 h 2516406"/>
                  <a:gd name="connsiteX1" fmla="*/ 2005823 w 2081752"/>
                  <a:gd name="connsiteY1" fmla="*/ 128672 h 2516406"/>
                  <a:gd name="connsiteX2" fmla="*/ 1583220 w 2081752"/>
                  <a:gd name="connsiteY2" fmla="*/ 706485 h 2516406"/>
                  <a:gd name="connsiteX3" fmla="*/ 921361 w 2081752"/>
                  <a:gd name="connsiteY3" fmla="*/ 1158070 h 2516406"/>
                  <a:gd name="connsiteX4" fmla="*/ 297654 w 2081752"/>
                  <a:gd name="connsiteY4" fmla="*/ 1638522 h 2516406"/>
                  <a:gd name="connsiteX5" fmla="*/ 36377 w 2081752"/>
                  <a:gd name="connsiteY5" fmla="*/ 2353839 h 2516406"/>
                  <a:gd name="connsiteX6" fmla="*/ 489 w 2081752"/>
                  <a:gd name="connsiteY6" fmla="*/ 2516898 h 25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1752" h="2516406">
                    <a:moveTo>
                      <a:pt x="2082242" y="491"/>
                    </a:moveTo>
                    <a:lnTo>
                      <a:pt x="2005823" y="128672"/>
                    </a:lnTo>
                    <a:cubicBezTo>
                      <a:pt x="1929405" y="256856"/>
                      <a:pt x="1776565" y="513221"/>
                      <a:pt x="1583220" y="706485"/>
                    </a:cubicBezTo>
                    <a:cubicBezTo>
                      <a:pt x="1389872" y="899749"/>
                      <a:pt x="1156012" y="1029911"/>
                      <a:pt x="921361" y="1158070"/>
                    </a:cubicBezTo>
                    <a:cubicBezTo>
                      <a:pt x="686709" y="1286229"/>
                      <a:pt x="451266" y="1412385"/>
                      <a:pt x="297654" y="1638522"/>
                    </a:cubicBezTo>
                    <a:cubicBezTo>
                      <a:pt x="144043" y="1864660"/>
                      <a:pt x="72266" y="2190779"/>
                      <a:pt x="36377" y="2353839"/>
                    </a:cubicBezTo>
                    <a:lnTo>
                      <a:pt x="489" y="25168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1" name="Freeform: Shape 3450">
                <a:extLst>
                  <a:ext uri="{FF2B5EF4-FFF2-40B4-BE49-F238E27FC236}">
                    <a16:creationId xmlns:a16="http://schemas.microsoft.com/office/drawing/2014/main" id="{E3996359-4EC2-03C9-FFDB-7F72734C016E}"/>
                  </a:ext>
                </a:extLst>
              </p:cNvPr>
              <p:cNvSpPr/>
              <p:nvPr/>
            </p:nvSpPr>
            <p:spPr>
              <a:xfrm>
                <a:off x="10440417" y="2427675"/>
                <a:ext cx="359979" cy="456272"/>
              </a:xfrm>
              <a:custGeom>
                <a:avLst/>
                <a:gdLst>
                  <a:gd name="connsiteX0" fmla="*/ 193856 w 359979"/>
                  <a:gd name="connsiteY0" fmla="*/ 560 h 456272"/>
                  <a:gd name="connsiteX1" fmla="*/ 139676 w 359979"/>
                  <a:gd name="connsiteY1" fmla="*/ 103931 h 456272"/>
                  <a:gd name="connsiteX2" fmla="*/ 4889 w 359979"/>
                  <a:gd name="connsiteY2" fmla="*/ 450605 h 456272"/>
                  <a:gd name="connsiteX3" fmla="*/ 278460 w 359979"/>
                  <a:gd name="connsiteY3" fmla="*/ 286771 h 456272"/>
                  <a:gd name="connsiteX4" fmla="*/ 360397 w 359979"/>
                  <a:gd name="connsiteY4" fmla="*/ 219968 h 45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79" h="456272">
                    <a:moveTo>
                      <a:pt x="193856" y="560"/>
                    </a:moveTo>
                    <a:lnTo>
                      <a:pt x="139676" y="103931"/>
                    </a:lnTo>
                    <a:cubicBezTo>
                      <a:pt x="85496" y="207298"/>
                      <a:pt x="-22868" y="414037"/>
                      <a:pt x="4889" y="450605"/>
                    </a:cubicBezTo>
                    <a:cubicBezTo>
                      <a:pt x="32647" y="487174"/>
                      <a:pt x="196522" y="353569"/>
                      <a:pt x="278460" y="286771"/>
                    </a:cubicBezTo>
                    <a:lnTo>
                      <a:pt x="360397" y="2199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2" name="Freeform: Shape 3451">
                <a:extLst>
                  <a:ext uri="{FF2B5EF4-FFF2-40B4-BE49-F238E27FC236}">
                    <a16:creationId xmlns:a16="http://schemas.microsoft.com/office/drawing/2014/main" id="{7A9ED9DC-F29E-D176-3A5C-A188B1A54246}"/>
                  </a:ext>
                </a:extLst>
              </p:cNvPr>
              <p:cNvSpPr/>
              <p:nvPr/>
            </p:nvSpPr>
            <p:spPr>
              <a:xfrm>
                <a:off x="10307683" y="2177466"/>
                <a:ext cx="326173" cy="588819"/>
              </a:xfrm>
              <a:custGeom>
                <a:avLst/>
                <a:gdLst>
                  <a:gd name="connsiteX0" fmla="*/ 326601 w 326173"/>
                  <a:gd name="connsiteY0" fmla="*/ 250781 h 588819"/>
                  <a:gd name="connsiteX1" fmla="*/ 263039 w 326173"/>
                  <a:gd name="connsiteY1" fmla="*/ 344368 h 588819"/>
                  <a:gd name="connsiteX2" fmla="*/ 25050 w 326173"/>
                  <a:gd name="connsiteY2" fmla="*/ 583422 h 588819"/>
                  <a:gd name="connsiteX3" fmla="*/ 26531 w 326173"/>
                  <a:gd name="connsiteY3" fmla="*/ 135860 h 588819"/>
                  <a:gd name="connsiteX4" fmla="*/ 42793 w 326173"/>
                  <a:gd name="connsiteY4" fmla="*/ 572 h 58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173" h="588819">
                    <a:moveTo>
                      <a:pt x="326601" y="250781"/>
                    </a:moveTo>
                    <a:lnTo>
                      <a:pt x="263039" y="344368"/>
                    </a:lnTo>
                    <a:cubicBezTo>
                      <a:pt x="199477" y="437955"/>
                      <a:pt x="72350" y="625126"/>
                      <a:pt x="25050" y="583422"/>
                    </a:cubicBezTo>
                    <a:cubicBezTo>
                      <a:pt x="-22254" y="541722"/>
                      <a:pt x="10269" y="271147"/>
                      <a:pt x="26531" y="135860"/>
                    </a:cubicBezTo>
                    <a:lnTo>
                      <a:pt x="42793" y="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3" name="Freeform: Shape 3452">
                <a:extLst>
                  <a:ext uri="{FF2B5EF4-FFF2-40B4-BE49-F238E27FC236}">
                    <a16:creationId xmlns:a16="http://schemas.microsoft.com/office/drawing/2014/main" id="{62D4BDBF-A6A6-4621-FC64-7A10B84AA687}"/>
                  </a:ext>
                </a:extLst>
              </p:cNvPr>
              <p:cNvSpPr/>
              <p:nvPr/>
            </p:nvSpPr>
            <p:spPr>
              <a:xfrm>
                <a:off x="8059154" y="2427675"/>
                <a:ext cx="2574701" cy="2040684"/>
              </a:xfrm>
              <a:custGeom>
                <a:avLst/>
                <a:gdLst>
                  <a:gd name="connsiteX0" fmla="*/ 2575206 w 2574701"/>
                  <a:gd name="connsiteY0" fmla="*/ 506 h 2040684"/>
                  <a:gd name="connsiteX1" fmla="*/ 2490738 w 2574701"/>
                  <a:gd name="connsiteY1" fmla="*/ 120563 h 2040684"/>
                  <a:gd name="connsiteX2" fmla="*/ 2030791 w 2574701"/>
                  <a:gd name="connsiteY2" fmla="*/ 660911 h 2040684"/>
                  <a:gd name="connsiteX3" fmla="*/ 1335208 w 2574701"/>
                  <a:gd name="connsiteY3" fmla="*/ 1079590 h 2040684"/>
                  <a:gd name="connsiteX4" fmla="*/ 621989 w 2574701"/>
                  <a:gd name="connsiteY4" fmla="*/ 1474017 h 2040684"/>
                  <a:gd name="connsiteX5" fmla="*/ 100229 w 2574701"/>
                  <a:gd name="connsiteY5" fmla="*/ 1939381 h 2040684"/>
                  <a:gd name="connsiteX6" fmla="*/ 504 w 2574701"/>
                  <a:gd name="connsiteY6" fmla="*/ 2041190 h 2040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4701" h="2040684">
                    <a:moveTo>
                      <a:pt x="2575206" y="506"/>
                    </a:moveTo>
                    <a:lnTo>
                      <a:pt x="2490738" y="120563"/>
                    </a:lnTo>
                    <a:cubicBezTo>
                      <a:pt x="2406265" y="240616"/>
                      <a:pt x="2237328" y="480730"/>
                      <a:pt x="2030791" y="660911"/>
                    </a:cubicBezTo>
                    <a:cubicBezTo>
                      <a:pt x="1824257" y="841091"/>
                      <a:pt x="1580129" y="961342"/>
                      <a:pt x="1335208" y="1079590"/>
                    </a:cubicBezTo>
                    <a:cubicBezTo>
                      <a:pt x="1090287" y="1197839"/>
                      <a:pt x="844572" y="1314083"/>
                      <a:pt x="621989" y="1474017"/>
                    </a:cubicBezTo>
                    <a:cubicBezTo>
                      <a:pt x="399406" y="1633950"/>
                      <a:pt x="199953" y="1837568"/>
                      <a:pt x="100229" y="1939381"/>
                    </a:cubicBezTo>
                    <a:lnTo>
                      <a:pt x="504" y="20411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4" name="Freeform: Shape 3453">
                <a:extLst>
                  <a:ext uri="{FF2B5EF4-FFF2-40B4-BE49-F238E27FC236}">
                    <a16:creationId xmlns:a16="http://schemas.microsoft.com/office/drawing/2014/main" id="{5CA98C24-9A10-19AF-E7AB-CBABD479F9C8}"/>
                  </a:ext>
                </a:extLst>
              </p:cNvPr>
              <p:cNvSpPr/>
              <p:nvPr/>
            </p:nvSpPr>
            <p:spPr>
              <a:xfrm>
                <a:off x="8039776" y="2427675"/>
                <a:ext cx="2594079" cy="2012173"/>
              </a:xfrm>
              <a:custGeom>
                <a:avLst/>
                <a:gdLst>
                  <a:gd name="connsiteX0" fmla="*/ 2594585 w 2594079"/>
                  <a:gd name="connsiteY0" fmla="*/ 507 h 2012173"/>
                  <a:gd name="connsiteX1" fmla="*/ 2509915 w 2594079"/>
                  <a:gd name="connsiteY1" fmla="*/ 120267 h 2012173"/>
                  <a:gd name="connsiteX2" fmla="*/ 2048959 w 2594079"/>
                  <a:gd name="connsiteY2" fmla="*/ 659131 h 2012173"/>
                  <a:gd name="connsiteX3" fmla="*/ 1352165 w 2594079"/>
                  <a:gd name="connsiteY3" fmla="*/ 1076028 h 2012173"/>
                  <a:gd name="connsiteX4" fmla="*/ 635315 w 2594079"/>
                  <a:gd name="connsiteY4" fmla="*/ 1465108 h 2012173"/>
                  <a:gd name="connsiteX5" fmla="*/ 102856 w 2594079"/>
                  <a:gd name="connsiteY5" fmla="*/ 1914730 h 2012173"/>
                  <a:gd name="connsiteX6" fmla="*/ 505 w 2594079"/>
                  <a:gd name="connsiteY6" fmla="*/ 2012680 h 201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4079" h="2012173">
                    <a:moveTo>
                      <a:pt x="2594585" y="507"/>
                    </a:moveTo>
                    <a:lnTo>
                      <a:pt x="2509915" y="120267"/>
                    </a:lnTo>
                    <a:cubicBezTo>
                      <a:pt x="2425242" y="240025"/>
                      <a:pt x="2255898" y="479542"/>
                      <a:pt x="2048959" y="659131"/>
                    </a:cubicBezTo>
                    <a:cubicBezTo>
                      <a:pt x="1842023" y="838716"/>
                      <a:pt x="1597490" y="958373"/>
                      <a:pt x="1352165" y="1076028"/>
                    </a:cubicBezTo>
                    <a:cubicBezTo>
                      <a:pt x="1106840" y="1193682"/>
                      <a:pt x="860721" y="1309333"/>
                      <a:pt x="635315" y="1465108"/>
                    </a:cubicBezTo>
                    <a:cubicBezTo>
                      <a:pt x="409904" y="1620882"/>
                      <a:pt x="205206" y="1816783"/>
                      <a:pt x="102856" y="1914730"/>
                    </a:cubicBezTo>
                    <a:lnTo>
                      <a:pt x="505" y="20126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5" name="Freeform: Shape 3454">
                <a:extLst>
                  <a:ext uri="{FF2B5EF4-FFF2-40B4-BE49-F238E27FC236}">
                    <a16:creationId xmlns:a16="http://schemas.microsoft.com/office/drawing/2014/main" id="{57A5C1CF-DF24-2D56-9364-072F61F7AC55}"/>
                  </a:ext>
                </a:extLst>
              </p:cNvPr>
              <p:cNvSpPr/>
              <p:nvPr/>
            </p:nvSpPr>
            <p:spPr>
              <a:xfrm>
                <a:off x="10323400" y="2197433"/>
                <a:ext cx="333253" cy="580770"/>
              </a:xfrm>
              <a:custGeom>
                <a:avLst/>
                <a:gdLst>
                  <a:gd name="connsiteX0" fmla="*/ 333680 w 333253"/>
                  <a:gd name="connsiteY0" fmla="*/ 256673 h 580770"/>
                  <a:gd name="connsiteX1" fmla="*/ 267379 w 333253"/>
                  <a:gd name="connsiteY1" fmla="*/ 346902 h 580770"/>
                  <a:gd name="connsiteX2" fmla="*/ 22052 w 333253"/>
                  <a:gd name="connsiteY2" fmla="*/ 574913 h 580770"/>
                  <a:gd name="connsiteX3" fmla="*/ 35289 w 333253"/>
                  <a:gd name="connsiteY3" fmla="*/ 133485 h 580770"/>
                  <a:gd name="connsiteX4" fmla="*/ 55172 w 333253"/>
                  <a:gd name="connsiteY4" fmla="*/ 571 h 58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53" h="580770">
                    <a:moveTo>
                      <a:pt x="333680" y="256673"/>
                    </a:moveTo>
                    <a:lnTo>
                      <a:pt x="267379" y="346902"/>
                    </a:lnTo>
                    <a:cubicBezTo>
                      <a:pt x="201074" y="437135"/>
                      <a:pt x="68471" y="617594"/>
                      <a:pt x="22052" y="574913"/>
                    </a:cubicBezTo>
                    <a:cubicBezTo>
                      <a:pt x="-24366" y="532229"/>
                      <a:pt x="15403" y="266402"/>
                      <a:pt x="35289" y="133485"/>
                    </a:cubicBezTo>
                    <a:lnTo>
                      <a:pt x="55172" y="5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6" name="Freeform: Shape 3455">
                <a:extLst>
                  <a:ext uri="{FF2B5EF4-FFF2-40B4-BE49-F238E27FC236}">
                    <a16:creationId xmlns:a16="http://schemas.microsoft.com/office/drawing/2014/main" id="{B4037A91-ADB0-37B3-4970-7A7E1890FD88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53026" cy="670047"/>
              </a:xfrm>
              <a:custGeom>
                <a:avLst/>
                <a:gdLst>
                  <a:gd name="connsiteX0" fmla="*/ 453457 w 453026"/>
                  <a:gd name="connsiteY0" fmla="*/ 367429 h 670047"/>
                  <a:gd name="connsiteX1" fmla="*/ 383520 w 453026"/>
                  <a:gd name="connsiteY1" fmla="*/ 455351 h 670047"/>
                  <a:gd name="connsiteX2" fmla="*/ 98202 w 453026"/>
                  <a:gd name="connsiteY2" fmla="*/ 657982 h 670047"/>
                  <a:gd name="connsiteX3" fmla="*/ 5997 w 453026"/>
                  <a:gd name="connsiteY3" fmla="*/ 149641 h 670047"/>
                  <a:gd name="connsiteX4" fmla="*/ 430 w 453026"/>
                  <a:gd name="connsiteY4" fmla="*/ 576 h 67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026" h="670047">
                    <a:moveTo>
                      <a:pt x="453457" y="367429"/>
                    </a:moveTo>
                    <a:lnTo>
                      <a:pt x="383520" y="455351"/>
                    </a:lnTo>
                    <a:cubicBezTo>
                      <a:pt x="313579" y="543276"/>
                      <a:pt x="173705" y="719122"/>
                      <a:pt x="98202" y="657982"/>
                    </a:cubicBezTo>
                    <a:cubicBezTo>
                      <a:pt x="22698" y="596838"/>
                      <a:pt x="11564" y="298707"/>
                      <a:pt x="5997" y="149641"/>
                    </a:cubicBezTo>
                    <a:lnTo>
                      <a:pt x="430" y="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7" name="Freeform: Shape 3456">
                <a:extLst>
                  <a:ext uri="{FF2B5EF4-FFF2-40B4-BE49-F238E27FC236}">
                    <a16:creationId xmlns:a16="http://schemas.microsoft.com/office/drawing/2014/main" id="{39950334-B171-44C6-EEBF-857BF691022B}"/>
                  </a:ext>
                </a:extLst>
              </p:cNvPr>
              <p:cNvSpPr/>
              <p:nvPr/>
            </p:nvSpPr>
            <p:spPr>
              <a:xfrm>
                <a:off x="10420131" y="2453534"/>
                <a:ext cx="258771" cy="388924"/>
              </a:xfrm>
              <a:custGeom>
                <a:avLst/>
                <a:gdLst>
                  <a:gd name="connsiteX0" fmla="*/ 236944 w 258771"/>
                  <a:gd name="connsiteY0" fmla="*/ 560 h 388924"/>
                  <a:gd name="connsiteX1" fmla="*/ 176909 w 258771"/>
                  <a:gd name="connsiteY1" fmla="*/ 96675 h 388924"/>
                  <a:gd name="connsiteX2" fmla="*/ 506 w 258771"/>
                  <a:gd name="connsiteY2" fmla="*/ 389407 h 388924"/>
                  <a:gd name="connsiteX3" fmla="*/ 195449 w 258771"/>
                  <a:gd name="connsiteY3" fmla="*/ 118617 h 388924"/>
                  <a:gd name="connsiteX4" fmla="*/ 259193 w 258771"/>
                  <a:gd name="connsiteY4" fmla="*/ 26888 h 38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71" h="388924">
                    <a:moveTo>
                      <a:pt x="236944" y="560"/>
                    </a:moveTo>
                    <a:lnTo>
                      <a:pt x="176909" y="96675"/>
                    </a:lnTo>
                    <a:cubicBezTo>
                      <a:pt x="116873" y="192789"/>
                      <a:pt x="-3203" y="385018"/>
                      <a:pt x="506" y="389407"/>
                    </a:cubicBezTo>
                    <a:cubicBezTo>
                      <a:pt x="4215" y="393796"/>
                      <a:pt x="131704" y="210342"/>
                      <a:pt x="195449" y="118617"/>
                    </a:cubicBezTo>
                    <a:lnTo>
                      <a:pt x="259193" y="268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8" name="Freeform: Shape 3457">
                <a:extLst>
                  <a:ext uri="{FF2B5EF4-FFF2-40B4-BE49-F238E27FC236}">
                    <a16:creationId xmlns:a16="http://schemas.microsoft.com/office/drawing/2014/main" id="{383D032C-BD46-DAFC-397D-36ADFF1704D6}"/>
                  </a:ext>
                </a:extLst>
              </p:cNvPr>
              <p:cNvSpPr/>
              <p:nvPr/>
            </p:nvSpPr>
            <p:spPr>
              <a:xfrm>
                <a:off x="10490329" y="2453534"/>
                <a:ext cx="548635" cy="835035"/>
              </a:xfrm>
              <a:custGeom>
                <a:avLst/>
                <a:gdLst>
                  <a:gd name="connsiteX0" fmla="*/ 166732 w 548635"/>
                  <a:gd name="connsiteY0" fmla="*/ 545 h 835035"/>
                  <a:gd name="connsiteX1" fmla="*/ 114198 w 548635"/>
                  <a:gd name="connsiteY1" fmla="*/ 113506 h 835035"/>
                  <a:gd name="connsiteX2" fmla="*/ 20311 w 548635"/>
                  <a:gd name="connsiteY2" fmla="*/ 591569 h 835035"/>
                  <a:gd name="connsiteX3" fmla="*/ 432786 w 548635"/>
                  <a:gd name="connsiteY3" fmla="*/ 809371 h 835035"/>
                  <a:gd name="connsiteX4" fmla="*/ 549043 w 548635"/>
                  <a:gd name="connsiteY4" fmla="*/ 835581 h 83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35" h="835035">
                    <a:moveTo>
                      <a:pt x="166732" y="545"/>
                    </a:moveTo>
                    <a:lnTo>
                      <a:pt x="114198" y="113506"/>
                    </a:lnTo>
                    <a:cubicBezTo>
                      <a:pt x="61660" y="226471"/>
                      <a:pt x="-43408" y="452394"/>
                      <a:pt x="20311" y="591569"/>
                    </a:cubicBezTo>
                    <a:cubicBezTo>
                      <a:pt x="84026" y="730741"/>
                      <a:pt x="316533" y="783161"/>
                      <a:pt x="432786" y="809371"/>
                    </a:cubicBezTo>
                    <a:lnTo>
                      <a:pt x="549043" y="8355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59" name="Freeform: Shape 3458">
                <a:extLst>
                  <a:ext uri="{FF2B5EF4-FFF2-40B4-BE49-F238E27FC236}">
                    <a16:creationId xmlns:a16="http://schemas.microsoft.com/office/drawing/2014/main" id="{6FC3C7A5-CFE1-2C1A-5E29-AA96DBF02C52}"/>
                  </a:ext>
                </a:extLst>
              </p:cNvPr>
              <p:cNvSpPr/>
              <p:nvPr/>
            </p:nvSpPr>
            <p:spPr>
              <a:xfrm>
                <a:off x="10491059" y="2453534"/>
                <a:ext cx="552583" cy="1281765"/>
              </a:xfrm>
              <a:custGeom>
                <a:avLst/>
                <a:gdLst>
                  <a:gd name="connsiteX0" fmla="*/ 166002 w 552583"/>
                  <a:gd name="connsiteY0" fmla="*/ 530 h 1281765"/>
                  <a:gd name="connsiteX1" fmla="*/ 113563 w 552583"/>
                  <a:gd name="connsiteY1" fmla="*/ 122800 h 1281765"/>
                  <a:gd name="connsiteX2" fmla="*/ 20748 w 552583"/>
                  <a:gd name="connsiteY2" fmla="*/ 703235 h 1281765"/>
                  <a:gd name="connsiteX3" fmla="*/ 436053 w 552583"/>
                  <a:gd name="connsiteY3" fmla="*/ 1190937 h 1281765"/>
                  <a:gd name="connsiteX4" fmla="*/ 552991 w 552583"/>
                  <a:gd name="connsiteY4" fmla="*/ 1282295 h 128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583" h="1281765">
                    <a:moveTo>
                      <a:pt x="166002" y="530"/>
                    </a:moveTo>
                    <a:lnTo>
                      <a:pt x="113563" y="122800"/>
                    </a:lnTo>
                    <a:cubicBezTo>
                      <a:pt x="61128" y="245070"/>
                      <a:pt x="-43750" y="489609"/>
                      <a:pt x="20748" y="703235"/>
                    </a:cubicBezTo>
                    <a:cubicBezTo>
                      <a:pt x="85246" y="916863"/>
                      <a:pt x="319116" y="1099579"/>
                      <a:pt x="436053" y="1190937"/>
                    </a:cubicBezTo>
                    <a:lnTo>
                      <a:pt x="552991" y="12822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0" name="Freeform: Shape 3459">
                <a:extLst>
                  <a:ext uri="{FF2B5EF4-FFF2-40B4-BE49-F238E27FC236}">
                    <a16:creationId xmlns:a16="http://schemas.microsoft.com/office/drawing/2014/main" id="{61EC8A7B-22D7-7906-1D32-0BDF4A5FF623}"/>
                  </a:ext>
                </a:extLst>
              </p:cNvPr>
              <p:cNvSpPr/>
              <p:nvPr/>
            </p:nvSpPr>
            <p:spPr>
              <a:xfrm>
                <a:off x="8558069" y="2453534"/>
                <a:ext cx="2098584" cy="2483338"/>
              </a:xfrm>
              <a:custGeom>
                <a:avLst/>
                <a:gdLst>
                  <a:gd name="connsiteX0" fmla="*/ 2099071 w 2098584"/>
                  <a:gd name="connsiteY0" fmla="*/ 489 h 2483338"/>
                  <a:gd name="connsiteX1" fmla="*/ 2016709 w 2098584"/>
                  <a:gd name="connsiteY1" fmla="*/ 121921 h 2483338"/>
                  <a:gd name="connsiteX2" fmla="*/ 1570164 w 2098584"/>
                  <a:gd name="connsiteY2" fmla="*/ 672397 h 2483338"/>
                  <a:gd name="connsiteX3" fmla="*/ 901489 w 2098584"/>
                  <a:gd name="connsiteY3" fmla="*/ 1115511 h 2483338"/>
                  <a:gd name="connsiteX4" fmla="*/ 280392 w 2098584"/>
                  <a:gd name="connsiteY4" fmla="*/ 1596168 h 2483338"/>
                  <a:gd name="connsiteX5" fmla="*/ 32889 w 2098584"/>
                  <a:gd name="connsiteY5" fmla="*/ 2318840 h 2483338"/>
                  <a:gd name="connsiteX6" fmla="*/ 487 w 2098584"/>
                  <a:gd name="connsiteY6" fmla="*/ 2483827 h 248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8584" h="2483338">
                    <a:moveTo>
                      <a:pt x="2099071" y="489"/>
                    </a:moveTo>
                    <a:lnTo>
                      <a:pt x="2016709" y="121921"/>
                    </a:lnTo>
                    <a:cubicBezTo>
                      <a:pt x="1934351" y="243357"/>
                      <a:pt x="1769631" y="486225"/>
                      <a:pt x="1570164" y="672397"/>
                    </a:cubicBezTo>
                    <a:cubicBezTo>
                      <a:pt x="1370700" y="858567"/>
                      <a:pt x="1136491" y="988040"/>
                      <a:pt x="901489" y="1115511"/>
                    </a:cubicBezTo>
                    <a:cubicBezTo>
                      <a:pt x="666487" y="1242981"/>
                      <a:pt x="430690" y="1368447"/>
                      <a:pt x="280392" y="1596168"/>
                    </a:cubicBezTo>
                    <a:cubicBezTo>
                      <a:pt x="130094" y="1823886"/>
                      <a:pt x="65288" y="2153857"/>
                      <a:pt x="32889" y="2318840"/>
                    </a:cubicBezTo>
                    <a:lnTo>
                      <a:pt x="487" y="24838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1" name="Freeform: Shape 3460">
                <a:extLst>
                  <a:ext uri="{FF2B5EF4-FFF2-40B4-BE49-F238E27FC236}">
                    <a16:creationId xmlns:a16="http://schemas.microsoft.com/office/drawing/2014/main" id="{A40C3897-5473-225A-909F-B77C0896F293}"/>
                  </a:ext>
                </a:extLst>
              </p:cNvPr>
              <p:cNvSpPr/>
              <p:nvPr/>
            </p:nvSpPr>
            <p:spPr>
              <a:xfrm>
                <a:off x="8930579" y="1934803"/>
                <a:ext cx="1726074" cy="1320635"/>
              </a:xfrm>
              <a:custGeom>
                <a:avLst/>
                <a:gdLst>
                  <a:gd name="connsiteX0" fmla="*/ 1726548 w 1726074"/>
                  <a:gd name="connsiteY0" fmla="*/ 519296 h 1320635"/>
                  <a:gd name="connsiteX1" fmla="*/ 1648806 w 1726074"/>
                  <a:gd name="connsiteY1" fmla="*/ 609459 h 1320635"/>
                  <a:gd name="connsiteX2" fmla="*/ 1225347 w 1726074"/>
                  <a:gd name="connsiteY2" fmla="*/ 1003573 h 1320635"/>
                  <a:gd name="connsiteX3" fmla="*/ 584380 w 1726074"/>
                  <a:gd name="connsiteY3" fmla="*/ 1259058 h 1320635"/>
                  <a:gd name="connsiteX4" fmla="*/ 46404 w 1726074"/>
                  <a:gd name="connsiteY4" fmla="*/ 1176826 h 1320635"/>
                  <a:gd name="connsiteX5" fmla="*/ 43643 w 1726074"/>
                  <a:gd name="connsiteY5" fmla="*/ 242108 h 1320635"/>
                  <a:gd name="connsiteX6" fmla="*/ 71272 w 1726074"/>
                  <a:gd name="connsiteY6" fmla="*/ 564 h 132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074" h="1320635">
                    <a:moveTo>
                      <a:pt x="1726548" y="519296"/>
                    </a:moveTo>
                    <a:lnTo>
                      <a:pt x="1648806" y="609459"/>
                    </a:lnTo>
                    <a:cubicBezTo>
                      <a:pt x="1571064" y="699619"/>
                      <a:pt x="1415579" y="879946"/>
                      <a:pt x="1225347" y="1003573"/>
                    </a:cubicBezTo>
                    <a:cubicBezTo>
                      <a:pt x="1035119" y="1127200"/>
                      <a:pt x="810147" y="1194130"/>
                      <a:pt x="584380" y="1259058"/>
                    </a:cubicBezTo>
                    <a:cubicBezTo>
                      <a:pt x="358613" y="1323985"/>
                      <a:pt x="132053" y="1386909"/>
                      <a:pt x="46404" y="1176826"/>
                    </a:cubicBezTo>
                    <a:cubicBezTo>
                      <a:pt x="-39246" y="966741"/>
                      <a:pt x="16013" y="483652"/>
                      <a:pt x="43643" y="242108"/>
                    </a:cubicBezTo>
                    <a:lnTo>
                      <a:pt x="71272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2" name="Freeform: Shape 3461">
                <a:extLst>
                  <a:ext uri="{FF2B5EF4-FFF2-40B4-BE49-F238E27FC236}">
                    <a16:creationId xmlns:a16="http://schemas.microsoft.com/office/drawing/2014/main" id="{69191339-CE85-7A1C-F406-280A490BCE60}"/>
                  </a:ext>
                </a:extLst>
              </p:cNvPr>
              <p:cNvSpPr/>
              <p:nvPr/>
            </p:nvSpPr>
            <p:spPr>
              <a:xfrm>
                <a:off x="8528772" y="2453534"/>
                <a:ext cx="2127881" cy="2465174"/>
              </a:xfrm>
              <a:custGeom>
                <a:avLst/>
                <a:gdLst>
                  <a:gd name="connsiteX0" fmla="*/ 2128370 w 2127881"/>
                  <a:gd name="connsiteY0" fmla="*/ 489 h 2465174"/>
                  <a:gd name="connsiteX1" fmla="*/ 2045704 w 2127881"/>
                  <a:gd name="connsiteY1" fmla="*/ 121735 h 2465174"/>
                  <a:gd name="connsiteX2" fmla="*/ 1597634 w 2127881"/>
                  <a:gd name="connsiteY2" fmla="*/ 671260 h 2465174"/>
                  <a:gd name="connsiteX3" fmla="*/ 927126 w 2127881"/>
                  <a:gd name="connsiteY3" fmla="*/ 1113241 h 2465174"/>
                  <a:gd name="connsiteX4" fmla="*/ 300535 w 2127881"/>
                  <a:gd name="connsiteY4" fmla="*/ 1590492 h 2465174"/>
                  <a:gd name="connsiteX5" fmla="*/ 36855 w 2127881"/>
                  <a:gd name="connsiteY5" fmla="*/ 2303139 h 2465174"/>
                  <a:gd name="connsiteX6" fmla="*/ 488 w 2127881"/>
                  <a:gd name="connsiteY6" fmla="*/ 2465664 h 246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881" h="2465174">
                    <a:moveTo>
                      <a:pt x="2128370" y="489"/>
                    </a:moveTo>
                    <a:lnTo>
                      <a:pt x="2045704" y="121735"/>
                    </a:lnTo>
                    <a:cubicBezTo>
                      <a:pt x="1963039" y="242977"/>
                      <a:pt x="1797708" y="485469"/>
                      <a:pt x="1597634" y="671260"/>
                    </a:cubicBezTo>
                    <a:cubicBezTo>
                      <a:pt x="1397559" y="857054"/>
                      <a:pt x="1162738" y="986149"/>
                      <a:pt x="927126" y="1113241"/>
                    </a:cubicBezTo>
                    <a:cubicBezTo>
                      <a:pt x="691513" y="1240332"/>
                      <a:pt x="455109" y="1365420"/>
                      <a:pt x="300535" y="1590492"/>
                    </a:cubicBezTo>
                    <a:cubicBezTo>
                      <a:pt x="145965" y="1815559"/>
                      <a:pt x="73226" y="2140610"/>
                      <a:pt x="36855" y="2303139"/>
                    </a:cubicBezTo>
                    <a:lnTo>
                      <a:pt x="488" y="24656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3" name="Freeform: Shape 3462">
                <a:extLst>
                  <a:ext uri="{FF2B5EF4-FFF2-40B4-BE49-F238E27FC236}">
                    <a16:creationId xmlns:a16="http://schemas.microsoft.com/office/drawing/2014/main" id="{25CA0DE9-CB48-B825-972F-4054CC16FE60}"/>
                  </a:ext>
                </a:extLst>
              </p:cNvPr>
              <p:cNvSpPr/>
              <p:nvPr/>
            </p:nvSpPr>
            <p:spPr>
              <a:xfrm>
                <a:off x="10453902" y="2479862"/>
                <a:ext cx="346495" cy="414623"/>
              </a:xfrm>
              <a:custGeom>
                <a:avLst/>
                <a:gdLst>
                  <a:gd name="connsiteX0" fmla="*/ 225418 w 346495"/>
                  <a:gd name="connsiteY0" fmla="*/ 558 h 414623"/>
                  <a:gd name="connsiteX1" fmla="*/ 164669 w 346495"/>
                  <a:gd name="connsiteY1" fmla="*/ 96317 h 414623"/>
                  <a:gd name="connsiteX2" fmla="*/ 2666 w 346495"/>
                  <a:gd name="connsiteY2" fmla="*/ 411463 h 414623"/>
                  <a:gd name="connsiteX3" fmla="*/ 265911 w 346495"/>
                  <a:gd name="connsiteY3" fmla="*/ 235668 h 414623"/>
                  <a:gd name="connsiteX4" fmla="*/ 346912 w 346495"/>
                  <a:gd name="connsiteY4" fmla="*/ 167779 h 41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495" h="414623">
                    <a:moveTo>
                      <a:pt x="225418" y="558"/>
                    </a:moveTo>
                    <a:lnTo>
                      <a:pt x="164669" y="96317"/>
                    </a:lnTo>
                    <a:cubicBezTo>
                      <a:pt x="103916" y="192077"/>
                      <a:pt x="-17582" y="383592"/>
                      <a:pt x="2666" y="411463"/>
                    </a:cubicBezTo>
                    <a:cubicBezTo>
                      <a:pt x="22915" y="439334"/>
                      <a:pt x="184914" y="303557"/>
                      <a:pt x="265911" y="235668"/>
                    </a:cubicBezTo>
                    <a:lnTo>
                      <a:pt x="346912" y="1677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4" name="Freeform: Shape 3463">
                <a:extLst>
                  <a:ext uri="{FF2B5EF4-FFF2-40B4-BE49-F238E27FC236}">
                    <a16:creationId xmlns:a16="http://schemas.microsoft.com/office/drawing/2014/main" id="{6FE30A31-D39A-5810-E90A-7FC51A47D11B}"/>
                  </a:ext>
                </a:extLst>
              </p:cNvPr>
              <p:cNvSpPr/>
              <p:nvPr/>
            </p:nvSpPr>
            <p:spPr>
              <a:xfrm>
                <a:off x="10325986" y="2197433"/>
                <a:ext cx="352916" cy="588906"/>
              </a:xfrm>
              <a:custGeom>
                <a:avLst/>
                <a:gdLst>
                  <a:gd name="connsiteX0" fmla="*/ 353342 w 352916"/>
                  <a:gd name="connsiteY0" fmla="*/ 283000 h 588906"/>
                  <a:gd name="connsiteX1" fmla="*/ 283796 w 352916"/>
                  <a:gd name="connsiteY1" fmla="*/ 369392 h 588906"/>
                  <a:gd name="connsiteX2" fmla="*/ 25028 w 352916"/>
                  <a:gd name="connsiteY2" fmla="*/ 581493 h 588906"/>
                  <a:gd name="connsiteX3" fmla="*/ 33167 w 352916"/>
                  <a:gd name="connsiteY3" fmla="*/ 134033 h 588906"/>
                  <a:gd name="connsiteX4" fmla="*/ 52585 w 352916"/>
                  <a:gd name="connsiteY4" fmla="*/ 571 h 5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916" h="588906">
                    <a:moveTo>
                      <a:pt x="353342" y="283000"/>
                    </a:moveTo>
                    <a:lnTo>
                      <a:pt x="283796" y="369392"/>
                    </a:lnTo>
                    <a:cubicBezTo>
                      <a:pt x="214247" y="455781"/>
                      <a:pt x="75156" y="628566"/>
                      <a:pt x="25028" y="581493"/>
                    </a:cubicBezTo>
                    <a:cubicBezTo>
                      <a:pt x="-25099" y="534423"/>
                      <a:pt x="13745" y="267499"/>
                      <a:pt x="33167" y="134033"/>
                    </a:cubicBezTo>
                    <a:lnTo>
                      <a:pt x="52585" y="5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5" name="Freeform: Shape 3464">
                <a:extLst>
                  <a:ext uri="{FF2B5EF4-FFF2-40B4-BE49-F238E27FC236}">
                    <a16:creationId xmlns:a16="http://schemas.microsoft.com/office/drawing/2014/main" id="{5B2ADB62-F5F6-6B59-4BA8-7A69AC6F8184}"/>
                  </a:ext>
                </a:extLst>
              </p:cNvPr>
              <p:cNvSpPr/>
              <p:nvPr/>
            </p:nvSpPr>
            <p:spPr>
              <a:xfrm>
                <a:off x="8059154" y="2479862"/>
                <a:ext cx="2619748" cy="1988498"/>
              </a:xfrm>
              <a:custGeom>
                <a:avLst/>
                <a:gdLst>
                  <a:gd name="connsiteX0" fmla="*/ 2620252 w 2619748"/>
                  <a:gd name="connsiteY0" fmla="*/ 504 h 1988498"/>
                  <a:gd name="connsiteX1" fmla="*/ 2529682 w 2619748"/>
                  <a:gd name="connsiteY1" fmla="*/ 113494 h 1988498"/>
                  <a:gd name="connsiteX2" fmla="*/ 2044867 w 2619748"/>
                  <a:gd name="connsiteY2" fmla="*/ 625028 h 1988498"/>
                  <a:gd name="connsiteX3" fmla="*/ 1340837 w 2619748"/>
                  <a:gd name="connsiteY3" fmla="*/ 1033925 h 1988498"/>
                  <a:gd name="connsiteX4" fmla="*/ 624804 w 2619748"/>
                  <a:gd name="connsiteY4" fmla="*/ 1425088 h 1988498"/>
                  <a:gd name="connsiteX5" fmla="*/ 100696 w 2619748"/>
                  <a:gd name="connsiteY5" fmla="*/ 1887734 h 1988498"/>
                  <a:gd name="connsiteX6" fmla="*/ 503 w 2619748"/>
                  <a:gd name="connsiteY6" fmla="*/ 1989002 h 198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9748" h="1988498">
                    <a:moveTo>
                      <a:pt x="2620252" y="504"/>
                    </a:moveTo>
                    <a:lnTo>
                      <a:pt x="2529682" y="113494"/>
                    </a:lnTo>
                    <a:cubicBezTo>
                      <a:pt x="2439113" y="226481"/>
                      <a:pt x="2257970" y="452459"/>
                      <a:pt x="2044867" y="625028"/>
                    </a:cubicBezTo>
                    <a:cubicBezTo>
                      <a:pt x="1831764" y="797601"/>
                      <a:pt x="1586697" y="916764"/>
                      <a:pt x="1340837" y="1033925"/>
                    </a:cubicBezTo>
                    <a:cubicBezTo>
                      <a:pt x="1094978" y="1151086"/>
                      <a:pt x="848324" y="1266244"/>
                      <a:pt x="624804" y="1425088"/>
                    </a:cubicBezTo>
                    <a:cubicBezTo>
                      <a:pt x="401281" y="1583934"/>
                      <a:pt x="200892" y="1786470"/>
                      <a:pt x="100696" y="1887734"/>
                    </a:cubicBezTo>
                    <a:lnTo>
                      <a:pt x="503" y="198900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6" name="Freeform: Shape 3465">
                <a:extLst>
                  <a:ext uri="{FF2B5EF4-FFF2-40B4-BE49-F238E27FC236}">
                    <a16:creationId xmlns:a16="http://schemas.microsoft.com/office/drawing/2014/main" id="{60EEE9DB-5AD7-3857-C485-F39B33C29DB7}"/>
                  </a:ext>
                </a:extLst>
              </p:cNvPr>
              <p:cNvSpPr/>
              <p:nvPr/>
            </p:nvSpPr>
            <p:spPr>
              <a:xfrm>
                <a:off x="8039776" y="2479862"/>
                <a:ext cx="2639126" cy="1959987"/>
              </a:xfrm>
              <a:custGeom>
                <a:avLst/>
                <a:gdLst>
                  <a:gd name="connsiteX0" fmla="*/ 2639630 w 2639126"/>
                  <a:gd name="connsiteY0" fmla="*/ 505 h 1959987"/>
                  <a:gd name="connsiteX1" fmla="*/ 2548860 w 2639126"/>
                  <a:gd name="connsiteY1" fmla="*/ 113195 h 1959987"/>
                  <a:gd name="connsiteX2" fmla="*/ 2063035 w 2639126"/>
                  <a:gd name="connsiteY2" fmla="*/ 623248 h 1959987"/>
                  <a:gd name="connsiteX3" fmla="*/ 1357794 w 2639126"/>
                  <a:gd name="connsiteY3" fmla="*/ 1030362 h 1959987"/>
                  <a:gd name="connsiteX4" fmla="*/ 638126 w 2639126"/>
                  <a:gd name="connsiteY4" fmla="*/ 1416183 h 1959987"/>
                  <a:gd name="connsiteX5" fmla="*/ 103322 w 2639126"/>
                  <a:gd name="connsiteY5" fmla="*/ 1863086 h 1959987"/>
                  <a:gd name="connsiteX6" fmla="*/ 504 w 2639126"/>
                  <a:gd name="connsiteY6" fmla="*/ 1960492 h 195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9126" h="1959987">
                    <a:moveTo>
                      <a:pt x="2639630" y="505"/>
                    </a:moveTo>
                    <a:lnTo>
                      <a:pt x="2548860" y="113195"/>
                    </a:lnTo>
                    <a:cubicBezTo>
                      <a:pt x="2458085" y="225890"/>
                      <a:pt x="2276544" y="451271"/>
                      <a:pt x="2063035" y="623248"/>
                    </a:cubicBezTo>
                    <a:cubicBezTo>
                      <a:pt x="1849526" y="795226"/>
                      <a:pt x="1604058" y="913795"/>
                      <a:pt x="1357794" y="1030362"/>
                    </a:cubicBezTo>
                    <a:cubicBezTo>
                      <a:pt x="1111531" y="1146929"/>
                      <a:pt x="864473" y="1261493"/>
                      <a:pt x="638126" y="1416183"/>
                    </a:cubicBezTo>
                    <a:cubicBezTo>
                      <a:pt x="411779" y="1570870"/>
                      <a:pt x="206141" y="1765681"/>
                      <a:pt x="103322" y="1863086"/>
                    </a:cubicBezTo>
                    <a:lnTo>
                      <a:pt x="504" y="19604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7" name="Freeform: Shape 3466">
                <a:extLst>
                  <a:ext uri="{FF2B5EF4-FFF2-40B4-BE49-F238E27FC236}">
                    <a16:creationId xmlns:a16="http://schemas.microsoft.com/office/drawing/2014/main" id="{B5B1485D-41B4-A729-4700-455D63908145}"/>
                  </a:ext>
                </a:extLst>
              </p:cNvPr>
              <p:cNvSpPr/>
              <p:nvPr/>
            </p:nvSpPr>
            <p:spPr>
              <a:xfrm>
                <a:off x="10341120" y="2217989"/>
                <a:ext cx="359476" cy="580798"/>
              </a:xfrm>
              <a:custGeom>
                <a:avLst/>
                <a:gdLst>
                  <a:gd name="connsiteX0" fmla="*/ 359900 w 359476"/>
                  <a:gd name="connsiteY0" fmla="*/ 289231 h 580798"/>
                  <a:gd name="connsiteX1" fmla="*/ 287765 w 359476"/>
                  <a:gd name="connsiteY1" fmla="*/ 372145 h 580798"/>
                  <a:gd name="connsiteX2" fmla="*/ 22234 w 359476"/>
                  <a:gd name="connsiteY2" fmla="*/ 572772 h 580798"/>
                  <a:gd name="connsiteX3" fmla="*/ 42121 w 359476"/>
                  <a:gd name="connsiteY3" fmla="*/ 131592 h 580798"/>
                  <a:gd name="connsiteX4" fmla="*/ 65127 w 359476"/>
                  <a:gd name="connsiteY4" fmla="*/ 570 h 58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476" h="580798">
                    <a:moveTo>
                      <a:pt x="359900" y="289231"/>
                    </a:moveTo>
                    <a:lnTo>
                      <a:pt x="287765" y="372145"/>
                    </a:lnTo>
                    <a:cubicBezTo>
                      <a:pt x="215634" y="455059"/>
                      <a:pt x="71363" y="620884"/>
                      <a:pt x="22234" y="572772"/>
                    </a:cubicBezTo>
                    <a:cubicBezTo>
                      <a:pt x="-26895" y="524664"/>
                      <a:pt x="19114" y="262615"/>
                      <a:pt x="42121" y="131592"/>
                    </a:cubicBezTo>
                    <a:lnTo>
                      <a:pt x="65127" y="5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8" name="Freeform: Shape 3467">
                <a:extLst>
                  <a:ext uri="{FF2B5EF4-FFF2-40B4-BE49-F238E27FC236}">
                    <a16:creationId xmlns:a16="http://schemas.microsoft.com/office/drawing/2014/main" id="{799B49F7-BBD8-8289-C5A6-3D751F06B540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96969" cy="687937"/>
              </a:xfrm>
              <a:custGeom>
                <a:avLst/>
                <a:gdLst>
                  <a:gd name="connsiteX0" fmla="*/ 497398 w 496969"/>
                  <a:gd name="connsiteY0" fmla="*/ 420544 h 687937"/>
                  <a:gd name="connsiteX1" fmla="*/ 421053 w 496969"/>
                  <a:gd name="connsiteY1" fmla="*/ 500723 h 687937"/>
                  <a:gd name="connsiteX2" fmla="*/ 109184 w 496969"/>
                  <a:gd name="connsiteY2" fmla="*/ 671258 h 687937"/>
                  <a:gd name="connsiteX3" fmla="*/ 6910 w 496969"/>
                  <a:gd name="connsiteY3" fmla="*/ 150749 h 687937"/>
                  <a:gd name="connsiteX4" fmla="*/ 429 w 496969"/>
                  <a:gd name="connsiteY4" fmla="*/ 575 h 68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969" h="687937">
                    <a:moveTo>
                      <a:pt x="497398" y="420544"/>
                    </a:moveTo>
                    <a:lnTo>
                      <a:pt x="421053" y="500723"/>
                    </a:lnTo>
                    <a:cubicBezTo>
                      <a:pt x="344704" y="580901"/>
                      <a:pt x="192014" y="741254"/>
                      <a:pt x="109184" y="671258"/>
                    </a:cubicBezTo>
                    <a:cubicBezTo>
                      <a:pt x="26358" y="601263"/>
                      <a:pt x="13391" y="300919"/>
                      <a:pt x="6910" y="150749"/>
                    </a:cubicBezTo>
                    <a:lnTo>
                      <a:pt x="429" y="5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69" name="Freeform: Shape 3468">
                <a:extLst>
                  <a:ext uri="{FF2B5EF4-FFF2-40B4-BE49-F238E27FC236}">
                    <a16:creationId xmlns:a16="http://schemas.microsoft.com/office/drawing/2014/main" id="{B407C369-1CCB-7738-2924-439A4504C5C3}"/>
                  </a:ext>
                </a:extLst>
              </p:cNvPr>
              <p:cNvSpPr/>
              <p:nvPr/>
            </p:nvSpPr>
            <p:spPr>
              <a:xfrm>
                <a:off x="10441839" y="2506650"/>
                <a:ext cx="279883" cy="362604"/>
              </a:xfrm>
              <a:custGeom>
                <a:avLst/>
                <a:gdLst>
                  <a:gd name="connsiteX0" fmla="*/ 259177 w 279883"/>
                  <a:gd name="connsiteY0" fmla="*/ 557 h 362604"/>
                  <a:gd name="connsiteX1" fmla="*/ 193625 w 279883"/>
                  <a:gd name="connsiteY1" fmla="*/ 90052 h 362604"/>
                  <a:gd name="connsiteX2" fmla="*/ 490 w 279883"/>
                  <a:gd name="connsiteY2" fmla="*/ 363073 h 362604"/>
                  <a:gd name="connsiteX3" fmla="*/ 211229 w 279883"/>
                  <a:gd name="connsiteY3" fmla="*/ 112751 h 362604"/>
                  <a:gd name="connsiteX4" fmla="*/ 280303 w 279883"/>
                  <a:gd name="connsiteY4" fmla="*/ 27796 h 36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83" h="362604">
                    <a:moveTo>
                      <a:pt x="259177" y="557"/>
                    </a:moveTo>
                    <a:lnTo>
                      <a:pt x="193625" y="90052"/>
                    </a:lnTo>
                    <a:cubicBezTo>
                      <a:pt x="128070" y="179546"/>
                      <a:pt x="-3033" y="358534"/>
                      <a:pt x="490" y="363073"/>
                    </a:cubicBezTo>
                    <a:cubicBezTo>
                      <a:pt x="4008" y="367616"/>
                      <a:pt x="142156" y="197706"/>
                      <a:pt x="211229" y="112751"/>
                    </a:cubicBezTo>
                    <a:lnTo>
                      <a:pt x="280303" y="277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0" name="Freeform: Shape 3469">
                <a:extLst>
                  <a:ext uri="{FF2B5EF4-FFF2-40B4-BE49-F238E27FC236}">
                    <a16:creationId xmlns:a16="http://schemas.microsoft.com/office/drawing/2014/main" id="{AA2BB5AC-3292-EB20-B40B-ECDE3D9884BE}"/>
                  </a:ext>
                </a:extLst>
              </p:cNvPr>
              <p:cNvSpPr/>
              <p:nvPr/>
            </p:nvSpPr>
            <p:spPr>
              <a:xfrm>
                <a:off x="10507128" y="2506650"/>
                <a:ext cx="536514" cy="816072"/>
              </a:xfrm>
              <a:custGeom>
                <a:avLst/>
                <a:gdLst>
                  <a:gd name="connsiteX0" fmla="*/ 193875 w 536514"/>
                  <a:gd name="connsiteY0" fmla="*/ 542 h 816072"/>
                  <a:gd name="connsiteX1" fmla="*/ 135028 w 536514"/>
                  <a:gd name="connsiteY1" fmla="*/ 106473 h 816072"/>
                  <a:gd name="connsiteX2" fmla="*/ 15666 w 536514"/>
                  <a:gd name="connsiteY2" fmla="*/ 560268 h 816072"/>
                  <a:gd name="connsiteX3" fmla="*/ 420898 w 536514"/>
                  <a:gd name="connsiteY3" fmla="*/ 786531 h 816072"/>
                  <a:gd name="connsiteX4" fmla="*/ 536921 w 536514"/>
                  <a:gd name="connsiteY4" fmla="*/ 816615 h 81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514" h="816072">
                    <a:moveTo>
                      <a:pt x="193875" y="542"/>
                    </a:moveTo>
                    <a:lnTo>
                      <a:pt x="135028" y="106473"/>
                    </a:lnTo>
                    <a:cubicBezTo>
                      <a:pt x="76184" y="212401"/>
                      <a:pt x="-41510" y="424257"/>
                      <a:pt x="15666" y="560268"/>
                    </a:cubicBezTo>
                    <a:cubicBezTo>
                      <a:pt x="72838" y="696279"/>
                      <a:pt x="304879" y="756447"/>
                      <a:pt x="420898" y="786531"/>
                    </a:cubicBezTo>
                    <a:lnTo>
                      <a:pt x="536921" y="8166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1" name="Freeform: Shape 3470">
                <a:extLst>
                  <a:ext uri="{FF2B5EF4-FFF2-40B4-BE49-F238E27FC236}">
                    <a16:creationId xmlns:a16="http://schemas.microsoft.com/office/drawing/2014/main" id="{FA29161A-ED76-8AC4-0B4B-CB4BE96CA9E0}"/>
                  </a:ext>
                </a:extLst>
              </p:cNvPr>
              <p:cNvSpPr/>
              <p:nvPr/>
            </p:nvSpPr>
            <p:spPr>
              <a:xfrm>
                <a:off x="10507128" y="2506650"/>
                <a:ext cx="536514" cy="1228650"/>
              </a:xfrm>
              <a:custGeom>
                <a:avLst/>
                <a:gdLst>
                  <a:gd name="connsiteX0" fmla="*/ 193875 w 536514"/>
                  <a:gd name="connsiteY0" fmla="*/ 528 h 1228650"/>
                  <a:gd name="connsiteX1" fmla="*/ 135028 w 536514"/>
                  <a:gd name="connsiteY1" fmla="*/ 115055 h 1228650"/>
                  <a:gd name="connsiteX2" fmla="*/ 15666 w 536514"/>
                  <a:gd name="connsiteY2" fmla="*/ 663398 h 1228650"/>
                  <a:gd name="connsiteX3" fmla="*/ 420898 w 536514"/>
                  <a:gd name="connsiteY3" fmla="*/ 1138926 h 1228650"/>
                  <a:gd name="connsiteX4" fmla="*/ 536921 w 536514"/>
                  <a:gd name="connsiteY4" fmla="*/ 1229178 h 12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514" h="1228650">
                    <a:moveTo>
                      <a:pt x="193875" y="528"/>
                    </a:moveTo>
                    <a:lnTo>
                      <a:pt x="135028" y="115055"/>
                    </a:lnTo>
                    <a:cubicBezTo>
                      <a:pt x="76184" y="229578"/>
                      <a:pt x="-41510" y="458624"/>
                      <a:pt x="15666" y="663398"/>
                    </a:cubicBezTo>
                    <a:cubicBezTo>
                      <a:pt x="72838" y="868172"/>
                      <a:pt x="304879" y="1048675"/>
                      <a:pt x="420898" y="1138926"/>
                    </a:cubicBezTo>
                    <a:lnTo>
                      <a:pt x="536921" y="12291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2" name="Freeform: Shape 3471">
                <a:extLst>
                  <a:ext uri="{FF2B5EF4-FFF2-40B4-BE49-F238E27FC236}">
                    <a16:creationId xmlns:a16="http://schemas.microsoft.com/office/drawing/2014/main" id="{B4F87AA0-35E6-7910-58B5-10EC3070A1E2}"/>
                  </a:ext>
                </a:extLst>
              </p:cNvPr>
              <p:cNvSpPr/>
              <p:nvPr/>
            </p:nvSpPr>
            <p:spPr>
              <a:xfrm>
                <a:off x="8558069" y="2506650"/>
                <a:ext cx="2142526" cy="2430222"/>
              </a:xfrm>
              <a:custGeom>
                <a:avLst/>
                <a:gdLst>
                  <a:gd name="connsiteX0" fmla="*/ 2143012 w 2142526"/>
                  <a:gd name="connsiteY0" fmla="*/ 487 h 2430222"/>
                  <a:gd name="connsiteX1" fmla="*/ 2054703 w 2142526"/>
                  <a:gd name="connsiteY1" fmla="*/ 114728 h 2430222"/>
                  <a:gd name="connsiteX2" fmla="*/ 1583897 w 2142526"/>
                  <a:gd name="connsiteY2" fmla="*/ 635878 h 2430222"/>
                  <a:gd name="connsiteX3" fmla="*/ 906981 w 2142526"/>
                  <a:gd name="connsiteY3" fmla="*/ 1069033 h 2430222"/>
                  <a:gd name="connsiteX4" fmla="*/ 283137 w 2142526"/>
                  <a:gd name="connsiteY4" fmla="*/ 1546368 h 2430222"/>
                  <a:gd name="connsiteX5" fmla="*/ 33345 w 2142526"/>
                  <a:gd name="connsiteY5" fmla="*/ 2266279 h 2430222"/>
                  <a:gd name="connsiteX6" fmla="*/ 485 w 2142526"/>
                  <a:gd name="connsiteY6" fmla="*/ 2430710 h 243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526" h="2430222">
                    <a:moveTo>
                      <a:pt x="2143012" y="487"/>
                    </a:moveTo>
                    <a:lnTo>
                      <a:pt x="2054703" y="114728"/>
                    </a:lnTo>
                    <a:cubicBezTo>
                      <a:pt x="1966390" y="228970"/>
                      <a:pt x="1789768" y="457453"/>
                      <a:pt x="1583897" y="635878"/>
                    </a:cubicBezTo>
                    <a:cubicBezTo>
                      <a:pt x="1378021" y="814303"/>
                      <a:pt x="1142898" y="942669"/>
                      <a:pt x="906981" y="1069033"/>
                    </a:cubicBezTo>
                    <a:cubicBezTo>
                      <a:pt x="671063" y="1195396"/>
                      <a:pt x="434353" y="1319756"/>
                      <a:pt x="283137" y="1546368"/>
                    </a:cubicBezTo>
                    <a:cubicBezTo>
                      <a:pt x="131921" y="1772982"/>
                      <a:pt x="66205" y="2101844"/>
                      <a:pt x="33345" y="2266279"/>
                    </a:cubicBezTo>
                    <a:lnTo>
                      <a:pt x="485" y="24307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3" name="Freeform: Shape 3472">
                <a:extLst>
                  <a:ext uri="{FF2B5EF4-FFF2-40B4-BE49-F238E27FC236}">
                    <a16:creationId xmlns:a16="http://schemas.microsoft.com/office/drawing/2014/main" id="{1746079C-75F9-C2D9-642E-73EB2797CC2C}"/>
                  </a:ext>
                </a:extLst>
              </p:cNvPr>
              <p:cNvSpPr/>
              <p:nvPr/>
            </p:nvSpPr>
            <p:spPr>
              <a:xfrm>
                <a:off x="8932250" y="1934803"/>
                <a:ext cx="1768346" cy="1325681"/>
              </a:xfrm>
              <a:custGeom>
                <a:avLst/>
                <a:gdLst>
                  <a:gd name="connsiteX0" fmla="*/ 1768819 w 1768346"/>
                  <a:gd name="connsiteY0" fmla="*/ 572411 h 1325681"/>
                  <a:gd name="connsiteX1" fmla="*/ 1685125 w 1768346"/>
                  <a:gd name="connsiteY1" fmla="*/ 655384 h 1325681"/>
                  <a:gd name="connsiteX2" fmla="*/ 1237410 w 1768346"/>
                  <a:gd name="connsiteY2" fmla="*/ 1020175 h 1325681"/>
                  <a:gd name="connsiteX3" fmla="*/ 588200 w 1768346"/>
                  <a:gd name="connsiteY3" fmla="*/ 1265698 h 1325681"/>
                  <a:gd name="connsiteX4" fmla="*/ 47479 w 1768346"/>
                  <a:gd name="connsiteY4" fmla="*/ 1180147 h 1325681"/>
                  <a:gd name="connsiteX5" fmla="*/ 42428 w 1768346"/>
                  <a:gd name="connsiteY5" fmla="*/ 242660 h 1325681"/>
                  <a:gd name="connsiteX6" fmla="*/ 69600 w 1768346"/>
                  <a:gd name="connsiteY6" fmla="*/ 564 h 132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8346" h="1325681">
                    <a:moveTo>
                      <a:pt x="1768819" y="572411"/>
                    </a:moveTo>
                    <a:lnTo>
                      <a:pt x="1685125" y="655384"/>
                    </a:lnTo>
                    <a:cubicBezTo>
                      <a:pt x="1601432" y="738353"/>
                      <a:pt x="1434046" y="904291"/>
                      <a:pt x="1237410" y="1020175"/>
                    </a:cubicBezTo>
                    <a:cubicBezTo>
                      <a:pt x="1040773" y="1136055"/>
                      <a:pt x="814883" y="1201877"/>
                      <a:pt x="588200" y="1265698"/>
                    </a:cubicBezTo>
                    <a:cubicBezTo>
                      <a:pt x="361519" y="1329518"/>
                      <a:pt x="134043" y="1391335"/>
                      <a:pt x="47479" y="1180147"/>
                    </a:cubicBezTo>
                    <a:cubicBezTo>
                      <a:pt x="-39089" y="968957"/>
                      <a:pt x="15255" y="484760"/>
                      <a:pt x="42428" y="242660"/>
                    </a:cubicBezTo>
                    <a:lnTo>
                      <a:pt x="69600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4" name="Freeform: Shape 3473">
                <a:extLst>
                  <a:ext uri="{FF2B5EF4-FFF2-40B4-BE49-F238E27FC236}">
                    <a16:creationId xmlns:a16="http://schemas.microsoft.com/office/drawing/2014/main" id="{6009A1E7-CEEA-5DA6-3F16-64DF45C43164}"/>
                  </a:ext>
                </a:extLst>
              </p:cNvPr>
              <p:cNvSpPr/>
              <p:nvPr/>
            </p:nvSpPr>
            <p:spPr>
              <a:xfrm>
                <a:off x="8528772" y="2506650"/>
                <a:ext cx="2171824" cy="2412059"/>
              </a:xfrm>
              <a:custGeom>
                <a:avLst/>
                <a:gdLst>
                  <a:gd name="connsiteX0" fmla="*/ 2172310 w 2171824"/>
                  <a:gd name="connsiteY0" fmla="*/ 487 h 2412059"/>
                  <a:gd name="connsiteX1" fmla="*/ 2083694 w 2171824"/>
                  <a:gd name="connsiteY1" fmla="*/ 114542 h 2412059"/>
                  <a:gd name="connsiteX2" fmla="*/ 1611363 w 2171824"/>
                  <a:gd name="connsiteY2" fmla="*/ 634745 h 2412059"/>
                  <a:gd name="connsiteX3" fmla="*/ 932617 w 2171824"/>
                  <a:gd name="connsiteY3" fmla="*/ 1066763 h 2412059"/>
                  <a:gd name="connsiteX4" fmla="*/ 303280 w 2171824"/>
                  <a:gd name="connsiteY4" fmla="*/ 1540692 h 2412059"/>
                  <a:gd name="connsiteX5" fmla="*/ 37314 w 2171824"/>
                  <a:gd name="connsiteY5" fmla="*/ 2250574 h 2412059"/>
                  <a:gd name="connsiteX6" fmla="*/ 486 w 2171824"/>
                  <a:gd name="connsiteY6" fmla="*/ 2412547 h 241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1824" h="2412059">
                    <a:moveTo>
                      <a:pt x="2172310" y="487"/>
                    </a:moveTo>
                    <a:lnTo>
                      <a:pt x="2083694" y="114542"/>
                    </a:lnTo>
                    <a:cubicBezTo>
                      <a:pt x="1995078" y="228594"/>
                      <a:pt x="1817845" y="456696"/>
                      <a:pt x="1611363" y="634745"/>
                    </a:cubicBezTo>
                    <a:cubicBezTo>
                      <a:pt x="1404880" y="812790"/>
                      <a:pt x="1169145" y="940778"/>
                      <a:pt x="932617" y="1066763"/>
                    </a:cubicBezTo>
                    <a:cubicBezTo>
                      <a:pt x="696089" y="1192748"/>
                      <a:pt x="458769" y="1316729"/>
                      <a:pt x="303280" y="1540692"/>
                    </a:cubicBezTo>
                    <a:cubicBezTo>
                      <a:pt x="147792" y="1764658"/>
                      <a:pt x="74139" y="2088600"/>
                      <a:pt x="37314" y="2250574"/>
                    </a:cubicBezTo>
                    <a:lnTo>
                      <a:pt x="486" y="24125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5" name="Freeform: Shape 3474">
                <a:extLst>
                  <a:ext uri="{FF2B5EF4-FFF2-40B4-BE49-F238E27FC236}">
                    <a16:creationId xmlns:a16="http://schemas.microsoft.com/office/drawing/2014/main" id="{6E7F725E-B4D5-1239-6688-12DDB5373C25}"/>
                  </a:ext>
                </a:extLst>
              </p:cNvPr>
              <p:cNvSpPr/>
              <p:nvPr/>
            </p:nvSpPr>
            <p:spPr>
              <a:xfrm>
                <a:off x="10465960" y="2533888"/>
                <a:ext cx="334436" cy="372140"/>
              </a:xfrm>
              <a:custGeom>
                <a:avLst/>
                <a:gdLst>
                  <a:gd name="connsiteX0" fmla="*/ 256178 w 334436"/>
                  <a:gd name="connsiteY0" fmla="*/ 555 h 372140"/>
                  <a:gd name="connsiteX1" fmla="*/ 189186 w 334436"/>
                  <a:gd name="connsiteY1" fmla="*/ 88436 h 372140"/>
                  <a:gd name="connsiteX2" fmla="*/ 1313 w 334436"/>
                  <a:gd name="connsiteY2" fmla="*/ 370942 h 372140"/>
                  <a:gd name="connsiteX3" fmla="*/ 254744 w 334436"/>
                  <a:gd name="connsiteY3" fmla="*/ 182766 h 372140"/>
                  <a:gd name="connsiteX4" fmla="*/ 334853 w 334436"/>
                  <a:gd name="connsiteY4" fmla="*/ 113751 h 37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436" h="372140">
                    <a:moveTo>
                      <a:pt x="256178" y="555"/>
                    </a:moveTo>
                    <a:lnTo>
                      <a:pt x="189186" y="88436"/>
                    </a:lnTo>
                    <a:cubicBezTo>
                      <a:pt x="122189" y="176318"/>
                      <a:pt x="-11799" y="352076"/>
                      <a:pt x="1313" y="370942"/>
                    </a:cubicBezTo>
                    <a:cubicBezTo>
                      <a:pt x="14426" y="389808"/>
                      <a:pt x="174639" y="251778"/>
                      <a:pt x="254744" y="182766"/>
                    </a:cubicBezTo>
                    <a:lnTo>
                      <a:pt x="334853" y="1137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6" name="Freeform: Shape 3475">
                <a:extLst>
                  <a:ext uri="{FF2B5EF4-FFF2-40B4-BE49-F238E27FC236}">
                    <a16:creationId xmlns:a16="http://schemas.microsoft.com/office/drawing/2014/main" id="{8798D9D1-89EF-F733-993D-BE03837DB8AE}"/>
                  </a:ext>
                </a:extLst>
              </p:cNvPr>
              <p:cNvSpPr/>
              <p:nvPr/>
            </p:nvSpPr>
            <p:spPr>
              <a:xfrm>
                <a:off x="10343690" y="2217989"/>
                <a:ext cx="378032" cy="589542"/>
              </a:xfrm>
              <a:custGeom>
                <a:avLst/>
                <a:gdLst>
                  <a:gd name="connsiteX0" fmla="*/ 378456 w 378032"/>
                  <a:gd name="connsiteY0" fmla="*/ 316469 h 589542"/>
                  <a:gd name="connsiteX1" fmla="*/ 303241 w 378032"/>
                  <a:gd name="connsiteY1" fmla="*/ 395411 h 589542"/>
                  <a:gd name="connsiteX2" fmla="*/ 24945 w 378032"/>
                  <a:gd name="connsiteY2" fmla="*/ 579582 h 589542"/>
                  <a:gd name="connsiteX3" fmla="*/ 39989 w 378032"/>
                  <a:gd name="connsiteY3" fmla="*/ 132159 h 589542"/>
                  <a:gd name="connsiteX4" fmla="*/ 62556 w 378032"/>
                  <a:gd name="connsiteY4" fmla="*/ 569 h 58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032" h="589542">
                    <a:moveTo>
                      <a:pt x="378456" y="316469"/>
                    </a:moveTo>
                    <a:lnTo>
                      <a:pt x="303241" y="395411"/>
                    </a:lnTo>
                    <a:cubicBezTo>
                      <a:pt x="228026" y="474353"/>
                      <a:pt x="77596" y="632233"/>
                      <a:pt x="24945" y="579582"/>
                    </a:cubicBezTo>
                    <a:cubicBezTo>
                      <a:pt x="-27702" y="526931"/>
                      <a:pt x="17425" y="263748"/>
                      <a:pt x="39989" y="132159"/>
                    </a:cubicBezTo>
                    <a:lnTo>
                      <a:pt x="62556" y="56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7" name="Freeform: Shape 3476">
                <a:extLst>
                  <a:ext uri="{FF2B5EF4-FFF2-40B4-BE49-F238E27FC236}">
                    <a16:creationId xmlns:a16="http://schemas.microsoft.com/office/drawing/2014/main" id="{A542C677-5D41-F40C-13D0-2BE1154B64BF}"/>
                  </a:ext>
                </a:extLst>
              </p:cNvPr>
              <p:cNvSpPr/>
              <p:nvPr/>
            </p:nvSpPr>
            <p:spPr>
              <a:xfrm>
                <a:off x="8059154" y="2533888"/>
                <a:ext cx="2662568" cy="1934471"/>
              </a:xfrm>
              <a:custGeom>
                <a:avLst/>
                <a:gdLst>
                  <a:gd name="connsiteX0" fmla="*/ 2663070 w 2662568"/>
                  <a:gd name="connsiteY0" fmla="*/ 502 h 1934471"/>
                  <a:gd name="connsiteX1" fmla="*/ 2566703 w 2662568"/>
                  <a:gd name="connsiteY1" fmla="*/ 106177 h 1934471"/>
                  <a:gd name="connsiteX2" fmla="*/ 2058249 w 2662568"/>
                  <a:gd name="connsiteY2" fmla="*/ 587883 h 1934471"/>
                  <a:gd name="connsiteX3" fmla="*/ 1346189 w 2662568"/>
                  <a:gd name="connsiteY3" fmla="*/ 986650 h 1934471"/>
                  <a:gd name="connsiteX4" fmla="*/ 627476 w 2662568"/>
                  <a:gd name="connsiteY4" fmla="*/ 1374439 h 1934471"/>
                  <a:gd name="connsiteX5" fmla="*/ 101140 w 2662568"/>
                  <a:gd name="connsiteY5" fmla="*/ 1834269 h 1934471"/>
                  <a:gd name="connsiteX6" fmla="*/ 501 w 2662568"/>
                  <a:gd name="connsiteY6" fmla="*/ 1934974 h 19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2568" h="1934471">
                    <a:moveTo>
                      <a:pt x="2663070" y="502"/>
                    </a:moveTo>
                    <a:lnTo>
                      <a:pt x="2566703" y="106177"/>
                    </a:lnTo>
                    <a:cubicBezTo>
                      <a:pt x="2470333" y="211849"/>
                      <a:pt x="2277595" y="423192"/>
                      <a:pt x="2058249" y="587883"/>
                    </a:cubicBezTo>
                    <a:cubicBezTo>
                      <a:pt x="1838899" y="752577"/>
                      <a:pt x="1592940" y="870615"/>
                      <a:pt x="1346189" y="986650"/>
                    </a:cubicBezTo>
                    <a:cubicBezTo>
                      <a:pt x="1099437" y="1102686"/>
                      <a:pt x="851892" y="1216718"/>
                      <a:pt x="627476" y="1374439"/>
                    </a:cubicBezTo>
                    <a:cubicBezTo>
                      <a:pt x="403064" y="1532159"/>
                      <a:pt x="201783" y="1733564"/>
                      <a:pt x="101140" y="1834269"/>
                    </a:cubicBezTo>
                    <a:lnTo>
                      <a:pt x="501" y="19349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8" name="Freeform: Shape 3477">
                <a:extLst>
                  <a:ext uri="{FF2B5EF4-FFF2-40B4-BE49-F238E27FC236}">
                    <a16:creationId xmlns:a16="http://schemas.microsoft.com/office/drawing/2014/main" id="{9B80AA0C-C9BB-CABC-54FA-E33C1EFDB0CA}"/>
                  </a:ext>
                </a:extLst>
              </p:cNvPr>
              <p:cNvSpPr/>
              <p:nvPr/>
            </p:nvSpPr>
            <p:spPr>
              <a:xfrm>
                <a:off x="8039776" y="2533888"/>
                <a:ext cx="2681946" cy="1905960"/>
              </a:xfrm>
              <a:custGeom>
                <a:avLst/>
                <a:gdLst>
                  <a:gd name="connsiteX0" fmla="*/ 2682448 w 2681946"/>
                  <a:gd name="connsiteY0" fmla="*/ 503 h 1905960"/>
                  <a:gd name="connsiteX1" fmla="*/ 2585880 w 2681946"/>
                  <a:gd name="connsiteY1" fmla="*/ 105878 h 1905960"/>
                  <a:gd name="connsiteX2" fmla="*/ 2076417 w 2681946"/>
                  <a:gd name="connsiteY2" fmla="*/ 586103 h 1905960"/>
                  <a:gd name="connsiteX3" fmla="*/ 1363145 w 2681946"/>
                  <a:gd name="connsiteY3" fmla="*/ 983088 h 1905960"/>
                  <a:gd name="connsiteX4" fmla="*/ 640802 w 2681946"/>
                  <a:gd name="connsiteY4" fmla="*/ 1365530 h 1905960"/>
                  <a:gd name="connsiteX5" fmla="*/ 103767 w 2681946"/>
                  <a:gd name="connsiteY5" fmla="*/ 1809621 h 1905960"/>
                  <a:gd name="connsiteX6" fmla="*/ 502 w 2681946"/>
                  <a:gd name="connsiteY6" fmla="*/ 1906464 h 190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946" h="1905960">
                    <a:moveTo>
                      <a:pt x="2682448" y="503"/>
                    </a:moveTo>
                    <a:lnTo>
                      <a:pt x="2585880" y="105878"/>
                    </a:lnTo>
                    <a:cubicBezTo>
                      <a:pt x="2489309" y="211254"/>
                      <a:pt x="2296166" y="422005"/>
                      <a:pt x="2076417" y="586103"/>
                    </a:cubicBezTo>
                    <a:cubicBezTo>
                      <a:pt x="1856665" y="750202"/>
                      <a:pt x="1610301" y="867646"/>
                      <a:pt x="1363145" y="983088"/>
                    </a:cubicBezTo>
                    <a:cubicBezTo>
                      <a:pt x="1115990" y="1098529"/>
                      <a:pt x="868041" y="1211967"/>
                      <a:pt x="640802" y="1365530"/>
                    </a:cubicBezTo>
                    <a:cubicBezTo>
                      <a:pt x="413562" y="1519091"/>
                      <a:pt x="207032" y="1712779"/>
                      <a:pt x="103767" y="1809621"/>
                    </a:cubicBezTo>
                    <a:lnTo>
                      <a:pt x="502" y="19064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79" name="Freeform: Shape 3478">
                <a:extLst>
                  <a:ext uri="{FF2B5EF4-FFF2-40B4-BE49-F238E27FC236}">
                    <a16:creationId xmlns:a16="http://schemas.microsoft.com/office/drawing/2014/main" id="{FD72C5E8-8757-FFEB-F439-6EEFC5320062}"/>
                  </a:ext>
                </a:extLst>
              </p:cNvPr>
              <p:cNvSpPr/>
              <p:nvPr/>
            </p:nvSpPr>
            <p:spPr>
              <a:xfrm>
                <a:off x="10358275" y="2239115"/>
                <a:ext cx="384003" cy="581424"/>
              </a:xfrm>
              <a:custGeom>
                <a:avLst/>
                <a:gdLst>
                  <a:gd name="connsiteX0" fmla="*/ 384426 w 384003"/>
                  <a:gd name="connsiteY0" fmla="*/ 323019 h 581424"/>
                  <a:gd name="connsiteX1" fmla="*/ 306778 w 384003"/>
                  <a:gd name="connsiteY1" fmla="*/ 398361 h 581424"/>
                  <a:gd name="connsiteX2" fmla="*/ 22308 w 384003"/>
                  <a:gd name="connsiteY2" fmla="*/ 570656 h 581424"/>
                  <a:gd name="connsiteX3" fmla="*/ 49097 w 384003"/>
                  <a:gd name="connsiteY3" fmla="*/ 129656 h 581424"/>
                  <a:gd name="connsiteX4" fmla="*/ 75208 w 384003"/>
                  <a:gd name="connsiteY4" fmla="*/ 568 h 581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003" h="581424">
                    <a:moveTo>
                      <a:pt x="384426" y="323019"/>
                    </a:moveTo>
                    <a:lnTo>
                      <a:pt x="306778" y="398361"/>
                    </a:lnTo>
                    <a:cubicBezTo>
                      <a:pt x="229135" y="473708"/>
                      <a:pt x="73844" y="624398"/>
                      <a:pt x="22308" y="570656"/>
                    </a:cubicBezTo>
                    <a:cubicBezTo>
                      <a:pt x="-29227" y="516912"/>
                      <a:pt x="22989" y="258740"/>
                      <a:pt x="49097" y="129656"/>
                    </a:cubicBezTo>
                    <a:lnTo>
                      <a:pt x="75208" y="5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0" name="Freeform: Shape 3479">
                <a:extLst>
                  <a:ext uri="{FF2B5EF4-FFF2-40B4-BE49-F238E27FC236}">
                    <a16:creationId xmlns:a16="http://schemas.microsoft.com/office/drawing/2014/main" id="{6977816C-B3BB-AF82-FFED-6245AA6EF296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538651" cy="707460"/>
              </a:xfrm>
              <a:custGeom>
                <a:avLst/>
                <a:gdLst>
                  <a:gd name="connsiteX0" fmla="*/ 539079 w 538651"/>
                  <a:gd name="connsiteY0" fmla="*/ 475459 h 707460"/>
                  <a:gd name="connsiteX1" fmla="*/ 456651 w 538651"/>
                  <a:gd name="connsiteY1" fmla="*/ 547627 h 707460"/>
                  <a:gd name="connsiteX2" fmla="*/ 119603 w 538651"/>
                  <a:gd name="connsiteY2" fmla="*/ 684988 h 707460"/>
                  <a:gd name="connsiteX3" fmla="*/ 7779 w 538651"/>
                  <a:gd name="connsiteY3" fmla="*/ 151889 h 707460"/>
                  <a:gd name="connsiteX4" fmla="*/ 427 w 538651"/>
                  <a:gd name="connsiteY4" fmla="*/ 574 h 70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651" h="707460">
                    <a:moveTo>
                      <a:pt x="539079" y="475459"/>
                    </a:moveTo>
                    <a:lnTo>
                      <a:pt x="456651" y="547627"/>
                    </a:lnTo>
                    <a:cubicBezTo>
                      <a:pt x="374227" y="619795"/>
                      <a:pt x="209379" y="764135"/>
                      <a:pt x="119603" y="684988"/>
                    </a:cubicBezTo>
                    <a:cubicBezTo>
                      <a:pt x="29827" y="605838"/>
                      <a:pt x="15127" y="303208"/>
                      <a:pt x="7779" y="151889"/>
                    </a:cubicBezTo>
                    <a:lnTo>
                      <a:pt x="427" y="5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1" name="Freeform: Shape 3480">
                <a:extLst>
                  <a:ext uri="{FF2B5EF4-FFF2-40B4-BE49-F238E27FC236}">
                    <a16:creationId xmlns:a16="http://schemas.microsoft.com/office/drawing/2014/main" id="{7C4A00C2-550A-C14D-2DB8-9C7254167C17}"/>
                  </a:ext>
                </a:extLst>
              </p:cNvPr>
              <p:cNvSpPr/>
              <p:nvPr/>
            </p:nvSpPr>
            <p:spPr>
              <a:xfrm>
                <a:off x="10462399" y="2561565"/>
                <a:ext cx="299845" cy="335376"/>
              </a:xfrm>
              <a:custGeom>
                <a:avLst/>
                <a:gdLst>
                  <a:gd name="connsiteX0" fmla="*/ 280297 w 299845"/>
                  <a:gd name="connsiteY0" fmla="*/ 555 h 335376"/>
                  <a:gd name="connsiteX1" fmla="*/ 209507 w 299845"/>
                  <a:gd name="connsiteY1" fmla="*/ 83202 h 335376"/>
                  <a:gd name="connsiteX2" fmla="*/ 476 w 299845"/>
                  <a:gd name="connsiteY2" fmla="*/ 335829 h 335376"/>
                  <a:gd name="connsiteX3" fmla="*/ 226150 w 299845"/>
                  <a:gd name="connsiteY3" fmla="*/ 106618 h 335376"/>
                  <a:gd name="connsiteX4" fmla="*/ 300263 w 299845"/>
                  <a:gd name="connsiteY4" fmla="*/ 28652 h 3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845" h="335376">
                    <a:moveTo>
                      <a:pt x="280297" y="555"/>
                    </a:moveTo>
                    <a:lnTo>
                      <a:pt x="209507" y="83202"/>
                    </a:lnTo>
                    <a:cubicBezTo>
                      <a:pt x="138722" y="165849"/>
                      <a:pt x="-2853" y="331143"/>
                      <a:pt x="476" y="335829"/>
                    </a:cubicBezTo>
                    <a:cubicBezTo>
                      <a:pt x="3804" y="340510"/>
                      <a:pt x="152036" y="184583"/>
                      <a:pt x="226150" y="106618"/>
                    </a:cubicBezTo>
                    <a:lnTo>
                      <a:pt x="300263" y="286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2" name="Freeform: Shape 3481">
                <a:extLst>
                  <a:ext uri="{FF2B5EF4-FFF2-40B4-BE49-F238E27FC236}">
                    <a16:creationId xmlns:a16="http://schemas.microsoft.com/office/drawing/2014/main" id="{3B59ECDF-6E5E-FAFC-D0B1-727C20D8485C}"/>
                  </a:ext>
                </a:extLst>
              </p:cNvPr>
              <p:cNvSpPr/>
              <p:nvPr/>
            </p:nvSpPr>
            <p:spPr>
              <a:xfrm>
                <a:off x="10522233" y="2561565"/>
                <a:ext cx="525370" cy="795400"/>
              </a:xfrm>
              <a:custGeom>
                <a:avLst/>
                <a:gdLst>
                  <a:gd name="connsiteX0" fmla="*/ 220451 w 525370"/>
                  <a:gd name="connsiteY0" fmla="*/ 539 h 795400"/>
                  <a:gd name="connsiteX1" fmla="*/ 155609 w 525370"/>
                  <a:gd name="connsiteY1" fmla="*/ 99170 h 795400"/>
                  <a:gd name="connsiteX2" fmla="*/ 11972 w 525370"/>
                  <a:gd name="connsiteY2" fmla="*/ 527639 h 795400"/>
                  <a:gd name="connsiteX3" fmla="*/ 410047 w 525370"/>
                  <a:gd name="connsiteY3" fmla="*/ 762006 h 795400"/>
                  <a:gd name="connsiteX4" fmla="*/ 525777 w 525370"/>
                  <a:gd name="connsiteY4" fmla="*/ 795940 h 7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370" h="795400">
                    <a:moveTo>
                      <a:pt x="220451" y="539"/>
                    </a:moveTo>
                    <a:lnTo>
                      <a:pt x="155609" y="99170"/>
                    </a:lnTo>
                    <a:cubicBezTo>
                      <a:pt x="90767" y="197804"/>
                      <a:pt x="-38917" y="395070"/>
                      <a:pt x="11972" y="527639"/>
                    </a:cubicBezTo>
                    <a:cubicBezTo>
                      <a:pt x="62856" y="660205"/>
                      <a:pt x="294316" y="728072"/>
                      <a:pt x="410047" y="762006"/>
                    </a:cubicBezTo>
                    <a:lnTo>
                      <a:pt x="525777" y="79594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3" name="Freeform: Shape 3482">
                <a:extLst>
                  <a:ext uri="{FF2B5EF4-FFF2-40B4-BE49-F238E27FC236}">
                    <a16:creationId xmlns:a16="http://schemas.microsoft.com/office/drawing/2014/main" id="{82BD4BAD-7CCD-D3A9-9375-CDC5888A9D79}"/>
                  </a:ext>
                </a:extLst>
              </p:cNvPr>
              <p:cNvSpPr/>
              <p:nvPr/>
            </p:nvSpPr>
            <p:spPr>
              <a:xfrm>
                <a:off x="10521517" y="2561565"/>
                <a:ext cx="522125" cy="1173734"/>
              </a:xfrm>
              <a:custGeom>
                <a:avLst/>
                <a:gdLst>
                  <a:gd name="connsiteX0" fmla="*/ 221167 w 522125"/>
                  <a:gd name="connsiteY0" fmla="*/ 526 h 1173734"/>
                  <a:gd name="connsiteX1" fmla="*/ 156241 w 522125"/>
                  <a:gd name="connsiteY1" fmla="*/ 107039 h 1173734"/>
                  <a:gd name="connsiteX2" fmla="*/ 11697 w 522125"/>
                  <a:gd name="connsiteY2" fmla="*/ 622209 h 1173734"/>
                  <a:gd name="connsiteX3" fmla="*/ 407379 w 522125"/>
                  <a:gd name="connsiteY3" fmla="*/ 1085153 h 1173734"/>
                  <a:gd name="connsiteX4" fmla="*/ 522532 w 522125"/>
                  <a:gd name="connsiteY4" fmla="*/ 1174261 h 117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25" h="1173734">
                    <a:moveTo>
                      <a:pt x="221167" y="526"/>
                    </a:moveTo>
                    <a:lnTo>
                      <a:pt x="156241" y="107039"/>
                    </a:lnTo>
                    <a:cubicBezTo>
                      <a:pt x="91319" y="213556"/>
                      <a:pt x="-38533" y="426585"/>
                      <a:pt x="11697" y="622209"/>
                    </a:cubicBezTo>
                    <a:cubicBezTo>
                      <a:pt x="61923" y="817831"/>
                      <a:pt x="292227" y="996046"/>
                      <a:pt x="407379" y="1085153"/>
                    </a:cubicBezTo>
                    <a:lnTo>
                      <a:pt x="522532" y="117426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4" name="Freeform: Shape 3483">
                <a:extLst>
                  <a:ext uri="{FF2B5EF4-FFF2-40B4-BE49-F238E27FC236}">
                    <a16:creationId xmlns:a16="http://schemas.microsoft.com/office/drawing/2014/main" id="{0F0F2E2C-52AE-FFDC-EAC4-91D0C02E5761}"/>
                  </a:ext>
                </a:extLst>
              </p:cNvPr>
              <p:cNvSpPr/>
              <p:nvPr/>
            </p:nvSpPr>
            <p:spPr>
              <a:xfrm>
                <a:off x="8558069" y="2561565"/>
                <a:ext cx="2184209" cy="2375307"/>
              </a:xfrm>
              <a:custGeom>
                <a:avLst/>
                <a:gdLst>
                  <a:gd name="connsiteX0" fmla="*/ 2184693 w 2184209"/>
                  <a:gd name="connsiteY0" fmla="*/ 485 h 2375307"/>
                  <a:gd name="connsiteX1" fmla="*/ 2090736 w 2184209"/>
                  <a:gd name="connsiteY1" fmla="*/ 107290 h 2375307"/>
                  <a:gd name="connsiteX2" fmla="*/ 1596920 w 2184209"/>
                  <a:gd name="connsiteY2" fmla="*/ 598122 h 2375307"/>
                  <a:gd name="connsiteX3" fmla="*/ 912189 w 2184209"/>
                  <a:gd name="connsiteY3" fmla="*/ 1020979 h 2375307"/>
                  <a:gd name="connsiteX4" fmla="*/ 285740 w 2184209"/>
                  <a:gd name="connsiteY4" fmla="*/ 1494885 h 2375307"/>
                  <a:gd name="connsiteX5" fmla="*/ 33775 w 2184209"/>
                  <a:gd name="connsiteY5" fmla="*/ 2211932 h 2375307"/>
                  <a:gd name="connsiteX6" fmla="*/ 484 w 2184209"/>
                  <a:gd name="connsiteY6" fmla="*/ 2375793 h 237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4209" h="2375307">
                    <a:moveTo>
                      <a:pt x="2184693" y="485"/>
                    </a:moveTo>
                    <a:lnTo>
                      <a:pt x="2090736" y="107290"/>
                    </a:lnTo>
                    <a:cubicBezTo>
                      <a:pt x="1996780" y="214092"/>
                      <a:pt x="1808871" y="427704"/>
                      <a:pt x="1596920" y="598122"/>
                    </a:cubicBezTo>
                    <a:cubicBezTo>
                      <a:pt x="1384969" y="768538"/>
                      <a:pt x="1148975" y="895760"/>
                      <a:pt x="912189" y="1020979"/>
                    </a:cubicBezTo>
                    <a:cubicBezTo>
                      <a:pt x="675403" y="1146199"/>
                      <a:pt x="437823" y="1269415"/>
                      <a:pt x="285740" y="1494885"/>
                    </a:cubicBezTo>
                    <a:cubicBezTo>
                      <a:pt x="133657" y="1720351"/>
                      <a:pt x="67070" y="2048072"/>
                      <a:pt x="33775" y="2211932"/>
                    </a:cubicBezTo>
                    <a:lnTo>
                      <a:pt x="484" y="23757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5" name="Freeform: Shape 3484">
                <a:extLst>
                  <a:ext uri="{FF2B5EF4-FFF2-40B4-BE49-F238E27FC236}">
                    <a16:creationId xmlns:a16="http://schemas.microsoft.com/office/drawing/2014/main" id="{DA5C2B21-BB0A-B371-7717-67DD24058780}"/>
                  </a:ext>
                </a:extLst>
              </p:cNvPr>
              <p:cNvSpPr/>
              <p:nvPr/>
            </p:nvSpPr>
            <p:spPr>
              <a:xfrm>
                <a:off x="8933822" y="1934803"/>
                <a:ext cx="1808456" cy="1330913"/>
              </a:xfrm>
              <a:custGeom>
                <a:avLst/>
                <a:gdLst>
                  <a:gd name="connsiteX0" fmla="*/ 1808927 w 1808456"/>
                  <a:gd name="connsiteY0" fmla="*/ 627326 h 1330913"/>
                  <a:gd name="connsiteX1" fmla="*/ 1719590 w 1808456"/>
                  <a:gd name="connsiteY1" fmla="*/ 702859 h 1330913"/>
                  <a:gd name="connsiteX2" fmla="*/ 1248861 w 1808456"/>
                  <a:gd name="connsiteY2" fmla="*/ 1037332 h 1330913"/>
                  <a:gd name="connsiteX3" fmla="*/ 591837 w 1808456"/>
                  <a:gd name="connsiteY3" fmla="*/ 1272562 h 1330913"/>
                  <a:gd name="connsiteX4" fmla="*/ 48510 w 1808456"/>
                  <a:gd name="connsiteY4" fmla="*/ 1183578 h 1330913"/>
                  <a:gd name="connsiteX5" fmla="*/ 41286 w 1808456"/>
                  <a:gd name="connsiteY5" fmla="*/ 243231 h 1330913"/>
                  <a:gd name="connsiteX6" fmla="*/ 68027 w 1808456"/>
                  <a:gd name="connsiteY6" fmla="*/ 563 h 133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8456" h="1330913">
                    <a:moveTo>
                      <a:pt x="1808927" y="627326"/>
                    </a:moveTo>
                    <a:lnTo>
                      <a:pt x="1719590" y="702859"/>
                    </a:lnTo>
                    <a:cubicBezTo>
                      <a:pt x="1630250" y="778392"/>
                      <a:pt x="1451576" y="929459"/>
                      <a:pt x="1248861" y="1037332"/>
                    </a:cubicBezTo>
                    <a:cubicBezTo>
                      <a:pt x="1046146" y="1145206"/>
                      <a:pt x="819388" y="1209887"/>
                      <a:pt x="591837" y="1272562"/>
                    </a:cubicBezTo>
                    <a:cubicBezTo>
                      <a:pt x="364287" y="1335238"/>
                      <a:pt x="135943" y="1395911"/>
                      <a:pt x="48510" y="1183578"/>
                    </a:cubicBezTo>
                    <a:cubicBezTo>
                      <a:pt x="-38925" y="971243"/>
                      <a:pt x="14549" y="485901"/>
                      <a:pt x="41286" y="243231"/>
                    </a:cubicBezTo>
                    <a:lnTo>
                      <a:pt x="68027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6" name="Freeform: Shape 3485">
                <a:extLst>
                  <a:ext uri="{FF2B5EF4-FFF2-40B4-BE49-F238E27FC236}">
                    <a16:creationId xmlns:a16="http://schemas.microsoft.com/office/drawing/2014/main" id="{15510EFF-DFA1-6F74-80CF-3E1CAE343194}"/>
                  </a:ext>
                </a:extLst>
              </p:cNvPr>
              <p:cNvSpPr/>
              <p:nvPr/>
            </p:nvSpPr>
            <p:spPr>
              <a:xfrm>
                <a:off x="8528772" y="2561565"/>
                <a:ext cx="2213506" cy="2357143"/>
              </a:xfrm>
              <a:custGeom>
                <a:avLst/>
                <a:gdLst>
                  <a:gd name="connsiteX0" fmla="*/ 2213991 w 2213506"/>
                  <a:gd name="connsiteY0" fmla="*/ 486 h 2357143"/>
                  <a:gd name="connsiteX1" fmla="*/ 2119731 w 2213506"/>
                  <a:gd name="connsiteY1" fmla="*/ 107101 h 2357143"/>
                  <a:gd name="connsiteX2" fmla="*/ 1624386 w 2213506"/>
                  <a:gd name="connsiteY2" fmla="*/ 596985 h 2357143"/>
                  <a:gd name="connsiteX3" fmla="*/ 937825 w 2213506"/>
                  <a:gd name="connsiteY3" fmla="*/ 1018710 h 2357143"/>
                  <a:gd name="connsiteX4" fmla="*/ 305883 w 2213506"/>
                  <a:gd name="connsiteY4" fmla="*/ 1489209 h 2357143"/>
                  <a:gd name="connsiteX5" fmla="*/ 37745 w 2213506"/>
                  <a:gd name="connsiteY5" fmla="*/ 2196227 h 2357143"/>
                  <a:gd name="connsiteX6" fmla="*/ 485 w 2213506"/>
                  <a:gd name="connsiteY6" fmla="*/ 2357630 h 235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3506" h="2357143">
                    <a:moveTo>
                      <a:pt x="2213991" y="486"/>
                    </a:moveTo>
                    <a:lnTo>
                      <a:pt x="2119731" y="107101"/>
                    </a:lnTo>
                    <a:cubicBezTo>
                      <a:pt x="2025471" y="213716"/>
                      <a:pt x="1836947" y="426947"/>
                      <a:pt x="1624386" y="596985"/>
                    </a:cubicBezTo>
                    <a:cubicBezTo>
                      <a:pt x="1411824" y="767025"/>
                      <a:pt x="1175222" y="893869"/>
                      <a:pt x="937825" y="1018710"/>
                    </a:cubicBezTo>
                    <a:cubicBezTo>
                      <a:pt x="700429" y="1143551"/>
                      <a:pt x="462238" y="1266388"/>
                      <a:pt x="305883" y="1489209"/>
                    </a:cubicBezTo>
                    <a:cubicBezTo>
                      <a:pt x="149528" y="1712027"/>
                      <a:pt x="75005" y="2034828"/>
                      <a:pt x="37745" y="2196227"/>
                    </a:cubicBezTo>
                    <a:lnTo>
                      <a:pt x="485" y="23576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7" name="Freeform: Shape 3486">
                <a:extLst>
                  <a:ext uri="{FF2B5EF4-FFF2-40B4-BE49-F238E27FC236}">
                    <a16:creationId xmlns:a16="http://schemas.microsoft.com/office/drawing/2014/main" id="{15098A3D-9CCD-F85D-BB04-C48032B3AD83}"/>
                  </a:ext>
                </a:extLst>
              </p:cNvPr>
              <p:cNvSpPr/>
              <p:nvPr/>
            </p:nvSpPr>
            <p:spPr>
              <a:xfrm>
                <a:off x="10476787" y="2589663"/>
                <a:ext cx="323610" cy="329020"/>
              </a:xfrm>
              <a:custGeom>
                <a:avLst/>
                <a:gdLst>
                  <a:gd name="connsiteX0" fmla="*/ 285874 w 323610"/>
                  <a:gd name="connsiteY0" fmla="*/ 553 h 329020"/>
                  <a:gd name="connsiteX1" fmla="*/ 212970 w 323610"/>
                  <a:gd name="connsiteY1" fmla="*/ 80300 h 329020"/>
                  <a:gd name="connsiteX2" fmla="*/ 618 w 323610"/>
                  <a:gd name="connsiteY2" fmla="*/ 329108 h 329020"/>
                  <a:gd name="connsiteX3" fmla="*/ 244762 w 323610"/>
                  <a:gd name="connsiteY3" fmla="*/ 128148 h 329020"/>
                  <a:gd name="connsiteX4" fmla="*/ 324026 w 323610"/>
                  <a:gd name="connsiteY4" fmla="*/ 57974 h 32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610" h="329020">
                    <a:moveTo>
                      <a:pt x="285874" y="553"/>
                    </a:moveTo>
                    <a:lnTo>
                      <a:pt x="212970" y="80300"/>
                    </a:lnTo>
                    <a:cubicBezTo>
                      <a:pt x="140067" y="160046"/>
                      <a:pt x="-5743" y="319540"/>
                      <a:pt x="618" y="329108"/>
                    </a:cubicBezTo>
                    <a:cubicBezTo>
                      <a:pt x="6975" y="338680"/>
                      <a:pt x="165498" y="198327"/>
                      <a:pt x="244762" y="128148"/>
                    </a:cubicBezTo>
                    <a:lnTo>
                      <a:pt x="324026" y="579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8" name="Freeform: Shape 3487">
                <a:extLst>
                  <a:ext uri="{FF2B5EF4-FFF2-40B4-BE49-F238E27FC236}">
                    <a16:creationId xmlns:a16="http://schemas.microsoft.com/office/drawing/2014/main" id="{53B6EBDE-C193-2506-F0FC-A320E420BA4C}"/>
                  </a:ext>
                </a:extLst>
              </p:cNvPr>
              <p:cNvSpPr/>
              <p:nvPr/>
            </p:nvSpPr>
            <p:spPr>
              <a:xfrm>
                <a:off x="10360799" y="2239115"/>
                <a:ext cx="401445" cy="590845"/>
              </a:xfrm>
              <a:custGeom>
                <a:avLst/>
                <a:gdLst>
                  <a:gd name="connsiteX0" fmla="*/ 401867 w 401445"/>
                  <a:gd name="connsiteY0" fmla="*/ 351116 h 590845"/>
                  <a:gd name="connsiteX1" fmla="*/ 321312 w 401445"/>
                  <a:gd name="connsiteY1" fmla="*/ 422362 h 590845"/>
                  <a:gd name="connsiteX2" fmla="*/ 24776 w 401445"/>
                  <a:gd name="connsiteY2" fmla="*/ 577679 h 590845"/>
                  <a:gd name="connsiteX3" fmla="*/ 46989 w 401445"/>
                  <a:gd name="connsiteY3" fmla="*/ 130241 h 590845"/>
                  <a:gd name="connsiteX4" fmla="*/ 72683 w 401445"/>
                  <a:gd name="connsiteY4" fmla="*/ 568 h 59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445" h="590845">
                    <a:moveTo>
                      <a:pt x="401867" y="351116"/>
                    </a:moveTo>
                    <a:lnTo>
                      <a:pt x="321312" y="422362"/>
                    </a:lnTo>
                    <a:cubicBezTo>
                      <a:pt x="240754" y="493609"/>
                      <a:pt x="79640" y="636105"/>
                      <a:pt x="24776" y="577679"/>
                    </a:cubicBezTo>
                    <a:cubicBezTo>
                      <a:pt x="-30088" y="519256"/>
                      <a:pt x="21298" y="259910"/>
                      <a:pt x="46989" y="130241"/>
                    </a:cubicBezTo>
                    <a:lnTo>
                      <a:pt x="72683" y="5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89" name="Freeform: Shape 3488">
                <a:extLst>
                  <a:ext uri="{FF2B5EF4-FFF2-40B4-BE49-F238E27FC236}">
                    <a16:creationId xmlns:a16="http://schemas.microsoft.com/office/drawing/2014/main" id="{51846ADC-88CF-5527-DC9D-F63218FCFD7F}"/>
                  </a:ext>
                </a:extLst>
              </p:cNvPr>
              <p:cNvSpPr/>
              <p:nvPr/>
            </p:nvSpPr>
            <p:spPr>
              <a:xfrm>
                <a:off x="8059154" y="2589663"/>
                <a:ext cx="2703090" cy="1878697"/>
              </a:xfrm>
              <a:custGeom>
                <a:avLst/>
                <a:gdLst>
                  <a:gd name="connsiteX0" fmla="*/ 2703591 w 2703090"/>
                  <a:gd name="connsiteY0" fmla="*/ 500 h 1878697"/>
                  <a:gd name="connsiteX1" fmla="*/ 2601734 w 2703090"/>
                  <a:gd name="connsiteY1" fmla="*/ 98619 h 1878697"/>
                  <a:gd name="connsiteX2" fmla="*/ 2070910 w 2703090"/>
                  <a:gd name="connsiteY2" fmla="*/ 549539 h 1878697"/>
                  <a:gd name="connsiteX3" fmla="*/ 1351252 w 2703090"/>
                  <a:gd name="connsiteY3" fmla="*/ 937845 h 1878697"/>
                  <a:gd name="connsiteX4" fmla="*/ 630010 w 2703090"/>
                  <a:gd name="connsiteY4" fmla="*/ 1322148 h 1878697"/>
                  <a:gd name="connsiteX5" fmla="*/ 101563 w 2703090"/>
                  <a:gd name="connsiteY5" fmla="*/ 1779074 h 1878697"/>
                  <a:gd name="connsiteX6" fmla="*/ 500 w 2703090"/>
                  <a:gd name="connsiteY6" fmla="*/ 1879197 h 187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3090" h="1878697">
                    <a:moveTo>
                      <a:pt x="2703591" y="500"/>
                    </a:moveTo>
                    <a:lnTo>
                      <a:pt x="2601734" y="98619"/>
                    </a:lnTo>
                    <a:cubicBezTo>
                      <a:pt x="2499881" y="196741"/>
                      <a:pt x="2296167" y="392979"/>
                      <a:pt x="2070910" y="549539"/>
                    </a:cubicBezTo>
                    <a:cubicBezTo>
                      <a:pt x="1845653" y="706096"/>
                      <a:pt x="1598849" y="822972"/>
                      <a:pt x="1351252" y="937845"/>
                    </a:cubicBezTo>
                    <a:cubicBezTo>
                      <a:pt x="1103656" y="1052719"/>
                      <a:pt x="855267" y="1165589"/>
                      <a:pt x="630010" y="1322148"/>
                    </a:cubicBezTo>
                    <a:cubicBezTo>
                      <a:pt x="404753" y="1478705"/>
                      <a:pt x="202626" y="1678951"/>
                      <a:pt x="101563" y="1779074"/>
                    </a:cubicBezTo>
                    <a:lnTo>
                      <a:pt x="500" y="18791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0" name="Freeform: Shape 3489">
                <a:extLst>
                  <a:ext uri="{FF2B5EF4-FFF2-40B4-BE49-F238E27FC236}">
                    <a16:creationId xmlns:a16="http://schemas.microsoft.com/office/drawing/2014/main" id="{D1EC4A86-105F-2C0C-65CA-C028D45DA727}"/>
                  </a:ext>
                </a:extLst>
              </p:cNvPr>
              <p:cNvSpPr/>
              <p:nvPr/>
            </p:nvSpPr>
            <p:spPr>
              <a:xfrm>
                <a:off x="8039776" y="2589663"/>
                <a:ext cx="2722468" cy="1850186"/>
              </a:xfrm>
              <a:custGeom>
                <a:avLst/>
                <a:gdLst>
                  <a:gd name="connsiteX0" fmla="*/ 2722970 w 2722468"/>
                  <a:gd name="connsiteY0" fmla="*/ 501 h 1850186"/>
                  <a:gd name="connsiteX1" fmla="*/ 2620912 w 2722468"/>
                  <a:gd name="connsiteY1" fmla="*/ 98324 h 1850186"/>
                  <a:gd name="connsiteX2" fmla="*/ 2089078 w 2722468"/>
                  <a:gd name="connsiteY2" fmla="*/ 547755 h 1850186"/>
                  <a:gd name="connsiteX3" fmla="*/ 1368209 w 2722468"/>
                  <a:gd name="connsiteY3" fmla="*/ 934283 h 1850186"/>
                  <a:gd name="connsiteX4" fmla="*/ 643331 w 2722468"/>
                  <a:gd name="connsiteY4" fmla="*/ 1313239 h 1850186"/>
                  <a:gd name="connsiteX5" fmla="*/ 104190 w 2722468"/>
                  <a:gd name="connsiteY5" fmla="*/ 1754426 h 1850186"/>
                  <a:gd name="connsiteX6" fmla="*/ 501 w 2722468"/>
                  <a:gd name="connsiteY6" fmla="*/ 1850687 h 185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2468" h="1850186">
                    <a:moveTo>
                      <a:pt x="2722970" y="501"/>
                    </a:moveTo>
                    <a:lnTo>
                      <a:pt x="2620912" y="98324"/>
                    </a:lnTo>
                    <a:cubicBezTo>
                      <a:pt x="2518853" y="196146"/>
                      <a:pt x="2314737" y="391791"/>
                      <a:pt x="2089078" y="547755"/>
                    </a:cubicBezTo>
                    <a:cubicBezTo>
                      <a:pt x="1863415" y="703721"/>
                      <a:pt x="1616209" y="820003"/>
                      <a:pt x="1368209" y="934283"/>
                    </a:cubicBezTo>
                    <a:cubicBezTo>
                      <a:pt x="1120209" y="1048562"/>
                      <a:pt x="871416" y="1160838"/>
                      <a:pt x="643331" y="1313239"/>
                    </a:cubicBezTo>
                    <a:cubicBezTo>
                      <a:pt x="415251" y="1465641"/>
                      <a:pt x="207876" y="1658162"/>
                      <a:pt x="104190" y="1754426"/>
                    </a:cubicBezTo>
                    <a:lnTo>
                      <a:pt x="501" y="18506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1" name="Freeform: Shape 3490">
                <a:extLst>
                  <a:ext uri="{FF2B5EF4-FFF2-40B4-BE49-F238E27FC236}">
                    <a16:creationId xmlns:a16="http://schemas.microsoft.com/office/drawing/2014/main" id="{8766D969-3E07-A47A-4008-073EE65F0F78}"/>
                  </a:ext>
                </a:extLst>
              </p:cNvPr>
              <p:cNvSpPr/>
              <p:nvPr/>
            </p:nvSpPr>
            <p:spPr>
              <a:xfrm>
                <a:off x="10284753" y="2139314"/>
                <a:ext cx="496870" cy="684226"/>
              </a:xfrm>
              <a:custGeom>
                <a:avLst/>
                <a:gdLst>
                  <a:gd name="connsiteX0" fmla="*/ 497293 w 496870"/>
                  <a:gd name="connsiteY0" fmla="*/ 479432 h 684226"/>
                  <a:gd name="connsiteX1" fmla="*/ 410985 w 496870"/>
                  <a:gd name="connsiteY1" fmla="*/ 544442 h 684226"/>
                  <a:gd name="connsiteX2" fmla="*/ 70561 w 496870"/>
                  <a:gd name="connsiteY2" fmla="*/ 659660 h 684226"/>
                  <a:gd name="connsiteX3" fmla="*/ 3488 w 496870"/>
                  <a:gd name="connsiteY3" fmla="*/ 145394 h 684226"/>
                  <a:gd name="connsiteX4" fmla="*/ 8298 w 496870"/>
                  <a:gd name="connsiteY4" fmla="*/ 572 h 68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870" h="684226">
                    <a:moveTo>
                      <a:pt x="497293" y="479432"/>
                    </a:moveTo>
                    <a:lnTo>
                      <a:pt x="410985" y="544442"/>
                    </a:lnTo>
                    <a:cubicBezTo>
                      <a:pt x="324677" y="609452"/>
                      <a:pt x="152060" y="739473"/>
                      <a:pt x="70561" y="659660"/>
                    </a:cubicBezTo>
                    <a:cubicBezTo>
                      <a:pt x="-10937" y="579851"/>
                      <a:pt x="-1322" y="290213"/>
                      <a:pt x="3488" y="145394"/>
                    </a:cubicBezTo>
                    <a:lnTo>
                      <a:pt x="8298" y="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2" name="Freeform: Shape 3491">
                <a:extLst>
                  <a:ext uri="{FF2B5EF4-FFF2-40B4-BE49-F238E27FC236}">
                    <a16:creationId xmlns:a16="http://schemas.microsoft.com/office/drawing/2014/main" id="{0D5489A2-C8FC-DB6C-B5BB-E165A73F4ED8}"/>
                  </a:ext>
                </a:extLst>
              </p:cNvPr>
              <p:cNvSpPr/>
              <p:nvPr/>
            </p:nvSpPr>
            <p:spPr>
              <a:xfrm>
                <a:off x="10491023" y="2647084"/>
                <a:ext cx="327537" cy="292942"/>
              </a:xfrm>
              <a:custGeom>
                <a:avLst/>
                <a:gdLst>
                  <a:gd name="connsiteX0" fmla="*/ 309789 w 327537"/>
                  <a:gd name="connsiteY0" fmla="*/ 550 h 292942"/>
                  <a:gd name="connsiteX1" fmla="*/ 231699 w 327537"/>
                  <a:gd name="connsiteY1" fmla="*/ 72532 h 292942"/>
                  <a:gd name="connsiteX2" fmla="*/ 458 w 327537"/>
                  <a:gd name="connsiteY2" fmla="*/ 293363 h 292942"/>
                  <a:gd name="connsiteX3" fmla="*/ 246834 w 327537"/>
                  <a:gd name="connsiteY3" fmla="*/ 96946 h 292942"/>
                  <a:gd name="connsiteX4" fmla="*/ 327953 w 327537"/>
                  <a:gd name="connsiteY4" fmla="*/ 29848 h 2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537" h="292942">
                    <a:moveTo>
                      <a:pt x="309789" y="550"/>
                    </a:moveTo>
                    <a:lnTo>
                      <a:pt x="231699" y="72532"/>
                    </a:lnTo>
                    <a:cubicBezTo>
                      <a:pt x="153609" y="144517"/>
                      <a:pt x="-2570" y="288480"/>
                      <a:pt x="458" y="293363"/>
                    </a:cubicBezTo>
                    <a:cubicBezTo>
                      <a:pt x="3487" y="298246"/>
                      <a:pt x="165720" y="164049"/>
                      <a:pt x="246834" y="96946"/>
                    </a:cubicBezTo>
                    <a:lnTo>
                      <a:pt x="327953" y="298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3" name="Freeform: Shape 3492">
                <a:extLst>
                  <a:ext uri="{FF2B5EF4-FFF2-40B4-BE49-F238E27FC236}">
                    <a16:creationId xmlns:a16="http://schemas.microsoft.com/office/drawing/2014/main" id="{14954758-8ED2-8DD7-FC0D-E58691B8511B}"/>
                  </a:ext>
                </a:extLst>
              </p:cNvPr>
              <p:cNvSpPr/>
              <p:nvPr/>
            </p:nvSpPr>
            <p:spPr>
              <a:xfrm>
                <a:off x="8935992" y="1934803"/>
                <a:ext cx="1864405" cy="1339089"/>
              </a:xfrm>
              <a:custGeom>
                <a:avLst/>
                <a:gdLst>
                  <a:gd name="connsiteX0" fmla="*/ 1864874 w 1864405"/>
                  <a:gd name="connsiteY0" fmla="*/ 712844 h 1339089"/>
                  <a:gd name="connsiteX1" fmla="*/ 1767666 w 1864405"/>
                  <a:gd name="connsiteY1" fmla="*/ 776797 h 1339089"/>
                  <a:gd name="connsiteX2" fmla="*/ 1264852 w 1864405"/>
                  <a:gd name="connsiteY2" fmla="*/ 1064058 h 1339089"/>
                  <a:gd name="connsiteX3" fmla="*/ 596930 w 1864405"/>
                  <a:gd name="connsiteY3" fmla="*/ 1283252 h 1339089"/>
                  <a:gd name="connsiteX4" fmla="*/ 49969 w 1864405"/>
                  <a:gd name="connsiteY4" fmla="*/ 1188921 h 1339089"/>
                  <a:gd name="connsiteX5" fmla="*/ 39721 w 1864405"/>
                  <a:gd name="connsiteY5" fmla="*/ 244123 h 1339089"/>
                  <a:gd name="connsiteX6" fmla="*/ 65854 w 1864405"/>
                  <a:gd name="connsiteY6" fmla="*/ 563 h 133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4405" h="1339089">
                    <a:moveTo>
                      <a:pt x="1864874" y="712844"/>
                    </a:moveTo>
                    <a:lnTo>
                      <a:pt x="1767666" y="776797"/>
                    </a:lnTo>
                    <a:cubicBezTo>
                      <a:pt x="1670458" y="840751"/>
                      <a:pt x="1476042" y="968657"/>
                      <a:pt x="1264852" y="1064058"/>
                    </a:cubicBezTo>
                    <a:cubicBezTo>
                      <a:pt x="1053659" y="1159459"/>
                      <a:pt x="825691" y="1222355"/>
                      <a:pt x="596930" y="1283252"/>
                    </a:cubicBezTo>
                    <a:cubicBezTo>
                      <a:pt x="368169" y="1344146"/>
                      <a:pt x="138614" y="1403038"/>
                      <a:pt x="49969" y="1188921"/>
                    </a:cubicBezTo>
                    <a:cubicBezTo>
                      <a:pt x="-38676" y="974805"/>
                      <a:pt x="13587" y="487682"/>
                      <a:pt x="39721" y="244123"/>
                    </a:cubicBezTo>
                    <a:lnTo>
                      <a:pt x="65854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4" name="Freeform: Shape 3493">
                <a:extLst>
                  <a:ext uri="{FF2B5EF4-FFF2-40B4-BE49-F238E27FC236}">
                    <a16:creationId xmlns:a16="http://schemas.microsoft.com/office/drawing/2014/main" id="{477ED93E-AA89-CD7A-8F23-9EF908D9BAA5}"/>
                  </a:ext>
                </a:extLst>
              </p:cNvPr>
              <p:cNvSpPr/>
              <p:nvPr/>
            </p:nvSpPr>
            <p:spPr>
              <a:xfrm>
                <a:off x="10499956" y="2676381"/>
                <a:ext cx="336150" cy="278399"/>
              </a:xfrm>
              <a:custGeom>
                <a:avLst/>
                <a:gdLst>
                  <a:gd name="connsiteX0" fmla="*/ 319020 w 336150"/>
                  <a:gd name="connsiteY0" fmla="*/ 549 h 278399"/>
                  <a:gd name="connsiteX1" fmla="*/ 238647 w 336150"/>
                  <a:gd name="connsiteY1" fmla="*/ 68876 h 278399"/>
                  <a:gd name="connsiteX2" fmla="*/ 453 w 336150"/>
                  <a:gd name="connsiteY2" fmla="*/ 278808 h 278399"/>
                  <a:gd name="connsiteX3" fmla="*/ 253270 w 336150"/>
                  <a:gd name="connsiteY3" fmla="*/ 93602 h 278399"/>
                  <a:gd name="connsiteX4" fmla="*/ 336565 w 336150"/>
                  <a:gd name="connsiteY4" fmla="*/ 30219 h 27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150" h="278399">
                    <a:moveTo>
                      <a:pt x="319020" y="549"/>
                    </a:moveTo>
                    <a:lnTo>
                      <a:pt x="238647" y="68876"/>
                    </a:lnTo>
                    <a:cubicBezTo>
                      <a:pt x="158275" y="137204"/>
                      <a:pt x="-2473" y="273863"/>
                      <a:pt x="453" y="278808"/>
                    </a:cubicBezTo>
                    <a:cubicBezTo>
                      <a:pt x="3376" y="283753"/>
                      <a:pt x="169972" y="156984"/>
                      <a:pt x="253270" y="93602"/>
                    </a:cubicBezTo>
                    <a:lnTo>
                      <a:pt x="336565" y="302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5" name="Freeform: Shape 3494">
                <a:extLst>
                  <a:ext uri="{FF2B5EF4-FFF2-40B4-BE49-F238E27FC236}">
                    <a16:creationId xmlns:a16="http://schemas.microsoft.com/office/drawing/2014/main" id="{26A00086-0B5A-673F-3AB7-F98FD4E5135B}"/>
                  </a:ext>
                </a:extLst>
              </p:cNvPr>
              <p:cNvSpPr/>
              <p:nvPr/>
            </p:nvSpPr>
            <p:spPr>
              <a:xfrm>
                <a:off x="10504073" y="2676381"/>
                <a:ext cx="348957" cy="286359"/>
              </a:xfrm>
              <a:custGeom>
                <a:avLst/>
                <a:gdLst>
                  <a:gd name="connsiteX0" fmla="*/ 314902 w 348957"/>
                  <a:gd name="connsiteY0" fmla="*/ 548 h 286359"/>
                  <a:gd name="connsiteX1" fmla="*/ 234881 w 348957"/>
                  <a:gd name="connsiteY1" fmla="*/ 69502 h 286359"/>
                  <a:gd name="connsiteX2" fmla="*/ 564 w 348957"/>
                  <a:gd name="connsiteY2" fmla="*/ 286317 h 286359"/>
                  <a:gd name="connsiteX3" fmla="*/ 263608 w 348957"/>
                  <a:gd name="connsiteY3" fmla="*/ 119256 h 286359"/>
                  <a:gd name="connsiteX4" fmla="*/ 349371 w 348957"/>
                  <a:gd name="connsiteY4" fmla="*/ 60251 h 2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57" h="286359">
                    <a:moveTo>
                      <a:pt x="314902" y="548"/>
                    </a:moveTo>
                    <a:lnTo>
                      <a:pt x="234881" y="69502"/>
                    </a:lnTo>
                    <a:cubicBezTo>
                      <a:pt x="154860" y="138455"/>
                      <a:pt x="-5179" y="276364"/>
                      <a:pt x="564" y="286317"/>
                    </a:cubicBezTo>
                    <a:cubicBezTo>
                      <a:pt x="6310" y="296265"/>
                      <a:pt x="177840" y="178257"/>
                      <a:pt x="263608" y="119256"/>
                    </a:cubicBezTo>
                    <a:lnTo>
                      <a:pt x="349371" y="602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6" name="Freeform: Shape 3495">
                <a:extLst>
                  <a:ext uri="{FF2B5EF4-FFF2-40B4-BE49-F238E27FC236}">
                    <a16:creationId xmlns:a16="http://schemas.microsoft.com/office/drawing/2014/main" id="{3B59D43E-96DF-76D2-BC9A-CEB735C15DBB}"/>
                  </a:ext>
                </a:extLst>
              </p:cNvPr>
              <p:cNvSpPr/>
              <p:nvPr/>
            </p:nvSpPr>
            <p:spPr>
              <a:xfrm>
                <a:off x="10507974" y="2676381"/>
                <a:ext cx="361347" cy="294765"/>
              </a:xfrm>
              <a:custGeom>
                <a:avLst/>
                <a:gdLst>
                  <a:gd name="connsiteX0" fmla="*/ 311000 w 361347"/>
                  <a:gd name="connsiteY0" fmla="*/ 548 h 294765"/>
                  <a:gd name="connsiteX1" fmla="*/ 231319 w 361347"/>
                  <a:gd name="connsiteY1" fmla="*/ 70134 h 294765"/>
                  <a:gd name="connsiteX2" fmla="*/ 737 w 361347"/>
                  <a:gd name="connsiteY2" fmla="*/ 293910 h 294765"/>
                  <a:gd name="connsiteX3" fmla="*/ 273619 w 361347"/>
                  <a:gd name="connsiteY3" fmla="*/ 145203 h 294765"/>
                  <a:gd name="connsiteX4" fmla="*/ 361760 w 361347"/>
                  <a:gd name="connsiteY4" fmla="*/ 90631 h 29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47" h="294765">
                    <a:moveTo>
                      <a:pt x="311000" y="548"/>
                    </a:moveTo>
                    <a:lnTo>
                      <a:pt x="231319" y="70134"/>
                    </a:lnTo>
                    <a:cubicBezTo>
                      <a:pt x="151638" y="139724"/>
                      <a:pt x="-7724" y="278895"/>
                      <a:pt x="737" y="293910"/>
                    </a:cubicBezTo>
                    <a:cubicBezTo>
                      <a:pt x="9197" y="308924"/>
                      <a:pt x="185478" y="199778"/>
                      <a:pt x="273619" y="145203"/>
                    </a:cubicBezTo>
                    <a:lnTo>
                      <a:pt x="361760" y="9063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7" name="Freeform: Shape 3496">
                <a:extLst>
                  <a:ext uri="{FF2B5EF4-FFF2-40B4-BE49-F238E27FC236}">
                    <a16:creationId xmlns:a16="http://schemas.microsoft.com/office/drawing/2014/main" id="{9AA56B41-F60F-928F-9677-AD5C56534EBA}"/>
                  </a:ext>
                </a:extLst>
              </p:cNvPr>
              <p:cNvSpPr/>
              <p:nvPr/>
            </p:nvSpPr>
            <p:spPr>
              <a:xfrm>
                <a:off x="10511658" y="2676381"/>
                <a:ext cx="373310" cy="303675"/>
              </a:xfrm>
              <a:custGeom>
                <a:avLst/>
                <a:gdLst>
                  <a:gd name="connsiteX0" fmla="*/ 307315 w 373310"/>
                  <a:gd name="connsiteY0" fmla="*/ 548 h 303675"/>
                  <a:gd name="connsiteX1" fmla="*/ 227960 w 373310"/>
                  <a:gd name="connsiteY1" fmla="*/ 70774 h 303675"/>
                  <a:gd name="connsiteX2" fmla="*/ 962 w 373310"/>
                  <a:gd name="connsiteY2" fmla="*/ 301587 h 303675"/>
                  <a:gd name="connsiteX3" fmla="*/ 283300 w 373310"/>
                  <a:gd name="connsiteY3" fmla="*/ 171438 h 303675"/>
                  <a:gd name="connsiteX4" fmla="*/ 373723 w 373310"/>
                  <a:gd name="connsiteY4" fmla="*/ 121344 h 30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310" h="303675">
                    <a:moveTo>
                      <a:pt x="307315" y="548"/>
                    </a:moveTo>
                    <a:lnTo>
                      <a:pt x="227960" y="70774"/>
                    </a:lnTo>
                    <a:cubicBezTo>
                      <a:pt x="148605" y="141000"/>
                      <a:pt x="-10106" y="281455"/>
                      <a:pt x="962" y="301587"/>
                    </a:cubicBezTo>
                    <a:cubicBezTo>
                      <a:pt x="12034" y="321722"/>
                      <a:pt x="192876" y="221533"/>
                      <a:pt x="283300" y="171438"/>
                    </a:cubicBezTo>
                    <a:lnTo>
                      <a:pt x="373723" y="1213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8" name="Freeform: Shape 3497">
                <a:extLst>
                  <a:ext uri="{FF2B5EF4-FFF2-40B4-BE49-F238E27FC236}">
                    <a16:creationId xmlns:a16="http://schemas.microsoft.com/office/drawing/2014/main" id="{E427CACD-0C42-622D-F7F7-FBB3D080A393}"/>
                  </a:ext>
                </a:extLst>
              </p:cNvPr>
              <p:cNvSpPr/>
              <p:nvPr/>
            </p:nvSpPr>
            <p:spPr>
              <a:xfrm>
                <a:off x="10515140" y="2676381"/>
                <a:ext cx="384832" cy="313159"/>
              </a:xfrm>
              <a:custGeom>
                <a:avLst/>
                <a:gdLst>
                  <a:gd name="connsiteX0" fmla="*/ 303833 w 384832"/>
                  <a:gd name="connsiteY0" fmla="*/ 548 h 313159"/>
                  <a:gd name="connsiteX1" fmla="*/ 224788 w 384832"/>
                  <a:gd name="connsiteY1" fmla="*/ 71421 h 313159"/>
                  <a:gd name="connsiteX2" fmla="*/ 1232 w 384832"/>
                  <a:gd name="connsiteY2" fmla="*/ 309348 h 313159"/>
                  <a:gd name="connsiteX3" fmla="*/ 292633 w 384832"/>
                  <a:gd name="connsiteY3" fmla="*/ 197948 h 313159"/>
                  <a:gd name="connsiteX4" fmla="*/ 385244 w 384832"/>
                  <a:gd name="connsiteY4" fmla="*/ 152378 h 313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832" h="313159">
                    <a:moveTo>
                      <a:pt x="303833" y="548"/>
                    </a:moveTo>
                    <a:lnTo>
                      <a:pt x="224788" y="71421"/>
                    </a:lnTo>
                    <a:cubicBezTo>
                      <a:pt x="145747" y="142294"/>
                      <a:pt x="-12338" y="284041"/>
                      <a:pt x="1232" y="309348"/>
                    </a:cubicBezTo>
                    <a:cubicBezTo>
                      <a:pt x="14802" y="334651"/>
                      <a:pt x="200023" y="243515"/>
                      <a:pt x="292633" y="197948"/>
                    </a:cubicBezTo>
                    <a:lnTo>
                      <a:pt x="385244" y="1523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499" name="Freeform: Shape 3498">
                <a:extLst>
                  <a:ext uri="{FF2B5EF4-FFF2-40B4-BE49-F238E27FC236}">
                    <a16:creationId xmlns:a16="http://schemas.microsoft.com/office/drawing/2014/main" id="{ED68EA5E-EDF9-E765-1314-AE11800703A6}"/>
                  </a:ext>
                </a:extLst>
              </p:cNvPr>
              <p:cNvSpPr/>
              <p:nvPr/>
            </p:nvSpPr>
            <p:spPr>
              <a:xfrm>
                <a:off x="10518421" y="2676381"/>
                <a:ext cx="395899" cy="323296"/>
              </a:xfrm>
              <a:custGeom>
                <a:avLst/>
                <a:gdLst>
                  <a:gd name="connsiteX0" fmla="*/ 300551 w 395899"/>
                  <a:gd name="connsiteY0" fmla="*/ 547 h 323296"/>
                  <a:gd name="connsiteX1" fmla="*/ 221806 w 395899"/>
                  <a:gd name="connsiteY1" fmla="*/ 72072 h 323296"/>
                  <a:gd name="connsiteX2" fmla="*/ 1538 w 395899"/>
                  <a:gd name="connsiteY2" fmla="*/ 317182 h 323296"/>
                  <a:gd name="connsiteX3" fmla="*/ 301608 w 395899"/>
                  <a:gd name="connsiteY3" fmla="*/ 224718 h 323296"/>
                  <a:gd name="connsiteX4" fmla="*/ 396310 w 395899"/>
                  <a:gd name="connsiteY4" fmla="*/ 183723 h 32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899" h="323296">
                    <a:moveTo>
                      <a:pt x="300551" y="547"/>
                    </a:moveTo>
                    <a:lnTo>
                      <a:pt x="221806" y="72072"/>
                    </a:lnTo>
                    <a:cubicBezTo>
                      <a:pt x="143065" y="143600"/>
                      <a:pt x="-14423" y="286652"/>
                      <a:pt x="1538" y="317182"/>
                    </a:cubicBezTo>
                    <a:cubicBezTo>
                      <a:pt x="17496" y="347712"/>
                      <a:pt x="206905" y="265716"/>
                      <a:pt x="301608" y="224718"/>
                    </a:cubicBezTo>
                    <a:lnTo>
                      <a:pt x="396310" y="1837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0" name="Freeform: Shape 3499">
                <a:extLst>
                  <a:ext uri="{FF2B5EF4-FFF2-40B4-BE49-F238E27FC236}">
                    <a16:creationId xmlns:a16="http://schemas.microsoft.com/office/drawing/2014/main" id="{5A66BDE6-5C86-F310-C449-83DC5F91E694}"/>
                  </a:ext>
                </a:extLst>
              </p:cNvPr>
              <p:cNvSpPr/>
              <p:nvPr/>
            </p:nvSpPr>
            <p:spPr>
              <a:xfrm>
                <a:off x="10521509" y="2676381"/>
                <a:ext cx="406502" cy="334187"/>
              </a:xfrm>
              <a:custGeom>
                <a:avLst/>
                <a:gdLst>
                  <a:gd name="connsiteX0" fmla="*/ 297462 w 406502"/>
                  <a:gd name="connsiteY0" fmla="*/ 547 h 334187"/>
                  <a:gd name="connsiteX1" fmla="*/ 219003 w 406502"/>
                  <a:gd name="connsiteY1" fmla="*/ 72733 h 334187"/>
                  <a:gd name="connsiteX2" fmla="*/ 1873 w 406502"/>
                  <a:gd name="connsiteY2" fmla="*/ 325089 h 334187"/>
                  <a:gd name="connsiteX3" fmla="*/ 310213 w 406502"/>
                  <a:gd name="connsiteY3" fmla="*/ 251740 h 334187"/>
                  <a:gd name="connsiteX4" fmla="*/ 406912 w 406502"/>
                  <a:gd name="connsiteY4" fmla="*/ 215358 h 33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502" h="334187">
                    <a:moveTo>
                      <a:pt x="297462" y="547"/>
                    </a:moveTo>
                    <a:lnTo>
                      <a:pt x="219003" y="72733"/>
                    </a:lnTo>
                    <a:cubicBezTo>
                      <a:pt x="140548" y="144916"/>
                      <a:pt x="-16371" y="289289"/>
                      <a:pt x="1873" y="325089"/>
                    </a:cubicBezTo>
                    <a:cubicBezTo>
                      <a:pt x="20114" y="360894"/>
                      <a:pt x="213513" y="288126"/>
                      <a:pt x="310213" y="251740"/>
                    </a:cubicBezTo>
                    <a:lnTo>
                      <a:pt x="406912" y="2153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1" name="Freeform: Shape 3500">
                <a:extLst>
                  <a:ext uri="{FF2B5EF4-FFF2-40B4-BE49-F238E27FC236}">
                    <a16:creationId xmlns:a16="http://schemas.microsoft.com/office/drawing/2014/main" id="{D498FCFA-D612-323B-83D8-0B877A87C967}"/>
                  </a:ext>
                </a:extLst>
              </p:cNvPr>
              <p:cNvSpPr/>
              <p:nvPr/>
            </p:nvSpPr>
            <p:spPr>
              <a:xfrm>
                <a:off x="10553351" y="2706052"/>
                <a:ext cx="500020" cy="719611"/>
              </a:xfrm>
              <a:custGeom>
                <a:avLst/>
                <a:gdLst>
                  <a:gd name="connsiteX0" fmla="*/ 283160 w 500020"/>
                  <a:gd name="connsiteY0" fmla="*/ 532 h 719611"/>
                  <a:gd name="connsiteX1" fmla="*/ 204755 w 500020"/>
                  <a:gd name="connsiteY1" fmla="*/ 79525 h 719611"/>
                  <a:gd name="connsiteX2" fmla="*/ 5749 w 500020"/>
                  <a:gd name="connsiteY2" fmla="*/ 436441 h 719611"/>
                  <a:gd name="connsiteX3" fmla="*/ 385810 w 500020"/>
                  <a:gd name="connsiteY3" fmla="*/ 679202 h 719611"/>
                  <a:gd name="connsiteX4" fmla="*/ 500425 w 500020"/>
                  <a:gd name="connsiteY4" fmla="*/ 720144 h 71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020" h="719611">
                    <a:moveTo>
                      <a:pt x="283160" y="532"/>
                    </a:moveTo>
                    <a:lnTo>
                      <a:pt x="204755" y="79525"/>
                    </a:lnTo>
                    <a:cubicBezTo>
                      <a:pt x="126351" y="158518"/>
                      <a:pt x="-30461" y="316504"/>
                      <a:pt x="5749" y="436441"/>
                    </a:cubicBezTo>
                    <a:cubicBezTo>
                      <a:pt x="41959" y="556376"/>
                      <a:pt x="271192" y="638260"/>
                      <a:pt x="385810" y="679202"/>
                    </a:cubicBezTo>
                    <a:lnTo>
                      <a:pt x="500425" y="7201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2" name="Freeform: Shape 3501">
                <a:extLst>
                  <a:ext uri="{FF2B5EF4-FFF2-40B4-BE49-F238E27FC236}">
                    <a16:creationId xmlns:a16="http://schemas.microsoft.com/office/drawing/2014/main" id="{C2A7080E-BE51-F754-AF5E-D1CEF831B49C}"/>
                  </a:ext>
                </a:extLst>
              </p:cNvPr>
              <p:cNvSpPr/>
              <p:nvPr/>
            </p:nvSpPr>
            <p:spPr>
              <a:xfrm>
                <a:off x="10403823" y="2305855"/>
                <a:ext cx="432283" cy="576813"/>
              </a:xfrm>
              <a:custGeom>
                <a:avLst/>
                <a:gdLst>
                  <a:gd name="connsiteX0" fmla="*/ 432701 w 432283"/>
                  <a:gd name="connsiteY0" fmla="*/ 400760 h 576813"/>
                  <a:gd name="connsiteX1" fmla="*/ 343020 w 432283"/>
                  <a:gd name="connsiteY1" fmla="*/ 456425 h 576813"/>
                  <a:gd name="connsiteX2" fmla="*/ 19955 w 432283"/>
                  <a:gd name="connsiteY2" fmla="*/ 556717 h 576813"/>
                  <a:gd name="connsiteX3" fmla="*/ 72957 w 432283"/>
                  <a:gd name="connsiteY3" fmla="*/ 122925 h 576813"/>
                  <a:gd name="connsiteX4" fmla="*/ 108630 w 432283"/>
                  <a:gd name="connsiteY4" fmla="*/ 564 h 57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283" h="576813">
                    <a:moveTo>
                      <a:pt x="432701" y="400760"/>
                    </a:moveTo>
                    <a:lnTo>
                      <a:pt x="343020" y="456425"/>
                    </a:lnTo>
                    <a:cubicBezTo>
                      <a:pt x="253336" y="512087"/>
                      <a:pt x="73971" y="623417"/>
                      <a:pt x="19955" y="556717"/>
                    </a:cubicBezTo>
                    <a:cubicBezTo>
                      <a:pt x="-34057" y="490017"/>
                      <a:pt x="37289" y="245290"/>
                      <a:pt x="72957" y="122925"/>
                    </a:cubicBezTo>
                    <a:lnTo>
                      <a:pt x="108630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3" name="Freeform: Shape 3502">
                <a:extLst>
                  <a:ext uri="{FF2B5EF4-FFF2-40B4-BE49-F238E27FC236}">
                    <a16:creationId xmlns:a16="http://schemas.microsoft.com/office/drawing/2014/main" id="{A37D917E-0D21-72E8-3D6F-0E113CC05024}"/>
                  </a:ext>
                </a:extLst>
              </p:cNvPr>
              <p:cNvSpPr/>
              <p:nvPr/>
            </p:nvSpPr>
            <p:spPr>
              <a:xfrm>
                <a:off x="10551366" y="2706052"/>
                <a:ext cx="492276" cy="1029248"/>
              </a:xfrm>
              <a:custGeom>
                <a:avLst/>
                <a:gdLst>
                  <a:gd name="connsiteX0" fmla="*/ 285146 w 492276"/>
                  <a:gd name="connsiteY0" fmla="*/ 521 h 1029248"/>
                  <a:gd name="connsiteX1" fmla="*/ 206540 w 492276"/>
                  <a:gd name="connsiteY1" fmla="*/ 85966 h 1029248"/>
                  <a:gd name="connsiteX2" fmla="*/ 5303 w 492276"/>
                  <a:gd name="connsiteY2" fmla="*/ 513839 h 1029248"/>
                  <a:gd name="connsiteX3" fmla="*/ 379482 w 492276"/>
                  <a:gd name="connsiteY3" fmla="*/ 943672 h 1029248"/>
                  <a:gd name="connsiteX4" fmla="*/ 492682 w 492276"/>
                  <a:gd name="connsiteY4" fmla="*/ 1029770 h 10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276" h="1029248">
                    <a:moveTo>
                      <a:pt x="285146" y="521"/>
                    </a:moveTo>
                    <a:lnTo>
                      <a:pt x="206540" y="85966"/>
                    </a:lnTo>
                    <a:cubicBezTo>
                      <a:pt x="127931" y="171408"/>
                      <a:pt x="-29284" y="342298"/>
                      <a:pt x="5303" y="513839"/>
                    </a:cubicBezTo>
                    <a:cubicBezTo>
                      <a:pt x="39893" y="685381"/>
                      <a:pt x="266287" y="857575"/>
                      <a:pt x="379482" y="943672"/>
                    </a:cubicBezTo>
                    <a:lnTo>
                      <a:pt x="492682" y="10297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4" name="Freeform: Shape 3503">
                <a:extLst>
                  <a:ext uri="{FF2B5EF4-FFF2-40B4-BE49-F238E27FC236}">
                    <a16:creationId xmlns:a16="http://schemas.microsoft.com/office/drawing/2014/main" id="{C948C9B8-72FC-AFDE-73E9-B54A33468A9D}"/>
                  </a:ext>
                </a:extLst>
              </p:cNvPr>
              <p:cNvSpPr/>
              <p:nvPr/>
            </p:nvSpPr>
            <p:spPr>
              <a:xfrm>
                <a:off x="8309363" y="2706052"/>
                <a:ext cx="2526743" cy="2046116"/>
              </a:xfrm>
              <a:custGeom>
                <a:avLst/>
                <a:gdLst>
                  <a:gd name="connsiteX0" fmla="*/ 2527232 w 2526743"/>
                  <a:gd name="connsiteY0" fmla="*/ 486 h 2046116"/>
                  <a:gd name="connsiteX1" fmla="*/ 2417983 w 2526743"/>
                  <a:gd name="connsiteY1" fmla="*/ 85800 h 2046116"/>
                  <a:gd name="connsiteX2" fmla="*/ 1859409 w 2526743"/>
                  <a:gd name="connsiteY2" fmla="*/ 487245 h 2046116"/>
                  <a:gd name="connsiteX3" fmla="*/ 1141541 w 2526743"/>
                  <a:gd name="connsiteY3" fmla="*/ 871468 h 2046116"/>
                  <a:gd name="connsiteX4" fmla="*/ 462597 w 2526743"/>
                  <a:gd name="connsiteY4" fmla="*/ 1301711 h 2046116"/>
                  <a:gd name="connsiteX5" fmla="*/ 68440 w 2526743"/>
                  <a:gd name="connsiteY5" fmla="*/ 1909260 h 2046116"/>
                  <a:gd name="connsiteX6" fmla="*/ 489 w 2526743"/>
                  <a:gd name="connsiteY6" fmla="*/ 2046603 h 204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743" h="2046116">
                    <a:moveTo>
                      <a:pt x="2527232" y="486"/>
                    </a:moveTo>
                    <a:lnTo>
                      <a:pt x="2417983" y="85800"/>
                    </a:lnTo>
                    <a:cubicBezTo>
                      <a:pt x="2308731" y="171117"/>
                      <a:pt x="2090226" y="341748"/>
                      <a:pt x="1859409" y="487245"/>
                    </a:cubicBezTo>
                    <a:cubicBezTo>
                      <a:pt x="1628593" y="632742"/>
                      <a:pt x="1385463" y="753107"/>
                      <a:pt x="1141541" y="871468"/>
                    </a:cubicBezTo>
                    <a:cubicBezTo>
                      <a:pt x="897619" y="989829"/>
                      <a:pt x="652902" y="1106187"/>
                      <a:pt x="462597" y="1301711"/>
                    </a:cubicBezTo>
                    <a:cubicBezTo>
                      <a:pt x="272289" y="1497231"/>
                      <a:pt x="136391" y="1771917"/>
                      <a:pt x="68440" y="1909260"/>
                    </a:cubicBezTo>
                    <a:lnTo>
                      <a:pt x="489" y="20466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5" name="Freeform: Shape 3504">
                <a:extLst>
                  <a:ext uri="{FF2B5EF4-FFF2-40B4-BE49-F238E27FC236}">
                    <a16:creationId xmlns:a16="http://schemas.microsoft.com/office/drawing/2014/main" id="{3FB73BCE-BF78-1653-E78C-AF7BCF149E99}"/>
                  </a:ext>
                </a:extLst>
              </p:cNvPr>
              <p:cNvSpPr/>
              <p:nvPr/>
            </p:nvSpPr>
            <p:spPr>
              <a:xfrm>
                <a:off x="10558825" y="2736084"/>
                <a:ext cx="496350" cy="724003"/>
              </a:xfrm>
              <a:custGeom>
                <a:avLst/>
                <a:gdLst>
                  <a:gd name="connsiteX0" fmla="*/ 294610 w 496350"/>
                  <a:gd name="connsiteY0" fmla="*/ 529 h 724003"/>
                  <a:gd name="connsiteX1" fmla="*/ 213774 w 496350"/>
                  <a:gd name="connsiteY1" fmla="*/ 75861 h 724003"/>
                  <a:gd name="connsiteX2" fmla="*/ 4957 w 496350"/>
                  <a:gd name="connsiteY2" fmla="*/ 422521 h 724003"/>
                  <a:gd name="connsiteX3" fmla="*/ 382228 w 496350"/>
                  <a:gd name="connsiteY3" fmla="*/ 679196 h 724003"/>
                  <a:gd name="connsiteX4" fmla="*/ 496755 w 496350"/>
                  <a:gd name="connsiteY4" fmla="*/ 724533 h 7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350" h="724003">
                    <a:moveTo>
                      <a:pt x="294610" y="529"/>
                    </a:moveTo>
                    <a:lnTo>
                      <a:pt x="213774" y="75861"/>
                    </a:lnTo>
                    <a:cubicBezTo>
                      <a:pt x="132941" y="151190"/>
                      <a:pt x="-28733" y="301854"/>
                      <a:pt x="4957" y="422521"/>
                    </a:cubicBezTo>
                    <a:cubicBezTo>
                      <a:pt x="38648" y="543187"/>
                      <a:pt x="267701" y="633860"/>
                      <a:pt x="382228" y="679196"/>
                    </a:cubicBezTo>
                    <a:lnTo>
                      <a:pt x="496755" y="7245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6" name="Freeform: Shape 3505">
                <a:extLst>
                  <a:ext uri="{FF2B5EF4-FFF2-40B4-BE49-F238E27FC236}">
                    <a16:creationId xmlns:a16="http://schemas.microsoft.com/office/drawing/2014/main" id="{B57CDF68-0BD0-F693-DF25-D5527ED6DAA2}"/>
                  </a:ext>
                </a:extLst>
              </p:cNvPr>
              <p:cNvSpPr/>
              <p:nvPr/>
            </p:nvSpPr>
            <p:spPr>
              <a:xfrm>
                <a:off x="10425691" y="2353046"/>
                <a:ext cx="427339" cy="548304"/>
              </a:xfrm>
              <a:custGeom>
                <a:avLst/>
                <a:gdLst>
                  <a:gd name="connsiteX0" fmla="*/ 427755 w 427339"/>
                  <a:gd name="connsiteY0" fmla="*/ 383600 h 548304"/>
                  <a:gd name="connsiteX1" fmla="*/ 336652 w 427339"/>
                  <a:gd name="connsiteY1" fmla="*/ 435867 h 548304"/>
                  <a:gd name="connsiteX2" fmla="*/ 14882 w 427339"/>
                  <a:gd name="connsiteY2" fmla="*/ 528829 h 548304"/>
                  <a:gd name="connsiteX3" fmla="*/ 94369 w 427339"/>
                  <a:gd name="connsiteY3" fmla="*/ 116668 h 548304"/>
                  <a:gd name="connsiteX4" fmla="*/ 137016 w 427339"/>
                  <a:gd name="connsiteY4" fmla="*/ 562 h 54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339" h="548304">
                    <a:moveTo>
                      <a:pt x="427755" y="383600"/>
                    </a:moveTo>
                    <a:lnTo>
                      <a:pt x="336652" y="435867"/>
                    </a:lnTo>
                    <a:cubicBezTo>
                      <a:pt x="245548" y="488134"/>
                      <a:pt x="63337" y="592669"/>
                      <a:pt x="14882" y="528829"/>
                    </a:cubicBezTo>
                    <a:cubicBezTo>
                      <a:pt x="-33574" y="464993"/>
                      <a:pt x="51721" y="232775"/>
                      <a:pt x="94369" y="116668"/>
                    </a:cubicBezTo>
                    <a:lnTo>
                      <a:pt x="137016" y="5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7" name="Freeform: Shape 3506">
                <a:extLst>
                  <a:ext uri="{FF2B5EF4-FFF2-40B4-BE49-F238E27FC236}">
                    <a16:creationId xmlns:a16="http://schemas.microsoft.com/office/drawing/2014/main" id="{175508D7-8708-7106-E040-946892FFCC51}"/>
                  </a:ext>
                </a:extLst>
              </p:cNvPr>
              <p:cNvSpPr/>
              <p:nvPr/>
            </p:nvSpPr>
            <p:spPr>
              <a:xfrm>
                <a:off x="10556426" y="2736084"/>
                <a:ext cx="487216" cy="999216"/>
              </a:xfrm>
              <a:custGeom>
                <a:avLst/>
                <a:gdLst>
                  <a:gd name="connsiteX0" fmla="*/ 297010 w 487216"/>
                  <a:gd name="connsiteY0" fmla="*/ 520 h 999216"/>
                  <a:gd name="connsiteX1" fmla="*/ 215935 w 487216"/>
                  <a:gd name="connsiteY1" fmla="*/ 81583 h 999216"/>
                  <a:gd name="connsiteX2" fmla="*/ 4475 w 487216"/>
                  <a:gd name="connsiteY2" fmla="*/ 491314 h 999216"/>
                  <a:gd name="connsiteX3" fmla="*/ 374778 w 487216"/>
                  <a:gd name="connsiteY3" fmla="*/ 914264 h 999216"/>
                  <a:gd name="connsiteX4" fmla="*/ 487622 w 487216"/>
                  <a:gd name="connsiteY4" fmla="*/ 999736 h 99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216" h="999216">
                    <a:moveTo>
                      <a:pt x="297010" y="520"/>
                    </a:moveTo>
                    <a:lnTo>
                      <a:pt x="215935" y="81583"/>
                    </a:lnTo>
                    <a:cubicBezTo>
                      <a:pt x="134857" y="162647"/>
                      <a:pt x="-27295" y="324777"/>
                      <a:pt x="4475" y="491314"/>
                    </a:cubicBezTo>
                    <a:cubicBezTo>
                      <a:pt x="36241" y="657850"/>
                      <a:pt x="261933" y="828793"/>
                      <a:pt x="374778" y="914264"/>
                    </a:cubicBezTo>
                    <a:lnTo>
                      <a:pt x="487622" y="9997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8" name="Freeform: Shape 3507">
                <a:extLst>
                  <a:ext uri="{FF2B5EF4-FFF2-40B4-BE49-F238E27FC236}">
                    <a16:creationId xmlns:a16="http://schemas.microsoft.com/office/drawing/2014/main" id="{2D79EB4A-7546-F5AD-FF6B-7E4D4A4F7F3E}"/>
                  </a:ext>
                </a:extLst>
              </p:cNvPr>
              <p:cNvSpPr/>
              <p:nvPr/>
            </p:nvSpPr>
            <p:spPr>
              <a:xfrm>
                <a:off x="8309363" y="2736084"/>
                <a:ext cx="2543667" cy="2016083"/>
              </a:xfrm>
              <a:custGeom>
                <a:avLst/>
                <a:gdLst>
                  <a:gd name="connsiteX0" fmla="*/ 2544155 w 2543667"/>
                  <a:gd name="connsiteY0" fmla="*/ 485 h 2016083"/>
                  <a:gd name="connsiteX1" fmla="*/ 2432613 w 2543667"/>
                  <a:gd name="connsiteY1" fmla="*/ 81732 h 2016083"/>
                  <a:gd name="connsiteX2" fmla="*/ 1864698 w 2543667"/>
                  <a:gd name="connsiteY2" fmla="*/ 466596 h 2016083"/>
                  <a:gd name="connsiteX3" fmla="*/ 1143656 w 2543667"/>
                  <a:gd name="connsiteY3" fmla="*/ 845188 h 2016083"/>
                  <a:gd name="connsiteX4" fmla="*/ 463654 w 2543667"/>
                  <a:gd name="connsiteY4" fmla="*/ 1273553 h 2016083"/>
                  <a:gd name="connsiteX5" fmla="*/ 68615 w 2543667"/>
                  <a:gd name="connsiteY5" fmla="*/ 1879541 h 2016083"/>
                  <a:gd name="connsiteX6" fmla="*/ 488 w 2543667"/>
                  <a:gd name="connsiteY6" fmla="*/ 2016569 h 201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3667" h="2016083">
                    <a:moveTo>
                      <a:pt x="2544155" y="485"/>
                    </a:moveTo>
                    <a:lnTo>
                      <a:pt x="2432613" y="81732"/>
                    </a:lnTo>
                    <a:cubicBezTo>
                      <a:pt x="2321067" y="162982"/>
                      <a:pt x="2097983" y="325478"/>
                      <a:pt x="1864698" y="466596"/>
                    </a:cubicBezTo>
                    <a:cubicBezTo>
                      <a:pt x="1631412" y="607714"/>
                      <a:pt x="1387931" y="727453"/>
                      <a:pt x="1143656" y="845188"/>
                    </a:cubicBezTo>
                    <a:cubicBezTo>
                      <a:pt x="899381" y="962924"/>
                      <a:pt x="654314" y="1078656"/>
                      <a:pt x="463654" y="1273553"/>
                    </a:cubicBezTo>
                    <a:cubicBezTo>
                      <a:pt x="272994" y="1468449"/>
                      <a:pt x="136741" y="1742509"/>
                      <a:pt x="68615" y="1879541"/>
                    </a:cubicBezTo>
                    <a:lnTo>
                      <a:pt x="488" y="201656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09" name="Freeform: Shape 3508">
                <a:extLst>
                  <a:ext uri="{FF2B5EF4-FFF2-40B4-BE49-F238E27FC236}">
                    <a16:creationId xmlns:a16="http://schemas.microsoft.com/office/drawing/2014/main" id="{EE67B47A-6A01-6953-C356-3A3B191B6FF4}"/>
                  </a:ext>
                </a:extLst>
              </p:cNvPr>
              <p:cNvSpPr/>
              <p:nvPr/>
            </p:nvSpPr>
            <p:spPr>
              <a:xfrm>
                <a:off x="10563886" y="2766464"/>
                <a:ext cx="492371" cy="728077"/>
              </a:xfrm>
              <a:custGeom>
                <a:avLst/>
                <a:gdLst>
                  <a:gd name="connsiteX0" fmla="*/ 305840 w 492371"/>
                  <a:gd name="connsiteY0" fmla="*/ 527 h 728077"/>
                  <a:gd name="connsiteX1" fmla="*/ 222651 w 492371"/>
                  <a:gd name="connsiteY1" fmla="*/ 72143 h 728077"/>
                  <a:gd name="connsiteX2" fmla="*/ 4241 w 492371"/>
                  <a:gd name="connsiteY2" fmla="*/ 408346 h 728077"/>
                  <a:gd name="connsiteX3" fmla="*/ 378432 w 492371"/>
                  <a:gd name="connsiteY3" fmla="*/ 678877 h 728077"/>
                  <a:gd name="connsiteX4" fmla="*/ 492776 w 492371"/>
                  <a:gd name="connsiteY4" fmla="*/ 728605 h 7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371" h="728077">
                    <a:moveTo>
                      <a:pt x="305840" y="527"/>
                    </a:moveTo>
                    <a:lnTo>
                      <a:pt x="222651" y="72143"/>
                    </a:lnTo>
                    <a:cubicBezTo>
                      <a:pt x="139459" y="143763"/>
                      <a:pt x="-26918" y="287001"/>
                      <a:pt x="4241" y="408346"/>
                    </a:cubicBezTo>
                    <a:cubicBezTo>
                      <a:pt x="35397" y="529693"/>
                      <a:pt x="264088" y="629149"/>
                      <a:pt x="378432" y="678877"/>
                    </a:cubicBezTo>
                    <a:lnTo>
                      <a:pt x="492776" y="7286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0" name="Freeform: Shape 3509">
                <a:extLst>
                  <a:ext uri="{FF2B5EF4-FFF2-40B4-BE49-F238E27FC236}">
                    <a16:creationId xmlns:a16="http://schemas.microsoft.com/office/drawing/2014/main" id="{C7F16243-124A-AED2-FF70-9F8F41552E17}"/>
                  </a:ext>
                </a:extLst>
              </p:cNvPr>
              <p:cNvSpPr/>
              <p:nvPr/>
            </p:nvSpPr>
            <p:spPr>
              <a:xfrm>
                <a:off x="10445645" y="2402302"/>
                <a:ext cx="423676" cy="518190"/>
              </a:xfrm>
              <a:custGeom>
                <a:avLst/>
                <a:gdLst>
                  <a:gd name="connsiteX0" fmla="*/ 424091 w 423676"/>
                  <a:gd name="connsiteY0" fmla="*/ 364721 h 518190"/>
                  <a:gd name="connsiteX1" fmla="*/ 331616 w 423676"/>
                  <a:gd name="connsiteY1" fmla="*/ 413583 h 518190"/>
                  <a:gd name="connsiteX2" fmla="*/ 11057 w 423676"/>
                  <a:gd name="connsiteY2" fmla="*/ 499481 h 518190"/>
                  <a:gd name="connsiteX3" fmla="*/ 115953 w 423676"/>
                  <a:gd name="connsiteY3" fmla="*/ 110115 h 518190"/>
                  <a:gd name="connsiteX4" fmla="*/ 165294 w 423676"/>
                  <a:gd name="connsiteY4" fmla="*/ 559 h 51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676" h="518190">
                    <a:moveTo>
                      <a:pt x="424091" y="364721"/>
                    </a:moveTo>
                    <a:lnTo>
                      <a:pt x="331616" y="413583"/>
                    </a:lnTo>
                    <a:cubicBezTo>
                      <a:pt x="239141" y="462448"/>
                      <a:pt x="54191" y="560172"/>
                      <a:pt x="11057" y="499481"/>
                    </a:cubicBezTo>
                    <a:cubicBezTo>
                      <a:pt x="-32074" y="438787"/>
                      <a:pt x="66608" y="219671"/>
                      <a:pt x="115953" y="110115"/>
                    </a:cubicBezTo>
                    <a:lnTo>
                      <a:pt x="165294" y="5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1" name="Freeform: Shape 3510">
                <a:extLst>
                  <a:ext uri="{FF2B5EF4-FFF2-40B4-BE49-F238E27FC236}">
                    <a16:creationId xmlns:a16="http://schemas.microsoft.com/office/drawing/2014/main" id="{5C8BC8E6-46D9-4E5C-B1BC-1E1C2A5E6F57}"/>
                  </a:ext>
                </a:extLst>
              </p:cNvPr>
              <p:cNvSpPr/>
              <p:nvPr/>
            </p:nvSpPr>
            <p:spPr>
              <a:xfrm>
                <a:off x="10561212" y="2766464"/>
                <a:ext cx="482430" cy="968836"/>
              </a:xfrm>
              <a:custGeom>
                <a:avLst/>
                <a:gdLst>
                  <a:gd name="connsiteX0" fmla="*/ 308514 w 482430"/>
                  <a:gd name="connsiteY0" fmla="*/ 519 h 968836"/>
                  <a:gd name="connsiteX1" fmla="*/ 225062 w 482430"/>
                  <a:gd name="connsiteY1" fmla="*/ 77153 h 968836"/>
                  <a:gd name="connsiteX2" fmla="*/ 3759 w 482430"/>
                  <a:gd name="connsiteY2" fmla="*/ 468528 h 968836"/>
                  <a:gd name="connsiteX3" fmla="*/ 370328 w 482430"/>
                  <a:gd name="connsiteY3" fmla="*/ 884516 h 968836"/>
                  <a:gd name="connsiteX4" fmla="*/ 482835 w 482430"/>
                  <a:gd name="connsiteY4" fmla="*/ 969355 h 96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430" h="968836">
                    <a:moveTo>
                      <a:pt x="308514" y="519"/>
                    </a:moveTo>
                    <a:lnTo>
                      <a:pt x="225062" y="77153"/>
                    </a:lnTo>
                    <a:cubicBezTo>
                      <a:pt x="141611" y="153787"/>
                      <a:pt x="-25293" y="307055"/>
                      <a:pt x="3759" y="468528"/>
                    </a:cubicBezTo>
                    <a:cubicBezTo>
                      <a:pt x="32815" y="630000"/>
                      <a:pt x="257824" y="799678"/>
                      <a:pt x="370328" y="884516"/>
                    </a:cubicBezTo>
                    <a:lnTo>
                      <a:pt x="482835" y="9693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2" name="Freeform: Shape 3511">
                <a:extLst>
                  <a:ext uri="{FF2B5EF4-FFF2-40B4-BE49-F238E27FC236}">
                    <a16:creationId xmlns:a16="http://schemas.microsoft.com/office/drawing/2014/main" id="{472B9F98-D575-3ED6-C8C2-829C0C9EE915}"/>
                  </a:ext>
                </a:extLst>
              </p:cNvPr>
              <p:cNvSpPr/>
              <p:nvPr/>
            </p:nvSpPr>
            <p:spPr>
              <a:xfrm>
                <a:off x="8309363" y="2766464"/>
                <a:ext cx="2559957" cy="1985703"/>
              </a:xfrm>
              <a:custGeom>
                <a:avLst/>
                <a:gdLst>
                  <a:gd name="connsiteX0" fmla="*/ 2560446 w 2559957"/>
                  <a:gd name="connsiteY0" fmla="*/ 484 h 1985703"/>
                  <a:gd name="connsiteX1" fmla="*/ 2446694 w 2559957"/>
                  <a:gd name="connsiteY1" fmla="*/ 77619 h 1985703"/>
                  <a:gd name="connsiteX2" fmla="*/ 1869789 w 2559957"/>
                  <a:gd name="connsiteY2" fmla="*/ 445709 h 1985703"/>
                  <a:gd name="connsiteX3" fmla="*/ 1145692 w 2559957"/>
                  <a:gd name="connsiteY3" fmla="*/ 818605 h 1985703"/>
                  <a:gd name="connsiteX4" fmla="*/ 464670 w 2559957"/>
                  <a:gd name="connsiteY4" fmla="*/ 1245071 h 1985703"/>
                  <a:gd name="connsiteX5" fmla="*/ 68786 w 2559957"/>
                  <a:gd name="connsiteY5" fmla="*/ 1849474 h 1985703"/>
                  <a:gd name="connsiteX6" fmla="*/ 488 w 2559957"/>
                  <a:gd name="connsiteY6" fmla="*/ 1986188 h 198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9957" h="1985703">
                    <a:moveTo>
                      <a:pt x="2560446" y="484"/>
                    </a:moveTo>
                    <a:lnTo>
                      <a:pt x="2446694" y="77619"/>
                    </a:lnTo>
                    <a:cubicBezTo>
                      <a:pt x="2332947" y="154751"/>
                      <a:pt x="2105448" y="309021"/>
                      <a:pt x="1869789" y="445709"/>
                    </a:cubicBezTo>
                    <a:cubicBezTo>
                      <a:pt x="1634126" y="582396"/>
                      <a:pt x="1390306" y="701502"/>
                      <a:pt x="1145692" y="818605"/>
                    </a:cubicBezTo>
                    <a:cubicBezTo>
                      <a:pt x="901077" y="935707"/>
                      <a:pt x="655670" y="1050807"/>
                      <a:pt x="464670" y="1245071"/>
                    </a:cubicBezTo>
                    <a:cubicBezTo>
                      <a:pt x="273670" y="1439333"/>
                      <a:pt x="137081" y="1712760"/>
                      <a:pt x="68786" y="1849474"/>
                    </a:cubicBezTo>
                    <a:lnTo>
                      <a:pt x="488" y="19861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3" name="Freeform: Shape 3512">
                <a:extLst>
                  <a:ext uri="{FF2B5EF4-FFF2-40B4-BE49-F238E27FC236}">
                    <a16:creationId xmlns:a16="http://schemas.microsoft.com/office/drawing/2014/main" id="{22EA73B1-3439-4046-43E9-7A7C5C883AB7}"/>
                  </a:ext>
                </a:extLst>
              </p:cNvPr>
              <p:cNvSpPr/>
              <p:nvPr/>
            </p:nvSpPr>
            <p:spPr>
              <a:xfrm>
                <a:off x="10568534" y="2797177"/>
                <a:ext cx="488085" cy="731834"/>
              </a:xfrm>
              <a:custGeom>
                <a:avLst/>
                <a:gdLst>
                  <a:gd name="connsiteX0" fmla="*/ 316839 w 488085"/>
                  <a:gd name="connsiteY0" fmla="*/ 525 h 731834"/>
                  <a:gd name="connsiteX1" fmla="*/ 231375 w 488085"/>
                  <a:gd name="connsiteY1" fmla="*/ 68384 h 731834"/>
                  <a:gd name="connsiteX2" fmla="*/ 3595 w 488085"/>
                  <a:gd name="connsiteY2" fmla="*/ 393927 h 731834"/>
                  <a:gd name="connsiteX3" fmla="*/ 374417 w 488085"/>
                  <a:gd name="connsiteY3" fmla="*/ 678245 h 731834"/>
                  <a:gd name="connsiteX4" fmla="*/ 488490 w 488085"/>
                  <a:gd name="connsiteY4" fmla="*/ 732360 h 73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085" h="731834">
                    <a:moveTo>
                      <a:pt x="316839" y="525"/>
                    </a:moveTo>
                    <a:lnTo>
                      <a:pt x="231375" y="68384"/>
                    </a:lnTo>
                    <a:cubicBezTo>
                      <a:pt x="145912" y="136240"/>
                      <a:pt x="-25015" y="271956"/>
                      <a:pt x="3595" y="393927"/>
                    </a:cubicBezTo>
                    <a:cubicBezTo>
                      <a:pt x="32204" y="515900"/>
                      <a:pt x="260347" y="624129"/>
                      <a:pt x="374417" y="678245"/>
                    </a:cubicBezTo>
                    <a:lnTo>
                      <a:pt x="488490" y="7323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4" name="Freeform: Shape 3513">
                <a:extLst>
                  <a:ext uri="{FF2B5EF4-FFF2-40B4-BE49-F238E27FC236}">
                    <a16:creationId xmlns:a16="http://schemas.microsoft.com/office/drawing/2014/main" id="{48CCB044-D6D1-8543-57B9-0425FADA01DA}"/>
                  </a:ext>
                </a:extLst>
              </p:cNvPr>
              <p:cNvSpPr/>
              <p:nvPr/>
            </p:nvSpPr>
            <p:spPr>
              <a:xfrm>
                <a:off x="10463980" y="2453534"/>
                <a:ext cx="420988" cy="486538"/>
              </a:xfrm>
              <a:custGeom>
                <a:avLst/>
                <a:gdLst>
                  <a:gd name="connsiteX0" fmla="*/ 421402 w 420988"/>
                  <a:gd name="connsiteY0" fmla="*/ 344199 h 486538"/>
                  <a:gd name="connsiteX1" fmla="*/ 327607 w 420988"/>
                  <a:gd name="connsiteY1" fmla="*/ 389652 h 486538"/>
                  <a:gd name="connsiteX2" fmla="*/ 8167 w 420988"/>
                  <a:gd name="connsiteY2" fmla="*/ 468733 h 486538"/>
                  <a:gd name="connsiteX3" fmla="*/ 137342 w 420988"/>
                  <a:gd name="connsiteY3" fmla="*/ 103281 h 486538"/>
                  <a:gd name="connsiteX4" fmla="*/ 193088 w 420988"/>
                  <a:gd name="connsiteY4" fmla="*/ 557 h 4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88" h="486538">
                    <a:moveTo>
                      <a:pt x="421402" y="344199"/>
                    </a:moveTo>
                    <a:lnTo>
                      <a:pt x="327607" y="389652"/>
                    </a:lnTo>
                    <a:cubicBezTo>
                      <a:pt x="233811" y="435102"/>
                      <a:pt x="46220" y="526008"/>
                      <a:pt x="8167" y="468733"/>
                    </a:cubicBezTo>
                    <a:cubicBezTo>
                      <a:pt x="-29887" y="411459"/>
                      <a:pt x="81600" y="206008"/>
                      <a:pt x="137342" y="103281"/>
                    </a:cubicBezTo>
                    <a:lnTo>
                      <a:pt x="193088" y="5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5" name="Freeform: Shape 3514">
                <a:extLst>
                  <a:ext uri="{FF2B5EF4-FFF2-40B4-BE49-F238E27FC236}">
                    <a16:creationId xmlns:a16="http://schemas.microsoft.com/office/drawing/2014/main" id="{BAF364A7-BAD2-9C8E-A1BC-95355BDD45BF}"/>
                  </a:ext>
                </a:extLst>
              </p:cNvPr>
              <p:cNvSpPr/>
              <p:nvPr/>
            </p:nvSpPr>
            <p:spPr>
              <a:xfrm>
                <a:off x="10565738" y="2797177"/>
                <a:ext cx="477903" cy="938123"/>
              </a:xfrm>
              <a:custGeom>
                <a:avLst/>
                <a:gdLst>
                  <a:gd name="connsiteX0" fmla="*/ 319635 w 477903"/>
                  <a:gd name="connsiteY0" fmla="*/ 518 h 938123"/>
                  <a:gd name="connsiteX1" fmla="*/ 233901 w 477903"/>
                  <a:gd name="connsiteY1" fmla="*/ 72675 h 938123"/>
                  <a:gd name="connsiteX2" fmla="*/ 3146 w 477903"/>
                  <a:gd name="connsiteY2" fmla="*/ 445492 h 938123"/>
                  <a:gd name="connsiteX3" fmla="*/ 366126 w 477903"/>
                  <a:gd name="connsiteY3" fmla="*/ 854442 h 938123"/>
                  <a:gd name="connsiteX4" fmla="*/ 478309 w 477903"/>
                  <a:gd name="connsiteY4" fmla="*/ 938641 h 9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903" h="938123">
                    <a:moveTo>
                      <a:pt x="319635" y="518"/>
                    </a:moveTo>
                    <a:lnTo>
                      <a:pt x="233901" y="72675"/>
                    </a:lnTo>
                    <a:cubicBezTo>
                      <a:pt x="148166" y="144829"/>
                      <a:pt x="-23298" y="289139"/>
                      <a:pt x="3146" y="445492"/>
                    </a:cubicBezTo>
                    <a:cubicBezTo>
                      <a:pt x="29591" y="601846"/>
                      <a:pt x="253948" y="770243"/>
                      <a:pt x="366126" y="854442"/>
                    </a:cubicBezTo>
                    <a:lnTo>
                      <a:pt x="478309" y="9386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6" name="Freeform: Shape 3515">
                <a:extLst>
                  <a:ext uri="{FF2B5EF4-FFF2-40B4-BE49-F238E27FC236}">
                    <a16:creationId xmlns:a16="http://schemas.microsoft.com/office/drawing/2014/main" id="{FFF0C3D4-F179-66D0-4D6D-CA9D44D36A82}"/>
                  </a:ext>
                </a:extLst>
              </p:cNvPr>
              <p:cNvSpPr/>
              <p:nvPr/>
            </p:nvSpPr>
            <p:spPr>
              <a:xfrm>
                <a:off x="8309363" y="2797177"/>
                <a:ext cx="2575605" cy="1954990"/>
              </a:xfrm>
              <a:custGeom>
                <a:avLst/>
                <a:gdLst>
                  <a:gd name="connsiteX0" fmla="*/ 2576093 w 2575605"/>
                  <a:gd name="connsiteY0" fmla="*/ 483 h 1954990"/>
                  <a:gd name="connsiteX1" fmla="*/ 2460223 w 2575605"/>
                  <a:gd name="connsiteY1" fmla="*/ 73460 h 1954990"/>
                  <a:gd name="connsiteX2" fmla="*/ 1874678 w 2575605"/>
                  <a:gd name="connsiteY2" fmla="*/ 424593 h 1954990"/>
                  <a:gd name="connsiteX3" fmla="*/ 1147648 w 2575605"/>
                  <a:gd name="connsiteY3" fmla="*/ 791730 h 1954990"/>
                  <a:gd name="connsiteX4" fmla="*/ 465650 w 2575605"/>
                  <a:gd name="connsiteY4" fmla="*/ 1216277 h 1954990"/>
                  <a:gd name="connsiteX5" fmla="*/ 68947 w 2575605"/>
                  <a:gd name="connsiteY5" fmla="*/ 1819082 h 1954990"/>
                  <a:gd name="connsiteX6" fmla="*/ 487 w 2575605"/>
                  <a:gd name="connsiteY6" fmla="*/ 1955474 h 19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5605" h="1954990">
                    <a:moveTo>
                      <a:pt x="2576093" y="483"/>
                    </a:moveTo>
                    <a:lnTo>
                      <a:pt x="2460223" y="73460"/>
                    </a:lnTo>
                    <a:cubicBezTo>
                      <a:pt x="2344358" y="146436"/>
                      <a:pt x="2112620" y="292385"/>
                      <a:pt x="1874678" y="424593"/>
                    </a:cubicBezTo>
                    <a:cubicBezTo>
                      <a:pt x="1636733" y="556801"/>
                      <a:pt x="1392587" y="675267"/>
                      <a:pt x="1147648" y="791730"/>
                    </a:cubicBezTo>
                    <a:cubicBezTo>
                      <a:pt x="902707" y="908193"/>
                      <a:pt x="656975" y="1022652"/>
                      <a:pt x="465650" y="1216277"/>
                    </a:cubicBezTo>
                    <a:cubicBezTo>
                      <a:pt x="274325" y="1409899"/>
                      <a:pt x="137406" y="1682687"/>
                      <a:pt x="68947" y="1819082"/>
                    </a:cubicBezTo>
                    <a:lnTo>
                      <a:pt x="487" y="19554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7" name="Freeform: Shape 3516">
                <a:extLst>
                  <a:ext uri="{FF2B5EF4-FFF2-40B4-BE49-F238E27FC236}">
                    <a16:creationId xmlns:a16="http://schemas.microsoft.com/office/drawing/2014/main" id="{7ACAD920-7593-4642-FC93-993ECF10E1CF}"/>
                  </a:ext>
                </a:extLst>
              </p:cNvPr>
              <p:cNvSpPr/>
              <p:nvPr/>
            </p:nvSpPr>
            <p:spPr>
              <a:xfrm>
                <a:off x="10572774" y="2828212"/>
                <a:ext cx="483483" cy="735269"/>
              </a:xfrm>
              <a:custGeom>
                <a:avLst/>
                <a:gdLst>
                  <a:gd name="connsiteX0" fmla="*/ 327602 w 483483"/>
                  <a:gd name="connsiteY0" fmla="*/ 523 h 735269"/>
                  <a:gd name="connsiteX1" fmla="*/ 239944 w 483483"/>
                  <a:gd name="connsiteY1" fmla="*/ 64575 h 735269"/>
                  <a:gd name="connsiteX2" fmla="*/ 3016 w 483483"/>
                  <a:gd name="connsiteY2" fmla="*/ 379267 h 735269"/>
                  <a:gd name="connsiteX3" fmla="*/ 370184 w 483483"/>
                  <a:gd name="connsiteY3" fmla="*/ 677297 h 735269"/>
                  <a:gd name="connsiteX4" fmla="*/ 483888 w 483483"/>
                  <a:gd name="connsiteY4" fmla="*/ 735792 h 73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483" h="735269">
                    <a:moveTo>
                      <a:pt x="327602" y="523"/>
                    </a:moveTo>
                    <a:lnTo>
                      <a:pt x="239944" y="64575"/>
                    </a:lnTo>
                    <a:cubicBezTo>
                      <a:pt x="152286" y="128623"/>
                      <a:pt x="-23034" y="256723"/>
                      <a:pt x="3016" y="379267"/>
                    </a:cubicBezTo>
                    <a:cubicBezTo>
                      <a:pt x="29061" y="501811"/>
                      <a:pt x="256476" y="618802"/>
                      <a:pt x="370184" y="677297"/>
                    </a:cubicBezTo>
                    <a:lnTo>
                      <a:pt x="483888" y="7357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8" name="Freeform: Shape 3517">
                <a:extLst>
                  <a:ext uri="{FF2B5EF4-FFF2-40B4-BE49-F238E27FC236}">
                    <a16:creationId xmlns:a16="http://schemas.microsoft.com/office/drawing/2014/main" id="{8D3C3B4B-720C-0A02-CFA0-12E2B5B68F69}"/>
                  </a:ext>
                </a:extLst>
              </p:cNvPr>
              <p:cNvSpPr/>
              <p:nvPr/>
            </p:nvSpPr>
            <p:spPr>
              <a:xfrm>
                <a:off x="10480898" y="2506650"/>
                <a:ext cx="419074" cy="453418"/>
              </a:xfrm>
              <a:custGeom>
                <a:avLst/>
                <a:gdLst>
                  <a:gd name="connsiteX0" fmla="*/ 419487 w 419074"/>
                  <a:gd name="connsiteY0" fmla="*/ 322116 h 453418"/>
                  <a:gd name="connsiteX1" fmla="*/ 324418 w 419074"/>
                  <a:gd name="connsiteY1" fmla="*/ 364149 h 453418"/>
                  <a:gd name="connsiteX2" fmla="*/ 5984 w 419074"/>
                  <a:gd name="connsiteY2" fmla="*/ 436654 h 453418"/>
                  <a:gd name="connsiteX3" fmla="*/ 158272 w 419074"/>
                  <a:gd name="connsiteY3" fmla="*/ 96182 h 453418"/>
                  <a:gd name="connsiteX4" fmla="*/ 220111 w 419074"/>
                  <a:gd name="connsiteY4" fmla="*/ 554 h 45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074" h="453418">
                    <a:moveTo>
                      <a:pt x="419487" y="322116"/>
                    </a:moveTo>
                    <a:lnTo>
                      <a:pt x="324418" y="364149"/>
                    </a:lnTo>
                    <a:cubicBezTo>
                      <a:pt x="229350" y="406182"/>
                      <a:pt x="39213" y="490245"/>
                      <a:pt x="5984" y="436654"/>
                    </a:cubicBezTo>
                    <a:cubicBezTo>
                      <a:pt x="-27245" y="383059"/>
                      <a:pt x="96433" y="191807"/>
                      <a:pt x="158272" y="96182"/>
                    </a:cubicBezTo>
                    <a:lnTo>
                      <a:pt x="220111" y="5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19" name="Freeform: Shape 3518">
                <a:extLst>
                  <a:ext uri="{FF2B5EF4-FFF2-40B4-BE49-F238E27FC236}">
                    <a16:creationId xmlns:a16="http://schemas.microsoft.com/office/drawing/2014/main" id="{32AC99E6-3FE8-CDFB-0178-DDF7113F9F25}"/>
                  </a:ext>
                </a:extLst>
              </p:cNvPr>
              <p:cNvSpPr/>
              <p:nvPr/>
            </p:nvSpPr>
            <p:spPr>
              <a:xfrm>
                <a:off x="10570011" y="2828212"/>
                <a:ext cx="473631" cy="907088"/>
              </a:xfrm>
              <a:custGeom>
                <a:avLst/>
                <a:gdLst>
                  <a:gd name="connsiteX0" fmla="*/ 330366 w 473631"/>
                  <a:gd name="connsiteY0" fmla="*/ 517 h 907088"/>
                  <a:gd name="connsiteX1" fmla="*/ 242444 w 473631"/>
                  <a:gd name="connsiteY1" fmla="*/ 68146 h 907088"/>
                  <a:gd name="connsiteX2" fmla="*/ 2623 w 473631"/>
                  <a:gd name="connsiteY2" fmla="*/ 422215 h 907088"/>
                  <a:gd name="connsiteX3" fmla="*/ 362169 w 473631"/>
                  <a:gd name="connsiteY3" fmla="*/ 824053 h 907088"/>
                  <a:gd name="connsiteX4" fmla="*/ 474036 w 473631"/>
                  <a:gd name="connsiteY4" fmla="*/ 907605 h 90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631" h="907088">
                    <a:moveTo>
                      <a:pt x="330366" y="517"/>
                    </a:moveTo>
                    <a:lnTo>
                      <a:pt x="242444" y="68146"/>
                    </a:lnTo>
                    <a:cubicBezTo>
                      <a:pt x="154523" y="135775"/>
                      <a:pt x="-21320" y="271033"/>
                      <a:pt x="2623" y="422215"/>
                    </a:cubicBezTo>
                    <a:cubicBezTo>
                      <a:pt x="26569" y="573397"/>
                      <a:pt x="250301" y="740501"/>
                      <a:pt x="362169" y="824053"/>
                    </a:cubicBezTo>
                    <a:lnTo>
                      <a:pt x="474036" y="9076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0" name="Freeform: Shape 3519">
                <a:extLst>
                  <a:ext uri="{FF2B5EF4-FFF2-40B4-BE49-F238E27FC236}">
                    <a16:creationId xmlns:a16="http://schemas.microsoft.com/office/drawing/2014/main" id="{F9013176-EAC4-1F1C-0DCD-C00C8E5A707B}"/>
                  </a:ext>
                </a:extLst>
              </p:cNvPr>
              <p:cNvSpPr/>
              <p:nvPr/>
            </p:nvSpPr>
            <p:spPr>
              <a:xfrm>
                <a:off x="8309363" y="2828212"/>
                <a:ext cx="2590608" cy="1923956"/>
              </a:xfrm>
              <a:custGeom>
                <a:avLst/>
                <a:gdLst>
                  <a:gd name="connsiteX0" fmla="*/ 2591095 w 2590608"/>
                  <a:gd name="connsiteY0" fmla="*/ 482 h 1923956"/>
                  <a:gd name="connsiteX1" fmla="*/ 2473196 w 2590608"/>
                  <a:gd name="connsiteY1" fmla="*/ 69256 h 1923956"/>
                  <a:gd name="connsiteX2" fmla="*/ 1879363 w 2590608"/>
                  <a:gd name="connsiteY2" fmla="*/ 403256 h 1923956"/>
                  <a:gd name="connsiteX3" fmla="*/ 1149522 w 2590608"/>
                  <a:gd name="connsiteY3" fmla="*/ 764573 h 1923956"/>
                  <a:gd name="connsiteX4" fmla="*/ 466586 w 2590608"/>
                  <a:gd name="connsiteY4" fmla="*/ 1187180 h 1923956"/>
                  <a:gd name="connsiteX5" fmla="*/ 69103 w 2590608"/>
                  <a:gd name="connsiteY5" fmla="*/ 1788368 h 1923956"/>
                  <a:gd name="connsiteX6" fmla="*/ 487 w 2590608"/>
                  <a:gd name="connsiteY6" fmla="*/ 1924438 h 192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608" h="1923956">
                    <a:moveTo>
                      <a:pt x="2591095" y="482"/>
                    </a:moveTo>
                    <a:lnTo>
                      <a:pt x="2473196" y="69256"/>
                    </a:lnTo>
                    <a:cubicBezTo>
                      <a:pt x="2355294" y="138030"/>
                      <a:pt x="2119495" y="275574"/>
                      <a:pt x="1879363" y="403256"/>
                    </a:cubicBezTo>
                    <a:cubicBezTo>
                      <a:pt x="1639234" y="530938"/>
                      <a:pt x="1394775" y="648757"/>
                      <a:pt x="1149522" y="764573"/>
                    </a:cubicBezTo>
                    <a:cubicBezTo>
                      <a:pt x="904270" y="880390"/>
                      <a:pt x="658222" y="994203"/>
                      <a:pt x="466586" y="1187180"/>
                    </a:cubicBezTo>
                    <a:cubicBezTo>
                      <a:pt x="274949" y="1380158"/>
                      <a:pt x="137716" y="1652298"/>
                      <a:pt x="69103" y="1788368"/>
                    </a:cubicBezTo>
                    <a:lnTo>
                      <a:pt x="487" y="19244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1" name="Freeform: Shape 3520">
                <a:extLst>
                  <a:ext uri="{FF2B5EF4-FFF2-40B4-BE49-F238E27FC236}">
                    <a16:creationId xmlns:a16="http://schemas.microsoft.com/office/drawing/2014/main" id="{87954CF3-F72F-68E7-9974-FE1904F279E0}"/>
                  </a:ext>
                </a:extLst>
              </p:cNvPr>
              <p:cNvSpPr/>
              <p:nvPr/>
            </p:nvSpPr>
            <p:spPr>
              <a:xfrm>
                <a:off x="10576606" y="2859557"/>
                <a:ext cx="478568" cy="738378"/>
              </a:xfrm>
              <a:custGeom>
                <a:avLst/>
                <a:gdLst>
                  <a:gd name="connsiteX0" fmla="*/ 338118 w 478568"/>
                  <a:gd name="connsiteY0" fmla="*/ 521 h 738378"/>
                  <a:gd name="connsiteX1" fmla="*/ 248346 w 478568"/>
                  <a:gd name="connsiteY1" fmla="*/ 60714 h 738378"/>
                  <a:gd name="connsiteX2" fmla="*/ 2501 w 478568"/>
                  <a:gd name="connsiteY2" fmla="*/ 364368 h 738378"/>
                  <a:gd name="connsiteX3" fmla="*/ 365722 w 478568"/>
                  <a:gd name="connsiteY3" fmla="*/ 676032 h 738378"/>
                  <a:gd name="connsiteX4" fmla="*/ 478973 w 478568"/>
                  <a:gd name="connsiteY4" fmla="*/ 738899 h 73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68" h="738378">
                    <a:moveTo>
                      <a:pt x="338118" y="521"/>
                    </a:moveTo>
                    <a:lnTo>
                      <a:pt x="248346" y="60714"/>
                    </a:lnTo>
                    <a:cubicBezTo>
                      <a:pt x="158571" y="120910"/>
                      <a:pt x="-20977" y="241304"/>
                      <a:pt x="2501" y="364368"/>
                    </a:cubicBezTo>
                    <a:cubicBezTo>
                      <a:pt x="25975" y="487431"/>
                      <a:pt x="252476" y="613165"/>
                      <a:pt x="365722" y="676032"/>
                    </a:cubicBezTo>
                    <a:lnTo>
                      <a:pt x="478973" y="7388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2" name="Freeform: Shape 3521">
                <a:extLst>
                  <a:ext uri="{FF2B5EF4-FFF2-40B4-BE49-F238E27FC236}">
                    <a16:creationId xmlns:a16="http://schemas.microsoft.com/office/drawing/2014/main" id="{F3A2DBE2-B7CB-EF94-0291-8DD62A6BB39A}"/>
                  </a:ext>
                </a:extLst>
              </p:cNvPr>
              <p:cNvSpPr/>
              <p:nvPr/>
            </p:nvSpPr>
            <p:spPr>
              <a:xfrm>
                <a:off x="10496544" y="2561565"/>
                <a:ext cx="417776" cy="418893"/>
              </a:xfrm>
              <a:custGeom>
                <a:avLst/>
                <a:gdLst>
                  <a:gd name="connsiteX0" fmla="*/ 418188 w 417776"/>
                  <a:gd name="connsiteY0" fmla="*/ 298544 h 418893"/>
                  <a:gd name="connsiteX1" fmla="*/ 321898 w 417776"/>
                  <a:gd name="connsiteY1" fmla="*/ 337146 h 418893"/>
                  <a:gd name="connsiteX2" fmla="*/ 4345 w 417776"/>
                  <a:gd name="connsiteY2" fmla="*/ 403297 h 418893"/>
                  <a:gd name="connsiteX3" fmla="*/ 178524 w 417776"/>
                  <a:gd name="connsiteY3" fmla="*/ 88821 h 418893"/>
                  <a:gd name="connsiteX4" fmla="*/ 246146 w 417776"/>
                  <a:gd name="connsiteY4" fmla="*/ 552 h 418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76" h="418893">
                    <a:moveTo>
                      <a:pt x="418188" y="298544"/>
                    </a:moveTo>
                    <a:lnTo>
                      <a:pt x="321898" y="337146"/>
                    </a:lnTo>
                    <a:cubicBezTo>
                      <a:pt x="225605" y="375752"/>
                      <a:pt x="33017" y="452964"/>
                      <a:pt x="4345" y="403297"/>
                    </a:cubicBezTo>
                    <a:cubicBezTo>
                      <a:pt x="-24330" y="353635"/>
                      <a:pt x="110906" y="177093"/>
                      <a:pt x="178524" y="88821"/>
                    </a:cubicBezTo>
                    <a:lnTo>
                      <a:pt x="246146" y="5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3" name="Freeform: Shape 3522">
                <a:extLst>
                  <a:ext uri="{FF2B5EF4-FFF2-40B4-BE49-F238E27FC236}">
                    <a16:creationId xmlns:a16="http://schemas.microsoft.com/office/drawing/2014/main" id="{7DE09BF9-17B8-B650-622D-DD16D9AA13B6}"/>
                  </a:ext>
                </a:extLst>
              </p:cNvPr>
              <p:cNvSpPr/>
              <p:nvPr/>
            </p:nvSpPr>
            <p:spPr>
              <a:xfrm>
                <a:off x="10574042" y="2859557"/>
                <a:ext cx="469600" cy="875742"/>
              </a:xfrm>
              <a:custGeom>
                <a:avLst/>
                <a:gdLst>
                  <a:gd name="connsiteX0" fmla="*/ 340683 w 469600"/>
                  <a:gd name="connsiteY0" fmla="*/ 516 h 875742"/>
                  <a:gd name="connsiteX1" fmla="*/ 250670 w 469600"/>
                  <a:gd name="connsiteY1" fmla="*/ 63573 h 875742"/>
                  <a:gd name="connsiteX2" fmla="*/ 2180 w 469600"/>
                  <a:gd name="connsiteY2" fmla="*/ 398704 h 875742"/>
                  <a:gd name="connsiteX3" fmla="*/ 358437 w 469600"/>
                  <a:gd name="connsiteY3" fmla="*/ 793359 h 875742"/>
                  <a:gd name="connsiteX4" fmla="*/ 470005 w 469600"/>
                  <a:gd name="connsiteY4" fmla="*/ 876259 h 87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600" h="875742">
                    <a:moveTo>
                      <a:pt x="340683" y="516"/>
                    </a:moveTo>
                    <a:lnTo>
                      <a:pt x="250670" y="63573"/>
                    </a:lnTo>
                    <a:cubicBezTo>
                      <a:pt x="160656" y="126630"/>
                      <a:pt x="-19371" y="252748"/>
                      <a:pt x="2180" y="398704"/>
                    </a:cubicBezTo>
                    <a:cubicBezTo>
                      <a:pt x="23734" y="544662"/>
                      <a:pt x="246870" y="710460"/>
                      <a:pt x="358437" y="793359"/>
                    </a:cubicBezTo>
                    <a:lnTo>
                      <a:pt x="470005" y="8762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4" name="Freeform: Shape 3523">
                <a:extLst>
                  <a:ext uri="{FF2B5EF4-FFF2-40B4-BE49-F238E27FC236}">
                    <a16:creationId xmlns:a16="http://schemas.microsoft.com/office/drawing/2014/main" id="{3FCB6CA0-1C40-F259-55C6-B708CC0555CD}"/>
                  </a:ext>
                </a:extLst>
              </p:cNvPr>
              <p:cNvSpPr/>
              <p:nvPr/>
            </p:nvSpPr>
            <p:spPr>
              <a:xfrm>
                <a:off x="8309363" y="2859557"/>
                <a:ext cx="2604957" cy="1892610"/>
              </a:xfrm>
              <a:custGeom>
                <a:avLst/>
                <a:gdLst>
                  <a:gd name="connsiteX0" fmla="*/ 2605444 w 2604957"/>
                  <a:gd name="connsiteY0" fmla="*/ 481 h 1892610"/>
                  <a:gd name="connsiteX1" fmla="*/ 2485602 w 2604957"/>
                  <a:gd name="connsiteY1" fmla="*/ 65008 h 1892610"/>
                  <a:gd name="connsiteX2" fmla="*/ 1883847 w 2604957"/>
                  <a:gd name="connsiteY2" fmla="*/ 381704 h 1892610"/>
                  <a:gd name="connsiteX3" fmla="*/ 1151315 w 2604957"/>
                  <a:gd name="connsiteY3" fmla="*/ 737145 h 1892610"/>
                  <a:gd name="connsiteX4" fmla="*/ 467481 w 2604957"/>
                  <a:gd name="connsiteY4" fmla="*/ 1157793 h 1892610"/>
                  <a:gd name="connsiteX5" fmla="*/ 69253 w 2604957"/>
                  <a:gd name="connsiteY5" fmla="*/ 1757347 h 1892610"/>
                  <a:gd name="connsiteX6" fmla="*/ 486 w 2604957"/>
                  <a:gd name="connsiteY6" fmla="*/ 1893092 h 189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4957" h="1892610">
                    <a:moveTo>
                      <a:pt x="2605444" y="481"/>
                    </a:moveTo>
                    <a:lnTo>
                      <a:pt x="2485602" y="65008"/>
                    </a:lnTo>
                    <a:cubicBezTo>
                      <a:pt x="2365758" y="129536"/>
                      <a:pt x="2126071" y="258591"/>
                      <a:pt x="1883847" y="381704"/>
                    </a:cubicBezTo>
                    <a:cubicBezTo>
                      <a:pt x="1641626" y="504815"/>
                      <a:pt x="1396867" y="621982"/>
                      <a:pt x="1151315" y="737145"/>
                    </a:cubicBezTo>
                    <a:cubicBezTo>
                      <a:pt x="905764" y="852308"/>
                      <a:pt x="659418" y="965468"/>
                      <a:pt x="467481" y="1157793"/>
                    </a:cubicBezTo>
                    <a:cubicBezTo>
                      <a:pt x="275545" y="1350117"/>
                      <a:pt x="138016" y="1621603"/>
                      <a:pt x="69253" y="1757347"/>
                    </a:cubicBezTo>
                    <a:lnTo>
                      <a:pt x="486" y="18930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5" name="Freeform: Shape 3524">
                <a:extLst>
                  <a:ext uri="{FF2B5EF4-FFF2-40B4-BE49-F238E27FC236}">
                    <a16:creationId xmlns:a16="http://schemas.microsoft.com/office/drawing/2014/main" id="{26CDA534-72E0-834C-3255-94FA9FE0696D}"/>
                  </a:ext>
                </a:extLst>
              </p:cNvPr>
              <p:cNvSpPr/>
              <p:nvPr/>
            </p:nvSpPr>
            <p:spPr>
              <a:xfrm>
                <a:off x="10580030" y="2891192"/>
                <a:ext cx="473341" cy="741167"/>
              </a:xfrm>
              <a:custGeom>
                <a:avLst/>
                <a:gdLst>
                  <a:gd name="connsiteX0" fmla="*/ 348385 w 473341"/>
                  <a:gd name="connsiteY0" fmla="*/ 518 h 741167"/>
                  <a:gd name="connsiteX1" fmla="*/ 256579 w 473341"/>
                  <a:gd name="connsiteY1" fmla="*/ 56820 h 741167"/>
                  <a:gd name="connsiteX2" fmla="*/ 2047 w 473341"/>
                  <a:gd name="connsiteY2" fmla="*/ 349246 h 741167"/>
                  <a:gd name="connsiteX3" fmla="*/ 361044 w 473341"/>
                  <a:gd name="connsiteY3" fmla="*/ 674458 h 741167"/>
                  <a:gd name="connsiteX4" fmla="*/ 473745 w 473341"/>
                  <a:gd name="connsiteY4" fmla="*/ 741686 h 74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41" h="741167">
                    <a:moveTo>
                      <a:pt x="348385" y="518"/>
                    </a:moveTo>
                    <a:lnTo>
                      <a:pt x="256579" y="56820"/>
                    </a:lnTo>
                    <a:cubicBezTo>
                      <a:pt x="164769" y="113117"/>
                      <a:pt x="-18846" y="225717"/>
                      <a:pt x="2047" y="349246"/>
                    </a:cubicBezTo>
                    <a:cubicBezTo>
                      <a:pt x="22939" y="472774"/>
                      <a:pt x="248342" y="607230"/>
                      <a:pt x="361044" y="674458"/>
                    </a:cubicBezTo>
                    <a:lnTo>
                      <a:pt x="473745" y="7416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6" name="Freeform: Shape 3525">
                <a:extLst>
                  <a:ext uri="{FF2B5EF4-FFF2-40B4-BE49-F238E27FC236}">
                    <a16:creationId xmlns:a16="http://schemas.microsoft.com/office/drawing/2014/main" id="{06BAFDD7-0975-2C5E-C198-FB724D5BFB56}"/>
                  </a:ext>
                </a:extLst>
              </p:cNvPr>
              <p:cNvSpPr/>
              <p:nvPr/>
            </p:nvSpPr>
            <p:spPr>
              <a:xfrm>
                <a:off x="10556607" y="2891192"/>
                <a:ext cx="396784" cy="1211539"/>
              </a:xfrm>
              <a:custGeom>
                <a:avLst/>
                <a:gdLst>
                  <a:gd name="connsiteX0" fmla="*/ 371813 w 396784"/>
                  <a:gd name="connsiteY0" fmla="*/ 502 h 1211539"/>
                  <a:gd name="connsiteX1" fmla="*/ 277922 w 396784"/>
                  <a:gd name="connsiteY1" fmla="*/ 66602 h 1211539"/>
                  <a:gd name="connsiteX2" fmla="*/ 478 w 396784"/>
                  <a:gd name="connsiteY2" fmla="*/ 466824 h 1211539"/>
                  <a:gd name="connsiteX3" fmla="*/ 299070 w 396784"/>
                  <a:gd name="connsiteY3" fmla="*/ 1076221 h 1211539"/>
                  <a:gd name="connsiteX4" fmla="*/ 397193 w 396784"/>
                  <a:gd name="connsiteY4" fmla="*/ 1212042 h 121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784" h="1211539">
                    <a:moveTo>
                      <a:pt x="371813" y="502"/>
                    </a:moveTo>
                    <a:lnTo>
                      <a:pt x="277922" y="66602"/>
                    </a:lnTo>
                    <a:cubicBezTo>
                      <a:pt x="184031" y="132702"/>
                      <a:pt x="-3750" y="264899"/>
                      <a:pt x="478" y="466824"/>
                    </a:cubicBezTo>
                    <a:cubicBezTo>
                      <a:pt x="4710" y="668747"/>
                      <a:pt x="200951" y="940395"/>
                      <a:pt x="299070" y="1076221"/>
                    </a:cubicBezTo>
                    <a:lnTo>
                      <a:pt x="397193" y="12120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7" name="Freeform: Shape 3526">
                <a:extLst>
                  <a:ext uri="{FF2B5EF4-FFF2-40B4-BE49-F238E27FC236}">
                    <a16:creationId xmlns:a16="http://schemas.microsoft.com/office/drawing/2014/main" id="{9C4ED4FD-0269-920A-854D-645A250E2B29}"/>
                  </a:ext>
                </a:extLst>
              </p:cNvPr>
              <p:cNvSpPr/>
              <p:nvPr/>
            </p:nvSpPr>
            <p:spPr>
              <a:xfrm>
                <a:off x="10530925" y="2891192"/>
                <a:ext cx="397086" cy="1430747"/>
              </a:xfrm>
              <a:custGeom>
                <a:avLst/>
                <a:gdLst>
                  <a:gd name="connsiteX0" fmla="*/ 397496 w 397086"/>
                  <a:gd name="connsiteY0" fmla="*/ 495 h 1430747"/>
                  <a:gd name="connsiteX1" fmla="*/ 301517 w 397086"/>
                  <a:gd name="connsiteY1" fmla="*/ 71160 h 1430747"/>
                  <a:gd name="connsiteX2" fmla="*/ 1074 w 397086"/>
                  <a:gd name="connsiteY2" fmla="*/ 521618 h 1430747"/>
                  <a:gd name="connsiteX3" fmla="*/ 239030 w 397086"/>
                  <a:gd name="connsiteY3" fmla="*/ 1263449 h 1430747"/>
                  <a:gd name="connsiteX4" fmla="*/ 322515 w 397086"/>
                  <a:gd name="connsiteY4" fmla="*/ 1431242 h 143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086" h="1430747">
                    <a:moveTo>
                      <a:pt x="397496" y="495"/>
                    </a:moveTo>
                    <a:lnTo>
                      <a:pt x="301517" y="71160"/>
                    </a:lnTo>
                    <a:cubicBezTo>
                      <a:pt x="205534" y="141828"/>
                      <a:pt x="13569" y="283160"/>
                      <a:pt x="1074" y="521618"/>
                    </a:cubicBezTo>
                    <a:cubicBezTo>
                      <a:pt x="-11424" y="760075"/>
                      <a:pt x="155546" y="1095661"/>
                      <a:pt x="239030" y="1263449"/>
                    </a:cubicBezTo>
                    <a:lnTo>
                      <a:pt x="322515" y="14312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8" name="Freeform: Shape 3527">
                <a:extLst>
                  <a:ext uri="{FF2B5EF4-FFF2-40B4-BE49-F238E27FC236}">
                    <a16:creationId xmlns:a16="http://schemas.microsoft.com/office/drawing/2014/main" id="{96F2C1D5-E727-0E97-55F2-472542C5E042}"/>
                  </a:ext>
                </a:extLst>
              </p:cNvPr>
              <p:cNvSpPr/>
              <p:nvPr/>
            </p:nvSpPr>
            <p:spPr>
              <a:xfrm>
                <a:off x="8309363" y="2891192"/>
                <a:ext cx="2618647" cy="1860975"/>
              </a:xfrm>
              <a:custGeom>
                <a:avLst/>
                <a:gdLst>
                  <a:gd name="connsiteX0" fmla="*/ 2619134 w 2618647"/>
                  <a:gd name="connsiteY0" fmla="*/ 480 h 1860975"/>
                  <a:gd name="connsiteX1" fmla="*/ 2497438 w 2618647"/>
                  <a:gd name="connsiteY1" fmla="*/ 60724 h 1860975"/>
                  <a:gd name="connsiteX2" fmla="*/ 1888126 w 2618647"/>
                  <a:gd name="connsiteY2" fmla="*/ 359954 h 1860975"/>
                  <a:gd name="connsiteX3" fmla="*/ 1153026 w 2618647"/>
                  <a:gd name="connsiteY3" fmla="*/ 709464 h 1860975"/>
                  <a:gd name="connsiteX4" fmla="*/ 468337 w 2618647"/>
                  <a:gd name="connsiteY4" fmla="*/ 1128133 h 1860975"/>
                  <a:gd name="connsiteX5" fmla="*/ 69395 w 2618647"/>
                  <a:gd name="connsiteY5" fmla="*/ 1726041 h 1860975"/>
                  <a:gd name="connsiteX6" fmla="*/ 486 w 2618647"/>
                  <a:gd name="connsiteY6" fmla="*/ 1861456 h 186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8647" h="1860975">
                    <a:moveTo>
                      <a:pt x="2619134" y="480"/>
                    </a:moveTo>
                    <a:lnTo>
                      <a:pt x="2497438" y="60724"/>
                    </a:lnTo>
                    <a:cubicBezTo>
                      <a:pt x="2375739" y="120969"/>
                      <a:pt x="2132347" y="241457"/>
                      <a:pt x="1888126" y="359954"/>
                    </a:cubicBezTo>
                    <a:cubicBezTo>
                      <a:pt x="1643908" y="478452"/>
                      <a:pt x="1398863" y="594960"/>
                      <a:pt x="1153026" y="709464"/>
                    </a:cubicBezTo>
                    <a:cubicBezTo>
                      <a:pt x="907189" y="823968"/>
                      <a:pt x="660558" y="936469"/>
                      <a:pt x="468337" y="1128133"/>
                    </a:cubicBezTo>
                    <a:cubicBezTo>
                      <a:pt x="276115" y="1319798"/>
                      <a:pt x="138301" y="1590629"/>
                      <a:pt x="69395" y="1726041"/>
                    </a:cubicBezTo>
                    <a:lnTo>
                      <a:pt x="486" y="18614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29" name="Freeform: Shape 3528">
                <a:extLst>
                  <a:ext uri="{FF2B5EF4-FFF2-40B4-BE49-F238E27FC236}">
                    <a16:creationId xmlns:a16="http://schemas.microsoft.com/office/drawing/2014/main" id="{120F431B-3CE8-F98D-0CC1-024C6D9DBE82}"/>
                  </a:ext>
                </a:extLst>
              </p:cNvPr>
              <p:cNvSpPr/>
              <p:nvPr/>
            </p:nvSpPr>
            <p:spPr>
              <a:xfrm>
                <a:off x="8617772" y="2086681"/>
                <a:ext cx="2323263" cy="1239023"/>
              </a:xfrm>
              <a:custGeom>
                <a:avLst/>
                <a:gdLst>
                  <a:gd name="connsiteX0" fmla="*/ 2323739 w 2323263"/>
                  <a:gd name="connsiteY0" fmla="*/ 836984 h 1239023"/>
                  <a:gd name="connsiteX1" fmla="*/ 2203491 w 2323263"/>
                  <a:gd name="connsiteY1" fmla="*/ 865140 h 1239023"/>
                  <a:gd name="connsiteX2" fmla="*/ 1603052 w 2323263"/>
                  <a:gd name="connsiteY2" fmla="*/ 1007922 h 1239023"/>
                  <a:gd name="connsiteX3" fmla="*/ 884785 w 2323263"/>
                  <a:gd name="connsiteY3" fmla="*/ 1184855 h 1239023"/>
                  <a:gd name="connsiteX4" fmla="*/ 257110 w 2323263"/>
                  <a:gd name="connsiteY4" fmla="*/ 1101751 h 1239023"/>
                  <a:gd name="connsiteX5" fmla="*/ 27753 w 2323263"/>
                  <a:gd name="connsiteY5" fmla="*/ 226424 h 1239023"/>
                  <a:gd name="connsiteX6" fmla="*/ 475 w 2323263"/>
                  <a:gd name="connsiteY6" fmla="*/ 556 h 123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3263" h="1239023">
                    <a:moveTo>
                      <a:pt x="2323739" y="836984"/>
                    </a:moveTo>
                    <a:lnTo>
                      <a:pt x="2203491" y="865140"/>
                    </a:lnTo>
                    <a:cubicBezTo>
                      <a:pt x="2083244" y="893296"/>
                      <a:pt x="1842746" y="949608"/>
                      <a:pt x="1603052" y="1007922"/>
                    </a:cubicBezTo>
                    <a:cubicBezTo>
                      <a:pt x="1363359" y="1066235"/>
                      <a:pt x="1124469" y="1126546"/>
                      <a:pt x="884785" y="1184855"/>
                    </a:cubicBezTo>
                    <a:cubicBezTo>
                      <a:pt x="645102" y="1243163"/>
                      <a:pt x="404625" y="1299468"/>
                      <a:pt x="257110" y="1101751"/>
                    </a:cubicBezTo>
                    <a:cubicBezTo>
                      <a:pt x="109592" y="904035"/>
                      <a:pt x="55032" y="452296"/>
                      <a:pt x="27753" y="226424"/>
                    </a:cubicBezTo>
                    <a:lnTo>
                      <a:pt x="475" y="5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0" name="Freeform: Shape 3529">
                <a:extLst>
                  <a:ext uri="{FF2B5EF4-FFF2-40B4-BE49-F238E27FC236}">
                    <a16:creationId xmlns:a16="http://schemas.microsoft.com/office/drawing/2014/main" id="{8729FD01-8311-73B0-CD2B-64CF4EE7754B}"/>
                  </a:ext>
                </a:extLst>
              </p:cNvPr>
              <p:cNvSpPr/>
              <p:nvPr/>
            </p:nvSpPr>
            <p:spPr>
              <a:xfrm>
                <a:off x="8648152" y="2070390"/>
                <a:ext cx="2292883" cy="1252584"/>
              </a:xfrm>
              <a:custGeom>
                <a:avLst/>
                <a:gdLst>
                  <a:gd name="connsiteX0" fmla="*/ 2293357 w 2292883"/>
                  <a:gd name="connsiteY0" fmla="*/ 853275 h 1252584"/>
                  <a:gd name="connsiteX1" fmla="*/ 2173428 w 2292883"/>
                  <a:gd name="connsiteY1" fmla="*/ 881263 h 1252584"/>
                  <a:gd name="connsiteX2" fmla="*/ 1574570 w 2292883"/>
                  <a:gd name="connsiteY2" fmla="*/ 1023196 h 1252584"/>
                  <a:gd name="connsiteX3" fmla="*/ 858202 w 2292883"/>
                  <a:gd name="connsiteY3" fmla="*/ 1199110 h 1252584"/>
                  <a:gd name="connsiteX4" fmla="*/ 236221 w 2292883"/>
                  <a:gd name="connsiteY4" fmla="*/ 1112952 h 1252584"/>
                  <a:gd name="connsiteX5" fmla="*/ 23637 w 2292883"/>
                  <a:gd name="connsiteY5" fmla="*/ 228634 h 1252584"/>
                  <a:gd name="connsiteX6" fmla="*/ 474 w 2292883"/>
                  <a:gd name="connsiteY6" fmla="*/ 557 h 125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2883" h="1252584">
                    <a:moveTo>
                      <a:pt x="2293357" y="853275"/>
                    </a:moveTo>
                    <a:lnTo>
                      <a:pt x="2173428" y="881263"/>
                    </a:lnTo>
                    <a:cubicBezTo>
                      <a:pt x="2053496" y="909247"/>
                      <a:pt x="1813630" y="965223"/>
                      <a:pt x="1574570" y="1023196"/>
                    </a:cubicBezTo>
                    <a:cubicBezTo>
                      <a:pt x="1335509" y="1081169"/>
                      <a:pt x="1097252" y="1141141"/>
                      <a:pt x="858202" y="1199110"/>
                    </a:cubicBezTo>
                    <a:cubicBezTo>
                      <a:pt x="619152" y="1257079"/>
                      <a:pt x="379310" y="1313045"/>
                      <a:pt x="236221" y="1112952"/>
                    </a:cubicBezTo>
                    <a:cubicBezTo>
                      <a:pt x="93135" y="912861"/>
                      <a:pt x="46805" y="456707"/>
                      <a:pt x="23637" y="228634"/>
                    </a:cubicBezTo>
                    <a:lnTo>
                      <a:pt x="474" y="5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1" name="Freeform: Shape 3530">
                <a:extLst>
                  <a:ext uri="{FF2B5EF4-FFF2-40B4-BE49-F238E27FC236}">
                    <a16:creationId xmlns:a16="http://schemas.microsoft.com/office/drawing/2014/main" id="{B9AA5C36-EB9F-77BE-376E-4F7281A510A4}"/>
                  </a:ext>
                </a:extLst>
              </p:cNvPr>
              <p:cNvSpPr/>
              <p:nvPr/>
            </p:nvSpPr>
            <p:spPr>
              <a:xfrm>
                <a:off x="8558069" y="2121150"/>
                <a:ext cx="2395322" cy="1213416"/>
              </a:xfrm>
              <a:custGeom>
                <a:avLst/>
                <a:gdLst>
                  <a:gd name="connsiteX0" fmla="*/ 2395799 w 2395322"/>
                  <a:gd name="connsiteY0" fmla="*/ 834696 h 1213416"/>
                  <a:gd name="connsiteX1" fmla="*/ 2273254 w 2395322"/>
                  <a:gd name="connsiteY1" fmla="*/ 858851 h 1213416"/>
                  <a:gd name="connsiteX2" fmla="*/ 1662885 w 2395322"/>
                  <a:gd name="connsiteY2" fmla="*/ 985664 h 1213416"/>
                  <a:gd name="connsiteX3" fmla="*/ 938571 w 2395322"/>
                  <a:gd name="connsiteY3" fmla="*/ 1158715 h 1213416"/>
                  <a:gd name="connsiteX4" fmla="*/ 298929 w 2395322"/>
                  <a:gd name="connsiteY4" fmla="*/ 1080063 h 1213416"/>
                  <a:gd name="connsiteX5" fmla="*/ 35970 w 2395322"/>
                  <a:gd name="connsiteY5" fmla="*/ 222092 h 1213416"/>
                  <a:gd name="connsiteX6" fmla="*/ 476 w 2395322"/>
                  <a:gd name="connsiteY6" fmla="*/ 555 h 121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5322" h="1213416">
                    <a:moveTo>
                      <a:pt x="2395799" y="834696"/>
                    </a:moveTo>
                    <a:lnTo>
                      <a:pt x="2273254" y="858851"/>
                    </a:lnTo>
                    <a:cubicBezTo>
                      <a:pt x="2150710" y="883009"/>
                      <a:pt x="1905625" y="931326"/>
                      <a:pt x="1662885" y="985664"/>
                    </a:cubicBezTo>
                    <a:cubicBezTo>
                      <a:pt x="1420148" y="1040001"/>
                      <a:pt x="1179755" y="1100359"/>
                      <a:pt x="938571" y="1158715"/>
                    </a:cubicBezTo>
                    <a:cubicBezTo>
                      <a:pt x="697387" y="1217071"/>
                      <a:pt x="455409" y="1273424"/>
                      <a:pt x="298929" y="1080063"/>
                    </a:cubicBezTo>
                    <a:cubicBezTo>
                      <a:pt x="142446" y="886703"/>
                      <a:pt x="71463" y="443629"/>
                      <a:pt x="35970" y="222092"/>
                    </a:cubicBezTo>
                    <a:lnTo>
                      <a:pt x="476" y="5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2" name="Freeform: Shape 3531">
                <a:extLst>
                  <a:ext uri="{FF2B5EF4-FFF2-40B4-BE49-F238E27FC236}">
                    <a16:creationId xmlns:a16="http://schemas.microsoft.com/office/drawing/2014/main" id="{E34D8DD9-B2FA-EC3C-0378-84C48CFB40CD}"/>
                  </a:ext>
                </a:extLst>
              </p:cNvPr>
              <p:cNvSpPr/>
              <p:nvPr/>
            </p:nvSpPr>
            <p:spPr>
              <a:xfrm>
                <a:off x="8587740" y="2103605"/>
                <a:ext cx="2365651" cy="1228010"/>
              </a:xfrm>
              <a:custGeom>
                <a:avLst/>
                <a:gdLst>
                  <a:gd name="connsiteX0" fmla="*/ 2366127 w 2365651"/>
                  <a:gd name="connsiteY0" fmla="*/ 852242 h 1228010"/>
                  <a:gd name="connsiteX1" fmla="*/ 2243894 w 2365651"/>
                  <a:gd name="connsiteY1" fmla="*/ 876214 h 1228010"/>
                  <a:gd name="connsiteX2" fmla="*/ 1635068 w 2365651"/>
                  <a:gd name="connsiteY2" fmla="*/ 1002112 h 1228010"/>
                  <a:gd name="connsiteX3" fmla="*/ 912609 w 2365651"/>
                  <a:gd name="connsiteY3" fmla="*/ 1174068 h 1228010"/>
                  <a:gd name="connsiteX4" fmla="*/ 278530 w 2365651"/>
                  <a:gd name="connsiteY4" fmla="*/ 1092126 h 1228010"/>
                  <a:gd name="connsiteX5" fmla="*/ 31949 w 2365651"/>
                  <a:gd name="connsiteY5" fmla="*/ 224466 h 1228010"/>
                  <a:gd name="connsiteX6" fmla="*/ 475 w 2365651"/>
                  <a:gd name="connsiteY6" fmla="*/ 555 h 122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5651" h="1228010">
                    <a:moveTo>
                      <a:pt x="2366127" y="852242"/>
                    </a:moveTo>
                    <a:lnTo>
                      <a:pt x="2243894" y="876214"/>
                    </a:lnTo>
                    <a:cubicBezTo>
                      <a:pt x="2121657" y="900190"/>
                      <a:pt x="1877190" y="948141"/>
                      <a:pt x="1635068" y="1002112"/>
                    </a:cubicBezTo>
                    <a:cubicBezTo>
                      <a:pt x="1392949" y="1056084"/>
                      <a:pt x="1153175" y="1116078"/>
                      <a:pt x="912609" y="1174068"/>
                    </a:cubicBezTo>
                    <a:cubicBezTo>
                      <a:pt x="672043" y="1232058"/>
                      <a:pt x="430682" y="1288045"/>
                      <a:pt x="278530" y="1092126"/>
                    </a:cubicBezTo>
                    <a:cubicBezTo>
                      <a:pt x="126374" y="896207"/>
                      <a:pt x="63426" y="448381"/>
                      <a:pt x="31949" y="224466"/>
                    </a:cubicBezTo>
                    <a:lnTo>
                      <a:pt x="475" y="5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3" name="Freeform: Shape 3532">
                <a:extLst>
                  <a:ext uri="{FF2B5EF4-FFF2-40B4-BE49-F238E27FC236}">
                    <a16:creationId xmlns:a16="http://schemas.microsoft.com/office/drawing/2014/main" id="{ABF187DC-D845-F074-37AB-46EFC40A95EC}"/>
                  </a:ext>
                </a:extLst>
              </p:cNvPr>
              <p:cNvSpPr/>
              <p:nvPr/>
            </p:nvSpPr>
            <p:spPr>
              <a:xfrm>
                <a:off x="10571598" y="2987723"/>
                <a:ext cx="404462" cy="123764"/>
              </a:xfrm>
              <a:custGeom>
                <a:avLst/>
                <a:gdLst>
                  <a:gd name="connsiteX0" fmla="*/ 393875 w 404462"/>
                  <a:gd name="connsiteY0" fmla="*/ 533 h 123764"/>
                  <a:gd name="connsiteX1" fmla="*/ 295054 w 404462"/>
                  <a:gd name="connsiteY1" fmla="*/ 30006 h 123764"/>
                  <a:gd name="connsiteX2" fmla="*/ 419 w 404462"/>
                  <a:gd name="connsiteY2" fmla="*/ 123871 h 123764"/>
                  <a:gd name="connsiteX3" fmla="*/ 304216 w 404462"/>
                  <a:gd name="connsiteY3" fmla="*/ 57233 h 123764"/>
                  <a:gd name="connsiteX4" fmla="*/ 404870 w 404462"/>
                  <a:gd name="connsiteY4" fmla="*/ 33202 h 123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462" h="123764">
                    <a:moveTo>
                      <a:pt x="393875" y="533"/>
                    </a:moveTo>
                    <a:lnTo>
                      <a:pt x="295054" y="30006"/>
                    </a:lnTo>
                    <a:cubicBezTo>
                      <a:pt x="196229" y="59479"/>
                      <a:pt x="-1413" y="118425"/>
                      <a:pt x="419" y="123871"/>
                    </a:cubicBezTo>
                    <a:cubicBezTo>
                      <a:pt x="2252" y="129317"/>
                      <a:pt x="203563" y="81260"/>
                      <a:pt x="304216" y="57233"/>
                    </a:cubicBezTo>
                    <a:lnTo>
                      <a:pt x="404870" y="3320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4" name="Freeform: Shape 3533">
                <a:extLst>
                  <a:ext uri="{FF2B5EF4-FFF2-40B4-BE49-F238E27FC236}">
                    <a16:creationId xmlns:a16="http://schemas.microsoft.com/office/drawing/2014/main" id="{EE6313BD-75AE-AE43-8D3F-8C994D92B5A3}"/>
                  </a:ext>
                </a:extLst>
              </p:cNvPr>
              <p:cNvSpPr/>
              <p:nvPr/>
            </p:nvSpPr>
            <p:spPr>
              <a:xfrm>
                <a:off x="10574138" y="2987723"/>
                <a:ext cx="412233" cy="133479"/>
              </a:xfrm>
              <a:custGeom>
                <a:avLst/>
                <a:gdLst>
                  <a:gd name="connsiteX0" fmla="*/ 391334 w 412233"/>
                  <a:gd name="connsiteY0" fmla="*/ 532 h 133479"/>
                  <a:gd name="connsiteX1" fmla="*/ 292729 w 412233"/>
                  <a:gd name="connsiteY1" fmla="*/ 30689 h 133479"/>
                  <a:gd name="connsiteX2" fmla="*/ 454 w 412233"/>
                  <a:gd name="connsiteY2" fmla="*/ 132093 h 133479"/>
                  <a:gd name="connsiteX3" fmla="*/ 310479 w 412233"/>
                  <a:gd name="connsiteY3" fmla="*/ 85330 h 133479"/>
                  <a:gd name="connsiteX4" fmla="*/ 412640 w 412233"/>
                  <a:gd name="connsiteY4" fmla="*/ 66099 h 13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233" h="133479">
                    <a:moveTo>
                      <a:pt x="391334" y="532"/>
                    </a:moveTo>
                    <a:lnTo>
                      <a:pt x="292729" y="30689"/>
                    </a:lnTo>
                    <a:cubicBezTo>
                      <a:pt x="194120" y="60850"/>
                      <a:pt x="-3098" y="121167"/>
                      <a:pt x="454" y="132093"/>
                    </a:cubicBezTo>
                    <a:cubicBezTo>
                      <a:pt x="4005" y="143022"/>
                      <a:pt x="208322" y="104558"/>
                      <a:pt x="310479" y="85330"/>
                    </a:cubicBezTo>
                    <a:lnTo>
                      <a:pt x="412640" y="660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5" name="Freeform: Shape 3534">
                <a:extLst>
                  <a:ext uri="{FF2B5EF4-FFF2-40B4-BE49-F238E27FC236}">
                    <a16:creationId xmlns:a16="http://schemas.microsoft.com/office/drawing/2014/main" id="{88AADF3A-C98E-3067-8B7D-4EF131AA77D7}"/>
                  </a:ext>
                </a:extLst>
              </p:cNvPr>
              <p:cNvSpPr/>
              <p:nvPr/>
            </p:nvSpPr>
            <p:spPr>
              <a:xfrm>
                <a:off x="8021002" y="3020393"/>
                <a:ext cx="2955059" cy="1390546"/>
              </a:xfrm>
              <a:custGeom>
                <a:avLst/>
                <a:gdLst>
                  <a:gd name="connsiteX0" fmla="*/ 2955553 w 2955059"/>
                  <a:gd name="connsiteY0" fmla="*/ 487 h 1390546"/>
                  <a:gd name="connsiteX1" fmla="*/ 2824348 w 2955059"/>
                  <a:gd name="connsiteY1" fmla="*/ 39682 h 1390546"/>
                  <a:gd name="connsiteX2" fmla="*/ 2173489 w 2955059"/>
                  <a:gd name="connsiteY2" fmla="*/ 249809 h 1390546"/>
                  <a:gd name="connsiteX3" fmla="*/ 1411357 w 2955059"/>
                  <a:gd name="connsiteY3" fmla="*/ 553767 h 1390546"/>
                  <a:gd name="connsiteX4" fmla="*/ 669597 w 2955059"/>
                  <a:gd name="connsiteY4" fmla="*/ 900381 h 1390546"/>
                  <a:gd name="connsiteX5" fmla="*/ 108953 w 2955059"/>
                  <a:gd name="connsiteY5" fmla="*/ 1303174 h 1390546"/>
                  <a:gd name="connsiteX6" fmla="*/ 494 w 2955059"/>
                  <a:gd name="connsiteY6" fmla="*/ 1391034 h 139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5059" h="1390546">
                    <a:moveTo>
                      <a:pt x="2955553" y="487"/>
                    </a:moveTo>
                    <a:lnTo>
                      <a:pt x="2824348" y="39682"/>
                    </a:lnTo>
                    <a:cubicBezTo>
                      <a:pt x="2693139" y="78877"/>
                      <a:pt x="2430724" y="157263"/>
                      <a:pt x="2173489" y="249809"/>
                    </a:cubicBezTo>
                    <a:cubicBezTo>
                      <a:pt x="1916253" y="342356"/>
                      <a:pt x="1664202" y="449063"/>
                      <a:pt x="1411357" y="553767"/>
                    </a:cubicBezTo>
                    <a:cubicBezTo>
                      <a:pt x="1158512" y="658470"/>
                      <a:pt x="904872" y="761170"/>
                      <a:pt x="669597" y="900381"/>
                    </a:cubicBezTo>
                    <a:cubicBezTo>
                      <a:pt x="434322" y="1039593"/>
                      <a:pt x="217408" y="1215312"/>
                      <a:pt x="108953" y="1303174"/>
                    </a:cubicBezTo>
                    <a:lnTo>
                      <a:pt x="494" y="139103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6" name="Freeform: Shape 3535">
                <a:extLst>
                  <a:ext uri="{FF2B5EF4-FFF2-40B4-BE49-F238E27FC236}">
                    <a16:creationId xmlns:a16="http://schemas.microsoft.com/office/drawing/2014/main" id="{65777904-3F5A-8A79-F959-87109B1414C1}"/>
                  </a:ext>
                </a:extLst>
              </p:cNvPr>
              <p:cNvSpPr/>
              <p:nvPr/>
            </p:nvSpPr>
            <p:spPr>
              <a:xfrm>
                <a:off x="7985293" y="3020393"/>
                <a:ext cx="2990768" cy="1331578"/>
              </a:xfrm>
              <a:custGeom>
                <a:avLst/>
                <a:gdLst>
                  <a:gd name="connsiteX0" fmla="*/ 2991264 w 2990768"/>
                  <a:gd name="connsiteY0" fmla="*/ 489 h 1331578"/>
                  <a:gd name="connsiteX1" fmla="*/ 2859685 w 2990768"/>
                  <a:gd name="connsiteY1" fmla="*/ 39070 h 1331578"/>
                  <a:gd name="connsiteX2" fmla="*/ 2206968 w 2990768"/>
                  <a:gd name="connsiteY2" fmla="*/ 246126 h 1331578"/>
                  <a:gd name="connsiteX3" fmla="*/ 1442603 w 2990768"/>
                  <a:gd name="connsiteY3" fmla="*/ 546397 h 1331578"/>
                  <a:gd name="connsiteX4" fmla="*/ 694148 w 2990768"/>
                  <a:gd name="connsiteY4" fmla="*/ 881956 h 1331578"/>
                  <a:gd name="connsiteX5" fmla="*/ 113786 w 2990768"/>
                  <a:gd name="connsiteY5" fmla="*/ 1252193 h 1331578"/>
                  <a:gd name="connsiteX6" fmla="*/ 495 w 2990768"/>
                  <a:gd name="connsiteY6" fmla="*/ 1332068 h 133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768" h="1331578">
                    <a:moveTo>
                      <a:pt x="2991264" y="489"/>
                    </a:moveTo>
                    <a:lnTo>
                      <a:pt x="2859685" y="39070"/>
                    </a:lnTo>
                    <a:cubicBezTo>
                      <a:pt x="2728107" y="77650"/>
                      <a:pt x="2464946" y="154808"/>
                      <a:pt x="2206968" y="246126"/>
                    </a:cubicBezTo>
                    <a:cubicBezTo>
                      <a:pt x="1948990" y="337444"/>
                      <a:pt x="1696193" y="442922"/>
                      <a:pt x="1442603" y="546397"/>
                    </a:cubicBezTo>
                    <a:cubicBezTo>
                      <a:pt x="1189014" y="649872"/>
                      <a:pt x="934632" y="751344"/>
                      <a:pt x="694148" y="881956"/>
                    </a:cubicBezTo>
                    <a:cubicBezTo>
                      <a:pt x="453665" y="1012566"/>
                      <a:pt x="227080" y="1172319"/>
                      <a:pt x="113786" y="1252193"/>
                    </a:cubicBezTo>
                    <a:lnTo>
                      <a:pt x="495" y="13320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7" name="Freeform: Shape 3536">
                <a:extLst>
                  <a:ext uri="{FF2B5EF4-FFF2-40B4-BE49-F238E27FC236}">
                    <a16:creationId xmlns:a16="http://schemas.microsoft.com/office/drawing/2014/main" id="{832A0E34-6F3B-74D6-5699-C7E1FA6F815D}"/>
                  </a:ext>
                </a:extLst>
              </p:cNvPr>
              <p:cNvSpPr/>
              <p:nvPr/>
            </p:nvSpPr>
            <p:spPr>
              <a:xfrm>
                <a:off x="8002838" y="3053289"/>
                <a:ext cx="2983533" cy="1328352"/>
              </a:xfrm>
              <a:custGeom>
                <a:avLst/>
                <a:gdLst>
                  <a:gd name="connsiteX0" fmla="*/ 2984028 w 2983533"/>
                  <a:gd name="connsiteY0" fmla="*/ 487 h 1328352"/>
                  <a:gd name="connsiteX1" fmla="*/ 2851235 w 2983533"/>
                  <a:gd name="connsiteY1" fmla="*/ 34920 h 1328352"/>
                  <a:gd name="connsiteX2" fmla="*/ 2193738 w 2983533"/>
                  <a:gd name="connsiteY2" fmla="*/ 225361 h 1328352"/>
                  <a:gd name="connsiteX3" fmla="*/ 1428539 w 2983533"/>
                  <a:gd name="connsiteY3" fmla="*/ 521319 h 1328352"/>
                  <a:gd name="connsiteX4" fmla="*/ 682728 w 2983533"/>
                  <a:gd name="connsiteY4" fmla="*/ 860385 h 1328352"/>
                  <a:gd name="connsiteX5" fmla="*/ 111517 w 2983533"/>
                  <a:gd name="connsiteY5" fmla="*/ 1245289 h 1328352"/>
                  <a:gd name="connsiteX6" fmla="*/ 494 w 2983533"/>
                  <a:gd name="connsiteY6" fmla="*/ 1328840 h 13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3533" h="1328352">
                    <a:moveTo>
                      <a:pt x="2984028" y="487"/>
                    </a:moveTo>
                    <a:lnTo>
                      <a:pt x="2851235" y="34920"/>
                    </a:lnTo>
                    <a:cubicBezTo>
                      <a:pt x="2718442" y="69352"/>
                      <a:pt x="2452857" y="138222"/>
                      <a:pt x="2193738" y="225361"/>
                    </a:cubicBezTo>
                    <a:cubicBezTo>
                      <a:pt x="1934622" y="312501"/>
                      <a:pt x="1681978" y="417912"/>
                      <a:pt x="1428539" y="521319"/>
                    </a:cubicBezTo>
                    <a:cubicBezTo>
                      <a:pt x="1175100" y="624728"/>
                      <a:pt x="920867" y="726132"/>
                      <a:pt x="682728" y="860385"/>
                    </a:cubicBezTo>
                    <a:cubicBezTo>
                      <a:pt x="444589" y="994637"/>
                      <a:pt x="222544" y="1161739"/>
                      <a:pt x="111517" y="1245289"/>
                    </a:cubicBezTo>
                    <a:lnTo>
                      <a:pt x="494" y="132884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8" name="Freeform: Shape 3537">
                <a:extLst>
                  <a:ext uri="{FF2B5EF4-FFF2-40B4-BE49-F238E27FC236}">
                    <a16:creationId xmlns:a16="http://schemas.microsoft.com/office/drawing/2014/main" id="{8909B419-79D7-1711-0921-C12107B857F6}"/>
                  </a:ext>
                </a:extLst>
              </p:cNvPr>
              <p:cNvSpPr/>
              <p:nvPr/>
            </p:nvSpPr>
            <p:spPr>
              <a:xfrm>
                <a:off x="7968369" y="3053289"/>
                <a:ext cx="3018002" cy="1268649"/>
              </a:xfrm>
              <a:custGeom>
                <a:avLst/>
                <a:gdLst>
                  <a:gd name="connsiteX0" fmla="*/ 3018498 w 3018002"/>
                  <a:gd name="connsiteY0" fmla="*/ 489 h 1268649"/>
                  <a:gd name="connsiteX1" fmla="*/ 2885347 w 3018002"/>
                  <a:gd name="connsiteY1" fmla="*/ 34300 h 1268649"/>
                  <a:gd name="connsiteX2" fmla="*/ 2226054 w 3018002"/>
                  <a:gd name="connsiteY2" fmla="*/ 221632 h 1268649"/>
                  <a:gd name="connsiteX3" fmla="*/ 1458701 w 3018002"/>
                  <a:gd name="connsiteY3" fmla="*/ 513859 h 1268649"/>
                  <a:gd name="connsiteX4" fmla="*/ 706427 w 3018002"/>
                  <a:gd name="connsiteY4" fmla="*/ 841730 h 1268649"/>
                  <a:gd name="connsiteX5" fmla="*/ 116185 w 3018002"/>
                  <a:gd name="connsiteY5" fmla="*/ 1193675 h 1268649"/>
                  <a:gd name="connsiteX6" fmla="*/ 495 w 3018002"/>
                  <a:gd name="connsiteY6" fmla="*/ 1269139 h 126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8002" h="1268649">
                    <a:moveTo>
                      <a:pt x="3018498" y="489"/>
                    </a:moveTo>
                    <a:lnTo>
                      <a:pt x="2885347" y="34300"/>
                    </a:lnTo>
                    <a:cubicBezTo>
                      <a:pt x="2752192" y="68111"/>
                      <a:pt x="2485890" y="135736"/>
                      <a:pt x="2226054" y="221632"/>
                    </a:cubicBezTo>
                    <a:cubicBezTo>
                      <a:pt x="1966221" y="307527"/>
                      <a:pt x="1712857" y="411694"/>
                      <a:pt x="1458701" y="513859"/>
                    </a:cubicBezTo>
                    <a:cubicBezTo>
                      <a:pt x="1204544" y="616023"/>
                      <a:pt x="949595" y="716183"/>
                      <a:pt x="706427" y="841730"/>
                    </a:cubicBezTo>
                    <a:cubicBezTo>
                      <a:pt x="463262" y="967277"/>
                      <a:pt x="231879" y="1118208"/>
                      <a:pt x="116185" y="1193675"/>
                    </a:cubicBezTo>
                    <a:lnTo>
                      <a:pt x="495" y="12691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39" name="Freeform: Shape 3538">
                <a:extLst>
                  <a:ext uri="{FF2B5EF4-FFF2-40B4-BE49-F238E27FC236}">
                    <a16:creationId xmlns:a16="http://schemas.microsoft.com/office/drawing/2014/main" id="{409D20D8-F80B-42FD-A3B6-1940C80557AC}"/>
                  </a:ext>
                </a:extLst>
              </p:cNvPr>
              <p:cNvSpPr/>
              <p:nvPr/>
            </p:nvSpPr>
            <p:spPr>
              <a:xfrm>
                <a:off x="8678865" y="2054743"/>
                <a:ext cx="2317122" cy="1281336"/>
              </a:xfrm>
              <a:custGeom>
                <a:avLst/>
                <a:gdLst>
                  <a:gd name="connsiteX0" fmla="*/ 2317593 w 2317122"/>
                  <a:gd name="connsiteY0" fmla="*/ 1032205 h 1281336"/>
                  <a:gd name="connsiteX1" fmla="*/ 2190539 w 2317122"/>
                  <a:gd name="connsiteY1" fmla="*/ 1037918 h 1281336"/>
                  <a:gd name="connsiteX2" fmla="*/ 1562946 w 2317122"/>
                  <a:gd name="connsiteY2" fmla="*/ 1088891 h 1281336"/>
                  <a:gd name="connsiteX3" fmla="*/ 838194 w 2317122"/>
                  <a:gd name="connsiteY3" fmla="*/ 1233211 h 1281336"/>
                  <a:gd name="connsiteX4" fmla="*/ 218537 w 2317122"/>
                  <a:gd name="connsiteY4" fmla="*/ 1133914 h 1281336"/>
                  <a:gd name="connsiteX5" fmla="*/ 20050 w 2317122"/>
                  <a:gd name="connsiteY5" fmla="*/ 232452 h 1281336"/>
                  <a:gd name="connsiteX6" fmla="*/ 471 w 2317122"/>
                  <a:gd name="connsiteY6" fmla="*/ 557 h 128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122" h="1281336">
                    <a:moveTo>
                      <a:pt x="2317593" y="1032205"/>
                    </a:moveTo>
                    <a:lnTo>
                      <a:pt x="2190539" y="1037918"/>
                    </a:lnTo>
                    <a:cubicBezTo>
                      <a:pt x="2063485" y="1043631"/>
                      <a:pt x="1809381" y="1055058"/>
                      <a:pt x="1562946" y="1088891"/>
                    </a:cubicBezTo>
                    <a:cubicBezTo>
                      <a:pt x="1316512" y="1122726"/>
                      <a:pt x="1077749" y="1178970"/>
                      <a:pt x="838194" y="1233211"/>
                    </a:cubicBezTo>
                    <a:cubicBezTo>
                      <a:pt x="598639" y="1287453"/>
                      <a:pt x="358290" y="1339690"/>
                      <a:pt x="218537" y="1133914"/>
                    </a:cubicBezTo>
                    <a:cubicBezTo>
                      <a:pt x="78787" y="928139"/>
                      <a:pt x="39629" y="464348"/>
                      <a:pt x="20050" y="232452"/>
                    </a:cubicBezTo>
                    <a:lnTo>
                      <a:pt x="471" y="5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0" name="Freeform: Shape 3539">
                <a:extLst>
                  <a:ext uri="{FF2B5EF4-FFF2-40B4-BE49-F238E27FC236}">
                    <a16:creationId xmlns:a16="http://schemas.microsoft.com/office/drawing/2014/main" id="{A623C615-6C87-446E-D3D6-2F18B9C3DAA9}"/>
                  </a:ext>
                </a:extLst>
              </p:cNvPr>
              <p:cNvSpPr/>
              <p:nvPr/>
            </p:nvSpPr>
            <p:spPr>
              <a:xfrm>
                <a:off x="8709900" y="2039739"/>
                <a:ext cx="2295008" cy="1297098"/>
              </a:xfrm>
              <a:custGeom>
                <a:avLst/>
                <a:gdLst>
                  <a:gd name="connsiteX0" fmla="*/ 2295478 w 2295008"/>
                  <a:gd name="connsiteY0" fmla="*/ 1080508 h 1297098"/>
                  <a:gd name="connsiteX1" fmla="*/ 2167543 w 2295008"/>
                  <a:gd name="connsiteY1" fmla="*/ 1081554 h 1297098"/>
                  <a:gd name="connsiteX2" fmla="*/ 1536636 w 2295008"/>
                  <a:gd name="connsiteY2" fmla="*/ 1113364 h 1297098"/>
                  <a:gd name="connsiteX3" fmla="*/ 812153 w 2295008"/>
                  <a:gd name="connsiteY3" fmla="*/ 1250502 h 1297098"/>
                  <a:gd name="connsiteX4" fmla="*/ 197757 w 2295008"/>
                  <a:gd name="connsiteY4" fmla="*/ 1146311 h 1297098"/>
                  <a:gd name="connsiteX5" fmla="*/ 15941 w 2295008"/>
                  <a:gd name="connsiteY5" fmla="*/ 234830 h 1297098"/>
                  <a:gd name="connsiteX6" fmla="*/ 469 w 2295008"/>
                  <a:gd name="connsiteY6" fmla="*/ 557 h 12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008" h="1297098">
                    <a:moveTo>
                      <a:pt x="2295478" y="1080508"/>
                    </a:moveTo>
                    <a:lnTo>
                      <a:pt x="2167543" y="1081554"/>
                    </a:lnTo>
                    <a:cubicBezTo>
                      <a:pt x="2039603" y="1082600"/>
                      <a:pt x="1783725" y="1084696"/>
                      <a:pt x="1536636" y="1113364"/>
                    </a:cubicBezTo>
                    <a:cubicBezTo>
                      <a:pt x="1289547" y="1142029"/>
                      <a:pt x="1051247" y="1197267"/>
                      <a:pt x="812153" y="1250502"/>
                    </a:cubicBezTo>
                    <a:cubicBezTo>
                      <a:pt x="573058" y="1303737"/>
                      <a:pt x="333172" y="1354969"/>
                      <a:pt x="197757" y="1146311"/>
                    </a:cubicBezTo>
                    <a:cubicBezTo>
                      <a:pt x="62345" y="937653"/>
                      <a:pt x="31409" y="469103"/>
                      <a:pt x="15941" y="234830"/>
                    </a:cubicBezTo>
                    <a:lnTo>
                      <a:pt x="469" y="5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1" name="Freeform: Shape 3540">
                <a:extLst>
                  <a:ext uri="{FF2B5EF4-FFF2-40B4-BE49-F238E27FC236}">
                    <a16:creationId xmlns:a16="http://schemas.microsoft.com/office/drawing/2014/main" id="{0CED20F7-EB78-ADFF-6229-1978D576AFA5}"/>
                  </a:ext>
                </a:extLst>
              </p:cNvPr>
              <p:cNvSpPr/>
              <p:nvPr/>
            </p:nvSpPr>
            <p:spPr>
              <a:xfrm>
                <a:off x="8079121" y="2561565"/>
                <a:ext cx="2934013" cy="868343"/>
              </a:xfrm>
              <a:custGeom>
                <a:avLst/>
                <a:gdLst>
                  <a:gd name="connsiteX0" fmla="*/ 2934504 w 2934013"/>
                  <a:gd name="connsiteY0" fmla="*/ 592135 h 868343"/>
                  <a:gd name="connsiteX1" fmla="*/ 2798880 w 2934013"/>
                  <a:gd name="connsiteY1" fmla="*/ 594084 h 868343"/>
                  <a:gd name="connsiteX2" fmla="*/ 2130582 w 2934013"/>
                  <a:gd name="connsiteY2" fmla="*/ 634591 h 868343"/>
                  <a:gd name="connsiteX3" fmla="*/ 1365133 w 2934013"/>
                  <a:gd name="connsiteY3" fmla="*/ 798068 h 868343"/>
                  <a:gd name="connsiteX4" fmla="*/ 631954 w 2934013"/>
                  <a:gd name="connsiteY4" fmla="*/ 789626 h 868343"/>
                  <a:gd name="connsiteX5" fmla="*/ 101466 w 2934013"/>
                  <a:gd name="connsiteY5" fmla="*/ 164496 h 868343"/>
                  <a:gd name="connsiteX6" fmla="*/ 491 w 2934013"/>
                  <a:gd name="connsiteY6" fmla="*/ 536 h 8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4013" h="868343">
                    <a:moveTo>
                      <a:pt x="2934504" y="592135"/>
                    </a:moveTo>
                    <a:lnTo>
                      <a:pt x="2798880" y="594084"/>
                    </a:lnTo>
                    <a:cubicBezTo>
                      <a:pt x="2663257" y="596034"/>
                      <a:pt x="2392013" y="599937"/>
                      <a:pt x="2130582" y="634591"/>
                    </a:cubicBezTo>
                    <a:cubicBezTo>
                      <a:pt x="1869155" y="669247"/>
                      <a:pt x="1617540" y="734659"/>
                      <a:pt x="1365133" y="798068"/>
                    </a:cubicBezTo>
                    <a:cubicBezTo>
                      <a:pt x="1112726" y="861476"/>
                      <a:pt x="859526" y="922882"/>
                      <a:pt x="631954" y="789626"/>
                    </a:cubicBezTo>
                    <a:cubicBezTo>
                      <a:pt x="404381" y="656370"/>
                      <a:pt x="202438" y="328451"/>
                      <a:pt x="101466" y="164496"/>
                    </a:cubicBezTo>
                    <a:lnTo>
                      <a:pt x="491" y="5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2" name="Freeform: Shape 3541">
                <a:extLst>
                  <a:ext uri="{FF2B5EF4-FFF2-40B4-BE49-F238E27FC236}">
                    <a16:creationId xmlns:a16="http://schemas.microsoft.com/office/drawing/2014/main" id="{26E46955-4D69-9FB3-F7FF-E09472705175}"/>
                  </a:ext>
                </a:extLst>
              </p:cNvPr>
              <p:cNvSpPr/>
              <p:nvPr/>
            </p:nvSpPr>
            <p:spPr>
              <a:xfrm>
                <a:off x="8099677" y="2533888"/>
                <a:ext cx="2913457" cy="890986"/>
              </a:xfrm>
              <a:custGeom>
                <a:avLst/>
                <a:gdLst>
                  <a:gd name="connsiteX0" fmla="*/ 2913948 w 2913457"/>
                  <a:gd name="connsiteY0" fmla="*/ 619813 h 890986"/>
                  <a:gd name="connsiteX1" fmla="*/ 2778536 w 2913457"/>
                  <a:gd name="connsiteY1" fmla="*/ 621474 h 890986"/>
                  <a:gd name="connsiteX2" fmla="*/ 2111313 w 2913457"/>
                  <a:gd name="connsiteY2" fmla="*/ 660539 h 890986"/>
                  <a:gd name="connsiteX3" fmla="*/ 1347146 w 2913457"/>
                  <a:gd name="connsiteY3" fmla="*/ 822287 h 890986"/>
                  <a:gd name="connsiteX4" fmla="*/ 617820 w 2913457"/>
                  <a:gd name="connsiteY4" fmla="*/ 808656 h 890986"/>
                  <a:gd name="connsiteX5" fmla="*/ 98678 w 2913457"/>
                  <a:gd name="connsiteY5" fmla="*/ 168246 h 890986"/>
                  <a:gd name="connsiteX6" fmla="*/ 490 w 2913457"/>
                  <a:gd name="connsiteY6" fmla="*/ 538 h 89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3457" h="890986">
                    <a:moveTo>
                      <a:pt x="2913948" y="619813"/>
                    </a:moveTo>
                    <a:lnTo>
                      <a:pt x="2778536" y="621474"/>
                    </a:lnTo>
                    <a:cubicBezTo>
                      <a:pt x="2643128" y="623138"/>
                      <a:pt x="2372312" y="626459"/>
                      <a:pt x="2111313" y="660539"/>
                    </a:cubicBezTo>
                    <a:cubicBezTo>
                      <a:pt x="1850310" y="694619"/>
                      <a:pt x="1599125" y="759454"/>
                      <a:pt x="1347146" y="822287"/>
                    </a:cubicBezTo>
                    <a:cubicBezTo>
                      <a:pt x="1095167" y="885119"/>
                      <a:pt x="842396" y="945948"/>
                      <a:pt x="617820" y="808656"/>
                    </a:cubicBezTo>
                    <a:cubicBezTo>
                      <a:pt x="393247" y="671365"/>
                      <a:pt x="196867" y="335950"/>
                      <a:pt x="98678" y="168246"/>
                    </a:cubicBezTo>
                    <a:lnTo>
                      <a:pt x="490" y="5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3" name="Freeform: Shape 3542">
                <a:extLst>
                  <a:ext uri="{FF2B5EF4-FFF2-40B4-BE49-F238E27FC236}">
                    <a16:creationId xmlns:a16="http://schemas.microsoft.com/office/drawing/2014/main" id="{7AD75547-6A2B-EC53-68F5-989E72B79F78}"/>
                  </a:ext>
                </a:extLst>
              </p:cNvPr>
              <p:cNvSpPr/>
              <p:nvPr/>
            </p:nvSpPr>
            <p:spPr>
              <a:xfrm>
                <a:off x="8558069" y="3186805"/>
                <a:ext cx="2462581" cy="1750067"/>
              </a:xfrm>
              <a:custGeom>
                <a:avLst/>
                <a:gdLst>
                  <a:gd name="connsiteX0" fmla="*/ 2463056 w 2462581"/>
                  <a:gd name="connsiteY0" fmla="*/ 464 h 1750067"/>
                  <a:gd name="connsiteX1" fmla="*/ 2331404 w 2462581"/>
                  <a:gd name="connsiteY1" fmla="*/ 22601 h 1750067"/>
                  <a:gd name="connsiteX2" fmla="*/ 1683903 w 2462581"/>
                  <a:gd name="connsiteY2" fmla="*/ 168248 h 1750067"/>
                  <a:gd name="connsiteX3" fmla="*/ 946977 w 2462581"/>
                  <a:gd name="connsiteY3" fmla="*/ 473873 h 1750067"/>
                  <a:gd name="connsiteX4" fmla="*/ 303130 w 2462581"/>
                  <a:gd name="connsiteY4" fmla="*/ 908698 h 1750067"/>
                  <a:gd name="connsiteX5" fmla="*/ 36666 w 2462581"/>
                  <a:gd name="connsiteY5" fmla="*/ 1593185 h 1750067"/>
                  <a:gd name="connsiteX6" fmla="*/ 474 w 2462581"/>
                  <a:gd name="connsiteY6" fmla="*/ 1750531 h 175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2581" h="1750067">
                    <a:moveTo>
                      <a:pt x="2463056" y="464"/>
                    </a:moveTo>
                    <a:lnTo>
                      <a:pt x="2331404" y="22601"/>
                    </a:lnTo>
                    <a:cubicBezTo>
                      <a:pt x="2199753" y="44738"/>
                      <a:pt x="1936449" y="89012"/>
                      <a:pt x="1683903" y="168248"/>
                    </a:cubicBezTo>
                    <a:cubicBezTo>
                      <a:pt x="1431357" y="247483"/>
                      <a:pt x="1189562" y="361680"/>
                      <a:pt x="946977" y="473873"/>
                    </a:cubicBezTo>
                    <a:cubicBezTo>
                      <a:pt x="704391" y="586067"/>
                      <a:pt x="461014" y="696257"/>
                      <a:pt x="303130" y="908698"/>
                    </a:cubicBezTo>
                    <a:cubicBezTo>
                      <a:pt x="145246" y="1121142"/>
                      <a:pt x="72862" y="1435835"/>
                      <a:pt x="36666" y="1593185"/>
                    </a:cubicBezTo>
                    <a:lnTo>
                      <a:pt x="474" y="175053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4" name="Freeform: Shape 3543">
                <a:extLst>
                  <a:ext uri="{FF2B5EF4-FFF2-40B4-BE49-F238E27FC236}">
                    <a16:creationId xmlns:a16="http://schemas.microsoft.com/office/drawing/2014/main" id="{5F808FFF-0DAD-F18D-1F44-DFEB34F74BAE}"/>
                  </a:ext>
                </a:extLst>
              </p:cNvPr>
              <p:cNvSpPr/>
              <p:nvPr/>
            </p:nvSpPr>
            <p:spPr>
              <a:xfrm>
                <a:off x="7907078" y="3186805"/>
                <a:ext cx="3113572" cy="1011660"/>
              </a:xfrm>
              <a:custGeom>
                <a:avLst/>
                <a:gdLst>
                  <a:gd name="connsiteX0" fmla="*/ 3114069 w 3113572"/>
                  <a:gd name="connsiteY0" fmla="*/ 489 h 1011660"/>
                  <a:gd name="connsiteX1" fmla="*/ 2975636 w 3113572"/>
                  <a:gd name="connsiteY1" fmla="*/ 14935 h 1011660"/>
                  <a:gd name="connsiteX2" fmla="*/ 2294229 w 3113572"/>
                  <a:gd name="connsiteY2" fmla="*/ 122123 h 1011660"/>
                  <a:gd name="connsiteX3" fmla="*/ 1516616 w 3113572"/>
                  <a:gd name="connsiteY3" fmla="*/ 381598 h 1011660"/>
                  <a:gd name="connsiteX4" fmla="*/ 750707 w 3113572"/>
                  <a:gd name="connsiteY4" fmla="*/ 677973 h 1011660"/>
                  <a:gd name="connsiteX5" fmla="*/ 124844 w 3113572"/>
                  <a:gd name="connsiteY5" fmla="*/ 954794 h 1011660"/>
                  <a:gd name="connsiteX6" fmla="*/ 496 w 3113572"/>
                  <a:gd name="connsiteY6" fmla="*/ 1012149 h 101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572" h="1011660">
                    <a:moveTo>
                      <a:pt x="3114069" y="489"/>
                    </a:moveTo>
                    <a:lnTo>
                      <a:pt x="2975636" y="14935"/>
                    </a:lnTo>
                    <a:cubicBezTo>
                      <a:pt x="2837203" y="29380"/>
                      <a:pt x="2560337" y="58270"/>
                      <a:pt x="2294229" y="122123"/>
                    </a:cubicBezTo>
                    <a:cubicBezTo>
                      <a:pt x="2028120" y="185975"/>
                      <a:pt x="1772763" y="284788"/>
                      <a:pt x="1516616" y="381598"/>
                    </a:cubicBezTo>
                    <a:cubicBezTo>
                      <a:pt x="1260468" y="478408"/>
                      <a:pt x="1003527" y="573215"/>
                      <a:pt x="750707" y="677973"/>
                    </a:cubicBezTo>
                    <a:cubicBezTo>
                      <a:pt x="497890" y="782730"/>
                      <a:pt x="249191" y="897440"/>
                      <a:pt x="124844" y="954794"/>
                    </a:cubicBezTo>
                    <a:lnTo>
                      <a:pt x="496" y="101214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5" name="Freeform: Shape 3544">
                <a:extLst>
                  <a:ext uri="{FF2B5EF4-FFF2-40B4-BE49-F238E27FC236}">
                    <a16:creationId xmlns:a16="http://schemas.microsoft.com/office/drawing/2014/main" id="{1086C8F2-1820-0B58-FDAD-2491233082F0}"/>
                  </a:ext>
                </a:extLst>
              </p:cNvPr>
              <p:cNvSpPr/>
              <p:nvPr/>
            </p:nvSpPr>
            <p:spPr>
              <a:xfrm>
                <a:off x="8528772" y="3186805"/>
                <a:ext cx="2491878" cy="1731903"/>
              </a:xfrm>
              <a:custGeom>
                <a:avLst/>
                <a:gdLst>
                  <a:gd name="connsiteX0" fmla="*/ 2492354 w 2491878"/>
                  <a:gd name="connsiteY0" fmla="*/ 464 h 1731903"/>
                  <a:gd name="connsiteX1" fmla="*/ 2360399 w 2491878"/>
                  <a:gd name="connsiteY1" fmla="*/ 22412 h 1731903"/>
                  <a:gd name="connsiteX2" fmla="*/ 1711369 w 2491878"/>
                  <a:gd name="connsiteY2" fmla="*/ 167113 h 1731903"/>
                  <a:gd name="connsiteX3" fmla="*/ 972613 w 2491878"/>
                  <a:gd name="connsiteY3" fmla="*/ 471603 h 1731903"/>
                  <a:gd name="connsiteX4" fmla="*/ 323273 w 2491878"/>
                  <a:gd name="connsiteY4" fmla="*/ 903022 h 1731903"/>
                  <a:gd name="connsiteX5" fmla="*/ 40636 w 2491878"/>
                  <a:gd name="connsiteY5" fmla="*/ 1577480 h 1731903"/>
                  <a:gd name="connsiteX6" fmla="*/ 475 w 2491878"/>
                  <a:gd name="connsiteY6" fmla="*/ 1732368 h 173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1878" h="1731903">
                    <a:moveTo>
                      <a:pt x="2492354" y="464"/>
                    </a:moveTo>
                    <a:lnTo>
                      <a:pt x="2360399" y="22412"/>
                    </a:lnTo>
                    <a:cubicBezTo>
                      <a:pt x="2228444" y="44360"/>
                      <a:pt x="1964530" y="88256"/>
                      <a:pt x="1711369" y="167113"/>
                    </a:cubicBezTo>
                    <a:cubicBezTo>
                      <a:pt x="1458212" y="245970"/>
                      <a:pt x="1215809" y="359788"/>
                      <a:pt x="972613" y="471603"/>
                    </a:cubicBezTo>
                    <a:cubicBezTo>
                      <a:pt x="729417" y="583419"/>
                      <a:pt x="485429" y="693231"/>
                      <a:pt x="323273" y="903022"/>
                    </a:cubicBezTo>
                    <a:cubicBezTo>
                      <a:pt x="161117" y="1112818"/>
                      <a:pt x="80796" y="1422591"/>
                      <a:pt x="40636" y="1577480"/>
                    </a:cubicBezTo>
                    <a:lnTo>
                      <a:pt x="475" y="17323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6" name="Freeform: Shape 3545">
                <a:extLst>
                  <a:ext uri="{FF2B5EF4-FFF2-40B4-BE49-F238E27FC236}">
                    <a16:creationId xmlns:a16="http://schemas.microsoft.com/office/drawing/2014/main" id="{0B8A3996-729F-F52A-7F7A-091726D74C45}"/>
                  </a:ext>
                </a:extLst>
              </p:cNvPr>
              <p:cNvSpPr/>
              <p:nvPr/>
            </p:nvSpPr>
            <p:spPr>
              <a:xfrm>
                <a:off x="8558069" y="3220597"/>
                <a:ext cx="2469395" cy="1716276"/>
              </a:xfrm>
              <a:custGeom>
                <a:avLst/>
                <a:gdLst>
                  <a:gd name="connsiteX0" fmla="*/ 2469870 w 2469395"/>
                  <a:gd name="connsiteY0" fmla="*/ 462 h 1716276"/>
                  <a:gd name="connsiteX1" fmla="*/ 2337296 w 2469395"/>
                  <a:gd name="connsiteY1" fmla="*/ 18024 h 1716276"/>
                  <a:gd name="connsiteX2" fmla="*/ 1686031 w 2469395"/>
                  <a:gd name="connsiteY2" fmla="*/ 145015 h 1716276"/>
                  <a:gd name="connsiteX3" fmla="*/ 947828 w 2469395"/>
                  <a:gd name="connsiteY3" fmla="*/ 444305 h 1716276"/>
                  <a:gd name="connsiteX4" fmla="*/ 303554 w 2469395"/>
                  <a:gd name="connsiteY4" fmla="*/ 877019 h 1716276"/>
                  <a:gd name="connsiteX5" fmla="*/ 36739 w 2469395"/>
                  <a:gd name="connsiteY5" fmla="*/ 1559743 h 1716276"/>
                  <a:gd name="connsiteX6" fmla="*/ 474 w 2469395"/>
                  <a:gd name="connsiteY6" fmla="*/ 1716739 h 171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9395" h="1716276">
                    <a:moveTo>
                      <a:pt x="2469870" y="462"/>
                    </a:moveTo>
                    <a:lnTo>
                      <a:pt x="2337296" y="18024"/>
                    </a:lnTo>
                    <a:cubicBezTo>
                      <a:pt x="2204723" y="35585"/>
                      <a:pt x="1939573" y="70707"/>
                      <a:pt x="1686031" y="145015"/>
                    </a:cubicBezTo>
                    <a:cubicBezTo>
                      <a:pt x="1432490" y="219323"/>
                      <a:pt x="1190556" y="332815"/>
                      <a:pt x="947828" y="444305"/>
                    </a:cubicBezTo>
                    <a:cubicBezTo>
                      <a:pt x="705101" y="555794"/>
                      <a:pt x="461580" y="665281"/>
                      <a:pt x="303554" y="877019"/>
                    </a:cubicBezTo>
                    <a:cubicBezTo>
                      <a:pt x="145531" y="1088758"/>
                      <a:pt x="73000" y="1402748"/>
                      <a:pt x="36739" y="1559743"/>
                    </a:cubicBezTo>
                    <a:lnTo>
                      <a:pt x="474" y="17167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7" name="Freeform: Shape 3546">
                <a:extLst>
                  <a:ext uri="{FF2B5EF4-FFF2-40B4-BE49-F238E27FC236}">
                    <a16:creationId xmlns:a16="http://schemas.microsoft.com/office/drawing/2014/main" id="{6808E47B-36D8-7852-C686-3F976A54B733}"/>
                  </a:ext>
                </a:extLst>
              </p:cNvPr>
              <p:cNvSpPr/>
              <p:nvPr/>
            </p:nvSpPr>
            <p:spPr>
              <a:xfrm>
                <a:off x="7880363" y="3220597"/>
                <a:ext cx="3147101" cy="914318"/>
              </a:xfrm>
              <a:custGeom>
                <a:avLst/>
                <a:gdLst>
                  <a:gd name="connsiteX0" fmla="*/ 3147599 w 3147101"/>
                  <a:gd name="connsiteY0" fmla="*/ 490 h 914318"/>
                  <a:gd name="connsiteX1" fmla="*/ 3007966 w 3147101"/>
                  <a:gd name="connsiteY1" fmla="*/ 9697 h 914318"/>
                  <a:gd name="connsiteX2" fmla="*/ 2321405 w 3147101"/>
                  <a:gd name="connsiteY2" fmla="*/ 94920 h 914318"/>
                  <a:gd name="connsiteX3" fmla="*/ 1540844 w 3147101"/>
                  <a:gd name="connsiteY3" fmla="*/ 344087 h 914318"/>
                  <a:gd name="connsiteX4" fmla="*/ 769500 w 3147101"/>
                  <a:gd name="connsiteY4" fmla="*/ 626435 h 914318"/>
                  <a:gd name="connsiteX5" fmla="*/ 128531 w 3147101"/>
                  <a:gd name="connsiteY5" fmla="*/ 866411 h 914318"/>
                  <a:gd name="connsiteX6" fmla="*/ 497 w 3147101"/>
                  <a:gd name="connsiteY6" fmla="*/ 914808 h 91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7101" h="914318">
                    <a:moveTo>
                      <a:pt x="3147599" y="490"/>
                    </a:moveTo>
                    <a:lnTo>
                      <a:pt x="3007966" y="9697"/>
                    </a:lnTo>
                    <a:cubicBezTo>
                      <a:pt x="2868334" y="18905"/>
                      <a:pt x="2589065" y="37320"/>
                      <a:pt x="2321405" y="94920"/>
                    </a:cubicBezTo>
                    <a:cubicBezTo>
                      <a:pt x="2053742" y="152520"/>
                      <a:pt x="1797690" y="249305"/>
                      <a:pt x="1540844" y="344087"/>
                    </a:cubicBezTo>
                    <a:cubicBezTo>
                      <a:pt x="1283997" y="438870"/>
                      <a:pt x="1026359" y="531648"/>
                      <a:pt x="769500" y="626435"/>
                    </a:cubicBezTo>
                    <a:cubicBezTo>
                      <a:pt x="512645" y="721222"/>
                      <a:pt x="256569" y="818013"/>
                      <a:pt x="128531" y="866411"/>
                    </a:cubicBezTo>
                    <a:lnTo>
                      <a:pt x="497" y="9148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8" name="Freeform: Shape 3547">
                <a:extLst>
                  <a:ext uri="{FF2B5EF4-FFF2-40B4-BE49-F238E27FC236}">
                    <a16:creationId xmlns:a16="http://schemas.microsoft.com/office/drawing/2014/main" id="{90081763-0116-BEEF-D3CC-0CFFE7A12346}"/>
                  </a:ext>
                </a:extLst>
              </p:cNvPr>
              <p:cNvSpPr/>
              <p:nvPr/>
            </p:nvSpPr>
            <p:spPr>
              <a:xfrm>
                <a:off x="8528772" y="3220597"/>
                <a:ext cx="2498693" cy="1698112"/>
              </a:xfrm>
              <a:custGeom>
                <a:avLst/>
                <a:gdLst>
                  <a:gd name="connsiteX0" fmla="*/ 2499168 w 2498693"/>
                  <a:gd name="connsiteY0" fmla="*/ 463 h 1698112"/>
                  <a:gd name="connsiteX1" fmla="*/ 2366291 w 2498693"/>
                  <a:gd name="connsiteY1" fmla="*/ 17835 h 1698112"/>
                  <a:gd name="connsiteX2" fmla="*/ 1713497 w 2498693"/>
                  <a:gd name="connsiteY2" fmla="*/ 143880 h 1698112"/>
                  <a:gd name="connsiteX3" fmla="*/ 973465 w 2498693"/>
                  <a:gd name="connsiteY3" fmla="*/ 442035 h 1698112"/>
                  <a:gd name="connsiteX4" fmla="*/ 323697 w 2498693"/>
                  <a:gd name="connsiteY4" fmla="*/ 871343 h 1698112"/>
                  <a:gd name="connsiteX5" fmla="*/ 40705 w 2498693"/>
                  <a:gd name="connsiteY5" fmla="*/ 1544038 h 1698112"/>
                  <a:gd name="connsiteX6" fmla="*/ 475 w 2498693"/>
                  <a:gd name="connsiteY6" fmla="*/ 1698576 h 169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693" h="1698112">
                    <a:moveTo>
                      <a:pt x="2499168" y="463"/>
                    </a:moveTo>
                    <a:lnTo>
                      <a:pt x="2366291" y="17835"/>
                    </a:lnTo>
                    <a:cubicBezTo>
                      <a:pt x="2233411" y="35207"/>
                      <a:pt x="1967649" y="69951"/>
                      <a:pt x="1713497" y="143880"/>
                    </a:cubicBezTo>
                    <a:cubicBezTo>
                      <a:pt x="1459345" y="217809"/>
                      <a:pt x="1216802" y="330924"/>
                      <a:pt x="973465" y="442035"/>
                    </a:cubicBezTo>
                    <a:cubicBezTo>
                      <a:pt x="730127" y="553146"/>
                      <a:pt x="485996" y="662254"/>
                      <a:pt x="323697" y="871343"/>
                    </a:cubicBezTo>
                    <a:cubicBezTo>
                      <a:pt x="161402" y="1080434"/>
                      <a:pt x="80938" y="1389505"/>
                      <a:pt x="40705" y="1544038"/>
                    </a:cubicBezTo>
                    <a:lnTo>
                      <a:pt x="475" y="16985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49" name="Freeform: Shape 3548">
                <a:extLst>
                  <a:ext uri="{FF2B5EF4-FFF2-40B4-BE49-F238E27FC236}">
                    <a16:creationId xmlns:a16="http://schemas.microsoft.com/office/drawing/2014/main" id="{DDC86FD6-5B9E-05C3-FF8E-F8CA1CEAAB71}"/>
                  </a:ext>
                </a:extLst>
              </p:cNvPr>
              <p:cNvSpPr/>
              <p:nvPr/>
            </p:nvSpPr>
            <p:spPr>
              <a:xfrm>
                <a:off x="8558069" y="3254524"/>
                <a:ext cx="2475500" cy="1682349"/>
              </a:xfrm>
              <a:custGeom>
                <a:avLst/>
                <a:gdLst>
                  <a:gd name="connsiteX0" fmla="*/ 2475974 w 2475500"/>
                  <a:gd name="connsiteY0" fmla="*/ 461 h 1682349"/>
                  <a:gd name="connsiteX1" fmla="*/ 2342574 w 2475500"/>
                  <a:gd name="connsiteY1" fmla="*/ 13428 h 1682349"/>
                  <a:gd name="connsiteX2" fmla="*/ 1687940 w 2475500"/>
                  <a:gd name="connsiteY2" fmla="*/ 121689 h 1682349"/>
                  <a:gd name="connsiteX3" fmla="*/ 948591 w 2475500"/>
                  <a:gd name="connsiteY3" fmla="*/ 414618 h 1682349"/>
                  <a:gd name="connsiteX4" fmla="*/ 303937 w 2475500"/>
                  <a:gd name="connsiteY4" fmla="*/ 845213 h 1682349"/>
                  <a:gd name="connsiteX5" fmla="*/ 36801 w 2475500"/>
                  <a:gd name="connsiteY5" fmla="*/ 1526170 h 1682349"/>
                  <a:gd name="connsiteX6" fmla="*/ 474 w 2475500"/>
                  <a:gd name="connsiteY6" fmla="*/ 1682811 h 168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5500" h="1682349">
                    <a:moveTo>
                      <a:pt x="2475974" y="461"/>
                    </a:moveTo>
                    <a:lnTo>
                      <a:pt x="2342574" y="13428"/>
                    </a:lnTo>
                    <a:cubicBezTo>
                      <a:pt x="2209174" y="26395"/>
                      <a:pt x="1942370" y="52329"/>
                      <a:pt x="1687940" y="121689"/>
                    </a:cubicBezTo>
                    <a:cubicBezTo>
                      <a:pt x="1433507" y="191049"/>
                      <a:pt x="1191446" y="303835"/>
                      <a:pt x="948591" y="414618"/>
                    </a:cubicBezTo>
                    <a:cubicBezTo>
                      <a:pt x="705736" y="525400"/>
                      <a:pt x="462088" y="634180"/>
                      <a:pt x="303937" y="845213"/>
                    </a:cubicBezTo>
                    <a:cubicBezTo>
                      <a:pt x="145786" y="1056242"/>
                      <a:pt x="73128" y="1369526"/>
                      <a:pt x="36801" y="1526170"/>
                    </a:cubicBezTo>
                    <a:lnTo>
                      <a:pt x="474" y="16828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0" name="Freeform: Shape 3549">
                <a:extLst>
                  <a:ext uri="{FF2B5EF4-FFF2-40B4-BE49-F238E27FC236}">
                    <a16:creationId xmlns:a16="http://schemas.microsoft.com/office/drawing/2014/main" id="{CD81528A-9BE3-7142-7E83-5C60DED34184}"/>
                  </a:ext>
                </a:extLst>
              </p:cNvPr>
              <p:cNvSpPr/>
              <p:nvPr/>
            </p:nvSpPr>
            <p:spPr>
              <a:xfrm>
                <a:off x="7893388" y="3254524"/>
                <a:ext cx="3140181" cy="912307"/>
              </a:xfrm>
              <a:custGeom>
                <a:avLst/>
                <a:gdLst>
                  <a:gd name="connsiteX0" fmla="*/ 3140678 w 3140181"/>
                  <a:gd name="connsiteY0" fmla="*/ 488 h 912307"/>
                  <a:gd name="connsiteX1" fmla="*/ 3000354 w 3140181"/>
                  <a:gd name="connsiteY1" fmla="*/ 5433 h 912307"/>
                  <a:gd name="connsiteX2" fmla="*/ 2311101 w 3140181"/>
                  <a:gd name="connsiteY2" fmla="*/ 73588 h 912307"/>
                  <a:gd name="connsiteX3" fmla="*/ 1530210 w 3140181"/>
                  <a:gd name="connsiteY3" fmla="*/ 318389 h 912307"/>
                  <a:gd name="connsiteX4" fmla="*/ 760926 w 3140181"/>
                  <a:gd name="connsiteY4" fmla="*/ 604600 h 912307"/>
                  <a:gd name="connsiteX5" fmla="*/ 126834 w 3140181"/>
                  <a:gd name="connsiteY5" fmla="*/ 860429 h 912307"/>
                  <a:gd name="connsiteX6" fmla="*/ 496 w 3140181"/>
                  <a:gd name="connsiteY6" fmla="*/ 912795 h 91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0181" h="912307">
                    <a:moveTo>
                      <a:pt x="3140678" y="488"/>
                    </a:moveTo>
                    <a:lnTo>
                      <a:pt x="3000354" y="5433"/>
                    </a:lnTo>
                    <a:cubicBezTo>
                      <a:pt x="2860030" y="10379"/>
                      <a:pt x="2579379" y="20270"/>
                      <a:pt x="2311101" y="73588"/>
                    </a:cubicBezTo>
                    <a:cubicBezTo>
                      <a:pt x="2042820" y="126905"/>
                      <a:pt x="1786912" y="223648"/>
                      <a:pt x="1530210" y="318389"/>
                    </a:cubicBezTo>
                    <a:cubicBezTo>
                      <a:pt x="1273507" y="413129"/>
                      <a:pt x="1016011" y="505866"/>
                      <a:pt x="760926" y="604600"/>
                    </a:cubicBezTo>
                    <a:cubicBezTo>
                      <a:pt x="505841" y="703335"/>
                      <a:pt x="253167" y="808063"/>
                      <a:pt x="126834" y="860429"/>
                    </a:cubicBezTo>
                    <a:lnTo>
                      <a:pt x="496" y="9127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1" name="Freeform: Shape 3550">
                <a:extLst>
                  <a:ext uri="{FF2B5EF4-FFF2-40B4-BE49-F238E27FC236}">
                    <a16:creationId xmlns:a16="http://schemas.microsoft.com/office/drawing/2014/main" id="{AB3C6FE9-087E-4E79-FFAE-12B3899F301F}"/>
                  </a:ext>
                </a:extLst>
              </p:cNvPr>
              <p:cNvSpPr/>
              <p:nvPr/>
            </p:nvSpPr>
            <p:spPr>
              <a:xfrm>
                <a:off x="8528772" y="3254524"/>
                <a:ext cx="2504797" cy="1664185"/>
              </a:xfrm>
              <a:custGeom>
                <a:avLst/>
                <a:gdLst>
                  <a:gd name="connsiteX0" fmla="*/ 2505272 w 2504797"/>
                  <a:gd name="connsiteY0" fmla="*/ 462 h 1664185"/>
                  <a:gd name="connsiteX1" fmla="*/ 2371569 w 2504797"/>
                  <a:gd name="connsiteY1" fmla="*/ 13239 h 1664185"/>
                  <a:gd name="connsiteX2" fmla="*/ 1715406 w 2504797"/>
                  <a:gd name="connsiteY2" fmla="*/ 120554 h 1664185"/>
                  <a:gd name="connsiteX3" fmla="*/ 974227 w 2504797"/>
                  <a:gd name="connsiteY3" fmla="*/ 412348 h 1664185"/>
                  <a:gd name="connsiteX4" fmla="*/ 324081 w 2504797"/>
                  <a:gd name="connsiteY4" fmla="*/ 839537 h 1664185"/>
                  <a:gd name="connsiteX5" fmla="*/ 40770 w 2504797"/>
                  <a:gd name="connsiteY5" fmla="*/ 1510465 h 1664185"/>
                  <a:gd name="connsiteX6" fmla="*/ 475 w 2504797"/>
                  <a:gd name="connsiteY6" fmla="*/ 1664648 h 166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4797" h="1664185">
                    <a:moveTo>
                      <a:pt x="2505272" y="462"/>
                    </a:moveTo>
                    <a:lnTo>
                      <a:pt x="2371569" y="13239"/>
                    </a:lnTo>
                    <a:cubicBezTo>
                      <a:pt x="2237862" y="26017"/>
                      <a:pt x="1970447" y="51573"/>
                      <a:pt x="1715406" y="120554"/>
                    </a:cubicBezTo>
                    <a:cubicBezTo>
                      <a:pt x="1460366" y="189536"/>
                      <a:pt x="1217692" y="301943"/>
                      <a:pt x="974227" y="412348"/>
                    </a:cubicBezTo>
                    <a:cubicBezTo>
                      <a:pt x="730762" y="522752"/>
                      <a:pt x="486504" y="631153"/>
                      <a:pt x="324081" y="839537"/>
                    </a:cubicBezTo>
                    <a:cubicBezTo>
                      <a:pt x="161654" y="1047918"/>
                      <a:pt x="81066" y="1356283"/>
                      <a:pt x="40770" y="1510465"/>
                    </a:cubicBezTo>
                    <a:lnTo>
                      <a:pt x="475" y="16646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2" name="Freeform: Shape 3551">
                <a:extLst>
                  <a:ext uri="{FF2B5EF4-FFF2-40B4-BE49-F238E27FC236}">
                    <a16:creationId xmlns:a16="http://schemas.microsoft.com/office/drawing/2014/main" id="{4866CB78-3F63-ECE0-E79C-4A93ABCD3895}"/>
                  </a:ext>
                </a:extLst>
              </p:cNvPr>
              <p:cNvSpPr/>
              <p:nvPr/>
            </p:nvSpPr>
            <p:spPr>
              <a:xfrm>
                <a:off x="8558069" y="3288570"/>
                <a:ext cx="2480895" cy="1648302"/>
              </a:xfrm>
              <a:custGeom>
                <a:avLst/>
                <a:gdLst>
                  <a:gd name="connsiteX0" fmla="*/ 2481369 w 2480895"/>
                  <a:gd name="connsiteY0" fmla="*/ 460 h 1648302"/>
                  <a:gd name="connsiteX1" fmla="*/ 2347237 w 2480895"/>
                  <a:gd name="connsiteY1" fmla="*/ 8817 h 1648302"/>
                  <a:gd name="connsiteX2" fmla="*/ 1689623 w 2480895"/>
                  <a:gd name="connsiteY2" fmla="*/ 98281 h 1648302"/>
                  <a:gd name="connsiteX3" fmla="*/ 949265 w 2480895"/>
                  <a:gd name="connsiteY3" fmla="*/ 384826 h 1648302"/>
                  <a:gd name="connsiteX4" fmla="*/ 304274 w 2480895"/>
                  <a:gd name="connsiteY4" fmla="*/ 813290 h 1648302"/>
                  <a:gd name="connsiteX5" fmla="*/ 36856 w 2480895"/>
                  <a:gd name="connsiteY5" fmla="*/ 1492473 h 1648302"/>
                  <a:gd name="connsiteX6" fmla="*/ 473 w 2480895"/>
                  <a:gd name="connsiteY6" fmla="*/ 1648763 h 164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0895" h="1648302">
                    <a:moveTo>
                      <a:pt x="2481369" y="460"/>
                    </a:moveTo>
                    <a:lnTo>
                      <a:pt x="2347237" y="8817"/>
                    </a:lnTo>
                    <a:cubicBezTo>
                      <a:pt x="2213106" y="17173"/>
                      <a:pt x="1944843" y="33886"/>
                      <a:pt x="1689623" y="98281"/>
                    </a:cubicBezTo>
                    <a:cubicBezTo>
                      <a:pt x="1434406" y="162675"/>
                      <a:pt x="1192232" y="274752"/>
                      <a:pt x="949265" y="384826"/>
                    </a:cubicBezTo>
                    <a:cubicBezTo>
                      <a:pt x="706298" y="494899"/>
                      <a:pt x="462538" y="602969"/>
                      <a:pt x="304274" y="813290"/>
                    </a:cubicBezTo>
                    <a:cubicBezTo>
                      <a:pt x="146009" y="1023613"/>
                      <a:pt x="73241" y="1336188"/>
                      <a:pt x="36856" y="1492473"/>
                    </a:cubicBezTo>
                    <a:lnTo>
                      <a:pt x="473" y="16487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3" name="Freeform: Shape 3552">
                <a:extLst>
                  <a:ext uri="{FF2B5EF4-FFF2-40B4-BE49-F238E27FC236}">
                    <a16:creationId xmlns:a16="http://schemas.microsoft.com/office/drawing/2014/main" id="{DF315426-B3EF-A1A5-74D3-5F6EA725F516}"/>
                  </a:ext>
                </a:extLst>
              </p:cNvPr>
              <p:cNvSpPr/>
              <p:nvPr/>
            </p:nvSpPr>
            <p:spPr>
              <a:xfrm>
                <a:off x="7868008" y="3288175"/>
                <a:ext cx="3170956" cy="814556"/>
              </a:xfrm>
              <a:custGeom>
                <a:avLst/>
                <a:gdLst>
                  <a:gd name="connsiteX0" fmla="*/ 3171454 w 3170956"/>
                  <a:gd name="connsiteY0" fmla="*/ 884 h 814556"/>
                  <a:gd name="connsiteX1" fmla="*/ 3030131 w 3170956"/>
                  <a:gd name="connsiteY1" fmla="*/ 551 h 814556"/>
                  <a:gd name="connsiteX2" fmla="*/ 2336581 w 3170956"/>
                  <a:gd name="connsiteY2" fmla="*/ 46571 h 814556"/>
                  <a:gd name="connsiteX3" fmla="*/ 1553092 w 3170956"/>
                  <a:gd name="connsiteY3" fmla="*/ 280982 h 814556"/>
                  <a:gd name="connsiteX4" fmla="*/ 778714 w 3170956"/>
                  <a:gd name="connsiteY4" fmla="*/ 553047 h 814556"/>
                  <a:gd name="connsiteX5" fmla="*/ 130327 w 3170956"/>
                  <a:gd name="connsiteY5" fmla="*/ 771717 h 814556"/>
                  <a:gd name="connsiteX6" fmla="*/ 497 w 3170956"/>
                  <a:gd name="connsiteY6" fmla="*/ 815045 h 814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0956" h="814556">
                    <a:moveTo>
                      <a:pt x="3171454" y="884"/>
                    </a:moveTo>
                    <a:lnTo>
                      <a:pt x="3030131" y="551"/>
                    </a:lnTo>
                    <a:cubicBezTo>
                      <a:pt x="2888813" y="219"/>
                      <a:pt x="2606175" y="-446"/>
                      <a:pt x="2336581" y="46571"/>
                    </a:cubicBezTo>
                    <a:cubicBezTo>
                      <a:pt x="2066986" y="93588"/>
                      <a:pt x="1810435" y="188287"/>
                      <a:pt x="1553092" y="280982"/>
                    </a:cubicBezTo>
                    <a:cubicBezTo>
                      <a:pt x="1295749" y="373678"/>
                      <a:pt x="1037613" y="464370"/>
                      <a:pt x="778714" y="553047"/>
                    </a:cubicBezTo>
                    <a:cubicBezTo>
                      <a:pt x="519818" y="641723"/>
                      <a:pt x="260157" y="728386"/>
                      <a:pt x="130327" y="771717"/>
                    </a:cubicBezTo>
                    <a:lnTo>
                      <a:pt x="497" y="81504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4" name="Freeform: Shape 3553">
                <a:extLst>
                  <a:ext uri="{FF2B5EF4-FFF2-40B4-BE49-F238E27FC236}">
                    <a16:creationId xmlns:a16="http://schemas.microsoft.com/office/drawing/2014/main" id="{20F49590-1C2B-69B2-B723-65926378F905}"/>
                  </a:ext>
                </a:extLst>
              </p:cNvPr>
              <p:cNvSpPr/>
              <p:nvPr/>
            </p:nvSpPr>
            <p:spPr>
              <a:xfrm>
                <a:off x="8528772" y="3288570"/>
                <a:ext cx="2510192" cy="1630138"/>
              </a:xfrm>
              <a:custGeom>
                <a:avLst/>
                <a:gdLst>
                  <a:gd name="connsiteX0" fmla="*/ 2510667 w 2510192"/>
                  <a:gd name="connsiteY0" fmla="*/ 461 h 1630138"/>
                  <a:gd name="connsiteX1" fmla="*/ 2376228 w 2510192"/>
                  <a:gd name="connsiteY1" fmla="*/ 8628 h 1630138"/>
                  <a:gd name="connsiteX2" fmla="*/ 1717092 w 2510192"/>
                  <a:gd name="connsiteY2" fmla="*/ 97146 h 1630138"/>
                  <a:gd name="connsiteX3" fmla="*/ 974901 w 2510192"/>
                  <a:gd name="connsiteY3" fmla="*/ 382556 h 1630138"/>
                  <a:gd name="connsiteX4" fmla="*/ 324417 w 2510192"/>
                  <a:gd name="connsiteY4" fmla="*/ 807614 h 1630138"/>
                  <a:gd name="connsiteX5" fmla="*/ 40825 w 2510192"/>
                  <a:gd name="connsiteY5" fmla="*/ 1476772 h 1630138"/>
                  <a:gd name="connsiteX6" fmla="*/ 474 w 2510192"/>
                  <a:gd name="connsiteY6" fmla="*/ 1630600 h 163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192" h="1630138">
                    <a:moveTo>
                      <a:pt x="2510667" y="461"/>
                    </a:moveTo>
                    <a:lnTo>
                      <a:pt x="2376228" y="8628"/>
                    </a:lnTo>
                    <a:cubicBezTo>
                      <a:pt x="2241793" y="16795"/>
                      <a:pt x="1972919" y="33130"/>
                      <a:pt x="1717092" y="97146"/>
                    </a:cubicBezTo>
                    <a:cubicBezTo>
                      <a:pt x="1461261" y="161162"/>
                      <a:pt x="1218478" y="272861"/>
                      <a:pt x="974901" y="382556"/>
                    </a:cubicBezTo>
                    <a:cubicBezTo>
                      <a:pt x="731324" y="492251"/>
                      <a:pt x="486954" y="599942"/>
                      <a:pt x="324417" y="807614"/>
                    </a:cubicBezTo>
                    <a:cubicBezTo>
                      <a:pt x="161881" y="1015289"/>
                      <a:pt x="81176" y="1322944"/>
                      <a:pt x="40825" y="1476772"/>
                    </a:cubicBezTo>
                    <a:lnTo>
                      <a:pt x="474" y="16306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5" name="Freeform: Shape 3554">
                <a:extLst>
                  <a:ext uri="{FF2B5EF4-FFF2-40B4-BE49-F238E27FC236}">
                    <a16:creationId xmlns:a16="http://schemas.microsoft.com/office/drawing/2014/main" id="{34C91D4D-128E-BF44-6212-0680623A3538}"/>
                  </a:ext>
                </a:extLst>
              </p:cNvPr>
              <p:cNvSpPr/>
              <p:nvPr/>
            </p:nvSpPr>
            <p:spPr>
              <a:xfrm>
                <a:off x="8558069" y="3322723"/>
                <a:ext cx="2485573" cy="1614150"/>
              </a:xfrm>
              <a:custGeom>
                <a:avLst/>
                <a:gdLst>
                  <a:gd name="connsiteX0" fmla="*/ 2486047 w 2485573"/>
                  <a:gd name="connsiteY0" fmla="*/ 459 h 1614150"/>
                  <a:gd name="connsiteX1" fmla="*/ 2351279 w 2485573"/>
                  <a:gd name="connsiteY1" fmla="*/ 4191 h 1614150"/>
                  <a:gd name="connsiteX2" fmla="*/ 1691086 w 2485573"/>
                  <a:gd name="connsiteY2" fmla="*/ 74800 h 1614150"/>
                  <a:gd name="connsiteX3" fmla="*/ 949850 w 2485573"/>
                  <a:gd name="connsiteY3" fmla="*/ 354941 h 1614150"/>
                  <a:gd name="connsiteX4" fmla="*/ 304566 w 2485573"/>
                  <a:gd name="connsiteY4" fmla="*/ 781272 h 1614150"/>
                  <a:gd name="connsiteX5" fmla="*/ 36907 w 2485573"/>
                  <a:gd name="connsiteY5" fmla="*/ 1458678 h 1614150"/>
                  <a:gd name="connsiteX6" fmla="*/ 473 w 2485573"/>
                  <a:gd name="connsiteY6" fmla="*/ 1614609 h 161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5573" h="1614150">
                    <a:moveTo>
                      <a:pt x="2486047" y="459"/>
                    </a:moveTo>
                    <a:lnTo>
                      <a:pt x="2351279" y="4191"/>
                    </a:lnTo>
                    <a:cubicBezTo>
                      <a:pt x="2216514" y="7922"/>
                      <a:pt x="1946986" y="15386"/>
                      <a:pt x="1691086" y="74800"/>
                    </a:cubicBezTo>
                    <a:cubicBezTo>
                      <a:pt x="1435185" y="134214"/>
                      <a:pt x="1192914" y="245579"/>
                      <a:pt x="949850" y="354941"/>
                    </a:cubicBezTo>
                    <a:cubicBezTo>
                      <a:pt x="706785" y="464303"/>
                      <a:pt x="462926" y="571662"/>
                      <a:pt x="304566" y="781272"/>
                    </a:cubicBezTo>
                    <a:cubicBezTo>
                      <a:pt x="146203" y="990882"/>
                      <a:pt x="73340" y="1302747"/>
                      <a:pt x="36907" y="1458678"/>
                    </a:cubicBezTo>
                    <a:lnTo>
                      <a:pt x="473" y="16146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6" name="Freeform: Shape 3555">
                <a:extLst>
                  <a:ext uri="{FF2B5EF4-FFF2-40B4-BE49-F238E27FC236}">
                    <a16:creationId xmlns:a16="http://schemas.microsoft.com/office/drawing/2014/main" id="{5483108E-BA09-4055-2C2A-FB81095DD776}"/>
                  </a:ext>
                </a:extLst>
              </p:cNvPr>
              <p:cNvSpPr/>
              <p:nvPr/>
            </p:nvSpPr>
            <p:spPr>
              <a:xfrm>
                <a:off x="7856333" y="3312190"/>
                <a:ext cx="3187309" cy="758109"/>
              </a:xfrm>
              <a:custGeom>
                <a:avLst/>
                <a:gdLst>
                  <a:gd name="connsiteX0" fmla="*/ 3187807 w 3187309"/>
                  <a:gd name="connsiteY0" fmla="*/ 11022 h 758109"/>
                  <a:gd name="connsiteX1" fmla="*/ 3045731 w 3187309"/>
                  <a:gd name="connsiteY1" fmla="*/ 5727 h 758109"/>
                  <a:gd name="connsiteX2" fmla="*/ 2348988 w 3187309"/>
                  <a:gd name="connsiteY2" fmla="*/ 31202 h 758109"/>
                  <a:gd name="connsiteX3" fmla="*/ 1563893 w 3187309"/>
                  <a:gd name="connsiteY3" fmla="*/ 257182 h 758109"/>
                  <a:gd name="connsiteX4" fmla="*/ 787031 w 3187309"/>
                  <a:gd name="connsiteY4" fmla="*/ 521031 h 758109"/>
                  <a:gd name="connsiteX5" fmla="*/ 131955 w 3187309"/>
                  <a:gd name="connsiteY5" fmla="*/ 720015 h 758109"/>
                  <a:gd name="connsiteX6" fmla="*/ 497 w 3187309"/>
                  <a:gd name="connsiteY6" fmla="*/ 758599 h 75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87309" h="758109">
                    <a:moveTo>
                      <a:pt x="3187807" y="11022"/>
                    </a:moveTo>
                    <a:lnTo>
                      <a:pt x="3045731" y="5727"/>
                    </a:lnTo>
                    <a:cubicBezTo>
                      <a:pt x="2903655" y="432"/>
                      <a:pt x="2619507" y="-10159"/>
                      <a:pt x="2348988" y="31202"/>
                    </a:cubicBezTo>
                    <a:cubicBezTo>
                      <a:pt x="2078468" y="72562"/>
                      <a:pt x="1821577" y="165874"/>
                      <a:pt x="1563893" y="257182"/>
                    </a:cubicBezTo>
                    <a:cubicBezTo>
                      <a:pt x="1306209" y="348491"/>
                      <a:pt x="1047730" y="437796"/>
                      <a:pt x="787031" y="521031"/>
                    </a:cubicBezTo>
                    <a:cubicBezTo>
                      <a:pt x="526336" y="604266"/>
                      <a:pt x="263417" y="681434"/>
                      <a:pt x="131955" y="720015"/>
                    </a:cubicBezTo>
                    <a:lnTo>
                      <a:pt x="497" y="7585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7" name="Freeform: Shape 3556">
                <a:extLst>
                  <a:ext uri="{FF2B5EF4-FFF2-40B4-BE49-F238E27FC236}">
                    <a16:creationId xmlns:a16="http://schemas.microsoft.com/office/drawing/2014/main" id="{9B37E56B-C78F-6038-9493-1A2A0E290B83}"/>
                  </a:ext>
                </a:extLst>
              </p:cNvPr>
              <p:cNvSpPr/>
              <p:nvPr/>
            </p:nvSpPr>
            <p:spPr>
              <a:xfrm>
                <a:off x="8528772" y="3322723"/>
                <a:ext cx="2514870" cy="1595986"/>
              </a:xfrm>
              <a:custGeom>
                <a:avLst/>
                <a:gdLst>
                  <a:gd name="connsiteX0" fmla="*/ 2515345 w 2514870"/>
                  <a:gd name="connsiteY0" fmla="*/ 460 h 1595986"/>
                  <a:gd name="connsiteX1" fmla="*/ 2380274 w 2514870"/>
                  <a:gd name="connsiteY1" fmla="*/ 4002 h 1595986"/>
                  <a:gd name="connsiteX2" fmla="*/ 1718552 w 2514870"/>
                  <a:gd name="connsiteY2" fmla="*/ 73665 h 1595986"/>
                  <a:gd name="connsiteX3" fmla="*/ 975486 w 2514870"/>
                  <a:gd name="connsiteY3" fmla="*/ 352671 h 1595986"/>
                  <a:gd name="connsiteX4" fmla="*/ 324710 w 2514870"/>
                  <a:gd name="connsiteY4" fmla="*/ 775596 h 1595986"/>
                  <a:gd name="connsiteX5" fmla="*/ 40873 w 2514870"/>
                  <a:gd name="connsiteY5" fmla="*/ 1442973 h 1595986"/>
                  <a:gd name="connsiteX6" fmla="*/ 474 w 2514870"/>
                  <a:gd name="connsiteY6" fmla="*/ 1596446 h 159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4870" h="1595986">
                    <a:moveTo>
                      <a:pt x="2515345" y="460"/>
                    </a:moveTo>
                    <a:lnTo>
                      <a:pt x="2380274" y="4002"/>
                    </a:lnTo>
                    <a:cubicBezTo>
                      <a:pt x="2245202" y="7545"/>
                      <a:pt x="1975063" y="14629"/>
                      <a:pt x="1718552" y="73665"/>
                    </a:cubicBezTo>
                    <a:cubicBezTo>
                      <a:pt x="1462044" y="132701"/>
                      <a:pt x="1219161" y="243687"/>
                      <a:pt x="975486" y="352671"/>
                    </a:cubicBezTo>
                    <a:cubicBezTo>
                      <a:pt x="731811" y="461654"/>
                      <a:pt x="487341" y="568635"/>
                      <a:pt x="324710" y="775596"/>
                    </a:cubicBezTo>
                    <a:cubicBezTo>
                      <a:pt x="162074" y="982558"/>
                      <a:pt x="81274" y="1289500"/>
                      <a:pt x="40873" y="1442973"/>
                    </a:cubicBezTo>
                    <a:lnTo>
                      <a:pt x="474" y="159644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8" name="Freeform: Shape 3557">
                <a:extLst>
                  <a:ext uri="{FF2B5EF4-FFF2-40B4-BE49-F238E27FC236}">
                    <a16:creationId xmlns:a16="http://schemas.microsoft.com/office/drawing/2014/main" id="{EE7314C9-C7B1-AD65-82E3-02AA319A9227}"/>
                  </a:ext>
                </a:extLst>
              </p:cNvPr>
              <p:cNvSpPr/>
              <p:nvPr/>
            </p:nvSpPr>
            <p:spPr>
              <a:xfrm>
                <a:off x="8558069" y="3355784"/>
                <a:ext cx="2489534" cy="1581089"/>
              </a:xfrm>
              <a:custGeom>
                <a:avLst/>
                <a:gdLst>
                  <a:gd name="connsiteX0" fmla="*/ 2490008 w 2489534"/>
                  <a:gd name="connsiteY0" fmla="*/ 1640 h 1581089"/>
                  <a:gd name="connsiteX1" fmla="*/ 2354706 w 2489534"/>
                  <a:gd name="connsiteY1" fmla="*/ 735 h 1581089"/>
                  <a:gd name="connsiteX2" fmla="*/ 1692325 w 2489534"/>
                  <a:gd name="connsiteY2" fmla="*/ 52439 h 1581089"/>
                  <a:gd name="connsiteX3" fmla="*/ 950345 w 2489534"/>
                  <a:gd name="connsiteY3" fmla="*/ 326159 h 1581089"/>
                  <a:gd name="connsiteX4" fmla="*/ 304815 w 2489534"/>
                  <a:gd name="connsiteY4" fmla="*/ 750350 h 1581089"/>
                  <a:gd name="connsiteX5" fmla="*/ 36947 w 2489534"/>
                  <a:gd name="connsiteY5" fmla="*/ 1425971 h 1581089"/>
                  <a:gd name="connsiteX6" fmla="*/ 473 w 2489534"/>
                  <a:gd name="connsiteY6" fmla="*/ 1581547 h 158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9534" h="1581089">
                    <a:moveTo>
                      <a:pt x="2490008" y="1640"/>
                    </a:moveTo>
                    <a:lnTo>
                      <a:pt x="2354706" y="735"/>
                    </a:lnTo>
                    <a:cubicBezTo>
                      <a:pt x="2219404" y="-171"/>
                      <a:pt x="1948804" y="-1981"/>
                      <a:pt x="1692325" y="52439"/>
                    </a:cubicBezTo>
                    <a:cubicBezTo>
                      <a:pt x="1435847" y="106859"/>
                      <a:pt x="1193492" y="217511"/>
                      <a:pt x="950345" y="326159"/>
                    </a:cubicBezTo>
                    <a:cubicBezTo>
                      <a:pt x="707198" y="434808"/>
                      <a:pt x="463258" y="541454"/>
                      <a:pt x="304815" y="750350"/>
                    </a:cubicBezTo>
                    <a:cubicBezTo>
                      <a:pt x="146368" y="959247"/>
                      <a:pt x="73420" y="1270399"/>
                      <a:pt x="36947" y="1425971"/>
                    </a:cubicBezTo>
                    <a:lnTo>
                      <a:pt x="473" y="15815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59" name="Freeform: Shape 3558">
                <a:extLst>
                  <a:ext uri="{FF2B5EF4-FFF2-40B4-BE49-F238E27FC236}">
                    <a16:creationId xmlns:a16="http://schemas.microsoft.com/office/drawing/2014/main" id="{5E2906C8-E639-F0F9-8572-ADEBD7341D82}"/>
                  </a:ext>
                </a:extLst>
              </p:cNvPr>
              <p:cNvSpPr/>
              <p:nvPr/>
            </p:nvSpPr>
            <p:spPr>
              <a:xfrm>
                <a:off x="7845338" y="3331427"/>
                <a:ext cx="3202265" cy="706203"/>
              </a:xfrm>
              <a:custGeom>
                <a:avLst/>
                <a:gdLst>
                  <a:gd name="connsiteX0" fmla="*/ 3202763 w 3202265"/>
                  <a:gd name="connsiteY0" fmla="*/ 26028 h 706203"/>
                  <a:gd name="connsiteX1" fmla="*/ 3060036 w 3202265"/>
                  <a:gd name="connsiteY1" fmla="*/ 15756 h 706203"/>
                  <a:gd name="connsiteX2" fmla="*/ 2360535 w 3202265"/>
                  <a:gd name="connsiteY2" fmla="*/ 20624 h 706203"/>
                  <a:gd name="connsiteX3" fmla="*/ 1574008 w 3202265"/>
                  <a:gd name="connsiteY3" fmla="*/ 238142 h 706203"/>
                  <a:gd name="connsiteX4" fmla="*/ 794841 w 3202265"/>
                  <a:gd name="connsiteY4" fmla="*/ 493725 h 706203"/>
                  <a:gd name="connsiteX5" fmla="*/ 133484 w 3202265"/>
                  <a:gd name="connsiteY5" fmla="*/ 672889 h 706203"/>
                  <a:gd name="connsiteX6" fmla="*/ 498 w 3202265"/>
                  <a:gd name="connsiteY6" fmla="*/ 706692 h 70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2265" h="706203">
                    <a:moveTo>
                      <a:pt x="3202763" y="26028"/>
                    </a:moveTo>
                    <a:lnTo>
                      <a:pt x="3060036" y="15756"/>
                    </a:lnTo>
                    <a:cubicBezTo>
                      <a:pt x="2917313" y="5483"/>
                      <a:pt x="2631859" y="-15062"/>
                      <a:pt x="2360535" y="20624"/>
                    </a:cubicBezTo>
                    <a:cubicBezTo>
                      <a:pt x="2089207" y="56310"/>
                      <a:pt x="1832004" y="148228"/>
                      <a:pt x="1574008" y="238142"/>
                    </a:cubicBezTo>
                    <a:cubicBezTo>
                      <a:pt x="1316013" y="328057"/>
                      <a:pt x="1057226" y="415968"/>
                      <a:pt x="794841" y="493725"/>
                    </a:cubicBezTo>
                    <a:cubicBezTo>
                      <a:pt x="532455" y="571482"/>
                      <a:pt x="266475" y="639085"/>
                      <a:pt x="133484" y="672889"/>
                    </a:cubicBezTo>
                    <a:lnTo>
                      <a:pt x="498" y="7066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0" name="Freeform: Shape 3559">
                <a:extLst>
                  <a:ext uri="{FF2B5EF4-FFF2-40B4-BE49-F238E27FC236}">
                    <a16:creationId xmlns:a16="http://schemas.microsoft.com/office/drawing/2014/main" id="{36E3B36A-8D7A-24AA-15AE-82C123C7232A}"/>
                  </a:ext>
                </a:extLst>
              </p:cNvPr>
              <p:cNvSpPr/>
              <p:nvPr/>
            </p:nvSpPr>
            <p:spPr>
              <a:xfrm>
                <a:off x="8528772" y="3355497"/>
                <a:ext cx="2518831" cy="1563212"/>
              </a:xfrm>
              <a:custGeom>
                <a:avLst/>
                <a:gdLst>
                  <a:gd name="connsiteX0" fmla="*/ 2519306 w 2518831"/>
                  <a:gd name="connsiteY0" fmla="*/ 1928 h 1563212"/>
                  <a:gd name="connsiteX1" fmla="*/ 2383701 w 2518831"/>
                  <a:gd name="connsiteY1" fmla="*/ 833 h 1563212"/>
                  <a:gd name="connsiteX2" fmla="*/ 1719791 w 2518831"/>
                  <a:gd name="connsiteY2" fmla="*/ 51591 h 1563212"/>
                  <a:gd name="connsiteX3" fmla="*/ 975981 w 2518831"/>
                  <a:gd name="connsiteY3" fmla="*/ 324176 h 1563212"/>
                  <a:gd name="connsiteX4" fmla="*/ 324955 w 2518831"/>
                  <a:gd name="connsiteY4" fmla="*/ 744961 h 1563212"/>
                  <a:gd name="connsiteX5" fmla="*/ 40916 w 2518831"/>
                  <a:gd name="connsiteY5" fmla="*/ 1410553 h 1563212"/>
                  <a:gd name="connsiteX6" fmla="*/ 474 w 2518831"/>
                  <a:gd name="connsiteY6" fmla="*/ 1563671 h 156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8831" h="1563212">
                    <a:moveTo>
                      <a:pt x="2519306" y="1928"/>
                    </a:moveTo>
                    <a:lnTo>
                      <a:pt x="2383701" y="833"/>
                    </a:lnTo>
                    <a:cubicBezTo>
                      <a:pt x="2248091" y="-262"/>
                      <a:pt x="1976880" y="-2451"/>
                      <a:pt x="1719791" y="51591"/>
                    </a:cubicBezTo>
                    <a:cubicBezTo>
                      <a:pt x="1462702" y="105633"/>
                      <a:pt x="1219738" y="215906"/>
                      <a:pt x="975981" y="324176"/>
                    </a:cubicBezTo>
                    <a:cubicBezTo>
                      <a:pt x="732224" y="432446"/>
                      <a:pt x="487674" y="538714"/>
                      <a:pt x="324955" y="744961"/>
                    </a:cubicBezTo>
                    <a:cubicBezTo>
                      <a:pt x="162239" y="951210"/>
                      <a:pt x="81358" y="1257439"/>
                      <a:pt x="40916" y="1410553"/>
                    </a:cubicBezTo>
                    <a:lnTo>
                      <a:pt x="474" y="15636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1" name="Freeform: Shape 3560">
                <a:extLst>
                  <a:ext uri="{FF2B5EF4-FFF2-40B4-BE49-F238E27FC236}">
                    <a16:creationId xmlns:a16="http://schemas.microsoft.com/office/drawing/2014/main" id="{E41672BA-AB1F-8134-DDB9-41DEDC923F11}"/>
                  </a:ext>
                </a:extLst>
              </p:cNvPr>
              <p:cNvSpPr/>
              <p:nvPr/>
            </p:nvSpPr>
            <p:spPr>
              <a:xfrm>
                <a:off x="8558069" y="3380620"/>
                <a:ext cx="2492778" cy="1556253"/>
              </a:xfrm>
              <a:custGeom>
                <a:avLst/>
                <a:gdLst>
                  <a:gd name="connsiteX0" fmla="*/ 2493252 w 2492778"/>
                  <a:gd name="connsiteY0" fmla="*/ 11122 h 1556253"/>
                  <a:gd name="connsiteX1" fmla="*/ 2357511 w 2492778"/>
                  <a:gd name="connsiteY1" fmla="*/ 5569 h 1556253"/>
                  <a:gd name="connsiteX2" fmla="*/ 1693338 w 2492778"/>
                  <a:gd name="connsiteY2" fmla="*/ 38326 h 1556253"/>
                  <a:gd name="connsiteX3" fmla="*/ 950750 w 2492778"/>
                  <a:gd name="connsiteY3" fmla="*/ 305612 h 1556253"/>
                  <a:gd name="connsiteX4" fmla="*/ 305016 w 2492778"/>
                  <a:gd name="connsiteY4" fmla="*/ 727660 h 1556253"/>
                  <a:gd name="connsiteX5" fmla="*/ 36980 w 2492778"/>
                  <a:gd name="connsiteY5" fmla="*/ 1401493 h 1556253"/>
                  <a:gd name="connsiteX6" fmla="*/ 473 w 2492778"/>
                  <a:gd name="connsiteY6" fmla="*/ 1556710 h 155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2778" h="1556253">
                    <a:moveTo>
                      <a:pt x="2493252" y="11122"/>
                    </a:moveTo>
                    <a:lnTo>
                      <a:pt x="2357511" y="5569"/>
                    </a:lnTo>
                    <a:cubicBezTo>
                      <a:pt x="2221770" y="16"/>
                      <a:pt x="1950288" y="-11089"/>
                      <a:pt x="1693338" y="38326"/>
                    </a:cubicBezTo>
                    <a:cubicBezTo>
                      <a:pt x="1436385" y="87742"/>
                      <a:pt x="1193965" y="197679"/>
                      <a:pt x="950750" y="305612"/>
                    </a:cubicBezTo>
                    <a:cubicBezTo>
                      <a:pt x="707535" y="413546"/>
                      <a:pt x="463529" y="519477"/>
                      <a:pt x="305016" y="727660"/>
                    </a:cubicBezTo>
                    <a:cubicBezTo>
                      <a:pt x="146503" y="935840"/>
                      <a:pt x="73490" y="1246275"/>
                      <a:pt x="36980" y="1401493"/>
                    </a:cubicBezTo>
                    <a:lnTo>
                      <a:pt x="473" y="15567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2" name="Freeform: Shape 3561">
                <a:extLst>
                  <a:ext uri="{FF2B5EF4-FFF2-40B4-BE49-F238E27FC236}">
                    <a16:creationId xmlns:a16="http://schemas.microsoft.com/office/drawing/2014/main" id="{B9EE916E-AE5E-32BA-3B55-359DBBAE654A}"/>
                  </a:ext>
                </a:extLst>
              </p:cNvPr>
              <p:cNvSpPr/>
              <p:nvPr/>
            </p:nvSpPr>
            <p:spPr>
              <a:xfrm>
                <a:off x="7782435" y="3336829"/>
                <a:ext cx="3268413" cy="437607"/>
              </a:xfrm>
              <a:custGeom>
                <a:avLst/>
                <a:gdLst>
                  <a:gd name="connsiteX0" fmla="*/ 3268913 w 3268413"/>
                  <a:gd name="connsiteY0" fmla="*/ 54954 h 437607"/>
                  <a:gd name="connsiteX1" fmla="*/ 3125092 w 3268413"/>
                  <a:gd name="connsiteY1" fmla="*/ 37241 h 437607"/>
                  <a:gd name="connsiteX2" fmla="*/ 2420521 w 3268413"/>
                  <a:gd name="connsiteY2" fmla="*/ 9195 h 437607"/>
                  <a:gd name="connsiteX3" fmla="*/ 1629457 w 3268413"/>
                  <a:gd name="connsiteY3" fmla="*/ 203517 h 437607"/>
                  <a:gd name="connsiteX4" fmla="*/ 838291 w 3268413"/>
                  <a:gd name="connsiteY4" fmla="*/ 406672 h 437607"/>
                  <a:gd name="connsiteX5" fmla="*/ 142041 w 3268413"/>
                  <a:gd name="connsiteY5" fmla="*/ 435993 h 437607"/>
                  <a:gd name="connsiteX6" fmla="*/ 500 w 3268413"/>
                  <a:gd name="connsiteY6" fmla="*/ 433122 h 43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8413" h="437607">
                    <a:moveTo>
                      <a:pt x="3268913" y="54954"/>
                    </a:moveTo>
                    <a:lnTo>
                      <a:pt x="3125092" y="37241"/>
                    </a:lnTo>
                    <a:cubicBezTo>
                      <a:pt x="2981272" y="19527"/>
                      <a:pt x="2693631" y="-15899"/>
                      <a:pt x="2420521" y="9195"/>
                    </a:cubicBezTo>
                    <a:cubicBezTo>
                      <a:pt x="2147412" y="34290"/>
                      <a:pt x="1888830" y="119905"/>
                      <a:pt x="1629457" y="203517"/>
                    </a:cubicBezTo>
                    <a:cubicBezTo>
                      <a:pt x="1370083" y="287130"/>
                      <a:pt x="1109916" y="368739"/>
                      <a:pt x="838291" y="406672"/>
                    </a:cubicBezTo>
                    <a:cubicBezTo>
                      <a:pt x="566667" y="444606"/>
                      <a:pt x="283583" y="438864"/>
                      <a:pt x="142041" y="435993"/>
                    </a:cubicBezTo>
                    <a:lnTo>
                      <a:pt x="500" y="4331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3" name="Freeform: Shape 3562">
                <a:extLst>
                  <a:ext uri="{FF2B5EF4-FFF2-40B4-BE49-F238E27FC236}">
                    <a16:creationId xmlns:a16="http://schemas.microsoft.com/office/drawing/2014/main" id="{08ADDC8B-C03E-C3DC-58E0-FF098B1677D2}"/>
                  </a:ext>
                </a:extLst>
              </p:cNvPr>
              <p:cNvSpPr/>
              <p:nvPr/>
            </p:nvSpPr>
            <p:spPr>
              <a:xfrm>
                <a:off x="8528772" y="3380134"/>
                <a:ext cx="2522076" cy="1538575"/>
              </a:xfrm>
              <a:custGeom>
                <a:avLst/>
                <a:gdLst>
                  <a:gd name="connsiteX0" fmla="*/ 2522550 w 2522076"/>
                  <a:gd name="connsiteY0" fmla="*/ 11608 h 1538575"/>
                  <a:gd name="connsiteX1" fmla="*/ 2386502 w 2522076"/>
                  <a:gd name="connsiteY1" fmla="*/ 5866 h 1538575"/>
                  <a:gd name="connsiteX2" fmla="*/ 1720804 w 2522076"/>
                  <a:gd name="connsiteY2" fmla="*/ 37677 h 1538575"/>
                  <a:gd name="connsiteX3" fmla="*/ 976386 w 2522076"/>
                  <a:gd name="connsiteY3" fmla="*/ 303828 h 1538575"/>
                  <a:gd name="connsiteX4" fmla="*/ 325159 w 2522076"/>
                  <a:gd name="connsiteY4" fmla="*/ 722470 h 1538575"/>
                  <a:gd name="connsiteX5" fmla="*/ 40949 w 2522076"/>
                  <a:gd name="connsiteY5" fmla="*/ 1386273 h 1538575"/>
                  <a:gd name="connsiteX6" fmla="*/ 474 w 2522076"/>
                  <a:gd name="connsiteY6" fmla="*/ 1539033 h 153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2076" h="1538575">
                    <a:moveTo>
                      <a:pt x="2522550" y="11608"/>
                    </a:moveTo>
                    <a:lnTo>
                      <a:pt x="2386502" y="5866"/>
                    </a:lnTo>
                    <a:cubicBezTo>
                      <a:pt x="2250458" y="124"/>
                      <a:pt x="1978365" y="-11360"/>
                      <a:pt x="1720804" y="37677"/>
                    </a:cubicBezTo>
                    <a:cubicBezTo>
                      <a:pt x="1463243" y="86715"/>
                      <a:pt x="1220211" y="196273"/>
                      <a:pt x="976386" y="303828"/>
                    </a:cubicBezTo>
                    <a:cubicBezTo>
                      <a:pt x="732561" y="411383"/>
                      <a:pt x="487944" y="516935"/>
                      <a:pt x="325159" y="722470"/>
                    </a:cubicBezTo>
                    <a:cubicBezTo>
                      <a:pt x="162374" y="928001"/>
                      <a:pt x="81424" y="1233517"/>
                      <a:pt x="40949" y="1386273"/>
                    </a:cubicBezTo>
                    <a:lnTo>
                      <a:pt x="474" y="153903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4" name="Freeform: Shape 3563">
                <a:extLst>
                  <a:ext uri="{FF2B5EF4-FFF2-40B4-BE49-F238E27FC236}">
                    <a16:creationId xmlns:a16="http://schemas.microsoft.com/office/drawing/2014/main" id="{E7636E33-832C-5621-1433-7330E09CE959}"/>
                  </a:ext>
                </a:extLst>
              </p:cNvPr>
              <p:cNvSpPr/>
              <p:nvPr/>
            </p:nvSpPr>
            <p:spPr>
              <a:xfrm>
                <a:off x="7907078" y="3372125"/>
                <a:ext cx="3146293" cy="826340"/>
              </a:xfrm>
              <a:custGeom>
                <a:avLst/>
                <a:gdLst>
                  <a:gd name="connsiteX0" fmla="*/ 3146788 w 3146293"/>
                  <a:gd name="connsiteY0" fmla="*/ 54021 h 826340"/>
                  <a:gd name="connsiteX1" fmla="*/ 3003926 w 3146293"/>
                  <a:gd name="connsiteY1" fmla="*/ 36121 h 826340"/>
                  <a:gd name="connsiteX2" fmla="*/ 2304451 w 3146293"/>
                  <a:gd name="connsiteY2" fmla="*/ 11440 h 826340"/>
                  <a:gd name="connsiteX3" fmla="*/ 1520704 w 3146293"/>
                  <a:gd name="connsiteY3" fmla="*/ 226129 h 826340"/>
                  <a:gd name="connsiteX4" fmla="*/ 752750 w 3146293"/>
                  <a:gd name="connsiteY4" fmla="*/ 507576 h 826340"/>
                  <a:gd name="connsiteX5" fmla="*/ 125183 w 3146293"/>
                  <a:gd name="connsiteY5" fmla="*/ 771959 h 826340"/>
                  <a:gd name="connsiteX6" fmla="*/ 495 w 3146293"/>
                  <a:gd name="connsiteY6" fmla="*/ 826823 h 82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6293" h="826340">
                    <a:moveTo>
                      <a:pt x="3146788" y="54021"/>
                    </a:moveTo>
                    <a:lnTo>
                      <a:pt x="3003926" y="36121"/>
                    </a:lnTo>
                    <a:cubicBezTo>
                      <a:pt x="2861060" y="18221"/>
                      <a:pt x="2575332" y="-17579"/>
                      <a:pt x="2304451" y="11440"/>
                    </a:cubicBezTo>
                    <a:cubicBezTo>
                      <a:pt x="2033569" y="40458"/>
                      <a:pt x="1777534" y="134296"/>
                      <a:pt x="1520704" y="226129"/>
                    </a:cubicBezTo>
                    <a:cubicBezTo>
                      <a:pt x="1263875" y="317963"/>
                      <a:pt x="1006251" y="407794"/>
                      <a:pt x="752750" y="507576"/>
                    </a:cubicBezTo>
                    <a:cubicBezTo>
                      <a:pt x="499249" y="607360"/>
                      <a:pt x="249874" y="717092"/>
                      <a:pt x="125183" y="771959"/>
                    </a:cubicBezTo>
                    <a:lnTo>
                      <a:pt x="495" y="8268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5" name="Freeform: Shape 3564">
                <a:extLst>
                  <a:ext uri="{FF2B5EF4-FFF2-40B4-BE49-F238E27FC236}">
                    <a16:creationId xmlns:a16="http://schemas.microsoft.com/office/drawing/2014/main" id="{E3CE0010-5A0A-E8F9-70BA-D3278231D927}"/>
                  </a:ext>
                </a:extLst>
              </p:cNvPr>
              <p:cNvSpPr/>
              <p:nvPr/>
            </p:nvSpPr>
            <p:spPr>
              <a:xfrm>
                <a:off x="8997718" y="1912246"/>
                <a:ext cx="2055653" cy="1513417"/>
              </a:xfrm>
              <a:custGeom>
                <a:avLst/>
                <a:gdLst>
                  <a:gd name="connsiteX0" fmla="*/ 2056112 w 2055653"/>
                  <a:gd name="connsiteY0" fmla="*/ 1513976 h 1513417"/>
                  <a:gd name="connsiteX1" fmla="*/ 1925700 w 2055653"/>
                  <a:gd name="connsiteY1" fmla="*/ 1472261 h 1513417"/>
                  <a:gd name="connsiteX2" fmla="*/ 1288477 w 2055653"/>
                  <a:gd name="connsiteY2" fmla="*/ 1328506 h 1513417"/>
                  <a:gd name="connsiteX3" fmla="*/ 579429 w 2055653"/>
                  <a:gd name="connsiteY3" fmla="*/ 1400307 h 1513417"/>
                  <a:gd name="connsiteX4" fmla="*/ 35577 w 2055653"/>
                  <a:gd name="connsiteY4" fmla="*/ 1253087 h 1513417"/>
                  <a:gd name="connsiteX5" fmla="*/ 67863 w 2055653"/>
                  <a:gd name="connsiteY5" fmla="*/ 255285 h 1513417"/>
                  <a:gd name="connsiteX6" fmla="*/ 105025 w 2055653"/>
                  <a:gd name="connsiteY6" fmla="*/ 559 h 151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5653" h="1513417">
                    <a:moveTo>
                      <a:pt x="2056112" y="1513976"/>
                    </a:moveTo>
                    <a:lnTo>
                      <a:pt x="1925700" y="1472261"/>
                    </a:lnTo>
                    <a:cubicBezTo>
                      <a:pt x="1795285" y="1430547"/>
                      <a:pt x="1534457" y="1347117"/>
                      <a:pt x="1288477" y="1328506"/>
                    </a:cubicBezTo>
                    <a:cubicBezTo>
                      <a:pt x="1042496" y="1309895"/>
                      <a:pt x="811357" y="1356102"/>
                      <a:pt x="579429" y="1400307"/>
                    </a:cubicBezTo>
                    <a:cubicBezTo>
                      <a:pt x="347499" y="1444511"/>
                      <a:pt x="114777" y="1486712"/>
                      <a:pt x="35577" y="1253087"/>
                    </a:cubicBezTo>
                    <a:cubicBezTo>
                      <a:pt x="-43621" y="1019460"/>
                      <a:pt x="30701" y="510011"/>
                      <a:pt x="67863" y="255285"/>
                    </a:cubicBezTo>
                    <a:lnTo>
                      <a:pt x="105025" y="5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6" name="Freeform: Shape 3565">
                <a:extLst>
                  <a:ext uri="{FF2B5EF4-FFF2-40B4-BE49-F238E27FC236}">
                    <a16:creationId xmlns:a16="http://schemas.microsoft.com/office/drawing/2014/main" id="{6B346FA1-7F47-0D7D-1F4D-5B792039E990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18638" cy="1048243"/>
              </a:xfrm>
              <a:custGeom>
                <a:avLst/>
                <a:gdLst>
                  <a:gd name="connsiteX0" fmla="*/ 2819122 w 2818638"/>
                  <a:gd name="connsiteY0" fmla="*/ 1048787 h 1048243"/>
                  <a:gd name="connsiteX1" fmla="*/ 2679672 w 2818638"/>
                  <a:gd name="connsiteY1" fmla="*/ 1011917 h 1048243"/>
                  <a:gd name="connsiteX2" fmla="*/ 1997263 w 2818638"/>
                  <a:gd name="connsiteY2" fmla="*/ 892390 h 1048243"/>
                  <a:gd name="connsiteX3" fmla="*/ 1233995 w 2818638"/>
                  <a:gd name="connsiteY3" fmla="*/ 993264 h 1048243"/>
                  <a:gd name="connsiteX4" fmla="*/ 527478 w 2818638"/>
                  <a:gd name="connsiteY4" fmla="*/ 933265 h 1048243"/>
                  <a:gd name="connsiteX5" fmla="*/ 80805 w 2818638"/>
                  <a:gd name="connsiteY5" fmla="*/ 192278 h 1048243"/>
                  <a:gd name="connsiteX6" fmla="*/ 484 w 2818638"/>
                  <a:gd name="connsiteY6" fmla="*/ 543 h 104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8638" h="1048243">
                    <a:moveTo>
                      <a:pt x="2819122" y="1048787"/>
                    </a:moveTo>
                    <a:lnTo>
                      <a:pt x="2679672" y="1011917"/>
                    </a:lnTo>
                    <a:cubicBezTo>
                      <a:pt x="2540223" y="975048"/>
                      <a:pt x="2261320" y="901310"/>
                      <a:pt x="1997263" y="892390"/>
                    </a:cubicBezTo>
                    <a:cubicBezTo>
                      <a:pt x="1733210" y="883470"/>
                      <a:pt x="1483999" y="939369"/>
                      <a:pt x="1233995" y="993264"/>
                    </a:cubicBezTo>
                    <a:cubicBezTo>
                      <a:pt x="983992" y="1047160"/>
                      <a:pt x="733196" y="1099052"/>
                      <a:pt x="527478" y="933265"/>
                    </a:cubicBezTo>
                    <a:cubicBezTo>
                      <a:pt x="321760" y="767479"/>
                      <a:pt x="161122" y="384013"/>
                      <a:pt x="80805" y="192278"/>
                    </a:cubicBezTo>
                    <a:lnTo>
                      <a:pt x="484" y="54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7" name="Freeform: Shape 3566">
                <a:extLst>
                  <a:ext uri="{FF2B5EF4-FFF2-40B4-BE49-F238E27FC236}">
                    <a16:creationId xmlns:a16="http://schemas.microsoft.com/office/drawing/2014/main" id="{D8D2C1B2-F252-D72B-5AD0-911775C8CFAD}"/>
                  </a:ext>
                </a:extLst>
              </p:cNvPr>
              <p:cNvSpPr/>
              <p:nvPr/>
            </p:nvSpPr>
            <p:spPr>
              <a:xfrm>
                <a:off x="7880363" y="3383795"/>
                <a:ext cx="3174811" cy="751120"/>
              </a:xfrm>
              <a:custGeom>
                <a:avLst/>
                <a:gdLst>
                  <a:gd name="connsiteX0" fmla="*/ 3175308 w 3174811"/>
                  <a:gd name="connsiteY0" fmla="*/ 76777 h 751120"/>
                  <a:gd name="connsiteX1" fmla="*/ 3031922 w 3174811"/>
                  <a:gd name="connsiteY1" fmla="*/ 53554 h 751120"/>
                  <a:gd name="connsiteX2" fmla="*/ 2330062 w 3174811"/>
                  <a:gd name="connsiteY2" fmla="*/ 6557 h 751120"/>
                  <a:gd name="connsiteX3" fmla="*/ 1544306 w 3174811"/>
                  <a:gd name="connsiteY3" fmla="*/ 210820 h 751120"/>
                  <a:gd name="connsiteX4" fmla="*/ 771233 w 3174811"/>
                  <a:gd name="connsiteY4" fmla="*/ 478199 h 751120"/>
                  <a:gd name="connsiteX5" fmla="*/ 128819 w 3174811"/>
                  <a:gd name="connsiteY5" fmla="*/ 705701 h 751120"/>
                  <a:gd name="connsiteX6" fmla="*/ 496 w 3174811"/>
                  <a:gd name="connsiteY6" fmla="*/ 751604 h 75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4811" h="751120">
                    <a:moveTo>
                      <a:pt x="3175308" y="76777"/>
                    </a:moveTo>
                    <a:lnTo>
                      <a:pt x="3031922" y="53554"/>
                    </a:lnTo>
                    <a:cubicBezTo>
                      <a:pt x="2888537" y="30330"/>
                      <a:pt x="2601763" y="-16117"/>
                      <a:pt x="2330062" y="6557"/>
                    </a:cubicBezTo>
                    <a:cubicBezTo>
                      <a:pt x="2058361" y="29232"/>
                      <a:pt x="1801730" y="121028"/>
                      <a:pt x="1544306" y="210820"/>
                    </a:cubicBezTo>
                    <a:cubicBezTo>
                      <a:pt x="1286883" y="300613"/>
                      <a:pt x="1028666" y="388402"/>
                      <a:pt x="771233" y="478199"/>
                    </a:cubicBezTo>
                    <a:cubicBezTo>
                      <a:pt x="513796" y="567997"/>
                      <a:pt x="257146" y="659799"/>
                      <a:pt x="128819" y="705701"/>
                    </a:cubicBezTo>
                    <a:lnTo>
                      <a:pt x="496" y="7516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8" name="Freeform: Shape 3567">
                <a:extLst>
                  <a:ext uri="{FF2B5EF4-FFF2-40B4-BE49-F238E27FC236}">
                    <a16:creationId xmlns:a16="http://schemas.microsoft.com/office/drawing/2014/main" id="{A2A09D89-7C86-FF10-4CF6-F5BD2C9F1ED6}"/>
                  </a:ext>
                </a:extLst>
              </p:cNvPr>
              <p:cNvSpPr/>
              <p:nvPr/>
            </p:nvSpPr>
            <p:spPr>
              <a:xfrm>
                <a:off x="8997794" y="1912246"/>
                <a:ext cx="2057380" cy="1547841"/>
              </a:xfrm>
              <a:custGeom>
                <a:avLst/>
                <a:gdLst>
                  <a:gd name="connsiteX0" fmla="*/ 2057839 w 2057380"/>
                  <a:gd name="connsiteY0" fmla="*/ 1548399 h 1547841"/>
                  <a:gd name="connsiteX1" fmla="*/ 1927182 w 2057380"/>
                  <a:gd name="connsiteY1" fmla="*/ 1502023 h 1547841"/>
                  <a:gd name="connsiteX2" fmla="*/ 1288964 w 2057380"/>
                  <a:gd name="connsiteY2" fmla="*/ 1339262 h 1547841"/>
                  <a:gd name="connsiteX3" fmla="*/ 579578 w 2057380"/>
                  <a:gd name="connsiteY3" fmla="*/ 1404609 h 1547841"/>
                  <a:gd name="connsiteX4" fmla="*/ 35614 w 2057380"/>
                  <a:gd name="connsiteY4" fmla="*/ 1255237 h 1547841"/>
                  <a:gd name="connsiteX5" fmla="*/ 67806 w 2057380"/>
                  <a:gd name="connsiteY5" fmla="*/ 255642 h 1547841"/>
                  <a:gd name="connsiteX6" fmla="*/ 104949 w 2057380"/>
                  <a:gd name="connsiteY6" fmla="*/ 558 h 1547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7380" h="1547841">
                    <a:moveTo>
                      <a:pt x="2057839" y="1548399"/>
                    </a:moveTo>
                    <a:lnTo>
                      <a:pt x="1927182" y="1502023"/>
                    </a:lnTo>
                    <a:cubicBezTo>
                      <a:pt x="1796525" y="1455646"/>
                      <a:pt x="1535208" y="1362894"/>
                      <a:pt x="1288964" y="1339262"/>
                    </a:cubicBezTo>
                    <a:cubicBezTo>
                      <a:pt x="1042719" y="1315631"/>
                      <a:pt x="811544" y="1361122"/>
                      <a:pt x="579578" y="1404609"/>
                    </a:cubicBezTo>
                    <a:cubicBezTo>
                      <a:pt x="347611" y="1448096"/>
                      <a:pt x="114851" y="1489579"/>
                      <a:pt x="35614" y="1255237"/>
                    </a:cubicBezTo>
                    <a:cubicBezTo>
                      <a:pt x="-43624" y="1020893"/>
                      <a:pt x="30661" y="510727"/>
                      <a:pt x="67806" y="255642"/>
                    </a:cubicBezTo>
                    <a:lnTo>
                      <a:pt x="104949" y="5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69" name="Freeform: Shape 3568">
                <a:extLst>
                  <a:ext uri="{FF2B5EF4-FFF2-40B4-BE49-F238E27FC236}">
                    <a16:creationId xmlns:a16="http://schemas.microsoft.com/office/drawing/2014/main" id="{8C25CE3C-CDE4-390D-D636-BB69E4F665DB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20441" cy="1082667"/>
              </a:xfrm>
              <a:custGeom>
                <a:avLst/>
                <a:gdLst>
                  <a:gd name="connsiteX0" fmla="*/ 2820925 w 2820441"/>
                  <a:gd name="connsiteY0" fmla="*/ 1083210 h 1082667"/>
                  <a:gd name="connsiteX1" fmla="*/ 2681231 w 2820441"/>
                  <a:gd name="connsiteY1" fmla="*/ 1041679 h 1082667"/>
                  <a:gd name="connsiteX2" fmla="*/ 1997830 w 2820441"/>
                  <a:gd name="connsiteY2" fmla="*/ 903146 h 1082667"/>
                  <a:gd name="connsiteX3" fmla="*/ 1234221 w 2820441"/>
                  <a:gd name="connsiteY3" fmla="*/ 997566 h 1082667"/>
                  <a:gd name="connsiteX4" fmla="*/ 527592 w 2820441"/>
                  <a:gd name="connsiteY4" fmla="*/ 935415 h 1082667"/>
                  <a:gd name="connsiteX5" fmla="*/ 80823 w 2820441"/>
                  <a:gd name="connsiteY5" fmla="*/ 192635 h 1082667"/>
                  <a:gd name="connsiteX6" fmla="*/ 484 w 2820441"/>
                  <a:gd name="connsiteY6" fmla="*/ 542 h 108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0441" h="1082667">
                    <a:moveTo>
                      <a:pt x="2820925" y="1083210"/>
                    </a:moveTo>
                    <a:lnTo>
                      <a:pt x="2681231" y="1041679"/>
                    </a:lnTo>
                    <a:cubicBezTo>
                      <a:pt x="2541536" y="1000148"/>
                      <a:pt x="2262146" y="917087"/>
                      <a:pt x="1997830" y="903146"/>
                    </a:cubicBezTo>
                    <a:cubicBezTo>
                      <a:pt x="1733510" y="889206"/>
                      <a:pt x="1484262" y="944388"/>
                      <a:pt x="1234221" y="997566"/>
                    </a:cubicBezTo>
                    <a:cubicBezTo>
                      <a:pt x="984180" y="1050744"/>
                      <a:pt x="733346" y="1101919"/>
                      <a:pt x="527592" y="935415"/>
                    </a:cubicBezTo>
                    <a:cubicBezTo>
                      <a:pt x="321837" y="768912"/>
                      <a:pt x="161162" y="384729"/>
                      <a:pt x="80823" y="192635"/>
                    </a:cubicBezTo>
                    <a:lnTo>
                      <a:pt x="484" y="5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0" name="Freeform: Shape 3569">
                <a:extLst>
                  <a:ext uri="{FF2B5EF4-FFF2-40B4-BE49-F238E27FC236}">
                    <a16:creationId xmlns:a16="http://schemas.microsoft.com/office/drawing/2014/main" id="{1E00C011-08A7-064E-703B-C81C5C774731}"/>
                  </a:ext>
                </a:extLst>
              </p:cNvPr>
              <p:cNvSpPr/>
              <p:nvPr/>
            </p:nvSpPr>
            <p:spPr>
              <a:xfrm>
                <a:off x="7893388" y="3398977"/>
                <a:ext cx="3162869" cy="767853"/>
              </a:xfrm>
              <a:custGeom>
                <a:avLst/>
                <a:gdLst>
                  <a:gd name="connsiteX0" fmla="*/ 3163365 w 3162869"/>
                  <a:gd name="connsiteY0" fmla="*/ 96047 h 767853"/>
                  <a:gd name="connsiteX1" fmla="*/ 3019969 w 3162869"/>
                  <a:gd name="connsiteY1" fmla="*/ 68491 h 767853"/>
                  <a:gd name="connsiteX2" fmla="*/ 2318189 w 3162869"/>
                  <a:gd name="connsiteY2" fmla="*/ 4135 h 767853"/>
                  <a:gd name="connsiteX3" fmla="*/ 1533045 w 3162869"/>
                  <a:gd name="connsiteY3" fmla="*/ 203933 h 767853"/>
                  <a:gd name="connsiteX4" fmla="*/ 762344 w 3162869"/>
                  <a:gd name="connsiteY4" fmla="*/ 475143 h 767853"/>
                  <a:gd name="connsiteX5" fmla="*/ 127067 w 3162869"/>
                  <a:gd name="connsiteY5" fmla="*/ 718473 h 767853"/>
                  <a:gd name="connsiteX6" fmla="*/ 496 w 3162869"/>
                  <a:gd name="connsiteY6" fmla="*/ 768337 h 76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2869" h="767853">
                    <a:moveTo>
                      <a:pt x="3163365" y="96047"/>
                    </a:moveTo>
                    <a:lnTo>
                      <a:pt x="3019969" y="68491"/>
                    </a:lnTo>
                    <a:cubicBezTo>
                      <a:pt x="2876573" y="40934"/>
                      <a:pt x="2589777" y="-14179"/>
                      <a:pt x="2318189" y="4135"/>
                    </a:cubicBezTo>
                    <a:cubicBezTo>
                      <a:pt x="2046601" y="22450"/>
                      <a:pt x="1790220" y="114193"/>
                      <a:pt x="1533045" y="203933"/>
                    </a:cubicBezTo>
                    <a:cubicBezTo>
                      <a:pt x="1275870" y="293672"/>
                      <a:pt x="1017901" y="381409"/>
                      <a:pt x="762344" y="475143"/>
                    </a:cubicBezTo>
                    <a:cubicBezTo>
                      <a:pt x="506788" y="568877"/>
                      <a:pt x="253642" y="668605"/>
                      <a:pt x="127067" y="718473"/>
                    </a:cubicBezTo>
                    <a:lnTo>
                      <a:pt x="496" y="7683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1" name="Freeform: Shape 3570">
                <a:extLst>
                  <a:ext uri="{FF2B5EF4-FFF2-40B4-BE49-F238E27FC236}">
                    <a16:creationId xmlns:a16="http://schemas.microsoft.com/office/drawing/2014/main" id="{2471BBBD-657D-1422-22C7-1D6FA9C58D63}"/>
                  </a:ext>
                </a:extLst>
              </p:cNvPr>
              <p:cNvSpPr/>
              <p:nvPr/>
            </p:nvSpPr>
            <p:spPr>
              <a:xfrm>
                <a:off x="8997842" y="1912246"/>
                <a:ext cx="2058414" cy="1582295"/>
              </a:xfrm>
              <a:custGeom>
                <a:avLst/>
                <a:gdLst>
                  <a:gd name="connsiteX0" fmla="*/ 2058873 w 2058414"/>
                  <a:gd name="connsiteY0" fmla="*/ 1582852 h 1582295"/>
                  <a:gd name="connsiteX1" fmla="*/ 1928070 w 2058414"/>
                  <a:gd name="connsiteY1" fmla="*/ 1531810 h 1582295"/>
                  <a:gd name="connsiteX2" fmla="*/ 1289252 w 2058414"/>
                  <a:gd name="connsiteY2" fmla="*/ 1350028 h 1582295"/>
                  <a:gd name="connsiteX3" fmla="*/ 579665 w 2058414"/>
                  <a:gd name="connsiteY3" fmla="*/ 1408914 h 1582295"/>
                  <a:gd name="connsiteX4" fmla="*/ 35635 w 2058414"/>
                  <a:gd name="connsiteY4" fmla="*/ 1257389 h 1582295"/>
                  <a:gd name="connsiteX5" fmla="*/ 67769 w 2058414"/>
                  <a:gd name="connsiteY5" fmla="*/ 256000 h 1582295"/>
                  <a:gd name="connsiteX6" fmla="*/ 104900 w 2058414"/>
                  <a:gd name="connsiteY6" fmla="*/ 556 h 15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8414" h="1582295">
                    <a:moveTo>
                      <a:pt x="2058873" y="1582852"/>
                    </a:moveTo>
                    <a:lnTo>
                      <a:pt x="1928070" y="1531810"/>
                    </a:lnTo>
                    <a:cubicBezTo>
                      <a:pt x="1797267" y="1480768"/>
                      <a:pt x="1535657" y="1378684"/>
                      <a:pt x="1289252" y="1350028"/>
                    </a:cubicBezTo>
                    <a:cubicBezTo>
                      <a:pt x="1042850" y="1321373"/>
                      <a:pt x="811653" y="1366145"/>
                      <a:pt x="579665" y="1408914"/>
                    </a:cubicBezTo>
                    <a:cubicBezTo>
                      <a:pt x="347675" y="1451683"/>
                      <a:pt x="114893" y="1492449"/>
                      <a:pt x="35635" y="1257389"/>
                    </a:cubicBezTo>
                    <a:cubicBezTo>
                      <a:pt x="-43625" y="1022329"/>
                      <a:pt x="30639" y="511443"/>
                      <a:pt x="67769" y="256000"/>
                    </a:cubicBezTo>
                    <a:lnTo>
                      <a:pt x="104900" y="5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2" name="Freeform: Shape 3571">
                <a:extLst>
                  <a:ext uri="{FF2B5EF4-FFF2-40B4-BE49-F238E27FC236}">
                    <a16:creationId xmlns:a16="http://schemas.microsoft.com/office/drawing/2014/main" id="{33D915B6-F308-4C54-6484-06C3AD77394E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21523" cy="1117122"/>
              </a:xfrm>
              <a:custGeom>
                <a:avLst/>
                <a:gdLst>
                  <a:gd name="connsiteX0" fmla="*/ 2822008 w 2821523"/>
                  <a:gd name="connsiteY0" fmla="*/ 1117663 h 1117122"/>
                  <a:gd name="connsiteX1" fmla="*/ 2682167 w 2821523"/>
                  <a:gd name="connsiteY1" fmla="*/ 1071466 h 1117122"/>
                  <a:gd name="connsiteX2" fmla="*/ 1998166 w 2821523"/>
                  <a:gd name="connsiteY2" fmla="*/ 913912 h 1117122"/>
                  <a:gd name="connsiteX3" fmla="*/ 1234356 w 2821523"/>
                  <a:gd name="connsiteY3" fmla="*/ 1001872 h 1117122"/>
                  <a:gd name="connsiteX4" fmla="*/ 527658 w 2821523"/>
                  <a:gd name="connsiteY4" fmla="*/ 937567 h 1117122"/>
                  <a:gd name="connsiteX5" fmla="*/ 80834 w 2821523"/>
                  <a:gd name="connsiteY5" fmla="*/ 192992 h 1117122"/>
                  <a:gd name="connsiteX6" fmla="*/ 484 w 2821523"/>
                  <a:gd name="connsiteY6" fmla="*/ 541 h 111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1523" h="1117122">
                    <a:moveTo>
                      <a:pt x="2822008" y="1117663"/>
                    </a:moveTo>
                    <a:lnTo>
                      <a:pt x="2682167" y="1071466"/>
                    </a:lnTo>
                    <a:cubicBezTo>
                      <a:pt x="2542326" y="1025270"/>
                      <a:pt x="2262644" y="932877"/>
                      <a:pt x="1998166" y="913912"/>
                    </a:cubicBezTo>
                    <a:cubicBezTo>
                      <a:pt x="1733689" y="894948"/>
                      <a:pt x="1484420" y="949411"/>
                      <a:pt x="1234356" y="1001872"/>
                    </a:cubicBezTo>
                    <a:cubicBezTo>
                      <a:pt x="984293" y="1054332"/>
                      <a:pt x="733438" y="1104789"/>
                      <a:pt x="527658" y="937567"/>
                    </a:cubicBezTo>
                    <a:cubicBezTo>
                      <a:pt x="321881" y="770345"/>
                      <a:pt x="161184" y="385444"/>
                      <a:pt x="80834" y="192992"/>
                    </a:cubicBezTo>
                    <a:lnTo>
                      <a:pt x="484" y="5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3" name="Freeform: Shape 3572">
                <a:extLst>
                  <a:ext uri="{FF2B5EF4-FFF2-40B4-BE49-F238E27FC236}">
                    <a16:creationId xmlns:a16="http://schemas.microsoft.com/office/drawing/2014/main" id="{47DC6F40-3173-EB39-0F5B-BA1A94EC7068}"/>
                  </a:ext>
                </a:extLst>
              </p:cNvPr>
              <p:cNvSpPr/>
              <p:nvPr/>
            </p:nvSpPr>
            <p:spPr>
              <a:xfrm>
                <a:off x="7868008" y="3407962"/>
                <a:ext cx="3188611" cy="694769"/>
              </a:xfrm>
              <a:custGeom>
                <a:avLst/>
                <a:gdLst>
                  <a:gd name="connsiteX0" fmla="*/ 3189108 w 3188611"/>
                  <a:gd name="connsiteY0" fmla="*/ 121534 h 694769"/>
                  <a:gd name="connsiteX1" fmla="*/ 3045397 w 3188611"/>
                  <a:gd name="connsiteY1" fmla="*/ 88642 h 694769"/>
                  <a:gd name="connsiteX2" fmla="*/ 2342096 w 3188611"/>
                  <a:gd name="connsiteY2" fmla="*/ 1918 h 694769"/>
                  <a:gd name="connsiteX3" fmla="*/ 1555299 w 3188611"/>
                  <a:gd name="connsiteY3" fmla="*/ 191246 h 694769"/>
                  <a:gd name="connsiteX4" fmla="*/ 779818 w 3188611"/>
                  <a:gd name="connsiteY4" fmla="*/ 448283 h 694769"/>
                  <a:gd name="connsiteX5" fmla="*/ 130510 w 3188611"/>
                  <a:gd name="connsiteY5" fmla="*/ 654428 h 694769"/>
                  <a:gd name="connsiteX6" fmla="*/ 496 w 3188611"/>
                  <a:gd name="connsiteY6" fmla="*/ 695254 h 69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88611" h="694769">
                    <a:moveTo>
                      <a:pt x="3189108" y="121534"/>
                    </a:moveTo>
                    <a:lnTo>
                      <a:pt x="3045397" y="88642"/>
                    </a:lnTo>
                    <a:cubicBezTo>
                      <a:pt x="2901687" y="55750"/>
                      <a:pt x="2614265" y="-10035"/>
                      <a:pt x="2342096" y="1918"/>
                    </a:cubicBezTo>
                    <a:cubicBezTo>
                      <a:pt x="2069926" y="13870"/>
                      <a:pt x="1813010" y="103560"/>
                      <a:pt x="1555299" y="191246"/>
                    </a:cubicBezTo>
                    <a:cubicBezTo>
                      <a:pt x="1297588" y="278932"/>
                      <a:pt x="1039083" y="364616"/>
                      <a:pt x="779818" y="448283"/>
                    </a:cubicBezTo>
                    <a:cubicBezTo>
                      <a:pt x="520552" y="531950"/>
                      <a:pt x="260523" y="613602"/>
                      <a:pt x="130510" y="654428"/>
                    </a:cubicBezTo>
                    <a:lnTo>
                      <a:pt x="496" y="6952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4" name="Freeform: Shape 3573">
                <a:extLst>
                  <a:ext uri="{FF2B5EF4-FFF2-40B4-BE49-F238E27FC236}">
                    <a16:creationId xmlns:a16="http://schemas.microsoft.com/office/drawing/2014/main" id="{C9CEADFE-B6DE-C718-E731-7EAC9B2AACAD}"/>
                  </a:ext>
                </a:extLst>
              </p:cNvPr>
              <p:cNvSpPr/>
              <p:nvPr/>
            </p:nvSpPr>
            <p:spPr>
              <a:xfrm>
                <a:off x="8997857" y="1912246"/>
                <a:ext cx="2058762" cy="1616765"/>
              </a:xfrm>
              <a:custGeom>
                <a:avLst/>
                <a:gdLst>
                  <a:gd name="connsiteX0" fmla="*/ 2059220 w 2058762"/>
                  <a:gd name="connsiteY0" fmla="*/ 1617321 h 1616765"/>
                  <a:gd name="connsiteX1" fmla="*/ 1928366 w 2058762"/>
                  <a:gd name="connsiteY1" fmla="*/ 1561611 h 1616765"/>
                  <a:gd name="connsiteX2" fmla="*/ 1289350 w 2058762"/>
                  <a:gd name="connsiteY2" fmla="*/ 1360799 h 1616765"/>
                  <a:gd name="connsiteX3" fmla="*/ 579695 w 2058762"/>
                  <a:gd name="connsiteY3" fmla="*/ 1413222 h 1616765"/>
                  <a:gd name="connsiteX4" fmla="*/ 35642 w 2058762"/>
                  <a:gd name="connsiteY4" fmla="*/ 1259543 h 1616765"/>
                  <a:gd name="connsiteX5" fmla="*/ 67757 w 2058762"/>
                  <a:gd name="connsiteY5" fmla="*/ 256357 h 1616765"/>
                  <a:gd name="connsiteX6" fmla="*/ 104885 w 2058762"/>
                  <a:gd name="connsiteY6" fmla="*/ 555 h 161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8762" h="1616765">
                    <a:moveTo>
                      <a:pt x="2059220" y="1617321"/>
                    </a:moveTo>
                    <a:lnTo>
                      <a:pt x="1928366" y="1561611"/>
                    </a:lnTo>
                    <a:cubicBezTo>
                      <a:pt x="1797515" y="1505901"/>
                      <a:pt x="1535806" y="1394481"/>
                      <a:pt x="1289350" y="1360799"/>
                    </a:cubicBezTo>
                    <a:cubicBezTo>
                      <a:pt x="1042897" y="1327116"/>
                      <a:pt x="811693" y="1371170"/>
                      <a:pt x="579695" y="1413222"/>
                    </a:cubicBezTo>
                    <a:cubicBezTo>
                      <a:pt x="347698" y="1455273"/>
                      <a:pt x="114908" y="1495321"/>
                      <a:pt x="35642" y="1259543"/>
                    </a:cubicBezTo>
                    <a:cubicBezTo>
                      <a:pt x="-43626" y="1023765"/>
                      <a:pt x="30631" y="512158"/>
                      <a:pt x="67757" y="256357"/>
                    </a:cubicBezTo>
                    <a:lnTo>
                      <a:pt x="104885" y="5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5" name="Freeform: Shape 3574">
                <a:extLst>
                  <a:ext uri="{FF2B5EF4-FFF2-40B4-BE49-F238E27FC236}">
                    <a16:creationId xmlns:a16="http://schemas.microsoft.com/office/drawing/2014/main" id="{F318315B-2D2C-C436-8148-0092E8E47C69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21885" cy="1151591"/>
              </a:xfrm>
              <a:custGeom>
                <a:avLst/>
                <a:gdLst>
                  <a:gd name="connsiteX0" fmla="*/ 2822370 w 2821885"/>
                  <a:gd name="connsiteY0" fmla="*/ 1152131 h 1151591"/>
                  <a:gd name="connsiteX1" fmla="*/ 2682481 w 2821885"/>
                  <a:gd name="connsiteY1" fmla="*/ 1101267 h 1151591"/>
                  <a:gd name="connsiteX2" fmla="*/ 1998280 w 2821885"/>
                  <a:gd name="connsiteY2" fmla="*/ 924683 h 1151591"/>
                  <a:gd name="connsiteX3" fmla="*/ 1234401 w 2821885"/>
                  <a:gd name="connsiteY3" fmla="*/ 1006179 h 1151591"/>
                  <a:gd name="connsiteX4" fmla="*/ 527679 w 2821885"/>
                  <a:gd name="connsiteY4" fmla="*/ 939720 h 1151591"/>
                  <a:gd name="connsiteX5" fmla="*/ 80838 w 2821885"/>
                  <a:gd name="connsiteY5" fmla="*/ 193350 h 1151591"/>
                  <a:gd name="connsiteX6" fmla="*/ 484 w 2821885"/>
                  <a:gd name="connsiteY6" fmla="*/ 539 h 115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1885" h="1151591">
                    <a:moveTo>
                      <a:pt x="2822370" y="1152131"/>
                    </a:moveTo>
                    <a:lnTo>
                      <a:pt x="2682481" y="1101267"/>
                    </a:lnTo>
                    <a:cubicBezTo>
                      <a:pt x="2542589" y="1050403"/>
                      <a:pt x="2262808" y="948674"/>
                      <a:pt x="1998280" y="924683"/>
                    </a:cubicBezTo>
                    <a:cubicBezTo>
                      <a:pt x="1733751" y="900691"/>
                      <a:pt x="1484472" y="954437"/>
                      <a:pt x="1234401" y="1006179"/>
                    </a:cubicBezTo>
                    <a:cubicBezTo>
                      <a:pt x="984330" y="1057922"/>
                      <a:pt x="733467" y="1107661"/>
                      <a:pt x="527679" y="939720"/>
                    </a:cubicBezTo>
                    <a:cubicBezTo>
                      <a:pt x="321896" y="771781"/>
                      <a:pt x="161192" y="386160"/>
                      <a:pt x="80838" y="193350"/>
                    </a:cubicBezTo>
                    <a:lnTo>
                      <a:pt x="484" y="5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6" name="Freeform: Shape 3575">
                <a:extLst>
                  <a:ext uri="{FF2B5EF4-FFF2-40B4-BE49-F238E27FC236}">
                    <a16:creationId xmlns:a16="http://schemas.microsoft.com/office/drawing/2014/main" id="{EB2CE0F3-DE14-86F3-DA9E-40D2180E7D7B}"/>
                  </a:ext>
                </a:extLst>
              </p:cNvPr>
              <p:cNvSpPr/>
              <p:nvPr/>
            </p:nvSpPr>
            <p:spPr>
              <a:xfrm>
                <a:off x="7856333" y="3417776"/>
                <a:ext cx="3199924" cy="652523"/>
              </a:xfrm>
              <a:custGeom>
                <a:avLst/>
                <a:gdLst>
                  <a:gd name="connsiteX0" fmla="*/ 3200422 w 3199924"/>
                  <a:gd name="connsiteY0" fmla="*/ 146191 h 652523"/>
                  <a:gd name="connsiteX1" fmla="*/ 3056641 w 3199924"/>
                  <a:gd name="connsiteY1" fmla="*/ 108293 h 652523"/>
                  <a:gd name="connsiteX2" fmla="*/ 2352930 w 3199924"/>
                  <a:gd name="connsiteY2" fmla="*/ 849 h 652523"/>
                  <a:gd name="connsiteX3" fmla="*/ 1565469 w 3199924"/>
                  <a:gd name="connsiteY3" fmla="*/ 181688 h 652523"/>
                  <a:gd name="connsiteX4" fmla="*/ 787821 w 3199924"/>
                  <a:gd name="connsiteY4" fmla="*/ 430489 h 652523"/>
                  <a:gd name="connsiteX5" fmla="*/ 132086 w 3199924"/>
                  <a:gd name="connsiteY5" fmla="*/ 616934 h 652523"/>
                  <a:gd name="connsiteX6" fmla="*/ 497 w 3199924"/>
                  <a:gd name="connsiteY6" fmla="*/ 653009 h 652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9924" h="652523">
                    <a:moveTo>
                      <a:pt x="3200422" y="146191"/>
                    </a:moveTo>
                    <a:lnTo>
                      <a:pt x="3056641" y="108293"/>
                    </a:lnTo>
                    <a:cubicBezTo>
                      <a:pt x="2912857" y="70395"/>
                      <a:pt x="2625289" y="-5401"/>
                      <a:pt x="2352930" y="849"/>
                    </a:cubicBezTo>
                    <a:cubicBezTo>
                      <a:pt x="2080570" y="7099"/>
                      <a:pt x="1823416" y="95395"/>
                      <a:pt x="1565469" y="181688"/>
                    </a:cubicBezTo>
                    <a:cubicBezTo>
                      <a:pt x="1307522" y="267980"/>
                      <a:pt x="1048783" y="352269"/>
                      <a:pt x="787821" y="430489"/>
                    </a:cubicBezTo>
                    <a:cubicBezTo>
                      <a:pt x="526858" y="508710"/>
                      <a:pt x="263679" y="580860"/>
                      <a:pt x="132086" y="616934"/>
                    </a:cubicBezTo>
                    <a:lnTo>
                      <a:pt x="497" y="6530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7" name="Freeform: Shape 3576">
                <a:extLst>
                  <a:ext uri="{FF2B5EF4-FFF2-40B4-BE49-F238E27FC236}">
                    <a16:creationId xmlns:a16="http://schemas.microsoft.com/office/drawing/2014/main" id="{F9775B41-AD70-060A-FBD7-CEB3B1903A89}"/>
                  </a:ext>
                </a:extLst>
              </p:cNvPr>
              <p:cNvSpPr/>
              <p:nvPr/>
            </p:nvSpPr>
            <p:spPr>
              <a:xfrm>
                <a:off x="8997842" y="1912246"/>
                <a:ext cx="2058414" cy="1651234"/>
              </a:xfrm>
              <a:custGeom>
                <a:avLst/>
                <a:gdLst>
                  <a:gd name="connsiteX0" fmla="*/ 2058873 w 2058414"/>
                  <a:gd name="connsiteY0" fmla="*/ 1651789 h 1651234"/>
                  <a:gd name="connsiteX1" fmla="*/ 1928070 w 2058414"/>
                  <a:gd name="connsiteY1" fmla="*/ 1591411 h 1651234"/>
                  <a:gd name="connsiteX2" fmla="*/ 1289252 w 2058414"/>
                  <a:gd name="connsiteY2" fmla="*/ 1371569 h 1651234"/>
                  <a:gd name="connsiteX3" fmla="*/ 579665 w 2058414"/>
                  <a:gd name="connsiteY3" fmla="*/ 1417529 h 1651234"/>
                  <a:gd name="connsiteX4" fmla="*/ 35635 w 2058414"/>
                  <a:gd name="connsiteY4" fmla="*/ 1261696 h 1651234"/>
                  <a:gd name="connsiteX5" fmla="*/ 67769 w 2058414"/>
                  <a:gd name="connsiteY5" fmla="*/ 256714 h 1651234"/>
                  <a:gd name="connsiteX6" fmla="*/ 104900 w 2058414"/>
                  <a:gd name="connsiteY6" fmla="*/ 554 h 165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8414" h="1651234">
                    <a:moveTo>
                      <a:pt x="2058873" y="1651789"/>
                    </a:moveTo>
                    <a:lnTo>
                      <a:pt x="1928070" y="1591411"/>
                    </a:lnTo>
                    <a:cubicBezTo>
                      <a:pt x="1797267" y="1531034"/>
                      <a:pt x="1535657" y="1410279"/>
                      <a:pt x="1289252" y="1371569"/>
                    </a:cubicBezTo>
                    <a:cubicBezTo>
                      <a:pt x="1042850" y="1332860"/>
                      <a:pt x="811653" y="1376196"/>
                      <a:pt x="579665" y="1417529"/>
                    </a:cubicBezTo>
                    <a:cubicBezTo>
                      <a:pt x="347675" y="1458862"/>
                      <a:pt x="114893" y="1498192"/>
                      <a:pt x="35635" y="1261696"/>
                    </a:cubicBezTo>
                    <a:cubicBezTo>
                      <a:pt x="-43625" y="1025198"/>
                      <a:pt x="30639" y="512878"/>
                      <a:pt x="67769" y="256714"/>
                    </a:cubicBezTo>
                    <a:lnTo>
                      <a:pt x="104900" y="5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8" name="Freeform: Shape 3577">
                <a:extLst>
                  <a:ext uri="{FF2B5EF4-FFF2-40B4-BE49-F238E27FC236}">
                    <a16:creationId xmlns:a16="http://schemas.microsoft.com/office/drawing/2014/main" id="{9945CE27-1C64-8713-CC25-73C3A4DBA426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21523" cy="1186061"/>
              </a:xfrm>
              <a:custGeom>
                <a:avLst/>
                <a:gdLst>
                  <a:gd name="connsiteX0" fmla="*/ 2822008 w 2821523"/>
                  <a:gd name="connsiteY0" fmla="*/ 1186599 h 1186061"/>
                  <a:gd name="connsiteX1" fmla="*/ 2682167 w 2821523"/>
                  <a:gd name="connsiteY1" fmla="*/ 1131068 h 1186061"/>
                  <a:gd name="connsiteX2" fmla="*/ 1998166 w 2821523"/>
                  <a:gd name="connsiteY2" fmla="*/ 935453 h 1186061"/>
                  <a:gd name="connsiteX3" fmla="*/ 1234356 w 2821523"/>
                  <a:gd name="connsiteY3" fmla="*/ 1010487 h 1186061"/>
                  <a:gd name="connsiteX4" fmla="*/ 527658 w 2821523"/>
                  <a:gd name="connsiteY4" fmla="*/ 941874 h 1186061"/>
                  <a:gd name="connsiteX5" fmla="*/ 80834 w 2821523"/>
                  <a:gd name="connsiteY5" fmla="*/ 193711 h 1186061"/>
                  <a:gd name="connsiteX6" fmla="*/ 484 w 2821523"/>
                  <a:gd name="connsiteY6" fmla="*/ 538 h 118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1523" h="1186061">
                    <a:moveTo>
                      <a:pt x="2822008" y="1186599"/>
                    </a:moveTo>
                    <a:lnTo>
                      <a:pt x="2682167" y="1131068"/>
                    </a:lnTo>
                    <a:cubicBezTo>
                      <a:pt x="2542326" y="1075535"/>
                      <a:pt x="2262644" y="964472"/>
                      <a:pt x="1998166" y="935453"/>
                    </a:cubicBezTo>
                    <a:cubicBezTo>
                      <a:pt x="1733689" y="906435"/>
                      <a:pt x="1484420" y="959463"/>
                      <a:pt x="1234356" y="1010487"/>
                    </a:cubicBezTo>
                    <a:cubicBezTo>
                      <a:pt x="984293" y="1061511"/>
                      <a:pt x="733438" y="1110532"/>
                      <a:pt x="527658" y="941874"/>
                    </a:cubicBezTo>
                    <a:cubicBezTo>
                      <a:pt x="321881" y="773217"/>
                      <a:pt x="161184" y="386876"/>
                      <a:pt x="80834" y="193711"/>
                    </a:cubicBezTo>
                    <a:lnTo>
                      <a:pt x="484" y="5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79" name="Freeform: Shape 3578">
                <a:extLst>
                  <a:ext uri="{FF2B5EF4-FFF2-40B4-BE49-F238E27FC236}">
                    <a16:creationId xmlns:a16="http://schemas.microsoft.com/office/drawing/2014/main" id="{BF85F3F6-EC41-623F-EC1C-C9CD935CCBB1}"/>
                  </a:ext>
                </a:extLst>
              </p:cNvPr>
              <p:cNvSpPr/>
              <p:nvPr/>
            </p:nvSpPr>
            <p:spPr>
              <a:xfrm>
                <a:off x="7845338" y="3426862"/>
                <a:ext cx="3209836" cy="610767"/>
              </a:xfrm>
              <a:custGeom>
                <a:avLst/>
                <a:gdLst>
                  <a:gd name="connsiteX0" fmla="*/ 3210334 w 3209836"/>
                  <a:gd name="connsiteY0" fmla="*/ 171559 h 610767"/>
                  <a:gd name="connsiteX1" fmla="*/ 3066583 w 3209836"/>
                  <a:gd name="connsiteY1" fmla="*/ 128655 h 610767"/>
                  <a:gd name="connsiteX2" fmla="*/ 2362901 w 3209836"/>
                  <a:gd name="connsiteY2" fmla="*/ 489 h 610767"/>
                  <a:gd name="connsiteX3" fmla="*/ 1574955 w 3209836"/>
                  <a:gd name="connsiteY3" fmla="*/ 172825 h 610767"/>
                  <a:gd name="connsiteX4" fmla="*/ 795312 w 3209836"/>
                  <a:gd name="connsiteY4" fmla="*/ 413347 h 610767"/>
                  <a:gd name="connsiteX5" fmla="*/ 133564 w 3209836"/>
                  <a:gd name="connsiteY5" fmla="*/ 579959 h 610767"/>
                  <a:gd name="connsiteX6" fmla="*/ 497 w 3209836"/>
                  <a:gd name="connsiteY6" fmla="*/ 611254 h 61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9836" h="610767">
                    <a:moveTo>
                      <a:pt x="3210334" y="171559"/>
                    </a:moveTo>
                    <a:lnTo>
                      <a:pt x="3066583" y="128655"/>
                    </a:lnTo>
                    <a:cubicBezTo>
                      <a:pt x="2922832" y="85752"/>
                      <a:pt x="2635330" y="-56"/>
                      <a:pt x="2362901" y="489"/>
                    </a:cubicBezTo>
                    <a:cubicBezTo>
                      <a:pt x="2090468" y="1033"/>
                      <a:pt x="1833108" y="87931"/>
                      <a:pt x="1574955" y="172825"/>
                    </a:cubicBezTo>
                    <a:cubicBezTo>
                      <a:pt x="1316801" y="257719"/>
                      <a:pt x="1057855" y="340610"/>
                      <a:pt x="795312" y="413347"/>
                    </a:cubicBezTo>
                    <a:cubicBezTo>
                      <a:pt x="532770" y="486083"/>
                      <a:pt x="266632" y="548669"/>
                      <a:pt x="133564" y="579959"/>
                    </a:cubicBezTo>
                    <a:lnTo>
                      <a:pt x="497" y="61125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0" name="Freeform: Shape 3579">
                <a:extLst>
                  <a:ext uri="{FF2B5EF4-FFF2-40B4-BE49-F238E27FC236}">
                    <a16:creationId xmlns:a16="http://schemas.microsoft.com/office/drawing/2014/main" id="{975DC52E-87E8-4D58-75CA-6D09A5E00BD3}"/>
                  </a:ext>
                </a:extLst>
              </p:cNvPr>
              <p:cNvSpPr/>
              <p:nvPr/>
            </p:nvSpPr>
            <p:spPr>
              <a:xfrm>
                <a:off x="8997794" y="1912246"/>
                <a:ext cx="2057380" cy="1685689"/>
              </a:xfrm>
              <a:custGeom>
                <a:avLst/>
                <a:gdLst>
                  <a:gd name="connsiteX0" fmla="*/ 2057839 w 2057380"/>
                  <a:gd name="connsiteY0" fmla="*/ 1686242 h 1685689"/>
                  <a:gd name="connsiteX1" fmla="*/ 1927182 w 2057380"/>
                  <a:gd name="connsiteY1" fmla="*/ 1621199 h 1685689"/>
                  <a:gd name="connsiteX2" fmla="*/ 1288964 w 2057380"/>
                  <a:gd name="connsiteY2" fmla="*/ 1382335 h 1685689"/>
                  <a:gd name="connsiteX3" fmla="*/ 579578 w 2057380"/>
                  <a:gd name="connsiteY3" fmla="*/ 1421835 h 1685689"/>
                  <a:gd name="connsiteX4" fmla="*/ 35614 w 2057380"/>
                  <a:gd name="connsiteY4" fmla="*/ 1263848 h 1685689"/>
                  <a:gd name="connsiteX5" fmla="*/ 67806 w 2057380"/>
                  <a:gd name="connsiteY5" fmla="*/ 257071 h 1685689"/>
                  <a:gd name="connsiteX6" fmla="*/ 104949 w 2057380"/>
                  <a:gd name="connsiteY6" fmla="*/ 553 h 168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7380" h="1685689">
                    <a:moveTo>
                      <a:pt x="2057839" y="1686242"/>
                    </a:moveTo>
                    <a:lnTo>
                      <a:pt x="1927182" y="1621199"/>
                    </a:lnTo>
                    <a:cubicBezTo>
                      <a:pt x="1796525" y="1556156"/>
                      <a:pt x="1535208" y="1426069"/>
                      <a:pt x="1288964" y="1382335"/>
                    </a:cubicBezTo>
                    <a:cubicBezTo>
                      <a:pt x="1042719" y="1338601"/>
                      <a:pt x="811544" y="1381219"/>
                      <a:pt x="579578" y="1421835"/>
                    </a:cubicBezTo>
                    <a:cubicBezTo>
                      <a:pt x="347611" y="1462450"/>
                      <a:pt x="114851" y="1501062"/>
                      <a:pt x="35614" y="1263848"/>
                    </a:cubicBezTo>
                    <a:cubicBezTo>
                      <a:pt x="-43624" y="1026634"/>
                      <a:pt x="30661" y="513593"/>
                      <a:pt x="67806" y="257071"/>
                    </a:cubicBezTo>
                    <a:lnTo>
                      <a:pt x="104949" y="55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1" name="Freeform: Shape 3580">
                <a:extLst>
                  <a:ext uri="{FF2B5EF4-FFF2-40B4-BE49-F238E27FC236}">
                    <a16:creationId xmlns:a16="http://schemas.microsoft.com/office/drawing/2014/main" id="{9517C04F-7882-1B41-C4D8-9961610971FB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20441" cy="1220515"/>
              </a:xfrm>
              <a:custGeom>
                <a:avLst/>
                <a:gdLst>
                  <a:gd name="connsiteX0" fmla="*/ 2820925 w 2820441"/>
                  <a:gd name="connsiteY0" fmla="*/ 1221053 h 1220515"/>
                  <a:gd name="connsiteX1" fmla="*/ 2681231 w 2820441"/>
                  <a:gd name="connsiteY1" fmla="*/ 1160855 h 1220515"/>
                  <a:gd name="connsiteX2" fmla="*/ 1997830 w 2820441"/>
                  <a:gd name="connsiteY2" fmla="*/ 946219 h 1220515"/>
                  <a:gd name="connsiteX3" fmla="*/ 1234221 w 2820441"/>
                  <a:gd name="connsiteY3" fmla="*/ 1014792 h 1220515"/>
                  <a:gd name="connsiteX4" fmla="*/ 527592 w 2820441"/>
                  <a:gd name="connsiteY4" fmla="*/ 944026 h 1220515"/>
                  <a:gd name="connsiteX5" fmla="*/ 80823 w 2820441"/>
                  <a:gd name="connsiteY5" fmla="*/ 194068 h 1220515"/>
                  <a:gd name="connsiteX6" fmla="*/ 484 w 2820441"/>
                  <a:gd name="connsiteY6" fmla="*/ 537 h 122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0441" h="1220515">
                    <a:moveTo>
                      <a:pt x="2820925" y="1221053"/>
                    </a:moveTo>
                    <a:lnTo>
                      <a:pt x="2681231" y="1160855"/>
                    </a:lnTo>
                    <a:cubicBezTo>
                      <a:pt x="2541536" y="1100658"/>
                      <a:pt x="2262146" y="980262"/>
                      <a:pt x="1997830" y="946219"/>
                    </a:cubicBezTo>
                    <a:cubicBezTo>
                      <a:pt x="1733510" y="912176"/>
                      <a:pt x="1484262" y="964486"/>
                      <a:pt x="1234221" y="1014792"/>
                    </a:cubicBezTo>
                    <a:cubicBezTo>
                      <a:pt x="984180" y="1065099"/>
                      <a:pt x="733346" y="1113402"/>
                      <a:pt x="527592" y="944026"/>
                    </a:cubicBezTo>
                    <a:cubicBezTo>
                      <a:pt x="321837" y="774650"/>
                      <a:pt x="161162" y="387595"/>
                      <a:pt x="80823" y="194068"/>
                    </a:cubicBezTo>
                    <a:lnTo>
                      <a:pt x="484" y="5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2" name="Freeform: Shape 3581">
                <a:extLst>
                  <a:ext uri="{FF2B5EF4-FFF2-40B4-BE49-F238E27FC236}">
                    <a16:creationId xmlns:a16="http://schemas.microsoft.com/office/drawing/2014/main" id="{698C7257-BC92-6937-B495-0D55F9278013}"/>
                  </a:ext>
                </a:extLst>
              </p:cNvPr>
              <p:cNvSpPr/>
              <p:nvPr/>
            </p:nvSpPr>
            <p:spPr>
              <a:xfrm>
                <a:off x="7782435" y="3420007"/>
                <a:ext cx="3270936" cy="360896"/>
              </a:xfrm>
              <a:custGeom>
                <a:avLst/>
                <a:gdLst>
                  <a:gd name="connsiteX0" fmla="*/ 3271436 w 3270936"/>
                  <a:gd name="connsiteY0" fmla="*/ 212848 h 360896"/>
                  <a:gd name="connsiteX1" fmla="*/ 3127276 w 3270936"/>
                  <a:gd name="connsiteY1" fmla="*/ 162489 h 360896"/>
                  <a:gd name="connsiteX2" fmla="*/ 2421311 w 3270936"/>
                  <a:gd name="connsiteY2" fmla="*/ 1349 h 360896"/>
                  <a:gd name="connsiteX3" fmla="*/ 1629772 w 3270936"/>
                  <a:gd name="connsiteY3" fmla="*/ 150470 h 360896"/>
                  <a:gd name="connsiteX4" fmla="*/ 838448 w 3270936"/>
                  <a:gd name="connsiteY4" fmla="*/ 338558 h 360896"/>
                  <a:gd name="connsiteX5" fmla="*/ 142071 w 3270936"/>
                  <a:gd name="connsiteY5" fmla="*/ 355323 h 360896"/>
                  <a:gd name="connsiteX6" fmla="*/ 500 w 3270936"/>
                  <a:gd name="connsiteY6" fmla="*/ 349941 h 36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0936" h="360896">
                    <a:moveTo>
                      <a:pt x="3271436" y="212848"/>
                    </a:moveTo>
                    <a:lnTo>
                      <a:pt x="3127276" y="162489"/>
                    </a:lnTo>
                    <a:cubicBezTo>
                      <a:pt x="2983111" y="112130"/>
                      <a:pt x="2694790" y="11412"/>
                      <a:pt x="2421311" y="1349"/>
                    </a:cubicBezTo>
                    <a:cubicBezTo>
                      <a:pt x="2147833" y="-8713"/>
                      <a:pt x="1889199" y="71880"/>
                      <a:pt x="1629772" y="150470"/>
                    </a:cubicBezTo>
                    <a:cubicBezTo>
                      <a:pt x="1370346" y="229060"/>
                      <a:pt x="1110128" y="305647"/>
                      <a:pt x="838448" y="338558"/>
                    </a:cubicBezTo>
                    <a:cubicBezTo>
                      <a:pt x="566773" y="371469"/>
                      <a:pt x="283638" y="360705"/>
                      <a:pt x="142071" y="355323"/>
                    </a:cubicBezTo>
                    <a:lnTo>
                      <a:pt x="500" y="3499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3" name="Freeform: Shape 3582">
                <a:extLst>
                  <a:ext uri="{FF2B5EF4-FFF2-40B4-BE49-F238E27FC236}">
                    <a16:creationId xmlns:a16="http://schemas.microsoft.com/office/drawing/2014/main" id="{867EA2B1-0270-C366-52DB-ACB2A9C62D9A}"/>
                  </a:ext>
                </a:extLst>
              </p:cNvPr>
              <p:cNvSpPr/>
              <p:nvPr/>
            </p:nvSpPr>
            <p:spPr>
              <a:xfrm>
                <a:off x="8997718" y="1912246"/>
                <a:ext cx="2055653" cy="1720113"/>
              </a:xfrm>
              <a:custGeom>
                <a:avLst/>
                <a:gdLst>
                  <a:gd name="connsiteX0" fmla="*/ 2056112 w 2055653"/>
                  <a:gd name="connsiteY0" fmla="*/ 1720665 h 1720113"/>
                  <a:gd name="connsiteX1" fmla="*/ 1925700 w 2055653"/>
                  <a:gd name="connsiteY1" fmla="*/ 1650960 h 1720113"/>
                  <a:gd name="connsiteX2" fmla="*/ 1288477 w 2055653"/>
                  <a:gd name="connsiteY2" fmla="*/ 1393092 h 1720113"/>
                  <a:gd name="connsiteX3" fmla="*/ 579429 w 2055653"/>
                  <a:gd name="connsiteY3" fmla="*/ 1426136 h 1720113"/>
                  <a:gd name="connsiteX4" fmla="*/ 35577 w 2055653"/>
                  <a:gd name="connsiteY4" fmla="*/ 1265998 h 1720113"/>
                  <a:gd name="connsiteX5" fmla="*/ 67863 w 2055653"/>
                  <a:gd name="connsiteY5" fmla="*/ 257429 h 1720113"/>
                  <a:gd name="connsiteX6" fmla="*/ 105025 w 2055653"/>
                  <a:gd name="connsiteY6" fmla="*/ 552 h 172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5653" h="1720113">
                    <a:moveTo>
                      <a:pt x="2056112" y="1720665"/>
                    </a:moveTo>
                    <a:lnTo>
                      <a:pt x="1925700" y="1650960"/>
                    </a:lnTo>
                    <a:cubicBezTo>
                      <a:pt x="1795285" y="1581255"/>
                      <a:pt x="1534457" y="1441846"/>
                      <a:pt x="1288477" y="1393092"/>
                    </a:cubicBezTo>
                    <a:cubicBezTo>
                      <a:pt x="1042496" y="1344337"/>
                      <a:pt x="811357" y="1386239"/>
                      <a:pt x="579429" y="1426136"/>
                    </a:cubicBezTo>
                    <a:cubicBezTo>
                      <a:pt x="347499" y="1466035"/>
                      <a:pt x="114777" y="1503930"/>
                      <a:pt x="35577" y="1265998"/>
                    </a:cubicBezTo>
                    <a:cubicBezTo>
                      <a:pt x="-43621" y="1028067"/>
                      <a:pt x="30701" y="514309"/>
                      <a:pt x="67863" y="257429"/>
                    </a:cubicBezTo>
                    <a:lnTo>
                      <a:pt x="105025" y="5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4" name="Freeform: Shape 3583">
                <a:extLst>
                  <a:ext uri="{FF2B5EF4-FFF2-40B4-BE49-F238E27FC236}">
                    <a16:creationId xmlns:a16="http://schemas.microsoft.com/office/drawing/2014/main" id="{44BE50C0-1484-6265-309B-965BBB7054F9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18638" cy="1254939"/>
              </a:xfrm>
              <a:custGeom>
                <a:avLst/>
                <a:gdLst>
                  <a:gd name="connsiteX0" fmla="*/ 2819122 w 2818638"/>
                  <a:gd name="connsiteY0" fmla="*/ 1255476 h 1254939"/>
                  <a:gd name="connsiteX1" fmla="*/ 2679672 w 2818638"/>
                  <a:gd name="connsiteY1" fmla="*/ 1190617 h 1254939"/>
                  <a:gd name="connsiteX2" fmla="*/ 1997263 w 2818638"/>
                  <a:gd name="connsiteY2" fmla="*/ 956976 h 1254939"/>
                  <a:gd name="connsiteX3" fmla="*/ 1233995 w 2818638"/>
                  <a:gd name="connsiteY3" fmla="*/ 1019094 h 1254939"/>
                  <a:gd name="connsiteX4" fmla="*/ 527478 w 2818638"/>
                  <a:gd name="connsiteY4" fmla="*/ 946176 h 1254939"/>
                  <a:gd name="connsiteX5" fmla="*/ 80805 w 2818638"/>
                  <a:gd name="connsiteY5" fmla="*/ 194425 h 1254939"/>
                  <a:gd name="connsiteX6" fmla="*/ 484 w 2818638"/>
                  <a:gd name="connsiteY6" fmla="*/ 536 h 125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8638" h="1254939">
                    <a:moveTo>
                      <a:pt x="2819122" y="1255476"/>
                    </a:moveTo>
                    <a:lnTo>
                      <a:pt x="2679672" y="1190617"/>
                    </a:lnTo>
                    <a:cubicBezTo>
                      <a:pt x="2540223" y="1125757"/>
                      <a:pt x="2261320" y="996039"/>
                      <a:pt x="1997263" y="956976"/>
                    </a:cubicBezTo>
                    <a:cubicBezTo>
                      <a:pt x="1733210" y="917912"/>
                      <a:pt x="1483999" y="969505"/>
                      <a:pt x="1233995" y="1019094"/>
                    </a:cubicBezTo>
                    <a:cubicBezTo>
                      <a:pt x="983992" y="1068683"/>
                      <a:pt x="733196" y="1116270"/>
                      <a:pt x="527478" y="946176"/>
                    </a:cubicBezTo>
                    <a:cubicBezTo>
                      <a:pt x="321760" y="776082"/>
                      <a:pt x="161122" y="388311"/>
                      <a:pt x="80805" y="194425"/>
                    </a:cubicBezTo>
                    <a:lnTo>
                      <a:pt x="484" y="5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5" name="Freeform: Shape 3584">
                <a:extLst>
                  <a:ext uri="{FF2B5EF4-FFF2-40B4-BE49-F238E27FC236}">
                    <a16:creationId xmlns:a16="http://schemas.microsoft.com/office/drawing/2014/main" id="{4B1DF4D9-19D7-2BB9-E831-57E26E29028A}"/>
                  </a:ext>
                </a:extLst>
              </p:cNvPr>
              <p:cNvSpPr/>
              <p:nvPr/>
            </p:nvSpPr>
            <p:spPr>
              <a:xfrm>
                <a:off x="8234734" y="2377420"/>
                <a:ext cx="2816114" cy="1289318"/>
              </a:xfrm>
              <a:custGeom>
                <a:avLst/>
                <a:gdLst>
                  <a:gd name="connsiteX0" fmla="*/ 2816599 w 2816114"/>
                  <a:gd name="connsiteY0" fmla="*/ 1289853 h 1289318"/>
                  <a:gd name="connsiteX1" fmla="*/ 2677489 w 2816114"/>
                  <a:gd name="connsiteY1" fmla="*/ 1220339 h 1289318"/>
                  <a:gd name="connsiteX2" fmla="*/ 1996477 w 2816114"/>
                  <a:gd name="connsiteY2" fmla="*/ 967718 h 1289318"/>
                  <a:gd name="connsiteX3" fmla="*/ 1233680 w 2816114"/>
                  <a:gd name="connsiteY3" fmla="*/ 1023390 h 1289318"/>
                  <a:gd name="connsiteX4" fmla="*/ 527321 w 2816114"/>
                  <a:gd name="connsiteY4" fmla="*/ 948324 h 1289318"/>
                  <a:gd name="connsiteX5" fmla="*/ 80779 w 2816114"/>
                  <a:gd name="connsiteY5" fmla="*/ 194782 h 1289318"/>
                  <a:gd name="connsiteX6" fmla="*/ 484 w 2816114"/>
                  <a:gd name="connsiteY6" fmla="*/ 535 h 128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6114" h="1289318">
                    <a:moveTo>
                      <a:pt x="2816599" y="1289853"/>
                    </a:moveTo>
                    <a:lnTo>
                      <a:pt x="2677489" y="1220339"/>
                    </a:lnTo>
                    <a:cubicBezTo>
                      <a:pt x="2538379" y="1150824"/>
                      <a:pt x="2260164" y="1011795"/>
                      <a:pt x="1996477" y="967718"/>
                    </a:cubicBezTo>
                    <a:cubicBezTo>
                      <a:pt x="1732789" y="923641"/>
                      <a:pt x="1483631" y="974517"/>
                      <a:pt x="1233680" y="1023390"/>
                    </a:cubicBezTo>
                    <a:cubicBezTo>
                      <a:pt x="983729" y="1072263"/>
                      <a:pt x="732984" y="1119133"/>
                      <a:pt x="527321" y="948324"/>
                    </a:cubicBezTo>
                    <a:cubicBezTo>
                      <a:pt x="321654" y="777515"/>
                      <a:pt x="161071" y="389027"/>
                      <a:pt x="80779" y="194782"/>
                    </a:cubicBezTo>
                    <a:lnTo>
                      <a:pt x="484" y="5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6" name="Freeform: Shape 3585">
                <a:extLst>
                  <a:ext uri="{FF2B5EF4-FFF2-40B4-BE49-F238E27FC236}">
                    <a16:creationId xmlns:a16="http://schemas.microsoft.com/office/drawing/2014/main" id="{B846AC75-8920-2E6E-6B04-50C5F3F2E45B}"/>
                  </a:ext>
                </a:extLst>
              </p:cNvPr>
              <p:cNvSpPr/>
              <p:nvPr/>
            </p:nvSpPr>
            <p:spPr>
              <a:xfrm>
                <a:off x="10599277" y="3510536"/>
                <a:ext cx="448326" cy="427797"/>
              </a:xfrm>
              <a:custGeom>
                <a:avLst/>
                <a:gdLst>
                  <a:gd name="connsiteX0" fmla="*/ 448730 w 448326"/>
                  <a:gd name="connsiteY0" fmla="*/ 191007 h 427797"/>
                  <a:gd name="connsiteX1" fmla="*/ 338472 w 448326"/>
                  <a:gd name="connsiteY1" fmla="*/ 135576 h 427797"/>
                  <a:gd name="connsiteX2" fmla="*/ 583 w 448326"/>
                  <a:gd name="connsiteY2" fmla="*/ 8830 h 427797"/>
                  <a:gd name="connsiteX3" fmla="*/ 302895 w 448326"/>
                  <a:gd name="connsiteY3" fmla="*/ 333308 h 427797"/>
                  <a:gd name="connsiteX4" fmla="*/ 406035 w 448326"/>
                  <a:gd name="connsiteY4" fmla="*/ 428284 h 42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326" h="427797">
                    <a:moveTo>
                      <a:pt x="448730" y="191007"/>
                    </a:moveTo>
                    <a:lnTo>
                      <a:pt x="338472" y="135576"/>
                    </a:lnTo>
                    <a:cubicBezTo>
                      <a:pt x="228214" y="80145"/>
                      <a:pt x="7697" y="-30716"/>
                      <a:pt x="583" y="8830"/>
                    </a:cubicBezTo>
                    <a:cubicBezTo>
                      <a:pt x="-6535" y="48377"/>
                      <a:pt x="199750" y="238331"/>
                      <a:pt x="302895" y="333308"/>
                    </a:cubicBezTo>
                    <a:lnTo>
                      <a:pt x="406035" y="4282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7" name="Freeform: Shape 3586">
                <a:extLst>
                  <a:ext uri="{FF2B5EF4-FFF2-40B4-BE49-F238E27FC236}">
                    <a16:creationId xmlns:a16="http://schemas.microsoft.com/office/drawing/2014/main" id="{2AB54778-1871-4F60-ABE1-659EBC00C3CA}"/>
                  </a:ext>
                </a:extLst>
              </p:cNvPr>
              <p:cNvSpPr/>
              <p:nvPr/>
            </p:nvSpPr>
            <p:spPr>
              <a:xfrm>
                <a:off x="10601395" y="3504230"/>
                <a:ext cx="446208" cy="400628"/>
              </a:xfrm>
              <a:custGeom>
                <a:avLst/>
                <a:gdLst>
                  <a:gd name="connsiteX0" fmla="*/ 446612 w 446208"/>
                  <a:gd name="connsiteY0" fmla="*/ 197315 h 400628"/>
                  <a:gd name="connsiteX1" fmla="*/ 336525 w 446208"/>
                  <a:gd name="connsiteY1" fmla="*/ 141186 h 400628"/>
                  <a:gd name="connsiteX2" fmla="*/ 520 w 446208"/>
                  <a:gd name="connsiteY2" fmla="*/ 6769 h 400628"/>
                  <a:gd name="connsiteX3" fmla="*/ 307798 w 446208"/>
                  <a:gd name="connsiteY3" fmla="*/ 311021 h 400628"/>
                  <a:gd name="connsiteX4" fmla="*/ 412142 w 446208"/>
                  <a:gd name="connsiteY4" fmla="*/ 401117 h 40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8" h="400628">
                    <a:moveTo>
                      <a:pt x="446612" y="197315"/>
                    </a:moveTo>
                    <a:lnTo>
                      <a:pt x="336525" y="141186"/>
                    </a:lnTo>
                    <a:cubicBezTo>
                      <a:pt x="226439" y="85058"/>
                      <a:pt x="6266" y="-27198"/>
                      <a:pt x="520" y="6769"/>
                    </a:cubicBezTo>
                    <a:cubicBezTo>
                      <a:pt x="-5226" y="40736"/>
                      <a:pt x="203458" y="220926"/>
                      <a:pt x="307798" y="311021"/>
                    </a:cubicBezTo>
                    <a:lnTo>
                      <a:pt x="412142" y="4011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8" name="Freeform: Shape 3587">
                <a:extLst>
                  <a:ext uri="{FF2B5EF4-FFF2-40B4-BE49-F238E27FC236}">
                    <a16:creationId xmlns:a16="http://schemas.microsoft.com/office/drawing/2014/main" id="{01DD4A34-FB36-1246-3EBB-910C934CE213}"/>
                  </a:ext>
                </a:extLst>
              </p:cNvPr>
              <p:cNvSpPr/>
              <p:nvPr/>
            </p:nvSpPr>
            <p:spPr>
              <a:xfrm>
                <a:off x="10598317" y="3521569"/>
                <a:ext cx="445325" cy="416764"/>
              </a:xfrm>
              <a:custGeom>
                <a:avLst/>
                <a:gdLst>
                  <a:gd name="connsiteX0" fmla="*/ 445729 w 445325"/>
                  <a:gd name="connsiteY0" fmla="*/ 214217 h 416764"/>
                  <a:gd name="connsiteX1" fmla="*/ 336049 w 445325"/>
                  <a:gd name="connsiteY1" fmla="*/ 153793 h 416764"/>
                  <a:gd name="connsiteX2" fmla="*/ 552 w 445325"/>
                  <a:gd name="connsiteY2" fmla="*/ 6358 h 416764"/>
                  <a:gd name="connsiteX3" fmla="*/ 303770 w 445325"/>
                  <a:gd name="connsiteY3" fmla="*/ 322988 h 416764"/>
                  <a:gd name="connsiteX4" fmla="*/ 406995 w 445325"/>
                  <a:gd name="connsiteY4" fmla="*/ 417251 h 4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325" h="416764">
                    <a:moveTo>
                      <a:pt x="445729" y="214217"/>
                    </a:moveTo>
                    <a:lnTo>
                      <a:pt x="336049" y="153793"/>
                    </a:lnTo>
                    <a:cubicBezTo>
                      <a:pt x="226368" y="93368"/>
                      <a:pt x="7007" y="-27481"/>
                      <a:pt x="552" y="6358"/>
                    </a:cubicBezTo>
                    <a:cubicBezTo>
                      <a:pt x="-5904" y="40197"/>
                      <a:pt x="200545" y="228725"/>
                      <a:pt x="303770" y="322988"/>
                    </a:cubicBezTo>
                    <a:lnTo>
                      <a:pt x="406995" y="4172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89" name="Freeform: Shape 3588">
                <a:extLst>
                  <a:ext uri="{FF2B5EF4-FFF2-40B4-BE49-F238E27FC236}">
                    <a16:creationId xmlns:a16="http://schemas.microsoft.com/office/drawing/2014/main" id="{E3086F39-71EE-2A12-80D0-EE8BE3EAD2AD}"/>
                  </a:ext>
                </a:extLst>
              </p:cNvPr>
              <p:cNvSpPr/>
              <p:nvPr/>
            </p:nvSpPr>
            <p:spPr>
              <a:xfrm>
                <a:off x="10600429" y="3514897"/>
                <a:ext cx="443213" cy="389962"/>
              </a:xfrm>
              <a:custGeom>
                <a:avLst/>
                <a:gdLst>
                  <a:gd name="connsiteX0" fmla="*/ 443617 w 443213"/>
                  <a:gd name="connsiteY0" fmla="*/ 220891 h 389962"/>
                  <a:gd name="connsiteX1" fmla="*/ 334108 w 443213"/>
                  <a:gd name="connsiteY1" fmla="*/ 159769 h 389962"/>
                  <a:gd name="connsiteX2" fmla="*/ 495 w 443213"/>
                  <a:gd name="connsiteY2" fmla="*/ 4662 h 389962"/>
                  <a:gd name="connsiteX3" fmla="*/ 308684 w 443213"/>
                  <a:gd name="connsiteY3" fmla="*/ 301068 h 389962"/>
                  <a:gd name="connsiteX4" fmla="*/ 413109 w 443213"/>
                  <a:gd name="connsiteY4" fmla="*/ 390450 h 38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213" h="389962">
                    <a:moveTo>
                      <a:pt x="443617" y="220891"/>
                    </a:moveTo>
                    <a:lnTo>
                      <a:pt x="334108" y="159769"/>
                    </a:lnTo>
                    <a:cubicBezTo>
                      <a:pt x="224596" y="98647"/>
                      <a:pt x="5579" y="-23597"/>
                      <a:pt x="495" y="4662"/>
                    </a:cubicBezTo>
                    <a:cubicBezTo>
                      <a:pt x="-4589" y="32922"/>
                      <a:pt x="204260" y="211686"/>
                      <a:pt x="308684" y="301068"/>
                    </a:cubicBezTo>
                    <a:lnTo>
                      <a:pt x="413109" y="39045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0" name="Freeform: Shape 3589">
                <a:extLst>
                  <a:ext uri="{FF2B5EF4-FFF2-40B4-BE49-F238E27FC236}">
                    <a16:creationId xmlns:a16="http://schemas.microsoft.com/office/drawing/2014/main" id="{5C4FDDA6-5294-BAAE-08EE-5616A28273E3}"/>
                  </a:ext>
                </a:extLst>
              </p:cNvPr>
              <p:cNvSpPr/>
              <p:nvPr/>
            </p:nvSpPr>
            <p:spPr>
              <a:xfrm>
                <a:off x="10597180" y="3532068"/>
                <a:ext cx="441784" cy="406265"/>
              </a:xfrm>
              <a:custGeom>
                <a:avLst/>
                <a:gdLst>
                  <a:gd name="connsiteX0" fmla="*/ 442188 w 441784"/>
                  <a:gd name="connsiteY0" fmla="*/ 237870 h 406265"/>
                  <a:gd name="connsiteX1" fmla="*/ 333188 w 441784"/>
                  <a:gd name="connsiteY1" fmla="*/ 172465 h 406265"/>
                  <a:gd name="connsiteX2" fmla="*/ 518 w 441784"/>
                  <a:gd name="connsiteY2" fmla="*/ 4396 h 406265"/>
                  <a:gd name="connsiteX3" fmla="*/ 304812 w 441784"/>
                  <a:gd name="connsiteY3" fmla="*/ 313200 h 406265"/>
                  <a:gd name="connsiteX4" fmla="*/ 408132 w 441784"/>
                  <a:gd name="connsiteY4" fmla="*/ 406751 h 40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784" h="406265">
                    <a:moveTo>
                      <a:pt x="442188" y="237870"/>
                    </a:moveTo>
                    <a:lnTo>
                      <a:pt x="333188" y="172465"/>
                    </a:lnTo>
                    <a:cubicBezTo>
                      <a:pt x="224192" y="107060"/>
                      <a:pt x="6195" y="-23751"/>
                      <a:pt x="518" y="4396"/>
                    </a:cubicBezTo>
                    <a:cubicBezTo>
                      <a:pt x="-5158" y="32544"/>
                      <a:pt x="201489" y="219648"/>
                      <a:pt x="304812" y="313200"/>
                    </a:cubicBezTo>
                    <a:lnTo>
                      <a:pt x="408132" y="4067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1" name="Freeform: Shape 3590">
                <a:extLst>
                  <a:ext uri="{FF2B5EF4-FFF2-40B4-BE49-F238E27FC236}">
                    <a16:creationId xmlns:a16="http://schemas.microsoft.com/office/drawing/2014/main" id="{526E88C3-3413-2A7E-1F32-C389CAA14592}"/>
                  </a:ext>
                </a:extLst>
              </p:cNvPr>
              <p:cNvSpPr/>
              <p:nvPr/>
            </p:nvSpPr>
            <p:spPr>
              <a:xfrm>
                <a:off x="10599284" y="3525049"/>
                <a:ext cx="439679" cy="379810"/>
              </a:xfrm>
              <a:custGeom>
                <a:avLst/>
                <a:gdLst>
                  <a:gd name="connsiteX0" fmla="*/ 440084 w 439679"/>
                  <a:gd name="connsiteY0" fmla="*/ 244891 h 379810"/>
                  <a:gd name="connsiteX1" fmla="*/ 331255 w 439679"/>
                  <a:gd name="connsiteY1" fmla="*/ 178789 h 379810"/>
                  <a:gd name="connsiteX2" fmla="*/ 469 w 439679"/>
                  <a:gd name="connsiteY2" fmla="*/ 3048 h 379810"/>
                  <a:gd name="connsiteX3" fmla="*/ 309730 w 439679"/>
                  <a:gd name="connsiteY3" fmla="*/ 291627 h 379810"/>
                  <a:gd name="connsiteX4" fmla="*/ 414254 w 439679"/>
                  <a:gd name="connsiteY4" fmla="*/ 380298 h 37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679" h="379810">
                    <a:moveTo>
                      <a:pt x="440084" y="244891"/>
                    </a:moveTo>
                    <a:lnTo>
                      <a:pt x="331255" y="178789"/>
                    </a:lnTo>
                    <a:cubicBezTo>
                      <a:pt x="222427" y="112686"/>
                      <a:pt x="4774" y="-19519"/>
                      <a:pt x="469" y="3048"/>
                    </a:cubicBezTo>
                    <a:cubicBezTo>
                      <a:pt x="-3836" y="25616"/>
                      <a:pt x="205207" y="202957"/>
                      <a:pt x="309730" y="291627"/>
                    </a:cubicBezTo>
                    <a:lnTo>
                      <a:pt x="414254" y="3802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2" name="Freeform: Shape 3591">
                <a:extLst>
                  <a:ext uri="{FF2B5EF4-FFF2-40B4-BE49-F238E27FC236}">
                    <a16:creationId xmlns:a16="http://schemas.microsoft.com/office/drawing/2014/main" id="{4C901116-C425-0DA9-8C06-C07A3C7AE145}"/>
                  </a:ext>
                </a:extLst>
              </p:cNvPr>
              <p:cNvSpPr/>
              <p:nvPr/>
            </p:nvSpPr>
            <p:spPr>
              <a:xfrm>
                <a:off x="10582403" y="3574705"/>
                <a:ext cx="451166" cy="528026"/>
              </a:xfrm>
              <a:custGeom>
                <a:avLst/>
                <a:gdLst>
                  <a:gd name="connsiteX0" fmla="*/ 451571 w 451166"/>
                  <a:gd name="connsiteY0" fmla="*/ 229274 h 528026"/>
                  <a:gd name="connsiteX1" fmla="*/ 342285 w 451166"/>
                  <a:gd name="connsiteY1" fmla="*/ 162328 h 528026"/>
                  <a:gd name="connsiteX2" fmla="*/ 1068 w 451166"/>
                  <a:gd name="connsiteY2" fmla="*/ 11364 h 528026"/>
                  <a:gd name="connsiteX3" fmla="*/ 275472 w 451166"/>
                  <a:gd name="connsiteY3" fmla="*/ 411689 h 528026"/>
                  <a:gd name="connsiteX4" fmla="*/ 371393 w 451166"/>
                  <a:gd name="connsiteY4" fmla="*/ 528506 h 52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166" h="528026">
                    <a:moveTo>
                      <a:pt x="451571" y="229274"/>
                    </a:moveTo>
                    <a:lnTo>
                      <a:pt x="342285" y="162328"/>
                    </a:lnTo>
                    <a:cubicBezTo>
                      <a:pt x="233000" y="95383"/>
                      <a:pt x="14433" y="-38508"/>
                      <a:pt x="1068" y="11364"/>
                    </a:cubicBezTo>
                    <a:cubicBezTo>
                      <a:pt x="-12293" y="61236"/>
                      <a:pt x="179548" y="294872"/>
                      <a:pt x="275472" y="411689"/>
                    </a:cubicBezTo>
                    <a:lnTo>
                      <a:pt x="371393" y="528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3" name="Freeform: Shape 3592">
                <a:extLst>
                  <a:ext uri="{FF2B5EF4-FFF2-40B4-BE49-F238E27FC236}">
                    <a16:creationId xmlns:a16="http://schemas.microsoft.com/office/drawing/2014/main" id="{0C9864D0-716B-8CEF-D43F-94DB15A366C3}"/>
                  </a:ext>
                </a:extLst>
              </p:cNvPr>
              <p:cNvSpPr/>
              <p:nvPr/>
            </p:nvSpPr>
            <p:spPr>
              <a:xfrm>
                <a:off x="8443253" y="3541508"/>
                <a:ext cx="2590315" cy="1319081"/>
              </a:xfrm>
              <a:custGeom>
                <a:avLst/>
                <a:gdLst>
                  <a:gd name="connsiteX0" fmla="*/ 2590794 w 2590315"/>
                  <a:gd name="connsiteY0" fmla="*/ 262445 h 1319081"/>
                  <a:gd name="connsiteX1" fmla="*/ 2456198 w 2590315"/>
                  <a:gd name="connsiteY1" fmla="*/ 200277 h 1319081"/>
                  <a:gd name="connsiteX2" fmla="*/ 1795584 w 2590315"/>
                  <a:gd name="connsiteY2" fmla="*/ 1484 h 1319081"/>
                  <a:gd name="connsiteX3" fmla="*/ 1049059 w 2590315"/>
                  <a:gd name="connsiteY3" fmla="*/ 186712 h 1319081"/>
                  <a:gd name="connsiteX4" fmla="*/ 382876 w 2590315"/>
                  <a:gd name="connsiteY4" fmla="*/ 568693 h 1319081"/>
                  <a:gd name="connsiteX5" fmla="*/ 52353 w 2590315"/>
                  <a:gd name="connsiteY5" fmla="*/ 1178941 h 1319081"/>
                  <a:gd name="connsiteX6" fmla="*/ 478 w 2590315"/>
                  <a:gd name="connsiteY6" fmla="*/ 1319536 h 131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315" h="1319081">
                    <a:moveTo>
                      <a:pt x="2590794" y="262445"/>
                    </a:moveTo>
                    <a:lnTo>
                      <a:pt x="2456198" y="200277"/>
                    </a:lnTo>
                    <a:cubicBezTo>
                      <a:pt x="2321602" y="138109"/>
                      <a:pt x="2052406" y="13773"/>
                      <a:pt x="1795584" y="1484"/>
                    </a:cubicBezTo>
                    <a:cubicBezTo>
                      <a:pt x="1538758" y="-10804"/>
                      <a:pt x="1294305" y="88956"/>
                      <a:pt x="1049059" y="186712"/>
                    </a:cubicBezTo>
                    <a:cubicBezTo>
                      <a:pt x="803812" y="284469"/>
                      <a:pt x="557771" y="380220"/>
                      <a:pt x="382876" y="568693"/>
                    </a:cubicBezTo>
                    <a:cubicBezTo>
                      <a:pt x="207981" y="757162"/>
                      <a:pt x="104229" y="1038347"/>
                      <a:pt x="52353" y="1178941"/>
                    </a:cubicBezTo>
                    <a:lnTo>
                      <a:pt x="478" y="13195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4" name="Freeform: Shape 3593">
                <a:extLst>
                  <a:ext uri="{FF2B5EF4-FFF2-40B4-BE49-F238E27FC236}">
                    <a16:creationId xmlns:a16="http://schemas.microsoft.com/office/drawing/2014/main" id="{2F97112F-A803-ECA9-0E71-75BA86C3F5A5}"/>
                  </a:ext>
                </a:extLst>
              </p:cNvPr>
              <p:cNvSpPr/>
              <p:nvPr/>
            </p:nvSpPr>
            <p:spPr>
              <a:xfrm>
                <a:off x="10553018" y="3623842"/>
                <a:ext cx="474447" cy="698096"/>
              </a:xfrm>
              <a:custGeom>
                <a:avLst/>
                <a:gdLst>
                  <a:gd name="connsiteX0" fmla="*/ 474853 w 474447"/>
                  <a:gd name="connsiteY0" fmla="*/ 214053 h 698096"/>
                  <a:gd name="connsiteX1" fmla="*/ 364368 w 474447"/>
                  <a:gd name="connsiteY1" fmla="*/ 146727 h 698096"/>
                  <a:gd name="connsiteX2" fmla="*/ 3838 w 474447"/>
                  <a:gd name="connsiteY2" fmla="*/ 25500 h 698096"/>
                  <a:gd name="connsiteX3" fmla="*/ 219004 w 474447"/>
                  <a:gd name="connsiteY3" fmla="*/ 550488 h 698096"/>
                  <a:gd name="connsiteX4" fmla="*/ 300418 w 474447"/>
                  <a:gd name="connsiteY4" fmla="*/ 698566 h 69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447" h="698096">
                    <a:moveTo>
                      <a:pt x="474853" y="214053"/>
                    </a:moveTo>
                    <a:lnTo>
                      <a:pt x="364368" y="146727"/>
                    </a:lnTo>
                    <a:cubicBezTo>
                      <a:pt x="253883" y="79401"/>
                      <a:pt x="32912" y="-55252"/>
                      <a:pt x="3838" y="25500"/>
                    </a:cubicBezTo>
                    <a:cubicBezTo>
                      <a:pt x="-25232" y="106253"/>
                      <a:pt x="137593" y="402410"/>
                      <a:pt x="219004" y="550488"/>
                    </a:cubicBezTo>
                    <a:lnTo>
                      <a:pt x="300418" y="698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5" name="Freeform: Shape 3594">
                <a:extLst>
                  <a:ext uri="{FF2B5EF4-FFF2-40B4-BE49-F238E27FC236}">
                    <a16:creationId xmlns:a16="http://schemas.microsoft.com/office/drawing/2014/main" id="{C08886F8-7938-FA03-105C-9EACC24B029A}"/>
                  </a:ext>
                </a:extLst>
              </p:cNvPr>
              <p:cNvSpPr/>
              <p:nvPr/>
            </p:nvSpPr>
            <p:spPr>
              <a:xfrm>
                <a:off x="8443253" y="3551174"/>
                <a:ext cx="2584211" cy="1309416"/>
              </a:xfrm>
              <a:custGeom>
                <a:avLst/>
                <a:gdLst>
                  <a:gd name="connsiteX0" fmla="*/ 2584689 w 2584211"/>
                  <a:gd name="connsiteY0" fmla="*/ 286706 h 1309416"/>
                  <a:gd name="connsiteX1" fmla="*/ 2450920 w 2584211"/>
                  <a:gd name="connsiteY1" fmla="*/ 219944 h 1309416"/>
                  <a:gd name="connsiteX2" fmla="*/ 1793675 w 2584211"/>
                  <a:gd name="connsiteY2" fmla="*/ 2421 h 1309416"/>
                  <a:gd name="connsiteX3" fmla="*/ 1048296 w 2584211"/>
                  <a:gd name="connsiteY3" fmla="*/ 181287 h 1309416"/>
                  <a:gd name="connsiteX4" fmla="*/ 382496 w 2584211"/>
                  <a:gd name="connsiteY4" fmla="*/ 561148 h 1309416"/>
                  <a:gd name="connsiteX5" fmla="*/ 52288 w 2584211"/>
                  <a:gd name="connsiteY5" fmla="*/ 1169631 h 1309416"/>
                  <a:gd name="connsiteX6" fmla="*/ 478 w 2584211"/>
                  <a:gd name="connsiteY6" fmla="*/ 1309870 h 13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4211" h="1309416">
                    <a:moveTo>
                      <a:pt x="2584689" y="286706"/>
                    </a:moveTo>
                    <a:lnTo>
                      <a:pt x="2450920" y="219944"/>
                    </a:lnTo>
                    <a:cubicBezTo>
                      <a:pt x="2317151" y="153182"/>
                      <a:pt x="2049608" y="19657"/>
                      <a:pt x="1793675" y="2421"/>
                    </a:cubicBezTo>
                    <a:cubicBezTo>
                      <a:pt x="1537741" y="-14815"/>
                      <a:pt x="1293415" y="84238"/>
                      <a:pt x="1048296" y="181287"/>
                    </a:cubicBezTo>
                    <a:cubicBezTo>
                      <a:pt x="803176" y="278337"/>
                      <a:pt x="557263" y="373382"/>
                      <a:pt x="382496" y="561148"/>
                    </a:cubicBezTo>
                    <a:cubicBezTo>
                      <a:pt x="207725" y="748911"/>
                      <a:pt x="104101" y="1029391"/>
                      <a:pt x="52288" y="1169631"/>
                    </a:cubicBezTo>
                    <a:lnTo>
                      <a:pt x="478" y="13098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6" name="Freeform: Shape 3595">
                <a:extLst>
                  <a:ext uri="{FF2B5EF4-FFF2-40B4-BE49-F238E27FC236}">
                    <a16:creationId xmlns:a16="http://schemas.microsoft.com/office/drawing/2014/main" id="{3C5A46E8-42DE-6857-F2B2-027EDF71964F}"/>
                  </a:ext>
                </a:extLst>
              </p:cNvPr>
              <p:cNvSpPr/>
              <p:nvPr/>
            </p:nvSpPr>
            <p:spPr>
              <a:xfrm>
                <a:off x="10604112" y="3486782"/>
                <a:ext cx="446736" cy="384436"/>
              </a:xfrm>
              <a:custGeom>
                <a:avLst/>
                <a:gdLst>
                  <a:gd name="connsiteX0" fmla="*/ 416942 w 446736"/>
                  <a:gd name="connsiteY0" fmla="*/ 384926 h 384436"/>
                  <a:gd name="connsiteX1" fmla="*/ 311574 w 446736"/>
                  <a:gd name="connsiteY1" fmla="*/ 299022 h 384436"/>
                  <a:gd name="connsiteX2" fmla="*/ 492 w 446736"/>
                  <a:gd name="connsiteY2" fmla="*/ 7229 h 384436"/>
                  <a:gd name="connsiteX3" fmla="*/ 336735 w 446736"/>
                  <a:gd name="connsiteY3" fmla="*/ 128622 h 384436"/>
                  <a:gd name="connsiteX4" fmla="*/ 447139 w 446736"/>
                  <a:gd name="connsiteY4" fmla="*/ 180447 h 38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736" h="384436">
                    <a:moveTo>
                      <a:pt x="416942" y="384926"/>
                    </a:moveTo>
                    <a:lnTo>
                      <a:pt x="311574" y="299022"/>
                    </a:lnTo>
                    <a:cubicBezTo>
                      <a:pt x="206202" y="213117"/>
                      <a:pt x="-4538" y="41309"/>
                      <a:pt x="492" y="7229"/>
                    </a:cubicBezTo>
                    <a:cubicBezTo>
                      <a:pt x="5524" y="-26851"/>
                      <a:pt x="226334" y="76798"/>
                      <a:pt x="336735" y="128622"/>
                    </a:cubicBezTo>
                    <a:lnTo>
                      <a:pt x="447139" y="1804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7" name="Freeform: Shape 3596">
                <a:extLst>
                  <a:ext uri="{FF2B5EF4-FFF2-40B4-BE49-F238E27FC236}">
                    <a16:creationId xmlns:a16="http://schemas.microsoft.com/office/drawing/2014/main" id="{BCC37587-2A93-99CD-C4A0-62FA0AF6F9FC}"/>
                  </a:ext>
                </a:extLst>
              </p:cNvPr>
              <p:cNvSpPr/>
              <p:nvPr/>
            </p:nvSpPr>
            <p:spPr>
              <a:xfrm>
                <a:off x="8443253" y="3560541"/>
                <a:ext cx="2577397" cy="1300049"/>
              </a:xfrm>
              <a:custGeom>
                <a:avLst/>
                <a:gdLst>
                  <a:gd name="connsiteX0" fmla="*/ 2577875 w 2577397"/>
                  <a:gd name="connsiteY0" fmla="*/ 311130 h 1300049"/>
                  <a:gd name="connsiteX1" fmla="*/ 2445028 w 2577397"/>
                  <a:gd name="connsiteY1" fmla="*/ 239792 h 1300049"/>
                  <a:gd name="connsiteX2" fmla="*/ 1791546 w 2577397"/>
                  <a:gd name="connsiteY2" fmla="*/ 3613 h 1300049"/>
                  <a:gd name="connsiteX3" fmla="*/ 1047444 w 2577397"/>
                  <a:gd name="connsiteY3" fmla="*/ 176144 h 1300049"/>
                  <a:gd name="connsiteX4" fmla="*/ 382068 w 2577397"/>
                  <a:gd name="connsiteY4" fmla="*/ 553892 h 1300049"/>
                  <a:gd name="connsiteX5" fmla="*/ 52218 w 2577397"/>
                  <a:gd name="connsiteY5" fmla="*/ 1160614 h 1300049"/>
                  <a:gd name="connsiteX6" fmla="*/ 478 w 2577397"/>
                  <a:gd name="connsiteY6" fmla="*/ 1300503 h 130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7397" h="1300049">
                    <a:moveTo>
                      <a:pt x="2577875" y="311130"/>
                    </a:moveTo>
                    <a:lnTo>
                      <a:pt x="2445028" y="239792"/>
                    </a:lnTo>
                    <a:cubicBezTo>
                      <a:pt x="2312180" y="168454"/>
                      <a:pt x="2046485" y="25777"/>
                      <a:pt x="1791546" y="3613"/>
                    </a:cubicBezTo>
                    <a:cubicBezTo>
                      <a:pt x="1536608" y="-18551"/>
                      <a:pt x="1292422" y="79798"/>
                      <a:pt x="1047444" y="176144"/>
                    </a:cubicBezTo>
                    <a:cubicBezTo>
                      <a:pt x="802467" y="272490"/>
                      <a:pt x="556697" y="366831"/>
                      <a:pt x="382068" y="553892"/>
                    </a:cubicBezTo>
                    <a:cubicBezTo>
                      <a:pt x="207443" y="740948"/>
                      <a:pt x="103959" y="1020726"/>
                      <a:pt x="52218" y="1160614"/>
                    </a:cubicBezTo>
                    <a:lnTo>
                      <a:pt x="478" y="13005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8" name="Freeform: Shape 3597">
                <a:extLst>
                  <a:ext uri="{FF2B5EF4-FFF2-40B4-BE49-F238E27FC236}">
                    <a16:creationId xmlns:a16="http://schemas.microsoft.com/office/drawing/2014/main" id="{BA3B6D1E-0921-26DA-F007-2869398C1436}"/>
                  </a:ext>
                </a:extLst>
              </p:cNvPr>
              <p:cNvSpPr/>
              <p:nvPr/>
            </p:nvSpPr>
            <p:spPr>
              <a:xfrm>
                <a:off x="10590832" y="3569697"/>
                <a:ext cx="422302" cy="368637"/>
              </a:xfrm>
              <a:custGeom>
                <a:avLst/>
                <a:gdLst>
                  <a:gd name="connsiteX0" fmla="*/ 422707 w 422302"/>
                  <a:gd name="connsiteY0" fmla="*/ 335647 h 368637"/>
                  <a:gd name="connsiteX1" fmla="*/ 317474 w 422302"/>
                  <a:gd name="connsiteY1" fmla="*/ 250495 h 368637"/>
                  <a:gd name="connsiteX2" fmla="*/ 412 w 422302"/>
                  <a:gd name="connsiteY2" fmla="*/ 618 h 368637"/>
                  <a:gd name="connsiteX3" fmla="*/ 310624 w 422302"/>
                  <a:gd name="connsiteY3" fmla="*/ 278392 h 368637"/>
                  <a:gd name="connsiteX4" fmla="*/ 414481 w 422302"/>
                  <a:gd name="connsiteY4" fmla="*/ 369122 h 3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302" h="368637">
                    <a:moveTo>
                      <a:pt x="422707" y="335647"/>
                    </a:moveTo>
                    <a:lnTo>
                      <a:pt x="317474" y="250495"/>
                    </a:lnTo>
                    <a:cubicBezTo>
                      <a:pt x="212242" y="165343"/>
                      <a:pt x="1780" y="-4961"/>
                      <a:pt x="412" y="618"/>
                    </a:cubicBezTo>
                    <a:cubicBezTo>
                      <a:pt x="-960" y="6198"/>
                      <a:pt x="206763" y="187660"/>
                      <a:pt x="310624" y="278392"/>
                    </a:cubicBezTo>
                    <a:lnTo>
                      <a:pt x="414481" y="3691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599" name="Freeform: Shape 3598">
                <a:extLst>
                  <a:ext uri="{FF2B5EF4-FFF2-40B4-BE49-F238E27FC236}">
                    <a16:creationId xmlns:a16="http://schemas.microsoft.com/office/drawing/2014/main" id="{51A0A1DF-E50C-75EF-7155-F8F55A20CA1D}"/>
                  </a:ext>
                </a:extLst>
              </p:cNvPr>
              <p:cNvSpPr/>
              <p:nvPr/>
            </p:nvSpPr>
            <p:spPr>
              <a:xfrm>
                <a:off x="8859713" y="1974645"/>
                <a:ext cx="2153421" cy="1930214"/>
              </a:xfrm>
              <a:custGeom>
                <a:avLst/>
                <a:gdLst>
                  <a:gd name="connsiteX0" fmla="*/ 2153886 w 2153421"/>
                  <a:gd name="connsiteY0" fmla="*/ 1930755 h 1930214"/>
                  <a:gd name="connsiteX1" fmla="*/ 2026495 w 2153421"/>
                  <a:gd name="connsiteY1" fmla="*/ 1824798 h 1930214"/>
                  <a:gd name="connsiteX2" fmla="*/ 1399360 w 2153421"/>
                  <a:gd name="connsiteY2" fmla="*/ 1419737 h 1930214"/>
                  <a:gd name="connsiteX3" fmla="*/ 683301 w 2153421"/>
                  <a:gd name="connsiteY3" fmla="*/ 1405589 h 1930214"/>
                  <a:gd name="connsiteX4" fmla="*/ 98300 w 2153421"/>
                  <a:gd name="connsiteY4" fmla="*/ 1240119 h 1930214"/>
                  <a:gd name="connsiteX5" fmla="*/ 4117 w 2153421"/>
                  <a:gd name="connsiteY5" fmla="*/ 251806 h 1930214"/>
                  <a:gd name="connsiteX6" fmla="*/ 10163 w 2153421"/>
                  <a:gd name="connsiteY6" fmla="*/ 540 h 193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3421" h="1930214">
                    <a:moveTo>
                      <a:pt x="2153886" y="1930755"/>
                    </a:moveTo>
                    <a:lnTo>
                      <a:pt x="2026495" y="1824798"/>
                    </a:lnTo>
                    <a:cubicBezTo>
                      <a:pt x="1899105" y="1718843"/>
                      <a:pt x="1644324" y="1506931"/>
                      <a:pt x="1399360" y="1419737"/>
                    </a:cubicBezTo>
                    <a:cubicBezTo>
                      <a:pt x="1154392" y="1332544"/>
                      <a:pt x="919245" y="1370068"/>
                      <a:pt x="683301" y="1405589"/>
                    </a:cubicBezTo>
                    <a:cubicBezTo>
                      <a:pt x="447358" y="1441109"/>
                      <a:pt x="210623" y="1474627"/>
                      <a:pt x="98300" y="1240119"/>
                    </a:cubicBezTo>
                    <a:cubicBezTo>
                      <a:pt x="-14021" y="1005609"/>
                      <a:pt x="-1929" y="503073"/>
                      <a:pt x="4117" y="251806"/>
                    </a:cubicBezTo>
                    <a:lnTo>
                      <a:pt x="10163" y="54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0" name="Freeform: Shape 3599">
                <a:extLst>
                  <a:ext uri="{FF2B5EF4-FFF2-40B4-BE49-F238E27FC236}">
                    <a16:creationId xmlns:a16="http://schemas.microsoft.com/office/drawing/2014/main" id="{7983B1E4-50F8-1E7F-1925-23C8EE4E8666}"/>
                  </a:ext>
                </a:extLst>
              </p:cNvPr>
              <p:cNvSpPr/>
              <p:nvPr/>
            </p:nvSpPr>
            <p:spPr>
              <a:xfrm>
                <a:off x="8259108" y="2353046"/>
                <a:ext cx="2754026" cy="1551813"/>
              </a:xfrm>
              <a:custGeom>
                <a:avLst/>
                <a:gdLst>
                  <a:gd name="connsiteX0" fmla="*/ 2754511 w 2754026"/>
                  <a:gd name="connsiteY0" fmla="*/ 1552341 h 1551813"/>
                  <a:gd name="connsiteX1" fmla="*/ 2620760 w 2754026"/>
                  <a:gd name="connsiteY1" fmla="*/ 1450327 h 1551813"/>
                  <a:gd name="connsiteX2" fmla="*/ 1961840 w 2754026"/>
                  <a:gd name="connsiteY2" fmla="*/ 1064974 h 1551813"/>
                  <a:gd name="connsiteX3" fmla="*/ 1207639 w 2754026"/>
                  <a:gd name="connsiteY3" fmla="*/ 1074476 h 1551813"/>
                  <a:gd name="connsiteX4" fmla="*/ 508207 w 2754026"/>
                  <a:gd name="connsiteY4" fmla="*/ 979956 h 1551813"/>
                  <a:gd name="connsiteX5" fmla="*/ 77086 w 2754026"/>
                  <a:gd name="connsiteY5" fmla="*/ 200554 h 1551813"/>
                  <a:gd name="connsiteX6" fmla="*/ 485 w 2754026"/>
                  <a:gd name="connsiteY6" fmla="*/ 527 h 155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4026" h="1551813">
                    <a:moveTo>
                      <a:pt x="2754511" y="1552341"/>
                    </a:moveTo>
                    <a:lnTo>
                      <a:pt x="2620760" y="1450327"/>
                    </a:lnTo>
                    <a:cubicBezTo>
                      <a:pt x="2487013" y="1348312"/>
                      <a:pt x="2219518" y="1144284"/>
                      <a:pt x="1961840" y="1064974"/>
                    </a:cubicBezTo>
                    <a:cubicBezTo>
                      <a:pt x="1704158" y="985664"/>
                      <a:pt x="1456296" y="1031071"/>
                      <a:pt x="1207639" y="1074476"/>
                    </a:cubicBezTo>
                    <a:cubicBezTo>
                      <a:pt x="958981" y="1117880"/>
                      <a:pt x="709532" y="1159281"/>
                      <a:pt x="508207" y="979956"/>
                    </a:cubicBezTo>
                    <a:cubicBezTo>
                      <a:pt x="306882" y="800631"/>
                      <a:pt x="153683" y="400581"/>
                      <a:pt x="77086" y="200554"/>
                    </a:cubicBezTo>
                    <a:lnTo>
                      <a:pt x="485" y="5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1" name="Freeform: Shape 3600">
                <a:extLst>
                  <a:ext uri="{FF2B5EF4-FFF2-40B4-BE49-F238E27FC236}">
                    <a16:creationId xmlns:a16="http://schemas.microsoft.com/office/drawing/2014/main" id="{59C32C04-FC18-6AAF-B81D-B090F747F207}"/>
                  </a:ext>
                </a:extLst>
              </p:cNvPr>
              <p:cNvSpPr/>
              <p:nvPr/>
            </p:nvSpPr>
            <p:spPr>
              <a:xfrm>
                <a:off x="10578656" y="3609292"/>
                <a:ext cx="426252" cy="461007"/>
              </a:xfrm>
              <a:custGeom>
                <a:avLst/>
                <a:gdLst>
                  <a:gd name="connsiteX0" fmla="*/ 426658 w 426252"/>
                  <a:gd name="connsiteY0" fmla="*/ 329521 h 461007"/>
                  <a:gd name="connsiteX1" fmla="*/ 321798 w 426252"/>
                  <a:gd name="connsiteY1" fmla="*/ 242237 h 461007"/>
                  <a:gd name="connsiteX2" fmla="*/ 570 w 426252"/>
                  <a:gd name="connsiteY2" fmla="*/ 2377 h 461007"/>
                  <a:gd name="connsiteX3" fmla="*/ 288595 w 426252"/>
                  <a:gd name="connsiteY3" fmla="*/ 352209 h 461007"/>
                  <a:gd name="connsiteX4" fmla="*/ 386816 w 426252"/>
                  <a:gd name="connsiteY4" fmla="*/ 461487 h 46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252" h="461007">
                    <a:moveTo>
                      <a:pt x="426658" y="329521"/>
                    </a:moveTo>
                    <a:lnTo>
                      <a:pt x="321798" y="242237"/>
                    </a:lnTo>
                    <a:cubicBezTo>
                      <a:pt x="216935" y="154953"/>
                      <a:pt x="7212" y="-19616"/>
                      <a:pt x="570" y="2377"/>
                    </a:cubicBezTo>
                    <a:cubicBezTo>
                      <a:pt x="-6069" y="24372"/>
                      <a:pt x="190373" y="242929"/>
                      <a:pt x="288595" y="352209"/>
                    </a:cubicBezTo>
                    <a:lnTo>
                      <a:pt x="386816" y="4614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2" name="Freeform: Shape 3601">
                <a:extLst>
                  <a:ext uri="{FF2B5EF4-FFF2-40B4-BE49-F238E27FC236}">
                    <a16:creationId xmlns:a16="http://schemas.microsoft.com/office/drawing/2014/main" id="{CFFE09B0-42E3-6530-2F50-045B8CE48A03}"/>
                  </a:ext>
                </a:extLst>
              </p:cNvPr>
              <p:cNvSpPr/>
              <p:nvPr/>
            </p:nvSpPr>
            <p:spPr>
              <a:xfrm>
                <a:off x="10586544" y="3586397"/>
                <a:ext cx="418364" cy="385235"/>
              </a:xfrm>
              <a:custGeom>
                <a:avLst/>
                <a:gdLst>
                  <a:gd name="connsiteX0" fmla="*/ 418770 w 418364"/>
                  <a:gd name="connsiteY0" fmla="*/ 352419 h 385235"/>
                  <a:gd name="connsiteX1" fmla="*/ 314554 w 418364"/>
                  <a:gd name="connsiteY1" fmla="*/ 263080 h 385235"/>
                  <a:gd name="connsiteX2" fmla="*/ 413 w 418364"/>
                  <a:gd name="connsiteY2" fmla="*/ 609 h 385235"/>
                  <a:gd name="connsiteX3" fmla="*/ 307118 w 418364"/>
                  <a:gd name="connsiteY3" fmla="*/ 290828 h 385235"/>
                  <a:gd name="connsiteX4" fmla="*/ 409849 w 418364"/>
                  <a:gd name="connsiteY4" fmla="*/ 385718 h 3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364" h="385235">
                    <a:moveTo>
                      <a:pt x="418770" y="352419"/>
                    </a:moveTo>
                    <a:lnTo>
                      <a:pt x="314554" y="263080"/>
                    </a:lnTo>
                    <a:cubicBezTo>
                      <a:pt x="210334" y="173740"/>
                      <a:pt x="1898" y="-4940"/>
                      <a:pt x="413" y="609"/>
                    </a:cubicBezTo>
                    <a:cubicBezTo>
                      <a:pt x="-1075" y="6159"/>
                      <a:pt x="204387" y="195938"/>
                      <a:pt x="307118" y="290828"/>
                    </a:cubicBezTo>
                    <a:lnTo>
                      <a:pt x="409849" y="3857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3" name="Freeform: Shape 3602">
                <a:extLst>
                  <a:ext uri="{FF2B5EF4-FFF2-40B4-BE49-F238E27FC236}">
                    <a16:creationId xmlns:a16="http://schemas.microsoft.com/office/drawing/2014/main" id="{AC8853DF-4086-D404-744A-0D6CD309FDA0}"/>
                  </a:ext>
                </a:extLst>
              </p:cNvPr>
              <p:cNvSpPr/>
              <p:nvPr/>
            </p:nvSpPr>
            <p:spPr>
              <a:xfrm>
                <a:off x="10572383" y="3623247"/>
                <a:ext cx="432524" cy="511668"/>
              </a:xfrm>
              <a:custGeom>
                <a:avLst/>
                <a:gdLst>
                  <a:gd name="connsiteX0" fmla="*/ 432931 w 432524"/>
                  <a:gd name="connsiteY0" fmla="*/ 315563 h 511668"/>
                  <a:gd name="connsiteX1" fmla="*/ 327570 w 432524"/>
                  <a:gd name="connsiteY1" fmla="*/ 229626 h 511668"/>
                  <a:gd name="connsiteX2" fmla="*/ 836 w 432524"/>
                  <a:gd name="connsiteY2" fmla="*/ 4574 h 511668"/>
                  <a:gd name="connsiteX3" fmla="*/ 274341 w 432524"/>
                  <a:gd name="connsiteY3" fmla="*/ 393444 h 511668"/>
                  <a:gd name="connsiteX4" fmla="*/ 369058 w 432524"/>
                  <a:gd name="connsiteY4" fmla="*/ 512144 h 511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24" h="511668">
                    <a:moveTo>
                      <a:pt x="432931" y="315563"/>
                    </a:moveTo>
                    <a:lnTo>
                      <a:pt x="327570" y="229626"/>
                    </a:lnTo>
                    <a:cubicBezTo>
                      <a:pt x="222205" y="143688"/>
                      <a:pt x="11480" y="-28190"/>
                      <a:pt x="836" y="4574"/>
                    </a:cubicBezTo>
                    <a:cubicBezTo>
                      <a:pt x="-9811" y="37337"/>
                      <a:pt x="179624" y="274740"/>
                      <a:pt x="274341" y="393444"/>
                    </a:cubicBezTo>
                    <a:lnTo>
                      <a:pt x="369058" y="5121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4" name="Freeform: Shape 3603">
                <a:extLst>
                  <a:ext uri="{FF2B5EF4-FFF2-40B4-BE49-F238E27FC236}">
                    <a16:creationId xmlns:a16="http://schemas.microsoft.com/office/drawing/2014/main" id="{1D13AF15-66B7-F742-3F94-1515BEDBCFD6}"/>
                  </a:ext>
                </a:extLst>
              </p:cNvPr>
              <p:cNvSpPr/>
              <p:nvPr/>
            </p:nvSpPr>
            <p:spPr>
              <a:xfrm>
                <a:off x="10525103" y="3691831"/>
                <a:ext cx="470884" cy="748018"/>
              </a:xfrm>
              <a:custGeom>
                <a:avLst/>
                <a:gdLst>
                  <a:gd name="connsiteX0" fmla="*/ 471292 w 470884"/>
                  <a:gd name="connsiteY0" fmla="*/ 280265 h 748018"/>
                  <a:gd name="connsiteX1" fmla="*/ 363909 w 470884"/>
                  <a:gd name="connsiteY1" fmla="*/ 195823 h 748018"/>
                  <a:gd name="connsiteX2" fmla="*/ 6034 w 470884"/>
                  <a:gd name="connsiteY2" fmla="*/ 20535 h 748018"/>
                  <a:gd name="connsiteX3" fmla="*/ 185271 w 470884"/>
                  <a:gd name="connsiteY3" fmla="*/ 586004 h 748018"/>
                  <a:gd name="connsiteX4" fmla="*/ 256927 w 470884"/>
                  <a:gd name="connsiteY4" fmla="*/ 748482 h 74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884" h="748018">
                    <a:moveTo>
                      <a:pt x="471292" y="280265"/>
                    </a:moveTo>
                    <a:lnTo>
                      <a:pt x="363909" y="195823"/>
                    </a:lnTo>
                    <a:cubicBezTo>
                      <a:pt x="256529" y="111382"/>
                      <a:pt x="41762" y="-57501"/>
                      <a:pt x="6034" y="20535"/>
                    </a:cubicBezTo>
                    <a:cubicBezTo>
                      <a:pt x="-29693" y="98571"/>
                      <a:pt x="113615" y="423526"/>
                      <a:pt x="185271" y="586004"/>
                    </a:cubicBezTo>
                    <a:lnTo>
                      <a:pt x="256927" y="7484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5" name="Freeform: Shape 3604">
                <a:extLst>
                  <a:ext uri="{FF2B5EF4-FFF2-40B4-BE49-F238E27FC236}">
                    <a16:creationId xmlns:a16="http://schemas.microsoft.com/office/drawing/2014/main" id="{22A7CFA5-E92D-5E53-5454-44731A666C66}"/>
                  </a:ext>
                </a:extLst>
              </p:cNvPr>
              <p:cNvSpPr/>
              <p:nvPr/>
            </p:nvSpPr>
            <p:spPr>
              <a:xfrm>
                <a:off x="10581908" y="3603004"/>
                <a:ext cx="414079" cy="401729"/>
              </a:xfrm>
              <a:custGeom>
                <a:avLst/>
                <a:gdLst>
                  <a:gd name="connsiteX0" fmla="*/ 414485 w 414079"/>
                  <a:gd name="connsiteY0" fmla="*/ 369109 h 401729"/>
                  <a:gd name="connsiteX1" fmla="*/ 311370 w 414079"/>
                  <a:gd name="connsiteY1" fmla="*/ 275603 h 401729"/>
                  <a:gd name="connsiteX2" fmla="*/ 415 w 414079"/>
                  <a:gd name="connsiteY2" fmla="*/ 601 h 401729"/>
                  <a:gd name="connsiteX3" fmla="*/ 303352 w 414079"/>
                  <a:gd name="connsiteY3" fmla="*/ 303188 h 401729"/>
                  <a:gd name="connsiteX4" fmla="*/ 404869 w 414079"/>
                  <a:gd name="connsiteY4" fmla="*/ 402211 h 40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079" h="401729">
                    <a:moveTo>
                      <a:pt x="414485" y="369109"/>
                    </a:moveTo>
                    <a:lnTo>
                      <a:pt x="311370" y="275603"/>
                    </a:lnTo>
                    <a:cubicBezTo>
                      <a:pt x="208251" y="182096"/>
                      <a:pt x="2017" y="-4916"/>
                      <a:pt x="415" y="601"/>
                    </a:cubicBezTo>
                    <a:cubicBezTo>
                      <a:pt x="-1190" y="6118"/>
                      <a:pt x="201839" y="204165"/>
                      <a:pt x="303352" y="303188"/>
                    </a:cubicBezTo>
                    <a:lnTo>
                      <a:pt x="404869" y="4022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6" name="Freeform: Shape 3605">
                <a:extLst>
                  <a:ext uri="{FF2B5EF4-FFF2-40B4-BE49-F238E27FC236}">
                    <a16:creationId xmlns:a16="http://schemas.microsoft.com/office/drawing/2014/main" id="{E6A6C48C-5004-BFD2-9EC1-3572ECFF1001}"/>
                  </a:ext>
                </a:extLst>
              </p:cNvPr>
              <p:cNvSpPr/>
              <p:nvPr/>
            </p:nvSpPr>
            <p:spPr>
              <a:xfrm>
                <a:off x="8859354" y="1974645"/>
                <a:ext cx="2136633" cy="1996987"/>
              </a:xfrm>
              <a:custGeom>
                <a:avLst/>
                <a:gdLst>
                  <a:gd name="connsiteX0" fmla="*/ 2137098 w 2136633"/>
                  <a:gd name="connsiteY0" fmla="*/ 1997525 h 1996987"/>
                  <a:gd name="connsiteX1" fmla="*/ 2012030 w 2136633"/>
                  <a:gd name="connsiteY1" fmla="*/ 1882527 h 1996987"/>
                  <a:gd name="connsiteX2" fmla="*/ 1394360 w 2136633"/>
                  <a:gd name="connsiteY2" fmla="*/ 1440602 h 1996987"/>
                  <a:gd name="connsiteX3" fmla="*/ 681517 w 2136633"/>
                  <a:gd name="connsiteY3" fmla="*/ 1413933 h 1996987"/>
                  <a:gd name="connsiteX4" fmla="*/ 97587 w 2136633"/>
                  <a:gd name="connsiteY4" fmla="*/ 1244290 h 1996987"/>
                  <a:gd name="connsiteX5" fmla="*/ 4297 w 2136633"/>
                  <a:gd name="connsiteY5" fmla="*/ 252499 h 1996987"/>
                  <a:gd name="connsiteX6" fmla="*/ 10522 w 2136633"/>
                  <a:gd name="connsiteY6" fmla="*/ 538 h 199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6633" h="1996987">
                    <a:moveTo>
                      <a:pt x="2137098" y="1997525"/>
                    </a:moveTo>
                    <a:lnTo>
                      <a:pt x="2012030" y="1882527"/>
                    </a:lnTo>
                    <a:cubicBezTo>
                      <a:pt x="1886962" y="1767529"/>
                      <a:pt x="1636823" y="1537533"/>
                      <a:pt x="1394360" y="1440602"/>
                    </a:cubicBezTo>
                    <a:cubicBezTo>
                      <a:pt x="1151894" y="1343670"/>
                      <a:pt x="917102" y="1379803"/>
                      <a:pt x="681517" y="1413933"/>
                    </a:cubicBezTo>
                    <a:cubicBezTo>
                      <a:pt x="445932" y="1448063"/>
                      <a:pt x="209553" y="1480190"/>
                      <a:pt x="97587" y="1244290"/>
                    </a:cubicBezTo>
                    <a:cubicBezTo>
                      <a:pt x="-14375" y="1008390"/>
                      <a:pt x="-1929" y="504464"/>
                      <a:pt x="4297" y="252499"/>
                    </a:cubicBezTo>
                    <a:lnTo>
                      <a:pt x="10522" y="53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7" name="Freeform: Shape 3606">
                <a:extLst>
                  <a:ext uri="{FF2B5EF4-FFF2-40B4-BE49-F238E27FC236}">
                    <a16:creationId xmlns:a16="http://schemas.microsoft.com/office/drawing/2014/main" id="{FD5B392F-1237-89A6-669C-507F0DF13880}"/>
                  </a:ext>
                </a:extLst>
              </p:cNvPr>
              <p:cNvSpPr/>
              <p:nvPr/>
            </p:nvSpPr>
            <p:spPr>
              <a:xfrm>
                <a:off x="10587962" y="3575891"/>
                <a:ext cx="432688" cy="428842"/>
              </a:xfrm>
              <a:custGeom>
                <a:avLst/>
                <a:gdLst>
                  <a:gd name="connsiteX0" fmla="*/ 398814 w 432688"/>
                  <a:gd name="connsiteY0" fmla="*/ 429325 h 428842"/>
                  <a:gd name="connsiteX1" fmla="*/ 297813 w 432688"/>
                  <a:gd name="connsiteY1" fmla="*/ 328211 h 428842"/>
                  <a:gd name="connsiteX2" fmla="*/ 523 w 432688"/>
                  <a:gd name="connsiteY2" fmla="*/ 2611 h 428842"/>
                  <a:gd name="connsiteX3" fmla="*/ 326379 w 432688"/>
                  <a:gd name="connsiteY3" fmla="*/ 216946 h 428842"/>
                  <a:gd name="connsiteX4" fmla="*/ 433093 w 432688"/>
                  <a:gd name="connsiteY4" fmla="*/ 295809 h 42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688" h="428842">
                    <a:moveTo>
                      <a:pt x="398814" y="429325"/>
                    </a:moveTo>
                    <a:lnTo>
                      <a:pt x="297813" y="328211"/>
                    </a:lnTo>
                    <a:cubicBezTo>
                      <a:pt x="196812" y="227095"/>
                      <a:pt x="-5190" y="24864"/>
                      <a:pt x="523" y="2611"/>
                    </a:cubicBezTo>
                    <a:cubicBezTo>
                      <a:pt x="6240" y="-19642"/>
                      <a:pt x="219669" y="138084"/>
                      <a:pt x="326379" y="216946"/>
                    </a:cubicBezTo>
                    <a:lnTo>
                      <a:pt x="433093" y="2958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8" name="Freeform: Shape 3607">
                <a:extLst>
                  <a:ext uri="{FF2B5EF4-FFF2-40B4-BE49-F238E27FC236}">
                    <a16:creationId xmlns:a16="http://schemas.microsoft.com/office/drawing/2014/main" id="{FAE74D6E-B979-1E5F-E1ED-BC65A0B2CB87}"/>
                  </a:ext>
                </a:extLst>
              </p:cNvPr>
              <p:cNvSpPr/>
              <p:nvPr/>
            </p:nvSpPr>
            <p:spPr>
              <a:xfrm>
                <a:off x="10576925" y="3619510"/>
                <a:ext cx="409446" cy="418120"/>
              </a:xfrm>
              <a:custGeom>
                <a:avLst/>
                <a:gdLst>
                  <a:gd name="connsiteX0" fmla="*/ 409853 w 409446"/>
                  <a:gd name="connsiteY0" fmla="*/ 385703 h 418120"/>
                  <a:gd name="connsiteX1" fmla="*/ 307923 w 409446"/>
                  <a:gd name="connsiteY1" fmla="*/ 288057 h 418120"/>
                  <a:gd name="connsiteX2" fmla="*/ 417 w 409446"/>
                  <a:gd name="connsiteY2" fmla="*/ 593 h 418120"/>
                  <a:gd name="connsiteX3" fmla="*/ 299331 w 409446"/>
                  <a:gd name="connsiteY3" fmla="*/ 315467 h 418120"/>
                  <a:gd name="connsiteX4" fmla="*/ 399542 w 409446"/>
                  <a:gd name="connsiteY4" fmla="*/ 418600 h 4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446" h="418120">
                    <a:moveTo>
                      <a:pt x="409853" y="385703"/>
                    </a:moveTo>
                    <a:lnTo>
                      <a:pt x="307923" y="288057"/>
                    </a:lnTo>
                    <a:cubicBezTo>
                      <a:pt x="205993" y="190407"/>
                      <a:pt x="2133" y="-4890"/>
                      <a:pt x="417" y="593"/>
                    </a:cubicBezTo>
                    <a:cubicBezTo>
                      <a:pt x="-1302" y="6075"/>
                      <a:pt x="199120" y="212337"/>
                      <a:pt x="299331" y="315467"/>
                    </a:cubicBezTo>
                    <a:lnTo>
                      <a:pt x="399542" y="41860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09" name="Freeform: Shape 3608">
                <a:extLst>
                  <a:ext uri="{FF2B5EF4-FFF2-40B4-BE49-F238E27FC236}">
                    <a16:creationId xmlns:a16="http://schemas.microsoft.com/office/drawing/2014/main" id="{9501B193-7F34-DF43-0DEC-EA2E401C5AFD}"/>
                  </a:ext>
                </a:extLst>
              </p:cNvPr>
              <p:cNvSpPr/>
              <p:nvPr/>
            </p:nvSpPr>
            <p:spPr>
              <a:xfrm>
                <a:off x="10586942" y="3572928"/>
                <a:ext cx="440522" cy="464701"/>
              </a:xfrm>
              <a:custGeom>
                <a:avLst/>
                <a:gdLst>
                  <a:gd name="connsiteX0" fmla="*/ 389524 w 440522"/>
                  <a:gd name="connsiteY0" fmla="*/ 465183 h 464701"/>
                  <a:gd name="connsiteX1" fmla="*/ 290169 w 440522"/>
                  <a:gd name="connsiteY1" fmla="*/ 358564 h 464701"/>
                  <a:gd name="connsiteX2" fmla="*/ 673 w 440522"/>
                  <a:gd name="connsiteY2" fmla="*/ 5348 h 464701"/>
                  <a:gd name="connsiteX3" fmla="*/ 333006 w 440522"/>
                  <a:gd name="connsiteY3" fmla="*/ 191730 h 464701"/>
                  <a:gd name="connsiteX4" fmla="*/ 440927 w 440522"/>
                  <a:gd name="connsiteY4" fmla="*/ 264979 h 46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522" h="464701">
                    <a:moveTo>
                      <a:pt x="389524" y="465183"/>
                    </a:moveTo>
                    <a:lnTo>
                      <a:pt x="290169" y="358564"/>
                    </a:lnTo>
                    <a:cubicBezTo>
                      <a:pt x="190813" y="251949"/>
                      <a:pt x="-7897" y="38716"/>
                      <a:pt x="673" y="5348"/>
                    </a:cubicBezTo>
                    <a:cubicBezTo>
                      <a:pt x="9239" y="-28019"/>
                      <a:pt x="225085" y="118480"/>
                      <a:pt x="333006" y="191730"/>
                    </a:cubicBezTo>
                    <a:lnTo>
                      <a:pt x="440927" y="2649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0" name="Freeform: Shape 3609">
                <a:extLst>
                  <a:ext uri="{FF2B5EF4-FFF2-40B4-BE49-F238E27FC236}">
                    <a16:creationId xmlns:a16="http://schemas.microsoft.com/office/drawing/2014/main" id="{976920DE-9993-D030-1157-9949558935E4}"/>
                  </a:ext>
                </a:extLst>
              </p:cNvPr>
              <p:cNvSpPr/>
              <p:nvPr/>
            </p:nvSpPr>
            <p:spPr>
              <a:xfrm>
                <a:off x="10571598" y="3635907"/>
                <a:ext cx="404462" cy="434392"/>
              </a:xfrm>
              <a:custGeom>
                <a:avLst/>
                <a:gdLst>
                  <a:gd name="connsiteX0" fmla="*/ 404870 w 404462"/>
                  <a:gd name="connsiteY0" fmla="*/ 402201 h 434392"/>
                  <a:gd name="connsiteX1" fmla="*/ 304216 w 404462"/>
                  <a:gd name="connsiteY1" fmla="*/ 300436 h 434392"/>
                  <a:gd name="connsiteX2" fmla="*/ 419 w 404462"/>
                  <a:gd name="connsiteY2" fmla="*/ 585 h 434392"/>
                  <a:gd name="connsiteX3" fmla="*/ 295054 w 404462"/>
                  <a:gd name="connsiteY3" fmla="*/ 327659 h 434392"/>
                  <a:gd name="connsiteX4" fmla="*/ 393875 w 404462"/>
                  <a:gd name="connsiteY4" fmla="*/ 434871 h 434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462" h="434392">
                    <a:moveTo>
                      <a:pt x="404870" y="402201"/>
                    </a:moveTo>
                    <a:lnTo>
                      <a:pt x="304216" y="300436"/>
                    </a:lnTo>
                    <a:cubicBezTo>
                      <a:pt x="203563" y="198670"/>
                      <a:pt x="2252" y="-4860"/>
                      <a:pt x="419" y="585"/>
                    </a:cubicBezTo>
                    <a:cubicBezTo>
                      <a:pt x="-1413" y="6030"/>
                      <a:pt x="196229" y="220451"/>
                      <a:pt x="295054" y="327659"/>
                    </a:cubicBezTo>
                    <a:lnTo>
                      <a:pt x="393875" y="4348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1" name="Freeform: Shape 3610">
                <a:extLst>
                  <a:ext uri="{FF2B5EF4-FFF2-40B4-BE49-F238E27FC236}">
                    <a16:creationId xmlns:a16="http://schemas.microsoft.com/office/drawing/2014/main" id="{F6C4E590-EA11-2675-7992-BBA74CB95939}"/>
                  </a:ext>
                </a:extLst>
              </p:cNvPr>
              <p:cNvSpPr/>
              <p:nvPr/>
            </p:nvSpPr>
            <p:spPr>
              <a:xfrm>
                <a:off x="10585506" y="3568689"/>
                <a:ext cx="448063" cy="501611"/>
              </a:xfrm>
              <a:custGeom>
                <a:avLst/>
                <a:gdLst>
                  <a:gd name="connsiteX0" fmla="*/ 379965 w 448063"/>
                  <a:gd name="connsiteY0" fmla="*/ 502091 h 501611"/>
                  <a:gd name="connsiteX1" fmla="*/ 282344 w 448063"/>
                  <a:gd name="connsiteY1" fmla="*/ 390004 h 501611"/>
                  <a:gd name="connsiteX2" fmla="*/ 884 w 448063"/>
                  <a:gd name="connsiteY2" fmla="*/ 9273 h 501611"/>
                  <a:gd name="connsiteX3" fmla="*/ 339428 w 448063"/>
                  <a:gd name="connsiteY3" fmla="*/ 167670 h 501611"/>
                  <a:gd name="connsiteX4" fmla="*/ 448468 w 448063"/>
                  <a:gd name="connsiteY4" fmla="*/ 235291 h 50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063" h="501611">
                    <a:moveTo>
                      <a:pt x="379965" y="502091"/>
                    </a:moveTo>
                    <a:lnTo>
                      <a:pt x="282344" y="390004"/>
                    </a:lnTo>
                    <a:cubicBezTo>
                      <a:pt x="184719" y="277915"/>
                      <a:pt x="-10531" y="53740"/>
                      <a:pt x="884" y="9273"/>
                    </a:cubicBezTo>
                    <a:cubicBezTo>
                      <a:pt x="12303" y="-35194"/>
                      <a:pt x="230387" y="100049"/>
                      <a:pt x="339428" y="167670"/>
                    </a:cubicBezTo>
                    <a:lnTo>
                      <a:pt x="448468" y="2352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2" name="Freeform: Shape 3611">
                <a:extLst>
                  <a:ext uri="{FF2B5EF4-FFF2-40B4-BE49-F238E27FC236}">
                    <a16:creationId xmlns:a16="http://schemas.microsoft.com/office/drawing/2014/main" id="{FEC9DA54-BD3E-7A2C-95AA-C0E57B65F798}"/>
                  </a:ext>
                </a:extLst>
              </p:cNvPr>
              <p:cNvSpPr/>
              <p:nvPr/>
            </p:nvSpPr>
            <p:spPr>
              <a:xfrm>
                <a:off x="10559447" y="3667436"/>
                <a:ext cx="405619" cy="499394"/>
              </a:xfrm>
              <a:custGeom>
                <a:avLst/>
                <a:gdLst>
                  <a:gd name="connsiteX0" fmla="*/ 406027 w 405619"/>
                  <a:gd name="connsiteY0" fmla="*/ 403337 h 499394"/>
                  <a:gd name="connsiteX1" fmla="*/ 306204 w 405619"/>
                  <a:gd name="connsiteY1" fmla="*/ 298817 h 499394"/>
                  <a:gd name="connsiteX2" fmla="*/ 557 w 405619"/>
                  <a:gd name="connsiteY2" fmla="*/ 1351 h 499394"/>
                  <a:gd name="connsiteX3" fmla="*/ 275326 w 405619"/>
                  <a:gd name="connsiteY3" fmla="*/ 379262 h 499394"/>
                  <a:gd name="connsiteX4" fmla="*/ 368972 w 405619"/>
                  <a:gd name="connsiteY4" fmla="*/ 499868 h 49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619" h="499394">
                    <a:moveTo>
                      <a:pt x="406027" y="403337"/>
                    </a:moveTo>
                    <a:lnTo>
                      <a:pt x="306204" y="298817"/>
                    </a:lnTo>
                    <a:cubicBezTo>
                      <a:pt x="206381" y="194300"/>
                      <a:pt x="6734" y="-14737"/>
                      <a:pt x="557" y="1351"/>
                    </a:cubicBezTo>
                    <a:cubicBezTo>
                      <a:pt x="-5617" y="17440"/>
                      <a:pt x="181677" y="258653"/>
                      <a:pt x="275326" y="379262"/>
                    </a:cubicBezTo>
                    <a:lnTo>
                      <a:pt x="368972" y="4998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3" name="Freeform: Shape 3612">
                <a:extLst>
                  <a:ext uri="{FF2B5EF4-FFF2-40B4-BE49-F238E27FC236}">
                    <a16:creationId xmlns:a16="http://schemas.microsoft.com/office/drawing/2014/main" id="{ED637911-2F49-D3F1-7F1E-BCE0CF777230}"/>
                  </a:ext>
                </a:extLst>
              </p:cNvPr>
              <p:cNvSpPr/>
              <p:nvPr/>
            </p:nvSpPr>
            <p:spPr>
              <a:xfrm>
                <a:off x="10559919" y="3668348"/>
                <a:ext cx="393471" cy="466567"/>
              </a:xfrm>
              <a:custGeom>
                <a:avLst/>
                <a:gdLst>
                  <a:gd name="connsiteX0" fmla="*/ 393880 w 393471"/>
                  <a:gd name="connsiteY0" fmla="*/ 434859 h 466567"/>
                  <a:gd name="connsiteX1" fmla="*/ 296032 w 393471"/>
                  <a:gd name="connsiteY1" fmla="*/ 324948 h 466567"/>
                  <a:gd name="connsiteX2" fmla="*/ 424 w 393471"/>
                  <a:gd name="connsiteY2" fmla="*/ 571 h 466567"/>
                  <a:gd name="connsiteX3" fmla="*/ 285736 w 393471"/>
                  <a:gd name="connsiteY3" fmla="*/ 351765 h 466567"/>
                  <a:gd name="connsiteX4" fmla="*/ 381524 w 393471"/>
                  <a:gd name="connsiteY4" fmla="*/ 467042 h 46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471" h="466567">
                    <a:moveTo>
                      <a:pt x="393880" y="434859"/>
                    </a:moveTo>
                    <a:lnTo>
                      <a:pt x="296032" y="324948"/>
                    </a:lnTo>
                    <a:cubicBezTo>
                      <a:pt x="198180" y="215034"/>
                      <a:pt x="2480" y="-4793"/>
                      <a:pt x="424" y="571"/>
                    </a:cubicBezTo>
                    <a:cubicBezTo>
                      <a:pt x="-1635" y="5934"/>
                      <a:pt x="189947" y="236489"/>
                      <a:pt x="285736" y="351765"/>
                    </a:cubicBezTo>
                    <a:lnTo>
                      <a:pt x="381524" y="4670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4" name="Freeform: Shape 3613">
                <a:extLst>
                  <a:ext uri="{FF2B5EF4-FFF2-40B4-BE49-F238E27FC236}">
                    <a16:creationId xmlns:a16="http://schemas.microsoft.com/office/drawing/2014/main" id="{9A01518C-1DB3-8130-0FEB-76EA306CC6C1}"/>
                  </a:ext>
                </a:extLst>
              </p:cNvPr>
              <p:cNvSpPr/>
              <p:nvPr/>
            </p:nvSpPr>
            <p:spPr>
              <a:xfrm>
                <a:off x="10556607" y="3676045"/>
                <a:ext cx="396784" cy="490785"/>
              </a:xfrm>
              <a:custGeom>
                <a:avLst/>
                <a:gdLst>
                  <a:gd name="connsiteX0" fmla="*/ 397193 w 396784"/>
                  <a:gd name="connsiteY0" fmla="*/ 427160 h 490785"/>
                  <a:gd name="connsiteX1" fmla="*/ 299070 w 396784"/>
                  <a:gd name="connsiteY1" fmla="*/ 317915 h 490785"/>
                  <a:gd name="connsiteX2" fmla="*/ 478 w 396784"/>
                  <a:gd name="connsiteY2" fmla="*/ 851 h 490785"/>
                  <a:gd name="connsiteX3" fmla="*/ 277922 w 396784"/>
                  <a:gd name="connsiteY3" fmla="*/ 371326 h 490785"/>
                  <a:gd name="connsiteX4" fmla="*/ 371813 w 396784"/>
                  <a:gd name="connsiteY4" fmla="*/ 491259 h 49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784" h="490785">
                    <a:moveTo>
                      <a:pt x="397193" y="427160"/>
                    </a:moveTo>
                    <a:lnTo>
                      <a:pt x="299070" y="317915"/>
                    </a:lnTo>
                    <a:cubicBezTo>
                      <a:pt x="200951" y="208665"/>
                      <a:pt x="4710" y="-9832"/>
                      <a:pt x="478" y="851"/>
                    </a:cubicBezTo>
                    <a:cubicBezTo>
                      <a:pt x="-3750" y="11534"/>
                      <a:pt x="184031" y="251397"/>
                      <a:pt x="277922" y="371326"/>
                    </a:cubicBezTo>
                    <a:lnTo>
                      <a:pt x="371813" y="4912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5" name="Freeform: Shape 3614">
                <a:extLst>
                  <a:ext uri="{FF2B5EF4-FFF2-40B4-BE49-F238E27FC236}">
                    <a16:creationId xmlns:a16="http://schemas.microsoft.com/office/drawing/2014/main" id="{2A030B55-C410-9710-6A04-C9940E4F7A97}"/>
                  </a:ext>
                </a:extLst>
              </p:cNvPr>
              <p:cNvSpPr/>
              <p:nvPr/>
            </p:nvSpPr>
            <p:spPr>
              <a:xfrm>
                <a:off x="10553571" y="3684377"/>
                <a:ext cx="387464" cy="482454"/>
              </a:xfrm>
              <a:custGeom>
                <a:avLst/>
                <a:gdLst>
                  <a:gd name="connsiteX0" fmla="*/ 387873 w 387464"/>
                  <a:gd name="connsiteY0" fmla="*/ 451011 h 482454"/>
                  <a:gd name="connsiteX1" fmla="*/ 291554 w 387464"/>
                  <a:gd name="connsiteY1" fmla="*/ 337069 h 482454"/>
                  <a:gd name="connsiteX2" fmla="*/ 427 w 387464"/>
                  <a:gd name="connsiteY2" fmla="*/ 564 h 482454"/>
                  <a:gd name="connsiteX3" fmla="*/ 280702 w 387464"/>
                  <a:gd name="connsiteY3" fmla="*/ 363668 h 482454"/>
                  <a:gd name="connsiteX4" fmla="*/ 374849 w 387464"/>
                  <a:gd name="connsiteY4" fmla="*/ 482927 h 48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464" h="482454">
                    <a:moveTo>
                      <a:pt x="387873" y="451011"/>
                    </a:moveTo>
                    <a:lnTo>
                      <a:pt x="291554" y="337069"/>
                    </a:lnTo>
                    <a:cubicBezTo>
                      <a:pt x="195235" y="223128"/>
                      <a:pt x="2596" y="-4755"/>
                      <a:pt x="427" y="564"/>
                    </a:cubicBezTo>
                    <a:cubicBezTo>
                      <a:pt x="-1745" y="5884"/>
                      <a:pt x="186552" y="244404"/>
                      <a:pt x="280702" y="363668"/>
                    </a:cubicBezTo>
                    <a:lnTo>
                      <a:pt x="374849" y="4829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6" name="Freeform: Shape 3615">
                <a:extLst>
                  <a:ext uri="{FF2B5EF4-FFF2-40B4-BE49-F238E27FC236}">
                    <a16:creationId xmlns:a16="http://schemas.microsoft.com/office/drawing/2014/main" id="{F5E1A738-8C35-E7A0-F2DF-D2FDAF66DD1E}"/>
                  </a:ext>
                </a:extLst>
              </p:cNvPr>
              <p:cNvSpPr/>
              <p:nvPr/>
            </p:nvSpPr>
            <p:spPr>
              <a:xfrm>
                <a:off x="8858184" y="1974645"/>
                <a:ext cx="2082851" cy="2160270"/>
              </a:xfrm>
              <a:custGeom>
                <a:avLst/>
                <a:gdLst>
                  <a:gd name="connsiteX0" fmla="*/ 2083318 w 2082851"/>
                  <a:gd name="connsiteY0" fmla="*/ 2160803 h 2160270"/>
                  <a:gd name="connsiteX1" fmla="*/ 1965694 w 2082851"/>
                  <a:gd name="connsiteY1" fmla="*/ 2023694 h 2160270"/>
                  <a:gd name="connsiteX2" fmla="*/ 1378360 w 2082851"/>
                  <a:gd name="connsiteY2" fmla="*/ 1491622 h 2160270"/>
                  <a:gd name="connsiteX3" fmla="*/ 675820 w 2082851"/>
                  <a:gd name="connsiteY3" fmla="*/ 1434338 h 2160270"/>
                  <a:gd name="connsiteX4" fmla="*/ 95325 w 2082851"/>
                  <a:gd name="connsiteY4" fmla="*/ 1254489 h 2160270"/>
                  <a:gd name="connsiteX5" fmla="*/ 4898 w 2082851"/>
                  <a:gd name="connsiteY5" fmla="*/ 254194 h 2160270"/>
                  <a:gd name="connsiteX6" fmla="*/ 11694 w 2082851"/>
                  <a:gd name="connsiteY6" fmla="*/ 532 h 216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2851" h="2160270">
                    <a:moveTo>
                      <a:pt x="2083318" y="2160803"/>
                    </a:moveTo>
                    <a:lnTo>
                      <a:pt x="1965694" y="2023694"/>
                    </a:lnTo>
                    <a:cubicBezTo>
                      <a:pt x="1848065" y="1886584"/>
                      <a:pt x="1612812" y="1612365"/>
                      <a:pt x="1378360" y="1491622"/>
                    </a:cubicBezTo>
                    <a:cubicBezTo>
                      <a:pt x="1143908" y="1370878"/>
                      <a:pt x="910261" y="1403610"/>
                      <a:pt x="675820" y="1434338"/>
                    </a:cubicBezTo>
                    <a:cubicBezTo>
                      <a:pt x="441380" y="1465066"/>
                      <a:pt x="206146" y="1493791"/>
                      <a:pt x="95325" y="1254489"/>
                    </a:cubicBezTo>
                    <a:cubicBezTo>
                      <a:pt x="-15493" y="1015187"/>
                      <a:pt x="-1901" y="507860"/>
                      <a:pt x="4898" y="254194"/>
                    </a:cubicBezTo>
                    <a:lnTo>
                      <a:pt x="11694" y="53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7" name="Freeform: Shape 3616">
                <a:extLst>
                  <a:ext uri="{FF2B5EF4-FFF2-40B4-BE49-F238E27FC236}">
                    <a16:creationId xmlns:a16="http://schemas.microsoft.com/office/drawing/2014/main" id="{D29CD34E-9536-0438-0673-C4F1FED54853}"/>
                  </a:ext>
                </a:extLst>
              </p:cNvPr>
              <p:cNvSpPr/>
              <p:nvPr/>
            </p:nvSpPr>
            <p:spPr>
              <a:xfrm>
                <a:off x="10546890" y="3700270"/>
                <a:ext cx="381120" cy="498196"/>
              </a:xfrm>
              <a:custGeom>
                <a:avLst/>
                <a:gdLst>
                  <a:gd name="connsiteX0" fmla="*/ 381530 w 381120"/>
                  <a:gd name="connsiteY0" fmla="*/ 467033 h 498196"/>
                  <a:gd name="connsiteX1" fmla="*/ 286828 w 381120"/>
                  <a:gd name="connsiteY1" fmla="*/ 349097 h 498196"/>
                  <a:gd name="connsiteX2" fmla="*/ 430 w 381120"/>
                  <a:gd name="connsiteY2" fmla="*/ 558 h 498196"/>
                  <a:gd name="connsiteX3" fmla="*/ 275420 w 381120"/>
                  <a:gd name="connsiteY3" fmla="*/ 375461 h 498196"/>
                  <a:gd name="connsiteX4" fmla="*/ 367840 w 381120"/>
                  <a:gd name="connsiteY4" fmla="*/ 498667 h 49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120" h="498196">
                    <a:moveTo>
                      <a:pt x="381530" y="467033"/>
                    </a:moveTo>
                    <a:lnTo>
                      <a:pt x="286828" y="349097"/>
                    </a:lnTo>
                    <a:cubicBezTo>
                      <a:pt x="192121" y="231158"/>
                      <a:pt x="2713" y="-4715"/>
                      <a:pt x="430" y="558"/>
                    </a:cubicBezTo>
                    <a:cubicBezTo>
                      <a:pt x="-1852" y="5831"/>
                      <a:pt x="182996" y="252251"/>
                      <a:pt x="275420" y="375461"/>
                    </a:cubicBezTo>
                    <a:lnTo>
                      <a:pt x="367840" y="4986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8" name="Freeform: Shape 3617">
                <a:extLst>
                  <a:ext uri="{FF2B5EF4-FFF2-40B4-BE49-F238E27FC236}">
                    <a16:creationId xmlns:a16="http://schemas.microsoft.com/office/drawing/2014/main" id="{2EBDE54D-EC72-859D-6B3A-8692CD8CE262}"/>
                  </a:ext>
                </a:extLst>
              </p:cNvPr>
              <p:cNvSpPr/>
              <p:nvPr/>
            </p:nvSpPr>
            <p:spPr>
              <a:xfrm>
                <a:off x="10511022" y="2618174"/>
                <a:ext cx="416989" cy="1548657"/>
              </a:xfrm>
              <a:custGeom>
                <a:avLst/>
                <a:gdLst>
                  <a:gd name="connsiteX0" fmla="*/ 417400 w 416989"/>
                  <a:gd name="connsiteY0" fmla="*/ 1549167 h 1548657"/>
                  <a:gd name="connsiteX1" fmla="*/ 319932 w 416989"/>
                  <a:gd name="connsiteY1" fmla="*/ 1398305 h 1548657"/>
                  <a:gd name="connsiteX2" fmla="*/ 3126 w 416989"/>
                  <a:gd name="connsiteY2" fmla="*/ 687618 h 1548657"/>
                  <a:gd name="connsiteX3" fmla="*/ 197940 w 416989"/>
                  <a:gd name="connsiteY3" fmla="*/ 107758 h 1548657"/>
                  <a:gd name="connsiteX4" fmla="*/ 271012 w 416989"/>
                  <a:gd name="connsiteY4" fmla="*/ 509 h 15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989" h="1548657">
                    <a:moveTo>
                      <a:pt x="417400" y="1549167"/>
                    </a:moveTo>
                    <a:lnTo>
                      <a:pt x="319932" y="1398305"/>
                    </a:lnTo>
                    <a:cubicBezTo>
                      <a:pt x="222461" y="1247447"/>
                      <a:pt x="27522" y="945728"/>
                      <a:pt x="3126" y="687618"/>
                    </a:cubicBezTo>
                    <a:cubicBezTo>
                      <a:pt x="-21274" y="429509"/>
                      <a:pt x="124869" y="215009"/>
                      <a:pt x="197940" y="107758"/>
                    </a:cubicBezTo>
                    <a:lnTo>
                      <a:pt x="271012" y="5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19" name="Freeform: Shape 3618">
                <a:extLst>
                  <a:ext uri="{FF2B5EF4-FFF2-40B4-BE49-F238E27FC236}">
                    <a16:creationId xmlns:a16="http://schemas.microsoft.com/office/drawing/2014/main" id="{08EBF2D1-EF97-27FD-B5D6-96B3F97F1154}"/>
                  </a:ext>
                </a:extLst>
              </p:cNvPr>
              <p:cNvSpPr/>
              <p:nvPr/>
            </p:nvSpPr>
            <p:spPr>
              <a:xfrm>
                <a:off x="8499862" y="3637113"/>
                <a:ext cx="2428149" cy="1262821"/>
              </a:xfrm>
              <a:custGeom>
                <a:avLst/>
                <a:gdLst>
                  <a:gd name="connsiteX0" fmla="*/ 2428628 w 2428149"/>
                  <a:gd name="connsiteY0" fmla="*/ 530167 h 1262821"/>
                  <a:gd name="connsiteX1" fmla="*/ 2308915 w 2428149"/>
                  <a:gd name="connsiteY1" fmla="*/ 419207 h 1262821"/>
                  <a:gd name="connsiteX2" fmla="*/ 1709526 w 2428149"/>
                  <a:gd name="connsiteY2" fmla="*/ 21875 h 1262821"/>
                  <a:gd name="connsiteX3" fmla="*/ 986333 w 2428149"/>
                  <a:gd name="connsiteY3" fmla="*/ 141437 h 1262821"/>
                  <a:gd name="connsiteX4" fmla="*/ 337363 w 2428149"/>
                  <a:gd name="connsiteY4" fmla="*/ 508086 h 1262821"/>
                  <a:gd name="connsiteX5" fmla="*/ 43588 w 2428149"/>
                  <a:gd name="connsiteY5" fmla="*/ 1121133 h 1262821"/>
                  <a:gd name="connsiteX6" fmla="*/ 479 w 2428149"/>
                  <a:gd name="connsiteY6" fmla="*/ 1263271 h 126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149" h="1262821">
                    <a:moveTo>
                      <a:pt x="2428628" y="530167"/>
                    </a:moveTo>
                    <a:lnTo>
                      <a:pt x="2308915" y="419207"/>
                    </a:lnTo>
                    <a:cubicBezTo>
                      <a:pt x="2189206" y="308250"/>
                      <a:pt x="1949779" y="86330"/>
                      <a:pt x="1709526" y="21875"/>
                    </a:cubicBezTo>
                    <a:cubicBezTo>
                      <a:pt x="1469276" y="-42580"/>
                      <a:pt x="1228201" y="50430"/>
                      <a:pt x="986333" y="141437"/>
                    </a:cubicBezTo>
                    <a:cubicBezTo>
                      <a:pt x="744465" y="232444"/>
                      <a:pt x="501805" y="321446"/>
                      <a:pt x="337363" y="508086"/>
                    </a:cubicBezTo>
                    <a:cubicBezTo>
                      <a:pt x="172920" y="694723"/>
                      <a:pt x="86700" y="978995"/>
                      <a:pt x="43588" y="1121133"/>
                    </a:cubicBezTo>
                    <a:lnTo>
                      <a:pt x="479" y="12632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0" name="Freeform: Shape 3619">
                <a:extLst>
                  <a:ext uri="{FF2B5EF4-FFF2-40B4-BE49-F238E27FC236}">
                    <a16:creationId xmlns:a16="http://schemas.microsoft.com/office/drawing/2014/main" id="{570A56E2-09CE-E5E1-F26A-B0776C66F84A}"/>
                  </a:ext>
                </a:extLst>
              </p:cNvPr>
              <p:cNvSpPr/>
              <p:nvPr/>
            </p:nvSpPr>
            <p:spPr>
              <a:xfrm>
                <a:off x="8471351" y="3635620"/>
                <a:ext cx="2456660" cy="1244936"/>
              </a:xfrm>
              <a:custGeom>
                <a:avLst/>
                <a:gdLst>
                  <a:gd name="connsiteX0" fmla="*/ 2457140 w 2456660"/>
                  <a:gd name="connsiteY0" fmla="*/ 531661 h 1244936"/>
                  <a:gd name="connsiteX1" fmla="*/ 2337131 w 2456660"/>
                  <a:gd name="connsiteY1" fmla="*/ 420499 h 1244936"/>
                  <a:gd name="connsiteX2" fmla="*/ 1736257 w 2456660"/>
                  <a:gd name="connsiteY2" fmla="*/ 22157 h 1244936"/>
                  <a:gd name="connsiteX3" fmla="*/ 1011281 w 2456660"/>
                  <a:gd name="connsiteY3" fmla="*/ 140509 h 1244936"/>
                  <a:gd name="connsiteX4" fmla="*/ 356965 w 2456660"/>
                  <a:gd name="connsiteY4" fmla="*/ 503523 h 1244936"/>
                  <a:gd name="connsiteX5" fmla="*/ 47451 w 2456660"/>
                  <a:gd name="connsiteY5" fmla="*/ 1105875 h 1244936"/>
                  <a:gd name="connsiteX6" fmla="*/ 480 w 2456660"/>
                  <a:gd name="connsiteY6" fmla="*/ 1245387 h 124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6660" h="1244936">
                    <a:moveTo>
                      <a:pt x="2457140" y="531661"/>
                    </a:moveTo>
                    <a:lnTo>
                      <a:pt x="2337131" y="420499"/>
                    </a:lnTo>
                    <a:cubicBezTo>
                      <a:pt x="2217121" y="309337"/>
                      <a:pt x="1977102" y="87016"/>
                      <a:pt x="1736257" y="22157"/>
                    </a:cubicBezTo>
                    <a:cubicBezTo>
                      <a:pt x="1495411" y="-42701"/>
                      <a:pt x="1253743" y="49906"/>
                      <a:pt x="1011281" y="140509"/>
                    </a:cubicBezTo>
                    <a:cubicBezTo>
                      <a:pt x="768819" y="231112"/>
                      <a:pt x="525565" y="319710"/>
                      <a:pt x="356965" y="503523"/>
                    </a:cubicBezTo>
                    <a:cubicBezTo>
                      <a:pt x="188364" y="687336"/>
                      <a:pt x="94422" y="966363"/>
                      <a:pt x="47451" y="1105875"/>
                    </a:cubicBezTo>
                    <a:lnTo>
                      <a:pt x="480" y="12453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1" name="Freeform: Shape 3620">
                <a:extLst>
                  <a:ext uri="{FF2B5EF4-FFF2-40B4-BE49-F238E27FC236}">
                    <a16:creationId xmlns:a16="http://schemas.microsoft.com/office/drawing/2014/main" id="{D65B23D6-8A47-569A-EB0A-D22FBEE3F357}"/>
                  </a:ext>
                </a:extLst>
              </p:cNvPr>
              <p:cNvSpPr/>
              <p:nvPr/>
            </p:nvSpPr>
            <p:spPr>
              <a:xfrm>
                <a:off x="10496544" y="3775911"/>
                <a:ext cx="417776" cy="720546"/>
              </a:xfrm>
              <a:custGeom>
                <a:avLst/>
                <a:gdLst>
                  <a:gd name="connsiteX0" fmla="*/ 418188 w 417776"/>
                  <a:gd name="connsiteY0" fmla="*/ 423013 h 720546"/>
                  <a:gd name="connsiteX1" fmla="*/ 321898 w 417776"/>
                  <a:gd name="connsiteY1" fmla="*/ 306672 h 720546"/>
                  <a:gd name="connsiteX2" fmla="*/ 4345 w 417776"/>
                  <a:gd name="connsiteY2" fmla="*/ 7311 h 720546"/>
                  <a:gd name="connsiteX3" fmla="*/ 178524 w 417776"/>
                  <a:gd name="connsiteY3" fmla="*/ 554998 h 720546"/>
                  <a:gd name="connsiteX4" fmla="*/ 246146 w 417776"/>
                  <a:gd name="connsiteY4" fmla="*/ 721005 h 72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76" h="720546">
                    <a:moveTo>
                      <a:pt x="418188" y="423013"/>
                    </a:moveTo>
                    <a:lnTo>
                      <a:pt x="321898" y="306672"/>
                    </a:lnTo>
                    <a:cubicBezTo>
                      <a:pt x="225605" y="190331"/>
                      <a:pt x="33017" y="-42354"/>
                      <a:pt x="4345" y="7311"/>
                    </a:cubicBezTo>
                    <a:cubicBezTo>
                      <a:pt x="-24330" y="56976"/>
                      <a:pt x="110906" y="388990"/>
                      <a:pt x="178524" y="554998"/>
                    </a:cubicBezTo>
                    <a:lnTo>
                      <a:pt x="246146" y="7210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2" name="Freeform: Shape 3621">
                <a:extLst>
                  <a:ext uri="{FF2B5EF4-FFF2-40B4-BE49-F238E27FC236}">
                    <a16:creationId xmlns:a16="http://schemas.microsoft.com/office/drawing/2014/main" id="{FAB2103A-CC37-85FE-9FB7-A78ED1A6BB23}"/>
                  </a:ext>
                </a:extLst>
              </p:cNvPr>
              <p:cNvSpPr/>
              <p:nvPr/>
            </p:nvSpPr>
            <p:spPr>
              <a:xfrm>
                <a:off x="10539876" y="3716019"/>
                <a:ext cx="374444" cy="513792"/>
              </a:xfrm>
              <a:custGeom>
                <a:avLst/>
                <a:gdLst>
                  <a:gd name="connsiteX0" fmla="*/ 374855 w 374444"/>
                  <a:gd name="connsiteY0" fmla="*/ 482917 h 513792"/>
                  <a:gd name="connsiteX1" fmla="*/ 281849 w 374444"/>
                  <a:gd name="connsiteY1" fmla="*/ 361020 h 513792"/>
                  <a:gd name="connsiteX2" fmla="*/ 433 w 374444"/>
                  <a:gd name="connsiteY2" fmla="*/ 552 h 513792"/>
                  <a:gd name="connsiteX3" fmla="*/ 269889 w 374444"/>
                  <a:gd name="connsiteY3" fmla="*/ 387139 h 513792"/>
                  <a:gd name="connsiteX4" fmla="*/ 360506 w 374444"/>
                  <a:gd name="connsiteY4" fmla="*/ 514262 h 51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44" h="513792">
                    <a:moveTo>
                      <a:pt x="374855" y="482917"/>
                    </a:moveTo>
                    <a:lnTo>
                      <a:pt x="281849" y="361020"/>
                    </a:lnTo>
                    <a:cubicBezTo>
                      <a:pt x="188840" y="239123"/>
                      <a:pt x="2826" y="-4672"/>
                      <a:pt x="433" y="552"/>
                    </a:cubicBezTo>
                    <a:cubicBezTo>
                      <a:pt x="-1959" y="5776"/>
                      <a:pt x="179275" y="260019"/>
                      <a:pt x="269889" y="387139"/>
                    </a:cubicBezTo>
                    <a:lnTo>
                      <a:pt x="360506" y="5142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3" name="Freeform: Shape 3622">
                <a:extLst>
                  <a:ext uri="{FF2B5EF4-FFF2-40B4-BE49-F238E27FC236}">
                    <a16:creationId xmlns:a16="http://schemas.microsoft.com/office/drawing/2014/main" id="{AE05F234-0AA1-78CE-AFF4-E0BF9E38D9BA}"/>
                  </a:ext>
                </a:extLst>
              </p:cNvPr>
              <p:cNvSpPr/>
              <p:nvPr/>
            </p:nvSpPr>
            <p:spPr>
              <a:xfrm>
                <a:off x="8120803" y="2506650"/>
                <a:ext cx="2779168" cy="1723161"/>
              </a:xfrm>
              <a:custGeom>
                <a:avLst/>
                <a:gdLst>
                  <a:gd name="connsiteX0" fmla="*/ 2779662 w 2779168"/>
                  <a:gd name="connsiteY0" fmla="*/ 1723672 h 1723161"/>
                  <a:gd name="connsiteX1" fmla="*/ 2659799 w 2779168"/>
                  <a:gd name="connsiteY1" fmla="*/ 1579252 h 1723161"/>
                  <a:gd name="connsiteX2" fmla="*/ 2056145 w 2779168"/>
                  <a:gd name="connsiteY2" fmla="*/ 1022501 h 1723161"/>
                  <a:gd name="connsiteX3" fmla="*/ 1314519 w 2779168"/>
                  <a:gd name="connsiteY3" fmla="*/ 980674 h 1723161"/>
                  <a:gd name="connsiteX4" fmla="*/ 596228 w 2779168"/>
                  <a:gd name="connsiteY4" fmla="*/ 894646 h 1723161"/>
                  <a:gd name="connsiteX5" fmla="*/ 94643 w 2779168"/>
                  <a:gd name="connsiteY5" fmla="*/ 183124 h 1723161"/>
                  <a:gd name="connsiteX6" fmla="*/ 493 w 2779168"/>
                  <a:gd name="connsiteY6" fmla="*/ 511 h 172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9168" h="1723161">
                    <a:moveTo>
                      <a:pt x="2779662" y="1723672"/>
                    </a:moveTo>
                    <a:lnTo>
                      <a:pt x="2659799" y="1579252"/>
                    </a:lnTo>
                    <a:cubicBezTo>
                      <a:pt x="2539932" y="1434835"/>
                      <a:pt x="2300206" y="1146000"/>
                      <a:pt x="2056145" y="1022501"/>
                    </a:cubicBezTo>
                    <a:cubicBezTo>
                      <a:pt x="1812088" y="899002"/>
                      <a:pt x="1563700" y="940839"/>
                      <a:pt x="1314519" y="980674"/>
                    </a:cubicBezTo>
                    <a:cubicBezTo>
                      <a:pt x="1065338" y="1020509"/>
                      <a:pt x="815363" y="1058340"/>
                      <a:pt x="596228" y="894646"/>
                    </a:cubicBezTo>
                    <a:cubicBezTo>
                      <a:pt x="377091" y="730952"/>
                      <a:pt x="188790" y="365733"/>
                      <a:pt x="94643" y="183124"/>
                    </a:cubicBezTo>
                    <a:lnTo>
                      <a:pt x="493" y="5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4" name="Freeform: Shape 3623">
                <a:extLst>
                  <a:ext uri="{FF2B5EF4-FFF2-40B4-BE49-F238E27FC236}">
                    <a16:creationId xmlns:a16="http://schemas.microsoft.com/office/drawing/2014/main" id="{EA02FDB0-C402-2BFF-6F78-F6E46E313213}"/>
                  </a:ext>
                </a:extLst>
              </p:cNvPr>
              <p:cNvSpPr/>
              <p:nvPr/>
            </p:nvSpPr>
            <p:spPr>
              <a:xfrm>
                <a:off x="10516304" y="3761591"/>
                <a:ext cx="368664" cy="590380"/>
              </a:xfrm>
              <a:custGeom>
                <a:avLst/>
                <a:gdLst>
                  <a:gd name="connsiteX0" fmla="*/ 369076 w 368664"/>
                  <a:gd name="connsiteY0" fmla="*/ 499719 h 590380"/>
                  <a:gd name="connsiteX1" fmla="*/ 279019 w 368664"/>
                  <a:gd name="connsiteY1" fmla="*/ 371267 h 590380"/>
                  <a:gd name="connsiteX2" fmla="*/ 705 w 368664"/>
                  <a:gd name="connsiteY2" fmla="*/ 1109 h 590380"/>
                  <a:gd name="connsiteX3" fmla="*/ 238302 w 368664"/>
                  <a:gd name="connsiteY3" fmla="*/ 447206 h 590380"/>
                  <a:gd name="connsiteX4" fmla="*/ 320214 w 368664"/>
                  <a:gd name="connsiteY4" fmla="*/ 590844 h 59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664" h="590380">
                    <a:moveTo>
                      <a:pt x="369076" y="499719"/>
                    </a:moveTo>
                    <a:lnTo>
                      <a:pt x="279019" y="371267"/>
                    </a:lnTo>
                    <a:cubicBezTo>
                      <a:pt x="188961" y="242820"/>
                      <a:pt x="8847" y="-14079"/>
                      <a:pt x="705" y="1109"/>
                    </a:cubicBezTo>
                    <a:cubicBezTo>
                      <a:pt x="-7441" y="16296"/>
                      <a:pt x="156387" y="303569"/>
                      <a:pt x="238302" y="447206"/>
                    </a:cubicBezTo>
                    <a:lnTo>
                      <a:pt x="320214" y="59084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5" name="Freeform: Shape 3624">
                <a:extLst>
                  <a:ext uri="{FF2B5EF4-FFF2-40B4-BE49-F238E27FC236}">
                    <a16:creationId xmlns:a16="http://schemas.microsoft.com/office/drawing/2014/main" id="{02A26166-BB26-BD85-3E7F-C6558EF966F6}"/>
                  </a:ext>
                </a:extLst>
              </p:cNvPr>
              <p:cNvSpPr/>
              <p:nvPr/>
            </p:nvSpPr>
            <p:spPr>
              <a:xfrm>
                <a:off x="10524871" y="3747059"/>
                <a:ext cx="360097" cy="544500"/>
              </a:xfrm>
              <a:custGeom>
                <a:avLst/>
                <a:gdLst>
                  <a:gd name="connsiteX0" fmla="*/ 360509 w 360097"/>
                  <a:gd name="connsiteY0" fmla="*/ 514254 h 544500"/>
                  <a:gd name="connsiteX1" fmla="*/ 271143 w 360097"/>
                  <a:gd name="connsiteY1" fmla="*/ 384545 h 544500"/>
                  <a:gd name="connsiteX2" fmla="*/ 441 w 360097"/>
                  <a:gd name="connsiteY2" fmla="*/ 541 h 544500"/>
                  <a:gd name="connsiteX3" fmla="*/ 258104 w 360097"/>
                  <a:gd name="connsiteY3" fmla="*/ 410140 h 544500"/>
                  <a:gd name="connsiteX4" fmla="*/ 344862 w 360097"/>
                  <a:gd name="connsiteY4" fmla="*/ 544967 h 5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97" h="544500">
                    <a:moveTo>
                      <a:pt x="360509" y="514254"/>
                    </a:moveTo>
                    <a:lnTo>
                      <a:pt x="271143" y="384545"/>
                    </a:lnTo>
                    <a:cubicBezTo>
                      <a:pt x="181781" y="254839"/>
                      <a:pt x="3048" y="-4578"/>
                      <a:pt x="441" y="541"/>
                    </a:cubicBezTo>
                    <a:cubicBezTo>
                      <a:pt x="-2167" y="5660"/>
                      <a:pt x="171346" y="275314"/>
                      <a:pt x="258104" y="410140"/>
                    </a:cubicBezTo>
                    <a:lnTo>
                      <a:pt x="344862" y="5449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6" name="Freeform: Shape 3625">
                <a:extLst>
                  <a:ext uri="{FF2B5EF4-FFF2-40B4-BE49-F238E27FC236}">
                    <a16:creationId xmlns:a16="http://schemas.microsoft.com/office/drawing/2014/main" id="{25321F2C-A510-A793-4DC6-837964DD74D3}"/>
                  </a:ext>
                </a:extLst>
              </p:cNvPr>
              <p:cNvSpPr/>
              <p:nvPr/>
            </p:nvSpPr>
            <p:spPr>
              <a:xfrm>
                <a:off x="10498058" y="3790252"/>
                <a:ext cx="371262" cy="649596"/>
              </a:xfrm>
              <a:custGeom>
                <a:avLst/>
                <a:gdLst>
                  <a:gd name="connsiteX0" fmla="*/ 371676 w 371262"/>
                  <a:gd name="connsiteY0" fmla="*/ 501766 h 649596"/>
                  <a:gd name="connsiteX1" fmla="*/ 282763 w 371262"/>
                  <a:gd name="connsiteY1" fmla="*/ 370671 h 649596"/>
                  <a:gd name="connsiteX2" fmla="*/ 1417 w 371262"/>
                  <a:gd name="connsiteY2" fmla="*/ 2092 h 649596"/>
                  <a:gd name="connsiteX3" fmla="*/ 209681 w 371262"/>
                  <a:gd name="connsiteY3" fmla="*/ 494243 h 649596"/>
                  <a:gd name="connsiteX4" fmla="*/ 283978 w 371262"/>
                  <a:gd name="connsiteY4" fmla="*/ 650057 h 64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262" h="649596">
                    <a:moveTo>
                      <a:pt x="371676" y="501766"/>
                    </a:moveTo>
                    <a:lnTo>
                      <a:pt x="282763" y="370671"/>
                    </a:lnTo>
                    <a:cubicBezTo>
                      <a:pt x="193854" y="239571"/>
                      <a:pt x="16033" y="-22623"/>
                      <a:pt x="1417" y="2092"/>
                    </a:cubicBezTo>
                    <a:cubicBezTo>
                      <a:pt x="-13199" y="26807"/>
                      <a:pt x="135388" y="338433"/>
                      <a:pt x="209681" y="494243"/>
                    </a:cubicBezTo>
                    <a:lnTo>
                      <a:pt x="283978" y="6500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7" name="Freeform: Shape 3626">
                <a:extLst>
                  <a:ext uri="{FF2B5EF4-FFF2-40B4-BE49-F238E27FC236}">
                    <a16:creationId xmlns:a16="http://schemas.microsoft.com/office/drawing/2014/main" id="{B344E8C4-E199-26DB-423D-6AB75F219974}"/>
                  </a:ext>
                </a:extLst>
              </p:cNvPr>
              <p:cNvSpPr/>
              <p:nvPr/>
            </p:nvSpPr>
            <p:spPr>
              <a:xfrm>
                <a:off x="10507974" y="3776720"/>
                <a:ext cx="361347" cy="604922"/>
              </a:xfrm>
              <a:custGeom>
                <a:avLst/>
                <a:gdLst>
                  <a:gd name="connsiteX0" fmla="*/ 361760 w 361347"/>
                  <a:gd name="connsiteY0" fmla="*/ 515302 h 604922"/>
                  <a:gd name="connsiteX1" fmla="*/ 273619 w 361347"/>
                  <a:gd name="connsiteY1" fmla="*/ 382992 h 604922"/>
                  <a:gd name="connsiteX2" fmla="*/ 737 w 361347"/>
                  <a:gd name="connsiteY2" fmla="*/ 1075 h 604922"/>
                  <a:gd name="connsiteX3" fmla="*/ 231319 w 361347"/>
                  <a:gd name="connsiteY3" fmla="*/ 458060 h 604922"/>
                  <a:gd name="connsiteX4" fmla="*/ 311000 w 361347"/>
                  <a:gd name="connsiteY4" fmla="*/ 605385 h 6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47" h="604922">
                    <a:moveTo>
                      <a:pt x="361760" y="515302"/>
                    </a:moveTo>
                    <a:lnTo>
                      <a:pt x="273619" y="382992"/>
                    </a:lnTo>
                    <a:cubicBezTo>
                      <a:pt x="185478" y="250682"/>
                      <a:pt x="9197" y="-13939"/>
                      <a:pt x="737" y="1075"/>
                    </a:cubicBezTo>
                    <a:cubicBezTo>
                      <a:pt x="-7724" y="16089"/>
                      <a:pt x="151638" y="310736"/>
                      <a:pt x="231319" y="458060"/>
                    </a:cubicBezTo>
                    <a:lnTo>
                      <a:pt x="311000" y="60538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8" name="Freeform: Shape 3627">
                <a:extLst>
                  <a:ext uri="{FF2B5EF4-FFF2-40B4-BE49-F238E27FC236}">
                    <a16:creationId xmlns:a16="http://schemas.microsoft.com/office/drawing/2014/main" id="{D34172E8-53E7-3852-AC62-9BC4FC566B1E}"/>
                  </a:ext>
                </a:extLst>
              </p:cNvPr>
              <p:cNvSpPr/>
              <p:nvPr/>
            </p:nvSpPr>
            <p:spPr>
              <a:xfrm>
                <a:off x="8856603" y="1974645"/>
                <a:ext cx="2012718" cy="2316914"/>
              </a:xfrm>
              <a:custGeom>
                <a:avLst/>
                <a:gdLst>
                  <a:gd name="connsiteX0" fmla="*/ 2013188 w 2012718"/>
                  <a:gd name="connsiteY0" fmla="*/ 2317441 h 2316914"/>
                  <a:gd name="connsiteX1" fmla="*/ 1905270 w 2012718"/>
                  <a:gd name="connsiteY1" fmla="*/ 2159122 h 2316914"/>
                  <a:gd name="connsiteX2" fmla="*/ 1357530 w 2012718"/>
                  <a:gd name="connsiteY2" fmla="*/ 1540568 h 2316914"/>
                  <a:gd name="connsiteX3" fmla="*/ 668440 w 2012718"/>
                  <a:gd name="connsiteY3" fmla="*/ 1453913 h 2316914"/>
                  <a:gd name="connsiteX4" fmla="*/ 92428 w 2012718"/>
                  <a:gd name="connsiteY4" fmla="*/ 1264274 h 2316914"/>
                  <a:gd name="connsiteX5" fmla="*/ 5732 w 2012718"/>
                  <a:gd name="connsiteY5" fmla="*/ 255820 h 2316914"/>
                  <a:gd name="connsiteX6" fmla="*/ 13278 w 2012718"/>
                  <a:gd name="connsiteY6" fmla="*/ 527 h 231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2718" h="2316914">
                    <a:moveTo>
                      <a:pt x="2013188" y="2317441"/>
                    </a:moveTo>
                    <a:lnTo>
                      <a:pt x="1905270" y="2159122"/>
                    </a:lnTo>
                    <a:cubicBezTo>
                      <a:pt x="1797356" y="2000799"/>
                      <a:pt x="1581525" y="1684156"/>
                      <a:pt x="1357530" y="1540568"/>
                    </a:cubicBezTo>
                    <a:cubicBezTo>
                      <a:pt x="1133539" y="1396980"/>
                      <a:pt x="901386" y="1426448"/>
                      <a:pt x="668440" y="1453913"/>
                    </a:cubicBezTo>
                    <a:cubicBezTo>
                      <a:pt x="435493" y="1481378"/>
                      <a:pt x="201753" y="1506839"/>
                      <a:pt x="92428" y="1264274"/>
                    </a:cubicBezTo>
                    <a:cubicBezTo>
                      <a:pt x="-16897" y="1021711"/>
                      <a:pt x="-1810" y="511117"/>
                      <a:pt x="5732" y="255820"/>
                    </a:cubicBezTo>
                    <a:lnTo>
                      <a:pt x="13278" y="52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29" name="Freeform: Shape 3628">
                <a:extLst>
                  <a:ext uri="{FF2B5EF4-FFF2-40B4-BE49-F238E27FC236}">
                    <a16:creationId xmlns:a16="http://schemas.microsoft.com/office/drawing/2014/main" id="{0FBA501E-8DAD-D564-B042-068C2CFB4D79}"/>
                  </a:ext>
                </a:extLst>
              </p:cNvPr>
              <p:cNvSpPr/>
              <p:nvPr/>
            </p:nvSpPr>
            <p:spPr>
              <a:xfrm>
                <a:off x="10508577" y="3777442"/>
                <a:ext cx="344453" cy="574529"/>
              </a:xfrm>
              <a:custGeom>
                <a:avLst/>
                <a:gdLst>
                  <a:gd name="connsiteX0" fmla="*/ 344867 w 344453"/>
                  <a:gd name="connsiteY0" fmla="*/ 544960 h 574529"/>
                  <a:gd name="connsiteX1" fmla="*/ 259465 w 344453"/>
                  <a:gd name="connsiteY1" fmla="*/ 407603 h 574529"/>
                  <a:gd name="connsiteX2" fmla="*/ 449 w 344453"/>
                  <a:gd name="connsiteY2" fmla="*/ 531 h 574529"/>
                  <a:gd name="connsiteX3" fmla="*/ 245365 w 344453"/>
                  <a:gd name="connsiteY3" fmla="*/ 432628 h 574529"/>
                  <a:gd name="connsiteX4" fmla="*/ 327943 w 344453"/>
                  <a:gd name="connsiteY4" fmla="*/ 574993 h 57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453" h="574529">
                    <a:moveTo>
                      <a:pt x="344867" y="544960"/>
                    </a:moveTo>
                    <a:lnTo>
                      <a:pt x="259465" y="407603"/>
                    </a:lnTo>
                    <a:cubicBezTo>
                      <a:pt x="174068" y="270242"/>
                      <a:pt x="3269" y="-4475"/>
                      <a:pt x="449" y="531"/>
                    </a:cubicBezTo>
                    <a:cubicBezTo>
                      <a:pt x="-2371" y="5536"/>
                      <a:pt x="162788" y="290263"/>
                      <a:pt x="245365" y="432628"/>
                    </a:cubicBezTo>
                    <a:lnTo>
                      <a:pt x="327943" y="5749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0" name="Freeform: Shape 3629">
                <a:extLst>
                  <a:ext uri="{FF2B5EF4-FFF2-40B4-BE49-F238E27FC236}">
                    <a16:creationId xmlns:a16="http://schemas.microsoft.com/office/drawing/2014/main" id="{A1FE10A3-FEFA-A1A3-5913-F7374EB5913D}"/>
                  </a:ext>
                </a:extLst>
              </p:cNvPr>
              <p:cNvSpPr/>
              <p:nvPr/>
            </p:nvSpPr>
            <p:spPr>
              <a:xfrm>
                <a:off x="10504073" y="3784663"/>
                <a:ext cx="348957" cy="596979"/>
              </a:xfrm>
              <a:custGeom>
                <a:avLst/>
                <a:gdLst>
                  <a:gd name="connsiteX0" fmla="*/ 349371 w 348957"/>
                  <a:gd name="connsiteY0" fmla="*/ 537738 h 596979"/>
                  <a:gd name="connsiteX1" fmla="*/ 263608 w 348957"/>
                  <a:gd name="connsiteY1" fmla="*/ 400999 h 596979"/>
                  <a:gd name="connsiteX2" fmla="*/ 564 w 348957"/>
                  <a:gd name="connsiteY2" fmla="*/ 726 h 596979"/>
                  <a:gd name="connsiteX3" fmla="*/ 234881 w 348957"/>
                  <a:gd name="connsiteY3" fmla="*/ 450750 h 596979"/>
                  <a:gd name="connsiteX4" fmla="*/ 314902 w 348957"/>
                  <a:gd name="connsiteY4" fmla="*/ 597441 h 59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57" h="596979">
                    <a:moveTo>
                      <a:pt x="349371" y="537738"/>
                    </a:moveTo>
                    <a:lnTo>
                      <a:pt x="263608" y="400999"/>
                    </a:lnTo>
                    <a:cubicBezTo>
                      <a:pt x="177840" y="264256"/>
                      <a:pt x="6310" y="-9224"/>
                      <a:pt x="564" y="726"/>
                    </a:cubicBezTo>
                    <a:cubicBezTo>
                      <a:pt x="-5179" y="10677"/>
                      <a:pt x="154860" y="304058"/>
                      <a:pt x="234881" y="450750"/>
                    </a:cubicBezTo>
                    <a:lnTo>
                      <a:pt x="314902" y="5974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1" name="Freeform: Shape 3630">
                <a:extLst>
                  <a:ext uri="{FF2B5EF4-FFF2-40B4-BE49-F238E27FC236}">
                    <a16:creationId xmlns:a16="http://schemas.microsoft.com/office/drawing/2014/main" id="{0CB10043-C5B4-B956-5736-5BF6CDAB523A}"/>
                  </a:ext>
                </a:extLst>
              </p:cNvPr>
              <p:cNvSpPr/>
              <p:nvPr/>
            </p:nvSpPr>
            <p:spPr>
              <a:xfrm>
                <a:off x="10499956" y="3792371"/>
                <a:ext cx="336150" cy="589270"/>
              </a:xfrm>
              <a:custGeom>
                <a:avLst/>
                <a:gdLst>
                  <a:gd name="connsiteX0" fmla="*/ 336565 w 336150"/>
                  <a:gd name="connsiteY0" fmla="*/ 560062 h 589270"/>
                  <a:gd name="connsiteX1" fmla="*/ 253270 w 336150"/>
                  <a:gd name="connsiteY1" fmla="*/ 418941 h 589270"/>
                  <a:gd name="connsiteX2" fmla="*/ 453 w 336150"/>
                  <a:gd name="connsiteY2" fmla="*/ 526 h 589270"/>
                  <a:gd name="connsiteX3" fmla="*/ 238647 w 336150"/>
                  <a:gd name="connsiteY3" fmla="*/ 443666 h 589270"/>
                  <a:gd name="connsiteX4" fmla="*/ 319020 w 336150"/>
                  <a:gd name="connsiteY4" fmla="*/ 589732 h 58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150" h="589270">
                    <a:moveTo>
                      <a:pt x="336565" y="560062"/>
                    </a:moveTo>
                    <a:lnTo>
                      <a:pt x="253270" y="418941"/>
                    </a:lnTo>
                    <a:cubicBezTo>
                      <a:pt x="169972" y="277820"/>
                      <a:pt x="3376" y="-4419"/>
                      <a:pt x="453" y="526"/>
                    </a:cubicBezTo>
                    <a:cubicBezTo>
                      <a:pt x="-2473" y="5471"/>
                      <a:pt x="158275" y="297604"/>
                      <a:pt x="238647" y="443666"/>
                    </a:cubicBezTo>
                    <a:lnTo>
                      <a:pt x="319020" y="58973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2" name="Freeform: Shape 3631">
                <a:extLst>
                  <a:ext uri="{FF2B5EF4-FFF2-40B4-BE49-F238E27FC236}">
                    <a16:creationId xmlns:a16="http://schemas.microsoft.com/office/drawing/2014/main" id="{B962BD68-515D-A865-1E6F-FD64CA1B17BA}"/>
                  </a:ext>
                </a:extLst>
              </p:cNvPr>
              <p:cNvSpPr/>
              <p:nvPr/>
            </p:nvSpPr>
            <p:spPr>
              <a:xfrm>
                <a:off x="8855851" y="1974645"/>
                <a:ext cx="1980255" cy="2377326"/>
              </a:xfrm>
              <a:custGeom>
                <a:avLst/>
                <a:gdLst>
                  <a:gd name="connsiteX0" fmla="*/ 1980726 w 1980255"/>
                  <a:gd name="connsiteY0" fmla="*/ 2377852 h 2377326"/>
                  <a:gd name="connsiteX1" fmla="*/ 1877311 w 1980255"/>
                  <a:gd name="connsiteY1" fmla="*/ 2211350 h 2377326"/>
                  <a:gd name="connsiteX2" fmla="*/ 1347906 w 1980255"/>
                  <a:gd name="connsiteY2" fmla="*/ 1559445 h 2377326"/>
                  <a:gd name="connsiteX3" fmla="*/ 665041 w 1980255"/>
                  <a:gd name="connsiteY3" fmla="*/ 1461463 h 2377326"/>
                  <a:gd name="connsiteX4" fmla="*/ 91104 w 1980255"/>
                  <a:gd name="connsiteY4" fmla="*/ 1268048 h 2377326"/>
                  <a:gd name="connsiteX5" fmla="*/ 6141 w 1980255"/>
                  <a:gd name="connsiteY5" fmla="*/ 256447 h 2377326"/>
                  <a:gd name="connsiteX6" fmla="*/ 14031 w 1980255"/>
                  <a:gd name="connsiteY6" fmla="*/ 525 h 237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0255" h="2377326">
                    <a:moveTo>
                      <a:pt x="1980726" y="2377852"/>
                    </a:moveTo>
                    <a:lnTo>
                      <a:pt x="1877311" y="2211350"/>
                    </a:lnTo>
                    <a:cubicBezTo>
                      <a:pt x="1773892" y="2044845"/>
                      <a:pt x="1567055" y="1711843"/>
                      <a:pt x="1347906" y="1559445"/>
                    </a:cubicBezTo>
                    <a:cubicBezTo>
                      <a:pt x="1128758" y="1407047"/>
                      <a:pt x="897296" y="1435256"/>
                      <a:pt x="665041" y="1461463"/>
                    </a:cubicBezTo>
                    <a:cubicBezTo>
                      <a:pt x="432787" y="1487669"/>
                      <a:pt x="199739" y="1511872"/>
                      <a:pt x="91104" y="1268048"/>
                    </a:cubicBezTo>
                    <a:cubicBezTo>
                      <a:pt x="-17531" y="1024225"/>
                      <a:pt x="-1748" y="512373"/>
                      <a:pt x="6141" y="256447"/>
                    </a:cubicBezTo>
                    <a:lnTo>
                      <a:pt x="14031" y="52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3" name="Freeform: Shape 3632">
                <a:extLst>
                  <a:ext uri="{FF2B5EF4-FFF2-40B4-BE49-F238E27FC236}">
                    <a16:creationId xmlns:a16="http://schemas.microsoft.com/office/drawing/2014/main" id="{132D832E-2985-E169-BFCB-E7F5E8898D38}"/>
                  </a:ext>
                </a:extLst>
              </p:cNvPr>
              <p:cNvSpPr/>
              <p:nvPr/>
            </p:nvSpPr>
            <p:spPr>
              <a:xfrm>
                <a:off x="10491023" y="3807116"/>
                <a:ext cx="327537" cy="603822"/>
              </a:xfrm>
              <a:custGeom>
                <a:avLst/>
                <a:gdLst>
                  <a:gd name="connsiteX0" fmla="*/ 327953 w 327537"/>
                  <a:gd name="connsiteY0" fmla="*/ 574986 h 603822"/>
                  <a:gd name="connsiteX1" fmla="*/ 246834 w 327537"/>
                  <a:gd name="connsiteY1" fmla="*/ 430149 h 603822"/>
                  <a:gd name="connsiteX2" fmla="*/ 458 w 327537"/>
                  <a:gd name="connsiteY2" fmla="*/ 521 h 603822"/>
                  <a:gd name="connsiteX3" fmla="*/ 231699 w 327537"/>
                  <a:gd name="connsiteY3" fmla="*/ 454563 h 603822"/>
                  <a:gd name="connsiteX4" fmla="*/ 309789 w 327537"/>
                  <a:gd name="connsiteY4" fmla="*/ 604283 h 6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537" h="603822">
                    <a:moveTo>
                      <a:pt x="327953" y="574986"/>
                    </a:moveTo>
                    <a:lnTo>
                      <a:pt x="246834" y="430149"/>
                    </a:lnTo>
                    <a:cubicBezTo>
                      <a:pt x="165720" y="285311"/>
                      <a:pt x="3487" y="-4362"/>
                      <a:pt x="458" y="521"/>
                    </a:cubicBezTo>
                    <a:cubicBezTo>
                      <a:pt x="-2570" y="5404"/>
                      <a:pt x="153609" y="304843"/>
                      <a:pt x="231699" y="454563"/>
                    </a:cubicBezTo>
                    <a:lnTo>
                      <a:pt x="309789" y="60428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4" name="Freeform: Shape 3633">
                <a:extLst>
                  <a:ext uri="{FF2B5EF4-FFF2-40B4-BE49-F238E27FC236}">
                    <a16:creationId xmlns:a16="http://schemas.microsoft.com/office/drawing/2014/main" id="{BBCD129F-3F11-EED8-2F9E-BD5780EB9BF0}"/>
                  </a:ext>
                </a:extLst>
              </p:cNvPr>
              <p:cNvSpPr/>
              <p:nvPr/>
            </p:nvSpPr>
            <p:spPr>
              <a:xfrm>
                <a:off x="10486191" y="2618174"/>
                <a:ext cx="332370" cy="1763467"/>
              </a:xfrm>
              <a:custGeom>
                <a:avLst/>
                <a:gdLst>
                  <a:gd name="connsiteX0" fmla="*/ 332785 w 332370"/>
                  <a:gd name="connsiteY0" fmla="*/ 1763970 h 1763467"/>
                  <a:gd name="connsiteX1" fmla="*/ 251276 w 332370"/>
                  <a:gd name="connsiteY1" fmla="*/ 1581785 h 1763467"/>
                  <a:gd name="connsiteX2" fmla="*/ 598 w 332370"/>
                  <a:gd name="connsiteY2" fmla="*/ 741314 h 1763467"/>
                  <a:gd name="connsiteX3" fmla="*/ 220493 w 332370"/>
                  <a:gd name="connsiteY3" fmla="*/ 112227 h 1763467"/>
                  <a:gd name="connsiteX4" fmla="*/ 295847 w 332370"/>
                  <a:gd name="connsiteY4" fmla="*/ 502 h 176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370" h="1763467">
                    <a:moveTo>
                      <a:pt x="332785" y="1763970"/>
                    </a:moveTo>
                    <a:lnTo>
                      <a:pt x="251276" y="1581785"/>
                    </a:lnTo>
                    <a:cubicBezTo>
                      <a:pt x="169770" y="1399596"/>
                      <a:pt x="6754" y="1035225"/>
                      <a:pt x="598" y="741314"/>
                    </a:cubicBezTo>
                    <a:cubicBezTo>
                      <a:pt x="-5561" y="447402"/>
                      <a:pt x="145143" y="223952"/>
                      <a:pt x="220493" y="112227"/>
                    </a:cubicBezTo>
                    <a:lnTo>
                      <a:pt x="295847" y="50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5" name="Freeform: Shape 3634">
                <a:extLst>
                  <a:ext uri="{FF2B5EF4-FFF2-40B4-BE49-F238E27FC236}">
                    <a16:creationId xmlns:a16="http://schemas.microsoft.com/office/drawing/2014/main" id="{8F889D4F-505E-690B-6246-62191C224724}"/>
                  </a:ext>
                </a:extLst>
              </p:cNvPr>
              <p:cNvSpPr/>
              <p:nvPr/>
            </p:nvSpPr>
            <p:spPr>
              <a:xfrm>
                <a:off x="8499862" y="3684177"/>
                <a:ext cx="2318698" cy="1215758"/>
              </a:xfrm>
              <a:custGeom>
                <a:avLst/>
                <a:gdLst>
                  <a:gd name="connsiteX0" fmla="*/ 2319182 w 2318698"/>
                  <a:gd name="connsiteY0" fmla="*/ 697913 h 1215758"/>
                  <a:gd name="connsiteX1" fmla="*/ 2214289 w 2318698"/>
                  <a:gd name="connsiteY1" fmla="*/ 557864 h 1215758"/>
                  <a:gd name="connsiteX2" fmla="*/ 1675327 w 2318698"/>
                  <a:gd name="connsiteY2" fmla="*/ 41939 h 1215758"/>
                  <a:gd name="connsiteX3" fmla="*/ 972655 w 2318698"/>
                  <a:gd name="connsiteY3" fmla="*/ 121224 h 1215758"/>
                  <a:gd name="connsiteX4" fmla="*/ 330527 w 2318698"/>
                  <a:gd name="connsiteY4" fmla="*/ 474445 h 1215758"/>
                  <a:gd name="connsiteX5" fmla="*/ 42454 w 2318698"/>
                  <a:gd name="connsiteY5" fmla="*/ 1076307 h 1215758"/>
                  <a:gd name="connsiteX6" fmla="*/ 483 w 2318698"/>
                  <a:gd name="connsiteY6" fmla="*/ 1216206 h 121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698" h="1215758">
                    <a:moveTo>
                      <a:pt x="2319182" y="697913"/>
                    </a:moveTo>
                    <a:lnTo>
                      <a:pt x="2214289" y="557864"/>
                    </a:lnTo>
                    <a:cubicBezTo>
                      <a:pt x="2109400" y="417818"/>
                      <a:pt x="1899615" y="137720"/>
                      <a:pt x="1675327" y="41939"/>
                    </a:cubicBezTo>
                    <a:cubicBezTo>
                      <a:pt x="1451040" y="-53842"/>
                      <a:pt x="1212243" y="34692"/>
                      <a:pt x="972655" y="121224"/>
                    </a:cubicBezTo>
                    <a:cubicBezTo>
                      <a:pt x="733067" y="207755"/>
                      <a:pt x="492686" y="292285"/>
                      <a:pt x="330527" y="474445"/>
                    </a:cubicBezTo>
                    <a:cubicBezTo>
                      <a:pt x="168363" y="656608"/>
                      <a:pt x="84425" y="936407"/>
                      <a:pt x="42454" y="1076307"/>
                    </a:cubicBezTo>
                    <a:lnTo>
                      <a:pt x="483" y="12162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6" name="Freeform: Shape 3635">
                <a:extLst>
                  <a:ext uri="{FF2B5EF4-FFF2-40B4-BE49-F238E27FC236}">
                    <a16:creationId xmlns:a16="http://schemas.microsoft.com/office/drawing/2014/main" id="{7AA849E9-3494-C89A-2E11-035AA050F5D6}"/>
                  </a:ext>
                </a:extLst>
              </p:cNvPr>
              <p:cNvSpPr/>
              <p:nvPr/>
            </p:nvSpPr>
            <p:spPr>
              <a:xfrm>
                <a:off x="8471351" y="3682592"/>
                <a:ext cx="2347209" cy="1197965"/>
              </a:xfrm>
              <a:custGeom>
                <a:avLst/>
                <a:gdLst>
                  <a:gd name="connsiteX0" fmla="*/ 2347694 w 2347209"/>
                  <a:gd name="connsiteY0" fmla="*/ 699499 h 1197965"/>
                  <a:gd name="connsiteX1" fmla="*/ 2242505 w 2347209"/>
                  <a:gd name="connsiteY1" fmla="*/ 559248 h 1197965"/>
                  <a:gd name="connsiteX2" fmla="*/ 1702058 w 2347209"/>
                  <a:gd name="connsiteY2" fmla="*/ 42313 h 1197965"/>
                  <a:gd name="connsiteX3" fmla="*/ 997604 w 2347209"/>
                  <a:gd name="connsiteY3" fmla="*/ 120387 h 1197965"/>
                  <a:gd name="connsiteX4" fmla="*/ 350129 w 2347209"/>
                  <a:gd name="connsiteY4" fmla="*/ 469977 h 1197965"/>
                  <a:gd name="connsiteX5" fmla="*/ 46314 w 2347209"/>
                  <a:gd name="connsiteY5" fmla="*/ 1061140 h 1197965"/>
                  <a:gd name="connsiteX6" fmla="*/ 484 w 2347209"/>
                  <a:gd name="connsiteY6" fmla="*/ 1198414 h 119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7209" h="1197965">
                    <a:moveTo>
                      <a:pt x="2347694" y="699499"/>
                    </a:moveTo>
                    <a:lnTo>
                      <a:pt x="2242505" y="559248"/>
                    </a:lnTo>
                    <a:cubicBezTo>
                      <a:pt x="2137316" y="418997"/>
                      <a:pt x="1926938" y="138498"/>
                      <a:pt x="1702058" y="42313"/>
                    </a:cubicBezTo>
                    <a:cubicBezTo>
                      <a:pt x="1477174" y="-53872"/>
                      <a:pt x="1237785" y="34259"/>
                      <a:pt x="997604" y="120387"/>
                    </a:cubicBezTo>
                    <a:cubicBezTo>
                      <a:pt x="757421" y="206515"/>
                      <a:pt x="516447" y="290641"/>
                      <a:pt x="350129" y="469977"/>
                    </a:cubicBezTo>
                    <a:cubicBezTo>
                      <a:pt x="183810" y="649313"/>
                      <a:pt x="92147" y="923863"/>
                      <a:pt x="46314" y="1061140"/>
                    </a:cubicBezTo>
                    <a:lnTo>
                      <a:pt x="484" y="11984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7" name="Freeform: Shape 3636">
                <a:extLst>
                  <a:ext uri="{FF2B5EF4-FFF2-40B4-BE49-F238E27FC236}">
                    <a16:creationId xmlns:a16="http://schemas.microsoft.com/office/drawing/2014/main" id="{F8F00A85-9E79-9EEF-B766-97A36D46093E}"/>
                  </a:ext>
                </a:extLst>
              </p:cNvPr>
              <p:cNvSpPr/>
              <p:nvPr/>
            </p:nvSpPr>
            <p:spPr>
              <a:xfrm>
                <a:off x="8142496" y="2479862"/>
                <a:ext cx="2657901" cy="1931077"/>
              </a:xfrm>
              <a:custGeom>
                <a:avLst/>
                <a:gdLst>
                  <a:gd name="connsiteX0" fmla="*/ 2658397 w 2657901"/>
                  <a:gd name="connsiteY0" fmla="*/ 1931583 h 1931077"/>
                  <a:gd name="connsiteX1" fmla="*/ 2552242 w 2657901"/>
                  <a:gd name="connsiteY1" fmla="*/ 1762357 h 1931077"/>
                  <a:gd name="connsiteX2" fmla="*/ 2004692 w 2657901"/>
                  <a:gd name="connsiteY2" fmla="*/ 1104212 h 1931077"/>
                  <a:gd name="connsiteX3" fmla="*/ 1283093 w 2657901"/>
                  <a:gd name="connsiteY3" fmla="*/ 1026750 h 1931077"/>
                  <a:gd name="connsiteX4" fmla="*/ 575090 w 2657901"/>
                  <a:gd name="connsiteY4" fmla="*/ 924378 h 1931077"/>
                  <a:gd name="connsiteX5" fmla="*/ 90670 w 2657901"/>
                  <a:gd name="connsiteY5" fmla="*/ 188631 h 1931077"/>
                  <a:gd name="connsiteX6" fmla="*/ 496 w 2657901"/>
                  <a:gd name="connsiteY6" fmla="*/ 506 h 193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901" h="1931077">
                    <a:moveTo>
                      <a:pt x="2658397" y="1931583"/>
                    </a:moveTo>
                    <a:lnTo>
                      <a:pt x="2552242" y="1762357"/>
                    </a:lnTo>
                    <a:cubicBezTo>
                      <a:pt x="2446088" y="1593135"/>
                      <a:pt x="2233779" y="1254684"/>
                      <a:pt x="2004692" y="1104212"/>
                    </a:cubicBezTo>
                    <a:cubicBezTo>
                      <a:pt x="1775610" y="953740"/>
                      <a:pt x="1529747" y="991246"/>
                      <a:pt x="1283093" y="1026750"/>
                    </a:cubicBezTo>
                    <a:cubicBezTo>
                      <a:pt x="1036438" y="1062253"/>
                      <a:pt x="788990" y="1095753"/>
                      <a:pt x="575090" y="924378"/>
                    </a:cubicBezTo>
                    <a:cubicBezTo>
                      <a:pt x="361194" y="753004"/>
                      <a:pt x="180845" y="376756"/>
                      <a:pt x="90670" y="188631"/>
                    </a:cubicBezTo>
                    <a:lnTo>
                      <a:pt x="496" y="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8" name="Freeform: Shape 3637">
                <a:extLst>
                  <a:ext uri="{FF2B5EF4-FFF2-40B4-BE49-F238E27FC236}">
                    <a16:creationId xmlns:a16="http://schemas.microsoft.com/office/drawing/2014/main" id="{A64BEC3F-5449-3DDE-86D4-AE2CDC8CD772}"/>
                  </a:ext>
                </a:extLst>
              </p:cNvPr>
              <p:cNvSpPr/>
              <p:nvPr/>
            </p:nvSpPr>
            <p:spPr>
              <a:xfrm>
                <a:off x="10303988" y="2158088"/>
                <a:ext cx="477635" cy="2281760"/>
              </a:xfrm>
              <a:custGeom>
                <a:avLst/>
                <a:gdLst>
                  <a:gd name="connsiteX0" fmla="*/ 478058 w 477635"/>
                  <a:gd name="connsiteY0" fmla="*/ 2282277 h 2281760"/>
                  <a:gd name="connsiteX1" fmla="*/ 392349 w 477635"/>
                  <a:gd name="connsiteY1" fmla="*/ 2082016 h 2281760"/>
                  <a:gd name="connsiteX2" fmla="*/ 58553 w 477635"/>
                  <a:gd name="connsiteY2" fmla="*/ 1100944 h 2281760"/>
                  <a:gd name="connsiteX3" fmla="*/ 8949 w 477635"/>
                  <a:gd name="connsiteY3" fmla="*/ 180550 h 2281760"/>
                  <a:gd name="connsiteX4" fmla="*/ 17972 w 477635"/>
                  <a:gd name="connsiteY4" fmla="*/ 516 h 228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635" h="2281760">
                    <a:moveTo>
                      <a:pt x="478058" y="2282277"/>
                    </a:moveTo>
                    <a:lnTo>
                      <a:pt x="392349" y="2082016"/>
                    </a:lnTo>
                    <a:cubicBezTo>
                      <a:pt x="306645" y="1881758"/>
                      <a:pt x="135231" y="1481238"/>
                      <a:pt x="58553" y="1100944"/>
                    </a:cubicBezTo>
                    <a:cubicBezTo>
                      <a:pt x="-18128" y="720650"/>
                      <a:pt x="-78" y="360585"/>
                      <a:pt x="8949" y="180550"/>
                    </a:cubicBezTo>
                    <a:lnTo>
                      <a:pt x="17972" y="5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39" name="Freeform: Shape 3638">
                <a:extLst>
                  <a:ext uri="{FF2B5EF4-FFF2-40B4-BE49-F238E27FC236}">
                    <a16:creationId xmlns:a16="http://schemas.microsoft.com/office/drawing/2014/main" id="{4A7291CD-40E0-CEC4-D97B-228472EB5080}"/>
                  </a:ext>
                </a:extLst>
              </p:cNvPr>
              <p:cNvSpPr/>
              <p:nvPr/>
            </p:nvSpPr>
            <p:spPr>
              <a:xfrm>
                <a:off x="7952078" y="3644889"/>
                <a:ext cx="2829544" cy="794960"/>
              </a:xfrm>
              <a:custGeom>
                <a:avLst/>
                <a:gdLst>
                  <a:gd name="connsiteX0" fmla="*/ 2830048 w 2829544"/>
                  <a:gd name="connsiteY0" fmla="*/ 795425 h 794960"/>
                  <a:gd name="connsiteX1" fmla="*/ 2724449 w 2829544"/>
                  <a:gd name="connsiteY1" fmla="*/ 641158 h 794960"/>
                  <a:gd name="connsiteX2" fmla="*/ 2177353 w 2829544"/>
                  <a:gd name="connsiteY2" fmla="*/ 61410 h 794960"/>
                  <a:gd name="connsiteX3" fmla="*/ 1447369 w 2829544"/>
                  <a:gd name="connsiteY3" fmla="*/ 91758 h 794960"/>
                  <a:gd name="connsiteX4" fmla="*/ 704840 w 2829544"/>
                  <a:gd name="connsiteY4" fmla="*/ 327274 h 794960"/>
                  <a:gd name="connsiteX5" fmla="*/ 116270 w 2829544"/>
                  <a:gd name="connsiteY5" fmla="*/ 590226 h 794960"/>
                  <a:gd name="connsiteX6" fmla="*/ 503 w 2829544"/>
                  <a:gd name="connsiteY6" fmla="*/ 647135 h 7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9544" h="794960">
                    <a:moveTo>
                      <a:pt x="2830048" y="795425"/>
                    </a:moveTo>
                    <a:lnTo>
                      <a:pt x="2724449" y="641158"/>
                    </a:lnTo>
                    <a:cubicBezTo>
                      <a:pt x="2618855" y="486888"/>
                      <a:pt x="2407665" y="178354"/>
                      <a:pt x="2177353" y="61410"/>
                    </a:cubicBezTo>
                    <a:cubicBezTo>
                      <a:pt x="1947038" y="-55534"/>
                      <a:pt x="1697600" y="19113"/>
                      <a:pt x="1447369" y="91758"/>
                    </a:cubicBezTo>
                    <a:cubicBezTo>
                      <a:pt x="1197139" y="164402"/>
                      <a:pt x="946113" y="235043"/>
                      <a:pt x="704840" y="327274"/>
                    </a:cubicBezTo>
                    <a:cubicBezTo>
                      <a:pt x="463562" y="419501"/>
                      <a:pt x="232033" y="533318"/>
                      <a:pt x="116270" y="590226"/>
                    </a:cubicBezTo>
                    <a:lnTo>
                      <a:pt x="503" y="64713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0" name="Freeform: Shape 3639">
                <a:extLst>
                  <a:ext uri="{FF2B5EF4-FFF2-40B4-BE49-F238E27FC236}">
                    <a16:creationId xmlns:a16="http://schemas.microsoft.com/office/drawing/2014/main" id="{D0CEEB2F-9A79-E84D-914F-27CB6D4FADAE}"/>
                  </a:ext>
                </a:extLst>
              </p:cNvPr>
              <p:cNvSpPr/>
              <p:nvPr/>
            </p:nvSpPr>
            <p:spPr>
              <a:xfrm>
                <a:off x="8558069" y="3699316"/>
                <a:ext cx="2223553" cy="1237556"/>
              </a:xfrm>
              <a:custGeom>
                <a:avLst/>
                <a:gdLst>
                  <a:gd name="connsiteX0" fmla="*/ 2224036 w 2223553"/>
                  <a:gd name="connsiteY0" fmla="*/ 740979 h 1237556"/>
                  <a:gd name="connsiteX1" fmla="*/ 2124751 w 2223553"/>
                  <a:gd name="connsiteY1" fmla="*/ 593435 h 1237556"/>
                  <a:gd name="connsiteX2" fmla="*/ 1609212 w 2223553"/>
                  <a:gd name="connsiteY2" fmla="*/ 47296 h 1237556"/>
                  <a:gd name="connsiteX3" fmla="*/ 917106 w 2223553"/>
                  <a:gd name="connsiteY3" fmla="*/ 117976 h 1237556"/>
                  <a:gd name="connsiteX4" fmla="*/ 288200 w 2223553"/>
                  <a:gd name="connsiteY4" fmla="*/ 474486 h 1237556"/>
                  <a:gd name="connsiteX5" fmla="*/ 34183 w 2223553"/>
                  <a:gd name="connsiteY5" fmla="*/ 1093707 h 1237556"/>
                  <a:gd name="connsiteX6" fmla="*/ 482 w 2223553"/>
                  <a:gd name="connsiteY6" fmla="*/ 1238003 h 123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553" h="1237556">
                    <a:moveTo>
                      <a:pt x="2224036" y="740979"/>
                    </a:moveTo>
                    <a:lnTo>
                      <a:pt x="2124751" y="593435"/>
                    </a:lnTo>
                    <a:cubicBezTo>
                      <a:pt x="2025469" y="445888"/>
                      <a:pt x="1826901" y="150796"/>
                      <a:pt x="1609212" y="47296"/>
                    </a:cubicBezTo>
                    <a:cubicBezTo>
                      <a:pt x="1391526" y="-56204"/>
                      <a:pt x="1154712" y="31887"/>
                      <a:pt x="917106" y="117976"/>
                    </a:cubicBezTo>
                    <a:cubicBezTo>
                      <a:pt x="679500" y="204065"/>
                      <a:pt x="441102" y="288150"/>
                      <a:pt x="288200" y="474486"/>
                    </a:cubicBezTo>
                    <a:cubicBezTo>
                      <a:pt x="135294" y="660823"/>
                      <a:pt x="67888" y="949415"/>
                      <a:pt x="34183" y="1093707"/>
                    </a:cubicBezTo>
                    <a:lnTo>
                      <a:pt x="482" y="123800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1" name="Freeform: Shape 3640">
                <a:extLst>
                  <a:ext uri="{FF2B5EF4-FFF2-40B4-BE49-F238E27FC236}">
                    <a16:creationId xmlns:a16="http://schemas.microsoft.com/office/drawing/2014/main" id="{ED8BAB2B-DA44-3109-5D0F-83F9BEBA8EE6}"/>
                  </a:ext>
                </a:extLst>
              </p:cNvPr>
              <p:cNvSpPr/>
              <p:nvPr/>
            </p:nvSpPr>
            <p:spPr>
              <a:xfrm>
                <a:off x="8528772" y="3697814"/>
                <a:ext cx="2252851" cy="1220895"/>
              </a:xfrm>
              <a:custGeom>
                <a:avLst/>
                <a:gdLst>
                  <a:gd name="connsiteX0" fmla="*/ 2253335 w 2252851"/>
                  <a:gd name="connsiteY0" fmla="*/ 742482 h 1220895"/>
                  <a:gd name="connsiteX1" fmla="*/ 2153745 w 2252851"/>
                  <a:gd name="connsiteY1" fmla="*/ 594748 h 1220895"/>
                  <a:gd name="connsiteX2" fmla="*/ 1636681 w 2252851"/>
                  <a:gd name="connsiteY2" fmla="*/ 47664 h 1220895"/>
                  <a:gd name="connsiteX3" fmla="*/ 942742 w 2252851"/>
                  <a:gd name="connsiteY3" fmla="*/ 117208 h 1220895"/>
                  <a:gd name="connsiteX4" fmla="*/ 308340 w 2252851"/>
                  <a:gd name="connsiteY4" fmla="*/ 470313 h 1220895"/>
                  <a:gd name="connsiteX5" fmla="*/ 38153 w 2252851"/>
                  <a:gd name="connsiteY5" fmla="*/ 1079505 h 1220895"/>
                  <a:gd name="connsiteX6" fmla="*/ 483 w 2252851"/>
                  <a:gd name="connsiteY6" fmla="*/ 1221343 h 122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2851" h="1220895">
                    <a:moveTo>
                      <a:pt x="2253335" y="742482"/>
                    </a:moveTo>
                    <a:lnTo>
                      <a:pt x="2153745" y="594748"/>
                    </a:lnTo>
                    <a:cubicBezTo>
                      <a:pt x="2054156" y="447014"/>
                      <a:pt x="1854982" y="151542"/>
                      <a:pt x="1636681" y="47664"/>
                    </a:cubicBezTo>
                    <a:cubicBezTo>
                      <a:pt x="1418381" y="-56215"/>
                      <a:pt x="1180958" y="31498"/>
                      <a:pt x="942742" y="117208"/>
                    </a:cubicBezTo>
                    <a:cubicBezTo>
                      <a:pt x="704526" y="202917"/>
                      <a:pt x="465518" y="286625"/>
                      <a:pt x="308340" y="470313"/>
                    </a:cubicBezTo>
                    <a:cubicBezTo>
                      <a:pt x="151165" y="654001"/>
                      <a:pt x="75826" y="937670"/>
                      <a:pt x="38153" y="1079505"/>
                    </a:cubicBezTo>
                    <a:lnTo>
                      <a:pt x="483" y="122134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2" name="Freeform: Shape 3641">
                <a:extLst>
                  <a:ext uri="{FF2B5EF4-FFF2-40B4-BE49-F238E27FC236}">
                    <a16:creationId xmlns:a16="http://schemas.microsoft.com/office/drawing/2014/main" id="{B04F9BF0-4D9F-3E58-6455-92E2067C6E73}"/>
                  </a:ext>
                </a:extLst>
              </p:cNvPr>
              <p:cNvSpPr/>
              <p:nvPr/>
            </p:nvSpPr>
            <p:spPr>
              <a:xfrm>
                <a:off x="8283990" y="2329187"/>
                <a:ext cx="2478254" cy="2139173"/>
              </a:xfrm>
              <a:custGeom>
                <a:avLst/>
                <a:gdLst>
                  <a:gd name="connsiteX0" fmla="*/ 2478747 w 2478254"/>
                  <a:gd name="connsiteY0" fmla="*/ 2139682 h 2139173"/>
                  <a:gd name="connsiteX1" fmla="*/ 2379235 w 2478254"/>
                  <a:gd name="connsiteY1" fmla="*/ 1961111 h 2139173"/>
                  <a:gd name="connsiteX2" fmla="*/ 1860119 w 2478254"/>
                  <a:gd name="connsiteY2" fmla="*/ 1263417 h 2139173"/>
                  <a:gd name="connsiteX3" fmla="*/ 1154513 w 2478254"/>
                  <a:gd name="connsiteY3" fmla="*/ 1165771 h 2139173"/>
                  <a:gd name="connsiteX4" fmla="*/ 475428 w 2478254"/>
                  <a:gd name="connsiteY4" fmla="*/ 1031559 h 2139173"/>
                  <a:gd name="connsiteX5" fmla="*/ 71110 w 2478254"/>
                  <a:gd name="connsiteY5" fmla="*/ 209636 h 2139173"/>
                  <a:gd name="connsiteX6" fmla="*/ 492 w 2478254"/>
                  <a:gd name="connsiteY6" fmla="*/ 509 h 2139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8254" h="2139173">
                    <a:moveTo>
                      <a:pt x="2478747" y="2139682"/>
                    </a:moveTo>
                    <a:lnTo>
                      <a:pt x="2379235" y="1961111"/>
                    </a:lnTo>
                    <a:cubicBezTo>
                      <a:pt x="2279718" y="1782543"/>
                      <a:pt x="2080690" y="1425402"/>
                      <a:pt x="1860119" y="1263417"/>
                    </a:cubicBezTo>
                    <a:cubicBezTo>
                      <a:pt x="1639543" y="1101432"/>
                      <a:pt x="1397425" y="1134603"/>
                      <a:pt x="1154513" y="1165771"/>
                    </a:cubicBezTo>
                    <a:cubicBezTo>
                      <a:pt x="911601" y="1196939"/>
                      <a:pt x="667895" y="1226103"/>
                      <a:pt x="475428" y="1031559"/>
                    </a:cubicBezTo>
                    <a:cubicBezTo>
                      <a:pt x="282958" y="837015"/>
                      <a:pt x="141723" y="418763"/>
                      <a:pt x="71110" y="209636"/>
                    </a:cubicBezTo>
                    <a:lnTo>
                      <a:pt x="492" y="5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3" name="Freeform: Shape 3642">
                <a:extLst>
                  <a:ext uri="{FF2B5EF4-FFF2-40B4-BE49-F238E27FC236}">
                    <a16:creationId xmlns:a16="http://schemas.microsoft.com/office/drawing/2014/main" id="{3B5E807D-6074-26C1-5377-FEDB955E07BB}"/>
                  </a:ext>
                </a:extLst>
              </p:cNvPr>
              <p:cNvSpPr/>
              <p:nvPr/>
            </p:nvSpPr>
            <p:spPr>
              <a:xfrm>
                <a:off x="7777757" y="3606485"/>
                <a:ext cx="2964521" cy="889972"/>
              </a:xfrm>
              <a:custGeom>
                <a:avLst/>
                <a:gdLst>
                  <a:gd name="connsiteX0" fmla="*/ 2965032 w 2964521"/>
                  <a:gd name="connsiteY0" fmla="*/ 890437 h 889972"/>
                  <a:gd name="connsiteX1" fmla="*/ 2862948 w 2964521"/>
                  <a:gd name="connsiteY1" fmla="*/ 722710 h 889972"/>
                  <a:gd name="connsiteX2" fmla="*/ 2328489 w 2964521"/>
                  <a:gd name="connsiteY2" fmla="*/ 82737 h 889972"/>
                  <a:gd name="connsiteX3" fmla="*/ 1594989 w 2964521"/>
                  <a:gd name="connsiteY3" fmla="*/ 67704 h 889972"/>
                  <a:gd name="connsiteX4" fmla="*/ 822234 w 2964521"/>
                  <a:gd name="connsiteY4" fmla="*/ 195382 h 889972"/>
                  <a:gd name="connsiteX5" fmla="*/ 139473 w 2964521"/>
                  <a:gd name="connsiteY5" fmla="*/ 148287 h 889972"/>
                  <a:gd name="connsiteX6" fmla="*/ 510 w 2964521"/>
                  <a:gd name="connsiteY6" fmla="*/ 129279 h 88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4521" h="889972">
                    <a:moveTo>
                      <a:pt x="2965032" y="890437"/>
                    </a:moveTo>
                    <a:lnTo>
                      <a:pt x="2862948" y="722710"/>
                    </a:lnTo>
                    <a:cubicBezTo>
                      <a:pt x="2760865" y="554980"/>
                      <a:pt x="2556697" y="219525"/>
                      <a:pt x="2328489" y="82737"/>
                    </a:cubicBezTo>
                    <a:cubicBezTo>
                      <a:pt x="2100280" y="-54051"/>
                      <a:pt x="1848032" y="7828"/>
                      <a:pt x="1594989" y="67704"/>
                    </a:cubicBezTo>
                    <a:cubicBezTo>
                      <a:pt x="1341947" y="127581"/>
                      <a:pt x="1088112" y="185454"/>
                      <a:pt x="822234" y="195382"/>
                    </a:cubicBezTo>
                    <a:cubicBezTo>
                      <a:pt x="556356" y="205311"/>
                      <a:pt x="278433" y="167295"/>
                      <a:pt x="139473" y="148287"/>
                    </a:cubicBezTo>
                    <a:lnTo>
                      <a:pt x="510" y="1292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4" name="Freeform: Shape 3643">
                <a:extLst>
                  <a:ext uri="{FF2B5EF4-FFF2-40B4-BE49-F238E27FC236}">
                    <a16:creationId xmlns:a16="http://schemas.microsoft.com/office/drawing/2014/main" id="{E1B925D9-BF02-091D-67A6-0A9085C7B68A}"/>
                  </a:ext>
                </a:extLst>
              </p:cNvPr>
              <p:cNvSpPr/>
              <p:nvPr/>
            </p:nvSpPr>
            <p:spPr>
              <a:xfrm>
                <a:off x="8443253" y="3704475"/>
                <a:ext cx="2299024" cy="1156114"/>
              </a:xfrm>
              <a:custGeom>
                <a:avLst/>
                <a:gdLst>
                  <a:gd name="connsiteX0" fmla="*/ 2299512 w 2299024"/>
                  <a:gd name="connsiteY0" fmla="*/ 792431 h 1156114"/>
                  <a:gd name="connsiteX1" fmla="*/ 2204360 w 2299024"/>
                  <a:gd name="connsiteY1" fmla="*/ 636427 h 1156114"/>
                  <a:gd name="connsiteX2" fmla="*/ 1704563 w 2299024"/>
                  <a:gd name="connsiteY2" fmla="*/ 55062 h 1156114"/>
                  <a:gd name="connsiteX3" fmla="*/ 1012657 w 2299024"/>
                  <a:gd name="connsiteY3" fmla="*/ 110360 h 1156114"/>
                  <a:gd name="connsiteX4" fmla="*/ 364678 w 2299024"/>
                  <a:gd name="connsiteY4" fmla="*/ 449030 h 1156114"/>
                  <a:gd name="connsiteX5" fmla="*/ 49327 w 2299024"/>
                  <a:gd name="connsiteY5" fmla="*/ 1023189 h 1156114"/>
                  <a:gd name="connsiteX6" fmla="*/ 488 w 2299024"/>
                  <a:gd name="connsiteY6" fmla="*/ 1156563 h 11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9024" h="1156114">
                    <a:moveTo>
                      <a:pt x="2299512" y="792431"/>
                    </a:moveTo>
                    <a:lnTo>
                      <a:pt x="2204360" y="636427"/>
                    </a:lnTo>
                    <a:cubicBezTo>
                      <a:pt x="2109207" y="480419"/>
                      <a:pt x="1918906" y="168407"/>
                      <a:pt x="1704563" y="55062"/>
                    </a:cubicBezTo>
                    <a:cubicBezTo>
                      <a:pt x="1490221" y="-58283"/>
                      <a:pt x="1251835" y="27040"/>
                      <a:pt x="1012657" y="110360"/>
                    </a:cubicBezTo>
                    <a:cubicBezTo>
                      <a:pt x="773479" y="193678"/>
                      <a:pt x="533506" y="274997"/>
                      <a:pt x="364678" y="449030"/>
                    </a:cubicBezTo>
                    <a:cubicBezTo>
                      <a:pt x="195855" y="623062"/>
                      <a:pt x="98171" y="889811"/>
                      <a:pt x="49327" y="1023189"/>
                    </a:cubicBezTo>
                    <a:lnTo>
                      <a:pt x="488" y="1156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5" name="Freeform: Shape 3644">
                <a:extLst>
                  <a:ext uri="{FF2B5EF4-FFF2-40B4-BE49-F238E27FC236}">
                    <a16:creationId xmlns:a16="http://schemas.microsoft.com/office/drawing/2014/main" id="{15AFE338-9A64-856F-DCA6-79C0853E95E6}"/>
                  </a:ext>
                </a:extLst>
              </p:cNvPr>
              <p:cNvSpPr/>
              <p:nvPr/>
            </p:nvSpPr>
            <p:spPr>
              <a:xfrm>
                <a:off x="10281816" y="2139314"/>
                <a:ext cx="439906" cy="2384821"/>
              </a:xfrm>
              <a:custGeom>
                <a:avLst/>
                <a:gdLst>
                  <a:gd name="connsiteX0" fmla="*/ 440332 w 439906"/>
                  <a:gd name="connsiteY0" fmla="*/ 2385335 h 2384821"/>
                  <a:gd name="connsiteX1" fmla="*/ 362762 w 439906"/>
                  <a:gd name="connsiteY1" fmla="*/ 2172389 h 2384821"/>
                  <a:gd name="connsiteX2" fmla="*/ 58526 w 439906"/>
                  <a:gd name="connsiteY2" fmla="*/ 1136094 h 2384821"/>
                  <a:gd name="connsiteX3" fmla="*/ 5180 w 439906"/>
                  <a:gd name="connsiteY3" fmla="*/ 185043 h 2384821"/>
                  <a:gd name="connsiteX4" fmla="*/ 11237 w 439906"/>
                  <a:gd name="connsiteY4" fmla="*/ 513 h 238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906" h="2384821">
                    <a:moveTo>
                      <a:pt x="440332" y="2385335"/>
                    </a:moveTo>
                    <a:lnTo>
                      <a:pt x="362762" y="2172389"/>
                    </a:lnTo>
                    <a:cubicBezTo>
                      <a:pt x="285188" y="1959447"/>
                      <a:pt x="130040" y="1533563"/>
                      <a:pt x="58526" y="1136094"/>
                    </a:cubicBezTo>
                    <a:cubicBezTo>
                      <a:pt x="-12991" y="738625"/>
                      <a:pt x="-877" y="369569"/>
                      <a:pt x="5180" y="185043"/>
                    </a:cubicBezTo>
                    <a:lnTo>
                      <a:pt x="11237" y="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6" name="Freeform: Shape 3645">
                <a:extLst>
                  <a:ext uri="{FF2B5EF4-FFF2-40B4-BE49-F238E27FC236}">
                    <a16:creationId xmlns:a16="http://schemas.microsoft.com/office/drawing/2014/main" id="{C5AD787E-DB0A-D1DF-8693-F07ED7726092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518095" cy="2437453"/>
              </a:xfrm>
              <a:custGeom>
                <a:avLst/>
                <a:gdLst>
                  <a:gd name="connsiteX0" fmla="*/ 518523 w 518095"/>
                  <a:gd name="connsiteY0" fmla="*/ 2437969 h 2437453"/>
                  <a:gd name="connsiteX1" fmla="*/ 439099 w 518095"/>
                  <a:gd name="connsiteY1" fmla="*/ 2223930 h 2437453"/>
                  <a:gd name="connsiteX2" fmla="*/ 114465 w 518095"/>
                  <a:gd name="connsiteY2" fmla="*/ 1175570 h 2437453"/>
                  <a:gd name="connsiteX3" fmla="*/ 7352 w 518095"/>
                  <a:gd name="connsiteY3" fmla="*/ 192719 h 2437453"/>
                  <a:gd name="connsiteX4" fmla="*/ 428 w 518095"/>
                  <a:gd name="connsiteY4" fmla="*/ 515 h 243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095" h="2437453">
                    <a:moveTo>
                      <a:pt x="518523" y="2437969"/>
                    </a:moveTo>
                    <a:lnTo>
                      <a:pt x="439099" y="2223930"/>
                    </a:lnTo>
                    <a:cubicBezTo>
                      <a:pt x="359670" y="2009891"/>
                      <a:pt x="200817" y="1581812"/>
                      <a:pt x="114465" y="1175570"/>
                    </a:cubicBezTo>
                    <a:cubicBezTo>
                      <a:pt x="28116" y="769328"/>
                      <a:pt x="14272" y="384922"/>
                      <a:pt x="7352" y="192719"/>
                    </a:cubicBezTo>
                    <a:lnTo>
                      <a:pt x="428" y="5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7" name="Freeform: Shape 3646">
                <a:extLst>
                  <a:ext uri="{FF2B5EF4-FFF2-40B4-BE49-F238E27FC236}">
                    <a16:creationId xmlns:a16="http://schemas.microsoft.com/office/drawing/2014/main" id="{A2106BFA-E7BF-F783-7D11-046237D0DCD3}"/>
                  </a:ext>
                </a:extLst>
              </p:cNvPr>
              <p:cNvSpPr/>
              <p:nvPr/>
            </p:nvSpPr>
            <p:spPr>
              <a:xfrm>
                <a:off x="10300040" y="2158088"/>
                <a:ext cx="421682" cy="2366046"/>
              </a:xfrm>
              <a:custGeom>
                <a:avLst/>
                <a:gdLst>
                  <a:gd name="connsiteX0" fmla="*/ 422107 w 421682"/>
                  <a:gd name="connsiteY0" fmla="*/ 2366560 h 2366046"/>
                  <a:gd name="connsiteX1" fmla="*/ 345137 w 421682"/>
                  <a:gd name="connsiteY1" fmla="*/ 2154005 h 2366046"/>
                  <a:gd name="connsiteX2" fmla="*/ 47529 w 421682"/>
                  <a:gd name="connsiteY2" fmla="*/ 1122012 h 2366046"/>
                  <a:gd name="connsiteX3" fmla="*/ 11648 w 421682"/>
                  <a:gd name="connsiteY3" fmla="*/ 182303 h 2366046"/>
                  <a:gd name="connsiteX4" fmla="*/ 21922 w 421682"/>
                  <a:gd name="connsiteY4" fmla="*/ 513 h 236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682" h="2366046">
                    <a:moveTo>
                      <a:pt x="422107" y="2366560"/>
                    </a:moveTo>
                    <a:lnTo>
                      <a:pt x="345137" y="2154005"/>
                    </a:lnTo>
                    <a:cubicBezTo>
                      <a:pt x="268166" y="1941455"/>
                      <a:pt x="114225" y="1516353"/>
                      <a:pt x="47529" y="1122012"/>
                    </a:cubicBezTo>
                    <a:cubicBezTo>
                      <a:pt x="-19171" y="727673"/>
                      <a:pt x="1377" y="364093"/>
                      <a:pt x="11648" y="182303"/>
                    </a:cubicBezTo>
                    <a:lnTo>
                      <a:pt x="21922" y="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8" name="Freeform: Shape 3647">
                <a:extLst>
                  <a:ext uri="{FF2B5EF4-FFF2-40B4-BE49-F238E27FC236}">
                    <a16:creationId xmlns:a16="http://schemas.microsoft.com/office/drawing/2014/main" id="{F2E2DF82-2C43-2ADD-63A6-6DD178A8444C}"/>
                  </a:ext>
                </a:extLst>
              </p:cNvPr>
              <p:cNvSpPr/>
              <p:nvPr/>
            </p:nvSpPr>
            <p:spPr>
              <a:xfrm>
                <a:off x="10366475" y="2260808"/>
                <a:ext cx="355246" cy="2263326"/>
              </a:xfrm>
              <a:custGeom>
                <a:avLst/>
                <a:gdLst>
                  <a:gd name="connsiteX0" fmla="*/ 355670 w 355246"/>
                  <a:gd name="connsiteY0" fmla="*/ 2263836 h 2263326"/>
                  <a:gd name="connsiteX1" fmla="*/ 281581 w 355246"/>
                  <a:gd name="connsiteY1" fmla="*/ 2053422 h 2263326"/>
                  <a:gd name="connsiteX2" fmla="*/ 15666 w 355246"/>
                  <a:gd name="connsiteY2" fmla="*/ 1044968 h 2263326"/>
                  <a:gd name="connsiteX3" fmla="*/ 63351 w 355246"/>
                  <a:gd name="connsiteY3" fmla="*/ 167318 h 2263326"/>
                  <a:gd name="connsiteX4" fmla="*/ 93796 w 355246"/>
                  <a:gd name="connsiteY4" fmla="*/ 509 h 226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246" h="2263326">
                    <a:moveTo>
                      <a:pt x="355670" y="2263836"/>
                    </a:moveTo>
                    <a:lnTo>
                      <a:pt x="281581" y="2053422"/>
                    </a:lnTo>
                    <a:cubicBezTo>
                      <a:pt x="207493" y="1843011"/>
                      <a:pt x="59313" y="1422189"/>
                      <a:pt x="15666" y="1044968"/>
                    </a:cubicBezTo>
                    <a:cubicBezTo>
                      <a:pt x="-27980" y="667747"/>
                      <a:pt x="32908" y="334130"/>
                      <a:pt x="63351" y="167318"/>
                    </a:cubicBezTo>
                    <a:lnTo>
                      <a:pt x="93796" y="5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49" name="Freeform: Shape 3648">
                <a:extLst>
                  <a:ext uri="{FF2B5EF4-FFF2-40B4-BE49-F238E27FC236}">
                    <a16:creationId xmlns:a16="http://schemas.microsoft.com/office/drawing/2014/main" id="{104947FD-D468-40B1-AE52-6E9C879E6296}"/>
                  </a:ext>
                </a:extLst>
              </p:cNvPr>
              <p:cNvSpPr/>
              <p:nvPr/>
            </p:nvSpPr>
            <p:spPr>
              <a:xfrm>
                <a:off x="7777757" y="3322723"/>
                <a:ext cx="2943965" cy="1201411"/>
              </a:xfrm>
              <a:custGeom>
                <a:avLst/>
                <a:gdLst>
                  <a:gd name="connsiteX0" fmla="*/ 2944477 w 2943965"/>
                  <a:gd name="connsiteY0" fmla="*/ 1201885 h 1201411"/>
                  <a:gd name="connsiteX1" fmla="*/ 2845177 w 2943965"/>
                  <a:gd name="connsiteY1" fmla="*/ 1026112 h 1201411"/>
                  <a:gd name="connsiteX2" fmla="*/ 2322067 w 2943965"/>
                  <a:gd name="connsiteY2" fmla="*/ 349370 h 1201411"/>
                  <a:gd name="connsiteX3" fmla="*/ 1592421 w 2943965"/>
                  <a:gd name="connsiteY3" fmla="*/ 303363 h 1201411"/>
                  <a:gd name="connsiteX4" fmla="*/ 820947 w 2943965"/>
                  <a:gd name="connsiteY4" fmla="*/ 351953 h 1201411"/>
                  <a:gd name="connsiteX5" fmla="*/ 139258 w 2943965"/>
                  <a:gd name="connsiteY5" fmla="*/ 75639 h 1201411"/>
                  <a:gd name="connsiteX6" fmla="*/ 511 w 2943965"/>
                  <a:gd name="connsiteY6" fmla="*/ 473 h 12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3965" h="1201411">
                    <a:moveTo>
                      <a:pt x="2944477" y="1201885"/>
                    </a:moveTo>
                    <a:lnTo>
                      <a:pt x="2845177" y="1026112"/>
                    </a:lnTo>
                    <a:cubicBezTo>
                      <a:pt x="2745880" y="850338"/>
                      <a:pt x="2547280" y="498790"/>
                      <a:pt x="2322067" y="349370"/>
                    </a:cubicBezTo>
                    <a:cubicBezTo>
                      <a:pt x="2096857" y="199951"/>
                      <a:pt x="1845035" y="252658"/>
                      <a:pt x="1592421" y="303363"/>
                    </a:cubicBezTo>
                    <a:cubicBezTo>
                      <a:pt x="1339807" y="354067"/>
                      <a:pt x="1086398" y="402768"/>
                      <a:pt x="820947" y="351953"/>
                    </a:cubicBezTo>
                    <a:cubicBezTo>
                      <a:pt x="555497" y="301137"/>
                      <a:pt x="278006" y="150805"/>
                      <a:pt x="139258" y="75639"/>
                    </a:cubicBezTo>
                    <a:lnTo>
                      <a:pt x="511" y="4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0" name="Freeform: Shape 3649">
                <a:extLst>
                  <a:ext uri="{FF2B5EF4-FFF2-40B4-BE49-F238E27FC236}">
                    <a16:creationId xmlns:a16="http://schemas.microsoft.com/office/drawing/2014/main" id="{8A3E2325-8901-2D9A-95F2-ABF02216DA60}"/>
                  </a:ext>
                </a:extLst>
              </p:cNvPr>
              <p:cNvSpPr/>
              <p:nvPr/>
            </p:nvSpPr>
            <p:spPr>
              <a:xfrm>
                <a:off x="8558069" y="3716450"/>
                <a:ext cx="2163653" cy="1220422"/>
              </a:xfrm>
              <a:custGeom>
                <a:avLst/>
                <a:gdLst>
                  <a:gd name="connsiteX0" fmla="*/ 2164138 w 2163653"/>
                  <a:gd name="connsiteY0" fmla="*/ 808130 h 1220422"/>
                  <a:gd name="connsiteX1" fmla="*/ 2072968 w 2163653"/>
                  <a:gd name="connsiteY1" fmla="*/ 649171 h 1220422"/>
                  <a:gd name="connsiteX2" fmla="*/ 1590498 w 2163653"/>
                  <a:gd name="connsiteY2" fmla="*/ 56500 h 1220422"/>
                  <a:gd name="connsiteX3" fmla="*/ 909621 w 2163653"/>
                  <a:gd name="connsiteY3" fmla="*/ 111376 h 1220422"/>
                  <a:gd name="connsiteX4" fmla="*/ 284457 w 2163653"/>
                  <a:gd name="connsiteY4" fmla="*/ 462618 h 1220422"/>
                  <a:gd name="connsiteX5" fmla="*/ 33564 w 2163653"/>
                  <a:gd name="connsiteY5" fmla="*/ 1077450 h 1220422"/>
                  <a:gd name="connsiteX6" fmla="*/ 484 w 2163653"/>
                  <a:gd name="connsiteY6" fmla="*/ 1220868 h 122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3653" h="1220422">
                    <a:moveTo>
                      <a:pt x="2164138" y="808130"/>
                    </a:moveTo>
                    <a:lnTo>
                      <a:pt x="2072968" y="649171"/>
                    </a:lnTo>
                    <a:cubicBezTo>
                      <a:pt x="1981795" y="490211"/>
                      <a:pt x="1799453" y="172291"/>
                      <a:pt x="1590498" y="56500"/>
                    </a:cubicBezTo>
                    <a:cubicBezTo>
                      <a:pt x="1381543" y="-59292"/>
                      <a:pt x="1145979" y="27044"/>
                      <a:pt x="909621" y="111376"/>
                    </a:cubicBezTo>
                    <a:cubicBezTo>
                      <a:pt x="673263" y="195709"/>
                      <a:pt x="436112" y="278038"/>
                      <a:pt x="284457" y="462618"/>
                    </a:cubicBezTo>
                    <a:cubicBezTo>
                      <a:pt x="132802" y="647203"/>
                      <a:pt x="66643" y="934036"/>
                      <a:pt x="33564" y="1077450"/>
                    </a:cubicBezTo>
                    <a:lnTo>
                      <a:pt x="484" y="12208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1" name="Freeform: Shape 3650">
                <a:extLst>
                  <a:ext uri="{FF2B5EF4-FFF2-40B4-BE49-F238E27FC236}">
                    <a16:creationId xmlns:a16="http://schemas.microsoft.com/office/drawing/2014/main" id="{1E638F5B-C151-AE74-1E29-1FDC75FC8A12}"/>
                  </a:ext>
                </a:extLst>
              </p:cNvPr>
              <p:cNvSpPr/>
              <p:nvPr/>
            </p:nvSpPr>
            <p:spPr>
              <a:xfrm>
                <a:off x="8528772" y="3714920"/>
                <a:ext cx="2192950" cy="1203789"/>
              </a:xfrm>
              <a:custGeom>
                <a:avLst/>
                <a:gdLst>
                  <a:gd name="connsiteX0" fmla="*/ 2193436 w 2192950"/>
                  <a:gd name="connsiteY0" fmla="*/ 809661 h 1203789"/>
                  <a:gd name="connsiteX1" fmla="*/ 2101960 w 2192950"/>
                  <a:gd name="connsiteY1" fmla="*/ 650512 h 1203789"/>
                  <a:gd name="connsiteX2" fmla="*/ 1617964 w 2192950"/>
                  <a:gd name="connsiteY2" fmla="*/ 56896 h 1203789"/>
                  <a:gd name="connsiteX3" fmla="*/ 935257 w 2192950"/>
                  <a:gd name="connsiteY3" fmla="*/ 110637 h 1203789"/>
                  <a:gd name="connsiteX4" fmla="*/ 304600 w 2192950"/>
                  <a:gd name="connsiteY4" fmla="*/ 458473 h 1203789"/>
                  <a:gd name="connsiteX5" fmla="*/ 37533 w 2192950"/>
                  <a:gd name="connsiteY5" fmla="*/ 1063276 h 1203789"/>
                  <a:gd name="connsiteX6" fmla="*/ 485 w 2192950"/>
                  <a:gd name="connsiteY6" fmla="*/ 1204236 h 120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2950" h="1203789">
                    <a:moveTo>
                      <a:pt x="2193436" y="809661"/>
                    </a:moveTo>
                    <a:lnTo>
                      <a:pt x="2101960" y="650512"/>
                    </a:lnTo>
                    <a:cubicBezTo>
                      <a:pt x="2010483" y="491362"/>
                      <a:pt x="1827530" y="173065"/>
                      <a:pt x="1617964" y="56896"/>
                    </a:cubicBezTo>
                    <a:cubicBezTo>
                      <a:pt x="1408402" y="-59275"/>
                      <a:pt x="1172225" y="26683"/>
                      <a:pt x="935257" y="110637"/>
                    </a:cubicBezTo>
                    <a:cubicBezTo>
                      <a:pt x="698289" y="194592"/>
                      <a:pt x="460527" y="276540"/>
                      <a:pt x="304600" y="458473"/>
                    </a:cubicBezTo>
                    <a:cubicBezTo>
                      <a:pt x="148673" y="640406"/>
                      <a:pt x="74577" y="922319"/>
                      <a:pt x="37533" y="1063276"/>
                    </a:cubicBezTo>
                    <a:lnTo>
                      <a:pt x="485" y="120423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2" name="Freeform: Shape 3651">
                <a:extLst>
                  <a:ext uri="{FF2B5EF4-FFF2-40B4-BE49-F238E27FC236}">
                    <a16:creationId xmlns:a16="http://schemas.microsoft.com/office/drawing/2014/main" id="{98AD4533-2769-3666-04A1-75C9033D5D2A}"/>
                  </a:ext>
                </a:extLst>
              </p:cNvPr>
              <p:cNvSpPr/>
              <p:nvPr/>
            </p:nvSpPr>
            <p:spPr>
              <a:xfrm>
                <a:off x="7808265" y="3153164"/>
                <a:ext cx="2913457" cy="1370970"/>
              </a:xfrm>
              <a:custGeom>
                <a:avLst/>
                <a:gdLst>
                  <a:gd name="connsiteX0" fmla="*/ 2913968 w 2913457"/>
                  <a:gd name="connsiteY0" fmla="*/ 1371450 h 1370970"/>
                  <a:gd name="connsiteX1" fmla="*/ 2814986 w 2913457"/>
                  <a:gd name="connsiteY1" fmla="*/ 1193910 h 1370970"/>
                  <a:gd name="connsiteX2" fmla="*/ 2293467 w 2913457"/>
                  <a:gd name="connsiteY2" fmla="*/ 508338 h 1370970"/>
                  <a:gd name="connsiteX3" fmla="*/ 1565726 w 2913457"/>
                  <a:gd name="connsiteY3" fmla="*/ 451733 h 1370970"/>
                  <a:gd name="connsiteX4" fmla="*/ 799974 w 2913457"/>
                  <a:gd name="connsiteY4" fmla="*/ 468531 h 1370970"/>
                  <a:gd name="connsiteX5" fmla="*/ 135128 w 2913457"/>
                  <a:gd name="connsiteY5" fmla="*/ 98606 h 1370970"/>
                  <a:gd name="connsiteX6" fmla="*/ 510 w 2913457"/>
                  <a:gd name="connsiteY6" fmla="*/ 479 h 1370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3457" h="1370970">
                    <a:moveTo>
                      <a:pt x="2913968" y="1371450"/>
                    </a:moveTo>
                    <a:lnTo>
                      <a:pt x="2814986" y="1193910"/>
                    </a:lnTo>
                    <a:cubicBezTo>
                      <a:pt x="2716004" y="1016370"/>
                      <a:pt x="2518040" y="661290"/>
                      <a:pt x="2293467" y="508338"/>
                    </a:cubicBezTo>
                    <a:cubicBezTo>
                      <a:pt x="2068890" y="355386"/>
                      <a:pt x="1817704" y="404561"/>
                      <a:pt x="1565726" y="451733"/>
                    </a:cubicBezTo>
                    <a:cubicBezTo>
                      <a:pt x="1313747" y="498905"/>
                      <a:pt x="1060976" y="544073"/>
                      <a:pt x="799974" y="468531"/>
                    </a:cubicBezTo>
                    <a:cubicBezTo>
                      <a:pt x="538971" y="392988"/>
                      <a:pt x="269742" y="196734"/>
                      <a:pt x="135128" y="98606"/>
                    </a:cubicBezTo>
                    <a:lnTo>
                      <a:pt x="510" y="4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3" name="Freeform: Shape 3652">
                <a:extLst>
                  <a:ext uri="{FF2B5EF4-FFF2-40B4-BE49-F238E27FC236}">
                    <a16:creationId xmlns:a16="http://schemas.microsoft.com/office/drawing/2014/main" id="{1B5EF498-6125-79DF-C8B7-74B63AF42771}"/>
                  </a:ext>
                </a:extLst>
              </p:cNvPr>
              <p:cNvSpPr/>
              <p:nvPr/>
            </p:nvSpPr>
            <p:spPr>
              <a:xfrm>
                <a:off x="8933049" y="1934803"/>
                <a:ext cx="1788673" cy="2589332"/>
              </a:xfrm>
              <a:custGeom>
                <a:avLst/>
                <a:gdLst>
                  <a:gd name="connsiteX0" fmla="*/ 1789145 w 1788673"/>
                  <a:gd name="connsiteY0" fmla="*/ 2589853 h 2589332"/>
                  <a:gd name="connsiteX1" fmla="*/ 1702592 w 1788673"/>
                  <a:gd name="connsiteY1" fmla="*/ 2399621 h 2589332"/>
                  <a:gd name="connsiteX2" fmla="*/ 1243212 w 1788673"/>
                  <a:gd name="connsiteY2" fmla="*/ 1650593 h 2589332"/>
                  <a:gd name="connsiteX3" fmla="*/ 590042 w 1788673"/>
                  <a:gd name="connsiteY3" fmla="*/ 1517840 h 2589332"/>
                  <a:gd name="connsiteX4" fmla="*/ 48000 w 1788673"/>
                  <a:gd name="connsiteY4" fmla="*/ 1306195 h 2589332"/>
                  <a:gd name="connsiteX5" fmla="*/ 41848 w 1788673"/>
                  <a:gd name="connsiteY5" fmla="*/ 263634 h 2589332"/>
                  <a:gd name="connsiteX6" fmla="*/ 68800 w 1788673"/>
                  <a:gd name="connsiteY6" fmla="*/ 520 h 258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8673" h="2589332">
                    <a:moveTo>
                      <a:pt x="1789145" y="2589853"/>
                    </a:moveTo>
                    <a:lnTo>
                      <a:pt x="1702592" y="2399621"/>
                    </a:lnTo>
                    <a:cubicBezTo>
                      <a:pt x="1616038" y="2209389"/>
                      <a:pt x="1442932" y="1828927"/>
                      <a:pt x="1243212" y="1650593"/>
                    </a:cubicBezTo>
                    <a:cubicBezTo>
                      <a:pt x="1043492" y="1472258"/>
                      <a:pt x="817164" y="1496051"/>
                      <a:pt x="590042" y="1517840"/>
                    </a:cubicBezTo>
                    <a:cubicBezTo>
                      <a:pt x="362920" y="1539629"/>
                      <a:pt x="135004" y="1559416"/>
                      <a:pt x="48000" y="1306195"/>
                    </a:cubicBezTo>
                    <a:cubicBezTo>
                      <a:pt x="-39007" y="1052973"/>
                      <a:pt x="14895" y="526747"/>
                      <a:pt x="41848" y="263634"/>
                    </a:cubicBezTo>
                    <a:lnTo>
                      <a:pt x="68800" y="52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4" name="Freeform: Shape 3653">
                <a:extLst>
                  <a:ext uri="{FF2B5EF4-FFF2-40B4-BE49-F238E27FC236}">
                    <a16:creationId xmlns:a16="http://schemas.microsoft.com/office/drawing/2014/main" id="{A172C2F3-D4B9-4F2D-E32E-9659FB475748}"/>
                  </a:ext>
                </a:extLst>
              </p:cNvPr>
              <p:cNvSpPr/>
              <p:nvPr/>
            </p:nvSpPr>
            <p:spPr>
              <a:xfrm>
                <a:off x="7816491" y="3119689"/>
                <a:ext cx="2905231" cy="1404445"/>
              </a:xfrm>
              <a:custGeom>
                <a:avLst/>
                <a:gdLst>
                  <a:gd name="connsiteX0" fmla="*/ 2905741 w 2905231"/>
                  <a:gd name="connsiteY0" fmla="*/ 1404925 h 1404445"/>
                  <a:gd name="connsiteX1" fmla="*/ 2806847 w 2905231"/>
                  <a:gd name="connsiteY1" fmla="*/ 1227034 h 1404445"/>
                  <a:gd name="connsiteX2" fmla="*/ 2285753 w 2905231"/>
                  <a:gd name="connsiteY2" fmla="*/ 539721 h 1404445"/>
                  <a:gd name="connsiteX3" fmla="*/ 1558527 w 2905231"/>
                  <a:gd name="connsiteY3" fmla="*/ 481024 h 1404445"/>
                  <a:gd name="connsiteX4" fmla="*/ 794319 w 2905231"/>
                  <a:gd name="connsiteY4" fmla="*/ 491545 h 1404445"/>
                  <a:gd name="connsiteX5" fmla="*/ 134008 w 2905231"/>
                  <a:gd name="connsiteY5" fmla="*/ 103139 h 1404445"/>
                  <a:gd name="connsiteX6" fmla="*/ 510 w 2905231"/>
                  <a:gd name="connsiteY6" fmla="*/ 480 h 140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5231" h="1404445">
                    <a:moveTo>
                      <a:pt x="2905741" y="1404925"/>
                    </a:moveTo>
                    <a:lnTo>
                      <a:pt x="2806847" y="1227034"/>
                    </a:lnTo>
                    <a:cubicBezTo>
                      <a:pt x="2707949" y="1049147"/>
                      <a:pt x="2510157" y="693370"/>
                      <a:pt x="2285753" y="539721"/>
                    </a:cubicBezTo>
                    <a:cubicBezTo>
                      <a:pt x="2061348" y="386071"/>
                      <a:pt x="1810335" y="434549"/>
                      <a:pt x="1558527" y="481024"/>
                    </a:cubicBezTo>
                    <a:cubicBezTo>
                      <a:pt x="1306720" y="527498"/>
                      <a:pt x="1054118" y="571969"/>
                      <a:pt x="794319" y="491545"/>
                    </a:cubicBezTo>
                    <a:cubicBezTo>
                      <a:pt x="534516" y="411120"/>
                      <a:pt x="267511" y="205799"/>
                      <a:pt x="134008" y="103139"/>
                    </a:cubicBezTo>
                    <a:lnTo>
                      <a:pt x="510" y="48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5" name="Freeform: Shape 3654">
                <a:extLst>
                  <a:ext uri="{FF2B5EF4-FFF2-40B4-BE49-F238E27FC236}">
                    <a16:creationId xmlns:a16="http://schemas.microsoft.com/office/drawing/2014/main" id="{26E30AF5-CE62-B9E1-096F-7BECE18A5036}"/>
                  </a:ext>
                </a:extLst>
              </p:cNvPr>
              <p:cNvSpPr/>
              <p:nvPr/>
            </p:nvSpPr>
            <p:spPr>
              <a:xfrm>
                <a:off x="7825412" y="3086391"/>
                <a:ext cx="2896310" cy="1437744"/>
              </a:xfrm>
              <a:custGeom>
                <a:avLst/>
                <a:gdLst>
                  <a:gd name="connsiteX0" fmla="*/ 2896820 w 2896310"/>
                  <a:gd name="connsiteY0" fmla="*/ 1438225 h 1437744"/>
                  <a:gd name="connsiteX1" fmla="*/ 2798018 w 2896310"/>
                  <a:gd name="connsiteY1" fmla="*/ 1259990 h 1437744"/>
                  <a:gd name="connsiteX2" fmla="*/ 2277391 w 2896310"/>
                  <a:gd name="connsiteY2" fmla="*/ 570940 h 1437744"/>
                  <a:gd name="connsiteX3" fmla="*/ 1550721 w 2896310"/>
                  <a:gd name="connsiteY3" fmla="*/ 510161 h 1437744"/>
                  <a:gd name="connsiteX4" fmla="*/ 788185 w 2896310"/>
                  <a:gd name="connsiteY4" fmla="*/ 514439 h 1437744"/>
                  <a:gd name="connsiteX5" fmla="*/ 132801 w 2896310"/>
                  <a:gd name="connsiteY5" fmla="*/ 107651 h 1437744"/>
                  <a:gd name="connsiteX6" fmla="*/ 509 w 2896310"/>
                  <a:gd name="connsiteY6" fmla="*/ 481 h 143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6310" h="1437744">
                    <a:moveTo>
                      <a:pt x="2896820" y="1438225"/>
                    </a:moveTo>
                    <a:lnTo>
                      <a:pt x="2798018" y="1259990"/>
                    </a:lnTo>
                    <a:cubicBezTo>
                      <a:pt x="2699215" y="1081752"/>
                      <a:pt x="2501606" y="725283"/>
                      <a:pt x="2277391" y="570940"/>
                    </a:cubicBezTo>
                    <a:cubicBezTo>
                      <a:pt x="2053173" y="416597"/>
                      <a:pt x="1802343" y="464381"/>
                      <a:pt x="1550721" y="510161"/>
                    </a:cubicBezTo>
                    <a:cubicBezTo>
                      <a:pt x="1299100" y="555942"/>
                      <a:pt x="1046685" y="599720"/>
                      <a:pt x="788185" y="514439"/>
                    </a:cubicBezTo>
                    <a:cubicBezTo>
                      <a:pt x="529684" y="429159"/>
                      <a:pt x="265096" y="214820"/>
                      <a:pt x="132801" y="107651"/>
                    </a:cubicBezTo>
                    <a:lnTo>
                      <a:pt x="509" y="4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6" name="Freeform: Shape 3655">
                <a:extLst>
                  <a:ext uri="{FF2B5EF4-FFF2-40B4-BE49-F238E27FC236}">
                    <a16:creationId xmlns:a16="http://schemas.microsoft.com/office/drawing/2014/main" id="{D5C9A517-E842-5D9D-A97B-F3AB8841B6EC}"/>
                  </a:ext>
                </a:extLst>
              </p:cNvPr>
              <p:cNvSpPr/>
              <p:nvPr/>
            </p:nvSpPr>
            <p:spPr>
              <a:xfrm>
                <a:off x="8059154" y="2589663"/>
                <a:ext cx="2662568" cy="1934471"/>
              </a:xfrm>
              <a:custGeom>
                <a:avLst/>
                <a:gdLst>
                  <a:gd name="connsiteX0" fmla="*/ 2663070 w 2662568"/>
                  <a:gd name="connsiteY0" fmla="*/ 1934970 h 1934471"/>
                  <a:gd name="connsiteX1" fmla="*/ 2566703 w 2662568"/>
                  <a:gd name="connsiteY1" fmla="*/ 1751560 h 1934471"/>
                  <a:gd name="connsiteX2" fmla="*/ 2058249 w 2662568"/>
                  <a:gd name="connsiteY2" fmla="*/ 1036639 h 1934471"/>
                  <a:gd name="connsiteX3" fmla="*/ 1346189 w 2662568"/>
                  <a:gd name="connsiteY3" fmla="*/ 944815 h 1934471"/>
                  <a:gd name="connsiteX4" fmla="*/ 627476 w 2662568"/>
                  <a:gd name="connsiteY4" fmla="*/ 855956 h 1934471"/>
                  <a:gd name="connsiteX5" fmla="*/ 101140 w 2662568"/>
                  <a:gd name="connsiteY5" fmla="*/ 174933 h 1934471"/>
                  <a:gd name="connsiteX6" fmla="*/ 501 w 2662568"/>
                  <a:gd name="connsiteY6" fmla="*/ 498 h 19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2568" h="1934471">
                    <a:moveTo>
                      <a:pt x="2663070" y="1934970"/>
                    </a:moveTo>
                    <a:lnTo>
                      <a:pt x="2566703" y="1751560"/>
                    </a:lnTo>
                    <a:cubicBezTo>
                      <a:pt x="2470333" y="1568149"/>
                      <a:pt x="2277595" y="1201331"/>
                      <a:pt x="2058249" y="1036639"/>
                    </a:cubicBezTo>
                    <a:cubicBezTo>
                      <a:pt x="1838899" y="871947"/>
                      <a:pt x="1592940" y="909383"/>
                      <a:pt x="1346189" y="944815"/>
                    </a:cubicBezTo>
                    <a:cubicBezTo>
                      <a:pt x="1099437" y="980247"/>
                      <a:pt x="851892" y="1013676"/>
                      <a:pt x="627476" y="855956"/>
                    </a:cubicBezTo>
                    <a:cubicBezTo>
                      <a:pt x="403064" y="698237"/>
                      <a:pt x="201783" y="349367"/>
                      <a:pt x="101140" y="174933"/>
                    </a:cubicBezTo>
                    <a:lnTo>
                      <a:pt x="501" y="4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7" name="Freeform: Shape 3656">
                <a:extLst>
                  <a:ext uri="{FF2B5EF4-FFF2-40B4-BE49-F238E27FC236}">
                    <a16:creationId xmlns:a16="http://schemas.microsoft.com/office/drawing/2014/main" id="{FF5293C8-79BA-C161-7573-F78B566E3A02}"/>
                  </a:ext>
                </a:extLst>
              </p:cNvPr>
              <p:cNvSpPr/>
              <p:nvPr/>
            </p:nvSpPr>
            <p:spPr>
              <a:xfrm>
                <a:off x="10363306" y="2260808"/>
                <a:ext cx="337290" cy="2290564"/>
              </a:xfrm>
              <a:custGeom>
                <a:avLst/>
                <a:gdLst>
                  <a:gd name="connsiteX0" fmla="*/ 337714 w 337290"/>
                  <a:gd name="connsiteY0" fmla="*/ 2291073 h 2290564"/>
                  <a:gd name="connsiteX1" fmla="*/ 266705 w 337290"/>
                  <a:gd name="connsiteY1" fmla="*/ 2076687 h 2290564"/>
                  <a:gd name="connsiteX2" fmla="*/ 13555 w 337290"/>
                  <a:gd name="connsiteY2" fmla="*/ 1051777 h 2290564"/>
                  <a:gd name="connsiteX3" fmla="*/ 66082 w 337290"/>
                  <a:gd name="connsiteY3" fmla="*/ 167884 h 2290564"/>
                  <a:gd name="connsiteX4" fmla="*/ 96967 w 337290"/>
                  <a:gd name="connsiteY4" fmla="*/ 508 h 229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90" h="2290564">
                    <a:moveTo>
                      <a:pt x="337714" y="2291073"/>
                    </a:moveTo>
                    <a:lnTo>
                      <a:pt x="266705" y="2076687"/>
                    </a:lnTo>
                    <a:cubicBezTo>
                      <a:pt x="195696" y="1862304"/>
                      <a:pt x="53679" y="1433537"/>
                      <a:pt x="13555" y="1051777"/>
                    </a:cubicBezTo>
                    <a:cubicBezTo>
                      <a:pt x="-26569" y="670017"/>
                      <a:pt x="35197" y="335263"/>
                      <a:pt x="66082" y="167884"/>
                    </a:cubicBezTo>
                    <a:lnTo>
                      <a:pt x="96967" y="5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8" name="Freeform: Shape 3657">
                <a:extLst>
                  <a:ext uri="{FF2B5EF4-FFF2-40B4-BE49-F238E27FC236}">
                    <a16:creationId xmlns:a16="http://schemas.microsoft.com/office/drawing/2014/main" id="{BFE700B9-FA50-EF25-75BD-5BA4D8960F66}"/>
                  </a:ext>
                </a:extLst>
              </p:cNvPr>
              <p:cNvSpPr/>
              <p:nvPr/>
            </p:nvSpPr>
            <p:spPr>
              <a:xfrm>
                <a:off x="10298513" y="2158088"/>
                <a:ext cx="402082" cy="2393284"/>
              </a:xfrm>
              <a:custGeom>
                <a:avLst/>
                <a:gdLst>
                  <a:gd name="connsiteX0" fmla="*/ 402508 w 402082"/>
                  <a:gd name="connsiteY0" fmla="*/ 2393797 h 2393284"/>
                  <a:gd name="connsiteX1" fmla="*/ 328617 w 402082"/>
                  <a:gd name="connsiteY1" fmla="*/ 2177270 h 2393284"/>
                  <a:gd name="connsiteX2" fmla="*/ 43775 w 402082"/>
                  <a:gd name="connsiteY2" fmla="*/ 1128821 h 2393284"/>
                  <a:gd name="connsiteX3" fmla="*/ 12736 w 402082"/>
                  <a:gd name="connsiteY3" fmla="*/ 182869 h 2393284"/>
                  <a:gd name="connsiteX4" fmla="*/ 23449 w 402082"/>
                  <a:gd name="connsiteY4" fmla="*/ 512 h 239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2" h="2393284">
                    <a:moveTo>
                      <a:pt x="402508" y="2393797"/>
                    </a:moveTo>
                    <a:lnTo>
                      <a:pt x="328617" y="2177270"/>
                    </a:lnTo>
                    <a:cubicBezTo>
                      <a:pt x="254730" y="1960748"/>
                      <a:pt x="106949" y="1527701"/>
                      <a:pt x="43775" y="1128821"/>
                    </a:cubicBezTo>
                    <a:cubicBezTo>
                      <a:pt x="-19403" y="729940"/>
                      <a:pt x="2023" y="365226"/>
                      <a:pt x="12736" y="182869"/>
                    </a:cubicBezTo>
                    <a:lnTo>
                      <a:pt x="23449" y="5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59" name="Freeform: Shape 3658">
                <a:extLst>
                  <a:ext uri="{FF2B5EF4-FFF2-40B4-BE49-F238E27FC236}">
                    <a16:creationId xmlns:a16="http://schemas.microsoft.com/office/drawing/2014/main" id="{C9CB4C24-A86A-52E5-0E77-84E6DD9955B1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96969" cy="2464692"/>
              </a:xfrm>
              <a:custGeom>
                <a:avLst/>
                <a:gdLst>
                  <a:gd name="connsiteX0" fmla="*/ 497398 w 496969"/>
                  <a:gd name="connsiteY0" fmla="*/ 2465207 h 2464692"/>
                  <a:gd name="connsiteX1" fmla="*/ 421053 w 496969"/>
                  <a:gd name="connsiteY1" fmla="*/ 2247195 h 2464692"/>
                  <a:gd name="connsiteX2" fmla="*/ 109184 w 496969"/>
                  <a:gd name="connsiteY2" fmla="*/ 1182378 h 2464692"/>
                  <a:gd name="connsiteX3" fmla="*/ 6910 w 496969"/>
                  <a:gd name="connsiteY3" fmla="*/ 193285 h 2464692"/>
                  <a:gd name="connsiteX4" fmla="*/ 429 w 496969"/>
                  <a:gd name="connsiteY4" fmla="*/ 514 h 246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969" h="2464692">
                    <a:moveTo>
                      <a:pt x="497398" y="2465207"/>
                    </a:moveTo>
                    <a:lnTo>
                      <a:pt x="421053" y="2247195"/>
                    </a:lnTo>
                    <a:cubicBezTo>
                      <a:pt x="344704" y="2029184"/>
                      <a:pt x="192014" y="1593160"/>
                      <a:pt x="109184" y="1182378"/>
                    </a:cubicBezTo>
                    <a:cubicBezTo>
                      <a:pt x="26358" y="771595"/>
                      <a:pt x="13391" y="386055"/>
                      <a:pt x="6910" y="193285"/>
                    </a:cubicBezTo>
                    <a:lnTo>
                      <a:pt x="429" y="5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0" name="Freeform: Shape 3659">
                <a:extLst>
                  <a:ext uri="{FF2B5EF4-FFF2-40B4-BE49-F238E27FC236}">
                    <a16:creationId xmlns:a16="http://schemas.microsoft.com/office/drawing/2014/main" id="{5E3D8249-DA20-A48A-FAF9-FA154D6A5173}"/>
                  </a:ext>
                </a:extLst>
              </p:cNvPr>
              <p:cNvSpPr/>
              <p:nvPr/>
            </p:nvSpPr>
            <p:spPr>
              <a:xfrm>
                <a:off x="10412663" y="2402302"/>
                <a:ext cx="287933" cy="2149070"/>
              </a:xfrm>
              <a:custGeom>
                <a:avLst/>
                <a:gdLst>
                  <a:gd name="connsiteX0" fmla="*/ 288355 w 287933"/>
                  <a:gd name="connsiteY0" fmla="*/ 2149574 h 2149070"/>
                  <a:gd name="connsiteX1" fmla="*/ 220485 w 287933"/>
                  <a:gd name="connsiteY1" fmla="*/ 1938135 h 2149070"/>
                  <a:gd name="connsiteX2" fmla="*/ 1866 w 287933"/>
                  <a:gd name="connsiteY2" fmla="*/ 945651 h 2149070"/>
                  <a:gd name="connsiteX3" fmla="*/ 145427 w 287933"/>
                  <a:gd name="connsiteY3" fmla="*/ 147246 h 2149070"/>
                  <a:gd name="connsiteX4" fmla="*/ 198283 w 287933"/>
                  <a:gd name="connsiteY4" fmla="*/ 504 h 214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933" h="2149070">
                    <a:moveTo>
                      <a:pt x="288355" y="2149574"/>
                    </a:moveTo>
                    <a:lnTo>
                      <a:pt x="220485" y="1938135"/>
                    </a:lnTo>
                    <a:cubicBezTo>
                      <a:pt x="152618" y="1726701"/>
                      <a:pt x="16877" y="1303829"/>
                      <a:pt x="1866" y="945651"/>
                    </a:cubicBezTo>
                    <a:cubicBezTo>
                      <a:pt x="-13144" y="587472"/>
                      <a:pt x="92567" y="293989"/>
                      <a:pt x="145427" y="147246"/>
                    </a:cubicBezTo>
                    <a:lnTo>
                      <a:pt x="198283" y="5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1" name="Freeform: Shape 3660">
                <a:extLst>
                  <a:ext uri="{FF2B5EF4-FFF2-40B4-BE49-F238E27FC236}">
                    <a16:creationId xmlns:a16="http://schemas.microsoft.com/office/drawing/2014/main" id="{2FC49282-3122-5000-6E5C-887304CB9BCE}"/>
                  </a:ext>
                </a:extLst>
              </p:cNvPr>
              <p:cNvSpPr/>
              <p:nvPr/>
            </p:nvSpPr>
            <p:spPr>
              <a:xfrm>
                <a:off x="10507128" y="3610544"/>
                <a:ext cx="536514" cy="940829"/>
              </a:xfrm>
              <a:custGeom>
                <a:avLst/>
                <a:gdLst>
                  <a:gd name="connsiteX0" fmla="*/ 193875 w 536514"/>
                  <a:gd name="connsiteY0" fmla="*/ 941291 h 940829"/>
                  <a:gd name="connsiteX1" fmla="*/ 135028 w 536514"/>
                  <a:gd name="connsiteY1" fmla="*/ 757625 h 940829"/>
                  <a:gd name="connsiteX2" fmla="*/ 15666 w 536514"/>
                  <a:gd name="connsiteY2" fmla="*/ 70618 h 940829"/>
                  <a:gd name="connsiteX3" fmla="*/ 420898 w 536514"/>
                  <a:gd name="connsiteY3" fmla="*/ 77565 h 940829"/>
                  <a:gd name="connsiteX4" fmla="*/ 536921 w 536514"/>
                  <a:gd name="connsiteY4" fmla="*/ 125219 h 94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514" h="940829">
                    <a:moveTo>
                      <a:pt x="193875" y="941291"/>
                    </a:moveTo>
                    <a:lnTo>
                      <a:pt x="135028" y="757625"/>
                    </a:lnTo>
                    <a:cubicBezTo>
                      <a:pt x="76184" y="573959"/>
                      <a:pt x="-41510" y="206630"/>
                      <a:pt x="15666" y="70618"/>
                    </a:cubicBezTo>
                    <a:cubicBezTo>
                      <a:pt x="72838" y="-65394"/>
                      <a:pt x="304879" y="29912"/>
                      <a:pt x="420898" y="77565"/>
                    </a:cubicBezTo>
                    <a:lnTo>
                      <a:pt x="536921" y="1252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2" name="Freeform: Shape 3661">
                <a:extLst>
                  <a:ext uri="{FF2B5EF4-FFF2-40B4-BE49-F238E27FC236}">
                    <a16:creationId xmlns:a16="http://schemas.microsoft.com/office/drawing/2014/main" id="{B7375321-86A7-EA97-09F1-0CE18657A367}"/>
                  </a:ext>
                </a:extLst>
              </p:cNvPr>
              <p:cNvSpPr/>
              <p:nvPr/>
            </p:nvSpPr>
            <p:spPr>
              <a:xfrm>
                <a:off x="7782435" y="3288570"/>
                <a:ext cx="2918161" cy="1262802"/>
              </a:xfrm>
              <a:custGeom>
                <a:avLst/>
                <a:gdLst>
                  <a:gd name="connsiteX0" fmla="*/ 2918673 w 2918161"/>
                  <a:gd name="connsiteY0" fmla="*/ 1263276 h 1262802"/>
                  <a:gd name="connsiteX1" fmla="*/ 2822284 w 2918161"/>
                  <a:gd name="connsiteY1" fmla="*/ 1083457 h 1262802"/>
                  <a:gd name="connsiteX2" fmla="*/ 2311080 w 2918161"/>
                  <a:gd name="connsiteY2" fmla="*/ 389900 h 1262802"/>
                  <a:gd name="connsiteX3" fmla="*/ 1585687 w 2918161"/>
                  <a:gd name="connsiteY3" fmla="*/ 336651 h 1262802"/>
                  <a:gd name="connsiteX4" fmla="*/ 816412 w 2918161"/>
                  <a:gd name="connsiteY4" fmla="*/ 377135 h 1262802"/>
                  <a:gd name="connsiteX5" fmla="*/ 138407 w 2918161"/>
                  <a:gd name="connsiteY5" fmla="*/ 80548 h 1262802"/>
                  <a:gd name="connsiteX6" fmla="*/ 512 w 2918161"/>
                  <a:gd name="connsiteY6" fmla="*/ 473 h 126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8161" h="1262802">
                    <a:moveTo>
                      <a:pt x="2918673" y="1263276"/>
                    </a:moveTo>
                    <a:lnTo>
                      <a:pt x="2822284" y="1083457"/>
                    </a:lnTo>
                    <a:cubicBezTo>
                      <a:pt x="2725892" y="903639"/>
                      <a:pt x="2533111" y="544004"/>
                      <a:pt x="2311080" y="389900"/>
                    </a:cubicBezTo>
                    <a:cubicBezTo>
                      <a:pt x="2089049" y="235797"/>
                      <a:pt x="1837764" y="287225"/>
                      <a:pt x="1585687" y="336651"/>
                    </a:cubicBezTo>
                    <a:cubicBezTo>
                      <a:pt x="1333611" y="386076"/>
                      <a:pt x="1080740" y="433499"/>
                      <a:pt x="816412" y="377135"/>
                    </a:cubicBezTo>
                    <a:cubicBezTo>
                      <a:pt x="552085" y="320772"/>
                      <a:pt x="276298" y="160623"/>
                      <a:pt x="138407" y="80548"/>
                    </a:cubicBezTo>
                    <a:lnTo>
                      <a:pt x="512" y="47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3" name="Freeform: Shape 3662">
                <a:extLst>
                  <a:ext uri="{FF2B5EF4-FFF2-40B4-BE49-F238E27FC236}">
                    <a16:creationId xmlns:a16="http://schemas.microsoft.com/office/drawing/2014/main" id="{0729FB31-00DC-58CC-F592-F02832B855A6}"/>
                  </a:ext>
                </a:extLst>
              </p:cNvPr>
              <p:cNvSpPr/>
              <p:nvPr/>
            </p:nvSpPr>
            <p:spPr>
              <a:xfrm>
                <a:off x="8558069" y="3721890"/>
                <a:ext cx="2142526" cy="1214983"/>
              </a:xfrm>
              <a:custGeom>
                <a:avLst/>
                <a:gdLst>
                  <a:gd name="connsiteX0" fmla="*/ 2143012 w 2142526"/>
                  <a:gd name="connsiteY0" fmla="*/ 829929 h 1214983"/>
                  <a:gd name="connsiteX1" fmla="*/ 2054703 w 2142526"/>
                  <a:gd name="connsiteY1" fmla="*/ 667279 h 1214983"/>
                  <a:gd name="connsiteX2" fmla="*/ 1583897 w 2142526"/>
                  <a:gd name="connsiteY2" fmla="*/ 59572 h 1214983"/>
                  <a:gd name="connsiteX3" fmla="*/ 906981 w 2142526"/>
                  <a:gd name="connsiteY3" fmla="*/ 109342 h 1214983"/>
                  <a:gd name="connsiteX4" fmla="*/ 283137 w 2142526"/>
                  <a:gd name="connsiteY4" fmla="*/ 458883 h 1214983"/>
                  <a:gd name="connsiteX5" fmla="*/ 33345 w 2142526"/>
                  <a:gd name="connsiteY5" fmla="*/ 1072296 h 1214983"/>
                  <a:gd name="connsiteX6" fmla="*/ 485 w 2142526"/>
                  <a:gd name="connsiteY6" fmla="*/ 1215429 h 121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526" h="1214983">
                    <a:moveTo>
                      <a:pt x="2143012" y="829929"/>
                    </a:moveTo>
                    <a:lnTo>
                      <a:pt x="2054703" y="667279"/>
                    </a:lnTo>
                    <a:cubicBezTo>
                      <a:pt x="1966390" y="504633"/>
                      <a:pt x="1789768" y="179337"/>
                      <a:pt x="1583897" y="59572"/>
                    </a:cubicBezTo>
                    <a:cubicBezTo>
                      <a:pt x="1378021" y="-60192"/>
                      <a:pt x="1142898" y="25577"/>
                      <a:pt x="906981" y="109342"/>
                    </a:cubicBezTo>
                    <a:cubicBezTo>
                      <a:pt x="671063" y="193107"/>
                      <a:pt x="434353" y="274870"/>
                      <a:pt x="283137" y="458883"/>
                    </a:cubicBezTo>
                    <a:cubicBezTo>
                      <a:pt x="131921" y="642897"/>
                      <a:pt x="66205" y="929163"/>
                      <a:pt x="33345" y="1072296"/>
                    </a:cubicBezTo>
                    <a:lnTo>
                      <a:pt x="485" y="121542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4" name="Freeform: Shape 3663">
                <a:extLst>
                  <a:ext uri="{FF2B5EF4-FFF2-40B4-BE49-F238E27FC236}">
                    <a16:creationId xmlns:a16="http://schemas.microsoft.com/office/drawing/2014/main" id="{6C2B2C4F-679E-DF0B-9C77-382EC8E7CC76}"/>
                  </a:ext>
                </a:extLst>
              </p:cNvPr>
              <p:cNvSpPr/>
              <p:nvPr/>
            </p:nvSpPr>
            <p:spPr>
              <a:xfrm>
                <a:off x="8528772" y="3720350"/>
                <a:ext cx="2171824" cy="1198358"/>
              </a:xfrm>
              <a:custGeom>
                <a:avLst/>
                <a:gdLst>
                  <a:gd name="connsiteX0" fmla="*/ 2172310 w 2171824"/>
                  <a:gd name="connsiteY0" fmla="*/ 831468 h 1198358"/>
                  <a:gd name="connsiteX1" fmla="*/ 2083694 w 2171824"/>
                  <a:gd name="connsiteY1" fmla="*/ 668628 h 1198358"/>
                  <a:gd name="connsiteX2" fmla="*/ 1611363 w 2171824"/>
                  <a:gd name="connsiteY2" fmla="*/ 59976 h 1198358"/>
                  <a:gd name="connsiteX3" fmla="*/ 932617 w 2171824"/>
                  <a:gd name="connsiteY3" fmla="*/ 108611 h 1198358"/>
                  <a:gd name="connsiteX4" fmla="*/ 303280 w 2171824"/>
                  <a:gd name="connsiteY4" fmla="*/ 454747 h 1198358"/>
                  <a:gd name="connsiteX5" fmla="*/ 37314 w 2171824"/>
                  <a:gd name="connsiteY5" fmla="*/ 1058130 h 1198358"/>
                  <a:gd name="connsiteX6" fmla="*/ 486 w 2171824"/>
                  <a:gd name="connsiteY6" fmla="*/ 1198805 h 119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1824" h="1198358">
                    <a:moveTo>
                      <a:pt x="2172310" y="831468"/>
                    </a:moveTo>
                    <a:lnTo>
                      <a:pt x="2083694" y="668628"/>
                    </a:lnTo>
                    <a:cubicBezTo>
                      <a:pt x="1995078" y="505792"/>
                      <a:pt x="1817845" y="180119"/>
                      <a:pt x="1611363" y="59976"/>
                    </a:cubicBezTo>
                    <a:cubicBezTo>
                      <a:pt x="1404880" y="-60166"/>
                      <a:pt x="1169145" y="25224"/>
                      <a:pt x="932617" y="108611"/>
                    </a:cubicBezTo>
                    <a:cubicBezTo>
                      <a:pt x="696089" y="191999"/>
                      <a:pt x="458769" y="273381"/>
                      <a:pt x="303280" y="454747"/>
                    </a:cubicBezTo>
                    <a:cubicBezTo>
                      <a:pt x="147792" y="636112"/>
                      <a:pt x="74139" y="917459"/>
                      <a:pt x="37314" y="1058130"/>
                    </a:cubicBezTo>
                    <a:lnTo>
                      <a:pt x="486" y="11988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5" name="Freeform: Shape 3664">
                <a:extLst>
                  <a:ext uri="{FF2B5EF4-FFF2-40B4-BE49-F238E27FC236}">
                    <a16:creationId xmlns:a16="http://schemas.microsoft.com/office/drawing/2014/main" id="{CBAC043C-7D54-22E6-4BBA-DFC6BA38F134}"/>
                  </a:ext>
                </a:extLst>
              </p:cNvPr>
              <p:cNvSpPr/>
              <p:nvPr/>
            </p:nvSpPr>
            <p:spPr>
              <a:xfrm>
                <a:off x="7893388" y="3655164"/>
                <a:ext cx="2807208" cy="896208"/>
              </a:xfrm>
              <a:custGeom>
                <a:avLst/>
                <a:gdLst>
                  <a:gd name="connsiteX0" fmla="*/ 2807716 w 2807208"/>
                  <a:gd name="connsiteY0" fmla="*/ 896670 h 896208"/>
                  <a:gd name="connsiteX1" fmla="*/ 2712483 w 2807208"/>
                  <a:gd name="connsiteY1" fmla="*/ 725999 h 896208"/>
                  <a:gd name="connsiteX2" fmla="*/ 2207058 w 2807208"/>
                  <a:gd name="connsiteY2" fmla="*/ 78185 h 896208"/>
                  <a:gd name="connsiteX3" fmla="*/ 1488599 w 2807208"/>
                  <a:gd name="connsiteY3" fmla="*/ 79827 h 896208"/>
                  <a:gd name="connsiteX4" fmla="*/ 740129 w 2807208"/>
                  <a:gd name="connsiteY4" fmla="*/ 284987 h 896208"/>
                  <a:gd name="connsiteX5" fmla="*/ 123374 w 2807208"/>
                  <a:gd name="connsiteY5" fmla="*/ 473273 h 896208"/>
                  <a:gd name="connsiteX6" fmla="*/ 508 w 2807208"/>
                  <a:gd name="connsiteY6" fmla="*/ 512128 h 89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7208" h="896208">
                    <a:moveTo>
                      <a:pt x="2807716" y="896670"/>
                    </a:moveTo>
                    <a:lnTo>
                      <a:pt x="2712483" y="725999"/>
                    </a:lnTo>
                    <a:cubicBezTo>
                      <a:pt x="2617246" y="555331"/>
                      <a:pt x="2426777" y="213992"/>
                      <a:pt x="2207058" y="78185"/>
                    </a:cubicBezTo>
                    <a:cubicBezTo>
                      <a:pt x="1987338" y="-57621"/>
                      <a:pt x="1738365" y="12105"/>
                      <a:pt x="1488599" y="79827"/>
                    </a:cubicBezTo>
                    <a:cubicBezTo>
                      <a:pt x="1238834" y="147550"/>
                      <a:pt x="988276" y="213269"/>
                      <a:pt x="740129" y="284987"/>
                    </a:cubicBezTo>
                    <a:cubicBezTo>
                      <a:pt x="491980" y="356702"/>
                      <a:pt x="246244" y="434415"/>
                      <a:pt x="123374" y="473273"/>
                    </a:cubicBezTo>
                    <a:lnTo>
                      <a:pt x="508" y="51212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6" name="Freeform: Shape 3665">
                <a:extLst>
                  <a:ext uri="{FF2B5EF4-FFF2-40B4-BE49-F238E27FC236}">
                    <a16:creationId xmlns:a16="http://schemas.microsoft.com/office/drawing/2014/main" id="{0072C848-A872-BD15-9BCF-989E4A1AAF2A}"/>
                  </a:ext>
                </a:extLst>
              </p:cNvPr>
              <p:cNvSpPr/>
              <p:nvPr/>
            </p:nvSpPr>
            <p:spPr>
              <a:xfrm>
                <a:off x="7845338" y="3020393"/>
                <a:ext cx="2855257" cy="1530979"/>
              </a:xfrm>
              <a:custGeom>
                <a:avLst/>
                <a:gdLst>
                  <a:gd name="connsiteX0" fmla="*/ 2855767 w 2855257"/>
                  <a:gd name="connsiteY0" fmla="*/ 1531462 h 1530979"/>
                  <a:gd name="connsiteX1" fmla="*/ 2760033 w 2855257"/>
                  <a:gd name="connsiteY1" fmla="*/ 1348849 h 1530979"/>
                  <a:gd name="connsiteX2" fmla="*/ 2252106 w 2855257"/>
                  <a:gd name="connsiteY2" fmla="*/ 641326 h 1530979"/>
                  <a:gd name="connsiteX3" fmla="*/ 1530644 w 2855257"/>
                  <a:gd name="connsiteY3" fmla="*/ 571316 h 1530979"/>
                  <a:gd name="connsiteX4" fmla="*/ 773163 w 2855257"/>
                  <a:gd name="connsiteY4" fmla="*/ 561517 h 1530979"/>
                  <a:gd name="connsiteX5" fmla="*/ 129882 w 2855257"/>
                  <a:gd name="connsiteY5" fmla="*/ 116875 h 1530979"/>
                  <a:gd name="connsiteX6" fmla="*/ 509 w 2855257"/>
                  <a:gd name="connsiteY6" fmla="*/ 482 h 153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5257" h="1530979">
                    <a:moveTo>
                      <a:pt x="2855767" y="1531462"/>
                    </a:moveTo>
                    <a:lnTo>
                      <a:pt x="2760033" y="1348849"/>
                    </a:lnTo>
                    <a:cubicBezTo>
                      <a:pt x="2664296" y="1166240"/>
                      <a:pt x="2472828" y="801016"/>
                      <a:pt x="2252106" y="641326"/>
                    </a:cubicBezTo>
                    <a:cubicBezTo>
                      <a:pt x="2031385" y="481636"/>
                      <a:pt x="1781411" y="527477"/>
                      <a:pt x="1530644" y="571316"/>
                    </a:cubicBezTo>
                    <a:cubicBezTo>
                      <a:pt x="1279878" y="615154"/>
                      <a:pt x="1028317" y="656989"/>
                      <a:pt x="773163" y="561517"/>
                    </a:cubicBezTo>
                    <a:cubicBezTo>
                      <a:pt x="518009" y="466044"/>
                      <a:pt x="259259" y="233264"/>
                      <a:pt x="129882" y="116875"/>
                    </a:cubicBezTo>
                    <a:lnTo>
                      <a:pt x="509" y="4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7" name="Freeform: Shape 3666">
                <a:extLst>
                  <a:ext uri="{FF2B5EF4-FFF2-40B4-BE49-F238E27FC236}">
                    <a16:creationId xmlns:a16="http://schemas.microsoft.com/office/drawing/2014/main" id="{534DE3E0-D230-C839-DB5D-ADC69ED0C164}"/>
                  </a:ext>
                </a:extLst>
              </p:cNvPr>
              <p:cNvSpPr/>
              <p:nvPr/>
            </p:nvSpPr>
            <p:spPr>
              <a:xfrm>
                <a:off x="7835027" y="3053289"/>
                <a:ext cx="2865568" cy="1498083"/>
              </a:xfrm>
              <a:custGeom>
                <a:avLst/>
                <a:gdLst>
                  <a:gd name="connsiteX0" fmla="*/ 2866079 w 2865568"/>
                  <a:gd name="connsiteY0" fmla="*/ 1498565 h 1498083"/>
                  <a:gd name="connsiteX1" fmla="*/ 2770235 w 2865568"/>
                  <a:gd name="connsiteY1" fmla="*/ 1316296 h 1498083"/>
                  <a:gd name="connsiteX2" fmla="*/ 2261774 w 2865568"/>
                  <a:gd name="connsiteY2" fmla="*/ 610484 h 1498083"/>
                  <a:gd name="connsiteX3" fmla="*/ 1539667 w 2865568"/>
                  <a:gd name="connsiteY3" fmla="*/ 542530 h 1498083"/>
                  <a:gd name="connsiteX4" fmla="*/ 780255 w 2865568"/>
                  <a:gd name="connsiteY4" fmla="*/ 538899 h 1498083"/>
                  <a:gd name="connsiteX5" fmla="*/ 131284 w 2865568"/>
                  <a:gd name="connsiteY5" fmla="*/ 112416 h 1498083"/>
                  <a:gd name="connsiteX6" fmla="*/ 510 w 2865568"/>
                  <a:gd name="connsiteY6" fmla="*/ 481 h 1498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5568" h="1498083">
                    <a:moveTo>
                      <a:pt x="2866079" y="1498565"/>
                    </a:moveTo>
                    <a:lnTo>
                      <a:pt x="2770235" y="1316296"/>
                    </a:lnTo>
                    <a:cubicBezTo>
                      <a:pt x="2674395" y="1134026"/>
                      <a:pt x="2482707" y="769489"/>
                      <a:pt x="2261774" y="610484"/>
                    </a:cubicBezTo>
                    <a:cubicBezTo>
                      <a:pt x="2040836" y="451479"/>
                      <a:pt x="1790648" y="498006"/>
                      <a:pt x="1539667" y="542530"/>
                    </a:cubicBezTo>
                    <a:cubicBezTo>
                      <a:pt x="1288686" y="587054"/>
                      <a:pt x="1036913" y="629574"/>
                      <a:pt x="780255" y="538899"/>
                    </a:cubicBezTo>
                    <a:cubicBezTo>
                      <a:pt x="523594" y="448223"/>
                      <a:pt x="262054" y="224352"/>
                      <a:pt x="131284" y="112416"/>
                    </a:cubicBezTo>
                    <a:lnTo>
                      <a:pt x="510" y="48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8" name="Freeform: Shape 3667">
                <a:extLst>
                  <a:ext uri="{FF2B5EF4-FFF2-40B4-BE49-F238E27FC236}">
                    <a16:creationId xmlns:a16="http://schemas.microsoft.com/office/drawing/2014/main" id="{A91B447A-6C0D-63E4-4E01-A32AF5437156}"/>
                  </a:ext>
                </a:extLst>
              </p:cNvPr>
              <p:cNvSpPr/>
              <p:nvPr/>
            </p:nvSpPr>
            <p:spPr>
              <a:xfrm>
                <a:off x="10296865" y="2158088"/>
                <a:ext cx="382038" cy="2420073"/>
              </a:xfrm>
              <a:custGeom>
                <a:avLst/>
                <a:gdLst>
                  <a:gd name="connsiteX0" fmla="*/ 382464 w 382038"/>
                  <a:gd name="connsiteY0" fmla="*/ 2420584 h 2420073"/>
                  <a:gd name="connsiteX1" fmla="*/ 311738 w 382038"/>
                  <a:gd name="connsiteY1" fmla="*/ 2200152 h 2420073"/>
                  <a:gd name="connsiteX2" fmla="*/ 40000 w 382038"/>
                  <a:gd name="connsiteY2" fmla="*/ 1135517 h 2420073"/>
                  <a:gd name="connsiteX3" fmla="*/ 13936 w 382038"/>
                  <a:gd name="connsiteY3" fmla="*/ 183428 h 2420073"/>
                  <a:gd name="connsiteX4" fmla="*/ 25099 w 382038"/>
                  <a:gd name="connsiteY4" fmla="*/ 511 h 242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038" h="2420073">
                    <a:moveTo>
                      <a:pt x="382464" y="2420584"/>
                    </a:moveTo>
                    <a:lnTo>
                      <a:pt x="311738" y="2200152"/>
                    </a:lnTo>
                    <a:cubicBezTo>
                      <a:pt x="241010" y="1979723"/>
                      <a:pt x="99560" y="1538863"/>
                      <a:pt x="40000" y="1135517"/>
                    </a:cubicBezTo>
                    <a:cubicBezTo>
                      <a:pt x="-19561" y="732174"/>
                      <a:pt x="2769" y="366341"/>
                      <a:pt x="13936" y="183428"/>
                    </a:cubicBezTo>
                    <a:lnTo>
                      <a:pt x="25099" y="5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69" name="Freeform: Shape 3668">
                <a:extLst>
                  <a:ext uri="{FF2B5EF4-FFF2-40B4-BE49-F238E27FC236}">
                    <a16:creationId xmlns:a16="http://schemas.microsoft.com/office/drawing/2014/main" id="{4BC3A96C-1B03-3487-C741-BE952E6B671A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75275" cy="2491480"/>
              </a:xfrm>
              <a:custGeom>
                <a:avLst/>
                <a:gdLst>
                  <a:gd name="connsiteX0" fmla="*/ 475705 w 475275"/>
                  <a:gd name="connsiteY0" fmla="*/ 2491994 h 2491480"/>
                  <a:gd name="connsiteX1" fmla="*/ 402524 w 475275"/>
                  <a:gd name="connsiteY1" fmla="*/ 2270076 h 2491480"/>
                  <a:gd name="connsiteX2" fmla="*/ 103760 w 475275"/>
                  <a:gd name="connsiteY2" fmla="*/ 1189075 h 2491480"/>
                  <a:gd name="connsiteX3" fmla="*/ 6461 w 475275"/>
                  <a:gd name="connsiteY3" fmla="*/ 193843 h 2491480"/>
                  <a:gd name="connsiteX4" fmla="*/ 430 w 475275"/>
                  <a:gd name="connsiteY4" fmla="*/ 513 h 249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275" h="2491480">
                    <a:moveTo>
                      <a:pt x="475705" y="2491994"/>
                    </a:moveTo>
                    <a:lnTo>
                      <a:pt x="402524" y="2270076"/>
                    </a:lnTo>
                    <a:cubicBezTo>
                      <a:pt x="329339" y="2048159"/>
                      <a:pt x="182973" y="1604321"/>
                      <a:pt x="103760" y="1189075"/>
                    </a:cubicBezTo>
                    <a:cubicBezTo>
                      <a:pt x="24548" y="773829"/>
                      <a:pt x="12489" y="387169"/>
                      <a:pt x="6461" y="193843"/>
                    </a:cubicBezTo>
                    <a:lnTo>
                      <a:pt x="430" y="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0" name="Freeform: Shape 3669">
                <a:extLst>
                  <a:ext uri="{FF2B5EF4-FFF2-40B4-BE49-F238E27FC236}">
                    <a16:creationId xmlns:a16="http://schemas.microsoft.com/office/drawing/2014/main" id="{ECFAE544-D3A1-CD0B-E532-A01DC1C4A144}"/>
                  </a:ext>
                </a:extLst>
              </p:cNvPr>
              <p:cNvSpPr/>
              <p:nvPr/>
            </p:nvSpPr>
            <p:spPr>
              <a:xfrm>
                <a:off x="10312249" y="2177466"/>
                <a:ext cx="366653" cy="2400695"/>
              </a:xfrm>
              <a:custGeom>
                <a:avLst/>
                <a:gdLst>
                  <a:gd name="connsiteX0" fmla="*/ 367079 w 366653"/>
                  <a:gd name="connsiteY0" fmla="*/ 2401205 h 2400695"/>
                  <a:gd name="connsiteX1" fmla="*/ 296949 w 366653"/>
                  <a:gd name="connsiteY1" fmla="*/ 2181179 h 2400695"/>
                  <a:gd name="connsiteX2" fmla="*/ 31740 w 366653"/>
                  <a:gd name="connsiteY2" fmla="*/ 1120982 h 2400695"/>
                  <a:gd name="connsiteX3" fmla="*/ 22903 w 366653"/>
                  <a:gd name="connsiteY3" fmla="*/ 180600 h 2400695"/>
                  <a:gd name="connsiteX4" fmla="*/ 38225 w 366653"/>
                  <a:gd name="connsiteY4" fmla="*/ 510 h 240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653" h="2400695">
                    <a:moveTo>
                      <a:pt x="367079" y="2401205"/>
                    </a:moveTo>
                    <a:lnTo>
                      <a:pt x="296949" y="2181179"/>
                    </a:lnTo>
                    <a:cubicBezTo>
                      <a:pt x="226814" y="1961152"/>
                      <a:pt x="86549" y="1521098"/>
                      <a:pt x="31740" y="1120982"/>
                    </a:cubicBezTo>
                    <a:cubicBezTo>
                      <a:pt x="-23069" y="720867"/>
                      <a:pt x="7578" y="360689"/>
                      <a:pt x="22903" y="180600"/>
                    </a:cubicBezTo>
                    <a:lnTo>
                      <a:pt x="38225" y="5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1" name="Freeform: Shape 3670">
                <a:extLst>
                  <a:ext uri="{FF2B5EF4-FFF2-40B4-BE49-F238E27FC236}">
                    <a16:creationId xmlns:a16="http://schemas.microsoft.com/office/drawing/2014/main" id="{104945AA-FA49-06C2-BF9E-D2198632DA86}"/>
                  </a:ext>
                </a:extLst>
              </p:cNvPr>
              <p:cNvSpPr/>
              <p:nvPr/>
            </p:nvSpPr>
            <p:spPr>
              <a:xfrm>
                <a:off x="10378189" y="2305855"/>
                <a:ext cx="300713" cy="2272305"/>
              </a:xfrm>
              <a:custGeom>
                <a:avLst/>
                <a:gdLst>
                  <a:gd name="connsiteX0" fmla="*/ 301137 w 300713"/>
                  <a:gd name="connsiteY0" fmla="*/ 2272812 h 2272305"/>
                  <a:gd name="connsiteX1" fmla="*/ 234379 w 300713"/>
                  <a:gd name="connsiteY1" fmla="*/ 2055459 h 2272305"/>
                  <a:gd name="connsiteX2" fmla="*/ 6295 w 300713"/>
                  <a:gd name="connsiteY2" fmla="*/ 1024686 h 2272305"/>
                  <a:gd name="connsiteX3" fmla="*/ 95324 w 300713"/>
                  <a:gd name="connsiteY3" fmla="*/ 161872 h 2272305"/>
                  <a:gd name="connsiteX4" fmla="*/ 134270 w 300713"/>
                  <a:gd name="connsiteY4" fmla="*/ 506 h 2272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3" h="2272305">
                    <a:moveTo>
                      <a:pt x="301137" y="2272812"/>
                    </a:moveTo>
                    <a:lnTo>
                      <a:pt x="234379" y="2055459"/>
                    </a:lnTo>
                    <a:cubicBezTo>
                      <a:pt x="167624" y="1838106"/>
                      <a:pt x="34107" y="1403404"/>
                      <a:pt x="6295" y="1024686"/>
                    </a:cubicBezTo>
                    <a:cubicBezTo>
                      <a:pt x="-21514" y="645970"/>
                      <a:pt x="56378" y="323238"/>
                      <a:pt x="95324" y="161872"/>
                    </a:cubicBezTo>
                    <a:lnTo>
                      <a:pt x="134270" y="50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2" name="Freeform: Shape 3671">
                <a:extLst>
                  <a:ext uri="{FF2B5EF4-FFF2-40B4-BE49-F238E27FC236}">
                    <a16:creationId xmlns:a16="http://schemas.microsoft.com/office/drawing/2014/main" id="{D5FD5BD7-EF43-85EB-71BE-58CB1701FA7D}"/>
                  </a:ext>
                </a:extLst>
              </p:cNvPr>
              <p:cNvSpPr/>
              <p:nvPr/>
            </p:nvSpPr>
            <p:spPr>
              <a:xfrm>
                <a:off x="10499318" y="3613403"/>
                <a:ext cx="544324" cy="964758"/>
              </a:xfrm>
              <a:custGeom>
                <a:avLst/>
                <a:gdLst>
                  <a:gd name="connsiteX0" fmla="*/ 179992 w 544324"/>
                  <a:gd name="connsiteY0" fmla="*/ 965219 h 964758"/>
                  <a:gd name="connsiteX1" fmla="*/ 124308 w 544324"/>
                  <a:gd name="connsiteY1" fmla="*/ 777647 h 964758"/>
                  <a:gd name="connsiteX2" fmla="*/ 18051 w 544324"/>
                  <a:gd name="connsiteY2" fmla="*/ 74455 h 964758"/>
                  <a:gd name="connsiteX3" fmla="*/ 428259 w 544324"/>
                  <a:gd name="connsiteY3" fmla="*/ 75263 h 964758"/>
                  <a:gd name="connsiteX4" fmla="*/ 544731 w 544324"/>
                  <a:gd name="connsiteY4" fmla="*/ 122358 h 96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324" h="964758">
                    <a:moveTo>
                      <a:pt x="179992" y="965219"/>
                    </a:moveTo>
                    <a:lnTo>
                      <a:pt x="124308" y="777647"/>
                    </a:lnTo>
                    <a:cubicBezTo>
                      <a:pt x="68625" y="590074"/>
                      <a:pt x="-42738" y="214932"/>
                      <a:pt x="18051" y="74455"/>
                    </a:cubicBezTo>
                    <a:cubicBezTo>
                      <a:pt x="78841" y="-66022"/>
                      <a:pt x="311786" y="28168"/>
                      <a:pt x="428259" y="75263"/>
                    </a:cubicBezTo>
                    <a:lnTo>
                      <a:pt x="544731" y="1223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3" name="Freeform: Shape 3672">
                <a:extLst>
                  <a:ext uri="{FF2B5EF4-FFF2-40B4-BE49-F238E27FC236}">
                    <a16:creationId xmlns:a16="http://schemas.microsoft.com/office/drawing/2014/main" id="{EC18101C-16F4-42AA-93BC-B1D125CA92FE}"/>
                  </a:ext>
                </a:extLst>
              </p:cNvPr>
              <p:cNvSpPr/>
              <p:nvPr/>
            </p:nvSpPr>
            <p:spPr>
              <a:xfrm>
                <a:off x="7787830" y="3254524"/>
                <a:ext cx="2891073" cy="1323637"/>
              </a:xfrm>
              <a:custGeom>
                <a:avLst/>
                <a:gdLst>
                  <a:gd name="connsiteX0" fmla="*/ 2891585 w 2891073"/>
                  <a:gd name="connsiteY0" fmla="*/ 1324111 h 1323637"/>
                  <a:gd name="connsiteX1" fmla="*/ 2798189 w 2891073"/>
                  <a:gd name="connsiteY1" fmla="*/ 1140309 h 1323637"/>
                  <a:gd name="connsiteX2" fmla="*/ 2299244 w 2891073"/>
                  <a:gd name="connsiteY2" fmla="*/ 430191 h 1323637"/>
                  <a:gd name="connsiteX3" fmla="*/ 1578256 w 2891073"/>
                  <a:gd name="connsiteY3" fmla="*/ 369791 h 1323637"/>
                  <a:gd name="connsiteX4" fmla="*/ 811347 w 2891073"/>
                  <a:gd name="connsiteY4" fmla="*/ 402217 h 1323637"/>
                  <a:gd name="connsiteX5" fmla="*/ 137449 w 2891073"/>
                  <a:gd name="connsiteY5" fmla="*/ 85438 h 1323637"/>
                  <a:gd name="connsiteX6" fmla="*/ 512 w 2891073"/>
                  <a:gd name="connsiteY6" fmla="*/ 474 h 132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1073" h="1323637">
                    <a:moveTo>
                      <a:pt x="2891585" y="1324111"/>
                    </a:moveTo>
                    <a:lnTo>
                      <a:pt x="2798189" y="1140309"/>
                    </a:lnTo>
                    <a:cubicBezTo>
                      <a:pt x="2704792" y="956511"/>
                      <a:pt x="2517998" y="588910"/>
                      <a:pt x="2299244" y="430191"/>
                    </a:cubicBezTo>
                    <a:cubicBezTo>
                      <a:pt x="2080487" y="271472"/>
                      <a:pt x="1829768" y="321633"/>
                      <a:pt x="1578256" y="369791"/>
                    </a:cubicBezTo>
                    <a:cubicBezTo>
                      <a:pt x="1326743" y="417949"/>
                      <a:pt x="1074438" y="464104"/>
                      <a:pt x="811347" y="402217"/>
                    </a:cubicBezTo>
                    <a:cubicBezTo>
                      <a:pt x="548260" y="340330"/>
                      <a:pt x="274386" y="170402"/>
                      <a:pt x="137449" y="85438"/>
                    </a:cubicBezTo>
                    <a:lnTo>
                      <a:pt x="512" y="4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4" name="Freeform: Shape 3673">
                <a:extLst>
                  <a:ext uri="{FF2B5EF4-FFF2-40B4-BE49-F238E27FC236}">
                    <a16:creationId xmlns:a16="http://schemas.microsoft.com/office/drawing/2014/main" id="{F0F4DD7E-2728-1394-E755-B35A13152C32}"/>
                  </a:ext>
                </a:extLst>
              </p:cNvPr>
              <p:cNvSpPr/>
              <p:nvPr/>
            </p:nvSpPr>
            <p:spPr>
              <a:xfrm>
                <a:off x="8558069" y="3727196"/>
                <a:ext cx="2120833" cy="1209677"/>
              </a:xfrm>
              <a:custGeom>
                <a:avLst/>
                <a:gdLst>
                  <a:gd name="connsiteX0" fmla="*/ 2121320 w 2120833"/>
                  <a:gd name="connsiteY0" fmla="*/ 851411 h 1209677"/>
                  <a:gd name="connsiteX1" fmla="*/ 2035948 w 2120833"/>
                  <a:gd name="connsiteY1" fmla="*/ 685136 h 1209677"/>
                  <a:gd name="connsiteX2" fmla="*/ 1577116 w 2120833"/>
                  <a:gd name="connsiteY2" fmla="*/ 62637 h 1209677"/>
                  <a:gd name="connsiteX3" fmla="*/ 904270 w 2120833"/>
                  <a:gd name="connsiteY3" fmla="*/ 107384 h 1209677"/>
                  <a:gd name="connsiteX4" fmla="*/ 281781 w 2120833"/>
                  <a:gd name="connsiteY4" fmla="*/ 455252 h 1209677"/>
                  <a:gd name="connsiteX5" fmla="*/ 33119 w 2120833"/>
                  <a:gd name="connsiteY5" fmla="*/ 1067268 h 1209677"/>
                  <a:gd name="connsiteX6" fmla="*/ 486 w 2120833"/>
                  <a:gd name="connsiteY6" fmla="*/ 1210123 h 120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0833" h="1209677">
                    <a:moveTo>
                      <a:pt x="2121320" y="851411"/>
                    </a:moveTo>
                    <a:lnTo>
                      <a:pt x="2035948" y="685136"/>
                    </a:lnTo>
                    <a:cubicBezTo>
                      <a:pt x="1950572" y="518858"/>
                      <a:pt x="1779828" y="186309"/>
                      <a:pt x="1577116" y="62637"/>
                    </a:cubicBezTo>
                    <a:cubicBezTo>
                      <a:pt x="1374408" y="-61033"/>
                      <a:pt x="1139735" y="24177"/>
                      <a:pt x="904270" y="107384"/>
                    </a:cubicBezTo>
                    <a:cubicBezTo>
                      <a:pt x="668804" y="190592"/>
                      <a:pt x="432543" y="271794"/>
                      <a:pt x="281781" y="455252"/>
                    </a:cubicBezTo>
                    <a:cubicBezTo>
                      <a:pt x="131018" y="638707"/>
                      <a:pt x="65752" y="924413"/>
                      <a:pt x="33119" y="1067268"/>
                    </a:cubicBezTo>
                    <a:lnTo>
                      <a:pt x="486" y="121012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5" name="Freeform: Shape 3674">
                <a:extLst>
                  <a:ext uri="{FF2B5EF4-FFF2-40B4-BE49-F238E27FC236}">
                    <a16:creationId xmlns:a16="http://schemas.microsoft.com/office/drawing/2014/main" id="{24C75CEF-DAC1-7026-2D16-AEA3C8ADB137}"/>
                  </a:ext>
                </a:extLst>
              </p:cNvPr>
              <p:cNvSpPr/>
              <p:nvPr/>
            </p:nvSpPr>
            <p:spPr>
              <a:xfrm>
                <a:off x="8931426" y="1934803"/>
                <a:ext cx="1747477" cy="2643358"/>
              </a:xfrm>
              <a:custGeom>
                <a:avLst/>
                <a:gdLst>
                  <a:gd name="connsiteX0" fmla="*/ 1747950 w 1747477"/>
                  <a:gd name="connsiteY0" fmla="*/ 2643877 h 2643358"/>
                  <a:gd name="connsiteX1" fmla="*/ 1667194 w 1747477"/>
                  <a:gd name="connsiteY1" fmla="*/ 2446330 h 2643358"/>
                  <a:gd name="connsiteX2" fmla="*/ 1231453 w 1747477"/>
                  <a:gd name="connsiteY2" fmla="*/ 1667475 h 2643358"/>
                  <a:gd name="connsiteX3" fmla="*/ 586314 w 1747477"/>
                  <a:gd name="connsiteY3" fmla="*/ 1524592 h 2643358"/>
                  <a:gd name="connsiteX4" fmla="*/ 46947 w 1747477"/>
                  <a:gd name="connsiteY4" fmla="*/ 1309570 h 2643358"/>
                  <a:gd name="connsiteX5" fmla="*/ 43026 w 1747477"/>
                  <a:gd name="connsiteY5" fmla="*/ 264195 h 2643358"/>
                  <a:gd name="connsiteX6" fmla="*/ 70425 w 1747477"/>
                  <a:gd name="connsiteY6" fmla="*/ 519 h 2643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477" h="2643358">
                    <a:moveTo>
                      <a:pt x="1747950" y="2643877"/>
                    </a:moveTo>
                    <a:lnTo>
                      <a:pt x="1667194" y="2446330"/>
                    </a:lnTo>
                    <a:cubicBezTo>
                      <a:pt x="1586438" y="2248783"/>
                      <a:pt x="1424929" y="1853688"/>
                      <a:pt x="1231453" y="1667475"/>
                    </a:cubicBezTo>
                    <a:cubicBezTo>
                      <a:pt x="1037981" y="1481261"/>
                      <a:pt x="812544" y="1503928"/>
                      <a:pt x="586314" y="1524592"/>
                    </a:cubicBezTo>
                    <a:cubicBezTo>
                      <a:pt x="360083" y="1545256"/>
                      <a:pt x="133060" y="1563916"/>
                      <a:pt x="46947" y="1309570"/>
                    </a:cubicBezTo>
                    <a:cubicBezTo>
                      <a:pt x="-39168" y="1055224"/>
                      <a:pt x="15627" y="527871"/>
                      <a:pt x="43026" y="264195"/>
                    </a:cubicBezTo>
                    <a:lnTo>
                      <a:pt x="70425" y="5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6" name="Freeform: Shape 3675">
                <a:extLst>
                  <a:ext uri="{FF2B5EF4-FFF2-40B4-BE49-F238E27FC236}">
                    <a16:creationId xmlns:a16="http://schemas.microsoft.com/office/drawing/2014/main" id="{A56CB28B-5320-13E0-1DAB-23B5EF3FA7C0}"/>
                  </a:ext>
                </a:extLst>
              </p:cNvPr>
              <p:cNvSpPr/>
              <p:nvPr/>
            </p:nvSpPr>
            <p:spPr>
              <a:xfrm>
                <a:off x="8528772" y="3725648"/>
                <a:ext cx="2150131" cy="1193061"/>
              </a:xfrm>
              <a:custGeom>
                <a:avLst/>
                <a:gdLst>
                  <a:gd name="connsiteX0" fmla="*/ 2150618 w 2150131"/>
                  <a:gd name="connsiteY0" fmla="*/ 852959 h 1193061"/>
                  <a:gd name="connsiteX1" fmla="*/ 2064939 w 2150131"/>
                  <a:gd name="connsiteY1" fmla="*/ 686494 h 1193061"/>
                  <a:gd name="connsiteX2" fmla="*/ 1604586 w 2150131"/>
                  <a:gd name="connsiteY2" fmla="*/ 63050 h 1193061"/>
                  <a:gd name="connsiteX3" fmla="*/ 929906 w 2150131"/>
                  <a:gd name="connsiteY3" fmla="*/ 106662 h 1193061"/>
                  <a:gd name="connsiteX4" fmla="*/ 301924 w 2150131"/>
                  <a:gd name="connsiteY4" fmla="*/ 451124 h 1193061"/>
                  <a:gd name="connsiteX5" fmla="*/ 37088 w 2150131"/>
                  <a:gd name="connsiteY5" fmla="*/ 1053110 h 1193061"/>
                  <a:gd name="connsiteX6" fmla="*/ 487 w 2150131"/>
                  <a:gd name="connsiteY6" fmla="*/ 1193507 h 11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0131" h="1193061">
                    <a:moveTo>
                      <a:pt x="2150618" y="852959"/>
                    </a:moveTo>
                    <a:lnTo>
                      <a:pt x="2064939" y="686494"/>
                    </a:lnTo>
                    <a:cubicBezTo>
                      <a:pt x="1979263" y="520029"/>
                      <a:pt x="1807905" y="187100"/>
                      <a:pt x="1604586" y="63050"/>
                    </a:cubicBezTo>
                    <a:cubicBezTo>
                      <a:pt x="1401263" y="-60999"/>
                      <a:pt x="1165982" y="23833"/>
                      <a:pt x="929906" y="106662"/>
                    </a:cubicBezTo>
                    <a:cubicBezTo>
                      <a:pt x="693830" y="189488"/>
                      <a:pt x="456959" y="270314"/>
                      <a:pt x="301924" y="451124"/>
                    </a:cubicBezTo>
                    <a:cubicBezTo>
                      <a:pt x="146890" y="631930"/>
                      <a:pt x="73686" y="912717"/>
                      <a:pt x="37088" y="1053110"/>
                    </a:cubicBezTo>
                    <a:lnTo>
                      <a:pt x="487" y="119350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7" name="Freeform: Shape 3676">
                <a:extLst>
                  <a:ext uri="{FF2B5EF4-FFF2-40B4-BE49-F238E27FC236}">
                    <a16:creationId xmlns:a16="http://schemas.microsoft.com/office/drawing/2014/main" id="{223EE44C-13EE-4AFF-AFC5-EF33FBE21696}"/>
                  </a:ext>
                </a:extLst>
              </p:cNvPr>
              <p:cNvSpPr/>
              <p:nvPr/>
            </p:nvSpPr>
            <p:spPr>
              <a:xfrm>
                <a:off x="7793934" y="3220597"/>
                <a:ext cx="2884968" cy="1357564"/>
              </a:xfrm>
              <a:custGeom>
                <a:avLst/>
                <a:gdLst>
                  <a:gd name="connsiteX0" fmla="*/ 2885481 w 2884968"/>
                  <a:gd name="connsiteY0" fmla="*/ 1358039 h 1357564"/>
                  <a:gd name="connsiteX1" fmla="*/ 2792146 w 2884968"/>
                  <a:gd name="connsiteY1" fmla="*/ 1173886 h 1357564"/>
                  <a:gd name="connsiteX2" fmla="*/ 2293520 w 2884968"/>
                  <a:gd name="connsiteY2" fmla="*/ 461999 h 1357564"/>
                  <a:gd name="connsiteX3" fmla="*/ 1572914 w 2884968"/>
                  <a:gd name="connsiteY3" fmla="*/ 399478 h 1357564"/>
                  <a:gd name="connsiteX4" fmla="*/ 807152 w 2884968"/>
                  <a:gd name="connsiteY4" fmla="*/ 425543 h 1357564"/>
                  <a:gd name="connsiteX5" fmla="*/ 136622 w 2884968"/>
                  <a:gd name="connsiteY5" fmla="*/ 90033 h 1357564"/>
                  <a:gd name="connsiteX6" fmla="*/ 512 w 2884968"/>
                  <a:gd name="connsiteY6" fmla="*/ 475 h 13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4968" h="1357564">
                    <a:moveTo>
                      <a:pt x="2885481" y="1358039"/>
                    </a:moveTo>
                    <a:lnTo>
                      <a:pt x="2792146" y="1173886"/>
                    </a:lnTo>
                    <a:cubicBezTo>
                      <a:pt x="2698815" y="989733"/>
                      <a:pt x="2512149" y="621425"/>
                      <a:pt x="2293520" y="461999"/>
                    </a:cubicBezTo>
                    <a:cubicBezTo>
                      <a:pt x="2074891" y="302572"/>
                      <a:pt x="1824299" y="352027"/>
                      <a:pt x="1572914" y="399478"/>
                    </a:cubicBezTo>
                    <a:cubicBezTo>
                      <a:pt x="1321528" y="446929"/>
                      <a:pt x="1069350" y="492377"/>
                      <a:pt x="807152" y="425543"/>
                    </a:cubicBezTo>
                    <a:cubicBezTo>
                      <a:pt x="544953" y="358708"/>
                      <a:pt x="272732" y="179592"/>
                      <a:pt x="136622" y="90033"/>
                    </a:cubicBezTo>
                    <a:lnTo>
                      <a:pt x="512" y="47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8" name="Freeform: Shape 3677">
                <a:extLst>
                  <a:ext uri="{FF2B5EF4-FFF2-40B4-BE49-F238E27FC236}">
                    <a16:creationId xmlns:a16="http://schemas.microsoft.com/office/drawing/2014/main" id="{8CE8658A-3FDA-6E05-EB9D-897604F84025}"/>
                  </a:ext>
                </a:extLst>
              </p:cNvPr>
              <p:cNvSpPr/>
              <p:nvPr/>
            </p:nvSpPr>
            <p:spPr>
              <a:xfrm>
                <a:off x="7868008" y="2955291"/>
                <a:ext cx="2810894" cy="1622869"/>
              </a:xfrm>
              <a:custGeom>
                <a:avLst/>
                <a:gdLst>
                  <a:gd name="connsiteX0" fmla="*/ 2811404 w 2810894"/>
                  <a:gd name="connsiteY0" fmla="*/ 1623354 h 1622869"/>
                  <a:gd name="connsiteX1" fmla="*/ 2718842 w 2810894"/>
                  <a:gd name="connsiteY1" fmla="*/ 1436436 h 1622869"/>
                  <a:gd name="connsiteX2" fmla="*/ 2224074 w 2810894"/>
                  <a:gd name="connsiteY2" fmla="*/ 710732 h 1622869"/>
                  <a:gd name="connsiteX3" fmla="*/ 1508097 w 2810894"/>
                  <a:gd name="connsiteY3" fmla="*/ 631629 h 1622869"/>
                  <a:gd name="connsiteX4" fmla="*/ 756224 w 2810894"/>
                  <a:gd name="connsiteY4" fmla="*/ 607949 h 1622869"/>
                  <a:gd name="connsiteX5" fmla="*/ 126591 w 2810894"/>
                  <a:gd name="connsiteY5" fmla="*/ 125969 h 1622869"/>
                  <a:gd name="connsiteX6" fmla="*/ 509 w 2810894"/>
                  <a:gd name="connsiteY6" fmla="*/ 484 h 162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0894" h="1622869">
                    <a:moveTo>
                      <a:pt x="2811404" y="1623354"/>
                    </a:moveTo>
                    <a:lnTo>
                      <a:pt x="2718842" y="1436436"/>
                    </a:lnTo>
                    <a:cubicBezTo>
                      <a:pt x="2626282" y="1249518"/>
                      <a:pt x="2441160" y="875685"/>
                      <a:pt x="2224074" y="710732"/>
                    </a:cubicBezTo>
                    <a:cubicBezTo>
                      <a:pt x="2006988" y="545778"/>
                      <a:pt x="1757939" y="589705"/>
                      <a:pt x="1508097" y="631629"/>
                    </a:cubicBezTo>
                    <a:cubicBezTo>
                      <a:pt x="1258255" y="673553"/>
                      <a:pt x="1007619" y="713474"/>
                      <a:pt x="756224" y="607949"/>
                    </a:cubicBezTo>
                    <a:cubicBezTo>
                      <a:pt x="504827" y="502424"/>
                      <a:pt x="252668" y="251453"/>
                      <a:pt x="126591" y="125969"/>
                    </a:cubicBezTo>
                    <a:lnTo>
                      <a:pt x="509" y="4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79" name="Freeform: Shape 3678">
                <a:extLst>
                  <a:ext uri="{FF2B5EF4-FFF2-40B4-BE49-F238E27FC236}">
                    <a16:creationId xmlns:a16="http://schemas.microsoft.com/office/drawing/2014/main" id="{D95DE4E5-A011-3854-B0E1-C501D56124F1}"/>
                  </a:ext>
                </a:extLst>
              </p:cNvPr>
              <p:cNvSpPr/>
              <p:nvPr/>
            </p:nvSpPr>
            <p:spPr>
              <a:xfrm>
                <a:off x="7880363" y="2923108"/>
                <a:ext cx="2798539" cy="1655053"/>
              </a:xfrm>
              <a:custGeom>
                <a:avLst/>
                <a:gdLst>
                  <a:gd name="connsiteX0" fmla="*/ 2799048 w 2798539"/>
                  <a:gd name="connsiteY0" fmla="*/ 1655538 h 1655053"/>
                  <a:gd name="connsiteX1" fmla="*/ 2706617 w 2798539"/>
                  <a:gd name="connsiteY1" fmla="*/ 1468283 h 1655053"/>
                  <a:gd name="connsiteX2" fmla="*/ 2212490 w 2798539"/>
                  <a:gd name="connsiteY2" fmla="*/ 740905 h 1655053"/>
                  <a:gd name="connsiteX3" fmla="*/ 1497285 w 2798539"/>
                  <a:gd name="connsiteY3" fmla="*/ 659791 h 1655053"/>
                  <a:gd name="connsiteX4" fmla="*/ 747727 w 2798539"/>
                  <a:gd name="connsiteY4" fmla="*/ 630076 h 1655053"/>
                  <a:gd name="connsiteX5" fmla="*/ 124915 w 2798539"/>
                  <a:gd name="connsiteY5" fmla="*/ 130330 h 1655053"/>
                  <a:gd name="connsiteX6" fmla="*/ 509 w 2798539"/>
                  <a:gd name="connsiteY6" fmla="*/ 485 h 165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8539" h="1655053">
                    <a:moveTo>
                      <a:pt x="2799048" y="1655538"/>
                    </a:moveTo>
                    <a:lnTo>
                      <a:pt x="2706617" y="1468283"/>
                    </a:lnTo>
                    <a:cubicBezTo>
                      <a:pt x="2614182" y="1281033"/>
                      <a:pt x="2429316" y="906528"/>
                      <a:pt x="2212490" y="740905"/>
                    </a:cubicBezTo>
                    <a:cubicBezTo>
                      <a:pt x="1995660" y="575281"/>
                      <a:pt x="1746870" y="618537"/>
                      <a:pt x="1497285" y="659791"/>
                    </a:cubicBezTo>
                    <a:cubicBezTo>
                      <a:pt x="1247700" y="701044"/>
                      <a:pt x="997322" y="740295"/>
                      <a:pt x="747727" y="630076"/>
                    </a:cubicBezTo>
                    <a:cubicBezTo>
                      <a:pt x="498133" y="519858"/>
                      <a:pt x="249321" y="260172"/>
                      <a:pt x="124915" y="130330"/>
                    </a:cubicBezTo>
                    <a:lnTo>
                      <a:pt x="509" y="48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0" name="Freeform: Shape 3679">
                <a:extLst>
                  <a:ext uri="{FF2B5EF4-FFF2-40B4-BE49-F238E27FC236}">
                    <a16:creationId xmlns:a16="http://schemas.microsoft.com/office/drawing/2014/main" id="{B0D2F1B6-3743-39A4-4DDF-9706473B23C9}"/>
                  </a:ext>
                </a:extLst>
              </p:cNvPr>
              <p:cNvSpPr/>
              <p:nvPr/>
            </p:nvSpPr>
            <p:spPr>
              <a:xfrm>
                <a:off x="7856333" y="2987723"/>
                <a:ext cx="2822569" cy="1590437"/>
              </a:xfrm>
              <a:custGeom>
                <a:avLst/>
                <a:gdLst>
                  <a:gd name="connsiteX0" fmla="*/ 2823080 w 2822569"/>
                  <a:gd name="connsiteY0" fmla="*/ 1590921 h 1590437"/>
                  <a:gd name="connsiteX1" fmla="*/ 2730396 w 2822569"/>
                  <a:gd name="connsiteY1" fmla="*/ 1404339 h 1590437"/>
                  <a:gd name="connsiteX2" fmla="*/ 2235018 w 2822569"/>
                  <a:gd name="connsiteY2" fmla="*/ 680326 h 1590437"/>
                  <a:gd name="connsiteX3" fmla="*/ 1518313 w 2822569"/>
                  <a:gd name="connsiteY3" fmla="*/ 603250 h 1590437"/>
                  <a:gd name="connsiteX4" fmla="*/ 764250 w 2822569"/>
                  <a:gd name="connsiteY4" fmla="*/ 585652 h 1590437"/>
                  <a:gd name="connsiteX5" fmla="*/ 128167 w 2822569"/>
                  <a:gd name="connsiteY5" fmla="*/ 121575 h 1590437"/>
                  <a:gd name="connsiteX6" fmla="*/ 510 w 2822569"/>
                  <a:gd name="connsiteY6" fmla="*/ 483 h 159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2569" h="1590437">
                    <a:moveTo>
                      <a:pt x="2823080" y="1590921"/>
                    </a:moveTo>
                    <a:lnTo>
                      <a:pt x="2730396" y="1404339"/>
                    </a:lnTo>
                    <a:cubicBezTo>
                      <a:pt x="2637713" y="1217761"/>
                      <a:pt x="2452349" y="844603"/>
                      <a:pt x="2235018" y="680326"/>
                    </a:cubicBezTo>
                    <a:cubicBezTo>
                      <a:pt x="2017691" y="516048"/>
                      <a:pt x="1768398" y="560651"/>
                      <a:pt x="1518313" y="603250"/>
                    </a:cubicBezTo>
                    <a:cubicBezTo>
                      <a:pt x="1268227" y="645850"/>
                      <a:pt x="1017348" y="686447"/>
                      <a:pt x="764250" y="585652"/>
                    </a:cubicBezTo>
                    <a:cubicBezTo>
                      <a:pt x="511151" y="484856"/>
                      <a:pt x="255829" y="242670"/>
                      <a:pt x="128167" y="121575"/>
                    </a:cubicBezTo>
                    <a:lnTo>
                      <a:pt x="510" y="48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1" name="Freeform: Shape 3680">
                <a:extLst>
                  <a:ext uri="{FF2B5EF4-FFF2-40B4-BE49-F238E27FC236}">
                    <a16:creationId xmlns:a16="http://schemas.microsoft.com/office/drawing/2014/main" id="{29EC7B21-B56E-4E2F-35BC-EDF3DE871A68}"/>
                  </a:ext>
                </a:extLst>
              </p:cNvPr>
              <p:cNvSpPr/>
              <p:nvPr/>
            </p:nvSpPr>
            <p:spPr>
              <a:xfrm>
                <a:off x="10295079" y="2158088"/>
                <a:ext cx="361574" cy="2446400"/>
              </a:xfrm>
              <a:custGeom>
                <a:avLst/>
                <a:gdLst>
                  <a:gd name="connsiteX0" fmla="*/ 362002 w 361574"/>
                  <a:gd name="connsiteY0" fmla="*/ 2446911 h 2446400"/>
                  <a:gd name="connsiteX1" fmla="*/ 294519 w 361574"/>
                  <a:gd name="connsiteY1" fmla="*/ 2222641 h 2446400"/>
                  <a:gd name="connsiteX2" fmla="*/ 36223 w 361574"/>
                  <a:gd name="connsiteY2" fmla="*/ 1142099 h 2446400"/>
                  <a:gd name="connsiteX3" fmla="*/ 15258 w 361574"/>
                  <a:gd name="connsiteY3" fmla="*/ 183975 h 2446400"/>
                  <a:gd name="connsiteX4" fmla="*/ 26885 w 361574"/>
                  <a:gd name="connsiteY4" fmla="*/ 510 h 244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574" h="2446400">
                    <a:moveTo>
                      <a:pt x="362002" y="2446911"/>
                    </a:moveTo>
                    <a:lnTo>
                      <a:pt x="294519" y="2222641"/>
                    </a:lnTo>
                    <a:cubicBezTo>
                      <a:pt x="227036" y="1998372"/>
                      <a:pt x="92075" y="1549832"/>
                      <a:pt x="36223" y="1142099"/>
                    </a:cubicBezTo>
                    <a:cubicBezTo>
                      <a:pt x="-19628" y="734364"/>
                      <a:pt x="3627" y="367437"/>
                      <a:pt x="15258" y="183975"/>
                    </a:cubicBezTo>
                    <a:lnTo>
                      <a:pt x="26885" y="5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2" name="Freeform: Shape 3681">
                <a:extLst>
                  <a:ext uri="{FF2B5EF4-FFF2-40B4-BE49-F238E27FC236}">
                    <a16:creationId xmlns:a16="http://schemas.microsoft.com/office/drawing/2014/main" id="{61EC5984-4D71-8F24-8AD5-972B1ADA0202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53026" cy="2517807"/>
              </a:xfrm>
              <a:custGeom>
                <a:avLst/>
                <a:gdLst>
                  <a:gd name="connsiteX0" fmla="*/ 453457 w 453026"/>
                  <a:gd name="connsiteY0" fmla="*/ 2518320 h 2517807"/>
                  <a:gd name="connsiteX1" fmla="*/ 383520 w 453026"/>
                  <a:gd name="connsiteY1" fmla="*/ 2292562 h 2517807"/>
                  <a:gd name="connsiteX2" fmla="*/ 98202 w 453026"/>
                  <a:gd name="connsiteY2" fmla="*/ 1195656 h 2517807"/>
                  <a:gd name="connsiteX3" fmla="*/ 5997 w 453026"/>
                  <a:gd name="connsiteY3" fmla="*/ 194391 h 2517807"/>
                  <a:gd name="connsiteX4" fmla="*/ 430 w 453026"/>
                  <a:gd name="connsiteY4" fmla="*/ 513 h 251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026" h="2517807">
                    <a:moveTo>
                      <a:pt x="453457" y="2518320"/>
                    </a:moveTo>
                    <a:lnTo>
                      <a:pt x="383520" y="2292562"/>
                    </a:lnTo>
                    <a:cubicBezTo>
                      <a:pt x="313579" y="2066808"/>
                      <a:pt x="173705" y="1615291"/>
                      <a:pt x="98202" y="1195656"/>
                    </a:cubicBezTo>
                    <a:cubicBezTo>
                      <a:pt x="22698" y="776023"/>
                      <a:pt x="11564" y="388266"/>
                      <a:pt x="5997" y="194391"/>
                    </a:cubicBezTo>
                    <a:lnTo>
                      <a:pt x="430" y="51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3" name="Freeform: Shape 3682">
                <a:extLst>
                  <a:ext uri="{FF2B5EF4-FFF2-40B4-BE49-F238E27FC236}">
                    <a16:creationId xmlns:a16="http://schemas.microsoft.com/office/drawing/2014/main" id="{5792B35C-F1BE-C564-99CF-CEB38E9B96E0}"/>
                  </a:ext>
                </a:extLst>
              </p:cNvPr>
              <p:cNvSpPr/>
              <p:nvPr/>
            </p:nvSpPr>
            <p:spPr>
              <a:xfrm>
                <a:off x="10323400" y="2197433"/>
                <a:ext cx="333253" cy="2407055"/>
              </a:xfrm>
              <a:custGeom>
                <a:avLst/>
                <a:gdLst>
                  <a:gd name="connsiteX0" fmla="*/ 333680 w 333253"/>
                  <a:gd name="connsiteY0" fmla="*/ 2407565 h 2407055"/>
                  <a:gd name="connsiteX1" fmla="*/ 267379 w 333253"/>
                  <a:gd name="connsiteY1" fmla="*/ 2184114 h 2407055"/>
                  <a:gd name="connsiteX2" fmla="*/ 22052 w 333253"/>
                  <a:gd name="connsiteY2" fmla="*/ 1112589 h 2407055"/>
                  <a:gd name="connsiteX3" fmla="*/ 35289 w 333253"/>
                  <a:gd name="connsiteY3" fmla="*/ 178235 h 2407055"/>
                  <a:gd name="connsiteX4" fmla="*/ 55172 w 333253"/>
                  <a:gd name="connsiteY4" fmla="*/ 509 h 240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53" h="2407055">
                    <a:moveTo>
                      <a:pt x="333680" y="2407565"/>
                    </a:moveTo>
                    <a:lnTo>
                      <a:pt x="267379" y="2184114"/>
                    </a:lnTo>
                    <a:cubicBezTo>
                      <a:pt x="201074" y="1960664"/>
                      <a:pt x="68471" y="1513764"/>
                      <a:pt x="22052" y="1112589"/>
                    </a:cubicBezTo>
                    <a:cubicBezTo>
                      <a:pt x="-24366" y="711411"/>
                      <a:pt x="15403" y="355962"/>
                      <a:pt x="35289" y="178235"/>
                    </a:cubicBezTo>
                    <a:lnTo>
                      <a:pt x="55172" y="5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4" name="Freeform: Shape 3683">
                <a:extLst>
                  <a:ext uri="{FF2B5EF4-FFF2-40B4-BE49-F238E27FC236}">
                    <a16:creationId xmlns:a16="http://schemas.microsoft.com/office/drawing/2014/main" id="{426A1C1C-BF2F-3222-1FA7-F80D2546CE3D}"/>
                  </a:ext>
                </a:extLst>
              </p:cNvPr>
              <p:cNvSpPr/>
              <p:nvPr/>
            </p:nvSpPr>
            <p:spPr>
              <a:xfrm>
                <a:off x="10335418" y="2217989"/>
                <a:ext cx="321235" cy="2386499"/>
              </a:xfrm>
              <a:custGeom>
                <a:avLst/>
                <a:gdLst>
                  <a:gd name="connsiteX0" fmla="*/ 321662 w 321235"/>
                  <a:gd name="connsiteY0" fmla="*/ 2387008 h 2386499"/>
                  <a:gd name="connsiteX1" fmla="*/ 255935 w 321235"/>
                  <a:gd name="connsiteY1" fmla="*/ 2163986 h 2386499"/>
                  <a:gd name="connsiteX2" fmla="*/ 16954 w 321235"/>
                  <a:gd name="connsiteY2" fmla="*/ 1097170 h 2386499"/>
                  <a:gd name="connsiteX3" fmla="*/ 46910 w 321235"/>
                  <a:gd name="connsiteY3" fmla="*/ 175235 h 2386499"/>
                  <a:gd name="connsiteX4" fmla="*/ 70831 w 321235"/>
                  <a:gd name="connsiteY4" fmla="*/ 508 h 238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235" h="2386499">
                    <a:moveTo>
                      <a:pt x="321662" y="2387008"/>
                    </a:moveTo>
                    <a:lnTo>
                      <a:pt x="255935" y="2163986"/>
                    </a:lnTo>
                    <a:cubicBezTo>
                      <a:pt x="190211" y="1940964"/>
                      <a:pt x="58757" y="1494921"/>
                      <a:pt x="16954" y="1097170"/>
                    </a:cubicBezTo>
                    <a:cubicBezTo>
                      <a:pt x="-24852" y="699421"/>
                      <a:pt x="22989" y="349962"/>
                      <a:pt x="46910" y="175235"/>
                    </a:cubicBezTo>
                    <a:lnTo>
                      <a:pt x="70831" y="5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5" name="Freeform: Shape 3684">
                <a:extLst>
                  <a:ext uri="{FF2B5EF4-FFF2-40B4-BE49-F238E27FC236}">
                    <a16:creationId xmlns:a16="http://schemas.microsoft.com/office/drawing/2014/main" id="{AD95CB90-40A4-8373-9A63-F5C1E4CF64F6}"/>
                  </a:ext>
                </a:extLst>
              </p:cNvPr>
              <p:cNvSpPr/>
              <p:nvPr/>
            </p:nvSpPr>
            <p:spPr>
              <a:xfrm>
                <a:off x="7868008" y="3659214"/>
                <a:ext cx="2788645" cy="945274"/>
              </a:xfrm>
              <a:custGeom>
                <a:avLst/>
                <a:gdLst>
                  <a:gd name="connsiteX0" fmla="*/ 2789156 w 2788645"/>
                  <a:gd name="connsiteY0" fmla="*/ 945733 h 945274"/>
                  <a:gd name="connsiteX1" fmla="*/ 2699607 w 2788645"/>
                  <a:gd name="connsiteY1" fmla="*/ 767206 h 945274"/>
                  <a:gd name="connsiteX2" fmla="*/ 2217122 w 2788645"/>
                  <a:gd name="connsiteY2" fmla="*/ 86727 h 945274"/>
                  <a:gd name="connsiteX3" fmla="*/ 1505316 w 2788645"/>
                  <a:gd name="connsiteY3" fmla="*/ 74403 h 945274"/>
                  <a:gd name="connsiteX4" fmla="*/ 754832 w 2788645"/>
                  <a:gd name="connsiteY4" fmla="*/ 264224 h 945274"/>
                  <a:gd name="connsiteX5" fmla="*/ 126357 w 2788645"/>
                  <a:gd name="connsiteY5" fmla="*/ 414353 h 945274"/>
                  <a:gd name="connsiteX6" fmla="*/ 510 w 2788645"/>
                  <a:gd name="connsiteY6" fmla="*/ 443976 h 94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645" h="945274">
                    <a:moveTo>
                      <a:pt x="2789156" y="945733"/>
                    </a:moveTo>
                    <a:lnTo>
                      <a:pt x="2699607" y="767206"/>
                    </a:lnTo>
                    <a:cubicBezTo>
                      <a:pt x="2610058" y="588675"/>
                      <a:pt x="2430964" y="231615"/>
                      <a:pt x="2217122" y="86727"/>
                    </a:cubicBezTo>
                    <a:cubicBezTo>
                      <a:pt x="2003280" y="-58161"/>
                      <a:pt x="1754695" y="9122"/>
                      <a:pt x="1505316" y="74403"/>
                    </a:cubicBezTo>
                    <a:cubicBezTo>
                      <a:pt x="1255938" y="139683"/>
                      <a:pt x="1005765" y="202961"/>
                      <a:pt x="754832" y="264224"/>
                    </a:cubicBezTo>
                    <a:cubicBezTo>
                      <a:pt x="503898" y="325485"/>
                      <a:pt x="252204" y="384731"/>
                      <a:pt x="126357" y="414353"/>
                    </a:cubicBezTo>
                    <a:lnTo>
                      <a:pt x="510" y="4439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6" name="Freeform: Shape 3685">
                <a:extLst>
                  <a:ext uri="{FF2B5EF4-FFF2-40B4-BE49-F238E27FC236}">
                    <a16:creationId xmlns:a16="http://schemas.microsoft.com/office/drawing/2014/main" id="{F6F1FF08-F992-B41E-D53B-8D1A8B8C25E0}"/>
                  </a:ext>
                </a:extLst>
              </p:cNvPr>
              <p:cNvSpPr/>
              <p:nvPr/>
            </p:nvSpPr>
            <p:spPr>
              <a:xfrm>
                <a:off x="8558069" y="3732370"/>
                <a:ext cx="2098584" cy="1204503"/>
              </a:xfrm>
              <a:custGeom>
                <a:avLst/>
                <a:gdLst>
                  <a:gd name="connsiteX0" fmla="*/ 2099071 w 2098584"/>
                  <a:gd name="connsiteY0" fmla="*/ 872564 h 1204503"/>
                  <a:gd name="connsiteX1" fmla="*/ 2016709 w 2098584"/>
                  <a:gd name="connsiteY1" fmla="*/ 702723 h 1204503"/>
                  <a:gd name="connsiteX2" fmla="*/ 1570164 w 2098584"/>
                  <a:gd name="connsiteY2" fmla="*/ 65691 h 1204503"/>
                  <a:gd name="connsiteX3" fmla="*/ 901489 w 2098584"/>
                  <a:gd name="connsiteY3" fmla="*/ 105501 h 1204503"/>
                  <a:gd name="connsiteX4" fmla="*/ 280392 w 2098584"/>
                  <a:gd name="connsiteY4" fmla="*/ 451720 h 1204503"/>
                  <a:gd name="connsiteX5" fmla="*/ 32889 w 2098584"/>
                  <a:gd name="connsiteY5" fmla="*/ 1062368 h 1204503"/>
                  <a:gd name="connsiteX6" fmla="*/ 487 w 2098584"/>
                  <a:gd name="connsiteY6" fmla="*/ 1204948 h 120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8584" h="1204503">
                    <a:moveTo>
                      <a:pt x="2099071" y="872564"/>
                    </a:moveTo>
                    <a:lnTo>
                      <a:pt x="2016709" y="702723"/>
                    </a:lnTo>
                    <a:cubicBezTo>
                      <a:pt x="1934351" y="532883"/>
                      <a:pt x="1769631" y="193201"/>
                      <a:pt x="1570164" y="65691"/>
                    </a:cubicBezTo>
                    <a:cubicBezTo>
                      <a:pt x="1370700" y="-61819"/>
                      <a:pt x="1136491" y="22843"/>
                      <a:pt x="901489" y="105501"/>
                    </a:cubicBezTo>
                    <a:cubicBezTo>
                      <a:pt x="666487" y="188161"/>
                      <a:pt x="430690" y="268815"/>
                      <a:pt x="280392" y="451720"/>
                    </a:cubicBezTo>
                    <a:cubicBezTo>
                      <a:pt x="130094" y="634630"/>
                      <a:pt x="65288" y="919787"/>
                      <a:pt x="32889" y="1062368"/>
                    </a:cubicBezTo>
                    <a:lnTo>
                      <a:pt x="487" y="120494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7" name="Freeform: Shape 3686">
                <a:extLst>
                  <a:ext uri="{FF2B5EF4-FFF2-40B4-BE49-F238E27FC236}">
                    <a16:creationId xmlns:a16="http://schemas.microsoft.com/office/drawing/2014/main" id="{5D595A57-FFF3-30BD-E189-57F800BC79CD}"/>
                  </a:ext>
                </a:extLst>
              </p:cNvPr>
              <p:cNvSpPr/>
              <p:nvPr/>
            </p:nvSpPr>
            <p:spPr>
              <a:xfrm>
                <a:off x="8528772" y="3730814"/>
                <a:ext cx="2127881" cy="1187894"/>
              </a:xfrm>
              <a:custGeom>
                <a:avLst/>
                <a:gdLst>
                  <a:gd name="connsiteX0" fmla="*/ 2128370 w 2127881"/>
                  <a:gd name="connsiteY0" fmla="*/ 874120 h 1187894"/>
                  <a:gd name="connsiteX1" fmla="*/ 2045704 w 2127881"/>
                  <a:gd name="connsiteY1" fmla="*/ 704089 h 1187894"/>
                  <a:gd name="connsiteX2" fmla="*/ 1597634 w 2127881"/>
                  <a:gd name="connsiteY2" fmla="*/ 66112 h 1187894"/>
                  <a:gd name="connsiteX3" fmla="*/ 927126 w 2127881"/>
                  <a:gd name="connsiteY3" fmla="*/ 104786 h 1187894"/>
                  <a:gd name="connsiteX4" fmla="*/ 300535 w 2127881"/>
                  <a:gd name="connsiteY4" fmla="*/ 447600 h 1187894"/>
                  <a:gd name="connsiteX5" fmla="*/ 36855 w 2127881"/>
                  <a:gd name="connsiteY5" fmla="*/ 1048218 h 1187894"/>
                  <a:gd name="connsiteX6" fmla="*/ 488 w 2127881"/>
                  <a:gd name="connsiteY6" fmla="*/ 1188341 h 118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881" h="1187894">
                    <a:moveTo>
                      <a:pt x="2128370" y="874120"/>
                    </a:moveTo>
                    <a:lnTo>
                      <a:pt x="2045704" y="704089"/>
                    </a:lnTo>
                    <a:cubicBezTo>
                      <a:pt x="1963039" y="534062"/>
                      <a:pt x="1797708" y="194000"/>
                      <a:pt x="1597634" y="66112"/>
                    </a:cubicBezTo>
                    <a:cubicBezTo>
                      <a:pt x="1397559" y="-61777"/>
                      <a:pt x="1162738" y="22506"/>
                      <a:pt x="927126" y="104786"/>
                    </a:cubicBezTo>
                    <a:cubicBezTo>
                      <a:pt x="691513" y="187065"/>
                      <a:pt x="455109" y="267342"/>
                      <a:pt x="300535" y="447600"/>
                    </a:cubicBezTo>
                    <a:cubicBezTo>
                      <a:pt x="145965" y="627861"/>
                      <a:pt x="73226" y="908099"/>
                      <a:pt x="36855" y="1048218"/>
                    </a:cubicBezTo>
                    <a:lnTo>
                      <a:pt x="488" y="118834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8" name="Freeform: Shape 3687">
                <a:extLst>
                  <a:ext uri="{FF2B5EF4-FFF2-40B4-BE49-F238E27FC236}">
                    <a16:creationId xmlns:a16="http://schemas.microsoft.com/office/drawing/2014/main" id="{4EC5086F-2B50-5BD6-C76A-C25532C9EDF0}"/>
                  </a:ext>
                </a:extLst>
              </p:cNvPr>
              <p:cNvSpPr/>
              <p:nvPr/>
            </p:nvSpPr>
            <p:spPr>
              <a:xfrm>
                <a:off x="7952078" y="2766464"/>
                <a:ext cx="2704575" cy="1838024"/>
              </a:xfrm>
              <a:custGeom>
                <a:avLst/>
                <a:gdLst>
                  <a:gd name="connsiteX0" fmla="*/ 2705083 w 2704575"/>
                  <a:gd name="connsiteY0" fmla="*/ 1838514 h 1838024"/>
                  <a:gd name="connsiteX1" fmla="*/ 2616408 w 2704575"/>
                  <a:gd name="connsiteY1" fmla="*/ 1646066 h 1838024"/>
                  <a:gd name="connsiteX2" fmla="*/ 2138301 w 2704575"/>
                  <a:gd name="connsiteY2" fmla="*/ 895991 h 1838024"/>
                  <a:gd name="connsiteX3" fmla="*/ 1431752 w 2704575"/>
                  <a:gd name="connsiteY3" fmla="*/ 800150 h 1838024"/>
                  <a:gd name="connsiteX4" fmla="*/ 697031 w 2704575"/>
                  <a:gd name="connsiteY4" fmla="*/ 739419 h 1838024"/>
                  <a:gd name="connsiteX5" fmla="*/ 114972 w 2704575"/>
                  <a:gd name="connsiteY5" fmla="*/ 151819 h 1838024"/>
                  <a:gd name="connsiteX6" fmla="*/ 507 w 2704575"/>
                  <a:gd name="connsiteY6" fmla="*/ 489 h 183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4575" h="1838024">
                    <a:moveTo>
                      <a:pt x="2705083" y="1838514"/>
                    </a:moveTo>
                    <a:lnTo>
                      <a:pt x="2616408" y="1646066"/>
                    </a:lnTo>
                    <a:cubicBezTo>
                      <a:pt x="2527737" y="1453617"/>
                      <a:pt x="2350391" y="1068717"/>
                      <a:pt x="2138301" y="895991"/>
                    </a:cubicBezTo>
                    <a:cubicBezTo>
                      <a:pt x="1926212" y="723264"/>
                      <a:pt x="1679379" y="762708"/>
                      <a:pt x="1431752" y="800150"/>
                    </a:cubicBezTo>
                    <a:cubicBezTo>
                      <a:pt x="1184125" y="837591"/>
                      <a:pt x="935704" y="873030"/>
                      <a:pt x="697031" y="739419"/>
                    </a:cubicBezTo>
                    <a:cubicBezTo>
                      <a:pt x="458358" y="605808"/>
                      <a:pt x="229433" y="303148"/>
                      <a:pt x="114972" y="151819"/>
                    </a:cubicBezTo>
                    <a:lnTo>
                      <a:pt x="507" y="4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89" name="Freeform: Shape 3688">
                <a:extLst>
                  <a:ext uri="{FF2B5EF4-FFF2-40B4-BE49-F238E27FC236}">
                    <a16:creationId xmlns:a16="http://schemas.microsoft.com/office/drawing/2014/main" id="{7F2F90E4-0269-5163-5E4D-03F1AAF42B6B}"/>
                  </a:ext>
                </a:extLst>
              </p:cNvPr>
              <p:cNvSpPr/>
              <p:nvPr/>
            </p:nvSpPr>
            <p:spPr>
              <a:xfrm>
                <a:off x="8930579" y="1934803"/>
                <a:ext cx="1726074" cy="2669685"/>
              </a:xfrm>
              <a:custGeom>
                <a:avLst/>
                <a:gdLst>
                  <a:gd name="connsiteX0" fmla="*/ 1726548 w 1726074"/>
                  <a:gd name="connsiteY0" fmla="*/ 2670204 h 2669685"/>
                  <a:gd name="connsiteX1" fmla="*/ 1648806 w 1726074"/>
                  <a:gd name="connsiteY1" fmla="*/ 2469091 h 2669685"/>
                  <a:gd name="connsiteX2" fmla="*/ 1225347 w 1726074"/>
                  <a:gd name="connsiteY2" fmla="*/ 1675702 h 2669685"/>
                  <a:gd name="connsiteX3" fmla="*/ 584380 w 1726074"/>
                  <a:gd name="connsiteY3" fmla="*/ 1527882 h 2669685"/>
                  <a:gd name="connsiteX4" fmla="*/ 46404 w 1726074"/>
                  <a:gd name="connsiteY4" fmla="*/ 1311214 h 2669685"/>
                  <a:gd name="connsiteX5" fmla="*/ 43643 w 1726074"/>
                  <a:gd name="connsiteY5" fmla="*/ 264468 h 2669685"/>
                  <a:gd name="connsiteX6" fmla="*/ 71272 w 1726074"/>
                  <a:gd name="connsiteY6" fmla="*/ 518 h 266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074" h="2669685">
                    <a:moveTo>
                      <a:pt x="1726548" y="2670204"/>
                    </a:moveTo>
                    <a:lnTo>
                      <a:pt x="1648806" y="2469091"/>
                    </a:lnTo>
                    <a:cubicBezTo>
                      <a:pt x="1571064" y="2267981"/>
                      <a:pt x="1415579" y="1865755"/>
                      <a:pt x="1225347" y="1675702"/>
                    </a:cubicBezTo>
                    <a:cubicBezTo>
                      <a:pt x="1035119" y="1485648"/>
                      <a:pt x="810147" y="1507766"/>
                      <a:pt x="584380" y="1527882"/>
                    </a:cubicBezTo>
                    <a:cubicBezTo>
                      <a:pt x="358613" y="1547997"/>
                      <a:pt x="132053" y="1566109"/>
                      <a:pt x="46404" y="1311214"/>
                    </a:cubicBezTo>
                    <a:cubicBezTo>
                      <a:pt x="-39246" y="1056321"/>
                      <a:pt x="16013" y="528419"/>
                      <a:pt x="43643" y="264468"/>
                    </a:cubicBezTo>
                    <a:lnTo>
                      <a:pt x="71272" y="51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0" name="Freeform: Shape 3689">
                <a:extLst>
                  <a:ext uri="{FF2B5EF4-FFF2-40B4-BE49-F238E27FC236}">
                    <a16:creationId xmlns:a16="http://schemas.microsoft.com/office/drawing/2014/main" id="{58E6685C-706D-F3A8-8E35-AB387B3A401E}"/>
                  </a:ext>
                </a:extLst>
              </p:cNvPr>
              <p:cNvSpPr/>
              <p:nvPr/>
            </p:nvSpPr>
            <p:spPr>
              <a:xfrm>
                <a:off x="7968369" y="2736084"/>
                <a:ext cx="2688284" cy="1868404"/>
              </a:xfrm>
              <a:custGeom>
                <a:avLst/>
                <a:gdLst>
                  <a:gd name="connsiteX0" fmla="*/ 2688792 w 2688284"/>
                  <a:gd name="connsiteY0" fmla="*/ 1868895 h 1868404"/>
                  <a:gd name="connsiteX1" fmla="*/ 2600289 w 2688284"/>
                  <a:gd name="connsiteY1" fmla="*/ 1676128 h 1868404"/>
                  <a:gd name="connsiteX2" fmla="*/ 2123030 w 2688284"/>
                  <a:gd name="connsiteY2" fmla="*/ 924473 h 1868404"/>
                  <a:gd name="connsiteX3" fmla="*/ 1417497 w 2688284"/>
                  <a:gd name="connsiteY3" fmla="*/ 826733 h 1868404"/>
                  <a:gd name="connsiteX4" fmla="*/ 685831 w 2688284"/>
                  <a:gd name="connsiteY4" fmla="*/ 760306 h 1868404"/>
                  <a:gd name="connsiteX5" fmla="*/ 112762 w 2688284"/>
                  <a:gd name="connsiteY5" fmla="*/ 155935 h 1868404"/>
                  <a:gd name="connsiteX6" fmla="*/ 507 w 2688284"/>
                  <a:gd name="connsiteY6" fmla="*/ 490 h 186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8284" h="1868404">
                    <a:moveTo>
                      <a:pt x="2688792" y="1868895"/>
                    </a:moveTo>
                    <a:lnTo>
                      <a:pt x="2600289" y="1676128"/>
                    </a:lnTo>
                    <a:cubicBezTo>
                      <a:pt x="2511786" y="1483366"/>
                      <a:pt x="2334780" y="1097833"/>
                      <a:pt x="2123030" y="924473"/>
                    </a:cubicBezTo>
                    <a:cubicBezTo>
                      <a:pt x="1911281" y="751113"/>
                      <a:pt x="1664785" y="789925"/>
                      <a:pt x="1417497" y="826733"/>
                    </a:cubicBezTo>
                    <a:cubicBezTo>
                      <a:pt x="1170209" y="863542"/>
                      <a:pt x="922131" y="898347"/>
                      <a:pt x="685831" y="760306"/>
                    </a:cubicBezTo>
                    <a:cubicBezTo>
                      <a:pt x="449536" y="622265"/>
                      <a:pt x="225021" y="311379"/>
                      <a:pt x="112762" y="155935"/>
                    </a:cubicBezTo>
                    <a:lnTo>
                      <a:pt x="507" y="4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1" name="Freeform: Shape 3690">
                <a:extLst>
                  <a:ext uri="{FF2B5EF4-FFF2-40B4-BE49-F238E27FC236}">
                    <a16:creationId xmlns:a16="http://schemas.microsoft.com/office/drawing/2014/main" id="{97E02644-F7CD-7A6A-958E-62EB6D2058D6}"/>
                  </a:ext>
                </a:extLst>
              </p:cNvPr>
              <p:cNvSpPr/>
              <p:nvPr/>
            </p:nvSpPr>
            <p:spPr>
              <a:xfrm>
                <a:off x="10293144" y="2158088"/>
                <a:ext cx="340711" cy="2472259"/>
              </a:xfrm>
              <a:custGeom>
                <a:avLst/>
                <a:gdLst>
                  <a:gd name="connsiteX0" fmla="*/ 341140 w 340711"/>
                  <a:gd name="connsiteY0" fmla="*/ 2472769 h 2472259"/>
                  <a:gd name="connsiteX1" fmla="*/ 276982 w 340711"/>
                  <a:gd name="connsiteY1" fmla="*/ 2244729 h 2472259"/>
                  <a:gd name="connsiteX2" fmla="*/ 32460 w 340711"/>
                  <a:gd name="connsiteY2" fmla="*/ 1148562 h 2472259"/>
                  <a:gd name="connsiteX3" fmla="*/ 16718 w 340711"/>
                  <a:gd name="connsiteY3" fmla="*/ 184512 h 2472259"/>
                  <a:gd name="connsiteX4" fmla="*/ 28821 w 340711"/>
                  <a:gd name="connsiteY4" fmla="*/ 509 h 247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711" h="2472259">
                    <a:moveTo>
                      <a:pt x="341140" y="2472769"/>
                    </a:moveTo>
                    <a:lnTo>
                      <a:pt x="276982" y="2244729"/>
                    </a:lnTo>
                    <a:cubicBezTo>
                      <a:pt x="212828" y="2016688"/>
                      <a:pt x="84512" y="1560605"/>
                      <a:pt x="32460" y="1148562"/>
                    </a:cubicBezTo>
                    <a:cubicBezTo>
                      <a:pt x="-19595" y="736521"/>
                      <a:pt x="4615" y="368515"/>
                      <a:pt x="16718" y="184512"/>
                    </a:cubicBezTo>
                    <a:lnTo>
                      <a:pt x="28821" y="5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2" name="Freeform: Shape 3691">
                <a:extLst>
                  <a:ext uri="{FF2B5EF4-FFF2-40B4-BE49-F238E27FC236}">
                    <a16:creationId xmlns:a16="http://schemas.microsoft.com/office/drawing/2014/main" id="{F2529BDE-6EA7-3A6A-34F5-07BFE5E59B63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30228" cy="2543667"/>
              </a:xfrm>
              <a:custGeom>
                <a:avLst/>
                <a:gdLst>
                  <a:gd name="connsiteX0" fmla="*/ 430660 w 430228"/>
                  <a:gd name="connsiteY0" fmla="*/ 2544179 h 2543667"/>
                  <a:gd name="connsiteX1" fmla="*/ 364048 w 430228"/>
                  <a:gd name="connsiteY1" fmla="*/ 2314650 h 2543667"/>
                  <a:gd name="connsiteX2" fmla="*/ 92504 w 430228"/>
                  <a:gd name="connsiteY2" fmla="*/ 1202120 h 2543667"/>
                  <a:gd name="connsiteX3" fmla="*/ 5522 w 430228"/>
                  <a:gd name="connsiteY3" fmla="*/ 194928 h 2543667"/>
                  <a:gd name="connsiteX4" fmla="*/ 431 w 430228"/>
                  <a:gd name="connsiteY4" fmla="*/ 512 h 254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228" h="2543667">
                    <a:moveTo>
                      <a:pt x="430660" y="2544179"/>
                    </a:moveTo>
                    <a:lnTo>
                      <a:pt x="364048" y="2314650"/>
                    </a:lnTo>
                    <a:cubicBezTo>
                      <a:pt x="297436" y="2085121"/>
                      <a:pt x="164207" y="1626064"/>
                      <a:pt x="92504" y="1202120"/>
                    </a:cubicBezTo>
                    <a:cubicBezTo>
                      <a:pt x="20797" y="778176"/>
                      <a:pt x="10614" y="389344"/>
                      <a:pt x="5522" y="194928"/>
                    </a:cubicBezTo>
                    <a:lnTo>
                      <a:pt x="431" y="51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3" name="Freeform: Shape 3692">
                <a:extLst>
                  <a:ext uri="{FF2B5EF4-FFF2-40B4-BE49-F238E27FC236}">
                    <a16:creationId xmlns:a16="http://schemas.microsoft.com/office/drawing/2014/main" id="{07A4190E-5093-6D3A-96FF-8CA9E67DD2C9}"/>
                  </a:ext>
                </a:extLst>
              </p:cNvPr>
              <p:cNvSpPr/>
              <p:nvPr/>
            </p:nvSpPr>
            <p:spPr>
              <a:xfrm>
                <a:off x="7856333" y="3660979"/>
                <a:ext cx="2777522" cy="969369"/>
              </a:xfrm>
              <a:custGeom>
                <a:avLst/>
                <a:gdLst>
                  <a:gd name="connsiteX0" fmla="*/ 2778034 w 2777522"/>
                  <a:gd name="connsiteY0" fmla="*/ 969827 h 969369"/>
                  <a:gd name="connsiteX1" fmla="*/ 2691452 w 2777522"/>
                  <a:gd name="connsiteY1" fmla="*/ 787455 h 969369"/>
                  <a:gd name="connsiteX2" fmla="*/ 2220945 w 2777522"/>
                  <a:gd name="connsiteY2" fmla="*/ 91015 h 969369"/>
                  <a:gd name="connsiteX3" fmla="*/ 1512684 w 2777522"/>
                  <a:gd name="connsiteY3" fmla="*/ 71815 h 969369"/>
                  <a:gd name="connsiteX4" fmla="*/ 761435 w 2777522"/>
                  <a:gd name="connsiteY4" fmla="*/ 253939 h 969369"/>
                  <a:gd name="connsiteX5" fmla="*/ 127701 w 2777522"/>
                  <a:gd name="connsiteY5" fmla="*/ 384816 h 969369"/>
                  <a:gd name="connsiteX6" fmla="*/ 511 w 2777522"/>
                  <a:gd name="connsiteY6" fmla="*/ 409779 h 96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7522" h="969369">
                    <a:moveTo>
                      <a:pt x="2778034" y="969827"/>
                    </a:moveTo>
                    <a:lnTo>
                      <a:pt x="2691452" y="787455"/>
                    </a:lnTo>
                    <a:cubicBezTo>
                      <a:pt x="2604869" y="605087"/>
                      <a:pt x="2431704" y="240348"/>
                      <a:pt x="2220945" y="91015"/>
                    </a:cubicBezTo>
                    <a:cubicBezTo>
                      <a:pt x="2010183" y="-58320"/>
                      <a:pt x="1761830" y="7749"/>
                      <a:pt x="1512684" y="71815"/>
                    </a:cubicBezTo>
                    <a:cubicBezTo>
                      <a:pt x="1263537" y="135882"/>
                      <a:pt x="1013597" y="197944"/>
                      <a:pt x="761435" y="253939"/>
                    </a:cubicBezTo>
                    <a:cubicBezTo>
                      <a:pt x="509276" y="309930"/>
                      <a:pt x="254894" y="359856"/>
                      <a:pt x="127701" y="384816"/>
                    </a:cubicBezTo>
                    <a:lnTo>
                      <a:pt x="511" y="4097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4" name="Freeform: Shape 3693">
                <a:extLst>
                  <a:ext uri="{FF2B5EF4-FFF2-40B4-BE49-F238E27FC236}">
                    <a16:creationId xmlns:a16="http://schemas.microsoft.com/office/drawing/2014/main" id="{5E026D6A-2293-AADE-804C-2893FA8D7932}"/>
                  </a:ext>
                </a:extLst>
              </p:cNvPr>
              <p:cNvSpPr/>
              <p:nvPr/>
            </p:nvSpPr>
            <p:spPr>
              <a:xfrm>
                <a:off x="8558069" y="3737413"/>
                <a:ext cx="2075786" cy="1199459"/>
              </a:xfrm>
              <a:custGeom>
                <a:avLst/>
                <a:gdLst>
                  <a:gd name="connsiteX0" fmla="*/ 2076274 w 2075786"/>
                  <a:gd name="connsiteY0" fmla="*/ 893379 h 1199459"/>
                  <a:gd name="connsiteX1" fmla="*/ 1997003 w 2075786"/>
                  <a:gd name="connsiteY1" fmla="*/ 720035 h 1199459"/>
                  <a:gd name="connsiteX2" fmla="*/ 1563043 w 2075786"/>
                  <a:gd name="connsiteY2" fmla="*/ 68728 h 1199459"/>
                  <a:gd name="connsiteX3" fmla="*/ 898640 w 2075786"/>
                  <a:gd name="connsiteY3" fmla="*/ 103689 h 1199459"/>
                  <a:gd name="connsiteX4" fmla="*/ 278970 w 2075786"/>
                  <a:gd name="connsiteY4" fmla="*/ 448293 h 1199459"/>
                  <a:gd name="connsiteX5" fmla="*/ 32652 w 2075786"/>
                  <a:gd name="connsiteY5" fmla="*/ 1057595 h 1199459"/>
                  <a:gd name="connsiteX6" fmla="*/ 487 w 2075786"/>
                  <a:gd name="connsiteY6" fmla="*/ 1199904 h 119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5786" h="1199459">
                    <a:moveTo>
                      <a:pt x="2076274" y="893379"/>
                    </a:moveTo>
                    <a:lnTo>
                      <a:pt x="1997003" y="720035"/>
                    </a:lnTo>
                    <a:cubicBezTo>
                      <a:pt x="1917728" y="546694"/>
                      <a:pt x="1759182" y="200008"/>
                      <a:pt x="1563043" y="68728"/>
                    </a:cubicBezTo>
                    <a:cubicBezTo>
                      <a:pt x="1366901" y="-62553"/>
                      <a:pt x="1133168" y="21570"/>
                      <a:pt x="898640" y="103689"/>
                    </a:cubicBezTo>
                    <a:cubicBezTo>
                      <a:pt x="664113" y="185809"/>
                      <a:pt x="428792" y="265925"/>
                      <a:pt x="278970" y="448293"/>
                    </a:cubicBezTo>
                    <a:cubicBezTo>
                      <a:pt x="129143" y="630661"/>
                      <a:pt x="64814" y="915285"/>
                      <a:pt x="32652" y="1057595"/>
                    </a:cubicBezTo>
                    <a:lnTo>
                      <a:pt x="487" y="11999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5" name="Freeform: Shape 3694">
                <a:extLst>
                  <a:ext uri="{FF2B5EF4-FFF2-40B4-BE49-F238E27FC236}">
                    <a16:creationId xmlns:a16="http://schemas.microsoft.com/office/drawing/2014/main" id="{589AD2BD-CC7B-DBFE-FD0F-54AF3E5061AA}"/>
                  </a:ext>
                </a:extLst>
              </p:cNvPr>
              <p:cNvSpPr/>
              <p:nvPr/>
            </p:nvSpPr>
            <p:spPr>
              <a:xfrm>
                <a:off x="8528772" y="3735850"/>
                <a:ext cx="2105084" cy="1182859"/>
              </a:xfrm>
              <a:custGeom>
                <a:avLst/>
                <a:gdLst>
                  <a:gd name="connsiteX0" fmla="*/ 2105573 w 2105084"/>
                  <a:gd name="connsiteY0" fmla="*/ 894943 h 1182859"/>
                  <a:gd name="connsiteX1" fmla="*/ 2025994 w 2105084"/>
                  <a:gd name="connsiteY1" fmla="*/ 721412 h 1182859"/>
                  <a:gd name="connsiteX2" fmla="*/ 1590509 w 2105084"/>
                  <a:gd name="connsiteY2" fmla="*/ 69156 h 1182859"/>
                  <a:gd name="connsiteX3" fmla="*/ 924277 w 2105084"/>
                  <a:gd name="connsiteY3" fmla="*/ 102983 h 1182859"/>
                  <a:gd name="connsiteX4" fmla="*/ 299113 w 2105084"/>
                  <a:gd name="connsiteY4" fmla="*/ 444180 h 1182859"/>
                  <a:gd name="connsiteX5" fmla="*/ 36618 w 2105084"/>
                  <a:gd name="connsiteY5" fmla="*/ 1043453 h 1182859"/>
                  <a:gd name="connsiteX6" fmla="*/ 488 w 2105084"/>
                  <a:gd name="connsiteY6" fmla="*/ 1183305 h 1182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5084" h="1182859">
                    <a:moveTo>
                      <a:pt x="2105573" y="894943"/>
                    </a:moveTo>
                    <a:lnTo>
                      <a:pt x="2025994" y="721412"/>
                    </a:lnTo>
                    <a:cubicBezTo>
                      <a:pt x="1946416" y="547881"/>
                      <a:pt x="1787259" y="200815"/>
                      <a:pt x="1590509" y="69156"/>
                    </a:cubicBezTo>
                    <a:cubicBezTo>
                      <a:pt x="1393760" y="-62503"/>
                      <a:pt x="1159414" y="21241"/>
                      <a:pt x="924277" y="102983"/>
                    </a:cubicBezTo>
                    <a:cubicBezTo>
                      <a:pt x="689139" y="184725"/>
                      <a:pt x="453208" y="264461"/>
                      <a:pt x="299113" y="444180"/>
                    </a:cubicBezTo>
                    <a:cubicBezTo>
                      <a:pt x="145015" y="623900"/>
                      <a:pt x="72752" y="903601"/>
                      <a:pt x="36618" y="1043453"/>
                    </a:cubicBezTo>
                    <a:lnTo>
                      <a:pt x="488" y="118330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6" name="Freeform: Shape 3695">
                <a:extLst>
                  <a:ext uri="{FF2B5EF4-FFF2-40B4-BE49-F238E27FC236}">
                    <a16:creationId xmlns:a16="http://schemas.microsoft.com/office/drawing/2014/main" id="{C6B84104-D6F1-870B-0C87-580E589CD9D6}"/>
                  </a:ext>
                </a:extLst>
              </p:cNvPr>
              <p:cNvSpPr/>
              <p:nvPr/>
            </p:nvSpPr>
            <p:spPr>
              <a:xfrm>
                <a:off x="10291043" y="2158088"/>
                <a:ext cx="319481" cy="2497632"/>
              </a:xfrm>
              <a:custGeom>
                <a:avLst/>
                <a:gdLst>
                  <a:gd name="connsiteX0" fmla="*/ 319910 w 319481"/>
                  <a:gd name="connsiteY0" fmla="*/ 2498141 h 2497632"/>
                  <a:gd name="connsiteX1" fmla="*/ 259154 w 319481"/>
                  <a:gd name="connsiteY1" fmla="*/ 2266399 h 2497632"/>
                  <a:gd name="connsiteX2" fmla="*/ 28729 w 319481"/>
                  <a:gd name="connsiteY2" fmla="*/ 1154905 h 2497632"/>
                  <a:gd name="connsiteX3" fmla="*/ 18334 w 319481"/>
                  <a:gd name="connsiteY3" fmla="*/ 185042 h 2497632"/>
                  <a:gd name="connsiteX4" fmla="*/ 30923 w 319481"/>
                  <a:gd name="connsiteY4" fmla="*/ 508 h 249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81" h="2497632">
                    <a:moveTo>
                      <a:pt x="319910" y="2498141"/>
                    </a:moveTo>
                    <a:lnTo>
                      <a:pt x="259154" y="2266399"/>
                    </a:lnTo>
                    <a:cubicBezTo>
                      <a:pt x="198401" y="2034661"/>
                      <a:pt x="76892" y="1571177"/>
                      <a:pt x="28729" y="1154905"/>
                    </a:cubicBezTo>
                    <a:cubicBezTo>
                      <a:pt x="-19435" y="738634"/>
                      <a:pt x="5744" y="369571"/>
                      <a:pt x="18334" y="185042"/>
                    </a:cubicBezTo>
                    <a:lnTo>
                      <a:pt x="30923" y="5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7" name="Freeform: Shape 3696">
                <a:extLst>
                  <a:ext uri="{FF2B5EF4-FFF2-40B4-BE49-F238E27FC236}">
                    <a16:creationId xmlns:a16="http://schemas.microsoft.com/office/drawing/2014/main" id="{1CAC633F-3B73-37C4-CED8-ADE4099C88A5}"/>
                  </a:ext>
                </a:extLst>
              </p:cNvPr>
              <p:cNvSpPr/>
              <p:nvPr/>
            </p:nvSpPr>
            <p:spPr>
              <a:xfrm>
                <a:off x="10203627" y="2086681"/>
                <a:ext cx="406897" cy="2569039"/>
              </a:xfrm>
              <a:custGeom>
                <a:avLst/>
                <a:gdLst>
                  <a:gd name="connsiteX0" fmla="*/ 407329 w 406897"/>
                  <a:gd name="connsiteY0" fmla="*/ 2569551 h 2569039"/>
                  <a:gd name="connsiteX1" fmla="*/ 344118 w 406897"/>
                  <a:gd name="connsiteY1" fmla="*/ 2336324 h 2569039"/>
                  <a:gd name="connsiteX2" fmla="*/ 86671 w 406897"/>
                  <a:gd name="connsiteY2" fmla="*/ 1208463 h 2569039"/>
                  <a:gd name="connsiteX3" fmla="*/ 5037 w 406897"/>
                  <a:gd name="connsiteY3" fmla="*/ 195454 h 2569039"/>
                  <a:gd name="connsiteX4" fmla="*/ 432 w 406897"/>
                  <a:gd name="connsiteY4" fmla="*/ 511 h 256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897" h="2569039">
                    <a:moveTo>
                      <a:pt x="407329" y="2569551"/>
                    </a:moveTo>
                    <a:lnTo>
                      <a:pt x="344118" y="2336324"/>
                    </a:lnTo>
                    <a:cubicBezTo>
                      <a:pt x="280908" y="2103093"/>
                      <a:pt x="154486" y="1636636"/>
                      <a:pt x="86671" y="1208463"/>
                    </a:cubicBezTo>
                    <a:cubicBezTo>
                      <a:pt x="18855" y="780289"/>
                      <a:pt x="9642" y="390400"/>
                      <a:pt x="5037" y="195454"/>
                    </a:cubicBezTo>
                    <a:lnTo>
                      <a:pt x="432" y="51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8" name="Freeform: Shape 3697">
                <a:extLst>
                  <a:ext uri="{FF2B5EF4-FFF2-40B4-BE49-F238E27FC236}">
                    <a16:creationId xmlns:a16="http://schemas.microsoft.com/office/drawing/2014/main" id="{8A27566D-9B6A-9020-2C0A-0C6B703AC928}"/>
                  </a:ext>
                </a:extLst>
              </p:cNvPr>
              <p:cNvSpPr/>
              <p:nvPr/>
            </p:nvSpPr>
            <p:spPr>
              <a:xfrm>
                <a:off x="7921427" y="2828212"/>
                <a:ext cx="2689096" cy="1827508"/>
              </a:xfrm>
              <a:custGeom>
                <a:avLst/>
                <a:gdLst>
                  <a:gd name="connsiteX0" fmla="*/ 2689607 w 2689096"/>
                  <a:gd name="connsiteY0" fmla="*/ 1827994 h 1827508"/>
                  <a:gd name="connsiteX1" fmla="*/ 2606861 w 2689096"/>
                  <a:gd name="connsiteY1" fmla="*/ 1629251 h 1827508"/>
                  <a:gd name="connsiteX2" fmla="*/ 2152624 w 2689096"/>
                  <a:gd name="connsiteY2" fmla="*/ 854108 h 1827508"/>
                  <a:gd name="connsiteX3" fmla="*/ 1452808 w 2689096"/>
                  <a:gd name="connsiteY3" fmla="*/ 752521 h 1827508"/>
                  <a:gd name="connsiteX4" fmla="*/ 715223 w 2689096"/>
                  <a:gd name="connsiteY4" fmla="*/ 700166 h 1827508"/>
                  <a:gd name="connsiteX5" fmla="*/ 118643 w 2689096"/>
                  <a:gd name="connsiteY5" fmla="*/ 143988 h 1827508"/>
                  <a:gd name="connsiteX6" fmla="*/ 510 w 2689096"/>
                  <a:gd name="connsiteY6" fmla="*/ 485 h 182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9096" h="1827508">
                    <a:moveTo>
                      <a:pt x="2689607" y="1827994"/>
                    </a:moveTo>
                    <a:lnTo>
                      <a:pt x="2606861" y="1629251"/>
                    </a:lnTo>
                    <a:cubicBezTo>
                      <a:pt x="2524115" y="1430508"/>
                      <a:pt x="2358627" y="1033020"/>
                      <a:pt x="2152624" y="854108"/>
                    </a:cubicBezTo>
                    <a:cubicBezTo>
                      <a:pt x="1946624" y="675196"/>
                      <a:pt x="1700113" y="714860"/>
                      <a:pt x="1452808" y="752521"/>
                    </a:cubicBezTo>
                    <a:cubicBezTo>
                      <a:pt x="1205503" y="790182"/>
                      <a:pt x="957408" y="825839"/>
                      <a:pt x="715223" y="700166"/>
                    </a:cubicBezTo>
                    <a:cubicBezTo>
                      <a:pt x="473043" y="574493"/>
                      <a:pt x="236776" y="287490"/>
                      <a:pt x="118643" y="143988"/>
                    </a:cubicBezTo>
                    <a:lnTo>
                      <a:pt x="510" y="48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699" name="Freeform: Shape 3698">
                <a:extLst>
                  <a:ext uri="{FF2B5EF4-FFF2-40B4-BE49-F238E27FC236}">
                    <a16:creationId xmlns:a16="http://schemas.microsoft.com/office/drawing/2014/main" id="{D0A056C7-F36A-36D1-59FB-040498F13BFB}"/>
                  </a:ext>
                </a:extLst>
              </p:cNvPr>
              <p:cNvSpPr/>
              <p:nvPr/>
            </p:nvSpPr>
            <p:spPr>
              <a:xfrm>
                <a:off x="8558069" y="3742327"/>
                <a:ext cx="2052454" cy="1194545"/>
              </a:xfrm>
              <a:custGeom>
                <a:avLst/>
                <a:gdLst>
                  <a:gd name="connsiteX0" fmla="*/ 2052943 w 2052454"/>
                  <a:gd name="connsiteY0" fmla="*/ 913838 h 1194545"/>
                  <a:gd name="connsiteX1" fmla="*/ 1976829 w 2052454"/>
                  <a:gd name="connsiteY1" fmla="*/ 737059 h 1194545"/>
                  <a:gd name="connsiteX2" fmla="*/ 1555751 w 2052454"/>
                  <a:gd name="connsiteY2" fmla="*/ 71743 h 1194545"/>
                  <a:gd name="connsiteX3" fmla="*/ 895725 w 2052454"/>
                  <a:gd name="connsiteY3" fmla="*/ 101947 h 1194545"/>
                  <a:gd name="connsiteX4" fmla="*/ 277511 w 2052454"/>
                  <a:gd name="connsiteY4" fmla="*/ 444966 h 1194545"/>
                  <a:gd name="connsiteX5" fmla="*/ 32408 w 2052454"/>
                  <a:gd name="connsiteY5" fmla="*/ 1052944 h 1194545"/>
                  <a:gd name="connsiteX6" fmla="*/ 488 w 2052454"/>
                  <a:gd name="connsiteY6" fmla="*/ 1194990 h 119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2454" h="1194545">
                    <a:moveTo>
                      <a:pt x="2052943" y="913838"/>
                    </a:moveTo>
                    <a:lnTo>
                      <a:pt x="1976829" y="737059"/>
                    </a:lnTo>
                    <a:cubicBezTo>
                      <a:pt x="1900717" y="560283"/>
                      <a:pt x="1748488" y="206725"/>
                      <a:pt x="1555751" y="71743"/>
                    </a:cubicBezTo>
                    <a:cubicBezTo>
                      <a:pt x="1363014" y="-63239"/>
                      <a:pt x="1129766" y="20356"/>
                      <a:pt x="895725" y="101947"/>
                    </a:cubicBezTo>
                    <a:cubicBezTo>
                      <a:pt x="661683" y="183539"/>
                      <a:pt x="426847" y="263125"/>
                      <a:pt x="277511" y="444966"/>
                    </a:cubicBezTo>
                    <a:cubicBezTo>
                      <a:pt x="128171" y="626808"/>
                      <a:pt x="64332" y="910897"/>
                      <a:pt x="32408" y="1052944"/>
                    </a:cubicBezTo>
                    <a:lnTo>
                      <a:pt x="488" y="11949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0" name="Freeform: Shape 3699">
                <a:extLst>
                  <a:ext uri="{FF2B5EF4-FFF2-40B4-BE49-F238E27FC236}">
                    <a16:creationId xmlns:a16="http://schemas.microsoft.com/office/drawing/2014/main" id="{BFFD74F1-10AF-604B-69F6-546B6C405376}"/>
                  </a:ext>
                </a:extLst>
              </p:cNvPr>
              <p:cNvSpPr/>
              <p:nvPr/>
            </p:nvSpPr>
            <p:spPr>
              <a:xfrm>
                <a:off x="8528772" y="3740757"/>
                <a:ext cx="2081752" cy="1177952"/>
              </a:xfrm>
              <a:custGeom>
                <a:avLst/>
                <a:gdLst>
                  <a:gd name="connsiteX0" fmla="*/ 2082242 w 2081752"/>
                  <a:gd name="connsiteY0" fmla="*/ 915409 h 1177952"/>
                  <a:gd name="connsiteX1" fmla="*/ 2005823 w 2081752"/>
                  <a:gd name="connsiteY1" fmla="*/ 738443 h 1177952"/>
                  <a:gd name="connsiteX2" fmla="*/ 1583220 w 2081752"/>
                  <a:gd name="connsiteY2" fmla="*/ 72179 h 1177952"/>
                  <a:gd name="connsiteX3" fmla="*/ 921361 w 2081752"/>
                  <a:gd name="connsiteY3" fmla="*/ 101247 h 1177952"/>
                  <a:gd name="connsiteX4" fmla="*/ 297654 w 2081752"/>
                  <a:gd name="connsiteY4" fmla="*/ 440861 h 1177952"/>
                  <a:gd name="connsiteX5" fmla="*/ 36377 w 2081752"/>
                  <a:gd name="connsiteY5" fmla="*/ 1038809 h 1177952"/>
                  <a:gd name="connsiteX6" fmla="*/ 489 w 2081752"/>
                  <a:gd name="connsiteY6" fmla="*/ 1178398 h 11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1752" h="1177952">
                    <a:moveTo>
                      <a:pt x="2082242" y="915409"/>
                    </a:moveTo>
                    <a:lnTo>
                      <a:pt x="2005823" y="738443"/>
                    </a:lnTo>
                    <a:cubicBezTo>
                      <a:pt x="1929405" y="561474"/>
                      <a:pt x="1776565" y="207539"/>
                      <a:pt x="1583220" y="72179"/>
                    </a:cubicBezTo>
                    <a:cubicBezTo>
                      <a:pt x="1389872" y="-63181"/>
                      <a:pt x="1156012" y="20035"/>
                      <a:pt x="921361" y="101247"/>
                    </a:cubicBezTo>
                    <a:cubicBezTo>
                      <a:pt x="686709" y="182459"/>
                      <a:pt x="451266" y="261672"/>
                      <a:pt x="297654" y="440861"/>
                    </a:cubicBezTo>
                    <a:cubicBezTo>
                      <a:pt x="144043" y="620051"/>
                      <a:pt x="72266" y="899224"/>
                      <a:pt x="36377" y="1038809"/>
                    </a:cubicBezTo>
                    <a:lnTo>
                      <a:pt x="489" y="117839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1" name="Freeform: Shape 3700">
                <a:extLst>
                  <a:ext uri="{FF2B5EF4-FFF2-40B4-BE49-F238E27FC236}">
                    <a16:creationId xmlns:a16="http://schemas.microsoft.com/office/drawing/2014/main" id="{251EF6B8-C2EC-544B-B9AE-CEAF1D6D7F33}"/>
                  </a:ext>
                </a:extLst>
              </p:cNvPr>
              <p:cNvSpPr/>
              <p:nvPr/>
            </p:nvSpPr>
            <p:spPr>
              <a:xfrm>
                <a:off x="7936431" y="2797177"/>
                <a:ext cx="2674093" cy="1858543"/>
              </a:xfrm>
              <a:custGeom>
                <a:avLst/>
                <a:gdLst>
                  <a:gd name="connsiteX0" fmla="*/ 2674603 w 2674093"/>
                  <a:gd name="connsiteY0" fmla="*/ 1859030 h 1858543"/>
                  <a:gd name="connsiteX1" fmla="*/ 2592014 w 2674093"/>
                  <a:gd name="connsiteY1" fmla="*/ 1659965 h 1858543"/>
                  <a:gd name="connsiteX2" fmla="*/ 2138560 w 2674093"/>
                  <a:gd name="connsiteY2" fmla="*/ 883204 h 1858543"/>
                  <a:gd name="connsiteX3" fmla="*/ 1439679 w 2674093"/>
                  <a:gd name="connsiteY3" fmla="*/ 779677 h 1858543"/>
                  <a:gd name="connsiteX4" fmla="*/ 704908 w 2674093"/>
                  <a:gd name="connsiteY4" fmla="*/ 721504 h 1858543"/>
                  <a:gd name="connsiteX5" fmla="*/ 116609 w 2674093"/>
                  <a:gd name="connsiteY5" fmla="*/ 148191 h 1858543"/>
                  <a:gd name="connsiteX6" fmla="*/ 509 w 2674093"/>
                  <a:gd name="connsiteY6" fmla="*/ 487 h 1858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4093" h="1858543">
                    <a:moveTo>
                      <a:pt x="2674603" y="1859030"/>
                    </a:moveTo>
                    <a:lnTo>
                      <a:pt x="2592014" y="1659965"/>
                    </a:lnTo>
                    <a:cubicBezTo>
                      <a:pt x="2509426" y="1460897"/>
                      <a:pt x="2344248" y="1062763"/>
                      <a:pt x="2138560" y="883204"/>
                    </a:cubicBezTo>
                    <a:cubicBezTo>
                      <a:pt x="1932871" y="703646"/>
                      <a:pt x="1686671" y="742663"/>
                      <a:pt x="1439679" y="779677"/>
                    </a:cubicBezTo>
                    <a:cubicBezTo>
                      <a:pt x="1192687" y="816692"/>
                      <a:pt x="944902" y="851703"/>
                      <a:pt x="704908" y="721504"/>
                    </a:cubicBezTo>
                    <a:cubicBezTo>
                      <a:pt x="464915" y="591305"/>
                      <a:pt x="232712" y="295896"/>
                      <a:pt x="116609" y="148191"/>
                    </a:cubicBezTo>
                    <a:lnTo>
                      <a:pt x="509" y="4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2" name="Freeform: Shape 3701">
                <a:extLst>
                  <a:ext uri="{FF2B5EF4-FFF2-40B4-BE49-F238E27FC236}">
                    <a16:creationId xmlns:a16="http://schemas.microsoft.com/office/drawing/2014/main" id="{254E7F77-F832-399F-56B4-17D6BB0F16E6}"/>
                  </a:ext>
                </a:extLst>
              </p:cNvPr>
              <p:cNvSpPr/>
              <p:nvPr/>
            </p:nvSpPr>
            <p:spPr>
              <a:xfrm>
                <a:off x="10343889" y="2260808"/>
                <a:ext cx="242776" cy="2419794"/>
              </a:xfrm>
              <a:custGeom>
                <a:avLst/>
                <a:gdLst>
                  <a:gd name="connsiteX0" fmla="*/ 243204 w 242776"/>
                  <a:gd name="connsiteY0" fmla="*/ 2420299 h 2419794"/>
                  <a:gd name="connsiteX1" fmla="*/ 188809 w 242776"/>
                  <a:gd name="connsiteY1" fmla="*/ 2187069 h 2419794"/>
                  <a:gd name="connsiteX2" fmla="*/ 4495 w 242776"/>
                  <a:gd name="connsiteY2" fmla="*/ 1084080 h 2419794"/>
                  <a:gd name="connsiteX3" fmla="*/ 83130 w 242776"/>
                  <a:gd name="connsiteY3" fmla="*/ 170575 h 2419794"/>
                  <a:gd name="connsiteX4" fmla="*/ 116388 w 242776"/>
                  <a:gd name="connsiteY4" fmla="*/ 504 h 241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776" h="2419794">
                    <a:moveTo>
                      <a:pt x="243204" y="2420299"/>
                    </a:moveTo>
                    <a:lnTo>
                      <a:pt x="188809" y="2187069"/>
                    </a:lnTo>
                    <a:cubicBezTo>
                      <a:pt x="134416" y="1953838"/>
                      <a:pt x="25628" y="1487379"/>
                      <a:pt x="4495" y="1084080"/>
                    </a:cubicBezTo>
                    <a:cubicBezTo>
                      <a:pt x="-16642" y="680781"/>
                      <a:pt x="49871" y="340642"/>
                      <a:pt x="83130" y="170575"/>
                    </a:cubicBezTo>
                    <a:lnTo>
                      <a:pt x="116388" y="5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3" name="Freeform: Shape 3702">
                <a:extLst>
                  <a:ext uri="{FF2B5EF4-FFF2-40B4-BE49-F238E27FC236}">
                    <a16:creationId xmlns:a16="http://schemas.microsoft.com/office/drawing/2014/main" id="{6D82842F-AC61-4AB6-FC05-159E3A7397D6}"/>
                  </a:ext>
                </a:extLst>
              </p:cNvPr>
              <p:cNvSpPr/>
              <p:nvPr/>
            </p:nvSpPr>
            <p:spPr>
              <a:xfrm>
                <a:off x="10464182" y="3587329"/>
                <a:ext cx="586666" cy="1093274"/>
              </a:xfrm>
              <a:custGeom>
                <a:avLst/>
                <a:gdLst>
                  <a:gd name="connsiteX0" fmla="*/ 122892 w 586666"/>
                  <a:gd name="connsiteY0" fmla="*/ 1093733 h 1093274"/>
                  <a:gd name="connsiteX1" fmla="*/ 80811 w 586666"/>
                  <a:gd name="connsiteY1" fmla="*/ 889793 h 1093274"/>
                  <a:gd name="connsiteX2" fmla="*/ 31931 w 586666"/>
                  <a:gd name="connsiteY2" fmla="*/ 108997 h 1093274"/>
                  <a:gd name="connsiteX3" fmla="*/ 467628 w 586666"/>
                  <a:gd name="connsiteY3" fmla="*/ 44906 h 1093274"/>
                  <a:gd name="connsiteX4" fmla="*/ 587074 w 586666"/>
                  <a:gd name="connsiteY4" fmla="*/ 79868 h 109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6" h="1093274">
                    <a:moveTo>
                      <a:pt x="122892" y="1093733"/>
                    </a:moveTo>
                    <a:lnTo>
                      <a:pt x="80811" y="889793"/>
                    </a:lnTo>
                    <a:cubicBezTo>
                      <a:pt x="38730" y="685852"/>
                      <a:pt x="-45431" y="277974"/>
                      <a:pt x="31931" y="108997"/>
                    </a:cubicBezTo>
                    <a:cubicBezTo>
                      <a:pt x="109296" y="-59980"/>
                      <a:pt x="348185" y="9944"/>
                      <a:pt x="467628" y="44906"/>
                    </a:cubicBezTo>
                    <a:lnTo>
                      <a:pt x="587074" y="798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4" name="Freeform: Shape 3703">
                <a:extLst>
                  <a:ext uri="{FF2B5EF4-FFF2-40B4-BE49-F238E27FC236}">
                    <a16:creationId xmlns:a16="http://schemas.microsoft.com/office/drawing/2014/main" id="{740418F7-0D80-7213-70C6-331016036A85}"/>
                  </a:ext>
                </a:extLst>
              </p:cNvPr>
              <p:cNvSpPr/>
              <p:nvPr/>
            </p:nvSpPr>
            <p:spPr>
              <a:xfrm>
                <a:off x="7985293" y="2706052"/>
                <a:ext cx="2601372" cy="1974551"/>
              </a:xfrm>
              <a:custGeom>
                <a:avLst/>
                <a:gdLst>
                  <a:gd name="connsiteX0" fmla="*/ 2601882 w 2601372"/>
                  <a:gd name="connsiteY0" fmla="*/ 1975041 h 1974551"/>
                  <a:gd name="connsiteX1" fmla="*/ 2523031 w 2601372"/>
                  <a:gd name="connsiteY1" fmla="*/ 1771652 h 1974551"/>
                  <a:gd name="connsiteX2" fmla="*/ 2085293 w 2601372"/>
                  <a:gd name="connsiteY2" fmla="*/ 976412 h 1974551"/>
                  <a:gd name="connsiteX3" fmla="*/ 1393942 w 2601372"/>
                  <a:gd name="connsiteY3" fmla="*/ 862524 h 1974551"/>
                  <a:gd name="connsiteX4" fmla="*/ 669824 w 2601372"/>
                  <a:gd name="connsiteY4" fmla="*/ 785709 h 1974551"/>
                  <a:gd name="connsiteX5" fmla="*/ 109743 w 2601372"/>
                  <a:gd name="connsiteY5" fmla="*/ 160794 h 1974551"/>
                  <a:gd name="connsiteX6" fmla="*/ 509 w 2601372"/>
                  <a:gd name="connsiteY6" fmla="*/ 489 h 197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1372" h="1974551">
                    <a:moveTo>
                      <a:pt x="2601882" y="1975041"/>
                    </a:moveTo>
                    <a:lnTo>
                      <a:pt x="2523031" y="1771652"/>
                    </a:lnTo>
                    <a:cubicBezTo>
                      <a:pt x="2444184" y="1568268"/>
                      <a:pt x="2286483" y="1161497"/>
                      <a:pt x="2085293" y="976412"/>
                    </a:cubicBezTo>
                    <a:cubicBezTo>
                      <a:pt x="1884103" y="791327"/>
                      <a:pt x="1639419" y="827927"/>
                      <a:pt x="1393942" y="862524"/>
                    </a:cubicBezTo>
                    <a:cubicBezTo>
                      <a:pt x="1148465" y="897122"/>
                      <a:pt x="902195" y="929716"/>
                      <a:pt x="669824" y="785709"/>
                    </a:cubicBezTo>
                    <a:cubicBezTo>
                      <a:pt x="437453" y="641703"/>
                      <a:pt x="218981" y="321096"/>
                      <a:pt x="109743" y="160794"/>
                    </a:cubicBezTo>
                    <a:lnTo>
                      <a:pt x="509" y="4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5" name="Freeform: Shape 3704">
                <a:extLst>
                  <a:ext uri="{FF2B5EF4-FFF2-40B4-BE49-F238E27FC236}">
                    <a16:creationId xmlns:a16="http://schemas.microsoft.com/office/drawing/2014/main" id="{B651503E-2DD2-C062-E3E5-241828FFA3FE}"/>
                  </a:ext>
                </a:extLst>
              </p:cNvPr>
              <p:cNvSpPr/>
              <p:nvPr/>
            </p:nvSpPr>
            <p:spPr>
              <a:xfrm>
                <a:off x="8558069" y="3747113"/>
                <a:ext cx="2028596" cy="1189759"/>
              </a:xfrm>
              <a:custGeom>
                <a:avLst/>
                <a:gdLst>
                  <a:gd name="connsiteX0" fmla="*/ 2029085 w 2028596"/>
                  <a:gd name="connsiteY0" fmla="*/ 933935 h 1189759"/>
                  <a:gd name="connsiteX1" fmla="*/ 1956200 w 2028596"/>
                  <a:gd name="connsiteY1" fmla="*/ 753787 h 1189759"/>
                  <a:gd name="connsiteX2" fmla="*/ 1548298 w 2028596"/>
                  <a:gd name="connsiteY2" fmla="*/ 74732 h 1189759"/>
                  <a:gd name="connsiteX3" fmla="*/ 892743 w 2028596"/>
                  <a:gd name="connsiteY3" fmla="*/ 100271 h 1189759"/>
                  <a:gd name="connsiteX4" fmla="*/ 276020 w 2028596"/>
                  <a:gd name="connsiteY4" fmla="*/ 441735 h 1189759"/>
                  <a:gd name="connsiteX5" fmla="*/ 32160 w 2028596"/>
                  <a:gd name="connsiteY5" fmla="*/ 1048417 h 1189759"/>
                  <a:gd name="connsiteX6" fmla="*/ 489 w 2028596"/>
                  <a:gd name="connsiteY6" fmla="*/ 1190204 h 118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596" h="1189759">
                    <a:moveTo>
                      <a:pt x="2029085" y="933935"/>
                    </a:moveTo>
                    <a:lnTo>
                      <a:pt x="1956200" y="753787"/>
                    </a:lnTo>
                    <a:cubicBezTo>
                      <a:pt x="1883319" y="573639"/>
                      <a:pt x="1737553" y="213343"/>
                      <a:pt x="1548298" y="74732"/>
                    </a:cubicBezTo>
                    <a:cubicBezTo>
                      <a:pt x="1359039" y="-63878"/>
                      <a:pt x="1126287" y="19198"/>
                      <a:pt x="892743" y="100271"/>
                    </a:cubicBezTo>
                    <a:cubicBezTo>
                      <a:pt x="659199" y="181343"/>
                      <a:pt x="424862" y="260413"/>
                      <a:pt x="276020" y="441735"/>
                    </a:cubicBezTo>
                    <a:cubicBezTo>
                      <a:pt x="127177" y="623057"/>
                      <a:pt x="63835" y="906631"/>
                      <a:pt x="32160" y="1048417"/>
                    </a:cubicBezTo>
                    <a:lnTo>
                      <a:pt x="489" y="11902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6" name="Freeform: Shape 3705">
                <a:extLst>
                  <a:ext uri="{FF2B5EF4-FFF2-40B4-BE49-F238E27FC236}">
                    <a16:creationId xmlns:a16="http://schemas.microsoft.com/office/drawing/2014/main" id="{35E016D9-9737-8D14-4420-8B6D855907FB}"/>
                  </a:ext>
                </a:extLst>
              </p:cNvPr>
              <p:cNvSpPr/>
              <p:nvPr/>
            </p:nvSpPr>
            <p:spPr>
              <a:xfrm>
                <a:off x="8528772" y="3745535"/>
                <a:ext cx="2057893" cy="1173173"/>
              </a:xfrm>
              <a:custGeom>
                <a:avLst/>
                <a:gdLst>
                  <a:gd name="connsiteX0" fmla="*/ 2058384 w 2057893"/>
                  <a:gd name="connsiteY0" fmla="*/ 935513 h 1173173"/>
                  <a:gd name="connsiteX1" fmla="*/ 1985195 w 2057893"/>
                  <a:gd name="connsiteY1" fmla="*/ 755175 h 1173173"/>
                  <a:gd name="connsiteX2" fmla="*/ 1575763 w 2057893"/>
                  <a:gd name="connsiteY2" fmla="*/ 75175 h 1173173"/>
                  <a:gd name="connsiteX3" fmla="*/ 918379 w 2057893"/>
                  <a:gd name="connsiteY3" fmla="*/ 99579 h 1173173"/>
                  <a:gd name="connsiteX4" fmla="*/ 296163 w 2057893"/>
                  <a:gd name="connsiteY4" fmla="*/ 437637 h 1173173"/>
                  <a:gd name="connsiteX5" fmla="*/ 36130 w 2057893"/>
                  <a:gd name="connsiteY5" fmla="*/ 1034290 h 1173173"/>
                  <a:gd name="connsiteX6" fmla="*/ 490 w 2057893"/>
                  <a:gd name="connsiteY6" fmla="*/ 1173619 h 117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7893" h="1173173">
                    <a:moveTo>
                      <a:pt x="2058384" y="935513"/>
                    </a:moveTo>
                    <a:lnTo>
                      <a:pt x="1985195" y="755175"/>
                    </a:lnTo>
                    <a:cubicBezTo>
                      <a:pt x="1912007" y="574837"/>
                      <a:pt x="1765633" y="214165"/>
                      <a:pt x="1575763" y="75175"/>
                    </a:cubicBezTo>
                    <a:cubicBezTo>
                      <a:pt x="1385894" y="-63813"/>
                      <a:pt x="1152534" y="18884"/>
                      <a:pt x="918379" y="99579"/>
                    </a:cubicBezTo>
                    <a:cubicBezTo>
                      <a:pt x="684225" y="180273"/>
                      <a:pt x="449277" y="258963"/>
                      <a:pt x="296163" y="437637"/>
                    </a:cubicBezTo>
                    <a:cubicBezTo>
                      <a:pt x="143049" y="616311"/>
                      <a:pt x="71769" y="894965"/>
                      <a:pt x="36130" y="1034290"/>
                    </a:cubicBezTo>
                    <a:lnTo>
                      <a:pt x="490" y="117361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7" name="Freeform: Shape 3706">
                <a:extLst>
                  <a:ext uri="{FF2B5EF4-FFF2-40B4-BE49-F238E27FC236}">
                    <a16:creationId xmlns:a16="http://schemas.microsoft.com/office/drawing/2014/main" id="{3E937C06-74CC-0FDB-BB57-DB0FF30F4D46}"/>
                  </a:ext>
                </a:extLst>
              </p:cNvPr>
              <p:cNvSpPr/>
              <p:nvPr/>
            </p:nvSpPr>
            <p:spPr>
              <a:xfrm>
                <a:off x="8002838" y="2676381"/>
                <a:ext cx="2583827" cy="2004222"/>
              </a:xfrm>
              <a:custGeom>
                <a:avLst/>
                <a:gdLst>
                  <a:gd name="connsiteX0" fmla="*/ 2584335 w 2583827"/>
                  <a:gd name="connsiteY0" fmla="*/ 2004712 h 2004222"/>
                  <a:gd name="connsiteX1" fmla="*/ 2505668 w 2583827"/>
                  <a:gd name="connsiteY1" fmla="*/ 1801017 h 2004222"/>
                  <a:gd name="connsiteX2" fmla="*/ 2068844 w 2583827"/>
                  <a:gd name="connsiteY2" fmla="*/ 1004229 h 2004222"/>
                  <a:gd name="connsiteX3" fmla="*/ 1378589 w 2583827"/>
                  <a:gd name="connsiteY3" fmla="*/ 888487 h 2004222"/>
                  <a:gd name="connsiteX4" fmla="*/ 657760 w 2583827"/>
                  <a:gd name="connsiteY4" fmla="*/ 806109 h 2004222"/>
                  <a:gd name="connsiteX5" fmla="*/ 107368 w 2583827"/>
                  <a:gd name="connsiteY5" fmla="*/ 164811 h 2004222"/>
                  <a:gd name="connsiteX6" fmla="*/ 508 w 2583827"/>
                  <a:gd name="connsiteY6" fmla="*/ 490 h 200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3827" h="2004222">
                    <a:moveTo>
                      <a:pt x="2584335" y="2004712"/>
                    </a:moveTo>
                    <a:lnTo>
                      <a:pt x="2505668" y="1801017"/>
                    </a:lnTo>
                    <a:cubicBezTo>
                      <a:pt x="2427004" y="1597321"/>
                      <a:pt x="2269668" y="1189932"/>
                      <a:pt x="2068844" y="1004229"/>
                    </a:cubicBezTo>
                    <a:cubicBezTo>
                      <a:pt x="1868020" y="818525"/>
                      <a:pt x="1623701" y="854508"/>
                      <a:pt x="1378589" y="888487"/>
                    </a:cubicBezTo>
                    <a:cubicBezTo>
                      <a:pt x="1133478" y="922466"/>
                      <a:pt x="887575" y="954442"/>
                      <a:pt x="657760" y="806109"/>
                    </a:cubicBezTo>
                    <a:cubicBezTo>
                      <a:pt x="427950" y="657775"/>
                      <a:pt x="214229" y="329132"/>
                      <a:pt x="107368" y="164811"/>
                    </a:cubicBezTo>
                    <a:lnTo>
                      <a:pt x="508" y="4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8" name="Freeform: Shape 3707">
                <a:extLst>
                  <a:ext uri="{FF2B5EF4-FFF2-40B4-BE49-F238E27FC236}">
                    <a16:creationId xmlns:a16="http://schemas.microsoft.com/office/drawing/2014/main" id="{84AF2F99-89D8-FFCD-0D8C-E036F75F0BF7}"/>
                  </a:ext>
                </a:extLst>
              </p:cNvPr>
              <p:cNvSpPr/>
              <p:nvPr/>
            </p:nvSpPr>
            <p:spPr>
              <a:xfrm>
                <a:off x="8927885" y="1934803"/>
                <a:ext cx="1658780" cy="2745800"/>
              </a:xfrm>
              <a:custGeom>
                <a:avLst/>
                <a:gdLst>
                  <a:gd name="connsiteX0" fmla="*/ 1659257 w 1658780"/>
                  <a:gd name="connsiteY0" fmla="*/ 2746316 h 2745800"/>
                  <a:gd name="connsiteX1" fmla="*/ 1590991 w 1658780"/>
                  <a:gd name="connsiteY1" fmla="*/ 2534896 h 2745800"/>
                  <a:gd name="connsiteX2" fmla="*/ 1206175 w 1658780"/>
                  <a:gd name="connsiteY2" fmla="*/ 1699484 h 2745800"/>
                  <a:gd name="connsiteX3" fmla="*/ 578328 w 1658780"/>
                  <a:gd name="connsiteY3" fmla="*/ 1537393 h 2745800"/>
                  <a:gd name="connsiteX4" fmla="*/ 44726 w 1658780"/>
                  <a:gd name="connsiteY4" fmla="*/ 1315969 h 2745800"/>
                  <a:gd name="connsiteX5" fmla="*/ 45608 w 1658780"/>
                  <a:gd name="connsiteY5" fmla="*/ 265256 h 2745800"/>
                  <a:gd name="connsiteX6" fmla="*/ 73969 w 1658780"/>
                  <a:gd name="connsiteY6" fmla="*/ 515 h 27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8780" h="2745800">
                    <a:moveTo>
                      <a:pt x="1659257" y="2746316"/>
                    </a:moveTo>
                    <a:lnTo>
                      <a:pt x="1590991" y="2534896"/>
                    </a:lnTo>
                    <a:cubicBezTo>
                      <a:pt x="1522726" y="2323475"/>
                      <a:pt x="1386195" y="1900637"/>
                      <a:pt x="1206175" y="1699484"/>
                    </a:cubicBezTo>
                    <a:cubicBezTo>
                      <a:pt x="1026152" y="1498331"/>
                      <a:pt x="802637" y="1518864"/>
                      <a:pt x="578328" y="1537393"/>
                    </a:cubicBezTo>
                    <a:cubicBezTo>
                      <a:pt x="354019" y="1555923"/>
                      <a:pt x="128918" y="1572449"/>
                      <a:pt x="44726" y="1315969"/>
                    </a:cubicBezTo>
                    <a:cubicBezTo>
                      <a:pt x="-39468" y="1059489"/>
                      <a:pt x="17250" y="530000"/>
                      <a:pt x="45608" y="265256"/>
                    </a:cubicBezTo>
                    <a:lnTo>
                      <a:pt x="73969" y="51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09" name="Freeform: Shape 3708">
                <a:extLst>
                  <a:ext uri="{FF2B5EF4-FFF2-40B4-BE49-F238E27FC236}">
                    <a16:creationId xmlns:a16="http://schemas.microsoft.com/office/drawing/2014/main" id="{3F757815-6DA9-9ADA-51FD-82F21A38015A}"/>
                  </a:ext>
                </a:extLst>
              </p:cNvPr>
              <p:cNvSpPr/>
              <p:nvPr/>
            </p:nvSpPr>
            <p:spPr>
              <a:xfrm>
                <a:off x="8021002" y="2647084"/>
                <a:ext cx="2565663" cy="2033519"/>
              </a:xfrm>
              <a:custGeom>
                <a:avLst/>
                <a:gdLst>
                  <a:gd name="connsiteX0" fmla="*/ 2566171 w 2565663"/>
                  <a:gd name="connsiteY0" fmla="*/ 2034010 h 2033519"/>
                  <a:gd name="connsiteX1" fmla="*/ 2487694 w 2565663"/>
                  <a:gd name="connsiteY1" fmla="*/ 1830008 h 2033519"/>
                  <a:gd name="connsiteX2" fmla="*/ 2051814 w 2565663"/>
                  <a:gd name="connsiteY2" fmla="*/ 1031696 h 2033519"/>
                  <a:gd name="connsiteX3" fmla="*/ 1362696 w 2565663"/>
                  <a:gd name="connsiteY3" fmla="*/ 914123 h 2033519"/>
                  <a:gd name="connsiteX4" fmla="*/ 645273 w 2565663"/>
                  <a:gd name="connsiteY4" fmla="*/ 826252 h 2033519"/>
                  <a:gd name="connsiteX5" fmla="*/ 104910 w 2565663"/>
                  <a:gd name="connsiteY5" fmla="*/ 168781 h 2033519"/>
                  <a:gd name="connsiteX6" fmla="*/ 507 w 2565663"/>
                  <a:gd name="connsiteY6" fmla="*/ 491 h 203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5663" h="2033519">
                    <a:moveTo>
                      <a:pt x="2566171" y="2034010"/>
                    </a:moveTo>
                    <a:lnTo>
                      <a:pt x="2487694" y="1830008"/>
                    </a:lnTo>
                    <a:cubicBezTo>
                      <a:pt x="2409216" y="1626009"/>
                      <a:pt x="2252261" y="1218010"/>
                      <a:pt x="2051814" y="1031696"/>
                    </a:cubicBezTo>
                    <a:cubicBezTo>
                      <a:pt x="1851370" y="845382"/>
                      <a:pt x="1607429" y="880754"/>
                      <a:pt x="1362696" y="914123"/>
                    </a:cubicBezTo>
                    <a:cubicBezTo>
                      <a:pt x="1117963" y="947492"/>
                      <a:pt x="872435" y="978858"/>
                      <a:pt x="645273" y="826252"/>
                    </a:cubicBezTo>
                    <a:cubicBezTo>
                      <a:pt x="418110" y="673646"/>
                      <a:pt x="209309" y="337067"/>
                      <a:pt x="104910" y="168781"/>
                    </a:cubicBezTo>
                    <a:lnTo>
                      <a:pt x="507" y="4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0" name="Freeform: Shape 3709">
                <a:extLst>
                  <a:ext uri="{FF2B5EF4-FFF2-40B4-BE49-F238E27FC236}">
                    <a16:creationId xmlns:a16="http://schemas.microsoft.com/office/drawing/2014/main" id="{34DA9C01-CE64-2EEE-1898-3C1FBA5F90EA}"/>
                  </a:ext>
                </a:extLst>
              </p:cNvPr>
              <p:cNvSpPr/>
              <p:nvPr/>
            </p:nvSpPr>
            <p:spPr>
              <a:xfrm>
                <a:off x="8039776" y="2618174"/>
                <a:ext cx="2546889" cy="2062429"/>
              </a:xfrm>
              <a:custGeom>
                <a:avLst/>
                <a:gdLst>
                  <a:gd name="connsiteX0" fmla="*/ 2547396 w 2546889"/>
                  <a:gd name="connsiteY0" fmla="*/ 2062921 h 2062429"/>
                  <a:gd name="connsiteX1" fmla="*/ 2469112 w 2546889"/>
                  <a:gd name="connsiteY1" fmla="*/ 1858618 h 2062429"/>
                  <a:gd name="connsiteX2" fmla="*/ 2034213 w 2546889"/>
                  <a:gd name="connsiteY2" fmla="*/ 1058800 h 2062429"/>
                  <a:gd name="connsiteX3" fmla="*/ 1346267 w 2546889"/>
                  <a:gd name="connsiteY3" fmla="*/ 939420 h 2062429"/>
                  <a:gd name="connsiteX4" fmla="*/ 632364 w 2546889"/>
                  <a:gd name="connsiteY4" fmla="*/ 846128 h 2062429"/>
                  <a:gd name="connsiteX5" fmla="*/ 102367 w 2546889"/>
                  <a:gd name="connsiteY5" fmla="*/ 172695 h 2062429"/>
                  <a:gd name="connsiteX6" fmla="*/ 507 w 2546889"/>
                  <a:gd name="connsiteY6" fmla="*/ 492 h 206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6889" h="2062429">
                    <a:moveTo>
                      <a:pt x="2547396" y="2062921"/>
                    </a:moveTo>
                    <a:lnTo>
                      <a:pt x="2469112" y="1858618"/>
                    </a:lnTo>
                    <a:cubicBezTo>
                      <a:pt x="2390833" y="1654316"/>
                      <a:pt x="2234269" y="1245716"/>
                      <a:pt x="2034213" y="1058800"/>
                    </a:cubicBezTo>
                    <a:cubicBezTo>
                      <a:pt x="1834157" y="871884"/>
                      <a:pt x="1590609" y="906654"/>
                      <a:pt x="1346267" y="939420"/>
                    </a:cubicBezTo>
                    <a:cubicBezTo>
                      <a:pt x="1101926" y="972187"/>
                      <a:pt x="856791" y="1002950"/>
                      <a:pt x="632364" y="846128"/>
                    </a:cubicBezTo>
                    <a:cubicBezTo>
                      <a:pt x="407941" y="689306"/>
                      <a:pt x="204224" y="344899"/>
                      <a:pt x="102367" y="172695"/>
                    </a:cubicBezTo>
                    <a:lnTo>
                      <a:pt x="507" y="4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1" name="Freeform: Shape 3710">
                <a:extLst>
                  <a:ext uri="{FF2B5EF4-FFF2-40B4-BE49-F238E27FC236}">
                    <a16:creationId xmlns:a16="http://schemas.microsoft.com/office/drawing/2014/main" id="{ED6CF472-01DD-A30D-C792-6E7BE273D223}"/>
                  </a:ext>
                </a:extLst>
              </p:cNvPr>
              <p:cNvSpPr/>
              <p:nvPr/>
            </p:nvSpPr>
            <p:spPr>
              <a:xfrm>
                <a:off x="8120803" y="2506650"/>
                <a:ext cx="2365373" cy="2268315"/>
              </a:xfrm>
              <a:custGeom>
                <a:avLst/>
                <a:gdLst>
                  <a:gd name="connsiteX0" fmla="*/ 2365881 w 2365373"/>
                  <a:gd name="connsiteY0" fmla="*/ 2268808 h 2268315"/>
                  <a:gd name="connsiteX1" fmla="*/ 2086129 w 2365373"/>
                  <a:gd name="connsiteY1" fmla="*/ 2102673 h 2268315"/>
                  <a:gd name="connsiteX2" fmla="*/ 852651 w 2365373"/>
                  <a:gd name="connsiteY2" fmla="*/ 1226213 h 2268315"/>
                  <a:gd name="connsiteX3" fmla="*/ 114986 w 2365373"/>
                  <a:gd name="connsiteY3" fmla="*/ 212410 h 2268315"/>
                  <a:gd name="connsiteX4" fmla="*/ 507 w 2365373"/>
                  <a:gd name="connsiteY4" fmla="*/ 492 h 226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5373" h="2268315">
                    <a:moveTo>
                      <a:pt x="2365881" y="2268808"/>
                    </a:moveTo>
                    <a:lnTo>
                      <a:pt x="2086129" y="2102673"/>
                    </a:lnTo>
                    <a:cubicBezTo>
                      <a:pt x="1806382" y="1936537"/>
                      <a:pt x="1246879" y="1604266"/>
                      <a:pt x="852651" y="1226213"/>
                    </a:cubicBezTo>
                    <a:cubicBezTo>
                      <a:pt x="458421" y="848161"/>
                      <a:pt x="229462" y="424328"/>
                      <a:pt x="114986" y="212410"/>
                    </a:cubicBezTo>
                    <a:lnTo>
                      <a:pt x="507" y="4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2" name="Freeform: Shape 3711">
                <a:extLst>
                  <a:ext uri="{FF2B5EF4-FFF2-40B4-BE49-F238E27FC236}">
                    <a16:creationId xmlns:a16="http://schemas.microsoft.com/office/drawing/2014/main" id="{146890CB-086B-39FA-25EF-792F5E9705DF}"/>
                  </a:ext>
                </a:extLst>
              </p:cNvPr>
              <p:cNvSpPr/>
              <p:nvPr/>
            </p:nvSpPr>
            <p:spPr>
              <a:xfrm>
                <a:off x="8142496" y="2479862"/>
                <a:ext cx="2317352" cy="2317352"/>
              </a:xfrm>
              <a:custGeom>
                <a:avLst/>
                <a:gdLst>
                  <a:gd name="connsiteX0" fmla="*/ 2317861 w 2317352"/>
                  <a:gd name="connsiteY0" fmla="*/ 2317846 h 2317352"/>
                  <a:gd name="connsiteX1" fmla="*/ 2042399 w 2317352"/>
                  <a:gd name="connsiteY1" fmla="*/ 2147906 h 2317352"/>
                  <a:gd name="connsiteX2" fmla="*/ 829799 w 2317352"/>
                  <a:gd name="connsiteY2" fmla="*/ 1251867 h 2317352"/>
                  <a:gd name="connsiteX3" fmla="*/ 111274 w 2317352"/>
                  <a:gd name="connsiteY3" fmla="*/ 216781 h 2317352"/>
                  <a:gd name="connsiteX4" fmla="*/ 507 w 2317352"/>
                  <a:gd name="connsiteY4" fmla="*/ 493 h 231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7352" h="2317352">
                    <a:moveTo>
                      <a:pt x="2317861" y="2317846"/>
                    </a:moveTo>
                    <a:lnTo>
                      <a:pt x="2042399" y="2147906"/>
                    </a:lnTo>
                    <a:cubicBezTo>
                      <a:pt x="1766942" y="1977970"/>
                      <a:pt x="1216023" y="1638092"/>
                      <a:pt x="829799" y="1251867"/>
                    </a:cubicBezTo>
                    <a:cubicBezTo>
                      <a:pt x="443571" y="865642"/>
                      <a:pt x="222041" y="433066"/>
                      <a:pt x="111274" y="216781"/>
                    </a:cubicBezTo>
                    <a:lnTo>
                      <a:pt x="507" y="4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3" name="Freeform: Shape 3712">
                <a:extLst>
                  <a:ext uri="{FF2B5EF4-FFF2-40B4-BE49-F238E27FC236}">
                    <a16:creationId xmlns:a16="http://schemas.microsoft.com/office/drawing/2014/main" id="{BFDC1839-5549-45E5-BC99-B15DD4CD4166}"/>
                  </a:ext>
                </a:extLst>
              </p:cNvPr>
              <p:cNvSpPr/>
              <p:nvPr/>
            </p:nvSpPr>
            <p:spPr>
              <a:xfrm>
                <a:off x="9523858" y="4331697"/>
                <a:ext cx="909202" cy="528893"/>
              </a:xfrm>
              <a:custGeom>
                <a:avLst/>
                <a:gdLst>
                  <a:gd name="connsiteX0" fmla="*/ 909664 w 909202"/>
                  <a:gd name="connsiteY0" fmla="*/ 487638 h 528893"/>
                  <a:gd name="connsiteX1" fmla="*/ 684685 w 909202"/>
                  <a:gd name="connsiteY1" fmla="*/ 364136 h 528893"/>
                  <a:gd name="connsiteX2" fmla="*/ 604 w 909202"/>
                  <a:gd name="connsiteY2" fmla="*/ 571 h 528893"/>
                  <a:gd name="connsiteX3" fmla="*/ 638924 w 909202"/>
                  <a:gd name="connsiteY3" fmla="*/ 398869 h 528893"/>
                  <a:gd name="connsiteX4" fmla="*/ 854748 w 909202"/>
                  <a:gd name="connsiteY4" fmla="*/ 529321 h 528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202" h="528893">
                    <a:moveTo>
                      <a:pt x="909664" y="487638"/>
                    </a:moveTo>
                    <a:lnTo>
                      <a:pt x="684685" y="364136"/>
                    </a:lnTo>
                    <a:cubicBezTo>
                      <a:pt x="459709" y="240633"/>
                      <a:pt x="9757" y="-6375"/>
                      <a:pt x="604" y="571"/>
                    </a:cubicBezTo>
                    <a:cubicBezTo>
                      <a:pt x="-8548" y="7520"/>
                      <a:pt x="423100" y="268420"/>
                      <a:pt x="638924" y="398869"/>
                    </a:cubicBezTo>
                    <a:lnTo>
                      <a:pt x="854748" y="5293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4" name="Freeform: Shape 3713">
                <a:extLst>
                  <a:ext uri="{FF2B5EF4-FFF2-40B4-BE49-F238E27FC236}">
                    <a16:creationId xmlns:a16="http://schemas.microsoft.com/office/drawing/2014/main" id="{EAE82E5B-DBFF-C3C4-17E8-1054BB1303F5}"/>
                  </a:ext>
                </a:extLst>
              </p:cNvPr>
              <p:cNvSpPr/>
              <p:nvPr/>
            </p:nvSpPr>
            <p:spPr>
              <a:xfrm>
                <a:off x="9517155" y="4337087"/>
                <a:ext cx="888667" cy="523502"/>
              </a:xfrm>
              <a:custGeom>
                <a:avLst/>
                <a:gdLst>
                  <a:gd name="connsiteX0" fmla="*/ 889130 w 888667"/>
                  <a:gd name="connsiteY0" fmla="*/ 503374 h 523502"/>
                  <a:gd name="connsiteX1" fmla="*/ 668123 w 888667"/>
                  <a:gd name="connsiteY1" fmla="*/ 376792 h 523502"/>
                  <a:gd name="connsiteX2" fmla="*/ 499 w 888667"/>
                  <a:gd name="connsiteY2" fmla="*/ 461 h 523502"/>
                  <a:gd name="connsiteX3" fmla="*/ 645062 w 888667"/>
                  <a:gd name="connsiteY3" fmla="*/ 393917 h 523502"/>
                  <a:gd name="connsiteX4" fmla="*/ 861453 w 888667"/>
                  <a:gd name="connsiteY4" fmla="*/ 523930 h 52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667" h="523502">
                    <a:moveTo>
                      <a:pt x="889130" y="503374"/>
                    </a:moveTo>
                    <a:lnTo>
                      <a:pt x="668123" y="376792"/>
                    </a:lnTo>
                    <a:cubicBezTo>
                      <a:pt x="447120" y="250206"/>
                      <a:pt x="5112" y="-2962"/>
                      <a:pt x="499" y="461"/>
                    </a:cubicBezTo>
                    <a:cubicBezTo>
                      <a:pt x="-4113" y="3888"/>
                      <a:pt x="428671" y="263907"/>
                      <a:pt x="645062" y="393917"/>
                    </a:cubicBezTo>
                    <a:lnTo>
                      <a:pt x="861453" y="5239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5" name="Freeform: Shape 3714">
                <a:extLst>
                  <a:ext uri="{FF2B5EF4-FFF2-40B4-BE49-F238E27FC236}">
                    <a16:creationId xmlns:a16="http://schemas.microsoft.com/office/drawing/2014/main" id="{8181FDE0-7E24-41CF-DA8A-FD093476530E}"/>
                  </a:ext>
                </a:extLst>
              </p:cNvPr>
              <p:cNvSpPr/>
              <p:nvPr/>
            </p:nvSpPr>
            <p:spPr>
              <a:xfrm>
                <a:off x="9489056" y="4357059"/>
                <a:ext cx="860991" cy="542875"/>
              </a:xfrm>
              <a:custGeom>
                <a:avLst/>
                <a:gdLst>
                  <a:gd name="connsiteX0" fmla="*/ 861457 w 860991"/>
                  <a:gd name="connsiteY0" fmla="*/ 523923 h 542875"/>
                  <a:gd name="connsiteX1" fmla="*/ 647407 w 860991"/>
                  <a:gd name="connsiteY1" fmla="*/ 392249 h 542875"/>
                  <a:gd name="connsiteX2" fmla="*/ 505 w 860991"/>
                  <a:gd name="connsiteY2" fmla="*/ 454 h 542875"/>
                  <a:gd name="connsiteX3" fmla="*/ 623647 w 860991"/>
                  <a:gd name="connsiteY3" fmla="*/ 408394 h 542875"/>
                  <a:gd name="connsiteX4" fmla="*/ 832946 w 860991"/>
                  <a:gd name="connsiteY4" fmla="*/ 543301 h 5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991" h="542875">
                    <a:moveTo>
                      <a:pt x="861457" y="523923"/>
                    </a:moveTo>
                    <a:lnTo>
                      <a:pt x="647407" y="392249"/>
                    </a:lnTo>
                    <a:cubicBezTo>
                      <a:pt x="433357" y="260575"/>
                      <a:pt x="5257" y="-2775"/>
                      <a:pt x="505" y="454"/>
                    </a:cubicBezTo>
                    <a:cubicBezTo>
                      <a:pt x="-4246" y="3684"/>
                      <a:pt x="414352" y="273490"/>
                      <a:pt x="623647" y="408394"/>
                    </a:cubicBezTo>
                    <a:lnTo>
                      <a:pt x="832946" y="54330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6" name="Freeform: Shape 3715">
                <a:extLst>
                  <a:ext uri="{FF2B5EF4-FFF2-40B4-BE49-F238E27FC236}">
                    <a16:creationId xmlns:a16="http://schemas.microsoft.com/office/drawing/2014/main" id="{2CE3C5B1-A3DA-8CCA-5F46-EB8FFE2650E6}"/>
                  </a:ext>
                </a:extLst>
              </p:cNvPr>
              <p:cNvSpPr/>
              <p:nvPr/>
            </p:nvSpPr>
            <p:spPr>
              <a:xfrm>
                <a:off x="9481704" y="4361671"/>
                <a:ext cx="868343" cy="557037"/>
              </a:xfrm>
              <a:custGeom>
                <a:avLst/>
                <a:gdLst>
                  <a:gd name="connsiteX0" fmla="*/ 868809 w 868343"/>
                  <a:gd name="connsiteY0" fmla="*/ 519310 h 557037"/>
                  <a:gd name="connsiteX1" fmla="*/ 654155 w 868343"/>
                  <a:gd name="connsiteY1" fmla="*/ 388027 h 557037"/>
                  <a:gd name="connsiteX2" fmla="*/ 630 w 868343"/>
                  <a:gd name="connsiteY2" fmla="*/ 538 h 557037"/>
                  <a:gd name="connsiteX3" fmla="*/ 606307 w 868343"/>
                  <a:gd name="connsiteY3" fmla="*/ 419819 h 557037"/>
                  <a:gd name="connsiteX4" fmla="*/ 811388 w 868343"/>
                  <a:gd name="connsiteY4" fmla="*/ 557462 h 55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8343" h="557037">
                    <a:moveTo>
                      <a:pt x="868809" y="519310"/>
                    </a:moveTo>
                    <a:lnTo>
                      <a:pt x="654155" y="388027"/>
                    </a:lnTo>
                    <a:cubicBezTo>
                      <a:pt x="439505" y="256745"/>
                      <a:pt x="10200" y="-5823"/>
                      <a:pt x="630" y="538"/>
                    </a:cubicBezTo>
                    <a:cubicBezTo>
                      <a:pt x="-8940" y="6894"/>
                      <a:pt x="401225" y="282176"/>
                      <a:pt x="606307" y="419819"/>
                    </a:cubicBezTo>
                    <a:lnTo>
                      <a:pt x="811388" y="55746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7" name="Freeform: Shape 3716">
                <a:extLst>
                  <a:ext uri="{FF2B5EF4-FFF2-40B4-BE49-F238E27FC236}">
                    <a16:creationId xmlns:a16="http://schemas.microsoft.com/office/drawing/2014/main" id="{E969B9FF-71E1-B57A-EF37-A65390A9FDE3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8" name="Freeform: Shape 3717">
                <a:extLst>
                  <a:ext uri="{FF2B5EF4-FFF2-40B4-BE49-F238E27FC236}">
                    <a16:creationId xmlns:a16="http://schemas.microsoft.com/office/drawing/2014/main" id="{250E49C7-7AAE-2367-197D-4C5CAA68E27B}"/>
                  </a:ext>
                </a:extLst>
              </p:cNvPr>
              <p:cNvSpPr/>
              <p:nvPr/>
            </p:nvSpPr>
            <p:spPr>
              <a:xfrm>
                <a:off x="9467245" y="4371066"/>
                <a:ext cx="854291" cy="565807"/>
              </a:xfrm>
              <a:custGeom>
                <a:avLst/>
                <a:gdLst>
                  <a:gd name="connsiteX0" fmla="*/ 854759 w 854291"/>
                  <a:gd name="connsiteY0" fmla="*/ 529292 h 565807"/>
                  <a:gd name="connsiteX1" fmla="*/ 643653 w 854291"/>
                  <a:gd name="connsiteY1" fmla="*/ 395560 h 565807"/>
                  <a:gd name="connsiteX2" fmla="*/ 639 w 854291"/>
                  <a:gd name="connsiteY2" fmla="*/ 528 h 565807"/>
                  <a:gd name="connsiteX3" fmla="*/ 595150 w 854291"/>
                  <a:gd name="connsiteY3" fmla="*/ 426342 h 565807"/>
                  <a:gd name="connsiteX4" fmla="*/ 796552 w 854291"/>
                  <a:gd name="connsiteY4" fmla="*/ 566230 h 56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4291" h="565807">
                    <a:moveTo>
                      <a:pt x="854759" y="529292"/>
                    </a:moveTo>
                    <a:lnTo>
                      <a:pt x="643653" y="395560"/>
                    </a:lnTo>
                    <a:cubicBezTo>
                      <a:pt x="432551" y="261830"/>
                      <a:pt x="10340" y="-5632"/>
                      <a:pt x="639" y="528"/>
                    </a:cubicBezTo>
                    <a:cubicBezTo>
                      <a:pt x="-9062" y="6683"/>
                      <a:pt x="393744" y="286457"/>
                      <a:pt x="595150" y="426342"/>
                    </a:cubicBezTo>
                    <a:lnTo>
                      <a:pt x="796552" y="56623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19" name="Freeform: Shape 3718">
                <a:extLst>
                  <a:ext uri="{FF2B5EF4-FFF2-40B4-BE49-F238E27FC236}">
                    <a16:creationId xmlns:a16="http://schemas.microsoft.com/office/drawing/2014/main" id="{6B673283-56FB-B41D-D267-EE043A09AEA3}"/>
                  </a:ext>
                </a:extLst>
              </p:cNvPr>
              <p:cNvSpPr/>
              <p:nvPr/>
            </p:nvSpPr>
            <p:spPr>
              <a:xfrm>
                <a:off x="9452592" y="4380152"/>
                <a:ext cx="840035" cy="574266"/>
              </a:xfrm>
              <a:custGeom>
                <a:avLst/>
                <a:gdLst>
                  <a:gd name="connsiteX0" fmla="*/ 840504 w 840035"/>
                  <a:gd name="connsiteY0" fmla="*/ 538979 h 574266"/>
                  <a:gd name="connsiteX1" fmla="*/ 632997 w 840035"/>
                  <a:gd name="connsiteY1" fmla="*/ 402876 h 574266"/>
                  <a:gd name="connsiteX2" fmla="*/ 648 w 840035"/>
                  <a:gd name="connsiteY2" fmla="*/ 518 h 574266"/>
                  <a:gd name="connsiteX3" fmla="*/ 583857 w 840035"/>
                  <a:gd name="connsiteY3" fmla="*/ 432634 h 574266"/>
                  <a:gd name="connsiteX4" fmla="*/ 781536 w 840035"/>
                  <a:gd name="connsiteY4" fmla="*/ 574688 h 57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0035" h="574266">
                    <a:moveTo>
                      <a:pt x="840504" y="538979"/>
                    </a:moveTo>
                    <a:lnTo>
                      <a:pt x="632997" y="402876"/>
                    </a:lnTo>
                    <a:cubicBezTo>
                      <a:pt x="425491" y="266773"/>
                      <a:pt x="10476" y="-5433"/>
                      <a:pt x="648" y="518"/>
                    </a:cubicBezTo>
                    <a:cubicBezTo>
                      <a:pt x="-9180" y="6469"/>
                      <a:pt x="386179" y="290581"/>
                      <a:pt x="583857" y="432634"/>
                    </a:cubicBezTo>
                    <a:lnTo>
                      <a:pt x="781536" y="57468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0" name="Freeform: Shape 3719">
                <a:extLst>
                  <a:ext uri="{FF2B5EF4-FFF2-40B4-BE49-F238E27FC236}">
                    <a16:creationId xmlns:a16="http://schemas.microsoft.com/office/drawing/2014/main" id="{E8D555DB-6DEF-EFFD-8E5C-D7F046E7ADC2}"/>
                  </a:ext>
                </a:extLst>
              </p:cNvPr>
              <p:cNvSpPr/>
              <p:nvPr/>
            </p:nvSpPr>
            <p:spPr>
              <a:xfrm>
                <a:off x="9223906" y="4456556"/>
                <a:ext cx="887593" cy="709359"/>
              </a:xfrm>
              <a:custGeom>
                <a:avLst/>
                <a:gdLst>
                  <a:gd name="connsiteX0" fmla="*/ 888076 w 887593"/>
                  <a:gd name="connsiteY0" fmla="*/ 562140 h 709359"/>
                  <a:gd name="connsiteX1" fmla="*/ 693422 w 887593"/>
                  <a:gd name="connsiteY1" fmla="*/ 415924 h 709359"/>
                  <a:gd name="connsiteX2" fmla="*/ 21337 w 887593"/>
                  <a:gd name="connsiteY2" fmla="*/ 1873 h 709359"/>
                  <a:gd name="connsiteX3" fmla="*/ 252794 w 887593"/>
                  <a:gd name="connsiteY3" fmla="*/ 538947 h 709359"/>
                  <a:gd name="connsiteX4" fmla="*/ 359321 w 887593"/>
                  <a:gd name="connsiteY4" fmla="*/ 709772 h 7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7593" h="709359">
                    <a:moveTo>
                      <a:pt x="888076" y="562140"/>
                    </a:moveTo>
                    <a:lnTo>
                      <a:pt x="693422" y="415924"/>
                    </a:lnTo>
                    <a:cubicBezTo>
                      <a:pt x="498769" y="269704"/>
                      <a:pt x="109463" y="-22732"/>
                      <a:pt x="21337" y="1873"/>
                    </a:cubicBezTo>
                    <a:cubicBezTo>
                      <a:pt x="-66788" y="26477"/>
                      <a:pt x="146267" y="368127"/>
                      <a:pt x="252794" y="538947"/>
                    </a:cubicBezTo>
                    <a:lnTo>
                      <a:pt x="359321" y="7097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1" name="Freeform: Shape 3720">
                <a:extLst>
                  <a:ext uri="{FF2B5EF4-FFF2-40B4-BE49-F238E27FC236}">
                    <a16:creationId xmlns:a16="http://schemas.microsoft.com/office/drawing/2014/main" id="{23FA88E1-8C35-95C7-FA99-51BA25973CF7}"/>
                  </a:ext>
                </a:extLst>
              </p:cNvPr>
              <p:cNvSpPr/>
              <p:nvPr/>
            </p:nvSpPr>
            <p:spPr>
              <a:xfrm>
                <a:off x="9369057" y="4424681"/>
                <a:ext cx="742442" cy="607951"/>
              </a:xfrm>
              <a:custGeom>
                <a:avLst/>
                <a:gdLst>
                  <a:gd name="connsiteX0" fmla="*/ 742920 w 742442"/>
                  <a:gd name="connsiteY0" fmla="*/ 594021 h 607951"/>
                  <a:gd name="connsiteX1" fmla="*/ 558628 w 742442"/>
                  <a:gd name="connsiteY1" fmla="*/ 445025 h 607951"/>
                  <a:gd name="connsiteX2" fmla="*/ 534 w 742442"/>
                  <a:gd name="connsiteY2" fmla="*/ 432 h 607951"/>
                  <a:gd name="connsiteX3" fmla="*/ 532509 w 742442"/>
                  <a:gd name="connsiteY3" fmla="*/ 456985 h 607951"/>
                  <a:gd name="connsiteX4" fmla="*/ 711574 w 742442"/>
                  <a:gd name="connsiteY4" fmla="*/ 608369 h 60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2442" h="607951">
                    <a:moveTo>
                      <a:pt x="742920" y="594021"/>
                    </a:moveTo>
                    <a:lnTo>
                      <a:pt x="558628" y="445025"/>
                    </a:lnTo>
                    <a:cubicBezTo>
                      <a:pt x="374339" y="296032"/>
                      <a:pt x="5758" y="-1960"/>
                      <a:pt x="534" y="432"/>
                    </a:cubicBezTo>
                    <a:cubicBezTo>
                      <a:pt x="-4690" y="2824"/>
                      <a:pt x="353443" y="305597"/>
                      <a:pt x="532509" y="456985"/>
                    </a:cubicBezTo>
                    <a:lnTo>
                      <a:pt x="711574" y="60836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2" name="Freeform: Shape 3721">
                <a:extLst>
                  <a:ext uri="{FF2B5EF4-FFF2-40B4-BE49-F238E27FC236}">
                    <a16:creationId xmlns:a16="http://schemas.microsoft.com/office/drawing/2014/main" id="{B6B2915D-0CB1-B3FC-1DC1-739B2729DA85}"/>
                  </a:ext>
                </a:extLst>
              </p:cNvPr>
              <p:cNvSpPr/>
              <p:nvPr/>
            </p:nvSpPr>
            <p:spPr>
              <a:xfrm>
                <a:off x="9321392" y="4444718"/>
                <a:ext cx="695210" cy="626985"/>
              </a:xfrm>
              <a:custGeom>
                <a:avLst/>
                <a:gdLst>
                  <a:gd name="connsiteX0" fmla="*/ 695693 w 695210"/>
                  <a:gd name="connsiteY0" fmla="*/ 615046 h 626985"/>
                  <a:gd name="connsiteX1" fmla="*/ 523248 w 695210"/>
                  <a:gd name="connsiteY1" fmla="*/ 460878 h 626985"/>
                  <a:gd name="connsiteX2" fmla="*/ 546 w 695210"/>
                  <a:gd name="connsiteY2" fmla="*/ 426 h 626985"/>
                  <a:gd name="connsiteX3" fmla="*/ 496430 w 695210"/>
                  <a:gd name="connsiteY3" fmla="*/ 471174 h 626985"/>
                  <a:gd name="connsiteX4" fmla="*/ 663510 w 695210"/>
                  <a:gd name="connsiteY4" fmla="*/ 627401 h 62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210" h="626985">
                    <a:moveTo>
                      <a:pt x="695693" y="615046"/>
                    </a:moveTo>
                    <a:lnTo>
                      <a:pt x="523248" y="460878"/>
                    </a:lnTo>
                    <a:cubicBezTo>
                      <a:pt x="350801" y="306706"/>
                      <a:pt x="5910" y="-1629"/>
                      <a:pt x="546" y="426"/>
                    </a:cubicBezTo>
                    <a:cubicBezTo>
                      <a:pt x="-4818" y="2485"/>
                      <a:pt x="329347" y="314943"/>
                      <a:pt x="496430" y="471174"/>
                    </a:cubicBezTo>
                    <a:lnTo>
                      <a:pt x="663510" y="62740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3" name="Freeform: Shape 3722">
                <a:extLst>
                  <a:ext uri="{FF2B5EF4-FFF2-40B4-BE49-F238E27FC236}">
                    <a16:creationId xmlns:a16="http://schemas.microsoft.com/office/drawing/2014/main" id="{D577F476-3A54-3367-9C91-9786760CC8FE}"/>
                  </a:ext>
                </a:extLst>
              </p:cNvPr>
              <p:cNvSpPr/>
              <p:nvPr/>
            </p:nvSpPr>
            <p:spPr>
              <a:xfrm>
                <a:off x="9305236" y="4450729"/>
                <a:ext cx="679183" cy="632649"/>
              </a:xfrm>
              <a:custGeom>
                <a:avLst/>
                <a:gdLst>
                  <a:gd name="connsiteX0" fmla="*/ 679668 w 679183"/>
                  <a:gd name="connsiteY0" fmla="*/ 621390 h 632649"/>
                  <a:gd name="connsiteX1" fmla="*/ 511242 w 679183"/>
                  <a:gd name="connsiteY1" fmla="*/ 465660 h 632649"/>
                  <a:gd name="connsiteX2" fmla="*/ 550 w 679183"/>
                  <a:gd name="connsiteY2" fmla="*/ 424 h 632649"/>
                  <a:gd name="connsiteX3" fmla="*/ 484213 w 679183"/>
                  <a:gd name="connsiteY3" fmla="*/ 475393 h 632649"/>
                  <a:gd name="connsiteX4" fmla="*/ 647236 w 679183"/>
                  <a:gd name="connsiteY4" fmla="*/ 633065 h 63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183" h="632649">
                    <a:moveTo>
                      <a:pt x="679668" y="621390"/>
                    </a:moveTo>
                    <a:lnTo>
                      <a:pt x="511242" y="465660"/>
                    </a:lnTo>
                    <a:cubicBezTo>
                      <a:pt x="342813" y="309934"/>
                      <a:pt x="5956" y="-1521"/>
                      <a:pt x="550" y="424"/>
                    </a:cubicBezTo>
                    <a:cubicBezTo>
                      <a:pt x="-4855" y="2370"/>
                      <a:pt x="321190" y="317718"/>
                      <a:pt x="484213" y="475393"/>
                    </a:cubicBezTo>
                    <a:lnTo>
                      <a:pt x="647236" y="63306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4" name="Freeform: Shape 3723">
                <a:extLst>
                  <a:ext uri="{FF2B5EF4-FFF2-40B4-BE49-F238E27FC236}">
                    <a16:creationId xmlns:a16="http://schemas.microsoft.com/office/drawing/2014/main" id="{9948CF9D-FBAB-F5A8-74C0-7E647132B608}"/>
                  </a:ext>
                </a:extLst>
              </p:cNvPr>
              <p:cNvSpPr/>
              <p:nvPr/>
            </p:nvSpPr>
            <p:spPr>
              <a:xfrm>
                <a:off x="9255356" y="4466312"/>
                <a:ext cx="663961" cy="656907"/>
              </a:xfrm>
              <a:custGeom>
                <a:avLst/>
                <a:gdLst>
                  <a:gd name="connsiteX0" fmla="*/ 565153 w 663961"/>
                  <a:gd name="connsiteY0" fmla="*/ 657321 h 656907"/>
                  <a:gd name="connsiteX1" fmla="*/ 420021 w 663961"/>
                  <a:gd name="connsiteY1" fmla="*/ 494310 h 656907"/>
                  <a:gd name="connsiteX2" fmla="*/ 1167 w 663961"/>
                  <a:gd name="connsiteY2" fmla="*/ 468 h 656907"/>
                  <a:gd name="connsiteX3" fmla="*/ 502765 w 663961"/>
                  <a:gd name="connsiteY3" fmla="*/ 470272 h 656907"/>
                  <a:gd name="connsiteX4" fmla="*/ 664450 w 663961"/>
                  <a:gd name="connsiteY4" fmla="*/ 628474 h 6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961" h="656907">
                    <a:moveTo>
                      <a:pt x="565153" y="657321"/>
                    </a:moveTo>
                    <a:lnTo>
                      <a:pt x="420021" y="494310"/>
                    </a:lnTo>
                    <a:cubicBezTo>
                      <a:pt x="274886" y="331298"/>
                      <a:pt x="-15382" y="5274"/>
                      <a:pt x="1167" y="468"/>
                    </a:cubicBezTo>
                    <a:cubicBezTo>
                      <a:pt x="17716" y="-4342"/>
                      <a:pt x="341082" y="312066"/>
                      <a:pt x="502765" y="470272"/>
                    </a:cubicBezTo>
                    <a:lnTo>
                      <a:pt x="664450" y="62847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5" name="Freeform: Shape 3724">
                <a:extLst>
                  <a:ext uri="{FF2B5EF4-FFF2-40B4-BE49-F238E27FC236}">
                    <a16:creationId xmlns:a16="http://schemas.microsoft.com/office/drawing/2014/main" id="{7B603AB5-6FEC-D2AD-93FA-E76BC5A4C0C3}"/>
                  </a:ext>
                </a:extLst>
              </p:cNvPr>
              <p:cNvSpPr/>
              <p:nvPr/>
            </p:nvSpPr>
            <p:spPr>
              <a:xfrm>
                <a:off x="9214101" y="4477499"/>
                <a:ext cx="605920" cy="661463"/>
              </a:xfrm>
              <a:custGeom>
                <a:avLst/>
                <a:gdLst>
                  <a:gd name="connsiteX0" fmla="*/ 606413 w 605920"/>
                  <a:gd name="connsiteY0" fmla="*/ 646134 h 661463"/>
                  <a:gd name="connsiteX1" fmla="*/ 457814 w 605920"/>
                  <a:gd name="connsiteY1" fmla="*/ 484051 h 661463"/>
                  <a:gd name="connsiteX2" fmla="*/ 824 w 605920"/>
                  <a:gd name="connsiteY2" fmla="*/ 428 h 661463"/>
                  <a:gd name="connsiteX3" fmla="*/ 401883 w 605920"/>
                  <a:gd name="connsiteY3" fmla="*/ 497171 h 661463"/>
                  <a:gd name="connsiteX4" fmla="*/ 539297 w 605920"/>
                  <a:gd name="connsiteY4" fmla="*/ 661876 h 66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920" h="661463">
                    <a:moveTo>
                      <a:pt x="606413" y="646134"/>
                    </a:moveTo>
                    <a:lnTo>
                      <a:pt x="457814" y="484051"/>
                    </a:lnTo>
                    <a:cubicBezTo>
                      <a:pt x="309212" y="321968"/>
                      <a:pt x="12010" y="-2198"/>
                      <a:pt x="824" y="428"/>
                    </a:cubicBezTo>
                    <a:cubicBezTo>
                      <a:pt x="-10362" y="3051"/>
                      <a:pt x="264468" y="332465"/>
                      <a:pt x="401883" y="497171"/>
                    </a:cubicBezTo>
                    <a:lnTo>
                      <a:pt x="539297" y="6618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6" name="Freeform: Shape 3725">
                <a:extLst>
                  <a:ext uri="{FF2B5EF4-FFF2-40B4-BE49-F238E27FC236}">
                    <a16:creationId xmlns:a16="http://schemas.microsoft.com/office/drawing/2014/main" id="{2BA67DB5-5D7E-64CC-4200-551CCA6C966D}"/>
                  </a:ext>
                </a:extLst>
              </p:cNvPr>
              <p:cNvSpPr/>
              <p:nvPr/>
            </p:nvSpPr>
            <p:spPr>
              <a:xfrm>
                <a:off x="9238737" y="4470951"/>
                <a:ext cx="647684" cy="660495"/>
              </a:xfrm>
              <a:custGeom>
                <a:avLst/>
                <a:gdLst>
                  <a:gd name="connsiteX0" fmla="*/ 548300 w 647684"/>
                  <a:gd name="connsiteY0" fmla="*/ 660908 h 660495"/>
                  <a:gd name="connsiteX1" fmla="*/ 407362 w 647684"/>
                  <a:gd name="connsiteY1" fmla="*/ 496909 h 660495"/>
                  <a:gd name="connsiteX2" fmla="*/ 1196 w 647684"/>
                  <a:gd name="connsiteY2" fmla="*/ 459 h 660495"/>
                  <a:gd name="connsiteX3" fmla="*/ 490592 w 647684"/>
                  <a:gd name="connsiteY3" fmla="*/ 474609 h 660495"/>
                  <a:gd name="connsiteX4" fmla="*/ 648175 w 647684"/>
                  <a:gd name="connsiteY4" fmla="*/ 634146 h 66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4" h="660495">
                    <a:moveTo>
                      <a:pt x="548300" y="660908"/>
                    </a:moveTo>
                    <a:lnTo>
                      <a:pt x="407362" y="496909"/>
                    </a:lnTo>
                    <a:cubicBezTo>
                      <a:pt x="266425" y="332913"/>
                      <a:pt x="-15450" y="4922"/>
                      <a:pt x="1196" y="459"/>
                    </a:cubicBezTo>
                    <a:cubicBezTo>
                      <a:pt x="17841" y="-3999"/>
                      <a:pt x="333009" y="315072"/>
                      <a:pt x="490592" y="474609"/>
                    </a:cubicBezTo>
                    <a:lnTo>
                      <a:pt x="648175" y="63414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7" name="Freeform: Shape 3726">
                <a:extLst>
                  <a:ext uri="{FF2B5EF4-FFF2-40B4-BE49-F238E27FC236}">
                    <a16:creationId xmlns:a16="http://schemas.microsoft.com/office/drawing/2014/main" id="{39789ADC-99F6-8A3D-6DE5-BAB0950EEF3B}"/>
                  </a:ext>
                </a:extLst>
              </p:cNvPr>
              <p:cNvSpPr/>
              <p:nvPr/>
            </p:nvSpPr>
            <p:spPr>
              <a:xfrm>
                <a:off x="9205979" y="4479567"/>
                <a:ext cx="580568" cy="659395"/>
              </a:xfrm>
              <a:custGeom>
                <a:avLst/>
                <a:gdLst>
                  <a:gd name="connsiteX0" fmla="*/ 581062 w 580568"/>
                  <a:gd name="connsiteY0" fmla="*/ 652292 h 659395"/>
                  <a:gd name="connsiteX1" fmla="*/ 437343 w 580568"/>
                  <a:gd name="connsiteY1" fmla="*/ 489009 h 659395"/>
                  <a:gd name="connsiteX2" fmla="*/ 578 w 580568"/>
                  <a:gd name="connsiteY2" fmla="*/ 416 h 659395"/>
                  <a:gd name="connsiteX3" fmla="*/ 409308 w 580568"/>
                  <a:gd name="connsiteY3" fmla="*/ 495275 h 659395"/>
                  <a:gd name="connsiteX4" fmla="*/ 547421 w 580568"/>
                  <a:gd name="connsiteY4" fmla="*/ 659808 h 65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568" h="659395">
                    <a:moveTo>
                      <a:pt x="581062" y="652292"/>
                    </a:moveTo>
                    <a:lnTo>
                      <a:pt x="437343" y="489009"/>
                    </a:lnTo>
                    <a:cubicBezTo>
                      <a:pt x="293624" y="325727"/>
                      <a:pt x="6185" y="-838"/>
                      <a:pt x="578" y="416"/>
                    </a:cubicBezTo>
                    <a:cubicBezTo>
                      <a:pt x="-5029" y="1667"/>
                      <a:pt x="271196" y="330738"/>
                      <a:pt x="409308" y="495275"/>
                    </a:cubicBezTo>
                    <a:lnTo>
                      <a:pt x="547421" y="65980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8" name="Freeform: Shape 3727">
                <a:extLst>
                  <a:ext uri="{FF2B5EF4-FFF2-40B4-BE49-F238E27FC236}">
                    <a16:creationId xmlns:a16="http://schemas.microsoft.com/office/drawing/2014/main" id="{D4F1FAE7-1AB7-297D-9A1F-186AA543471A}"/>
                  </a:ext>
                </a:extLst>
              </p:cNvPr>
              <p:cNvSpPr/>
              <p:nvPr/>
            </p:nvSpPr>
            <p:spPr>
              <a:xfrm>
                <a:off x="8872358" y="4471835"/>
                <a:ext cx="846755" cy="673941"/>
              </a:xfrm>
              <a:custGeom>
                <a:avLst/>
                <a:gdLst>
                  <a:gd name="connsiteX0" fmla="*/ 847264 w 846755"/>
                  <a:gd name="connsiteY0" fmla="*/ 674354 h 673941"/>
                  <a:gd name="connsiteX1" fmla="*/ 695653 w 846755"/>
                  <a:gd name="connsiteY1" fmla="*/ 508054 h 673941"/>
                  <a:gd name="connsiteX2" fmla="*/ 104648 w 846755"/>
                  <a:gd name="connsiteY2" fmla="*/ 584 h 673941"/>
                  <a:gd name="connsiteX3" fmla="*/ 14792 w 846755"/>
                  <a:gd name="connsiteY3" fmla="*/ 465216 h 673941"/>
                  <a:gd name="connsiteX4" fmla="*/ 30231 w 846755"/>
                  <a:gd name="connsiteY4" fmla="*/ 622950 h 67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755" h="673941">
                    <a:moveTo>
                      <a:pt x="847264" y="674354"/>
                    </a:moveTo>
                    <a:lnTo>
                      <a:pt x="695653" y="508054"/>
                    </a:lnTo>
                    <a:cubicBezTo>
                      <a:pt x="544042" y="341754"/>
                      <a:pt x="240821" y="9150"/>
                      <a:pt x="104648" y="584"/>
                    </a:cubicBezTo>
                    <a:cubicBezTo>
                      <a:pt x="-31524" y="-7986"/>
                      <a:pt x="-647" y="307482"/>
                      <a:pt x="14792" y="465216"/>
                    </a:cubicBezTo>
                    <a:lnTo>
                      <a:pt x="30231" y="62295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29" name="Freeform: Shape 3728">
                <a:extLst>
                  <a:ext uri="{FF2B5EF4-FFF2-40B4-BE49-F238E27FC236}">
                    <a16:creationId xmlns:a16="http://schemas.microsoft.com/office/drawing/2014/main" id="{B0C918A3-28FF-0EE2-B9B3-64B1AF63AE87}"/>
                  </a:ext>
                </a:extLst>
              </p:cNvPr>
              <p:cNvSpPr/>
              <p:nvPr/>
            </p:nvSpPr>
            <p:spPr>
              <a:xfrm>
                <a:off x="9218251" y="4473318"/>
                <a:ext cx="701067" cy="678563"/>
              </a:xfrm>
              <a:custGeom>
                <a:avLst/>
                <a:gdLst>
                  <a:gd name="connsiteX0" fmla="*/ 467426 w 701067"/>
                  <a:gd name="connsiteY0" fmla="*/ 678976 h 678563"/>
                  <a:gd name="connsiteX1" fmla="*/ 341955 w 701067"/>
                  <a:gd name="connsiteY1" fmla="*/ 511783 h 678563"/>
                  <a:gd name="connsiteX2" fmla="*/ 4564 w 701067"/>
                  <a:gd name="connsiteY2" fmla="*/ 626 h 678563"/>
                  <a:gd name="connsiteX3" fmla="*/ 537063 w 701067"/>
                  <a:gd name="connsiteY3" fmla="*/ 463861 h 678563"/>
                  <a:gd name="connsiteX4" fmla="*/ 701556 w 701067"/>
                  <a:gd name="connsiteY4" fmla="*/ 621467 h 6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067" h="678563">
                    <a:moveTo>
                      <a:pt x="467426" y="678976"/>
                    </a:moveTo>
                    <a:lnTo>
                      <a:pt x="341955" y="511783"/>
                    </a:lnTo>
                    <a:cubicBezTo>
                      <a:pt x="216484" y="344594"/>
                      <a:pt x="-34457" y="10209"/>
                      <a:pt x="4564" y="626"/>
                    </a:cubicBezTo>
                    <a:cubicBezTo>
                      <a:pt x="43586" y="-8960"/>
                      <a:pt x="372571" y="306255"/>
                      <a:pt x="537063" y="463861"/>
                    </a:cubicBezTo>
                    <a:lnTo>
                      <a:pt x="701556" y="62146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0" name="Freeform: Shape 3729">
                <a:extLst>
                  <a:ext uri="{FF2B5EF4-FFF2-40B4-BE49-F238E27FC236}">
                    <a16:creationId xmlns:a16="http://schemas.microsoft.com/office/drawing/2014/main" id="{B0E7E231-BC36-A1CA-3C80-F6C13A3513BE}"/>
                  </a:ext>
                </a:extLst>
              </p:cNvPr>
              <p:cNvSpPr/>
              <p:nvPr/>
            </p:nvSpPr>
            <p:spPr>
              <a:xfrm>
                <a:off x="9203683" y="4478423"/>
                <a:ext cx="649636" cy="673458"/>
              </a:xfrm>
              <a:custGeom>
                <a:avLst/>
                <a:gdLst>
                  <a:gd name="connsiteX0" fmla="*/ 481996 w 649636"/>
                  <a:gd name="connsiteY0" fmla="*/ 673870 h 673458"/>
                  <a:gd name="connsiteX1" fmla="*/ 355150 w 649636"/>
                  <a:gd name="connsiteY1" fmla="*/ 507095 h 673458"/>
                  <a:gd name="connsiteX2" fmla="*/ 2636 w 649636"/>
                  <a:gd name="connsiteY2" fmla="*/ 502 h 673458"/>
                  <a:gd name="connsiteX3" fmla="*/ 495261 w 649636"/>
                  <a:gd name="connsiteY3" fmla="*/ 475775 h 673458"/>
                  <a:gd name="connsiteX4" fmla="*/ 650129 w 649636"/>
                  <a:gd name="connsiteY4" fmla="*/ 636289 h 67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36" h="673458">
                    <a:moveTo>
                      <a:pt x="481996" y="673870"/>
                    </a:moveTo>
                    <a:lnTo>
                      <a:pt x="355150" y="507095"/>
                    </a:lnTo>
                    <a:cubicBezTo>
                      <a:pt x="228305" y="340319"/>
                      <a:pt x="-25387" y="6764"/>
                      <a:pt x="2636" y="502"/>
                    </a:cubicBezTo>
                    <a:cubicBezTo>
                      <a:pt x="30658" y="-5763"/>
                      <a:pt x="340393" y="315265"/>
                      <a:pt x="495261" y="475775"/>
                    </a:cubicBezTo>
                    <a:lnTo>
                      <a:pt x="650129" y="6362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1" name="Freeform: Shape 3730">
                <a:extLst>
                  <a:ext uri="{FF2B5EF4-FFF2-40B4-BE49-F238E27FC236}">
                    <a16:creationId xmlns:a16="http://schemas.microsoft.com/office/drawing/2014/main" id="{FC24A524-4EC6-6706-16BF-56618C60B47F}"/>
                  </a:ext>
                </a:extLst>
              </p:cNvPr>
              <p:cNvSpPr/>
              <p:nvPr/>
            </p:nvSpPr>
            <p:spPr>
              <a:xfrm>
                <a:off x="9201348" y="4477279"/>
                <a:ext cx="685073" cy="679997"/>
              </a:xfrm>
              <a:custGeom>
                <a:avLst/>
                <a:gdLst>
                  <a:gd name="connsiteX0" fmla="*/ 450283 w 685073"/>
                  <a:gd name="connsiteY0" fmla="*/ 680409 h 679997"/>
                  <a:gd name="connsiteX1" fmla="*/ 329093 w 685073"/>
                  <a:gd name="connsiteY1" fmla="*/ 512646 h 679997"/>
                  <a:gd name="connsiteX2" fmla="*/ 4734 w 685073"/>
                  <a:gd name="connsiteY2" fmla="*/ 590 h 679997"/>
                  <a:gd name="connsiteX3" fmla="*/ 525161 w 685073"/>
                  <a:gd name="connsiteY3" fmla="*/ 468817 h 679997"/>
                  <a:gd name="connsiteX4" fmla="*/ 685564 w 685073"/>
                  <a:gd name="connsiteY4" fmla="*/ 627817 h 679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73" h="679997">
                    <a:moveTo>
                      <a:pt x="450283" y="680409"/>
                    </a:moveTo>
                    <a:lnTo>
                      <a:pt x="329093" y="512646"/>
                    </a:lnTo>
                    <a:cubicBezTo>
                      <a:pt x="207902" y="344883"/>
                      <a:pt x="-34480" y="9353"/>
                      <a:pt x="4734" y="590"/>
                    </a:cubicBezTo>
                    <a:cubicBezTo>
                      <a:pt x="43948" y="-8178"/>
                      <a:pt x="364756" y="309821"/>
                      <a:pt x="525161" y="468817"/>
                    </a:cubicBezTo>
                    <a:lnTo>
                      <a:pt x="685564" y="6278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2" name="Freeform: Shape 3731">
                <a:extLst>
                  <a:ext uri="{FF2B5EF4-FFF2-40B4-BE49-F238E27FC236}">
                    <a16:creationId xmlns:a16="http://schemas.microsoft.com/office/drawing/2014/main" id="{5480C44B-5A8A-86C6-070B-2A1FBD7B3C27}"/>
                  </a:ext>
                </a:extLst>
              </p:cNvPr>
              <p:cNvSpPr/>
              <p:nvPr/>
            </p:nvSpPr>
            <p:spPr>
              <a:xfrm>
                <a:off x="9194150" y="4479742"/>
                <a:ext cx="659170" cy="677534"/>
              </a:xfrm>
              <a:custGeom>
                <a:avLst/>
                <a:gdLst>
                  <a:gd name="connsiteX0" fmla="*/ 457483 w 659170"/>
                  <a:gd name="connsiteY0" fmla="*/ 677947 h 677534"/>
                  <a:gd name="connsiteX1" fmla="*/ 335602 w 659170"/>
                  <a:gd name="connsiteY1" fmla="*/ 510381 h 677534"/>
                  <a:gd name="connsiteX2" fmla="*/ 3657 w 659170"/>
                  <a:gd name="connsiteY2" fmla="*/ 530 h 677534"/>
                  <a:gd name="connsiteX3" fmla="*/ 504085 w 659170"/>
                  <a:gd name="connsiteY3" fmla="*/ 474569 h 677534"/>
                  <a:gd name="connsiteX4" fmla="*/ 659663 w 659170"/>
                  <a:gd name="connsiteY4" fmla="*/ 634970 h 67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170" h="677534">
                    <a:moveTo>
                      <a:pt x="457483" y="677947"/>
                    </a:moveTo>
                    <a:lnTo>
                      <a:pt x="335602" y="510381"/>
                    </a:lnTo>
                    <a:cubicBezTo>
                      <a:pt x="213722" y="342819"/>
                      <a:pt x="-30039" y="7695"/>
                      <a:pt x="3657" y="530"/>
                    </a:cubicBezTo>
                    <a:cubicBezTo>
                      <a:pt x="37354" y="-6632"/>
                      <a:pt x="348508" y="314169"/>
                      <a:pt x="504085" y="474569"/>
                    </a:cubicBezTo>
                    <a:lnTo>
                      <a:pt x="659663" y="6349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3" name="Freeform: Shape 3732">
                <a:extLst>
                  <a:ext uri="{FF2B5EF4-FFF2-40B4-BE49-F238E27FC236}">
                    <a16:creationId xmlns:a16="http://schemas.microsoft.com/office/drawing/2014/main" id="{59E435E3-076A-BB1A-1248-17D1CB9640BE}"/>
                  </a:ext>
                </a:extLst>
              </p:cNvPr>
              <p:cNvSpPr/>
              <p:nvPr/>
            </p:nvSpPr>
            <p:spPr>
              <a:xfrm>
                <a:off x="9121030" y="4493933"/>
                <a:ext cx="495957" cy="671982"/>
              </a:xfrm>
              <a:custGeom>
                <a:avLst/>
                <a:gdLst>
                  <a:gd name="connsiteX0" fmla="*/ 496461 w 495957"/>
                  <a:gd name="connsiteY0" fmla="*/ 668433 h 671982"/>
                  <a:gd name="connsiteX1" fmla="*/ 373924 w 495957"/>
                  <a:gd name="connsiteY1" fmla="*/ 501262 h 671982"/>
                  <a:gd name="connsiteX2" fmla="*/ 606 w 495957"/>
                  <a:gd name="connsiteY2" fmla="*/ 412 h 671982"/>
                  <a:gd name="connsiteX3" fmla="*/ 345388 w 495957"/>
                  <a:gd name="connsiteY3" fmla="*/ 504565 h 671982"/>
                  <a:gd name="connsiteX4" fmla="*/ 462217 w 495957"/>
                  <a:gd name="connsiteY4" fmla="*/ 672394 h 67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957" h="671982">
                    <a:moveTo>
                      <a:pt x="496461" y="668433"/>
                    </a:moveTo>
                    <a:lnTo>
                      <a:pt x="373924" y="501262"/>
                    </a:lnTo>
                    <a:cubicBezTo>
                      <a:pt x="251387" y="334091"/>
                      <a:pt x="6313" y="-250"/>
                      <a:pt x="606" y="412"/>
                    </a:cubicBezTo>
                    <a:cubicBezTo>
                      <a:pt x="-5101" y="1074"/>
                      <a:pt x="228558" y="336732"/>
                      <a:pt x="345388" y="504565"/>
                    </a:cubicBezTo>
                    <a:lnTo>
                      <a:pt x="462217" y="6723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4" name="Freeform: Shape 3733">
                <a:extLst>
                  <a:ext uri="{FF2B5EF4-FFF2-40B4-BE49-F238E27FC236}">
                    <a16:creationId xmlns:a16="http://schemas.microsoft.com/office/drawing/2014/main" id="{6CCEB6E5-76D3-7C32-496F-564D45E9F739}"/>
                  </a:ext>
                </a:extLst>
              </p:cNvPr>
              <p:cNvSpPr/>
              <p:nvPr/>
            </p:nvSpPr>
            <p:spPr>
              <a:xfrm>
                <a:off x="9017799" y="4499343"/>
                <a:ext cx="392900" cy="675588"/>
              </a:xfrm>
              <a:custGeom>
                <a:avLst/>
                <a:gdLst>
                  <a:gd name="connsiteX0" fmla="*/ 393414 w 392900"/>
                  <a:gd name="connsiteY0" fmla="*/ 675999 h 675588"/>
                  <a:gd name="connsiteX1" fmla="*/ 296658 w 392900"/>
                  <a:gd name="connsiteY1" fmla="*/ 507116 h 675588"/>
                  <a:gd name="connsiteX2" fmla="*/ 646 w 392900"/>
                  <a:gd name="connsiteY2" fmla="*/ 411 h 675588"/>
                  <a:gd name="connsiteX3" fmla="*/ 267934 w 392900"/>
                  <a:gd name="connsiteY3" fmla="*/ 506816 h 675588"/>
                  <a:gd name="connsiteX4" fmla="*/ 358944 w 392900"/>
                  <a:gd name="connsiteY4" fmla="*/ 675637 h 67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00" h="675588">
                    <a:moveTo>
                      <a:pt x="393414" y="675999"/>
                    </a:moveTo>
                    <a:lnTo>
                      <a:pt x="296658" y="507116"/>
                    </a:lnTo>
                    <a:cubicBezTo>
                      <a:pt x="199903" y="338234"/>
                      <a:pt x="6392" y="469"/>
                      <a:pt x="646" y="411"/>
                    </a:cubicBezTo>
                    <a:cubicBezTo>
                      <a:pt x="-5096" y="348"/>
                      <a:pt x="176923" y="337993"/>
                      <a:pt x="267934" y="506816"/>
                    </a:cubicBezTo>
                    <a:lnTo>
                      <a:pt x="358944" y="67563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5" name="Freeform: Shape 3734">
                <a:extLst>
                  <a:ext uri="{FF2B5EF4-FFF2-40B4-BE49-F238E27FC236}">
                    <a16:creationId xmlns:a16="http://schemas.microsoft.com/office/drawing/2014/main" id="{66800B3D-EA47-A0C4-BD6B-14D56C4C3EC9}"/>
                  </a:ext>
                </a:extLst>
              </p:cNvPr>
              <p:cNvSpPr/>
              <p:nvPr/>
            </p:nvSpPr>
            <p:spPr>
              <a:xfrm>
                <a:off x="9008770" y="4499073"/>
                <a:ext cx="401929" cy="675858"/>
              </a:xfrm>
              <a:custGeom>
                <a:avLst/>
                <a:gdLst>
                  <a:gd name="connsiteX0" fmla="*/ 402443 w 401929"/>
                  <a:gd name="connsiteY0" fmla="*/ 676269 h 675858"/>
                  <a:gd name="connsiteX1" fmla="*/ 304970 w 401929"/>
                  <a:gd name="connsiteY1" fmla="*/ 507365 h 675858"/>
                  <a:gd name="connsiteX2" fmla="*/ 1062 w 401929"/>
                  <a:gd name="connsiteY2" fmla="*/ 411 h 675858"/>
                  <a:gd name="connsiteX3" fmla="*/ 247533 w 401929"/>
                  <a:gd name="connsiteY3" fmla="*/ 506162 h 675858"/>
                  <a:gd name="connsiteX4" fmla="*/ 333519 w 401929"/>
                  <a:gd name="connsiteY4" fmla="*/ 674825 h 67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29" h="675858">
                    <a:moveTo>
                      <a:pt x="402443" y="676269"/>
                    </a:moveTo>
                    <a:lnTo>
                      <a:pt x="304970" y="507365"/>
                    </a:lnTo>
                    <a:cubicBezTo>
                      <a:pt x="207496" y="338461"/>
                      <a:pt x="12550" y="652"/>
                      <a:pt x="1062" y="411"/>
                    </a:cubicBezTo>
                    <a:cubicBezTo>
                      <a:pt x="-10423" y="169"/>
                      <a:pt x="161547" y="337499"/>
                      <a:pt x="247533" y="506162"/>
                    </a:cubicBezTo>
                    <a:lnTo>
                      <a:pt x="333519" y="67482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6" name="Freeform: Shape 3735">
                <a:extLst>
                  <a:ext uri="{FF2B5EF4-FFF2-40B4-BE49-F238E27FC236}">
                    <a16:creationId xmlns:a16="http://schemas.microsoft.com/office/drawing/2014/main" id="{31747F93-17C3-3317-6B93-5134E580BF55}"/>
                  </a:ext>
                </a:extLst>
              </p:cNvPr>
              <p:cNvSpPr/>
              <p:nvPr/>
            </p:nvSpPr>
            <p:spPr>
              <a:xfrm>
                <a:off x="8999439" y="4498619"/>
                <a:ext cx="411260" cy="676312"/>
              </a:xfrm>
              <a:custGeom>
                <a:avLst/>
                <a:gdLst>
                  <a:gd name="connsiteX0" fmla="*/ 411774 w 411260"/>
                  <a:gd name="connsiteY0" fmla="*/ 676724 h 676312"/>
                  <a:gd name="connsiteX1" fmla="*/ 313584 w 411260"/>
                  <a:gd name="connsiteY1" fmla="*/ 507783 h 676312"/>
                  <a:gd name="connsiteX2" fmla="*/ 1786 w 411260"/>
                  <a:gd name="connsiteY2" fmla="*/ 411 h 676312"/>
                  <a:gd name="connsiteX3" fmla="*/ 227460 w 411260"/>
                  <a:gd name="connsiteY3" fmla="*/ 505076 h 676312"/>
                  <a:gd name="connsiteX4" fmla="*/ 308426 w 411260"/>
                  <a:gd name="connsiteY4" fmla="*/ 673476 h 67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60" h="676312">
                    <a:moveTo>
                      <a:pt x="411774" y="676724"/>
                    </a:moveTo>
                    <a:lnTo>
                      <a:pt x="313584" y="507783"/>
                    </a:lnTo>
                    <a:cubicBezTo>
                      <a:pt x="215393" y="338838"/>
                      <a:pt x="19014" y="953"/>
                      <a:pt x="1786" y="411"/>
                    </a:cubicBezTo>
                    <a:cubicBezTo>
                      <a:pt x="-15437" y="-130"/>
                      <a:pt x="146494" y="336673"/>
                      <a:pt x="227460" y="505076"/>
                    </a:cubicBezTo>
                    <a:lnTo>
                      <a:pt x="308426" y="67347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7" name="Freeform: Shape 3736">
                <a:extLst>
                  <a:ext uri="{FF2B5EF4-FFF2-40B4-BE49-F238E27FC236}">
                    <a16:creationId xmlns:a16="http://schemas.microsoft.com/office/drawing/2014/main" id="{6990BA1C-A887-62E0-4234-8265D6B11B87}"/>
                  </a:ext>
                </a:extLst>
              </p:cNvPr>
              <p:cNvSpPr/>
              <p:nvPr/>
            </p:nvSpPr>
            <p:spPr>
              <a:xfrm>
                <a:off x="8989781" y="4497988"/>
                <a:ext cx="420918" cy="676943"/>
              </a:xfrm>
              <a:custGeom>
                <a:avLst/>
                <a:gdLst>
                  <a:gd name="connsiteX0" fmla="*/ 421433 w 420918"/>
                  <a:gd name="connsiteY0" fmla="*/ 677354 h 676943"/>
                  <a:gd name="connsiteX1" fmla="*/ 322527 w 420918"/>
                  <a:gd name="connsiteY1" fmla="*/ 508358 h 676943"/>
                  <a:gd name="connsiteX2" fmla="*/ 2850 w 420918"/>
                  <a:gd name="connsiteY2" fmla="*/ 413 h 676943"/>
                  <a:gd name="connsiteX3" fmla="*/ 207754 w 420918"/>
                  <a:gd name="connsiteY3" fmla="*/ 503548 h 676943"/>
                  <a:gd name="connsiteX4" fmla="*/ 283706 w 420918"/>
                  <a:gd name="connsiteY4" fmla="*/ 671582 h 6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18" h="676943">
                    <a:moveTo>
                      <a:pt x="421433" y="677354"/>
                    </a:moveTo>
                    <a:lnTo>
                      <a:pt x="322527" y="508358"/>
                    </a:lnTo>
                    <a:cubicBezTo>
                      <a:pt x="223620" y="339363"/>
                      <a:pt x="25805" y="1375"/>
                      <a:pt x="2850" y="413"/>
                    </a:cubicBezTo>
                    <a:cubicBezTo>
                      <a:pt x="-20101" y="-549"/>
                      <a:pt x="131802" y="335515"/>
                      <a:pt x="207754" y="503548"/>
                    </a:cubicBezTo>
                    <a:lnTo>
                      <a:pt x="283706" y="67158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8" name="Freeform: Shape 3737">
                <a:extLst>
                  <a:ext uri="{FF2B5EF4-FFF2-40B4-BE49-F238E27FC236}">
                    <a16:creationId xmlns:a16="http://schemas.microsoft.com/office/drawing/2014/main" id="{9D36221B-4581-9F4E-2529-895338B4489D}"/>
                  </a:ext>
                </a:extLst>
              </p:cNvPr>
              <p:cNvSpPr/>
              <p:nvPr/>
            </p:nvSpPr>
            <p:spPr>
              <a:xfrm>
                <a:off x="8979766" y="4497173"/>
                <a:ext cx="430933" cy="677758"/>
              </a:xfrm>
              <a:custGeom>
                <a:avLst/>
                <a:gdLst>
                  <a:gd name="connsiteX0" fmla="*/ 431449 w 430933"/>
                  <a:gd name="connsiteY0" fmla="*/ 678169 h 677758"/>
                  <a:gd name="connsiteX1" fmla="*/ 331827 w 430933"/>
                  <a:gd name="connsiteY1" fmla="*/ 509107 h 677758"/>
                  <a:gd name="connsiteX2" fmla="*/ 4288 w 430933"/>
                  <a:gd name="connsiteY2" fmla="*/ 416 h 677758"/>
                  <a:gd name="connsiteX3" fmla="*/ 188455 w 430933"/>
                  <a:gd name="connsiteY3" fmla="*/ 501591 h 677758"/>
                  <a:gd name="connsiteX4" fmla="*/ 259403 w 430933"/>
                  <a:gd name="connsiteY4" fmla="*/ 669153 h 67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933" h="677758">
                    <a:moveTo>
                      <a:pt x="431449" y="678169"/>
                    </a:moveTo>
                    <a:lnTo>
                      <a:pt x="331827" y="509107"/>
                    </a:lnTo>
                    <a:cubicBezTo>
                      <a:pt x="232205" y="340042"/>
                      <a:pt x="32960" y="1919"/>
                      <a:pt x="4288" y="416"/>
                    </a:cubicBezTo>
                    <a:cubicBezTo>
                      <a:pt x="-24387" y="-1088"/>
                      <a:pt x="117508" y="334033"/>
                      <a:pt x="188455" y="501591"/>
                    </a:cubicBezTo>
                    <a:lnTo>
                      <a:pt x="259403" y="66915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39" name="Freeform: Shape 3738">
                <a:extLst>
                  <a:ext uri="{FF2B5EF4-FFF2-40B4-BE49-F238E27FC236}">
                    <a16:creationId xmlns:a16="http://schemas.microsoft.com/office/drawing/2014/main" id="{480033B8-6E56-A91C-7E39-E0AC76BD19A4}"/>
                  </a:ext>
                </a:extLst>
              </p:cNvPr>
              <p:cNvSpPr/>
              <p:nvPr/>
            </p:nvSpPr>
            <p:spPr>
              <a:xfrm>
                <a:off x="8969356" y="4496177"/>
                <a:ext cx="441343" cy="678754"/>
              </a:xfrm>
              <a:custGeom>
                <a:avLst/>
                <a:gdLst>
                  <a:gd name="connsiteX0" fmla="*/ 441858 w 441343"/>
                  <a:gd name="connsiteY0" fmla="*/ 679166 h 678754"/>
                  <a:gd name="connsiteX1" fmla="*/ 341523 w 441343"/>
                  <a:gd name="connsiteY1" fmla="*/ 510020 h 678754"/>
                  <a:gd name="connsiteX2" fmla="*/ 6136 w 441343"/>
                  <a:gd name="connsiteY2" fmla="*/ 421 h 678754"/>
                  <a:gd name="connsiteX3" fmla="*/ 169616 w 441343"/>
                  <a:gd name="connsiteY3" fmla="*/ 499204 h 678754"/>
                  <a:gd name="connsiteX4" fmla="*/ 235570 w 441343"/>
                  <a:gd name="connsiteY4" fmla="*/ 666189 h 67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343" h="678754">
                    <a:moveTo>
                      <a:pt x="441858" y="679166"/>
                    </a:moveTo>
                    <a:lnTo>
                      <a:pt x="341523" y="510020"/>
                    </a:lnTo>
                    <a:cubicBezTo>
                      <a:pt x="241188" y="340874"/>
                      <a:pt x="40517" y="2586"/>
                      <a:pt x="6136" y="421"/>
                    </a:cubicBezTo>
                    <a:cubicBezTo>
                      <a:pt x="-28246" y="-1740"/>
                      <a:pt x="103662" y="332224"/>
                      <a:pt x="169616" y="499204"/>
                    </a:cubicBezTo>
                    <a:lnTo>
                      <a:pt x="235570" y="6661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0" name="Freeform: Shape 3739">
                <a:extLst>
                  <a:ext uri="{FF2B5EF4-FFF2-40B4-BE49-F238E27FC236}">
                    <a16:creationId xmlns:a16="http://schemas.microsoft.com/office/drawing/2014/main" id="{2CE1BB0E-3DB0-96AE-C215-C118FADFBF13}"/>
                  </a:ext>
                </a:extLst>
              </p:cNvPr>
              <p:cNvSpPr/>
              <p:nvPr/>
            </p:nvSpPr>
            <p:spPr>
              <a:xfrm>
                <a:off x="8958519" y="4495001"/>
                <a:ext cx="452180" cy="679930"/>
              </a:xfrm>
              <a:custGeom>
                <a:avLst/>
                <a:gdLst>
                  <a:gd name="connsiteX0" fmla="*/ 452696 w 452180"/>
                  <a:gd name="connsiteY0" fmla="*/ 680342 h 679930"/>
                  <a:gd name="connsiteX1" fmla="*/ 351649 w 452180"/>
                  <a:gd name="connsiteY1" fmla="*/ 511101 h 679930"/>
                  <a:gd name="connsiteX2" fmla="*/ 8436 w 452180"/>
                  <a:gd name="connsiteY2" fmla="*/ 430 h 679930"/>
                  <a:gd name="connsiteX3" fmla="*/ 151281 w 452180"/>
                  <a:gd name="connsiteY3" fmla="*/ 496386 h 679930"/>
                  <a:gd name="connsiteX4" fmla="*/ 212254 w 452180"/>
                  <a:gd name="connsiteY4" fmla="*/ 662686 h 67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80" h="679930">
                    <a:moveTo>
                      <a:pt x="452696" y="680342"/>
                    </a:moveTo>
                    <a:lnTo>
                      <a:pt x="351649" y="511101"/>
                    </a:lnTo>
                    <a:cubicBezTo>
                      <a:pt x="250602" y="341856"/>
                      <a:pt x="48509" y="3371"/>
                      <a:pt x="8436" y="430"/>
                    </a:cubicBezTo>
                    <a:cubicBezTo>
                      <a:pt x="-31637" y="-2514"/>
                      <a:pt x="90308" y="330086"/>
                      <a:pt x="151281" y="496386"/>
                    </a:cubicBezTo>
                    <a:lnTo>
                      <a:pt x="212254" y="6626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1" name="Freeform: Shape 3740">
                <a:extLst>
                  <a:ext uri="{FF2B5EF4-FFF2-40B4-BE49-F238E27FC236}">
                    <a16:creationId xmlns:a16="http://schemas.microsoft.com/office/drawing/2014/main" id="{1BD830B0-7FA8-F513-B7C3-EA68A8F926C8}"/>
                  </a:ext>
                </a:extLst>
              </p:cNvPr>
              <p:cNvSpPr/>
              <p:nvPr/>
            </p:nvSpPr>
            <p:spPr>
              <a:xfrm>
                <a:off x="8947207" y="4493637"/>
                <a:ext cx="463492" cy="681294"/>
              </a:xfrm>
              <a:custGeom>
                <a:avLst/>
                <a:gdLst>
                  <a:gd name="connsiteX0" fmla="*/ 464009 w 463492"/>
                  <a:gd name="connsiteY0" fmla="*/ 681705 h 681294"/>
                  <a:gd name="connsiteX1" fmla="*/ 362253 w 463492"/>
                  <a:gd name="connsiteY1" fmla="*/ 512351 h 681294"/>
                  <a:gd name="connsiteX2" fmla="*/ 11238 w 463492"/>
                  <a:gd name="connsiteY2" fmla="*/ 444 h 681294"/>
                  <a:gd name="connsiteX3" fmla="*/ 133513 w 463492"/>
                  <a:gd name="connsiteY3" fmla="*/ 493141 h 681294"/>
                  <a:gd name="connsiteX4" fmla="*/ 189521 w 463492"/>
                  <a:gd name="connsiteY4" fmla="*/ 658655 h 6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492" h="681294">
                    <a:moveTo>
                      <a:pt x="464009" y="681705"/>
                    </a:moveTo>
                    <a:lnTo>
                      <a:pt x="362253" y="512351"/>
                    </a:lnTo>
                    <a:cubicBezTo>
                      <a:pt x="260497" y="342996"/>
                      <a:pt x="56984" y="4284"/>
                      <a:pt x="11238" y="444"/>
                    </a:cubicBezTo>
                    <a:cubicBezTo>
                      <a:pt x="-34511" y="-3397"/>
                      <a:pt x="77506" y="327627"/>
                      <a:pt x="133513" y="493141"/>
                    </a:cubicBezTo>
                    <a:lnTo>
                      <a:pt x="189521" y="6586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2" name="Freeform: Shape 3741">
                <a:extLst>
                  <a:ext uri="{FF2B5EF4-FFF2-40B4-BE49-F238E27FC236}">
                    <a16:creationId xmlns:a16="http://schemas.microsoft.com/office/drawing/2014/main" id="{E5A3AC83-C24E-2160-5E43-3A3D6A413680}"/>
                  </a:ext>
                </a:extLst>
              </p:cNvPr>
              <p:cNvSpPr/>
              <p:nvPr/>
            </p:nvSpPr>
            <p:spPr>
              <a:xfrm>
                <a:off x="8935369" y="4492092"/>
                <a:ext cx="475330" cy="682839"/>
              </a:xfrm>
              <a:custGeom>
                <a:avLst/>
                <a:gdLst>
                  <a:gd name="connsiteX0" fmla="*/ 475847 w 475330"/>
                  <a:gd name="connsiteY0" fmla="*/ 683250 h 682839"/>
                  <a:gd name="connsiteX1" fmla="*/ 373384 w 475330"/>
                  <a:gd name="connsiteY1" fmla="*/ 513768 h 682839"/>
                  <a:gd name="connsiteX2" fmla="*/ 14594 w 475330"/>
                  <a:gd name="connsiteY2" fmla="*/ 464 h 682839"/>
                  <a:gd name="connsiteX3" fmla="*/ 116372 w 475330"/>
                  <a:gd name="connsiteY3" fmla="*/ 489474 h 682839"/>
                  <a:gd name="connsiteX4" fmla="*/ 167432 w 475330"/>
                  <a:gd name="connsiteY4" fmla="*/ 654095 h 68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330" h="682839">
                    <a:moveTo>
                      <a:pt x="475847" y="683250"/>
                    </a:moveTo>
                    <a:lnTo>
                      <a:pt x="373384" y="513768"/>
                    </a:lnTo>
                    <a:cubicBezTo>
                      <a:pt x="270922" y="344286"/>
                      <a:pt x="65995" y="5321"/>
                      <a:pt x="14594" y="464"/>
                    </a:cubicBezTo>
                    <a:cubicBezTo>
                      <a:pt x="-36810" y="-4397"/>
                      <a:pt x="65311" y="324849"/>
                      <a:pt x="116372" y="489474"/>
                    </a:cubicBezTo>
                    <a:lnTo>
                      <a:pt x="167432" y="6540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3" name="Freeform: Shape 3742">
                <a:extLst>
                  <a:ext uri="{FF2B5EF4-FFF2-40B4-BE49-F238E27FC236}">
                    <a16:creationId xmlns:a16="http://schemas.microsoft.com/office/drawing/2014/main" id="{6CCD7CEE-669C-2F0D-3877-38CE54E199F5}"/>
                  </a:ext>
                </a:extLst>
              </p:cNvPr>
              <p:cNvSpPr/>
              <p:nvPr/>
            </p:nvSpPr>
            <p:spPr>
              <a:xfrm>
                <a:off x="8922948" y="4490360"/>
                <a:ext cx="487751" cy="684571"/>
              </a:xfrm>
              <a:custGeom>
                <a:avLst/>
                <a:gdLst>
                  <a:gd name="connsiteX0" fmla="*/ 488268 w 487751"/>
                  <a:gd name="connsiteY0" fmla="*/ 684983 h 684571"/>
                  <a:gd name="connsiteX1" fmla="*/ 385101 w 487751"/>
                  <a:gd name="connsiteY1" fmla="*/ 515358 h 684571"/>
                  <a:gd name="connsiteX2" fmla="*/ 18566 w 487751"/>
                  <a:gd name="connsiteY2" fmla="*/ 492 h 684571"/>
                  <a:gd name="connsiteX3" fmla="*/ 99929 w 487751"/>
                  <a:gd name="connsiteY3" fmla="*/ 485387 h 684571"/>
                  <a:gd name="connsiteX4" fmla="*/ 146062 w 487751"/>
                  <a:gd name="connsiteY4" fmla="*/ 649014 h 68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51" h="684571">
                    <a:moveTo>
                      <a:pt x="488268" y="684983"/>
                    </a:moveTo>
                    <a:lnTo>
                      <a:pt x="385101" y="515358"/>
                    </a:lnTo>
                    <a:cubicBezTo>
                      <a:pt x="281935" y="345733"/>
                      <a:pt x="75603" y="6487"/>
                      <a:pt x="18566" y="492"/>
                    </a:cubicBezTo>
                    <a:cubicBezTo>
                      <a:pt x="-38467" y="-5503"/>
                      <a:pt x="53796" y="321757"/>
                      <a:pt x="99929" y="485387"/>
                    </a:cubicBezTo>
                    <a:lnTo>
                      <a:pt x="146062" y="64901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4" name="Freeform: Shape 3743">
                <a:extLst>
                  <a:ext uri="{FF2B5EF4-FFF2-40B4-BE49-F238E27FC236}">
                    <a16:creationId xmlns:a16="http://schemas.microsoft.com/office/drawing/2014/main" id="{D239D5B1-04F1-A443-5556-69A94967ED6D}"/>
                  </a:ext>
                </a:extLst>
              </p:cNvPr>
              <p:cNvSpPr/>
              <p:nvPr/>
            </p:nvSpPr>
            <p:spPr>
              <a:xfrm>
                <a:off x="8909877" y="4488442"/>
                <a:ext cx="500822" cy="686489"/>
              </a:xfrm>
              <a:custGeom>
                <a:avLst/>
                <a:gdLst>
                  <a:gd name="connsiteX0" fmla="*/ 501339 w 500822"/>
                  <a:gd name="connsiteY0" fmla="*/ 686901 h 686489"/>
                  <a:gd name="connsiteX1" fmla="*/ 397472 w 500822"/>
                  <a:gd name="connsiteY1" fmla="*/ 517119 h 686489"/>
                  <a:gd name="connsiteX2" fmla="*/ 23229 w 500822"/>
                  <a:gd name="connsiteY2" fmla="*/ 530 h 686489"/>
                  <a:gd name="connsiteX3" fmla="*/ 84267 w 500822"/>
                  <a:gd name="connsiteY3" fmla="*/ 480879 h 686489"/>
                  <a:gd name="connsiteX4" fmla="*/ 125491 w 500822"/>
                  <a:gd name="connsiteY4" fmla="*/ 643416 h 68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822" h="686489">
                    <a:moveTo>
                      <a:pt x="501339" y="686901"/>
                    </a:moveTo>
                    <a:lnTo>
                      <a:pt x="397472" y="517119"/>
                    </a:lnTo>
                    <a:cubicBezTo>
                      <a:pt x="293604" y="347340"/>
                      <a:pt x="85869" y="7780"/>
                      <a:pt x="23229" y="530"/>
                    </a:cubicBezTo>
                    <a:cubicBezTo>
                      <a:pt x="-39415" y="-6719"/>
                      <a:pt x="43038" y="318346"/>
                      <a:pt x="84267" y="480879"/>
                    </a:cubicBezTo>
                    <a:lnTo>
                      <a:pt x="125491" y="6434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5" name="Freeform: Shape 3744">
                <a:extLst>
                  <a:ext uri="{FF2B5EF4-FFF2-40B4-BE49-F238E27FC236}">
                    <a16:creationId xmlns:a16="http://schemas.microsoft.com/office/drawing/2014/main" id="{EE3B9A21-58CF-426E-2486-5D1277E6BBA6}"/>
                  </a:ext>
                </a:extLst>
              </p:cNvPr>
              <p:cNvSpPr/>
              <p:nvPr/>
            </p:nvSpPr>
            <p:spPr>
              <a:xfrm>
                <a:off x="8896080" y="4486336"/>
                <a:ext cx="514619" cy="688595"/>
              </a:xfrm>
              <a:custGeom>
                <a:avLst/>
                <a:gdLst>
                  <a:gd name="connsiteX0" fmla="*/ 515138 w 514619"/>
                  <a:gd name="connsiteY0" fmla="*/ 689006 h 688595"/>
                  <a:gd name="connsiteX1" fmla="*/ 410573 w 514619"/>
                  <a:gd name="connsiteY1" fmla="*/ 519056 h 688595"/>
                  <a:gd name="connsiteX2" fmla="*/ 28658 w 514619"/>
                  <a:gd name="connsiteY2" fmla="*/ 580 h 688595"/>
                  <a:gd name="connsiteX3" fmla="*/ 69470 w 514619"/>
                  <a:gd name="connsiteY3" fmla="*/ 475962 h 688595"/>
                  <a:gd name="connsiteX4" fmla="*/ 105816 w 514619"/>
                  <a:gd name="connsiteY4" fmla="*/ 637295 h 6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619" h="688595">
                    <a:moveTo>
                      <a:pt x="515138" y="689006"/>
                    </a:moveTo>
                    <a:lnTo>
                      <a:pt x="410573" y="519056"/>
                    </a:lnTo>
                    <a:cubicBezTo>
                      <a:pt x="306008" y="349102"/>
                      <a:pt x="96876" y="9198"/>
                      <a:pt x="28658" y="580"/>
                    </a:cubicBezTo>
                    <a:cubicBezTo>
                      <a:pt x="-39563" y="-8037"/>
                      <a:pt x="33124" y="314629"/>
                      <a:pt x="69470" y="475962"/>
                    </a:cubicBezTo>
                    <a:lnTo>
                      <a:pt x="105816" y="6372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6" name="Freeform: Shape 3745">
                <a:extLst>
                  <a:ext uri="{FF2B5EF4-FFF2-40B4-BE49-F238E27FC236}">
                    <a16:creationId xmlns:a16="http://schemas.microsoft.com/office/drawing/2014/main" id="{B9593F10-EDCE-8FCB-7D49-8B7BBD461A49}"/>
                  </a:ext>
                </a:extLst>
              </p:cNvPr>
              <p:cNvSpPr/>
              <p:nvPr/>
            </p:nvSpPr>
            <p:spPr>
              <a:xfrm>
                <a:off x="8881461" y="4484040"/>
                <a:ext cx="529238" cy="690891"/>
              </a:xfrm>
              <a:custGeom>
                <a:avLst/>
                <a:gdLst>
                  <a:gd name="connsiteX0" fmla="*/ 529756 w 529238"/>
                  <a:gd name="connsiteY0" fmla="*/ 691302 h 690891"/>
                  <a:gd name="connsiteX1" fmla="*/ 424498 w 529238"/>
                  <a:gd name="connsiteY1" fmla="*/ 521165 h 690891"/>
                  <a:gd name="connsiteX2" fmla="*/ 34953 w 529238"/>
                  <a:gd name="connsiteY2" fmla="*/ 645 h 690891"/>
                  <a:gd name="connsiteX3" fmla="*/ 55647 w 529238"/>
                  <a:gd name="connsiteY3" fmla="*/ 470639 h 690891"/>
                  <a:gd name="connsiteX4" fmla="*/ 87136 w 529238"/>
                  <a:gd name="connsiteY4" fmla="*/ 630670 h 69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238" h="690891">
                    <a:moveTo>
                      <a:pt x="529756" y="691302"/>
                    </a:moveTo>
                    <a:lnTo>
                      <a:pt x="424498" y="521165"/>
                    </a:lnTo>
                    <a:cubicBezTo>
                      <a:pt x="319239" y="351025"/>
                      <a:pt x="108723" y="10751"/>
                      <a:pt x="34953" y="645"/>
                    </a:cubicBezTo>
                    <a:cubicBezTo>
                      <a:pt x="-38817" y="-9461"/>
                      <a:pt x="24159" y="310605"/>
                      <a:pt x="55647" y="470639"/>
                    </a:cubicBezTo>
                    <a:lnTo>
                      <a:pt x="87136" y="63067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7" name="Freeform: Shape 3746">
                <a:extLst>
                  <a:ext uri="{FF2B5EF4-FFF2-40B4-BE49-F238E27FC236}">
                    <a16:creationId xmlns:a16="http://schemas.microsoft.com/office/drawing/2014/main" id="{50F64730-D04F-ACFE-C8F8-F2CDF2A34381}"/>
                  </a:ext>
                </a:extLst>
              </p:cNvPr>
              <p:cNvSpPr/>
              <p:nvPr/>
            </p:nvSpPr>
            <p:spPr>
              <a:xfrm>
                <a:off x="8865915" y="4481556"/>
                <a:ext cx="544784" cy="693375"/>
              </a:xfrm>
              <a:custGeom>
                <a:avLst/>
                <a:gdLst>
                  <a:gd name="connsiteX0" fmla="*/ 545303 w 544784"/>
                  <a:gd name="connsiteY0" fmla="*/ 693787 h 693375"/>
                  <a:gd name="connsiteX1" fmla="*/ 439355 w 544784"/>
                  <a:gd name="connsiteY1" fmla="*/ 523449 h 693375"/>
                  <a:gd name="connsiteX2" fmla="*/ 42222 w 544784"/>
                  <a:gd name="connsiteY2" fmla="*/ 727 h 693375"/>
                  <a:gd name="connsiteX3" fmla="*/ 42917 w 544784"/>
                  <a:gd name="connsiteY3" fmla="*/ 464909 h 693375"/>
                  <a:gd name="connsiteX4" fmla="*/ 69581 w 544784"/>
                  <a:gd name="connsiteY4" fmla="*/ 623539 h 69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784" h="693375">
                    <a:moveTo>
                      <a:pt x="545303" y="693787"/>
                    </a:moveTo>
                    <a:lnTo>
                      <a:pt x="439355" y="523449"/>
                    </a:lnTo>
                    <a:cubicBezTo>
                      <a:pt x="333407" y="353111"/>
                      <a:pt x="121512" y="12434"/>
                      <a:pt x="42222" y="727"/>
                    </a:cubicBezTo>
                    <a:cubicBezTo>
                      <a:pt x="-37063" y="-10982"/>
                      <a:pt x="16257" y="306279"/>
                      <a:pt x="42917" y="464909"/>
                    </a:cubicBezTo>
                    <a:lnTo>
                      <a:pt x="69581" y="62353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8" name="Freeform: Shape 3747">
                <a:extLst>
                  <a:ext uri="{FF2B5EF4-FFF2-40B4-BE49-F238E27FC236}">
                    <a16:creationId xmlns:a16="http://schemas.microsoft.com/office/drawing/2014/main" id="{320AB32B-9684-102D-851D-40F00EFCC681}"/>
                  </a:ext>
                </a:extLst>
              </p:cNvPr>
              <p:cNvSpPr/>
              <p:nvPr/>
            </p:nvSpPr>
            <p:spPr>
              <a:xfrm>
                <a:off x="7952078" y="4192259"/>
                <a:ext cx="1252332" cy="969695"/>
              </a:xfrm>
              <a:custGeom>
                <a:avLst/>
                <a:gdLst>
                  <a:gd name="connsiteX0" fmla="*/ 1252890 w 1252332"/>
                  <a:gd name="connsiteY0" fmla="*/ 970117 h 969695"/>
                  <a:gd name="connsiteX1" fmla="*/ 1156548 w 1252332"/>
                  <a:gd name="connsiteY1" fmla="*/ 784731 h 969695"/>
                  <a:gd name="connsiteX2" fmla="*/ 658801 w 1252332"/>
                  <a:gd name="connsiteY2" fmla="*/ 83507 h 969695"/>
                  <a:gd name="connsiteX3" fmla="*/ 112940 w 1252332"/>
                  <a:gd name="connsiteY3" fmla="*/ 59404 h 969695"/>
                  <a:gd name="connsiteX4" fmla="*/ 557 w 1252332"/>
                  <a:gd name="connsiteY4" fmla="*/ 99721 h 96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2" h="969695">
                    <a:moveTo>
                      <a:pt x="1252890" y="970117"/>
                    </a:moveTo>
                    <a:lnTo>
                      <a:pt x="1156548" y="784731"/>
                    </a:lnTo>
                    <a:cubicBezTo>
                      <a:pt x="1060208" y="599346"/>
                      <a:pt x="867525" y="228575"/>
                      <a:pt x="658801" y="83507"/>
                    </a:cubicBezTo>
                    <a:cubicBezTo>
                      <a:pt x="450080" y="-61557"/>
                      <a:pt x="225320" y="19082"/>
                      <a:pt x="112940" y="59404"/>
                    </a:cubicBezTo>
                    <a:lnTo>
                      <a:pt x="557" y="997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49" name="Freeform: Shape 3748">
                <a:extLst>
                  <a:ext uri="{FF2B5EF4-FFF2-40B4-BE49-F238E27FC236}">
                    <a16:creationId xmlns:a16="http://schemas.microsoft.com/office/drawing/2014/main" id="{E5A123E8-CD21-6017-A286-E89D904986E8}"/>
                  </a:ext>
                </a:extLst>
              </p:cNvPr>
              <p:cNvSpPr/>
              <p:nvPr/>
            </p:nvSpPr>
            <p:spPr>
              <a:xfrm>
                <a:off x="7936431" y="4175751"/>
                <a:ext cx="1233827" cy="981525"/>
              </a:xfrm>
              <a:custGeom>
                <a:avLst/>
                <a:gdLst>
                  <a:gd name="connsiteX0" fmla="*/ 1234386 w 1233827"/>
                  <a:gd name="connsiteY0" fmla="*/ 981948 h 981525"/>
                  <a:gd name="connsiteX1" fmla="*/ 1142700 w 1233827"/>
                  <a:gd name="connsiteY1" fmla="*/ 796602 h 981525"/>
                  <a:gd name="connsiteX2" fmla="*/ 661999 w 1233827"/>
                  <a:gd name="connsiteY2" fmla="*/ 91168 h 981525"/>
                  <a:gd name="connsiteX3" fmla="*/ 114508 w 1233827"/>
                  <a:gd name="connsiteY3" fmla="*/ 49578 h 981525"/>
                  <a:gd name="connsiteX4" fmla="*/ 559 w 1233827"/>
                  <a:gd name="connsiteY4" fmla="*/ 85517 h 98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827" h="981525">
                    <a:moveTo>
                      <a:pt x="1234386" y="981948"/>
                    </a:moveTo>
                    <a:lnTo>
                      <a:pt x="1142700" y="796602"/>
                    </a:lnTo>
                    <a:cubicBezTo>
                      <a:pt x="1051014" y="611261"/>
                      <a:pt x="867637" y="240574"/>
                      <a:pt x="661999" y="91168"/>
                    </a:cubicBezTo>
                    <a:cubicBezTo>
                      <a:pt x="456361" y="-58237"/>
                      <a:pt x="228460" y="13642"/>
                      <a:pt x="114508" y="49578"/>
                    </a:cubicBezTo>
                    <a:lnTo>
                      <a:pt x="559" y="8551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0" name="Freeform: Shape 3749">
                <a:extLst>
                  <a:ext uri="{FF2B5EF4-FFF2-40B4-BE49-F238E27FC236}">
                    <a16:creationId xmlns:a16="http://schemas.microsoft.com/office/drawing/2014/main" id="{CB1E7FBF-701A-E474-7C2A-96B2E845DFEF}"/>
                  </a:ext>
                </a:extLst>
              </p:cNvPr>
              <p:cNvSpPr/>
              <p:nvPr/>
            </p:nvSpPr>
            <p:spPr>
              <a:xfrm>
                <a:off x="7921427" y="4158379"/>
                <a:ext cx="1214784" cy="993502"/>
              </a:xfrm>
              <a:custGeom>
                <a:avLst/>
                <a:gdLst>
                  <a:gd name="connsiteX0" fmla="*/ 1215345 w 1214784"/>
                  <a:gd name="connsiteY0" fmla="*/ 993925 h 993502"/>
                  <a:gd name="connsiteX1" fmla="*/ 1128310 w 1214784"/>
                  <a:gd name="connsiteY1" fmla="*/ 808723 h 993502"/>
                  <a:gd name="connsiteX2" fmla="*/ 664744 w 1214784"/>
                  <a:gd name="connsiteY2" fmla="*/ 99433 h 993502"/>
                  <a:gd name="connsiteX3" fmla="*/ 115990 w 1214784"/>
                  <a:gd name="connsiteY3" fmla="*/ 40330 h 993502"/>
                  <a:gd name="connsiteX4" fmla="*/ 560 w 1214784"/>
                  <a:gd name="connsiteY4" fmla="*/ 71855 h 9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784" h="993502">
                    <a:moveTo>
                      <a:pt x="1215345" y="993925"/>
                    </a:moveTo>
                    <a:lnTo>
                      <a:pt x="1128310" y="808723"/>
                    </a:lnTo>
                    <a:cubicBezTo>
                      <a:pt x="1041276" y="623520"/>
                      <a:pt x="867207" y="253111"/>
                      <a:pt x="664744" y="99433"/>
                    </a:cubicBezTo>
                    <a:cubicBezTo>
                      <a:pt x="462277" y="-54244"/>
                      <a:pt x="231421" y="8805"/>
                      <a:pt x="115990" y="40330"/>
                    </a:cubicBezTo>
                    <a:lnTo>
                      <a:pt x="560" y="7185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1" name="Freeform: Shape 3750">
                <a:extLst>
                  <a:ext uri="{FF2B5EF4-FFF2-40B4-BE49-F238E27FC236}">
                    <a16:creationId xmlns:a16="http://schemas.microsoft.com/office/drawing/2014/main" id="{F7C98303-DC96-E8FB-B8B9-AF0030977012}"/>
                  </a:ext>
                </a:extLst>
              </p:cNvPr>
              <p:cNvSpPr/>
              <p:nvPr/>
            </p:nvSpPr>
            <p:spPr>
              <a:xfrm>
                <a:off x="7880363" y="4101251"/>
                <a:ext cx="1221921" cy="1044525"/>
              </a:xfrm>
              <a:custGeom>
                <a:avLst/>
                <a:gdLst>
                  <a:gd name="connsiteX0" fmla="*/ 1222484 w 1221921"/>
                  <a:gd name="connsiteY0" fmla="*/ 1044951 h 1044525"/>
                  <a:gd name="connsiteX1" fmla="*/ 1139543 w 1221921"/>
                  <a:gd name="connsiteY1" fmla="*/ 858662 h 1044525"/>
                  <a:gd name="connsiteX2" fmla="*/ 687061 w 1221921"/>
                  <a:gd name="connsiteY2" fmla="*/ 131315 h 1044525"/>
                  <a:gd name="connsiteX3" fmla="*/ 121275 w 1221921"/>
                  <a:gd name="connsiteY3" fmla="*/ 16276 h 1044525"/>
                  <a:gd name="connsiteX4" fmla="*/ 563 w 1221921"/>
                  <a:gd name="connsiteY4" fmla="*/ 34089 h 104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921" h="1044525">
                    <a:moveTo>
                      <a:pt x="1222484" y="1044951"/>
                    </a:moveTo>
                    <a:lnTo>
                      <a:pt x="1139543" y="858662"/>
                    </a:lnTo>
                    <a:cubicBezTo>
                      <a:pt x="1056600" y="672373"/>
                      <a:pt x="890717" y="299792"/>
                      <a:pt x="687061" y="131315"/>
                    </a:cubicBezTo>
                    <a:cubicBezTo>
                      <a:pt x="483406" y="-37161"/>
                      <a:pt x="241983" y="-1536"/>
                      <a:pt x="121275" y="16276"/>
                    </a:cubicBezTo>
                    <a:lnTo>
                      <a:pt x="563" y="340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2" name="Freeform: Shape 3751">
                <a:extLst>
                  <a:ext uri="{FF2B5EF4-FFF2-40B4-BE49-F238E27FC236}">
                    <a16:creationId xmlns:a16="http://schemas.microsoft.com/office/drawing/2014/main" id="{A96D78D6-F019-E817-A045-709FB21537F3}"/>
                  </a:ext>
                </a:extLst>
              </p:cNvPr>
              <p:cNvSpPr/>
              <p:nvPr/>
            </p:nvSpPr>
            <p:spPr>
              <a:xfrm>
                <a:off x="8763699" y="4456399"/>
                <a:ext cx="138382" cy="637973"/>
              </a:xfrm>
              <a:custGeom>
                <a:avLst/>
                <a:gdLst>
                  <a:gd name="connsiteX0" fmla="*/ 138922 w 138382"/>
                  <a:gd name="connsiteY0" fmla="*/ 638389 h 637973"/>
                  <a:gd name="connsiteX1" fmla="*/ 105784 w 138382"/>
                  <a:gd name="connsiteY1" fmla="*/ 479356 h 637973"/>
                  <a:gd name="connsiteX2" fmla="*/ 913 w 138382"/>
                  <a:gd name="connsiteY2" fmla="*/ 423 h 637973"/>
                  <a:gd name="connsiteX3" fmla="*/ 78557 w 138382"/>
                  <a:gd name="connsiteY3" fmla="*/ 470194 h 637973"/>
                  <a:gd name="connsiteX4" fmla="*/ 106252 w 138382"/>
                  <a:gd name="connsiteY4" fmla="*/ 627394 h 63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2" h="637973">
                    <a:moveTo>
                      <a:pt x="138922" y="638389"/>
                    </a:moveTo>
                    <a:lnTo>
                      <a:pt x="105784" y="479356"/>
                    </a:lnTo>
                    <a:cubicBezTo>
                      <a:pt x="72642" y="320324"/>
                      <a:pt x="6359" y="2255"/>
                      <a:pt x="913" y="423"/>
                    </a:cubicBezTo>
                    <a:cubicBezTo>
                      <a:pt x="-4530" y="-1410"/>
                      <a:pt x="50861" y="312990"/>
                      <a:pt x="78557" y="470194"/>
                    </a:cubicBezTo>
                    <a:lnTo>
                      <a:pt x="106252" y="6273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3" name="Freeform: Shape 3752">
                <a:extLst>
                  <a:ext uri="{FF2B5EF4-FFF2-40B4-BE49-F238E27FC236}">
                    <a16:creationId xmlns:a16="http://schemas.microsoft.com/office/drawing/2014/main" id="{EC19C9E6-BCCB-1201-6630-3A5156D27B8D}"/>
                  </a:ext>
                </a:extLst>
              </p:cNvPr>
              <p:cNvSpPr/>
              <p:nvPr/>
            </p:nvSpPr>
            <p:spPr>
              <a:xfrm>
                <a:off x="8754331" y="4453450"/>
                <a:ext cx="147749" cy="640922"/>
              </a:xfrm>
              <a:custGeom>
                <a:avLst/>
                <a:gdLst>
                  <a:gd name="connsiteX0" fmla="*/ 148289 w 147749"/>
                  <a:gd name="connsiteY0" fmla="*/ 641337 h 640922"/>
                  <a:gd name="connsiteX1" fmla="*/ 114475 w 147749"/>
                  <a:gd name="connsiteY1" fmla="*/ 482060 h 640922"/>
                  <a:gd name="connsiteX2" fmla="*/ 2172 w 147749"/>
                  <a:gd name="connsiteY2" fmla="*/ 449 h 640922"/>
                  <a:gd name="connsiteX3" fmla="*/ 60222 w 147749"/>
                  <a:gd name="connsiteY3" fmla="*/ 463168 h 640922"/>
                  <a:gd name="connsiteX4" fmla="*/ 83188 w 147749"/>
                  <a:gd name="connsiteY4" fmla="*/ 618668 h 6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749" h="640922">
                    <a:moveTo>
                      <a:pt x="148289" y="641337"/>
                    </a:moveTo>
                    <a:lnTo>
                      <a:pt x="114475" y="482060"/>
                    </a:lnTo>
                    <a:cubicBezTo>
                      <a:pt x="80657" y="322786"/>
                      <a:pt x="13024" y="4231"/>
                      <a:pt x="2172" y="449"/>
                    </a:cubicBezTo>
                    <a:cubicBezTo>
                      <a:pt x="-8676" y="-3329"/>
                      <a:pt x="37256" y="307669"/>
                      <a:pt x="60222" y="463168"/>
                    </a:cubicBezTo>
                    <a:lnTo>
                      <a:pt x="83188" y="6186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4" name="Freeform: Shape 3753">
                <a:extLst>
                  <a:ext uri="{FF2B5EF4-FFF2-40B4-BE49-F238E27FC236}">
                    <a16:creationId xmlns:a16="http://schemas.microsoft.com/office/drawing/2014/main" id="{826E8977-1D0B-E798-9BEE-4E8FD5184672}"/>
                  </a:ext>
                </a:extLst>
              </p:cNvPr>
              <p:cNvSpPr/>
              <p:nvPr/>
            </p:nvSpPr>
            <p:spPr>
              <a:xfrm>
                <a:off x="8743874" y="4450316"/>
                <a:ext cx="158206" cy="644057"/>
              </a:xfrm>
              <a:custGeom>
                <a:avLst/>
                <a:gdLst>
                  <a:gd name="connsiteX0" fmla="*/ 158747 w 158206"/>
                  <a:gd name="connsiteY0" fmla="*/ 644472 h 644057"/>
                  <a:gd name="connsiteX1" fmla="*/ 124259 w 158206"/>
                  <a:gd name="connsiteY1" fmla="*/ 484939 h 644057"/>
                  <a:gd name="connsiteX2" fmla="*/ 4586 w 158206"/>
                  <a:gd name="connsiteY2" fmla="*/ 497 h 644057"/>
                  <a:gd name="connsiteX3" fmla="*/ 43189 w 158206"/>
                  <a:gd name="connsiteY3" fmla="*/ 455751 h 644057"/>
                  <a:gd name="connsiteX4" fmla="*/ 61462 w 158206"/>
                  <a:gd name="connsiteY4" fmla="*/ 609447 h 64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06" h="644057">
                    <a:moveTo>
                      <a:pt x="158747" y="644472"/>
                    </a:moveTo>
                    <a:lnTo>
                      <a:pt x="124259" y="484939"/>
                    </a:lnTo>
                    <a:cubicBezTo>
                      <a:pt x="89775" y="325405"/>
                      <a:pt x="20800" y="6334"/>
                      <a:pt x="4586" y="497"/>
                    </a:cubicBezTo>
                    <a:cubicBezTo>
                      <a:pt x="-11628" y="-5341"/>
                      <a:pt x="24915" y="302055"/>
                      <a:pt x="43189" y="455751"/>
                    </a:cubicBezTo>
                    <a:lnTo>
                      <a:pt x="61462" y="6094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5" name="Freeform: Shape 3754">
                <a:extLst>
                  <a:ext uri="{FF2B5EF4-FFF2-40B4-BE49-F238E27FC236}">
                    <a16:creationId xmlns:a16="http://schemas.microsoft.com/office/drawing/2014/main" id="{27FC97FB-6BC8-7269-8F96-8BE3048D7F2C}"/>
                  </a:ext>
                </a:extLst>
              </p:cNvPr>
              <p:cNvSpPr/>
              <p:nvPr/>
            </p:nvSpPr>
            <p:spPr>
              <a:xfrm>
                <a:off x="8731934" y="4446987"/>
                <a:ext cx="170146" cy="647386"/>
              </a:xfrm>
              <a:custGeom>
                <a:avLst/>
                <a:gdLst>
                  <a:gd name="connsiteX0" fmla="*/ 170687 w 170146"/>
                  <a:gd name="connsiteY0" fmla="*/ 647801 h 647386"/>
                  <a:gd name="connsiteX1" fmla="*/ 135538 w 170146"/>
                  <a:gd name="connsiteY1" fmla="*/ 487997 h 647386"/>
                  <a:gd name="connsiteX2" fmla="*/ 8546 w 170146"/>
                  <a:gd name="connsiteY2" fmla="*/ 571 h 647386"/>
                  <a:gd name="connsiteX3" fmla="*/ 27869 w 170146"/>
                  <a:gd name="connsiteY3" fmla="*/ 447954 h 647386"/>
                  <a:gd name="connsiteX4" fmla="*/ 41486 w 170146"/>
                  <a:gd name="connsiteY4" fmla="*/ 599751 h 64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146" h="647386">
                    <a:moveTo>
                      <a:pt x="170687" y="647801"/>
                    </a:moveTo>
                    <a:lnTo>
                      <a:pt x="135538" y="487997"/>
                    </a:lnTo>
                    <a:cubicBezTo>
                      <a:pt x="100384" y="328189"/>
                      <a:pt x="30082" y="8577"/>
                      <a:pt x="8546" y="571"/>
                    </a:cubicBezTo>
                    <a:cubicBezTo>
                      <a:pt x="-12986" y="-7440"/>
                      <a:pt x="14248" y="296156"/>
                      <a:pt x="27869" y="447954"/>
                    </a:cubicBezTo>
                    <a:lnTo>
                      <a:pt x="41486" y="59975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6" name="Freeform: Shape 3755">
                <a:extLst>
                  <a:ext uri="{FF2B5EF4-FFF2-40B4-BE49-F238E27FC236}">
                    <a16:creationId xmlns:a16="http://schemas.microsoft.com/office/drawing/2014/main" id="{BE2493EE-7FAC-9DAD-8322-F4AC128DD64C}"/>
                  </a:ext>
                </a:extLst>
              </p:cNvPr>
              <p:cNvSpPr/>
              <p:nvPr/>
            </p:nvSpPr>
            <p:spPr>
              <a:xfrm>
                <a:off x="8717925" y="4443460"/>
                <a:ext cx="184155" cy="650912"/>
              </a:xfrm>
              <a:custGeom>
                <a:avLst/>
                <a:gdLst>
                  <a:gd name="connsiteX0" fmla="*/ 184697 w 184155"/>
                  <a:gd name="connsiteY0" fmla="*/ 651328 h 650912"/>
                  <a:gd name="connsiteX1" fmla="*/ 148885 w 184155"/>
                  <a:gd name="connsiteY1" fmla="*/ 491238 h 650912"/>
                  <a:gd name="connsiteX2" fmla="*/ 14648 w 184155"/>
                  <a:gd name="connsiteY2" fmla="*/ 674 h 650912"/>
                  <a:gd name="connsiteX3" fmla="*/ 14856 w 184155"/>
                  <a:gd name="connsiteY3" fmla="*/ 439787 h 650912"/>
                  <a:gd name="connsiteX4" fmla="*/ 23861 w 184155"/>
                  <a:gd name="connsiteY4" fmla="*/ 589587 h 650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55" h="650912">
                    <a:moveTo>
                      <a:pt x="184697" y="651328"/>
                    </a:moveTo>
                    <a:lnTo>
                      <a:pt x="148885" y="491238"/>
                    </a:lnTo>
                    <a:cubicBezTo>
                      <a:pt x="113077" y="331145"/>
                      <a:pt x="41454" y="10962"/>
                      <a:pt x="14648" y="674"/>
                    </a:cubicBezTo>
                    <a:cubicBezTo>
                      <a:pt x="-12159" y="-9615"/>
                      <a:pt x="5851" y="289986"/>
                      <a:pt x="14856" y="439787"/>
                    </a:cubicBezTo>
                    <a:lnTo>
                      <a:pt x="23861" y="5895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7" name="Freeform: Shape 3756">
                <a:extLst>
                  <a:ext uri="{FF2B5EF4-FFF2-40B4-BE49-F238E27FC236}">
                    <a16:creationId xmlns:a16="http://schemas.microsoft.com/office/drawing/2014/main" id="{0E566AC2-A1F4-F012-6FE5-3DCBB58FCBAA}"/>
                  </a:ext>
                </a:extLst>
              </p:cNvPr>
              <p:cNvSpPr/>
              <p:nvPr/>
            </p:nvSpPr>
            <p:spPr>
              <a:xfrm>
                <a:off x="8700891" y="4439735"/>
                <a:ext cx="201189" cy="654637"/>
              </a:xfrm>
              <a:custGeom>
                <a:avLst/>
                <a:gdLst>
                  <a:gd name="connsiteX0" fmla="*/ 201732 w 201189"/>
                  <a:gd name="connsiteY0" fmla="*/ 655053 h 654637"/>
                  <a:gd name="connsiteX1" fmla="*/ 165269 w 201189"/>
                  <a:gd name="connsiteY1" fmla="*/ 494664 h 654637"/>
                  <a:gd name="connsiteX2" fmla="*/ 23848 w 201189"/>
                  <a:gd name="connsiteY2" fmla="*/ 811 h 654637"/>
                  <a:gd name="connsiteX3" fmla="*/ 5117 w 201189"/>
                  <a:gd name="connsiteY3" fmla="*/ 431256 h 654637"/>
                  <a:gd name="connsiteX4" fmla="*/ 9550 w 201189"/>
                  <a:gd name="connsiteY4" fmla="*/ 578964 h 65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189" h="654637">
                    <a:moveTo>
                      <a:pt x="201732" y="655053"/>
                    </a:moveTo>
                    <a:lnTo>
                      <a:pt x="165269" y="494664"/>
                    </a:lnTo>
                    <a:cubicBezTo>
                      <a:pt x="128806" y="334274"/>
                      <a:pt x="55878" y="13495"/>
                      <a:pt x="23848" y="811"/>
                    </a:cubicBezTo>
                    <a:cubicBezTo>
                      <a:pt x="-8185" y="-11870"/>
                      <a:pt x="684" y="283547"/>
                      <a:pt x="5117" y="431256"/>
                    </a:cubicBezTo>
                    <a:lnTo>
                      <a:pt x="9550" y="5789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8" name="Freeform: Shape 3757">
                <a:extLst>
                  <a:ext uri="{FF2B5EF4-FFF2-40B4-BE49-F238E27FC236}">
                    <a16:creationId xmlns:a16="http://schemas.microsoft.com/office/drawing/2014/main" id="{4B85A245-4789-8C97-A54F-E48AA8CFB6D1}"/>
                  </a:ext>
                </a:extLst>
              </p:cNvPr>
              <p:cNvSpPr/>
              <p:nvPr/>
            </p:nvSpPr>
            <p:spPr>
              <a:xfrm>
                <a:off x="8678865" y="4435810"/>
                <a:ext cx="223216" cy="658562"/>
              </a:xfrm>
              <a:custGeom>
                <a:avLst/>
                <a:gdLst>
                  <a:gd name="connsiteX0" fmla="*/ 223758 w 223216"/>
                  <a:gd name="connsiteY0" fmla="*/ 658978 h 658562"/>
                  <a:gd name="connsiteX1" fmla="*/ 186648 w 223216"/>
                  <a:gd name="connsiteY1" fmla="*/ 498278 h 658562"/>
                  <a:gd name="connsiteX2" fmla="*/ 38113 w 223216"/>
                  <a:gd name="connsiteY2" fmla="*/ 987 h 658562"/>
                  <a:gd name="connsiteX3" fmla="*/ 634 w 223216"/>
                  <a:gd name="connsiteY3" fmla="*/ 422365 h 658562"/>
                  <a:gd name="connsiteX4" fmla="*/ 542 w 223216"/>
                  <a:gd name="connsiteY4" fmla="*/ 567886 h 65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16" h="658562">
                    <a:moveTo>
                      <a:pt x="223758" y="658978"/>
                    </a:moveTo>
                    <a:lnTo>
                      <a:pt x="186648" y="498278"/>
                    </a:lnTo>
                    <a:cubicBezTo>
                      <a:pt x="149538" y="337574"/>
                      <a:pt x="75318" y="16170"/>
                      <a:pt x="38113" y="987"/>
                    </a:cubicBezTo>
                    <a:cubicBezTo>
                      <a:pt x="912" y="-14196"/>
                      <a:pt x="729" y="276847"/>
                      <a:pt x="634" y="422365"/>
                    </a:cubicBezTo>
                    <a:lnTo>
                      <a:pt x="542" y="5678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59" name="Freeform: Shape 3758">
                <a:extLst>
                  <a:ext uri="{FF2B5EF4-FFF2-40B4-BE49-F238E27FC236}">
                    <a16:creationId xmlns:a16="http://schemas.microsoft.com/office/drawing/2014/main" id="{B128C6B5-BD83-1CC9-F859-D298D53ADEFD}"/>
                  </a:ext>
                </a:extLst>
              </p:cNvPr>
              <p:cNvSpPr/>
              <p:nvPr/>
            </p:nvSpPr>
            <p:spPr>
              <a:xfrm>
                <a:off x="7907078" y="4129973"/>
                <a:ext cx="802821" cy="888311"/>
              </a:xfrm>
              <a:custGeom>
                <a:avLst/>
                <a:gdLst>
                  <a:gd name="connsiteX0" fmla="*/ 803397 w 802821"/>
                  <a:gd name="connsiteY0" fmla="*/ 888740 h 888311"/>
                  <a:gd name="connsiteX1" fmla="*/ 778236 w 802821"/>
                  <a:gd name="connsiteY1" fmla="*/ 722367 h 888311"/>
                  <a:gd name="connsiteX2" fmla="*/ 568941 w 802821"/>
                  <a:gd name="connsiteY2" fmla="*/ 86610 h 888311"/>
                  <a:gd name="connsiteX3" fmla="*/ 109213 w 802821"/>
                  <a:gd name="connsiteY3" fmla="*/ 39185 h 888311"/>
                  <a:gd name="connsiteX4" fmla="*/ 575 w 802821"/>
                  <a:gd name="connsiteY4" fmla="*/ 68922 h 88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821" h="888311">
                    <a:moveTo>
                      <a:pt x="803397" y="888740"/>
                    </a:moveTo>
                    <a:lnTo>
                      <a:pt x="778236" y="722367"/>
                    </a:lnTo>
                    <a:cubicBezTo>
                      <a:pt x="753072" y="555993"/>
                      <a:pt x="702747" y="223247"/>
                      <a:pt x="568941" y="86610"/>
                    </a:cubicBezTo>
                    <a:cubicBezTo>
                      <a:pt x="435138" y="-50023"/>
                      <a:pt x="217855" y="9449"/>
                      <a:pt x="109213" y="39185"/>
                    </a:cubicBezTo>
                    <a:lnTo>
                      <a:pt x="575" y="6892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0" name="Freeform: Shape 3759">
                <a:extLst>
                  <a:ext uri="{FF2B5EF4-FFF2-40B4-BE49-F238E27FC236}">
                    <a16:creationId xmlns:a16="http://schemas.microsoft.com/office/drawing/2014/main" id="{42931402-68AA-6162-83EE-09A1ABF896B9}"/>
                  </a:ext>
                </a:extLst>
              </p:cNvPr>
              <p:cNvSpPr/>
              <p:nvPr/>
            </p:nvSpPr>
            <p:spPr>
              <a:xfrm>
                <a:off x="8120803" y="2506650"/>
                <a:ext cx="527349" cy="2480982"/>
              </a:xfrm>
              <a:custGeom>
                <a:avLst/>
                <a:gdLst>
                  <a:gd name="connsiteX0" fmla="*/ 527919 w 527349"/>
                  <a:gd name="connsiteY0" fmla="*/ 2481468 h 2480982"/>
                  <a:gd name="connsiteX1" fmla="*/ 516215 w 527349"/>
                  <a:gd name="connsiteY1" fmla="*/ 2284316 h 2480982"/>
                  <a:gd name="connsiteX2" fmla="*/ 393206 w 527349"/>
                  <a:gd name="connsiteY2" fmla="*/ 1279373 h 2480982"/>
                  <a:gd name="connsiteX3" fmla="*/ 76754 w 527349"/>
                  <a:gd name="connsiteY3" fmla="*/ 216836 h 2480982"/>
                  <a:gd name="connsiteX4" fmla="*/ 570 w 527349"/>
                  <a:gd name="connsiteY4" fmla="*/ 485 h 248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49" h="2480982">
                    <a:moveTo>
                      <a:pt x="527919" y="2481468"/>
                    </a:moveTo>
                    <a:lnTo>
                      <a:pt x="516215" y="2284316"/>
                    </a:lnTo>
                    <a:cubicBezTo>
                      <a:pt x="504507" y="2087168"/>
                      <a:pt x="481098" y="1692871"/>
                      <a:pt x="393206" y="1279373"/>
                    </a:cubicBezTo>
                    <a:cubicBezTo>
                      <a:pt x="305314" y="865876"/>
                      <a:pt x="152942" y="433183"/>
                      <a:pt x="76754" y="216836"/>
                    </a:cubicBezTo>
                    <a:lnTo>
                      <a:pt x="570" y="48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1" name="Freeform: Shape 3760">
                <a:extLst>
                  <a:ext uri="{FF2B5EF4-FFF2-40B4-BE49-F238E27FC236}">
                    <a16:creationId xmlns:a16="http://schemas.microsoft.com/office/drawing/2014/main" id="{12FC57AF-6D0B-AB5B-E71F-198DACB28D34}"/>
                  </a:ext>
                </a:extLst>
              </p:cNvPr>
              <p:cNvSpPr/>
              <p:nvPr/>
            </p:nvSpPr>
            <p:spPr>
              <a:xfrm>
                <a:off x="8309363" y="2305855"/>
                <a:ext cx="308408" cy="2665487"/>
              </a:xfrm>
              <a:custGeom>
                <a:avLst/>
                <a:gdLst>
                  <a:gd name="connsiteX0" fmla="*/ 308974 w 308408"/>
                  <a:gd name="connsiteY0" fmla="*/ 2665980 h 2665487"/>
                  <a:gd name="connsiteX1" fmla="*/ 305627 w 308408"/>
                  <a:gd name="connsiteY1" fmla="*/ 2467024 h 2665487"/>
                  <a:gd name="connsiteX2" fmla="*/ 244187 w 308408"/>
                  <a:gd name="connsiteY2" fmla="*/ 1425904 h 2665487"/>
                  <a:gd name="connsiteX3" fmla="*/ 48622 w 308408"/>
                  <a:gd name="connsiteY3" fmla="*/ 245782 h 2665487"/>
                  <a:gd name="connsiteX4" fmla="*/ 565 w 308408"/>
                  <a:gd name="connsiteY4" fmla="*/ 493 h 266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08" h="2665487">
                    <a:moveTo>
                      <a:pt x="308974" y="2665980"/>
                    </a:moveTo>
                    <a:lnTo>
                      <a:pt x="305627" y="2467024"/>
                    </a:lnTo>
                    <a:cubicBezTo>
                      <a:pt x="302280" y="2268066"/>
                      <a:pt x="295587" y="1870152"/>
                      <a:pt x="244187" y="1425904"/>
                    </a:cubicBezTo>
                    <a:cubicBezTo>
                      <a:pt x="192783" y="981655"/>
                      <a:pt x="96676" y="491075"/>
                      <a:pt x="48622" y="245782"/>
                    </a:cubicBezTo>
                    <a:lnTo>
                      <a:pt x="565" y="49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2" name="Freeform: Shape 3761">
                <a:extLst>
                  <a:ext uri="{FF2B5EF4-FFF2-40B4-BE49-F238E27FC236}">
                    <a16:creationId xmlns:a16="http://schemas.microsoft.com/office/drawing/2014/main" id="{AD682F61-AECC-0102-8C3E-CA421C407D25}"/>
                  </a:ext>
                </a:extLst>
              </p:cNvPr>
              <p:cNvSpPr/>
              <p:nvPr/>
            </p:nvSpPr>
            <p:spPr>
              <a:xfrm>
                <a:off x="7835027" y="3940585"/>
                <a:ext cx="415241" cy="194330"/>
              </a:xfrm>
              <a:custGeom>
                <a:avLst/>
                <a:gdLst>
                  <a:gd name="connsiteX0" fmla="*/ 594 w 415241"/>
                  <a:gd name="connsiteY0" fmla="*/ 64614 h 194330"/>
                  <a:gd name="connsiteX1" fmla="*/ 102461 w 415241"/>
                  <a:gd name="connsiteY1" fmla="*/ 44728 h 194330"/>
                  <a:gd name="connsiteX2" fmla="*/ 415614 w 415241"/>
                  <a:gd name="connsiteY2" fmla="*/ 6758 h 194330"/>
                  <a:gd name="connsiteX3" fmla="*/ 140237 w 415241"/>
                  <a:gd name="connsiteY3" fmla="*/ 153212 h 194330"/>
                  <a:gd name="connsiteX4" fmla="*/ 45930 w 415241"/>
                  <a:gd name="connsiteY4" fmla="*/ 194795 h 19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241" h="194330">
                    <a:moveTo>
                      <a:pt x="594" y="64614"/>
                    </a:moveTo>
                    <a:lnTo>
                      <a:pt x="102461" y="44728"/>
                    </a:lnTo>
                    <a:cubicBezTo>
                      <a:pt x="204326" y="24838"/>
                      <a:pt x="408058" y="-14935"/>
                      <a:pt x="415614" y="6758"/>
                    </a:cubicBezTo>
                    <a:cubicBezTo>
                      <a:pt x="423171" y="28455"/>
                      <a:pt x="234548" y="111625"/>
                      <a:pt x="140237" y="153212"/>
                    </a:cubicBezTo>
                    <a:lnTo>
                      <a:pt x="45930" y="1947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3" name="Freeform: Shape 3762">
                <a:extLst>
                  <a:ext uri="{FF2B5EF4-FFF2-40B4-BE49-F238E27FC236}">
                    <a16:creationId xmlns:a16="http://schemas.microsoft.com/office/drawing/2014/main" id="{EF12DAE5-7858-88E9-EAE2-8AAC434BA23F}"/>
                  </a:ext>
                </a:extLst>
              </p:cNvPr>
              <p:cNvSpPr/>
              <p:nvPr/>
            </p:nvSpPr>
            <p:spPr>
              <a:xfrm>
                <a:off x="7825412" y="3931686"/>
                <a:ext cx="425987" cy="235144"/>
              </a:xfrm>
              <a:custGeom>
                <a:avLst/>
                <a:gdLst>
                  <a:gd name="connsiteX0" fmla="*/ 594 w 425987"/>
                  <a:gd name="connsiteY0" fmla="*/ 40410 h 235144"/>
                  <a:gd name="connsiteX1" fmla="*/ 104133 w 425987"/>
                  <a:gd name="connsiteY1" fmla="*/ 26014 h 235144"/>
                  <a:gd name="connsiteX2" fmla="*/ 426082 w 425987"/>
                  <a:gd name="connsiteY2" fmla="*/ 15359 h 235144"/>
                  <a:gd name="connsiteX3" fmla="*/ 160778 w 425987"/>
                  <a:gd name="connsiteY3" fmla="*/ 188682 h 235144"/>
                  <a:gd name="connsiteX4" fmla="*/ 68570 w 425987"/>
                  <a:gd name="connsiteY4" fmla="*/ 235609 h 23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987" h="235144">
                    <a:moveTo>
                      <a:pt x="594" y="40410"/>
                    </a:moveTo>
                    <a:lnTo>
                      <a:pt x="104133" y="26014"/>
                    </a:lnTo>
                    <a:cubicBezTo>
                      <a:pt x="207672" y="11618"/>
                      <a:pt x="414751" y="-17171"/>
                      <a:pt x="426082" y="15359"/>
                    </a:cubicBezTo>
                    <a:cubicBezTo>
                      <a:pt x="437410" y="47894"/>
                      <a:pt x="252990" y="141751"/>
                      <a:pt x="160778" y="188682"/>
                    </a:cubicBezTo>
                    <a:lnTo>
                      <a:pt x="68570" y="23560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4" name="Freeform: Shape 3763">
                <a:extLst>
                  <a:ext uri="{FF2B5EF4-FFF2-40B4-BE49-F238E27FC236}">
                    <a16:creationId xmlns:a16="http://schemas.microsoft.com/office/drawing/2014/main" id="{095E9A85-A639-3E84-F46A-7DEC8F962244}"/>
                  </a:ext>
                </a:extLst>
              </p:cNvPr>
              <p:cNvSpPr/>
              <p:nvPr/>
            </p:nvSpPr>
            <p:spPr>
              <a:xfrm>
                <a:off x="7816491" y="3918219"/>
                <a:ext cx="436495" cy="280246"/>
              </a:xfrm>
              <a:custGeom>
                <a:avLst/>
                <a:gdLst>
                  <a:gd name="connsiteX0" fmla="*/ 594 w 436495"/>
                  <a:gd name="connsiteY0" fmla="*/ 20578 h 280246"/>
                  <a:gd name="connsiteX1" fmla="*/ 105717 w 436495"/>
                  <a:gd name="connsiteY1" fmla="*/ 11697 h 280246"/>
                  <a:gd name="connsiteX2" fmla="*/ 436196 w 436495"/>
                  <a:gd name="connsiteY2" fmla="*/ 28413 h 280246"/>
                  <a:gd name="connsiteX3" fmla="*/ 181210 w 436495"/>
                  <a:gd name="connsiteY3" fmla="*/ 228476 h 280246"/>
                  <a:gd name="connsiteX4" fmla="*/ 91182 w 436495"/>
                  <a:gd name="connsiteY4" fmla="*/ 280710 h 28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495" h="280246">
                    <a:moveTo>
                      <a:pt x="594" y="20578"/>
                    </a:moveTo>
                    <a:lnTo>
                      <a:pt x="105717" y="11697"/>
                    </a:lnTo>
                    <a:cubicBezTo>
                      <a:pt x="210844" y="2817"/>
                      <a:pt x="421097" y="-14945"/>
                      <a:pt x="436196" y="28413"/>
                    </a:cubicBezTo>
                    <a:cubicBezTo>
                      <a:pt x="451294" y="71766"/>
                      <a:pt x="271238" y="176238"/>
                      <a:pt x="181210" y="228476"/>
                    </a:cubicBezTo>
                    <a:lnTo>
                      <a:pt x="91182" y="28071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5" name="Freeform: Shape 3764">
                <a:extLst>
                  <a:ext uri="{FF2B5EF4-FFF2-40B4-BE49-F238E27FC236}">
                    <a16:creationId xmlns:a16="http://schemas.microsoft.com/office/drawing/2014/main" id="{E9D901E5-5F35-F5AD-0680-6B12B15458A0}"/>
                  </a:ext>
                </a:extLst>
              </p:cNvPr>
              <p:cNvSpPr/>
              <p:nvPr/>
            </p:nvSpPr>
            <p:spPr>
              <a:xfrm>
                <a:off x="7808265" y="3899322"/>
                <a:ext cx="446766" cy="330489"/>
              </a:xfrm>
              <a:custGeom>
                <a:avLst/>
                <a:gdLst>
                  <a:gd name="connsiteX0" fmla="*/ 594 w 446766"/>
                  <a:gd name="connsiteY0" fmla="*/ 6000 h 330489"/>
                  <a:gd name="connsiteX1" fmla="*/ 107221 w 446766"/>
                  <a:gd name="connsiteY1" fmla="*/ 2654 h 330489"/>
                  <a:gd name="connsiteX2" fmla="*/ 445955 w 446766"/>
                  <a:gd name="connsiteY2" fmla="*/ 46775 h 330489"/>
                  <a:gd name="connsiteX3" fmla="*/ 201521 w 446766"/>
                  <a:gd name="connsiteY3" fmla="*/ 273448 h 330489"/>
                  <a:gd name="connsiteX4" fmla="*/ 113757 w 446766"/>
                  <a:gd name="connsiteY4" fmla="*/ 330952 h 33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766" h="330489">
                    <a:moveTo>
                      <a:pt x="594" y="6000"/>
                    </a:moveTo>
                    <a:lnTo>
                      <a:pt x="107221" y="2654"/>
                    </a:lnTo>
                    <a:cubicBezTo>
                      <a:pt x="213843" y="-693"/>
                      <a:pt x="427092" y="-7383"/>
                      <a:pt x="445955" y="46775"/>
                    </a:cubicBezTo>
                    <a:cubicBezTo>
                      <a:pt x="464813" y="100933"/>
                      <a:pt x="289285" y="215943"/>
                      <a:pt x="201521" y="273448"/>
                    </a:cubicBezTo>
                    <a:lnTo>
                      <a:pt x="113757" y="33095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6" name="Freeform: Shape 3765">
                <a:extLst>
                  <a:ext uri="{FF2B5EF4-FFF2-40B4-BE49-F238E27FC236}">
                    <a16:creationId xmlns:a16="http://schemas.microsoft.com/office/drawing/2014/main" id="{5606DBF5-C5C3-C8FA-9D54-F7E211B1F246}"/>
                  </a:ext>
                </a:extLst>
              </p:cNvPr>
              <p:cNvSpPr/>
              <p:nvPr/>
            </p:nvSpPr>
            <p:spPr>
              <a:xfrm>
                <a:off x="7800748" y="3869680"/>
                <a:ext cx="438112" cy="233051"/>
              </a:xfrm>
              <a:custGeom>
                <a:avLst/>
                <a:gdLst>
                  <a:gd name="connsiteX0" fmla="*/ 595 w 438112"/>
                  <a:gd name="connsiteY0" fmla="*/ 2007 h 233051"/>
                  <a:gd name="connsiteX1" fmla="*/ 107203 w 438112"/>
                  <a:gd name="connsiteY1" fmla="*/ 919 h 233051"/>
                  <a:gd name="connsiteX2" fmla="*/ 438234 w 438112"/>
                  <a:gd name="connsiteY2" fmla="*/ 36244 h 233051"/>
                  <a:gd name="connsiteX3" fmla="*/ 163252 w 438112"/>
                  <a:gd name="connsiteY3" fmla="*/ 193850 h 233051"/>
                  <a:gd name="connsiteX4" fmla="*/ 67855 w 438112"/>
                  <a:gd name="connsiteY4" fmla="*/ 233521 h 2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12" h="233051">
                    <a:moveTo>
                      <a:pt x="595" y="2007"/>
                    </a:moveTo>
                    <a:lnTo>
                      <a:pt x="107203" y="919"/>
                    </a:lnTo>
                    <a:cubicBezTo>
                      <a:pt x="213811" y="-168"/>
                      <a:pt x="427024" y="-2342"/>
                      <a:pt x="438234" y="36244"/>
                    </a:cubicBezTo>
                    <a:cubicBezTo>
                      <a:pt x="449445" y="74828"/>
                      <a:pt x="258650" y="154176"/>
                      <a:pt x="163252" y="193850"/>
                    </a:cubicBezTo>
                    <a:lnTo>
                      <a:pt x="67855" y="23352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7" name="Freeform: Shape 3766">
                <a:extLst>
                  <a:ext uri="{FF2B5EF4-FFF2-40B4-BE49-F238E27FC236}">
                    <a16:creationId xmlns:a16="http://schemas.microsoft.com/office/drawing/2014/main" id="{6E63ACE6-946F-DD02-2DE0-0FAB6F666AD8}"/>
                  </a:ext>
                </a:extLst>
              </p:cNvPr>
              <p:cNvSpPr/>
              <p:nvPr/>
            </p:nvSpPr>
            <p:spPr>
              <a:xfrm>
                <a:off x="7793934" y="3837426"/>
                <a:ext cx="440235" cy="232873"/>
              </a:xfrm>
              <a:custGeom>
                <a:avLst/>
                <a:gdLst>
                  <a:gd name="connsiteX0" fmla="*/ 595 w 440235"/>
                  <a:gd name="connsiteY0" fmla="*/ 471 h 232873"/>
                  <a:gd name="connsiteX1" fmla="*/ 107953 w 440235"/>
                  <a:gd name="connsiteY1" fmla="*/ 3636 h 232873"/>
                  <a:gd name="connsiteX2" fmla="*/ 440429 w 440235"/>
                  <a:gd name="connsiteY2" fmla="*/ 51943 h 232873"/>
                  <a:gd name="connsiteX3" fmla="*/ 159950 w 440235"/>
                  <a:gd name="connsiteY3" fmla="*/ 197698 h 232873"/>
                  <a:gd name="connsiteX4" fmla="*/ 62994 w 440235"/>
                  <a:gd name="connsiteY4" fmla="*/ 233345 h 23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235" h="232873">
                    <a:moveTo>
                      <a:pt x="595" y="471"/>
                    </a:moveTo>
                    <a:lnTo>
                      <a:pt x="107953" y="3636"/>
                    </a:lnTo>
                    <a:cubicBezTo>
                      <a:pt x="215311" y="6801"/>
                      <a:pt x="430027" y="13131"/>
                      <a:pt x="440429" y="51943"/>
                    </a:cubicBezTo>
                    <a:cubicBezTo>
                      <a:pt x="450828" y="90757"/>
                      <a:pt x="256909" y="162051"/>
                      <a:pt x="159950" y="197698"/>
                    </a:cubicBezTo>
                    <a:lnTo>
                      <a:pt x="62994" y="23334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8" name="Freeform: Shape 3767">
                <a:extLst>
                  <a:ext uri="{FF2B5EF4-FFF2-40B4-BE49-F238E27FC236}">
                    <a16:creationId xmlns:a16="http://schemas.microsoft.com/office/drawing/2014/main" id="{F074DDAE-F4D3-B349-17ED-76753B8F35D7}"/>
                  </a:ext>
                </a:extLst>
              </p:cNvPr>
              <p:cNvSpPr/>
              <p:nvPr/>
            </p:nvSpPr>
            <p:spPr>
              <a:xfrm>
                <a:off x="7787830" y="3803499"/>
                <a:ext cx="441999" cy="234130"/>
              </a:xfrm>
              <a:custGeom>
                <a:avLst/>
                <a:gdLst>
                  <a:gd name="connsiteX0" fmla="*/ 596 w 441999"/>
                  <a:gd name="connsiteY0" fmla="*/ 473 h 234130"/>
                  <a:gd name="connsiteX1" fmla="*/ 108616 w 441999"/>
                  <a:gd name="connsiteY1" fmla="*/ 7905 h 234130"/>
                  <a:gd name="connsiteX2" fmla="*/ 442258 w 441999"/>
                  <a:gd name="connsiteY2" fmla="*/ 69223 h 234130"/>
                  <a:gd name="connsiteX3" fmla="*/ 156538 w 441999"/>
                  <a:gd name="connsiteY3" fmla="*/ 203013 h 234130"/>
                  <a:gd name="connsiteX4" fmla="*/ 58104 w 441999"/>
                  <a:gd name="connsiteY4" fmla="*/ 234604 h 234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999" h="234130">
                    <a:moveTo>
                      <a:pt x="596" y="473"/>
                    </a:moveTo>
                    <a:lnTo>
                      <a:pt x="108616" y="7905"/>
                    </a:lnTo>
                    <a:cubicBezTo>
                      <a:pt x="216636" y="15337"/>
                      <a:pt x="432672" y="30201"/>
                      <a:pt x="442258" y="69223"/>
                    </a:cubicBezTo>
                    <a:cubicBezTo>
                      <a:pt x="451841" y="108245"/>
                      <a:pt x="254971" y="171423"/>
                      <a:pt x="156538" y="203013"/>
                    </a:cubicBezTo>
                    <a:lnTo>
                      <a:pt x="58104" y="23460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69" name="Freeform: Shape 3768">
                <a:extLst>
                  <a:ext uri="{FF2B5EF4-FFF2-40B4-BE49-F238E27FC236}">
                    <a16:creationId xmlns:a16="http://schemas.microsoft.com/office/drawing/2014/main" id="{D674D8C0-0D91-0C16-F2D7-F3F960902C9D}"/>
                  </a:ext>
                </a:extLst>
              </p:cNvPr>
              <p:cNvSpPr/>
              <p:nvPr/>
            </p:nvSpPr>
            <p:spPr>
              <a:xfrm>
                <a:off x="7773795" y="3701057"/>
                <a:ext cx="435296" cy="70975"/>
              </a:xfrm>
              <a:custGeom>
                <a:avLst/>
                <a:gdLst>
                  <a:gd name="connsiteX0" fmla="*/ 4558 w 435296"/>
                  <a:gd name="connsiteY0" fmla="*/ 34729 h 70975"/>
                  <a:gd name="connsiteX1" fmla="*/ 112556 w 435296"/>
                  <a:gd name="connsiteY1" fmla="*/ 45095 h 70975"/>
                  <a:gd name="connsiteX2" fmla="*/ 435892 w 435296"/>
                  <a:gd name="connsiteY2" fmla="*/ 70485 h 70975"/>
                  <a:gd name="connsiteX3" fmla="*/ 109257 w 435296"/>
                  <a:gd name="connsiteY3" fmla="*/ 16559 h 70975"/>
                  <a:gd name="connsiteX4" fmla="*/ 597 w 435296"/>
                  <a:gd name="connsiteY4" fmla="*/ 486 h 7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296" h="70975">
                    <a:moveTo>
                      <a:pt x="4558" y="34729"/>
                    </a:moveTo>
                    <a:lnTo>
                      <a:pt x="112556" y="45095"/>
                    </a:lnTo>
                    <a:cubicBezTo>
                      <a:pt x="220554" y="55461"/>
                      <a:pt x="436550" y="76192"/>
                      <a:pt x="435892" y="70485"/>
                    </a:cubicBezTo>
                    <a:cubicBezTo>
                      <a:pt x="435230" y="64778"/>
                      <a:pt x="217913" y="32632"/>
                      <a:pt x="109257" y="16559"/>
                    </a:cubicBezTo>
                    <a:lnTo>
                      <a:pt x="597" y="48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0" name="Freeform: Shape 3769">
                <a:extLst>
                  <a:ext uri="{FF2B5EF4-FFF2-40B4-BE49-F238E27FC236}">
                    <a16:creationId xmlns:a16="http://schemas.microsoft.com/office/drawing/2014/main" id="{10451B7B-C05D-08F8-1F02-7422CBB81C05}"/>
                  </a:ext>
                </a:extLst>
              </p:cNvPr>
              <p:cNvSpPr/>
              <p:nvPr/>
            </p:nvSpPr>
            <p:spPr>
              <a:xfrm>
                <a:off x="7768027" y="3632360"/>
                <a:ext cx="439627" cy="128693"/>
              </a:xfrm>
              <a:custGeom>
                <a:avLst/>
                <a:gdLst>
                  <a:gd name="connsiteX0" fmla="*/ 10326 w 439627"/>
                  <a:gd name="connsiteY0" fmla="*/ 103429 h 128693"/>
                  <a:gd name="connsiteX1" fmla="*/ 118204 w 439627"/>
                  <a:gd name="connsiteY1" fmla="*/ 112364 h 128693"/>
                  <a:gd name="connsiteX2" fmla="*/ 440215 w 439627"/>
                  <a:gd name="connsiteY2" fmla="*/ 122011 h 128693"/>
                  <a:gd name="connsiteX3" fmla="*/ 110095 w 439627"/>
                  <a:gd name="connsiteY3" fmla="*/ 26580 h 128693"/>
                  <a:gd name="connsiteX4" fmla="*/ 597 w 439627"/>
                  <a:gd name="connsiteY4" fmla="*/ 489 h 12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627" h="128693">
                    <a:moveTo>
                      <a:pt x="10326" y="103429"/>
                    </a:moveTo>
                    <a:lnTo>
                      <a:pt x="118204" y="112364"/>
                    </a:lnTo>
                    <a:cubicBezTo>
                      <a:pt x="226085" y="121298"/>
                      <a:pt x="441839" y="139168"/>
                      <a:pt x="440215" y="122011"/>
                    </a:cubicBezTo>
                    <a:cubicBezTo>
                      <a:pt x="438595" y="104854"/>
                      <a:pt x="219596" y="52672"/>
                      <a:pt x="110095" y="26580"/>
                    </a:cubicBezTo>
                    <a:lnTo>
                      <a:pt x="597" y="48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1" name="Freeform: Shape 3770">
                <a:extLst>
                  <a:ext uri="{FF2B5EF4-FFF2-40B4-BE49-F238E27FC236}">
                    <a16:creationId xmlns:a16="http://schemas.microsoft.com/office/drawing/2014/main" id="{7F135848-9F1F-9120-4A1E-4AB9664DCA4E}"/>
                  </a:ext>
                </a:extLst>
              </p:cNvPr>
              <p:cNvSpPr/>
              <p:nvPr/>
            </p:nvSpPr>
            <p:spPr>
              <a:xfrm>
                <a:off x="7770551" y="3666738"/>
                <a:ext cx="437731" cy="99248"/>
              </a:xfrm>
              <a:custGeom>
                <a:avLst/>
                <a:gdLst>
                  <a:gd name="connsiteX0" fmla="*/ 7803 w 437731"/>
                  <a:gd name="connsiteY0" fmla="*/ 69049 h 99248"/>
                  <a:gd name="connsiteX1" fmla="*/ 115735 w 437731"/>
                  <a:gd name="connsiteY1" fmla="*/ 78699 h 99248"/>
                  <a:gd name="connsiteX2" fmla="*/ 438324 w 437731"/>
                  <a:gd name="connsiteY2" fmla="*/ 96225 h 99248"/>
                  <a:gd name="connsiteX3" fmla="*/ 109729 w 437731"/>
                  <a:gd name="connsiteY3" fmla="*/ 21565 h 99248"/>
                  <a:gd name="connsiteX4" fmla="*/ 597 w 437731"/>
                  <a:gd name="connsiteY4" fmla="*/ 487 h 9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31" h="99248">
                    <a:moveTo>
                      <a:pt x="7803" y="69049"/>
                    </a:moveTo>
                    <a:lnTo>
                      <a:pt x="115735" y="78699"/>
                    </a:lnTo>
                    <a:cubicBezTo>
                      <a:pt x="223663" y="88350"/>
                      <a:pt x="439524" y="107652"/>
                      <a:pt x="438324" y="96225"/>
                    </a:cubicBezTo>
                    <a:cubicBezTo>
                      <a:pt x="437121" y="84799"/>
                      <a:pt x="218861" y="42643"/>
                      <a:pt x="109729" y="21565"/>
                    </a:cubicBezTo>
                    <a:lnTo>
                      <a:pt x="597" y="48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2" name="Freeform: Shape 3771">
                <a:extLst>
                  <a:ext uri="{FF2B5EF4-FFF2-40B4-BE49-F238E27FC236}">
                    <a16:creationId xmlns:a16="http://schemas.microsoft.com/office/drawing/2014/main" id="{11E074FE-0492-E87D-558C-DA666F38A1BD}"/>
                  </a:ext>
                </a:extLst>
              </p:cNvPr>
              <p:cNvSpPr/>
              <p:nvPr/>
            </p:nvSpPr>
            <p:spPr>
              <a:xfrm>
                <a:off x="7766224" y="3597935"/>
                <a:ext cx="440984" cy="159011"/>
              </a:xfrm>
              <a:custGeom>
                <a:avLst/>
                <a:gdLst>
                  <a:gd name="connsiteX0" fmla="*/ 12130 w 440984"/>
                  <a:gd name="connsiteY0" fmla="*/ 137855 h 159011"/>
                  <a:gd name="connsiteX1" fmla="*/ 119971 w 440984"/>
                  <a:gd name="connsiteY1" fmla="*/ 146072 h 159011"/>
                  <a:gd name="connsiteX2" fmla="*/ 441569 w 440984"/>
                  <a:gd name="connsiteY2" fmla="*/ 147830 h 159011"/>
                  <a:gd name="connsiteX3" fmla="*/ 110358 w 440984"/>
                  <a:gd name="connsiteY3" fmla="*/ 31602 h 159011"/>
                  <a:gd name="connsiteX4" fmla="*/ 597 w 440984"/>
                  <a:gd name="connsiteY4" fmla="*/ 490 h 15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984" h="159011">
                    <a:moveTo>
                      <a:pt x="12130" y="137855"/>
                    </a:moveTo>
                    <a:lnTo>
                      <a:pt x="119971" y="146072"/>
                    </a:lnTo>
                    <a:cubicBezTo>
                      <a:pt x="227811" y="154289"/>
                      <a:pt x="443493" y="170724"/>
                      <a:pt x="441569" y="147830"/>
                    </a:cubicBezTo>
                    <a:cubicBezTo>
                      <a:pt x="439645" y="124936"/>
                      <a:pt x="220123" y="62713"/>
                      <a:pt x="110358" y="31602"/>
                    </a:cubicBezTo>
                    <a:lnTo>
                      <a:pt x="597" y="49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3" name="Freeform: Shape 3772">
                <a:extLst>
                  <a:ext uri="{FF2B5EF4-FFF2-40B4-BE49-F238E27FC236}">
                    <a16:creationId xmlns:a16="http://schemas.microsoft.com/office/drawing/2014/main" id="{80462F05-70F7-7C82-9A35-B2C0961BB418}"/>
                  </a:ext>
                </a:extLst>
              </p:cNvPr>
              <p:cNvSpPr/>
              <p:nvPr/>
            </p:nvSpPr>
            <p:spPr>
              <a:xfrm>
                <a:off x="7768027" y="3425663"/>
                <a:ext cx="439627" cy="318018"/>
              </a:xfrm>
              <a:custGeom>
                <a:avLst/>
                <a:gdLst>
                  <a:gd name="connsiteX0" fmla="*/ 10326 w 439627"/>
                  <a:gd name="connsiteY0" fmla="*/ 310133 h 318018"/>
                  <a:gd name="connsiteX1" fmla="*/ 118204 w 439627"/>
                  <a:gd name="connsiteY1" fmla="*/ 314761 h 318018"/>
                  <a:gd name="connsiteX2" fmla="*/ 440215 w 439627"/>
                  <a:gd name="connsiteY2" fmla="*/ 277041 h 318018"/>
                  <a:gd name="connsiteX3" fmla="*/ 110095 w 439627"/>
                  <a:gd name="connsiteY3" fmla="*/ 56731 h 318018"/>
                  <a:gd name="connsiteX4" fmla="*/ 597 w 439627"/>
                  <a:gd name="connsiteY4" fmla="*/ 496 h 31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627" h="318018">
                    <a:moveTo>
                      <a:pt x="10326" y="310133"/>
                    </a:moveTo>
                    <a:lnTo>
                      <a:pt x="118204" y="314761"/>
                    </a:lnTo>
                    <a:cubicBezTo>
                      <a:pt x="226085" y="319390"/>
                      <a:pt x="441839" y="328647"/>
                      <a:pt x="440215" y="277041"/>
                    </a:cubicBezTo>
                    <a:cubicBezTo>
                      <a:pt x="438595" y="225435"/>
                      <a:pt x="219596" y="112965"/>
                      <a:pt x="110095" y="56731"/>
                    </a:cubicBezTo>
                    <a:lnTo>
                      <a:pt x="597" y="49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4" name="Freeform: Shape 3773">
                <a:extLst>
                  <a:ext uri="{FF2B5EF4-FFF2-40B4-BE49-F238E27FC236}">
                    <a16:creationId xmlns:a16="http://schemas.microsoft.com/office/drawing/2014/main" id="{FA5989A7-E87F-514B-914D-7B34461CFC88}"/>
                  </a:ext>
                </a:extLst>
              </p:cNvPr>
              <p:cNvSpPr/>
              <p:nvPr/>
            </p:nvSpPr>
            <p:spPr>
              <a:xfrm>
                <a:off x="7765142" y="3494542"/>
                <a:ext cx="441798" cy="253379"/>
              </a:xfrm>
              <a:custGeom>
                <a:avLst/>
                <a:gdLst>
                  <a:gd name="connsiteX0" fmla="*/ 13212 w 441798"/>
                  <a:gd name="connsiteY0" fmla="*/ 241252 h 253379"/>
                  <a:gd name="connsiteX1" fmla="*/ 121031 w 441798"/>
                  <a:gd name="connsiteY1" fmla="*/ 247315 h 253379"/>
                  <a:gd name="connsiteX2" fmla="*/ 442381 w 441798"/>
                  <a:gd name="connsiteY2" fmla="*/ 225379 h 253379"/>
                  <a:gd name="connsiteX3" fmla="*/ 110516 w 441798"/>
                  <a:gd name="connsiteY3" fmla="*/ 46684 h 253379"/>
                  <a:gd name="connsiteX4" fmla="*/ 597 w 441798"/>
                  <a:gd name="connsiteY4" fmla="*/ 494 h 2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798" h="253379">
                    <a:moveTo>
                      <a:pt x="13212" y="241252"/>
                    </a:moveTo>
                    <a:lnTo>
                      <a:pt x="121031" y="247315"/>
                    </a:lnTo>
                    <a:cubicBezTo>
                      <a:pt x="228850" y="253379"/>
                      <a:pt x="444484" y="265505"/>
                      <a:pt x="442381" y="225379"/>
                    </a:cubicBezTo>
                    <a:cubicBezTo>
                      <a:pt x="440277" y="185253"/>
                      <a:pt x="220437" y="92873"/>
                      <a:pt x="110516" y="46684"/>
                    </a:cubicBezTo>
                    <a:lnTo>
                      <a:pt x="597" y="49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5" name="Freeform: Shape 3774">
                <a:extLst>
                  <a:ext uri="{FF2B5EF4-FFF2-40B4-BE49-F238E27FC236}">
                    <a16:creationId xmlns:a16="http://schemas.microsoft.com/office/drawing/2014/main" id="{1D576393-147F-7626-93D6-2D3E08FBBD02}"/>
                  </a:ext>
                </a:extLst>
              </p:cNvPr>
              <p:cNvSpPr/>
              <p:nvPr/>
            </p:nvSpPr>
            <p:spPr>
              <a:xfrm>
                <a:off x="7766224" y="3460088"/>
                <a:ext cx="440984" cy="285579"/>
              </a:xfrm>
              <a:custGeom>
                <a:avLst/>
                <a:gdLst>
                  <a:gd name="connsiteX0" fmla="*/ 12130 w 440984"/>
                  <a:gd name="connsiteY0" fmla="*/ 275707 h 285579"/>
                  <a:gd name="connsiteX1" fmla="*/ 119971 w 440984"/>
                  <a:gd name="connsiteY1" fmla="*/ 281053 h 285579"/>
                  <a:gd name="connsiteX2" fmla="*/ 441569 w 440984"/>
                  <a:gd name="connsiteY2" fmla="*/ 251221 h 285579"/>
                  <a:gd name="connsiteX3" fmla="*/ 110358 w 440984"/>
                  <a:gd name="connsiteY3" fmla="*/ 51709 h 285579"/>
                  <a:gd name="connsiteX4" fmla="*/ 597 w 440984"/>
                  <a:gd name="connsiteY4" fmla="*/ 495 h 28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984" h="285579">
                    <a:moveTo>
                      <a:pt x="12130" y="275707"/>
                    </a:moveTo>
                    <a:lnTo>
                      <a:pt x="119971" y="281053"/>
                    </a:lnTo>
                    <a:cubicBezTo>
                      <a:pt x="227811" y="286399"/>
                      <a:pt x="443493" y="297090"/>
                      <a:pt x="441569" y="251221"/>
                    </a:cubicBezTo>
                    <a:cubicBezTo>
                      <a:pt x="439645" y="205352"/>
                      <a:pt x="220123" y="102924"/>
                      <a:pt x="110358" y="51709"/>
                    </a:cubicBezTo>
                    <a:lnTo>
                      <a:pt x="597" y="495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6" name="Freeform: Shape 3775">
                <a:extLst>
                  <a:ext uri="{FF2B5EF4-FFF2-40B4-BE49-F238E27FC236}">
                    <a16:creationId xmlns:a16="http://schemas.microsoft.com/office/drawing/2014/main" id="{BA8FB6C2-A60C-F4D4-0DBC-30FD45656900}"/>
                  </a:ext>
                </a:extLst>
              </p:cNvPr>
              <p:cNvSpPr/>
              <p:nvPr/>
            </p:nvSpPr>
            <p:spPr>
              <a:xfrm>
                <a:off x="7765142" y="3563481"/>
                <a:ext cx="441798" cy="189994"/>
              </a:xfrm>
              <a:custGeom>
                <a:avLst/>
                <a:gdLst>
                  <a:gd name="connsiteX0" fmla="*/ 13212 w 441798"/>
                  <a:gd name="connsiteY0" fmla="*/ 172310 h 189994"/>
                  <a:gd name="connsiteX1" fmla="*/ 121031 w 441798"/>
                  <a:gd name="connsiteY1" fmla="*/ 179810 h 189994"/>
                  <a:gd name="connsiteX2" fmla="*/ 442381 w 441798"/>
                  <a:gd name="connsiteY2" fmla="*/ 173672 h 189994"/>
                  <a:gd name="connsiteX3" fmla="*/ 110516 w 441798"/>
                  <a:gd name="connsiteY3" fmla="*/ 36627 h 189994"/>
                  <a:gd name="connsiteX4" fmla="*/ 597 w 441798"/>
                  <a:gd name="connsiteY4" fmla="*/ 491 h 18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798" h="189994">
                    <a:moveTo>
                      <a:pt x="13212" y="172310"/>
                    </a:moveTo>
                    <a:lnTo>
                      <a:pt x="121031" y="179810"/>
                    </a:lnTo>
                    <a:cubicBezTo>
                      <a:pt x="228850" y="187309"/>
                      <a:pt x="444484" y="202309"/>
                      <a:pt x="442381" y="173672"/>
                    </a:cubicBezTo>
                    <a:cubicBezTo>
                      <a:pt x="440277" y="145036"/>
                      <a:pt x="220437" y="72764"/>
                      <a:pt x="110516" y="36627"/>
                    </a:cubicBezTo>
                    <a:lnTo>
                      <a:pt x="597" y="49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7" name="Freeform: Shape 3776">
                <a:extLst>
                  <a:ext uri="{FF2B5EF4-FFF2-40B4-BE49-F238E27FC236}">
                    <a16:creationId xmlns:a16="http://schemas.microsoft.com/office/drawing/2014/main" id="{81120830-8727-1944-D3AF-972BF31230E1}"/>
                  </a:ext>
                </a:extLst>
              </p:cNvPr>
              <p:cNvSpPr/>
              <p:nvPr/>
            </p:nvSpPr>
            <p:spPr>
              <a:xfrm>
                <a:off x="7764780" y="3529012"/>
                <a:ext cx="442070" cy="221488"/>
              </a:xfrm>
              <a:custGeom>
                <a:avLst/>
                <a:gdLst>
                  <a:gd name="connsiteX0" fmla="*/ 13575 w 442070"/>
                  <a:gd name="connsiteY0" fmla="*/ 206781 h 221488"/>
                  <a:gd name="connsiteX1" fmla="*/ 121386 w 442070"/>
                  <a:gd name="connsiteY1" fmla="*/ 213563 h 221488"/>
                  <a:gd name="connsiteX2" fmla="*/ 442651 w 442070"/>
                  <a:gd name="connsiteY2" fmla="*/ 199526 h 221488"/>
                  <a:gd name="connsiteX3" fmla="*/ 110570 w 442070"/>
                  <a:gd name="connsiteY3" fmla="*/ 41655 h 221488"/>
                  <a:gd name="connsiteX4" fmla="*/ 597 w 442070"/>
                  <a:gd name="connsiteY4" fmla="*/ 492 h 22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070" h="221488">
                    <a:moveTo>
                      <a:pt x="13575" y="206781"/>
                    </a:moveTo>
                    <a:lnTo>
                      <a:pt x="121386" y="213563"/>
                    </a:lnTo>
                    <a:cubicBezTo>
                      <a:pt x="229197" y="220344"/>
                      <a:pt x="444817" y="233907"/>
                      <a:pt x="442651" y="199526"/>
                    </a:cubicBezTo>
                    <a:cubicBezTo>
                      <a:pt x="440490" y="165144"/>
                      <a:pt x="220544" y="82818"/>
                      <a:pt x="110570" y="41655"/>
                    </a:cubicBezTo>
                    <a:lnTo>
                      <a:pt x="597" y="49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8" name="Freeform: Shape 3777">
                <a:extLst>
                  <a:ext uri="{FF2B5EF4-FFF2-40B4-BE49-F238E27FC236}">
                    <a16:creationId xmlns:a16="http://schemas.microsoft.com/office/drawing/2014/main" id="{B8AFF9A7-3A3C-EE2E-8F1B-4E9E16601B35}"/>
                  </a:ext>
                </a:extLst>
              </p:cNvPr>
              <p:cNvSpPr/>
              <p:nvPr/>
            </p:nvSpPr>
            <p:spPr>
              <a:xfrm>
                <a:off x="7770551" y="3391285"/>
                <a:ext cx="437731" cy="350640"/>
              </a:xfrm>
              <a:custGeom>
                <a:avLst/>
                <a:gdLst>
                  <a:gd name="connsiteX0" fmla="*/ 7803 w 437731"/>
                  <a:gd name="connsiteY0" fmla="*/ 344513 h 350640"/>
                  <a:gd name="connsiteX1" fmla="*/ 115735 w 437731"/>
                  <a:gd name="connsiteY1" fmla="*/ 348425 h 350640"/>
                  <a:gd name="connsiteX2" fmla="*/ 438324 w 437731"/>
                  <a:gd name="connsiteY2" fmla="*/ 302826 h 350640"/>
                  <a:gd name="connsiteX3" fmla="*/ 109729 w 437731"/>
                  <a:gd name="connsiteY3" fmla="*/ 61745 h 350640"/>
                  <a:gd name="connsiteX4" fmla="*/ 597 w 437731"/>
                  <a:gd name="connsiteY4" fmla="*/ 497 h 350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31" h="350640">
                    <a:moveTo>
                      <a:pt x="7803" y="344513"/>
                    </a:moveTo>
                    <a:lnTo>
                      <a:pt x="115735" y="348425"/>
                    </a:lnTo>
                    <a:cubicBezTo>
                      <a:pt x="223663" y="352337"/>
                      <a:pt x="439524" y="360162"/>
                      <a:pt x="438324" y="302826"/>
                    </a:cubicBezTo>
                    <a:cubicBezTo>
                      <a:pt x="437121" y="245490"/>
                      <a:pt x="218861" y="122994"/>
                      <a:pt x="109729" y="61745"/>
                    </a:cubicBezTo>
                    <a:lnTo>
                      <a:pt x="597" y="49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79" name="Freeform: Shape 3778">
                <a:extLst>
                  <a:ext uri="{FF2B5EF4-FFF2-40B4-BE49-F238E27FC236}">
                    <a16:creationId xmlns:a16="http://schemas.microsoft.com/office/drawing/2014/main" id="{0E0027B2-C632-4D6E-85BE-F89BE151F025}"/>
                  </a:ext>
                </a:extLst>
              </p:cNvPr>
              <p:cNvSpPr/>
              <p:nvPr/>
            </p:nvSpPr>
            <p:spPr>
              <a:xfrm>
                <a:off x="7773795" y="3356966"/>
                <a:ext cx="435296" cy="383396"/>
              </a:xfrm>
              <a:custGeom>
                <a:avLst/>
                <a:gdLst>
                  <a:gd name="connsiteX0" fmla="*/ 4558 w 435296"/>
                  <a:gd name="connsiteY0" fmla="*/ 378833 h 383396"/>
                  <a:gd name="connsiteX1" fmla="*/ 112556 w 435296"/>
                  <a:gd name="connsiteY1" fmla="*/ 382030 h 383396"/>
                  <a:gd name="connsiteX2" fmla="*/ 435892 w 435296"/>
                  <a:gd name="connsiteY2" fmla="*/ 328566 h 383396"/>
                  <a:gd name="connsiteX3" fmla="*/ 109257 w 435296"/>
                  <a:gd name="connsiteY3" fmla="*/ 66752 h 383396"/>
                  <a:gd name="connsiteX4" fmla="*/ 597 w 435296"/>
                  <a:gd name="connsiteY4" fmla="*/ 499 h 38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296" h="383396">
                    <a:moveTo>
                      <a:pt x="4558" y="378833"/>
                    </a:moveTo>
                    <a:lnTo>
                      <a:pt x="112556" y="382030"/>
                    </a:lnTo>
                    <a:cubicBezTo>
                      <a:pt x="220554" y="385227"/>
                      <a:pt x="436550" y="391622"/>
                      <a:pt x="435892" y="328566"/>
                    </a:cubicBezTo>
                    <a:cubicBezTo>
                      <a:pt x="435230" y="265510"/>
                      <a:pt x="217913" y="133004"/>
                      <a:pt x="109257" y="66752"/>
                    </a:cubicBezTo>
                    <a:lnTo>
                      <a:pt x="597" y="49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0" name="Freeform: Shape 3779">
                <a:extLst>
                  <a:ext uri="{FF2B5EF4-FFF2-40B4-BE49-F238E27FC236}">
                    <a16:creationId xmlns:a16="http://schemas.microsoft.com/office/drawing/2014/main" id="{9B9FDE95-45C7-4D7C-5279-675C582164C9}"/>
                  </a:ext>
                </a:extLst>
              </p:cNvPr>
              <p:cNvSpPr/>
              <p:nvPr/>
            </p:nvSpPr>
            <p:spPr>
              <a:xfrm>
                <a:off x="7800748" y="3186805"/>
                <a:ext cx="444901" cy="980025"/>
              </a:xfrm>
              <a:custGeom>
                <a:avLst/>
                <a:gdLst>
                  <a:gd name="connsiteX0" fmla="*/ 595 w 444901"/>
                  <a:gd name="connsiteY0" fmla="*/ 490 h 980025"/>
                  <a:gd name="connsiteX1" fmla="*/ 107730 w 444901"/>
                  <a:gd name="connsiteY1" fmla="*/ 100548 h 980025"/>
                  <a:gd name="connsiteX2" fmla="*/ 444580 w 444901"/>
                  <a:gd name="connsiteY2" fmla="*/ 564061 h 980025"/>
                  <a:gd name="connsiteX3" fmla="*/ 184930 w 444901"/>
                  <a:gd name="connsiteY3" fmla="*/ 917236 h 980025"/>
                  <a:gd name="connsiteX4" fmla="*/ 93234 w 444901"/>
                  <a:gd name="connsiteY4" fmla="*/ 980516 h 98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901" h="980025">
                    <a:moveTo>
                      <a:pt x="595" y="490"/>
                    </a:moveTo>
                    <a:lnTo>
                      <a:pt x="107730" y="100548"/>
                    </a:lnTo>
                    <a:cubicBezTo>
                      <a:pt x="214868" y="200607"/>
                      <a:pt x="429141" y="400723"/>
                      <a:pt x="444580" y="564061"/>
                    </a:cubicBezTo>
                    <a:cubicBezTo>
                      <a:pt x="460019" y="727399"/>
                      <a:pt x="276627" y="853955"/>
                      <a:pt x="184930" y="917236"/>
                    </a:cubicBezTo>
                    <a:lnTo>
                      <a:pt x="93234" y="98051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1" name="Freeform: Shape 3780">
                <a:extLst>
                  <a:ext uri="{FF2B5EF4-FFF2-40B4-BE49-F238E27FC236}">
                    <a16:creationId xmlns:a16="http://schemas.microsoft.com/office/drawing/2014/main" id="{0F3AB5DF-108F-FFB8-03FA-AD12E52D0081}"/>
                  </a:ext>
                </a:extLst>
              </p:cNvPr>
              <p:cNvSpPr/>
              <p:nvPr/>
            </p:nvSpPr>
            <p:spPr>
              <a:xfrm>
                <a:off x="7868008" y="2891192"/>
                <a:ext cx="393610" cy="1211539"/>
              </a:xfrm>
              <a:custGeom>
                <a:avLst/>
                <a:gdLst>
                  <a:gd name="connsiteX0" fmla="*/ 25972 w 393610"/>
                  <a:gd name="connsiteY0" fmla="*/ 502 h 1211539"/>
                  <a:gd name="connsiteX1" fmla="*/ 119069 w 393610"/>
                  <a:gd name="connsiteY1" fmla="*/ 142337 h 1211539"/>
                  <a:gd name="connsiteX2" fmla="*/ 394131 w 393610"/>
                  <a:gd name="connsiteY2" fmla="*/ 769758 h 1211539"/>
                  <a:gd name="connsiteX3" fmla="*/ 97921 w 393610"/>
                  <a:gd name="connsiteY3" fmla="*/ 1151955 h 1211539"/>
                  <a:gd name="connsiteX4" fmla="*/ 592 w 393610"/>
                  <a:gd name="connsiteY4" fmla="*/ 1212042 h 121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610" h="1211539">
                    <a:moveTo>
                      <a:pt x="25972" y="502"/>
                    </a:moveTo>
                    <a:lnTo>
                      <a:pt x="119069" y="142337"/>
                    </a:lnTo>
                    <a:cubicBezTo>
                      <a:pt x="212166" y="284168"/>
                      <a:pt x="398363" y="567835"/>
                      <a:pt x="394131" y="769758"/>
                    </a:cubicBezTo>
                    <a:cubicBezTo>
                      <a:pt x="389903" y="971682"/>
                      <a:pt x="195249" y="1091864"/>
                      <a:pt x="97921" y="1151955"/>
                    </a:cubicBezTo>
                    <a:lnTo>
                      <a:pt x="592" y="121204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2" name="Freeform: Shape 3781">
                <a:extLst>
                  <a:ext uri="{FF2B5EF4-FFF2-40B4-BE49-F238E27FC236}">
                    <a16:creationId xmlns:a16="http://schemas.microsoft.com/office/drawing/2014/main" id="{06CD91C7-885F-33E8-1765-C85F7391C778}"/>
                  </a:ext>
                </a:extLst>
              </p:cNvPr>
              <p:cNvSpPr/>
              <p:nvPr/>
            </p:nvSpPr>
            <p:spPr>
              <a:xfrm>
                <a:off x="7856333" y="2859557"/>
                <a:ext cx="406004" cy="1210742"/>
              </a:xfrm>
              <a:custGeom>
                <a:avLst/>
                <a:gdLst>
                  <a:gd name="connsiteX0" fmla="*/ 51338 w 406004"/>
                  <a:gd name="connsiteY0" fmla="*/ 504 h 1210742"/>
                  <a:gd name="connsiteX1" fmla="*/ 142193 w 406004"/>
                  <a:gd name="connsiteY1" fmla="*/ 146274 h 1210742"/>
                  <a:gd name="connsiteX2" fmla="*/ 406312 w 406004"/>
                  <a:gd name="connsiteY2" fmla="*/ 785378 h 1210742"/>
                  <a:gd name="connsiteX3" fmla="*/ 99907 w 406004"/>
                  <a:gd name="connsiteY3" fmla="*/ 1155227 h 1210742"/>
                  <a:gd name="connsiteX4" fmla="*/ 592 w 406004"/>
                  <a:gd name="connsiteY4" fmla="*/ 1211247 h 121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004" h="1210742">
                    <a:moveTo>
                      <a:pt x="51338" y="504"/>
                    </a:moveTo>
                    <a:lnTo>
                      <a:pt x="142193" y="146274"/>
                    </a:lnTo>
                    <a:cubicBezTo>
                      <a:pt x="233051" y="292044"/>
                      <a:pt x="414768" y="583587"/>
                      <a:pt x="406312" y="785378"/>
                    </a:cubicBezTo>
                    <a:cubicBezTo>
                      <a:pt x="397855" y="987169"/>
                      <a:pt x="199222" y="1099207"/>
                      <a:pt x="99907" y="1155227"/>
                    </a:cubicBezTo>
                    <a:lnTo>
                      <a:pt x="592" y="121124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3" name="Freeform: Shape 3782">
                <a:extLst>
                  <a:ext uri="{FF2B5EF4-FFF2-40B4-BE49-F238E27FC236}">
                    <a16:creationId xmlns:a16="http://schemas.microsoft.com/office/drawing/2014/main" id="{1F86EA1C-A46B-0CCF-7C4A-24ED1E0DB08F}"/>
                  </a:ext>
                </a:extLst>
              </p:cNvPr>
              <p:cNvSpPr/>
              <p:nvPr/>
            </p:nvSpPr>
            <p:spPr>
              <a:xfrm>
                <a:off x="8079121" y="2121150"/>
                <a:ext cx="479617" cy="972963"/>
              </a:xfrm>
              <a:custGeom>
                <a:avLst/>
                <a:gdLst>
                  <a:gd name="connsiteX0" fmla="*/ 575 w 479617"/>
                  <a:gd name="connsiteY0" fmla="*/ 440978 h 972963"/>
                  <a:gd name="connsiteX1" fmla="*/ 80965 w 479617"/>
                  <a:gd name="connsiteY1" fmla="*/ 589598 h 972963"/>
                  <a:gd name="connsiteX2" fmla="*/ 401952 w 479617"/>
                  <a:gd name="connsiteY2" fmla="*/ 962058 h 972963"/>
                  <a:gd name="connsiteX3" fmla="*/ 480086 w 479617"/>
                  <a:gd name="connsiteY3" fmla="*/ 222587 h 972963"/>
                  <a:gd name="connsiteX4" fmla="*/ 479523 w 479617"/>
                  <a:gd name="connsiteY4" fmla="*/ 563 h 97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617" h="972963">
                    <a:moveTo>
                      <a:pt x="575" y="440978"/>
                    </a:moveTo>
                    <a:lnTo>
                      <a:pt x="80965" y="589598"/>
                    </a:lnTo>
                    <a:cubicBezTo>
                      <a:pt x="161352" y="738220"/>
                      <a:pt x="322125" y="1035463"/>
                      <a:pt x="401952" y="962058"/>
                    </a:cubicBezTo>
                    <a:cubicBezTo>
                      <a:pt x="481776" y="888658"/>
                      <a:pt x="480649" y="444610"/>
                      <a:pt x="480086" y="222587"/>
                    </a:cubicBezTo>
                    <a:lnTo>
                      <a:pt x="479523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4" name="Freeform: Shape 3783">
                <a:extLst>
                  <a:ext uri="{FF2B5EF4-FFF2-40B4-BE49-F238E27FC236}">
                    <a16:creationId xmlns:a16="http://schemas.microsoft.com/office/drawing/2014/main" id="{199362E3-E995-80AD-3315-6DF34357E086}"/>
                  </a:ext>
                </a:extLst>
              </p:cNvPr>
              <p:cNvSpPr/>
              <p:nvPr/>
            </p:nvSpPr>
            <p:spPr>
              <a:xfrm>
                <a:off x="8099677" y="2121150"/>
                <a:ext cx="459646" cy="964520"/>
              </a:xfrm>
              <a:custGeom>
                <a:avLst/>
                <a:gdLst>
                  <a:gd name="connsiteX0" fmla="*/ 574 w 459646"/>
                  <a:gd name="connsiteY0" fmla="*/ 413301 h 964520"/>
                  <a:gd name="connsiteX1" fmla="*/ 77961 w 459646"/>
                  <a:gd name="connsiteY1" fmla="*/ 565959 h 964520"/>
                  <a:gd name="connsiteX2" fmla="*/ 386535 w 459646"/>
                  <a:gd name="connsiteY2" fmla="*/ 955142 h 964520"/>
                  <a:gd name="connsiteX3" fmla="*/ 459957 w 459646"/>
                  <a:gd name="connsiteY3" fmla="*/ 222009 h 964520"/>
                  <a:gd name="connsiteX4" fmla="*/ 458966 w 459646"/>
                  <a:gd name="connsiteY4" fmla="*/ 563 h 964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46" h="964520">
                    <a:moveTo>
                      <a:pt x="574" y="413301"/>
                    </a:moveTo>
                    <a:lnTo>
                      <a:pt x="77961" y="565959"/>
                    </a:lnTo>
                    <a:cubicBezTo>
                      <a:pt x="155353" y="718616"/>
                      <a:pt x="310135" y="1023931"/>
                      <a:pt x="386535" y="955142"/>
                    </a:cubicBezTo>
                    <a:cubicBezTo>
                      <a:pt x="462931" y="886350"/>
                      <a:pt x="460949" y="443458"/>
                      <a:pt x="459957" y="222009"/>
                    </a:cubicBezTo>
                    <a:lnTo>
                      <a:pt x="458966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5" name="Freeform: Shape 3784">
                <a:extLst>
                  <a:ext uri="{FF2B5EF4-FFF2-40B4-BE49-F238E27FC236}">
                    <a16:creationId xmlns:a16="http://schemas.microsoft.com/office/drawing/2014/main" id="{C01796CC-27EE-12AD-3E72-87A0D3134EC2}"/>
                  </a:ext>
                </a:extLst>
              </p:cNvPr>
              <p:cNvSpPr/>
              <p:nvPr/>
            </p:nvSpPr>
            <p:spPr>
              <a:xfrm>
                <a:off x="8120803" y="2283057"/>
                <a:ext cx="324513" cy="829329"/>
              </a:xfrm>
              <a:custGeom>
                <a:avLst/>
                <a:gdLst>
                  <a:gd name="connsiteX0" fmla="*/ 577 w 324513"/>
                  <a:gd name="connsiteY0" fmla="*/ 224150 h 829329"/>
                  <a:gd name="connsiteX1" fmla="*/ 70243 w 324513"/>
                  <a:gd name="connsiteY1" fmla="*/ 384155 h 829329"/>
                  <a:gd name="connsiteX2" fmla="*/ 314981 w 324513"/>
                  <a:gd name="connsiteY2" fmla="*/ 826893 h 829329"/>
                  <a:gd name="connsiteX3" fmla="*/ 248924 w 324513"/>
                  <a:gd name="connsiteY3" fmla="*/ 197826 h 829329"/>
                  <a:gd name="connsiteX4" fmla="*/ 214997 w 324513"/>
                  <a:gd name="connsiteY4" fmla="*/ 557 h 8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513" h="829329">
                    <a:moveTo>
                      <a:pt x="577" y="224150"/>
                    </a:moveTo>
                    <a:lnTo>
                      <a:pt x="70243" y="384155"/>
                    </a:lnTo>
                    <a:cubicBezTo>
                      <a:pt x="139910" y="544157"/>
                      <a:pt x="279242" y="864160"/>
                      <a:pt x="314981" y="826893"/>
                    </a:cubicBezTo>
                    <a:cubicBezTo>
                      <a:pt x="350715" y="789629"/>
                      <a:pt x="282856" y="395091"/>
                      <a:pt x="248924" y="197826"/>
                    </a:cubicBezTo>
                    <a:lnTo>
                      <a:pt x="214997" y="55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6" name="Freeform: Shape 3785">
                <a:extLst>
                  <a:ext uri="{FF2B5EF4-FFF2-40B4-BE49-F238E27FC236}">
                    <a16:creationId xmlns:a16="http://schemas.microsoft.com/office/drawing/2014/main" id="{328C6FF4-81E3-A81A-314A-1E9F03E7D717}"/>
                  </a:ext>
                </a:extLst>
              </p:cNvPr>
              <p:cNvSpPr/>
              <p:nvPr/>
            </p:nvSpPr>
            <p:spPr>
              <a:xfrm>
                <a:off x="8120803" y="2239115"/>
                <a:ext cx="345036" cy="863535"/>
              </a:xfrm>
              <a:custGeom>
                <a:avLst/>
                <a:gdLst>
                  <a:gd name="connsiteX0" fmla="*/ 576 w 345036"/>
                  <a:gd name="connsiteY0" fmla="*/ 268094 h 863535"/>
                  <a:gd name="connsiteX1" fmla="*/ 71351 w 345036"/>
                  <a:gd name="connsiteY1" fmla="*/ 427181 h 863535"/>
                  <a:gd name="connsiteX2" fmla="*/ 328261 w 345036"/>
                  <a:gd name="connsiteY2" fmla="*/ 859853 h 863535"/>
                  <a:gd name="connsiteX3" fmla="*/ 294296 w 345036"/>
                  <a:gd name="connsiteY3" fmla="*/ 204236 h 863535"/>
                  <a:gd name="connsiteX4" fmla="*/ 268112 w 345036"/>
                  <a:gd name="connsiteY4" fmla="*/ 559 h 86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036" h="863535">
                    <a:moveTo>
                      <a:pt x="576" y="268094"/>
                    </a:moveTo>
                    <a:lnTo>
                      <a:pt x="71351" y="427181"/>
                    </a:lnTo>
                    <a:cubicBezTo>
                      <a:pt x="142122" y="586268"/>
                      <a:pt x="283671" y="904443"/>
                      <a:pt x="328261" y="859853"/>
                    </a:cubicBezTo>
                    <a:cubicBezTo>
                      <a:pt x="372847" y="815263"/>
                      <a:pt x="320481" y="407909"/>
                      <a:pt x="294296" y="204236"/>
                    </a:cubicBezTo>
                    <a:lnTo>
                      <a:pt x="268112" y="55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7" name="Freeform: Shape 3786">
                <a:extLst>
                  <a:ext uri="{FF2B5EF4-FFF2-40B4-BE49-F238E27FC236}">
                    <a16:creationId xmlns:a16="http://schemas.microsoft.com/office/drawing/2014/main" id="{3D350273-2DC6-7C58-C058-802150BF2892}"/>
                  </a:ext>
                </a:extLst>
              </p:cNvPr>
              <p:cNvSpPr/>
              <p:nvPr/>
            </p:nvSpPr>
            <p:spPr>
              <a:xfrm>
                <a:off x="8142496" y="2260808"/>
                <a:ext cx="316005" cy="839146"/>
              </a:xfrm>
              <a:custGeom>
                <a:avLst/>
                <a:gdLst>
                  <a:gd name="connsiteX0" fmla="*/ 576 w 316005"/>
                  <a:gd name="connsiteY0" fmla="*/ 219612 h 839146"/>
                  <a:gd name="connsiteX1" fmla="*/ 67627 w 316005"/>
                  <a:gd name="connsiteY1" fmla="*/ 383059 h 839146"/>
                  <a:gd name="connsiteX2" fmla="*/ 305291 w 316005"/>
                  <a:gd name="connsiteY2" fmla="*/ 836883 h 839146"/>
                  <a:gd name="connsiteX3" fmla="*/ 250174 w 316005"/>
                  <a:gd name="connsiteY3" fmla="*/ 200512 h 839146"/>
                  <a:gd name="connsiteX4" fmla="*/ 219629 w 316005"/>
                  <a:gd name="connsiteY4" fmla="*/ 558 h 83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005" h="839146">
                    <a:moveTo>
                      <a:pt x="576" y="219612"/>
                    </a:moveTo>
                    <a:lnTo>
                      <a:pt x="67627" y="383059"/>
                    </a:lnTo>
                    <a:cubicBezTo>
                      <a:pt x="134678" y="546502"/>
                      <a:pt x="268784" y="873393"/>
                      <a:pt x="305291" y="836883"/>
                    </a:cubicBezTo>
                    <a:cubicBezTo>
                      <a:pt x="341801" y="800376"/>
                      <a:pt x="280715" y="400465"/>
                      <a:pt x="250174" y="200512"/>
                    </a:cubicBezTo>
                    <a:lnTo>
                      <a:pt x="219629" y="55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8" name="Freeform: Shape 3787">
                <a:extLst>
                  <a:ext uri="{FF2B5EF4-FFF2-40B4-BE49-F238E27FC236}">
                    <a16:creationId xmlns:a16="http://schemas.microsoft.com/office/drawing/2014/main" id="{57687205-1D95-9C5B-5D5D-04327FC9C52B}"/>
                  </a:ext>
                </a:extLst>
              </p:cNvPr>
              <p:cNvSpPr/>
              <p:nvPr/>
            </p:nvSpPr>
            <p:spPr>
              <a:xfrm>
                <a:off x="8142496" y="2217989"/>
                <a:ext cx="337742" cy="872434"/>
              </a:xfrm>
              <a:custGeom>
                <a:avLst/>
                <a:gdLst>
                  <a:gd name="connsiteX0" fmla="*/ 575 w 337742"/>
                  <a:gd name="connsiteY0" fmla="*/ 262433 h 872434"/>
                  <a:gd name="connsiteX1" fmla="*/ 68753 w 337742"/>
                  <a:gd name="connsiteY1" fmla="*/ 424988 h 872434"/>
                  <a:gd name="connsiteX2" fmla="*/ 318797 w 337742"/>
                  <a:gd name="connsiteY2" fmla="*/ 869002 h 872434"/>
                  <a:gd name="connsiteX3" fmla="*/ 296321 w 337742"/>
                  <a:gd name="connsiteY3" fmla="*/ 206757 h 872434"/>
                  <a:gd name="connsiteX4" fmla="*/ 273655 w 337742"/>
                  <a:gd name="connsiteY4" fmla="*/ 560 h 87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742" h="872434">
                    <a:moveTo>
                      <a:pt x="575" y="262433"/>
                    </a:moveTo>
                    <a:lnTo>
                      <a:pt x="68753" y="424988"/>
                    </a:lnTo>
                    <a:cubicBezTo>
                      <a:pt x="136930" y="587539"/>
                      <a:pt x="273282" y="912648"/>
                      <a:pt x="318797" y="869002"/>
                    </a:cubicBezTo>
                    <a:cubicBezTo>
                      <a:pt x="364312" y="825356"/>
                      <a:pt x="318984" y="412958"/>
                      <a:pt x="296321" y="206757"/>
                    </a:cubicBezTo>
                    <a:lnTo>
                      <a:pt x="273655" y="560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89" name="Freeform: Shape 3788">
                <a:extLst>
                  <a:ext uri="{FF2B5EF4-FFF2-40B4-BE49-F238E27FC236}">
                    <a16:creationId xmlns:a16="http://schemas.microsoft.com/office/drawing/2014/main" id="{49C8A689-9532-2F80-71A4-788644CAAB54}"/>
                  </a:ext>
                </a:extLst>
              </p:cNvPr>
              <p:cNvSpPr/>
              <p:nvPr/>
            </p:nvSpPr>
            <p:spPr>
              <a:xfrm>
                <a:off x="8164745" y="2377420"/>
                <a:ext cx="257271" cy="742630"/>
              </a:xfrm>
              <a:custGeom>
                <a:avLst/>
                <a:gdLst>
                  <a:gd name="connsiteX0" fmla="*/ 70565 w 257271"/>
                  <a:gd name="connsiteY0" fmla="*/ 553 h 742630"/>
                  <a:gd name="connsiteX1" fmla="*/ 120067 w 257271"/>
                  <a:gd name="connsiteY1" fmla="*/ 182954 h 742630"/>
                  <a:gd name="connsiteX2" fmla="*/ 256901 w 257271"/>
                  <a:gd name="connsiteY2" fmla="*/ 742838 h 742630"/>
                  <a:gd name="connsiteX3" fmla="*/ 61742 w 257271"/>
                  <a:gd name="connsiteY3" fmla="*/ 246381 h 742630"/>
                  <a:gd name="connsiteX4" fmla="*/ 576 w 257271"/>
                  <a:gd name="connsiteY4" fmla="*/ 76668 h 74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271" h="742630">
                    <a:moveTo>
                      <a:pt x="70565" y="553"/>
                    </a:moveTo>
                    <a:lnTo>
                      <a:pt x="120067" y="182954"/>
                    </a:lnTo>
                    <a:cubicBezTo>
                      <a:pt x="169565" y="365355"/>
                      <a:pt x="268565" y="730153"/>
                      <a:pt x="256901" y="742838"/>
                    </a:cubicBezTo>
                    <a:cubicBezTo>
                      <a:pt x="245237" y="755526"/>
                      <a:pt x="122909" y="416097"/>
                      <a:pt x="61742" y="246381"/>
                    </a:cubicBezTo>
                    <a:lnTo>
                      <a:pt x="576" y="7666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0" name="Freeform: Shape 3789">
                <a:extLst>
                  <a:ext uri="{FF2B5EF4-FFF2-40B4-BE49-F238E27FC236}">
                    <a16:creationId xmlns:a16="http://schemas.microsoft.com/office/drawing/2014/main" id="{BD39DC01-5323-0B60-DDFD-F477C4781667}"/>
                  </a:ext>
                </a:extLst>
              </p:cNvPr>
              <p:cNvSpPr/>
              <p:nvPr/>
            </p:nvSpPr>
            <p:spPr>
              <a:xfrm>
                <a:off x="8234734" y="2139314"/>
                <a:ext cx="311262" cy="904932"/>
              </a:xfrm>
              <a:custGeom>
                <a:avLst/>
                <a:gdLst>
                  <a:gd name="connsiteX0" fmla="*/ 570 w 311262"/>
                  <a:gd name="connsiteY0" fmla="*/ 238670 h 904932"/>
                  <a:gd name="connsiteX1" fmla="*/ 57654 w 311262"/>
                  <a:gd name="connsiteY1" fmla="*/ 414524 h 904932"/>
                  <a:gd name="connsiteX2" fmla="*/ 277915 w 311262"/>
                  <a:gd name="connsiteY2" fmla="*/ 902400 h 904932"/>
                  <a:gd name="connsiteX3" fmla="*/ 302684 w 311262"/>
                  <a:gd name="connsiteY3" fmla="*/ 216103 h 904932"/>
                  <a:gd name="connsiteX4" fmla="*/ 294608 w 311262"/>
                  <a:gd name="connsiteY4" fmla="*/ 564 h 90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262" h="904932">
                    <a:moveTo>
                      <a:pt x="570" y="238670"/>
                    </a:moveTo>
                    <a:lnTo>
                      <a:pt x="57654" y="414524"/>
                    </a:lnTo>
                    <a:cubicBezTo>
                      <a:pt x="114738" y="590378"/>
                      <a:pt x="228906" y="942085"/>
                      <a:pt x="277915" y="902400"/>
                    </a:cubicBezTo>
                    <a:cubicBezTo>
                      <a:pt x="326919" y="862719"/>
                      <a:pt x="310763" y="431642"/>
                      <a:pt x="302684" y="216103"/>
                    </a:cubicBezTo>
                    <a:lnTo>
                      <a:pt x="294608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1" name="Freeform: Shape 3790">
                <a:extLst>
                  <a:ext uri="{FF2B5EF4-FFF2-40B4-BE49-F238E27FC236}">
                    <a16:creationId xmlns:a16="http://schemas.microsoft.com/office/drawing/2014/main" id="{B882931B-06B7-5106-D115-B43C91968977}"/>
                  </a:ext>
                </a:extLst>
              </p:cNvPr>
              <p:cNvSpPr/>
              <p:nvPr/>
            </p:nvSpPr>
            <p:spPr>
              <a:xfrm>
                <a:off x="8187543" y="2353046"/>
                <a:ext cx="246367" cy="754428"/>
              </a:xfrm>
              <a:custGeom>
                <a:avLst/>
                <a:gdLst>
                  <a:gd name="connsiteX0" fmla="*/ 72140 w 246367"/>
                  <a:gd name="connsiteY0" fmla="*/ 555 h 754428"/>
                  <a:gd name="connsiteX1" fmla="*/ 118562 w 246367"/>
                  <a:gd name="connsiteY1" fmla="*/ 185973 h 754428"/>
                  <a:gd name="connsiteX2" fmla="*/ 245894 w 246367"/>
                  <a:gd name="connsiteY2" fmla="*/ 754657 h 754428"/>
                  <a:gd name="connsiteX3" fmla="*/ 58921 w 246367"/>
                  <a:gd name="connsiteY3" fmla="*/ 248163 h 754428"/>
                  <a:gd name="connsiteX4" fmla="*/ 575 w 246367"/>
                  <a:gd name="connsiteY4" fmla="*/ 75184 h 75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67" h="754428">
                    <a:moveTo>
                      <a:pt x="72140" y="555"/>
                    </a:moveTo>
                    <a:lnTo>
                      <a:pt x="118562" y="185973"/>
                    </a:lnTo>
                    <a:cubicBezTo>
                      <a:pt x="164981" y="371388"/>
                      <a:pt x="257822" y="742217"/>
                      <a:pt x="245894" y="754657"/>
                    </a:cubicBezTo>
                    <a:cubicBezTo>
                      <a:pt x="233967" y="767096"/>
                      <a:pt x="117271" y="421138"/>
                      <a:pt x="58921" y="248163"/>
                    </a:cubicBezTo>
                    <a:lnTo>
                      <a:pt x="575" y="7518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2" name="Freeform: Shape 3791">
                <a:extLst>
                  <a:ext uri="{FF2B5EF4-FFF2-40B4-BE49-F238E27FC236}">
                    <a16:creationId xmlns:a16="http://schemas.microsoft.com/office/drawing/2014/main" id="{96EFE4DE-03D1-4FF2-19C8-D2A8000E75DC}"/>
                  </a:ext>
                </a:extLst>
              </p:cNvPr>
              <p:cNvSpPr/>
              <p:nvPr/>
            </p:nvSpPr>
            <p:spPr>
              <a:xfrm>
                <a:off x="8259108" y="2158088"/>
                <a:ext cx="273462" cy="883726"/>
              </a:xfrm>
              <a:custGeom>
                <a:avLst/>
                <a:gdLst>
                  <a:gd name="connsiteX0" fmla="*/ 569 w 273462"/>
                  <a:gd name="connsiteY0" fmla="*/ 195521 h 883726"/>
                  <a:gd name="connsiteX1" fmla="*/ 53499 w 273462"/>
                  <a:gd name="connsiteY1" fmla="*/ 375321 h 883726"/>
                  <a:gd name="connsiteX2" fmla="*/ 252406 w 273462"/>
                  <a:gd name="connsiteY2" fmla="*/ 882228 h 883726"/>
                  <a:gd name="connsiteX3" fmla="*/ 254125 w 273462"/>
                  <a:gd name="connsiteY3" fmla="*/ 212858 h 883726"/>
                  <a:gd name="connsiteX4" fmla="*/ 241324 w 273462"/>
                  <a:gd name="connsiteY4" fmla="*/ 564 h 88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62" h="883726">
                    <a:moveTo>
                      <a:pt x="569" y="195521"/>
                    </a:moveTo>
                    <a:lnTo>
                      <a:pt x="53499" y="375321"/>
                    </a:lnTo>
                    <a:cubicBezTo>
                      <a:pt x="106424" y="555122"/>
                      <a:pt x="212279" y="914718"/>
                      <a:pt x="252406" y="882228"/>
                    </a:cubicBezTo>
                    <a:cubicBezTo>
                      <a:pt x="292530" y="849734"/>
                      <a:pt x="266927" y="425149"/>
                      <a:pt x="254125" y="212858"/>
                    </a:cubicBezTo>
                    <a:lnTo>
                      <a:pt x="241324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3" name="Freeform: Shape 3792">
                <a:extLst>
                  <a:ext uri="{FF2B5EF4-FFF2-40B4-BE49-F238E27FC236}">
                    <a16:creationId xmlns:a16="http://schemas.microsoft.com/office/drawing/2014/main" id="{3262A47E-F2CA-C494-AC6F-D7A632555DBF}"/>
                  </a:ext>
                </a:extLst>
              </p:cNvPr>
              <p:cNvSpPr/>
              <p:nvPr/>
            </p:nvSpPr>
            <p:spPr>
              <a:xfrm>
                <a:off x="8210875" y="2329187"/>
                <a:ext cx="235205" cy="765960"/>
              </a:xfrm>
              <a:custGeom>
                <a:avLst/>
                <a:gdLst>
                  <a:gd name="connsiteX0" fmla="*/ 73689 w 235205"/>
                  <a:gd name="connsiteY0" fmla="*/ 556 h 765960"/>
                  <a:gd name="connsiteX1" fmla="*/ 116966 w 235205"/>
                  <a:gd name="connsiteY1" fmla="*/ 188922 h 765960"/>
                  <a:gd name="connsiteX2" fmla="*/ 234617 w 235205"/>
                  <a:gd name="connsiteY2" fmla="*/ 766209 h 765960"/>
                  <a:gd name="connsiteX3" fmla="*/ 56038 w 235205"/>
                  <a:gd name="connsiteY3" fmla="*/ 249851 h 765960"/>
                  <a:gd name="connsiteX4" fmla="*/ 574 w 235205"/>
                  <a:gd name="connsiteY4" fmla="*/ 73671 h 7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205" h="765960">
                    <a:moveTo>
                      <a:pt x="73689" y="556"/>
                    </a:moveTo>
                    <a:lnTo>
                      <a:pt x="116966" y="188922"/>
                    </a:lnTo>
                    <a:cubicBezTo>
                      <a:pt x="160247" y="377289"/>
                      <a:pt x="246800" y="754021"/>
                      <a:pt x="234617" y="766209"/>
                    </a:cubicBezTo>
                    <a:cubicBezTo>
                      <a:pt x="222429" y="778392"/>
                      <a:pt x="111502" y="426034"/>
                      <a:pt x="56038" y="249851"/>
                    </a:cubicBezTo>
                    <a:lnTo>
                      <a:pt x="574" y="73671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4" name="Freeform: Shape 3793">
                <a:extLst>
                  <a:ext uri="{FF2B5EF4-FFF2-40B4-BE49-F238E27FC236}">
                    <a16:creationId xmlns:a16="http://schemas.microsoft.com/office/drawing/2014/main" id="{FFB01A39-5D4F-BBC0-2DF5-919C7807156D}"/>
                  </a:ext>
                </a:extLst>
              </p:cNvPr>
              <p:cNvSpPr/>
              <p:nvPr/>
            </p:nvSpPr>
            <p:spPr>
              <a:xfrm>
                <a:off x="8283990" y="2158088"/>
                <a:ext cx="251237" cy="877270"/>
              </a:xfrm>
              <a:custGeom>
                <a:avLst/>
                <a:gdLst>
                  <a:gd name="connsiteX0" fmla="*/ 568 w 251237"/>
                  <a:gd name="connsiteY0" fmla="*/ 171663 h 877270"/>
                  <a:gd name="connsiteX1" fmla="*/ 49866 w 251237"/>
                  <a:gd name="connsiteY1" fmla="*/ 354941 h 877270"/>
                  <a:gd name="connsiteX2" fmla="*/ 233740 w 251237"/>
                  <a:gd name="connsiteY2" fmla="*/ 876263 h 877270"/>
                  <a:gd name="connsiteX3" fmla="*/ 229761 w 251237"/>
                  <a:gd name="connsiteY3" fmla="*/ 212361 h 877270"/>
                  <a:gd name="connsiteX4" fmla="*/ 216440 w 251237"/>
                  <a:gd name="connsiteY4" fmla="*/ 564 h 87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237" h="877270">
                    <a:moveTo>
                      <a:pt x="568" y="171663"/>
                    </a:moveTo>
                    <a:lnTo>
                      <a:pt x="49866" y="354941"/>
                    </a:lnTo>
                    <a:cubicBezTo>
                      <a:pt x="99166" y="538220"/>
                      <a:pt x="197761" y="904777"/>
                      <a:pt x="233740" y="876263"/>
                    </a:cubicBezTo>
                    <a:cubicBezTo>
                      <a:pt x="269720" y="847744"/>
                      <a:pt x="243078" y="424154"/>
                      <a:pt x="229761" y="212361"/>
                    </a:cubicBezTo>
                    <a:lnTo>
                      <a:pt x="216440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5" name="Freeform: Shape 3794">
                <a:extLst>
                  <a:ext uri="{FF2B5EF4-FFF2-40B4-BE49-F238E27FC236}">
                    <a16:creationId xmlns:a16="http://schemas.microsoft.com/office/drawing/2014/main" id="{C94FDE40-8F36-5EA6-DC97-294E44DA9FBD}"/>
                  </a:ext>
                </a:extLst>
              </p:cNvPr>
              <p:cNvSpPr/>
              <p:nvPr/>
            </p:nvSpPr>
            <p:spPr>
              <a:xfrm>
                <a:off x="8309363" y="2283057"/>
                <a:ext cx="173158" cy="776167"/>
              </a:xfrm>
              <a:custGeom>
                <a:avLst/>
                <a:gdLst>
                  <a:gd name="connsiteX0" fmla="*/ 26429 w 173158"/>
                  <a:gd name="connsiteY0" fmla="*/ 559 h 776167"/>
                  <a:gd name="connsiteX1" fmla="*/ 64285 w 173158"/>
                  <a:gd name="connsiteY1" fmla="*/ 193643 h 776167"/>
                  <a:gd name="connsiteX2" fmla="*/ 173552 w 173158"/>
                  <a:gd name="connsiteY2" fmla="*/ 776698 h 776167"/>
                  <a:gd name="connsiteX3" fmla="*/ 42738 w 173158"/>
                  <a:gd name="connsiteY3" fmla="*/ 212641 h 776167"/>
                  <a:gd name="connsiteX4" fmla="*/ 569 w 173158"/>
                  <a:gd name="connsiteY4" fmla="*/ 23356 h 77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58" h="776167">
                    <a:moveTo>
                      <a:pt x="26429" y="559"/>
                    </a:moveTo>
                    <a:lnTo>
                      <a:pt x="64285" y="193643"/>
                    </a:lnTo>
                    <a:cubicBezTo>
                      <a:pt x="102145" y="386728"/>
                      <a:pt x="177861" y="772897"/>
                      <a:pt x="173552" y="776698"/>
                    </a:cubicBezTo>
                    <a:cubicBezTo>
                      <a:pt x="169243" y="780494"/>
                      <a:pt x="84906" y="401925"/>
                      <a:pt x="42738" y="212641"/>
                    </a:cubicBezTo>
                    <a:lnTo>
                      <a:pt x="569" y="2335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6" name="Freeform: Shape 3795">
                <a:extLst>
                  <a:ext uri="{FF2B5EF4-FFF2-40B4-BE49-F238E27FC236}">
                    <a16:creationId xmlns:a16="http://schemas.microsoft.com/office/drawing/2014/main" id="{E5D308D5-F8C7-E2CD-64A5-3DA838AF1C98}"/>
                  </a:ext>
                </a:extLst>
              </p:cNvPr>
              <p:cNvSpPr/>
              <p:nvPr/>
            </p:nvSpPr>
            <p:spPr>
              <a:xfrm>
                <a:off x="8388338" y="2197433"/>
                <a:ext cx="141914" cy="823760"/>
              </a:xfrm>
              <a:custGeom>
                <a:avLst/>
                <a:gdLst>
                  <a:gd name="connsiteX0" fmla="*/ 565 w 141914"/>
                  <a:gd name="connsiteY0" fmla="*/ 42245 h 823760"/>
                  <a:gd name="connsiteX1" fmla="*/ 33469 w 141914"/>
                  <a:gd name="connsiteY1" fmla="*/ 239477 h 823760"/>
                  <a:gd name="connsiteX2" fmla="*/ 141324 w 141914"/>
                  <a:gd name="connsiteY2" fmla="*/ 824233 h 823760"/>
                  <a:gd name="connsiteX3" fmla="*/ 79229 w 141914"/>
                  <a:gd name="connsiteY3" fmla="*/ 204745 h 823760"/>
                  <a:gd name="connsiteX4" fmla="*/ 55480 w 141914"/>
                  <a:gd name="connsiteY4" fmla="*/ 563 h 82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14" h="823760">
                    <a:moveTo>
                      <a:pt x="565" y="42245"/>
                    </a:moveTo>
                    <a:lnTo>
                      <a:pt x="33469" y="239477"/>
                    </a:lnTo>
                    <a:cubicBezTo>
                      <a:pt x="66369" y="436713"/>
                      <a:pt x="132173" y="831182"/>
                      <a:pt x="141324" y="824233"/>
                    </a:cubicBezTo>
                    <a:cubicBezTo>
                      <a:pt x="150475" y="817287"/>
                      <a:pt x="102978" y="408927"/>
                      <a:pt x="79229" y="204745"/>
                    </a:cubicBezTo>
                    <a:lnTo>
                      <a:pt x="55480" y="563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7" name="Freeform: Shape 3796">
                <a:extLst>
                  <a:ext uri="{FF2B5EF4-FFF2-40B4-BE49-F238E27FC236}">
                    <a16:creationId xmlns:a16="http://schemas.microsoft.com/office/drawing/2014/main" id="{1660CCC3-527B-1115-5301-09C5C111E0BC}"/>
                  </a:ext>
                </a:extLst>
              </p:cNvPr>
              <p:cNvSpPr/>
              <p:nvPr/>
            </p:nvSpPr>
            <p:spPr>
              <a:xfrm>
                <a:off x="8415576" y="2177466"/>
                <a:ext cx="128723" cy="833446"/>
              </a:xfrm>
              <a:custGeom>
                <a:avLst/>
                <a:gdLst>
                  <a:gd name="connsiteX0" fmla="*/ 564 w 128723"/>
                  <a:gd name="connsiteY0" fmla="*/ 41086 h 833446"/>
                  <a:gd name="connsiteX1" fmla="*/ 30080 w 128723"/>
                  <a:gd name="connsiteY1" fmla="*/ 240985 h 833446"/>
                  <a:gd name="connsiteX2" fmla="*/ 127921 w 128723"/>
                  <a:gd name="connsiteY2" fmla="*/ 833926 h 833446"/>
                  <a:gd name="connsiteX3" fmla="*/ 76558 w 128723"/>
                  <a:gd name="connsiteY3" fmla="*/ 207215 h 833446"/>
                  <a:gd name="connsiteX4" fmla="*/ 56338 w 128723"/>
                  <a:gd name="connsiteY4" fmla="*/ 564 h 833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23" h="833446">
                    <a:moveTo>
                      <a:pt x="564" y="41086"/>
                    </a:moveTo>
                    <a:lnTo>
                      <a:pt x="30080" y="240985"/>
                    </a:lnTo>
                    <a:cubicBezTo>
                      <a:pt x="59594" y="440884"/>
                      <a:pt x="118624" y="840682"/>
                      <a:pt x="127921" y="833926"/>
                    </a:cubicBezTo>
                    <a:cubicBezTo>
                      <a:pt x="137215" y="827174"/>
                      <a:pt x="96777" y="413869"/>
                      <a:pt x="76558" y="207215"/>
                    </a:cubicBezTo>
                    <a:lnTo>
                      <a:pt x="56338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8" name="Freeform: Shape 3797">
                <a:extLst>
                  <a:ext uri="{FF2B5EF4-FFF2-40B4-BE49-F238E27FC236}">
                    <a16:creationId xmlns:a16="http://schemas.microsoft.com/office/drawing/2014/main" id="{52E9761B-DD57-22E3-97B5-5E22981A0AFB}"/>
                  </a:ext>
                </a:extLst>
              </p:cNvPr>
              <p:cNvSpPr/>
              <p:nvPr/>
            </p:nvSpPr>
            <p:spPr>
              <a:xfrm>
                <a:off x="8443253" y="2177466"/>
                <a:ext cx="106961" cy="828247"/>
              </a:xfrm>
              <a:custGeom>
                <a:avLst/>
                <a:gdLst>
                  <a:gd name="connsiteX0" fmla="*/ 562 w 106961"/>
                  <a:gd name="connsiteY0" fmla="*/ 20531 h 828247"/>
                  <a:gd name="connsiteX1" fmla="*/ 26041 w 106961"/>
                  <a:gd name="connsiteY1" fmla="*/ 223429 h 828247"/>
                  <a:gd name="connsiteX2" fmla="*/ 107160 w 106961"/>
                  <a:gd name="connsiteY2" fmla="*/ 828791 h 828247"/>
                  <a:gd name="connsiteX3" fmla="*/ 49457 w 106961"/>
                  <a:gd name="connsiteY3" fmla="*/ 206787 h 828247"/>
                  <a:gd name="connsiteX4" fmla="*/ 28660 w 106961"/>
                  <a:gd name="connsiteY4" fmla="*/ 564 h 82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61" h="828247">
                    <a:moveTo>
                      <a:pt x="562" y="20531"/>
                    </a:moveTo>
                    <a:lnTo>
                      <a:pt x="26041" y="223429"/>
                    </a:lnTo>
                    <a:cubicBezTo>
                      <a:pt x="51520" y="426323"/>
                      <a:pt x="102478" y="832119"/>
                      <a:pt x="107160" y="828791"/>
                    </a:cubicBezTo>
                    <a:cubicBezTo>
                      <a:pt x="111841" y="825463"/>
                      <a:pt x="70251" y="413013"/>
                      <a:pt x="49457" y="206787"/>
                    </a:cubicBezTo>
                    <a:lnTo>
                      <a:pt x="28660" y="564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799" name="Freeform: Shape 3798">
                <a:extLst>
                  <a:ext uri="{FF2B5EF4-FFF2-40B4-BE49-F238E27FC236}">
                    <a16:creationId xmlns:a16="http://schemas.microsoft.com/office/drawing/2014/main" id="{61772E3A-565E-1728-DFA1-162C22A6497D}"/>
                  </a:ext>
                </a:extLst>
              </p:cNvPr>
              <p:cNvSpPr/>
              <p:nvPr/>
            </p:nvSpPr>
            <p:spPr>
              <a:xfrm>
                <a:off x="9410700" y="3529012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/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0" name="Freeform: Shape 3799">
                <a:extLst>
                  <a:ext uri="{FF2B5EF4-FFF2-40B4-BE49-F238E27FC236}">
                    <a16:creationId xmlns:a16="http://schemas.microsoft.com/office/drawing/2014/main" id="{4CA9DF7A-3FB2-F651-C543-F8F3B24DC373}"/>
                  </a:ext>
                </a:extLst>
              </p:cNvPr>
              <p:cNvSpPr/>
              <p:nvPr/>
            </p:nvSpPr>
            <p:spPr>
              <a:xfrm>
                <a:off x="8499862" y="2139314"/>
                <a:ext cx="79061" cy="847022"/>
              </a:xfrm>
              <a:custGeom>
                <a:avLst/>
                <a:gdLst>
                  <a:gd name="connsiteX0" fmla="*/ 560 w 79061"/>
                  <a:gd name="connsiteY0" fmla="*/ 19340 h 847022"/>
                  <a:gd name="connsiteX1" fmla="*/ 18979 w 79061"/>
                  <a:gd name="connsiteY1" fmla="*/ 227180 h 847022"/>
                  <a:gd name="connsiteX2" fmla="*/ 79055 w 79061"/>
                  <a:gd name="connsiteY2" fmla="*/ 847571 h 847022"/>
                  <a:gd name="connsiteX3" fmla="*/ 43072 w 79061"/>
                  <a:gd name="connsiteY3" fmla="*/ 211536 h 847022"/>
                  <a:gd name="connsiteX4" fmla="*/ 29469 w 79061"/>
                  <a:gd name="connsiteY4" fmla="*/ 566 h 84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61" h="847022">
                    <a:moveTo>
                      <a:pt x="560" y="19340"/>
                    </a:moveTo>
                    <a:lnTo>
                      <a:pt x="18979" y="227180"/>
                    </a:lnTo>
                    <a:cubicBezTo>
                      <a:pt x="37399" y="435019"/>
                      <a:pt x="74238" y="850698"/>
                      <a:pt x="79055" y="847571"/>
                    </a:cubicBezTo>
                    <a:cubicBezTo>
                      <a:pt x="83876" y="844440"/>
                      <a:pt x="56671" y="422503"/>
                      <a:pt x="43072" y="211536"/>
                    </a:cubicBezTo>
                    <a:lnTo>
                      <a:pt x="29469" y="566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1" name="Freeform: Shape 3800">
                <a:extLst>
                  <a:ext uri="{FF2B5EF4-FFF2-40B4-BE49-F238E27FC236}">
                    <a16:creationId xmlns:a16="http://schemas.microsoft.com/office/drawing/2014/main" id="{1048121D-1DEF-7EC4-7DC8-62E1365FFCF1}"/>
                  </a:ext>
                </a:extLst>
              </p:cNvPr>
              <p:cNvSpPr/>
              <p:nvPr/>
            </p:nvSpPr>
            <p:spPr>
              <a:xfrm>
                <a:off x="8528772" y="1886339"/>
                <a:ext cx="778579" cy="1035054"/>
              </a:xfrm>
              <a:custGeom>
                <a:avLst/>
                <a:gdLst>
                  <a:gd name="connsiteX0" fmla="*/ 534 w 778579"/>
                  <a:gd name="connsiteY0" fmla="*/ 253551 h 1035054"/>
                  <a:gd name="connsiteX1" fmla="*/ 30958 w 778579"/>
                  <a:gd name="connsiteY1" fmla="*/ 458860 h 1035054"/>
                  <a:gd name="connsiteX2" fmla="*/ 251994 w 778579"/>
                  <a:gd name="connsiteY2" fmla="*/ 1032616 h 1035054"/>
                  <a:gd name="connsiteX3" fmla="*/ 679774 w 778579"/>
                  <a:gd name="connsiteY3" fmla="*/ 248046 h 1035054"/>
                  <a:gd name="connsiteX4" fmla="*/ 779113 w 778579"/>
                  <a:gd name="connsiteY4" fmla="*/ 577 h 1035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579" h="1035054">
                    <a:moveTo>
                      <a:pt x="534" y="253551"/>
                    </a:moveTo>
                    <a:lnTo>
                      <a:pt x="30958" y="458860"/>
                    </a:lnTo>
                    <a:cubicBezTo>
                      <a:pt x="61382" y="664168"/>
                      <a:pt x="122229" y="1074781"/>
                      <a:pt x="251994" y="1032616"/>
                    </a:cubicBezTo>
                    <a:cubicBezTo>
                      <a:pt x="381754" y="990455"/>
                      <a:pt x="580435" y="495516"/>
                      <a:pt x="679774" y="248046"/>
                    </a:cubicBezTo>
                    <a:lnTo>
                      <a:pt x="779113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2" name="Freeform: Shape 3801">
                <a:extLst>
                  <a:ext uri="{FF2B5EF4-FFF2-40B4-BE49-F238E27FC236}">
                    <a16:creationId xmlns:a16="http://schemas.microsoft.com/office/drawing/2014/main" id="{17610642-BD3E-B021-939E-B056112283A8}"/>
                  </a:ext>
                </a:extLst>
              </p:cNvPr>
              <p:cNvSpPr/>
              <p:nvPr/>
            </p:nvSpPr>
            <p:spPr>
              <a:xfrm>
                <a:off x="8528772" y="1884536"/>
                <a:ext cx="813003" cy="1036449"/>
              </a:xfrm>
              <a:custGeom>
                <a:avLst/>
                <a:gdLst>
                  <a:gd name="connsiteX0" fmla="*/ 532 w 813003"/>
                  <a:gd name="connsiteY0" fmla="*/ 255354 h 1036449"/>
                  <a:gd name="connsiteX1" fmla="*/ 31673 w 813003"/>
                  <a:gd name="connsiteY1" fmla="*/ 460626 h 1036449"/>
                  <a:gd name="connsiteX2" fmla="*/ 260599 w 813003"/>
                  <a:gd name="connsiteY2" fmla="*/ 1033970 h 1036449"/>
                  <a:gd name="connsiteX3" fmla="*/ 709177 w 813003"/>
                  <a:gd name="connsiteY3" fmla="*/ 248310 h 1036449"/>
                  <a:gd name="connsiteX4" fmla="*/ 813537 w 813003"/>
                  <a:gd name="connsiteY4" fmla="*/ 577 h 103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003" h="1036449">
                    <a:moveTo>
                      <a:pt x="532" y="255354"/>
                    </a:moveTo>
                    <a:lnTo>
                      <a:pt x="31673" y="460626"/>
                    </a:lnTo>
                    <a:cubicBezTo>
                      <a:pt x="62814" y="665895"/>
                      <a:pt x="125096" y="1076434"/>
                      <a:pt x="260599" y="1033970"/>
                    </a:cubicBezTo>
                    <a:cubicBezTo>
                      <a:pt x="396098" y="991509"/>
                      <a:pt x="604817" y="496043"/>
                      <a:pt x="709177" y="248310"/>
                    </a:cubicBezTo>
                    <a:lnTo>
                      <a:pt x="813537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3" name="Freeform: Shape 3802">
                <a:extLst>
                  <a:ext uri="{FF2B5EF4-FFF2-40B4-BE49-F238E27FC236}">
                    <a16:creationId xmlns:a16="http://schemas.microsoft.com/office/drawing/2014/main" id="{E4119FFA-1EE8-EBFD-8613-EF9DCDDD51FF}"/>
                  </a:ext>
                </a:extLst>
              </p:cNvPr>
              <p:cNvSpPr/>
              <p:nvPr/>
            </p:nvSpPr>
            <p:spPr>
              <a:xfrm>
                <a:off x="8558069" y="1884536"/>
                <a:ext cx="783706" cy="1031471"/>
              </a:xfrm>
              <a:custGeom>
                <a:avLst/>
                <a:gdLst>
                  <a:gd name="connsiteX0" fmla="*/ 531 w 783706"/>
                  <a:gd name="connsiteY0" fmla="*/ 237191 h 1031471"/>
                  <a:gd name="connsiteX1" fmla="*/ 27400 w 783706"/>
                  <a:gd name="connsiteY1" fmla="*/ 445111 h 1031471"/>
                  <a:gd name="connsiteX2" fmla="*/ 238623 w 783706"/>
                  <a:gd name="connsiteY2" fmla="*/ 1029431 h 1031471"/>
                  <a:gd name="connsiteX3" fmla="*/ 680489 w 783706"/>
                  <a:gd name="connsiteY3" fmla="*/ 247930 h 1031471"/>
                  <a:gd name="connsiteX4" fmla="*/ 784238 w 783706"/>
                  <a:gd name="connsiteY4" fmla="*/ 577 h 10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706" h="1031471">
                    <a:moveTo>
                      <a:pt x="531" y="237191"/>
                    </a:moveTo>
                    <a:lnTo>
                      <a:pt x="27400" y="445111"/>
                    </a:lnTo>
                    <a:cubicBezTo>
                      <a:pt x="54269" y="653027"/>
                      <a:pt x="108006" y="1068863"/>
                      <a:pt x="238623" y="1029431"/>
                    </a:cubicBezTo>
                    <a:cubicBezTo>
                      <a:pt x="369243" y="989995"/>
                      <a:pt x="576740" y="495286"/>
                      <a:pt x="680489" y="247930"/>
                    </a:cubicBezTo>
                    <a:lnTo>
                      <a:pt x="784238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4" name="Freeform: Shape 3803">
                <a:extLst>
                  <a:ext uri="{FF2B5EF4-FFF2-40B4-BE49-F238E27FC236}">
                    <a16:creationId xmlns:a16="http://schemas.microsoft.com/office/drawing/2014/main" id="{95EB3E56-9E5F-7D09-5D06-16A1D58B9AC1}"/>
                  </a:ext>
                </a:extLst>
              </p:cNvPr>
              <p:cNvSpPr/>
              <p:nvPr/>
            </p:nvSpPr>
            <p:spPr>
              <a:xfrm>
                <a:off x="8587740" y="1884536"/>
                <a:ext cx="754036" cy="1026694"/>
              </a:xfrm>
              <a:custGeom>
                <a:avLst/>
                <a:gdLst>
                  <a:gd name="connsiteX0" fmla="*/ 530 w 754036"/>
                  <a:gd name="connsiteY0" fmla="*/ 219646 h 1026694"/>
                  <a:gd name="connsiteX1" fmla="*/ 23072 w 754036"/>
                  <a:gd name="connsiteY1" fmla="*/ 430122 h 1026694"/>
                  <a:gd name="connsiteX2" fmla="*/ 216369 w 754036"/>
                  <a:gd name="connsiteY2" fmla="*/ 1025042 h 1026694"/>
                  <a:gd name="connsiteX3" fmla="*/ 651436 w 754036"/>
                  <a:gd name="connsiteY3" fmla="*/ 247564 h 1026694"/>
                  <a:gd name="connsiteX4" fmla="*/ 754567 w 754036"/>
                  <a:gd name="connsiteY4" fmla="*/ 577 h 102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036" h="1026694">
                    <a:moveTo>
                      <a:pt x="530" y="219646"/>
                    </a:moveTo>
                    <a:lnTo>
                      <a:pt x="23072" y="430122"/>
                    </a:lnTo>
                    <a:cubicBezTo>
                      <a:pt x="45614" y="640599"/>
                      <a:pt x="90698" y="1061556"/>
                      <a:pt x="216369" y="1025042"/>
                    </a:cubicBezTo>
                    <a:cubicBezTo>
                      <a:pt x="342044" y="988532"/>
                      <a:pt x="548304" y="494555"/>
                      <a:pt x="651436" y="247564"/>
                    </a:cubicBezTo>
                    <a:lnTo>
                      <a:pt x="754567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5" name="Freeform: Shape 3804">
                <a:extLst>
                  <a:ext uri="{FF2B5EF4-FFF2-40B4-BE49-F238E27FC236}">
                    <a16:creationId xmlns:a16="http://schemas.microsoft.com/office/drawing/2014/main" id="{2CD528C7-21B2-75CC-526E-69A69AEF997E}"/>
                  </a:ext>
                </a:extLst>
              </p:cNvPr>
              <p:cNvSpPr/>
              <p:nvPr/>
            </p:nvSpPr>
            <p:spPr>
              <a:xfrm>
                <a:off x="8617772" y="1896069"/>
                <a:ext cx="586638" cy="1013267"/>
              </a:xfrm>
              <a:custGeom>
                <a:avLst/>
                <a:gdLst>
                  <a:gd name="connsiteX0" fmla="*/ 534 w 586638"/>
                  <a:gd name="connsiteY0" fmla="*/ 191189 h 1013267"/>
                  <a:gd name="connsiteX1" fmla="*/ 15834 w 586638"/>
                  <a:gd name="connsiteY1" fmla="*/ 404376 h 1013267"/>
                  <a:gd name="connsiteX2" fmla="*/ 159508 w 586638"/>
                  <a:gd name="connsiteY2" fmla="*/ 1012163 h 1013267"/>
                  <a:gd name="connsiteX3" fmla="*/ 504700 w 586638"/>
                  <a:gd name="connsiteY3" fmla="*/ 245534 h 1013267"/>
                  <a:gd name="connsiteX4" fmla="*/ 587173 w 586638"/>
                  <a:gd name="connsiteY4" fmla="*/ 577 h 101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38" h="1013267">
                    <a:moveTo>
                      <a:pt x="534" y="191189"/>
                    </a:moveTo>
                    <a:lnTo>
                      <a:pt x="15834" y="404376"/>
                    </a:lnTo>
                    <a:cubicBezTo>
                      <a:pt x="31134" y="617559"/>
                      <a:pt x="61733" y="1043933"/>
                      <a:pt x="159508" y="1012163"/>
                    </a:cubicBezTo>
                    <a:cubicBezTo>
                      <a:pt x="257279" y="980393"/>
                      <a:pt x="422226" y="490487"/>
                      <a:pt x="504700" y="245534"/>
                    </a:cubicBezTo>
                    <a:lnTo>
                      <a:pt x="587173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6" name="Freeform: Shape 3805">
                <a:extLst>
                  <a:ext uri="{FF2B5EF4-FFF2-40B4-BE49-F238E27FC236}">
                    <a16:creationId xmlns:a16="http://schemas.microsoft.com/office/drawing/2014/main" id="{7EBBC0B6-E8B6-38F1-B390-F9475D60EE01}"/>
                  </a:ext>
                </a:extLst>
              </p:cNvPr>
              <p:cNvSpPr/>
              <p:nvPr/>
            </p:nvSpPr>
            <p:spPr>
              <a:xfrm>
                <a:off x="8648152" y="1906142"/>
                <a:ext cx="488059" cy="1001201"/>
              </a:xfrm>
              <a:custGeom>
                <a:avLst/>
                <a:gdLst>
                  <a:gd name="connsiteX0" fmla="*/ 535 w 488059"/>
                  <a:gd name="connsiteY0" fmla="*/ 164825 h 1001201"/>
                  <a:gd name="connsiteX1" fmla="*/ 9983 w 488059"/>
                  <a:gd name="connsiteY1" fmla="*/ 380598 h 1001201"/>
                  <a:gd name="connsiteX2" fmla="*/ 119674 w 488059"/>
                  <a:gd name="connsiteY2" fmla="*/ 1000535 h 1001201"/>
                  <a:gd name="connsiteX3" fmla="*/ 416700 w 488059"/>
                  <a:gd name="connsiteY3" fmla="*/ 243723 h 1001201"/>
                  <a:gd name="connsiteX4" fmla="*/ 488595 w 488059"/>
                  <a:gd name="connsiteY4" fmla="*/ 577 h 10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059" h="1001201">
                    <a:moveTo>
                      <a:pt x="535" y="164825"/>
                    </a:moveTo>
                    <a:lnTo>
                      <a:pt x="9983" y="380598"/>
                    </a:lnTo>
                    <a:cubicBezTo>
                      <a:pt x="19434" y="596367"/>
                      <a:pt x="38329" y="1027909"/>
                      <a:pt x="119674" y="1000535"/>
                    </a:cubicBezTo>
                    <a:cubicBezTo>
                      <a:pt x="201016" y="973162"/>
                      <a:pt x="344807" y="486869"/>
                      <a:pt x="416700" y="243723"/>
                    </a:cubicBezTo>
                    <a:lnTo>
                      <a:pt x="488595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7" name="Freeform: Shape 3806">
                <a:extLst>
                  <a:ext uri="{FF2B5EF4-FFF2-40B4-BE49-F238E27FC236}">
                    <a16:creationId xmlns:a16="http://schemas.microsoft.com/office/drawing/2014/main" id="{01ABA88D-8D5E-E303-CE69-83BA2AB6A673}"/>
                  </a:ext>
                </a:extLst>
              </p:cNvPr>
              <p:cNvSpPr/>
              <p:nvPr/>
            </p:nvSpPr>
            <p:spPr>
              <a:xfrm>
                <a:off x="8678865" y="1884536"/>
                <a:ext cx="662910" cy="1013573"/>
              </a:xfrm>
              <a:custGeom>
                <a:avLst/>
                <a:gdLst>
                  <a:gd name="connsiteX0" fmla="*/ 527 w 662910"/>
                  <a:gd name="connsiteY0" fmla="*/ 170784 h 1013573"/>
                  <a:gd name="connsiteX1" fmla="*/ 9781 w 662910"/>
                  <a:gd name="connsiteY1" fmla="*/ 388386 h 1013573"/>
                  <a:gd name="connsiteX2" fmla="*/ 148024 w 662910"/>
                  <a:gd name="connsiteY2" fmla="*/ 1012830 h 1013573"/>
                  <a:gd name="connsiteX3" fmla="*/ 562205 w 662910"/>
                  <a:gd name="connsiteY3" fmla="*/ 246548 h 1013573"/>
                  <a:gd name="connsiteX4" fmla="*/ 663438 w 662910"/>
                  <a:gd name="connsiteY4" fmla="*/ 578 h 10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910" h="1013573">
                    <a:moveTo>
                      <a:pt x="527" y="170784"/>
                    </a:moveTo>
                    <a:lnTo>
                      <a:pt x="9781" y="388386"/>
                    </a:lnTo>
                    <a:cubicBezTo>
                      <a:pt x="19031" y="605991"/>
                      <a:pt x="37539" y="1041194"/>
                      <a:pt x="148024" y="1012830"/>
                    </a:cubicBezTo>
                    <a:cubicBezTo>
                      <a:pt x="258509" y="984461"/>
                      <a:pt x="460973" y="492518"/>
                      <a:pt x="562205" y="246548"/>
                    </a:cubicBezTo>
                    <a:lnTo>
                      <a:pt x="663438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8" name="Freeform: Shape 3807">
                <a:extLst>
                  <a:ext uri="{FF2B5EF4-FFF2-40B4-BE49-F238E27FC236}">
                    <a16:creationId xmlns:a16="http://schemas.microsoft.com/office/drawing/2014/main" id="{7EFAF657-200F-E808-D817-93E6BDE9182A}"/>
                  </a:ext>
                </a:extLst>
              </p:cNvPr>
              <p:cNvSpPr/>
              <p:nvPr/>
            </p:nvSpPr>
            <p:spPr>
              <a:xfrm>
                <a:off x="8670577" y="2025390"/>
                <a:ext cx="70667" cy="906649"/>
              </a:xfrm>
              <a:custGeom>
                <a:avLst/>
                <a:gdLst>
                  <a:gd name="connsiteX0" fmla="*/ 8836 w 70667"/>
                  <a:gd name="connsiteY0" fmla="*/ 29924 h 906649"/>
                  <a:gd name="connsiteX1" fmla="*/ 5577 w 70667"/>
                  <a:gd name="connsiteY1" fmla="*/ 250459 h 906649"/>
                  <a:gd name="connsiteX2" fmla="*/ 6199 w 70667"/>
                  <a:gd name="connsiteY2" fmla="*/ 907181 h 906649"/>
                  <a:gd name="connsiteX3" fmla="*/ 57559 w 70667"/>
                  <a:gd name="connsiteY3" fmla="*/ 226001 h 906649"/>
                  <a:gd name="connsiteX4" fmla="*/ 71216 w 70667"/>
                  <a:gd name="connsiteY4" fmla="*/ 572 h 90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67" h="906649">
                    <a:moveTo>
                      <a:pt x="8836" y="29924"/>
                    </a:moveTo>
                    <a:lnTo>
                      <a:pt x="5577" y="250459"/>
                    </a:lnTo>
                    <a:cubicBezTo>
                      <a:pt x="2318" y="470998"/>
                      <a:pt x="-4200" y="912071"/>
                      <a:pt x="6199" y="907181"/>
                    </a:cubicBezTo>
                    <a:cubicBezTo>
                      <a:pt x="16593" y="902287"/>
                      <a:pt x="43905" y="451429"/>
                      <a:pt x="57559" y="226001"/>
                    </a:cubicBezTo>
                    <a:lnTo>
                      <a:pt x="71216" y="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09" name="Freeform: Shape 3808">
                <a:extLst>
                  <a:ext uri="{FF2B5EF4-FFF2-40B4-BE49-F238E27FC236}">
                    <a16:creationId xmlns:a16="http://schemas.microsoft.com/office/drawing/2014/main" id="{D516B3E5-502E-08DF-E11B-1A1758E971EB}"/>
                  </a:ext>
                </a:extLst>
              </p:cNvPr>
              <p:cNvSpPr/>
              <p:nvPr/>
            </p:nvSpPr>
            <p:spPr>
              <a:xfrm>
                <a:off x="8709900" y="1884536"/>
                <a:ext cx="631875" cy="1009592"/>
              </a:xfrm>
              <a:custGeom>
                <a:avLst/>
                <a:gdLst>
                  <a:gd name="connsiteX0" fmla="*/ 526 w 631875"/>
                  <a:gd name="connsiteY0" fmla="*/ 155781 h 1009592"/>
                  <a:gd name="connsiteX1" fmla="*/ 5256 w 631875"/>
                  <a:gd name="connsiteY1" fmla="*/ 375570 h 1009592"/>
                  <a:gd name="connsiteX2" fmla="*/ 124746 w 631875"/>
                  <a:gd name="connsiteY2" fmla="*/ 1009077 h 1009592"/>
                  <a:gd name="connsiteX3" fmla="*/ 531816 w 631875"/>
                  <a:gd name="connsiteY3" fmla="*/ 246237 h 1009592"/>
                  <a:gd name="connsiteX4" fmla="*/ 632402 w 631875"/>
                  <a:gd name="connsiteY4" fmla="*/ 578 h 100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875" h="1009592">
                    <a:moveTo>
                      <a:pt x="526" y="155781"/>
                    </a:moveTo>
                    <a:lnTo>
                      <a:pt x="5256" y="375570"/>
                    </a:lnTo>
                    <a:cubicBezTo>
                      <a:pt x="9981" y="595362"/>
                      <a:pt x="19432" y="1034944"/>
                      <a:pt x="124746" y="1009077"/>
                    </a:cubicBezTo>
                    <a:cubicBezTo>
                      <a:pt x="230059" y="983211"/>
                      <a:pt x="431230" y="491892"/>
                      <a:pt x="531816" y="246237"/>
                    </a:cubicBezTo>
                    <a:lnTo>
                      <a:pt x="632402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10" name="Freeform: Shape 3809">
                <a:extLst>
                  <a:ext uri="{FF2B5EF4-FFF2-40B4-BE49-F238E27FC236}">
                    <a16:creationId xmlns:a16="http://schemas.microsoft.com/office/drawing/2014/main" id="{27F143E6-3111-A698-7402-D95D834CF342}"/>
                  </a:ext>
                </a:extLst>
              </p:cNvPr>
              <p:cNvSpPr/>
              <p:nvPr/>
            </p:nvSpPr>
            <p:spPr>
              <a:xfrm>
                <a:off x="8709600" y="1912246"/>
                <a:ext cx="392684" cy="988458"/>
              </a:xfrm>
              <a:custGeom>
                <a:avLst/>
                <a:gdLst>
                  <a:gd name="connsiteX0" fmla="*/ 834 w 392684"/>
                  <a:gd name="connsiteY0" fmla="*/ 128070 h 988458"/>
                  <a:gd name="connsiteX1" fmla="*/ 570 w 392684"/>
                  <a:gd name="connsiteY1" fmla="*/ 348436 h 988458"/>
                  <a:gd name="connsiteX2" fmla="*/ 65182 w 392684"/>
                  <a:gd name="connsiteY2" fmla="*/ 988293 h 988458"/>
                  <a:gd name="connsiteX3" fmla="*/ 327560 w 392684"/>
                  <a:gd name="connsiteY3" fmla="*/ 242194 h 988458"/>
                  <a:gd name="connsiteX4" fmla="*/ 393219 w 392684"/>
                  <a:gd name="connsiteY4" fmla="*/ 577 h 98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684" h="988458">
                    <a:moveTo>
                      <a:pt x="834" y="128070"/>
                    </a:moveTo>
                    <a:lnTo>
                      <a:pt x="570" y="348436"/>
                    </a:lnTo>
                    <a:cubicBezTo>
                      <a:pt x="311" y="568807"/>
                      <a:pt x="-216" y="1009544"/>
                      <a:pt x="65182" y="988293"/>
                    </a:cubicBezTo>
                    <a:cubicBezTo>
                      <a:pt x="130576" y="967046"/>
                      <a:pt x="261899" y="483811"/>
                      <a:pt x="327560" y="242194"/>
                    </a:cubicBezTo>
                    <a:lnTo>
                      <a:pt x="393219" y="577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11" name="Freeform: Shape 3810">
                <a:extLst>
                  <a:ext uri="{FF2B5EF4-FFF2-40B4-BE49-F238E27FC236}">
                    <a16:creationId xmlns:a16="http://schemas.microsoft.com/office/drawing/2014/main" id="{BB79EA62-CA83-1392-0DD9-AB4DDEB281A7}"/>
                  </a:ext>
                </a:extLst>
              </p:cNvPr>
              <p:cNvSpPr/>
              <p:nvPr/>
            </p:nvSpPr>
            <p:spPr>
              <a:xfrm>
                <a:off x="8682936" y="2025390"/>
                <a:ext cx="58309" cy="902866"/>
              </a:xfrm>
              <a:custGeom>
                <a:avLst/>
                <a:gdLst>
                  <a:gd name="connsiteX0" fmla="*/ 27511 w 58309"/>
                  <a:gd name="connsiteY0" fmla="*/ 14921 h 902866"/>
                  <a:gd name="connsiteX1" fmla="*/ 19728 w 58309"/>
                  <a:gd name="connsiteY1" fmla="*/ 237647 h 902866"/>
                  <a:gd name="connsiteX2" fmla="*/ 1597 w 58309"/>
                  <a:gd name="connsiteY2" fmla="*/ 903429 h 902866"/>
                  <a:gd name="connsiteX3" fmla="*/ 45847 w 58309"/>
                  <a:gd name="connsiteY3" fmla="*/ 225686 h 902866"/>
                  <a:gd name="connsiteX4" fmla="*/ 58857 w 58309"/>
                  <a:gd name="connsiteY4" fmla="*/ 572 h 90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09" h="902866">
                    <a:moveTo>
                      <a:pt x="27511" y="14921"/>
                    </a:moveTo>
                    <a:lnTo>
                      <a:pt x="19728" y="237647"/>
                    </a:lnTo>
                    <a:cubicBezTo>
                      <a:pt x="11945" y="460372"/>
                      <a:pt x="-3626" y="905821"/>
                      <a:pt x="1597" y="903429"/>
                    </a:cubicBezTo>
                    <a:cubicBezTo>
                      <a:pt x="6820" y="901040"/>
                      <a:pt x="32837" y="450804"/>
                      <a:pt x="45847" y="225686"/>
                    </a:cubicBezTo>
                    <a:lnTo>
                      <a:pt x="58857" y="572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12" name="Freeform: Shape 3811">
                <a:extLst>
                  <a:ext uri="{FF2B5EF4-FFF2-40B4-BE49-F238E27FC236}">
                    <a16:creationId xmlns:a16="http://schemas.microsoft.com/office/drawing/2014/main" id="{35E9F73C-2D57-514D-44E6-C648698C4093}"/>
                  </a:ext>
                </a:extLst>
              </p:cNvPr>
              <p:cNvSpPr/>
              <p:nvPr/>
            </p:nvSpPr>
            <p:spPr>
              <a:xfrm>
                <a:off x="8741245" y="1884536"/>
                <a:ext cx="600530" cy="1005807"/>
              </a:xfrm>
              <a:custGeom>
                <a:avLst/>
                <a:gdLst>
                  <a:gd name="connsiteX0" fmla="*/ 525 w 600530"/>
                  <a:gd name="connsiteY0" fmla="*/ 141432 h 1005807"/>
                  <a:gd name="connsiteX1" fmla="*/ 679 w 600530"/>
                  <a:gd name="connsiteY1" fmla="*/ 363313 h 1005807"/>
                  <a:gd name="connsiteX2" fmla="*/ 101234 w 600530"/>
                  <a:gd name="connsiteY2" fmla="*/ 1005489 h 1005807"/>
                  <a:gd name="connsiteX3" fmla="*/ 501122 w 600530"/>
                  <a:gd name="connsiteY3" fmla="*/ 245937 h 1005807"/>
                  <a:gd name="connsiteX4" fmla="*/ 601056 w 600530"/>
                  <a:gd name="connsiteY4" fmla="*/ 578 h 10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530" h="1005807">
                    <a:moveTo>
                      <a:pt x="525" y="141432"/>
                    </a:moveTo>
                    <a:lnTo>
                      <a:pt x="679" y="363313"/>
                    </a:lnTo>
                    <a:cubicBezTo>
                      <a:pt x="836" y="585198"/>
                      <a:pt x="1147" y="1028967"/>
                      <a:pt x="101234" y="1005489"/>
                    </a:cubicBezTo>
                    <a:cubicBezTo>
                      <a:pt x="201324" y="982015"/>
                      <a:pt x="401189" y="491296"/>
                      <a:pt x="501122" y="245937"/>
                    </a:cubicBezTo>
                    <a:lnTo>
                      <a:pt x="601056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13" name="Freeform: Shape 3812">
                <a:extLst>
                  <a:ext uri="{FF2B5EF4-FFF2-40B4-BE49-F238E27FC236}">
                    <a16:creationId xmlns:a16="http://schemas.microsoft.com/office/drawing/2014/main" id="{F4375826-B5F0-0F09-95BE-4914F2A210A4}"/>
                  </a:ext>
                </a:extLst>
              </p:cNvPr>
              <p:cNvSpPr/>
              <p:nvPr/>
            </p:nvSpPr>
            <p:spPr>
              <a:xfrm>
                <a:off x="8897625" y="1900747"/>
                <a:ext cx="272633" cy="962944"/>
              </a:xfrm>
              <a:custGeom>
                <a:avLst/>
                <a:gdLst>
                  <a:gd name="connsiteX0" fmla="*/ 239112 w 272633"/>
                  <a:gd name="connsiteY0" fmla="*/ 5973 h 962944"/>
                  <a:gd name="connsiteX1" fmla="*/ 178095 w 272633"/>
                  <a:gd name="connsiteY1" fmla="*/ 245583 h 962944"/>
                  <a:gd name="connsiteX2" fmla="*/ 717 w 272633"/>
                  <a:gd name="connsiteY2" fmla="*/ 963522 h 962944"/>
                  <a:gd name="connsiteX3" fmla="*/ 206467 w 272633"/>
                  <a:gd name="connsiteY3" fmla="*/ 241091 h 962944"/>
                  <a:gd name="connsiteX4" fmla="*/ 273159 w 272633"/>
                  <a:gd name="connsiteY4" fmla="*/ 578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33" h="962944">
                    <a:moveTo>
                      <a:pt x="239112" y="5973"/>
                    </a:moveTo>
                    <a:lnTo>
                      <a:pt x="178095" y="245583"/>
                    </a:lnTo>
                    <a:cubicBezTo>
                      <a:pt x="117080" y="485196"/>
                      <a:pt x="-4956" y="964418"/>
                      <a:pt x="717" y="963522"/>
                    </a:cubicBezTo>
                    <a:cubicBezTo>
                      <a:pt x="6393" y="962622"/>
                      <a:pt x="139775" y="481600"/>
                      <a:pt x="206467" y="241091"/>
                    </a:cubicBezTo>
                    <a:lnTo>
                      <a:pt x="273159" y="578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14" name="Freeform: Shape 3813">
                <a:extLst>
                  <a:ext uri="{FF2B5EF4-FFF2-40B4-BE49-F238E27FC236}">
                    <a16:creationId xmlns:a16="http://schemas.microsoft.com/office/drawing/2014/main" id="{ED15EFB7-60B6-C623-C2B8-25CCBAB9C36E}"/>
                  </a:ext>
                </a:extLst>
              </p:cNvPr>
              <p:cNvSpPr/>
              <p:nvPr/>
            </p:nvSpPr>
            <p:spPr>
              <a:xfrm>
                <a:off x="8931797" y="1892107"/>
                <a:ext cx="306857" cy="966905"/>
              </a:xfrm>
              <a:custGeom>
                <a:avLst/>
                <a:gdLst>
                  <a:gd name="connsiteX0" fmla="*/ 273136 w 306857"/>
                  <a:gd name="connsiteY0" fmla="*/ 4540 h 966905"/>
                  <a:gd name="connsiteX1" fmla="*/ 203598 w 306857"/>
                  <a:gd name="connsiteY1" fmla="*/ 245441 h 966905"/>
                  <a:gd name="connsiteX2" fmla="*/ 693 w 306857"/>
                  <a:gd name="connsiteY2" fmla="*/ 967484 h 966905"/>
                  <a:gd name="connsiteX3" fmla="*/ 232134 w 306857"/>
                  <a:gd name="connsiteY3" fmla="*/ 242141 h 966905"/>
                  <a:gd name="connsiteX4" fmla="*/ 307380 w 306857"/>
                  <a:gd name="connsiteY4" fmla="*/ 579 h 96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857" h="966905">
                    <a:moveTo>
                      <a:pt x="273136" y="4540"/>
                    </a:moveTo>
                    <a:lnTo>
                      <a:pt x="203598" y="245441"/>
                    </a:lnTo>
                    <a:cubicBezTo>
                      <a:pt x="134061" y="486341"/>
                      <a:pt x="-5017" y="968142"/>
                      <a:pt x="693" y="967484"/>
                    </a:cubicBezTo>
                    <a:cubicBezTo>
                      <a:pt x="6399" y="966822"/>
                      <a:pt x="156889" y="483700"/>
                      <a:pt x="232134" y="242141"/>
                    </a:cubicBezTo>
                    <a:lnTo>
                      <a:pt x="307380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3815" name="Freeform: Shape 3814">
                <a:extLst>
                  <a:ext uri="{FF2B5EF4-FFF2-40B4-BE49-F238E27FC236}">
                    <a16:creationId xmlns:a16="http://schemas.microsoft.com/office/drawing/2014/main" id="{EE0F59DD-FF4F-473E-B7FF-33A77F4014B6}"/>
                  </a:ext>
                </a:extLst>
              </p:cNvPr>
              <p:cNvSpPr/>
              <p:nvPr/>
            </p:nvSpPr>
            <p:spPr>
              <a:xfrm>
                <a:off x="8948945" y="1888863"/>
                <a:ext cx="324027" cy="968346"/>
              </a:xfrm>
              <a:custGeom>
                <a:avLst/>
                <a:gdLst>
                  <a:gd name="connsiteX0" fmla="*/ 290229 w 324027"/>
                  <a:gd name="connsiteY0" fmla="*/ 3823 h 968346"/>
                  <a:gd name="connsiteX1" fmla="*/ 216412 w 324027"/>
                  <a:gd name="connsiteY1" fmla="*/ 245236 h 968346"/>
                  <a:gd name="connsiteX2" fmla="*/ 682 w 324027"/>
                  <a:gd name="connsiteY2" fmla="*/ 968925 h 968346"/>
                  <a:gd name="connsiteX3" fmla="*/ 245011 w 324027"/>
                  <a:gd name="connsiteY3" fmla="*/ 242533 h 968346"/>
                  <a:gd name="connsiteX4" fmla="*/ 324548 w 324027"/>
                  <a:gd name="connsiteY4" fmla="*/ 579 h 96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27" h="968346">
                    <a:moveTo>
                      <a:pt x="290229" y="3823"/>
                    </a:moveTo>
                    <a:lnTo>
                      <a:pt x="216412" y="245236"/>
                    </a:lnTo>
                    <a:cubicBezTo>
                      <a:pt x="142596" y="486645"/>
                      <a:pt x="-5038" y="969466"/>
                      <a:pt x="682" y="968925"/>
                    </a:cubicBezTo>
                    <a:cubicBezTo>
                      <a:pt x="6403" y="968384"/>
                      <a:pt x="165475" y="484483"/>
                      <a:pt x="245011" y="242533"/>
                    </a:cubicBezTo>
                    <a:lnTo>
                      <a:pt x="324548" y="579"/>
                    </a:lnTo>
                  </a:path>
                </a:pathLst>
              </a:custGeom>
              <a:grpFill/>
              <a:ln w="3658" cap="flat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</p:grpSp>
        <p:grpSp>
          <p:nvGrpSpPr>
            <p:cNvPr id="2847" name="Content Placeholder 690">
              <a:extLst>
                <a:ext uri="{FF2B5EF4-FFF2-40B4-BE49-F238E27FC236}">
                  <a16:creationId xmlns:a16="http://schemas.microsoft.com/office/drawing/2014/main" id="{AFEDC8D9-93D5-B7DD-95E0-948017FE9582}"/>
                </a:ext>
              </a:extLst>
            </p:cNvPr>
            <p:cNvGrpSpPr/>
            <p:nvPr/>
          </p:nvGrpSpPr>
          <p:grpSpPr>
            <a:xfrm>
              <a:off x="7271913" y="1372725"/>
              <a:ext cx="4678322" cy="4889462"/>
              <a:chOff x="7271913" y="1372725"/>
              <a:chExt cx="4678322" cy="4889462"/>
            </a:xfrm>
            <a:solidFill>
              <a:srgbClr val="000000"/>
            </a:solidFill>
          </p:grpSpPr>
          <p:sp>
            <p:nvSpPr>
              <p:cNvPr id="2848" name="TextBox 2847">
                <a:extLst>
                  <a:ext uri="{FF2B5EF4-FFF2-40B4-BE49-F238E27FC236}">
                    <a16:creationId xmlns:a16="http://schemas.microsoft.com/office/drawing/2014/main" id="{301E8C0E-BBFC-164A-FFDA-239B7C0003CF}"/>
                  </a:ext>
                </a:extLst>
              </p:cNvPr>
              <p:cNvSpPr txBox="1"/>
              <p:nvPr/>
            </p:nvSpPr>
            <p:spPr>
              <a:xfrm rot="16272000">
                <a:off x="9191145" y="1598561"/>
                <a:ext cx="51488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singleExpression</a:t>
                </a:r>
              </a:p>
            </p:txBody>
          </p:sp>
          <p:sp>
            <p:nvSpPr>
              <p:cNvPr id="2849" name="TextBox 2848">
                <a:extLst>
                  <a:ext uri="{FF2B5EF4-FFF2-40B4-BE49-F238E27FC236}">
                    <a16:creationId xmlns:a16="http://schemas.microsoft.com/office/drawing/2014/main" id="{9B078C47-09BD-4561-811D-0DFC432233EF}"/>
                  </a:ext>
                </a:extLst>
              </p:cNvPr>
              <p:cNvSpPr txBox="1"/>
              <p:nvPr/>
            </p:nvSpPr>
            <p:spPr>
              <a:xfrm rot="16344000">
                <a:off x="9273582" y="1650921"/>
                <a:ext cx="4235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templateFile</a:t>
                </a:r>
              </a:p>
            </p:txBody>
          </p:sp>
          <p:sp>
            <p:nvSpPr>
              <p:cNvPr id="2850" name="TextBox 2849">
                <a:extLst>
                  <a:ext uri="{FF2B5EF4-FFF2-40B4-BE49-F238E27FC236}">
                    <a16:creationId xmlns:a16="http://schemas.microsoft.com/office/drawing/2014/main" id="{E1AA83C4-74C9-4004-A5C1-C1299874CADB}"/>
                  </a:ext>
                </a:extLst>
              </p:cNvPr>
              <p:cNvSpPr txBox="1"/>
              <p:nvPr/>
            </p:nvSpPr>
            <p:spPr>
              <a:xfrm rot="16416000">
                <a:off x="9306222" y="1645582"/>
                <a:ext cx="4347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templateLine</a:t>
                </a:r>
              </a:p>
            </p:txBody>
          </p:sp>
          <p:sp>
            <p:nvSpPr>
              <p:cNvPr id="2851" name="TextBox 2850">
                <a:extLst>
                  <a:ext uri="{FF2B5EF4-FFF2-40B4-BE49-F238E27FC236}">
                    <a16:creationId xmlns:a16="http://schemas.microsoft.com/office/drawing/2014/main" id="{11B2B538-1F30-C74C-3699-7E2EF0F76F2E}"/>
                  </a:ext>
                </a:extLst>
              </p:cNvPr>
              <p:cNvSpPr txBox="1"/>
              <p:nvPr/>
            </p:nvSpPr>
            <p:spPr>
              <a:xfrm rot="16488000">
                <a:off x="9381321" y="1692079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</a:t>
                </a:r>
              </a:p>
            </p:txBody>
          </p:sp>
          <p:sp>
            <p:nvSpPr>
              <p:cNvPr id="2852" name="TextBox 2851">
                <a:extLst>
                  <a:ext uri="{FF2B5EF4-FFF2-40B4-BE49-F238E27FC236}">
                    <a16:creationId xmlns:a16="http://schemas.microsoft.com/office/drawing/2014/main" id="{12166CAD-C6B6-33CF-0284-D2FCA2047921}"/>
                  </a:ext>
                </a:extLst>
              </p:cNvPr>
              <p:cNvSpPr txBox="1"/>
              <p:nvPr/>
            </p:nvSpPr>
            <p:spPr>
              <a:xfrm rot="16559998">
                <a:off x="9334590" y="1599152"/>
                <a:ext cx="54053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templateFragment</a:t>
                </a:r>
              </a:p>
            </p:txBody>
          </p:sp>
          <p:sp>
            <p:nvSpPr>
              <p:cNvPr id="2853" name="TextBox 2852">
                <a:extLst>
                  <a:ext uri="{FF2B5EF4-FFF2-40B4-BE49-F238E27FC236}">
                    <a16:creationId xmlns:a16="http://schemas.microsoft.com/office/drawing/2014/main" id="{B25AFB7C-68B9-E22D-121F-8B079BCE0EB4}"/>
                  </a:ext>
                </a:extLst>
              </p:cNvPr>
              <p:cNvSpPr txBox="1"/>
              <p:nvPr/>
            </p:nvSpPr>
            <p:spPr>
              <a:xfrm rot="16631999">
                <a:off x="9449571" y="1692529"/>
                <a:ext cx="36580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lineBreak</a:t>
                </a:r>
              </a:p>
            </p:txBody>
          </p:sp>
          <p:sp>
            <p:nvSpPr>
              <p:cNvPr id="2854" name="TextBox 2853">
                <a:extLst>
                  <a:ext uri="{FF2B5EF4-FFF2-40B4-BE49-F238E27FC236}">
                    <a16:creationId xmlns:a16="http://schemas.microsoft.com/office/drawing/2014/main" id="{3B35DF90-B9E1-7AB9-A053-CDF7665B15FB}"/>
                  </a:ext>
                </a:extLst>
              </p:cNvPr>
              <p:cNvSpPr txBox="1"/>
              <p:nvPr/>
            </p:nvSpPr>
            <p:spPr>
              <a:xfrm rot="16704000">
                <a:off x="9486193" y="1704799"/>
                <a:ext cx="36420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textBlock</a:t>
                </a:r>
              </a:p>
            </p:txBody>
          </p:sp>
          <p:sp>
            <p:nvSpPr>
              <p:cNvPr id="2855" name="TextBox 2854">
                <a:extLst>
                  <a:ext uri="{FF2B5EF4-FFF2-40B4-BE49-F238E27FC236}">
                    <a16:creationId xmlns:a16="http://schemas.microsoft.com/office/drawing/2014/main" id="{390F5E29-4F23-AE53-812B-771F2BA990BE}"/>
                  </a:ext>
                </a:extLst>
              </p:cNvPr>
              <p:cNvSpPr txBox="1"/>
              <p:nvPr/>
            </p:nvSpPr>
            <p:spPr>
              <a:xfrm rot="16776001">
                <a:off x="9515942" y="1694349"/>
                <a:ext cx="3834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labelBlock</a:t>
                </a:r>
              </a:p>
            </p:txBody>
          </p:sp>
          <p:sp>
            <p:nvSpPr>
              <p:cNvPr id="2856" name="TextBox 2855">
                <a:extLst>
                  <a:ext uri="{FF2B5EF4-FFF2-40B4-BE49-F238E27FC236}">
                    <a16:creationId xmlns:a16="http://schemas.microsoft.com/office/drawing/2014/main" id="{88DBDA96-1911-E9A8-CF7E-F52A026C5731}"/>
                  </a:ext>
                </a:extLst>
              </p:cNvPr>
              <p:cNvSpPr txBox="1"/>
              <p:nvPr/>
            </p:nvSpPr>
            <p:spPr>
              <a:xfrm rot="16847999">
                <a:off x="9550028" y="1702751"/>
                <a:ext cx="3882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assetType</a:t>
                </a:r>
              </a:p>
            </p:txBody>
          </p:sp>
          <p:sp>
            <p:nvSpPr>
              <p:cNvPr id="2857" name="TextBox 2856">
                <a:extLst>
                  <a:ext uri="{FF2B5EF4-FFF2-40B4-BE49-F238E27FC236}">
                    <a16:creationId xmlns:a16="http://schemas.microsoft.com/office/drawing/2014/main" id="{D4F27D3F-FCD8-B286-D3BC-C47F19C0F178}"/>
                  </a:ext>
                </a:extLst>
              </p:cNvPr>
              <p:cNvSpPr txBox="1"/>
              <p:nvPr/>
            </p:nvSpPr>
            <p:spPr>
              <a:xfrm rot="16920001">
                <a:off x="9592371" y="1717273"/>
                <a:ext cx="3738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labelType</a:t>
                </a:r>
              </a:p>
            </p:txBody>
          </p:sp>
          <p:sp>
            <p:nvSpPr>
              <p:cNvPr id="2858" name="TextBox 2857">
                <a:extLst>
                  <a:ext uri="{FF2B5EF4-FFF2-40B4-BE49-F238E27FC236}">
                    <a16:creationId xmlns:a16="http://schemas.microsoft.com/office/drawing/2014/main" id="{C970ED16-A4F8-B1D7-91DA-A6FF6D764980}"/>
                  </a:ext>
                </a:extLst>
              </p:cNvPr>
              <p:cNvSpPr txBox="1"/>
              <p:nvPr/>
            </p:nvSpPr>
            <p:spPr>
              <a:xfrm rot="16992000">
                <a:off x="9647355" y="1744960"/>
                <a:ext cx="3273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assetId</a:t>
                </a:r>
              </a:p>
            </p:txBody>
          </p:sp>
          <p:sp>
            <p:nvSpPr>
              <p:cNvPr id="2859" name="TextBox 2858">
                <a:extLst>
                  <a:ext uri="{FF2B5EF4-FFF2-40B4-BE49-F238E27FC236}">
                    <a16:creationId xmlns:a16="http://schemas.microsoft.com/office/drawing/2014/main" id="{AB1D45E0-7C0B-5D02-C4B0-E3A3E0E8A89B}"/>
                  </a:ext>
                </a:extLst>
              </p:cNvPr>
              <p:cNvSpPr txBox="1"/>
              <p:nvPr/>
            </p:nvSpPr>
            <p:spPr>
              <a:xfrm rot="17064001">
                <a:off x="9643743" y="1704121"/>
                <a:ext cx="4315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otherAssetId</a:t>
                </a:r>
              </a:p>
            </p:txBody>
          </p:sp>
          <p:sp>
            <p:nvSpPr>
              <p:cNvPr id="2860" name="TextBox 2859">
                <a:extLst>
                  <a:ext uri="{FF2B5EF4-FFF2-40B4-BE49-F238E27FC236}">
                    <a16:creationId xmlns:a16="http://schemas.microsoft.com/office/drawing/2014/main" id="{42ADDF26-3684-D7A7-AF4D-B511BDA1198F}"/>
                  </a:ext>
                </a:extLst>
              </p:cNvPr>
              <p:cNvSpPr txBox="1"/>
              <p:nvPr/>
            </p:nvSpPr>
            <p:spPr>
              <a:xfrm rot="17136000">
                <a:off x="9707244" y="1743847"/>
                <a:ext cx="3609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pluraliser</a:t>
                </a:r>
              </a:p>
            </p:txBody>
          </p:sp>
          <p:sp>
            <p:nvSpPr>
              <p:cNvPr id="2861" name="TextBox 2860">
                <a:extLst>
                  <a:ext uri="{FF2B5EF4-FFF2-40B4-BE49-F238E27FC236}">
                    <a16:creationId xmlns:a16="http://schemas.microsoft.com/office/drawing/2014/main" id="{C5642852-0338-3963-428C-9514FF0BA40E}"/>
                  </a:ext>
                </a:extLst>
              </p:cNvPr>
              <p:cNvSpPr txBox="1"/>
              <p:nvPr/>
            </p:nvSpPr>
            <p:spPr>
              <a:xfrm rot="17208001">
                <a:off x="9692283" y="1685935"/>
                <a:ext cx="5036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expressionBlock</a:t>
                </a:r>
              </a:p>
            </p:txBody>
          </p:sp>
          <p:sp>
            <p:nvSpPr>
              <p:cNvPr id="2862" name="TextBox 2861">
                <a:extLst>
                  <a:ext uri="{FF2B5EF4-FFF2-40B4-BE49-F238E27FC236}">
                    <a16:creationId xmlns:a16="http://schemas.microsoft.com/office/drawing/2014/main" id="{3A7F9819-4AD3-9E36-CAB6-EC6A5A4367C2}"/>
                  </a:ext>
                </a:extLst>
              </p:cNvPr>
              <p:cNvSpPr txBox="1"/>
              <p:nvPr/>
            </p:nvSpPr>
            <p:spPr>
              <a:xfrm rot="17279999">
                <a:off x="9675703" y="1627923"/>
                <a:ext cx="65594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contextDeclarationBlock</a:t>
                </a:r>
              </a:p>
            </p:txBody>
          </p:sp>
          <p:sp>
            <p:nvSpPr>
              <p:cNvPr id="2863" name="TextBox 2862">
                <a:extLst>
                  <a:ext uri="{FF2B5EF4-FFF2-40B4-BE49-F238E27FC236}">
                    <a16:creationId xmlns:a16="http://schemas.microsoft.com/office/drawing/2014/main" id="{F4A44AFE-10A9-7F91-C320-E5F96653F893}"/>
                  </a:ext>
                </a:extLst>
              </p:cNvPr>
              <p:cNvSpPr txBox="1"/>
              <p:nvPr/>
            </p:nvSpPr>
            <p:spPr>
              <a:xfrm rot="17352002">
                <a:off x="9749520" y="1692555"/>
                <a:ext cx="5485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contextDeclaration</a:t>
                </a:r>
              </a:p>
            </p:txBody>
          </p:sp>
          <p:sp>
            <p:nvSpPr>
              <p:cNvPr id="2864" name="TextBox 2863">
                <a:extLst>
                  <a:ext uri="{FF2B5EF4-FFF2-40B4-BE49-F238E27FC236}">
                    <a16:creationId xmlns:a16="http://schemas.microsoft.com/office/drawing/2014/main" id="{A18D0342-145B-5722-97E9-ACC61C1ADB68}"/>
                  </a:ext>
                </a:extLst>
              </p:cNvPr>
              <p:cNvSpPr txBox="1"/>
              <p:nvPr/>
            </p:nvSpPr>
            <p:spPr>
              <a:xfrm rot="17424000">
                <a:off x="9777302" y="1686925"/>
                <a:ext cx="5806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templateVariableList</a:t>
                </a:r>
              </a:p>
            </p:txBody>
          </p:sp>
          <p:sp>
            <p:nvSpPr>
              <p:cNvPr id="2865" name="TextBox 2864">
                <a:extLst>
                  <a:ext uri="{FF2B5EF4-FFF2-40B4-BE49-F238E27FC236}">
                    <a16:creationId xmlns:a16="http://schemas.microsoft.com/office/drawing/2014/main" id="{1B667F39-1760-DB5E-8BB6-870B30A549B0}"/>
                  </a:ext>
                </a:extLst>
              </p:cNvPr>
              <p:cNvSpPr txBox="1"/>
              <p:nvPr/>
            </p:nvSpPr>
            <p:spPr>
              <a:xfrm rot="17496002">
                <a:off x="9787056" y="1670465"/>
                <a:ext cx="65915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contextVariableInitializer</a:t>
                </a:r>
              </a:p>
            </p:txBody>
          </p:sp>
          <p:sp>
            <p:nvSpPr>
              <p:cNvPr id="2866" name="TextBox 2865">
                <a:extLst>
                  <a:ext uri="{FF2B5EF4-FFF2-40B4-BE49-F238E27FC236}">
                    <a16:creationId xmlns:a16="http://schemas.microsoft.com/office/drawing/2014/main" id="{B56C50BC-D6BE-209C-CA68-22996F972420}"/>
                  </a:ext>
                </a:extLst>
              </p:cNvPr>
              <p:cNvSpPr txBox="1"/>
              <p:nvPr/>
            </p:nvSpPr>
            <p:spPr>
              <a:xfrm rot="17568001">
                <a:off x="9818563" y="1668781"/>
                <a:ext cx="68480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templateVariableInitializer</a:t>
                </a:r>
              </a:p>
            </p:txBody>
          </p:sp>
          <p:sp>
            <p:nvSpPr>
              <p:cNvPr id="2867" name="TextBox 2866">
                <a:extLst>
                  <a:ext uri="{FF2B5EF4-FFF2-40B4-BE49-F238E27FC236}">
                    <a16:creationId xmlns:a16="http://schemas.microsoft.com/office/drawing/2014/main" id="{86F57A59-036B-4E5B-F19E-722D8D334A40}"/>
                  </a:ext>
                </a:extLst>
              </p:cNvPr>
              <p:cNvSpPr txBox="1"/>
              <p:nvPr/>
            </p:nvSpPr>
            <p:spPr>
              <a:xfrm rot="17640002">
                <a:off x="9925188" y="1790139"/>
                <a:ext cx="45236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parameterList</a:t>
                </a:r>
              </a:p>
            </p:txBody>
          </p:sp>
          <p:sp>
            <p:nvSpPr>
              <p:cNvPr id="2868" name="TextBox 2867">
                <a:extLst>
                  <a:ext uri="{FF2B5EF4-FFF2-40B4-BE49-F238E27FC236}">
                    <a16:creationId xmlns:a16="http://schemas.microsoft.com/office/drawing/2014/main" id="{2529111B-0711-9D98-4094-169E64123B8B}"/>
                  </a:ext>
                </a:extLst>
              </p:cNvPr>
              <p:cNvSpPr txBox="1"/>
              <p:nvPr/>
            </p:nvSpPr>
            <p:spPr>
              <a:xfrm rot="17711999">
                <a:off x="9917256" y="1734863"/>
                <a:ext cx="60465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parameterDeclaration</a:t>
                </a:r>
              </a:p>
            </p:txBody>
          </p:sp>
          <p:sp>
            <p:nvSpPr>
              <p:cNvPr id="2869" name="TextBox 2868">
                <a:extLst>
                  <a:ext uri="{FF2B5EF4-FFF2-40B4-BE49-F238E27FC236}">
                    <a16:creationId xmlns:a16="http://schemas.microsoft.com/office/drawing/2014/main" id="{B53F992B-EA26-9ACF-2B54-733A25CBFAA7}"/>
                  </a:ext>
                </a:extLst>
              </p:cNvPr>
              <p:cNvSpPr txBox="1"/>
              <p:nvPr/>
            </p:nvSpPr>
            <p:spPr>
              <a:xfrm rot="17783999">
                <a:off x="9981599" y="1806237"/>
                <a:ext cx="4940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parameterValue</a:t>
                </a:r>
              </a:p>
            </p:txBody>
          </p:sp>
          <p:sp>
            <p:nvSpPr>
              <p:cNvPr id="2870" name="TextBox 2869">
                <a:extLst>
                  <a:ext uri="{FF2B5EF4-FFF2-40B4-BE49-F238E27FC236}">
                    <a16:creationId xmlns:a16="http://schemas.microsoft.com/office/drawing/2014/main" id="{93C6E9A6-AA4C-A590-AAE0-CEF032925950}"/>
                  </a:ext>
                </a:extLst>
              </p:cNvPr>
              <p:cNvSpPr txBox="1"/>
              <p:nvPr/>
            </p:nvSpPr>
            <p:spPr>
              <a:xfrm rot="17855999">
                <a:off x="10042837" y="1865863"/>
                <a:ext cx="39626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expression</a:t>
                </a:r>
              </a:p>
            </p:txBody>
          </p:sp>
          <p:sp>
            <p:nvSpPr>
              <p:cNvPr id="2871" name="TextBox 2870">
                <a:extLst>
                  <a:ext uri="{FF2B5EF4-FFF2-40B4-BE49-F238E27FC236}">
                    <a16:creationId xmlns:a16="http://schemas.microsoft.com/office/drawing/2014/main" id="{41B32B47-AD36-4F33-BFDB-591D9E901905}"/>
                  </a:ext>
                </a:extLst>
              </p:cNvPr>
              <p:cNvSpPr txBox="1"/>
              <p:nvPr/>
            </p:nvSpPr>
            <p:spPr>
              <a:xfrm rot="17928001">
                <a:off x="10025994" y="1792254"/>
                <a:ext cx="5966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lateBoundExpression</a:t>
                </a:r>
              </a:p>
            </p:txBody>
          </p:sp>
          <p:sp>
            <p:nvSpPr>
              <p:cNvPr id="2872" name="TextBox 2871">
                <a:extLst>
                  <a:ext uri="{FF2B5EF4-FFF2-40B4-BE49-F238E27FC236}">
                    <a16:creationId xmlns:a16="http://schemas.microsoft.com/office/drawing/2014/main" id="{49ADF39A-442A-205F-1D3D-B918ADE0E273}"/>
                  </a:ext>
                </a:extLst>
              </p:cNvPr>
              <p:cNvSpPr txBox="1"/>
              <p:nvPr/>
            </p:nvSpPr>
            <p:spPr>
              <a:xfrm rot="18000001">
                <a:off x="10071432" y="1840259"/>
                <a:ext cx="54213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untypedReference</a:t>
                </a:r>
              </a:p>
            </p:txBody>
          </p:sp>
          <p:sp>
            <p:nvSpPr>
              <p:cNvPr id="2873" name="TextBox 2872">
                <a:extLst>
                  <a:ext uri="{FF2B5EF4-FFF2-40B4-BE49-F238E27FC236}">
                    <a16:creationId xmlns:a16="http://schemas.microsoft.com/office/drawing/2014/main" id="{0C253A71-36D7-5E0D-9D2C-C81E3F54C8E7}"/>
                  </a:ext>
                </a:extLst>
              </p:cNvPr>
              <p:cNvSpPr txBox="1"/>
              <p:nvPr/>
            </p:nvSpPr>
            <p:spPr>
              <a:xfrm rot="18072000">
                <a:off x="10038118" y="1727163"/>
                <a:ext cx="83708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lateBoundSequenceFromIteration</a:t>
                </a:r>
              </a:p>
            </p:txBody>
          </p:sp>
          <p:sp>
            <p:nvSpPr>
              <p:cNvPr id="2874" name="TextBox 2873">
                <a:extLst>
                  <a:ext uri="{FF2B5EF4-FFF2-40B4-BE49-F238E27FC236}">
                    <a16:creationId xmlns:a16="http://schemas.microsoft.com/office/drawing/2014/main" id="{E330912A-C8D1-FA0F-004B-56432A95F189}"/>
                  </a:ext>
                </a:extLst>
              </p:cNvPr>
              <p:cNvSpPr txBox="1"/>
              <p:nvPr/>
            </p:nvSpPr>
            <p:spPr>
              <a:xfrm rot="18144001">
                <a:off x="10138731" y="1869888"/>
                <a:ext cx="55496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booleanExpression</a:t>
                </a:r>
              </a:p>
            </p:txBody>
          </p:sp>
          <p:sp>
            <p:nvSpPr>
              <p:cNvPr id="2875" name="TextBox 2874">
                <a:extLst>
                  <a:ext uri="{FF2B5EF4-FFF2-40B4-BE49-F238E27FC236}">
                    <a16:creationId xmlns:a16="http://schemas.microsoft.com/office/drawing/2014/main" id="{68B05617-58EF-6503-415E-47F5E5F9BB54}"/>
                  </a:ext>
                </a:extLst>
              </p:cNvPr>
              <p:cNvSpPr txBox="1"/>
              <p:nvPr/>
            </p:nvSpPr>
            <p:spPr>
              <a:xfrm rot="18216002">
                <a:off x="10180808" y="1912619"/>
                <a:ext cx="50847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stringExpression</a:t>
                </a:r>
              </a:p>
            </p:txBody>
          </p:sp>
          <p:sp>
            <p:nvSpPr>
              <p:cNvPr id="2876" name="TextBox 2875">
                <a:extLst>
                  <a:ext uri="{FF2B5EF4-FFF2-40B4-BE49-F238E27FC236}">
                    <a16:creationId xmlns:a16="http://schemas.microsoft.com/office/drawing/2014/main" id="{D53A0CA6-2B97-5BB6-160F-29E127F02573}"/>
                  </a:ext>
                </a:extLst>
              </p:cNvPr>
              <p:cNvSpPr txBox="1"/>
              <p:nvPr/>
            </p:nvSpPr>
            <p:spPr>
              <a:xfrm rot="18288002">
                <a:off x="10203478" y="1913385"/>
                <a:ext cx="55656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numericExpression</a:t>
                </a:r>
              </a:p>
            </p:txBody>
          </p:sp>
          <p:sp>
            <p:nvSpPr>
              <p:cNvPr id="2877" name="TextBox 2876">
                <a:extLst>
                  <a:ext uri="{FF2B5EF4-FFF2-40B4-BE49-F238E27FC236}">
                    <a16:creationId xmlns:a16="http://schemas.microsoft.com/office/drawing/2014/main" id="{E234E2FE-84DA-2CBB-8196-06D1C638B5FD}"/>
                  </a:ext>
                </a:extLst>
              </p:cNvPr>
              <p:cNvSpPr txBox="1"/>
              <p:nvPr/>
            </p:nvSpPr>
            <p:spPr>
              <a:xfrm rot="18359999">
                <a:off x="10248246" y="1967225"/>
                <a:ext cx="48603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dateExpression</a:t>
                </a:r>
              </a:p>
            </p:txBody>
          </p:sp>
          <p:sp>
            <p:nvSpPr>
              <p:cNvPr id="2878" name="TextBox 2877">
                <a:extLst>
                  <a:ext uri="{FF2B5EF4-FFF2-40B4-BE49-F238E27FC236}">
                    <a16:creationId xmlns:a16="http://schemas.microsoft.com/office/drawing/2014/main" id="{5CFCB1D1-6EEC-7F90-8A26-E5BC090F6627}"/>
                  </a:ext>
                </a:extLst>
              </p:cNvPr>
              <p:cNvSpPr txBox="1"/>
              <p:nvPr/>
            </p:nvSpPr>
            <p:spPr>
              <a:xfrm rot="18431999">
                <a:off x="10279995" y="1990181"/>
                <a:ext cx="4844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timeExpression</a:t>
                </a:r>
              </a:p>
            </p:txBody>
          </p:sp>
          <p:sp>
            <p:nvSpPr>
              <p:cNvPr id="2879" name="TextBox 2878">
                <a:extLst>
                  <a:ext uri="{FF2B5EF4-FFF2-40B4-BE49-F238E27FC236}">
                    <a16:creationId xmlns:a16="http://schemas.microsoft.com/office/drawing/2014/main" id="{76024E6D-F94D-117C-42F7-8E933B8EAA3C}"/>
                  </a:ext>
                </a:extLst>
              </p:cNvPr>
              <p:cNvSpPr txBox="1"/>
              <p:nvPr/>
            </p:nvSpPr>
            <p:spPr>
              <a:xfrm rot="18504001">
                <a:off x="10297439" y="1983684"/>
                <a:ext cx="55816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durationExpression</a:t>
                </a:r>
              </a:p>
            </p:txBody>
          </p:sp>
          <p:sp>
            <p:nvSpPr>
              <p:cNvPr id="2880" name="TextBox 2879">
                <a:extLst>
                  <a:ext uri="{FF2B5EF4-FFF2-40B4-BE49-F238E27FC236}">
                    <a16:creationId xmlns:a16="http://schemas.microsoft.com/office/drawing/2014/main" id="{27410D97-B139-FB3E-40AB-179DD38C5955}"/>
                  </a:ext>
                </a:extLst>
              </p:cNvPr>
              <p:cNvSpPr txBox="1"/>
              <p:nvPr/>
            </p:nvSpPr>
            <p:spPr>
              <a:xfrm rot="18576001">
                <a:off x="10323649" y="1994331"/>
                <a:ext cx="59022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sequenceExpression</a:t>
                </a:r>
              </a:p>
            </p:txBody>
          </p:sp>
          <p:sp>
            <p:nvSpPr>
              <p:cNvPr id="2881" name="TextBox 2880">
                <a:extLst>
                  <a:ext uri="{FF2B5EF4-FFF2-40B4-BE49-F238E27FC236}">
                    <a16:creationId xmlns:a16="http://schemas.microsoft.com/office/drawing/2014/main" id="{B98D67D2-6767-D596-B887-403CDE967834}"/>
                  </a:ext>
                </a:extLst>
              </p:cNvPr>
              <p:cNvSpPr txBox="1"/>
              <p:nvPr/>
            </p:nvSpPr>
            <p:spPr>
              <a:xfrm rot="18648001">
                <a:off x="10393432" y="2126548"/>
                <a:ext cx="3273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indexer</a:t>
                </a:r>
              </a:p>
            </p:txBody>
          </p:sp>
          <p:sp>
            <p:nvSpPr>
              <p:cNvPr id="2882" name="TextBox 2881">
                <a:extLst>
                  <a:ext uri="{FF2B5EF4-FFF2-40B4-BE49-F238E27FC236}">
                    <a16:creationId xmlns:a16="http://schemas.microsoft.com/office/drawing/2014/main" id="{0F5D32DA-9F00-7D5C-6411-A2AA1233C9EF}"/>
                  </a:ext>
                </a:extLst>
              </p:cNvPr>
              <p:cNvSpPr txBox="1"/>
              <p:nvPr/>
            </p:nvSpPr>
            <p:spPr>
              <a:xfrm rot="18720001">
                <a:off x="10398393" y="2086972"/>
                <a:ext cx="4876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stringSequence</a:t>
                </a:r>
              </a:p>
            </p:txBody>
          </p:sp>
          <p:sp>
            <p:nvSpPr>
              <p:cNvPr id="2883" name="TextBox 2882">
                <a:extLst>
                  <a:ext uri="{FF2B5EF4-FFF2-40B4-BE49-F238E27FC236}">
                    <a16:creationId xmlns:a16="http://schemas.microsoft.com/office/drawing/2014/main" id="{08E77139-652E-9879-F898-2D891F50862D}"/>
                  </a:ext>
                </a:extLst>
              </p:cNvPr>
              <p:cNvSpPr txBox="1"/>
              <p:nvPr/>
            </p:nvSpPr>
            <p:spPr>
              <a:xfrm rot="18791999">
                <a:off x="10387544" y="2015744"/>
                <a:ext cx="74892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stringSequenceFromIteration</a:t>
                </a:r>
              </a:p>
            </p:txBody>
          </p:sp>
          <p:sp>
            <p:nvSpPr>
              <p:cNvPr id="2884" name="TextBox 2883">
                <a:extLst>
                  <a:ext uri="{FF2B5EF4-FFF2-40B4-BE49-F238E27FC236}">
                    <a16:creationId xmlns:a16="http://schemas.microsoft.com/office/drawing/2014/main" id="{AAC5E2AE-5D25-27FB-D697-0731566D2967}"/>
                  </a:ext>
                </a:extLst>
              </p:cNvPr>
              <p:cNvSpPr txBox="1"/>
              <p:nvPr/>
            </p:nvSpPr>
            <p:spPr>
              <a:xfrm rot="18863998">
                <a:off x="10449321" y="2121453"/>
                <a:ext cx="5341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booleanSequence</a:t>
                </a:r>
              </a:p>
            </p:txBody>
          </p:sp>
          <p:sp>
            <p:nvSpPr>
              <p:cNvPr id="2885" name="TextBox 2884">
                <a:extLst>
                  <a:ext uri="{FF2B5EF4-FFF2-40B4-BE49-F238E27FC236}">
                    <a16:creationId xmlns:a16="http://schemas.microsoft.com/office/drawing/2014/main" id="{FFAE3EBD-15CE-4FB7-3EE3-C188DB8AD9E9}"/>
                  </a:ext>
                </a:extLst>
              </p:cNvPr>
              <p:cNvSpPr txBox="1"/>
              <p:nvPr/>
            </p:nvSpPr>
            <p:spPr>
              <a:xfrm rot="18936002">
                <a:off x="10441726" y="2055683"/>
                <a:ext cx="79541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booleanSequenceFromIteration</a:t>
                </a:r>
              </a:p>
            </p:txBody>
          </p:sp>
          <p:sp>
            <p:nvSpPr>
              <p:cNvPr id="2886" name="TextBox 2885">
                <a:extLst>
                  <a:ext uri="{FF2B5EF4-FFF2-40B4-BE49-F238E27FC236}">
                    <a16:creationId xmlns:a16="http://schemas.microsoft.com/office/drawing/2014/main" id="{391CACC9-1286-58C6-B030-7A9A4DF1C668}"/>
                  </a:ext>
                </a:extLst>
              </p:cNvPr>
              <p:cNvSpPr txBox="1"/>
              <p:nvPr/>
            </p:nvSpPr>
            <p:spPr>
              <a:xfrm rot="19008001">
                <a:off x="10503271" y="2177298"/>
                <a:ext cx="5357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numericSequence</a:t>
                </a:r>
              </a:p>
            </p:txBody>
          </p:sp>
          <p:sp>
            <p:nvSpPr>
              <p:cNvPr id="2887" name="TextBox 2886">
                <a:extLst>
                  <a:ext uri="{FF2B5EF4-FFF2-40B4-BE49-F238E27FC236}">
                    <a16:creationId xmlns:a16="http://schemas.microsoft.com/office/drawing/2014/main" id="{E4232EE2-4CB6-0B8C-0111-8AB2341E40C9}"/>
                  </a:ext>
                </a:extLst>
              </p:cNvPr>
              <p:cNvSpPr txBox="1"/>
              <p:nvPr/>
            </p:nvSpPr>
            <p:spPr>
              <a:xfrm rot="19079999">
                <a:off x="10498324" y="2116740"/>
                <a:ext cx="79701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numericSequenceFromIteration</a:t>
                </a:r>
              </a:p>
            </p:txBody>
          </p:sp>
          <p:sp>
            <p:nvSpPr>
              <p:cNvPr id="2888" name="TextBox 2887">
                <a:extLst>
                  <a:ext uri="{FF2B5EF4-FFF2-40B4-BE49-F238E27FC236}">
                    <a16:creationId xmlns:a16="http://schemas.microsoft.com/office/drawing/2014/main" id="{FAA58673-9F3B-B9AB-5E05-0E70EBD1A71E}"/>
                  </a:ext>
                </a:extLst>
              </p:cNvPr>
              <p:cNvSpPr txBox="1"/>
              <p:nvPr/>
            </p:nvSpPr>
            <p:spPr>
              <a:xfrm rot="19151999">
                <a:off x="10561828" y="2260486"/>
                <a:ext cx="4651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dateSequence</a:t>
                </a:r>
              </a:p>
            </p:txBody>
          </p:sp>
          <p:sp>
            <p:nvSpPr>
              <p:cNvPr id="2889" name="TextBox 2888">
                <a:extLst>
                  <a:ext uri="{FF2B5EF4-FFF2-40B4-BE49-F238E27FC236}">
                    <a16:creationId xmlns:a16="http://schemas.microsoft.com/office/drawing/2014/main" id="{B016A689-C671-A819-C8B2-7E334E58FB52}"/>
                  </a:ext>
                </a:extLst>
              </p:cNvPr>
              <p:cNvSpPr txBox="1"/>
              <p:nvPr/>
            </p:nvSpPr>
            <p:spPr>
              <a:xfrm rot="19223999">
                <a:off x="10558785" y="2204628"/>
                <a:ext cx="72648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dateSequenceFromIteration</a:t>
                </a:r>
              </a:p>
            </p:txBody>
          </p:sp>
          <p:sp>
            <p:nvSpPr>
              <p:cNvPr id="2890" name="TextBox 2889">
                <a:extLst>
                  <a:ext uri="{FF2B5EF4-FFF2-40B4-BE49-F238E27FC236}">
                    <a16:creationId xmlns:a16="http://schemas.microsoft.com/office/drawing/2014/main" id="{9D29B801-9445-CE36-BDA7-5F0099132C10}"/>
                  </a:ext>
                </a:extLst>
              </p:cNvPr>
              <p:cNvSpPr txBox="1"/>
              <p:nvPr/>
            </p:nvSpPr>
            <p:spPr>
              <a:xfrm rot="19295998">
                <a:off x="10611487" y="2319478"/>
                <a:ext cx="46358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timeSequence</a:t>
                </a:r>
              </a:p>
            </p:txBody>
          </p:sp>
          <p:sp>
            <p:nvSpPr>
              <p:cNvPr id="2891" name="TextBox 2890">
                <a:extLst>
                  <a:ext uri="{FF2B5EF4-FFF2-40B4-BE49-F238E27FC236}">
                    <a16:creationId xmlns:a16="http://schemas.microsoft.com/office/drawing/2014/main" id="{79019A64-7987-8767-A823-45E34CD79CC8}"/>
                  </a:ext>
                </a:extLst>
              </p:cNvPr>
              <p:cNvSpPr txBox="1"/>
              <p:nvPr/>
            </p:nvSpPr>
            <p:spPr>
              <a:xfrm rot="19368000">
                <a:off x="10610674" y="2269012"/>
                <a:ext cx="72487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timeSequenceFromIteration</a:t>
                </a:r>
              </a:p>
            </p:txBody>
          </p:sp>
          <p:sp>
            <p:nvSpPr>
              <p:cNvPr id="2892" name="TextBox 2891">
                <a:extLst>
                  <a:ext uri="{FF2B5EF4-FFF2-40B4-BE49-F238E27FC236}">
                    <a16:creationId xmlns:a16="http://schemas.microsoft.com/office/drawing/2014/main" id="{92B0690A-B57E-8442-6C57-4C78FD22F24C}"/>
                  </a:ext>
                </a:extLst>
              </p:cNvPr>
              <p:cNvSpPr txBox="1"/>
              <p:nvPr/>
            </p:nvSpPr>
            <p:spPr>
              <a:xfrm rot="19440001">
                <a:off x="10652035" y="2357892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durationSequence</a:t>
                </a:r>
              </a:p>
            </p:txBody>
          </p:sp>
          <p:sp>
            <p:nvSpPr>
              <p:cNvPr id="2893" name="TextBox 2892">
                <a:extLst>
                  <a:ext uri="{FF2B5EF4-FFF2-40B4-BE49-F238E27FC236}">
                    <a16:creationId xmlns:a16="http://schemas.microsoft.com/office/drawing/2014/main" id="{51945415-E58A-561E-4C82-683979A17ECB}"/>
                  </a:ext>
                </a:extLst>
              </p:cNvPr>
              <p:cNvSpPr txBox="1"/>
              <p:nvPr/>
            </p:nvSpPr>
            <p:spPr>
              <a:xfrm rot="19511998">
                <a:off x="10653686" y="2313564"/>
                <a:ext cx="79861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durationSequenceFromIteration</a:t>
                </a:r>
              </a:p>
            </p:txBody>
          </p:sp>
          <p:sp>
            <p:nvSpPr>
              <p:cNvPr id="2894" name="TextBox 2893">
                <a:extLst>
                  <a:ext uri="{FF2B5EF4-FFF2-40B4-BE49-F238E27FC236}">
                    <a16:creationId xmlns:a16="http://schemas.microsoft.com/office/drawing/2014/main" id="{EAF09999-313C-5989-D97B-6220D3E78213}"/>
                  </a:ext>
                </a:extLst>
              </p:cNvPr>
              <p:cNvSpPr txBox="1"/>
              <p:nvPr/>
            </p:nvSpPr>
            <p:spPr>
              <a:xfrm rot="19583998">
                <a:off x="10707104" y="2472689"/>
                <a:ext cx="36420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predicate</a:t>
                </a:r>
              </a:p>
            </p:txBody>
          </p:sp>
          <p:sp>
            <p:nvSpPr>
              <p:cNvPr id="2895" name="TextBox 2894">
                <a:extLst>
                  <a:ext uri="{FF2B5EF4-FFF2-40B4-BE49-F238E27FC236}">
                    <a16:creationId xmlns:a16="http://schemas.microsoft.com/office/drawing/2014/main" id="{FBC8D1EF-F2E1-1F27-8B23-D24972914010}"/>
                  </a:ext>
                </a:extLst>
              </p:cNvPr>
              <p:cNvSpPr txBox="1"/>
              <p:nvPr/>
            </p:nvSpPr>
            <p:spPr>
              <a:xfrm rot="19656000">
                <a:off x="10725362" y="2497010"/>
                <a:ext cx="3898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iteratorList</a:t>
                </a:r>
              </a:p>
            </p:txBody>
          </p:sp>
          <p:sp>
            <p:nvSpPr>
              <p:cNvPr id="2896" name="TextBox 2895">
                <a:extLst>
                  <a:ext uri="{FF2B5EF4-FFF2-40B4-BE49-F238E27FC236}">
                    <a16:creationId xmlns:a16="http://schemas.microsoft.com/office/drawing/2014/main" id="{432610EC-B64B-851B-89AC-4F47A7EC8942}"/>
                  </a:ext>
                </a:extLst>
              </p:cNvPr>
              <p:cNvSpPr txBox="1"/>
              <p:nvPr/>
            </p:nvSpPr>
            <p:spPr>
              <a:xfrm rot="19728000">
                <a:off x="10737083" y="2489046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iteratorExpression</a:t>
                </a:r>
              </a:p>
            </p:txBody>
          </p:sp>
          <p:sp>
            <p:nvSpPr>
              <p:cNvPr id="2897" name="TextBox 2896">
                <a:extLst>
                  <a:ext uri="{FF2B5EF4-FFF2-40B4-BE49-F238E27FC236}">
                    <a16:creationId xmlns:a16="http://schemas.microsoft.com/office/drawing/2014/main" id="{0CC5C92F-27D3-084D-C31D-CDA6AA6C19D8}"/>
                  </a:ext>
                </a:extLst>
              </p:cNvPr>
              <p:cNvSpPr txBox="1"/>
              <p:nvPr/>
            </p:nvSpPr>
            <p:spPr>
              <a:xfrm rot="19799999">
                <a:off x="10750781" y="2494314"/>
                <a:ext cx="6479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stringIteratorExpression</a:t>
                </a:r>
              </a:p>
            </p:txBody>
          </p:sp>
          <p:sp>
            <p:nvSpPr>
              <p:cNvPr id="2898" name="TextBox 2897">
                <a:extLst>
                  <a:ext uri="{FF2B5EF4-FFF2-40B4-BE49-F238E27FC236}">
                    <a16:creationId xmlns:a16="http://schemas.microsoft.com/office/drawing/2014/main" id="{AE285488-ECDC-C61E-5C31-82B9922DD5C4}"/>
                  </a:ext>
                </a:extLst>
              </p:cNvPr>
              <p:cNvSpPr txBox="1"/>
              <p:nvPr/>
            </p:nvSpPr>
            <p:spPr>
              <a:xfrm rot="19872000">
                <a:off x="10769753" y="2517038"/>
                <a:ext cx="6944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booleanIteratorExpression</a:t>
                </a:r>
              </a:p>
            </p:txBody>
          </p:sp>
          <p:sp>
            <p:nvSpPr>
              <p:cNvPr id="2899" name="TextBox 2898">
                <a:extLst>
                  <a:ext uri="{FF2B5EF4-FFF2-40B4-BE49-F238E27FC236}">
                    <a16:creationId xmlns:a16="http://schemas.microsoft.com/office/drawing/2014/main" id="{C65EB0B1-4B34-0371-7D04-38328B452D2A}"/>
                  </a:ext>
                </a:extLst>
              </p:cNvPr>
              <p:cNvSpPr txBox="1"/>
              <p:nvPr/>
            </p:nvSpPr>
            <p:spPr>
              <a:xfrm rot="19944001">
                <a:off x="10788248" y="2552980"/>
                <a:ext cx="6960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numericIteratorExpression</a:t>
                </a:r>
              </a:p>
            </p:txBody>
          </p:sp>
          <p:sp>
            <p:nvSpPr>
              <p:cNvPr id="2900" name="TextBox 2899">
                <a:extLst>
                  <a:ext uri="{FF2B5EF4-FFF2-40B4-BE49-F238E27FC236}">
                    <a16:creationId xmlns:a16="http://schemas.microsoft.com/office/drawing/2014/main" id="{7F3038F1-9CD4-FE4B-40C7-D734499EB758}"/>
                  </a:ext>
                </a:extLst>
              </p:cNvPr>
              <p:cNvSpPr txBox="1"/>
              <p:nvPr/>
            </p:nvSpPr>
            <p:spPr>
              <a:xfrm rot="20016001">
                <a:off x="10807650" y="2606391"/>
                <a:ext cx="6254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dateIteratorExpression</a:t>
                </a:r>
              </a:p>
            </p:txBody>
          </p:sp>
          <p:sp>
            <p:nvSpPr>
              <p:cNvPr id="2901" name="TextBox 2900">
                <a:extLst>
                  <a:ext uri="{FF2B5EF4-FFF2-40B4-BE49-F238E27FC236}">
                    <a16:creationId xmlns:a16="http://schemas.microsoft.com/office/drawing/2014/main" id="{A3C79397-1783-EBDA-A04C-CBA8941812F3}"/>
                  </a:ext>
                </a:extLst>
              </p:cNvPr>
              <p:cNvSpPr txBox="1"/>
              <p:nvPr/>
            </p:nvSpPr>
            <p:spPr>
              <a:xfrm rot="20088001">
                <a:off x="10825873" y="2642384"/>
                <a:ext cx="62388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timeIteratorExpression</a:t>
                </a:r>
              </a:p>
            </p:txBody>
          </p:sp>
          <p:sp>
            <p:nvSpPr>
              <p:cNvPr id="2902" name="TextBox 2901">
                <a:extLst>
                  <a:ext uri="{FF2B5EF4-FFF2-40B4-BE49-F238E27FC236}">
                    <a16:creationId xmlns:a16="http://schemas.microsoft.com/office/drawing/2014/main" id="{E7C8B34F-12ED-EFE3-4732-0E7FF8DC3C40}"/>
                  </a:ext>
                </a:extLst>
              </p:cNvPr>
              <p:cNvSpPr txBox="1"/>
              <p:nvPr/>
            </p:nvSpPr>
            <p:spPr>
              <a:xfrm rot="20159998">
                <a:off x="10840756" y="2663110"/>
                <a:ext cx="6976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durationIteratorExpression</a:t>
                </a:r>
              </a:p>
            </p:txBody>
          </p:sp>
          <p:sp>
            <p:nvSpPr>
              <p:cNvPr id="2903" name="TextBox 2902">
                <a:extLst>
                  <a:ext uri="{FF2B5EF4-FFF2-40B4-BE49-F238E27FC236}">
                    <a16:creationId xmlns:a16="http://schemas.microsoft.com/office/drawing/2014/main" id="{A1E0A9ED-99B7-E0A4-3296-8771E9A63107}"/>
                  </a:ext>
                </a:extLst>
              </p:cNvPr>
              <p:cNvSpPr txBox="1"/>
              <p:nvPr/>
            </p:nvSpPr>
            <p:spPr>
              <a:xfrm rot="20231998">
                <a:off x="10852388" y="2705499"/>
                <a:ext cx="6832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contextIteratorExpression</a:t>
                </a:r>
              </a:p>
            </p:txBody>
          </p:sp>
          <p:sp>
            <p:nvSpPr>
              <p:cNvPr id="2904" name="TextBox 2903">
                <a:extLst>
                  <a:ext uri="{FF2B5EF4-FFF2-40B4-BE49-F238E27FC236}">
                    <a16:creationId xmlns:a16="http://schemas.microsoft.com/office/drawing/2014/main" id="{58D9A629-6F23-A36F-0042-58AF7E944153}"/>
                  </a:ext>
                </a:extLst>
              </p:cNvPr>
              <p:cNvSpPr txBox="1"/>
              <p:nvPr/>
            </p:nvSpPr>
            <p:spPr>
              <a:xfrm rot="20303998">
                <a:off x="10879845" y="2792156"/>
                <a:ext cx="4106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stringLiteral</a:t>
                </a:r>
              </a:p>
            </p:txBody>
          </p:sp>
          <p:sp>
            <p:nvSpPr>
              <p:cNvPr id="2905" name="TextBox 2904">
                <a:extLst>
                  <a:ext uri="{FF2B5EF4-FFF2-40B4-BE49-F238E27FC236}">
                    <a16:creationId xmlns:a16="http://schemas.microsoft.com/office/drawing/2014/main" id="{DE601CDD-EBCB-9A7B-A547-469C02667416}"/>
                  </a:ext>
                </a:extLst>
              </p:cNvPr>
              <p:cNvSpPr txBox="1"/>
              <p:nvPr/>
            </p:nvSpPr>
            <p:spPr>
              <a:xfrm rot="20376000">
                <a:off x="10893341" y="2818445"/>
                <a:ext cx="4587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numericLiteral</a:t>
                </a:r>
              </a:p>
            </p:txBody>
          </p:sp>
          <p:sp>
            <p:nvSpPr>
              <p:cNvPr id="2906" name="TextBox 2905">
                <a:extLst>
                  <a:ext uri="{FF2B5EF4-FFF2-40B4-BE49-F238E27FC236}">
                    <a16:creationId xmlns:a16="http://schemas.microsoft.com/office/drawing/2014/main" id="{3CFAB632-C620-6665-C951-DA4DF4D10F4B}"/>
                  </a:ext>
                </a:extLst>
              </p:cNvPr>
              <p:cNvSpPr txBox="1"/>
              <p:nvPr/>
            </p:nvSpPr>
            <p:spPr>
              <a:xfrm rot="20447998">
                <a:off x="10907122" y="2854437"/>
                <a:ext cx="4571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booleanLiteral</a:t>
                </a:r>
              </a:p>
            </p:txBody>
          </p:sp>
          <p:sp>
            <p:nvSpPr>
              <p:cNvPr id="2907" name="TextBox 2906">
                <a:extLst>
                  <a:ext uri="{FF2B5EF4-FFF2-40B4-BE49-F238E27FC236}">
                    <a16:creationId xmlns:a16="http://schemas.microsoft.com/office/drawing/2014/main" id="{2B8A99D2-B1CC-B8EE-6208-71423BCEEE6A}"/>
                  </a:ext>
                </a:extLst>
              </p:cNvPr>
              <p:cNvSpPr txBox="1"/>
              <p:nvPr/>
            </p:nvSpPr>
            <p:spPr>
              <a:xfrm rot="20520000">
                <a:off x="10917537" y="2878263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trueBooleanLiteral</a:t>
                </a:r>
              </a:p>
            </p:txBody>
          </p:sp>
          <p:sp>
            <p:nvSpPr>
              <p:cNvPr id="2908" name="TextBox 2907">
                <a:extLst>
                  <a:ext uri="{FF2B5EF4-FFF2-40B4-BE49-F238E27FC236}">
                    <a16:creationId xmlns:a16="http://schemas.microsoft.com/office/drawing/2014/main" id="{0C105F7E-36ED-B49C-FC5C-E81FD0BFCE5D}"/>
                  </a:ext>
                </a:extLst>
              </p:cNvPr>
              <p:cNvSpPr txBox="1"/>
              <p:nvPr/>
            </p:nvSpPr>
            <p:spPr>
              <a:xfrm rot="20591999">
                <a:off x="10930939" y="2912400"/>
                <a:ext cx="55496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falseBooleanLiteral</a:t>
                </a:r>
              </a:p>
            </p:txBody>
          </p:sp>
          <p:sp>
            <p:nvSpPr>
              <p:cNvPr id="2909" name="TextBox 2908">
                <a:extLst>
                  <a:ext uri="{FF2B5EF4-FFF2-40B4-BE49-F238E27FC236}">
                    <a16:creationId xmlns:a16="http://schemas.microsoft.com/office/drawing/2014/main" id="{43BD5C85-88E3-2770-F99E-CA00A5D1232E}"/>
                  </a:ext>
                </a:extLst>
              </p:cNvPr>
              <p:cNvSpPr txBox="1"/>
              <p:nvPr/>
            </p:nvSpPr>
            <p:spPr>
              <a:xfrm rot="20664000">
                <a:off x="10938981" y="2974268"/>
                <a:ext cx="3882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dateLiteral</a:t>
                </a:r>
              </a:p>
            </p:txBody>
          </p:sp>
          <p:sp>
            <p:nvSpPr>
              <p:cNvPr id="2910" name="TextBox 2909">
                <a:extLst>
                  <a:ext uri="{FF2B5EF4-FFF2-40B4-BE49-F238E27FC236}">
                    <a16:creationId xmlns:a16="http://schemas.microsoft.com/office/drawing/2014/main" id="{45D75AA5-DD03-5FCD-4487-29079FB8FE08}"/>
                  </a:ext>
                </a:extLst>
              </p:cNvPr>
              <p:cNvSpPr txBox="1"/>
              <p:nvPr/>
            </p:nvSpPr>
            <p:spPr>
              <a:xfrm rot="20735999">
                <a:off x="10949497" y="3010446"/>
                <a:ext cx="3866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timeLiteral</a:t>
                </a:r>
              </a:p>
            </p:txBody>
          </p:sp>
          <p:sp>
            <p:nvSpPr>
              <p:cNvPr id="2911" name="TextBox 2910">
                <a:extLst>
                  <a:ext uri="{FF2B5EF4-FFF2-40B4-BE49-F238E27FC236}">
                    <a16:creationId xmlns:a16="http://schemas.microsoft.com/office/drawing/2014/main" id="{3406B519-3560-E470-135B-5E58BE68292B}"/>
                  </a:ext>
                </a:extLst>
              </p:cNvPr>
              <p:cNvSpPr txBox="1"/>
              <p:nvPr/>
            </p:nvSpPr>
            <p:spPr>
              <a:xfrm rot="20808000">
                <a:off x="10958974" y="3038049"/>
                <a:ext cx="4603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durationLiteral</a:t>
                </a:r>
              </a:p>
            </p:txBody>
          </p:sp>
          <p:sp>
            <p:nvSpPr>
              <p:cNvPr id="2912" name="TextBox 2911">
                <a:extLst>
                  <a:ext uri="{FF2B5EF4-FFF2-40B4-BE49-F238E27FC236}">
                    <a16:creationId xmlns:a16="http://schemas.microsoft.com/office/drawing/2014/main" id="{5C22ABF6-1880-9AFA-FC4A-9565184B71CB}"/>
                  </a:ext>
                </a:extLst>
              </p:cNvPr>
              <p:cNvSpPr txBox="1"/>
              <p:nvPr/>
            </p:nvSpPr>
            <p:spPr>
              <a:xfrm rot="20879999">
                <a:off x="10956668" y="3079187"/>
                <a:ext cx="4459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textTypeCast</a:t>
                </a:r>
              </a:p>
            </p:txBody>
          </p:sp>
          <p:sp>
            <p:nvSpPr>
              <p:cNvPr id="2913" name="TextBox 2912">
                <a:extLst>
                  <a:ext uri="{FF2B5EF4-FFF2-40B4-BE49-F238E27FC236}">
                    <a16:creationId xmlns:a16="http://schemas.microsoft.com/office/drawing/2014/main" id="{BF3923BF-645E-4FDB-3B13-31DEE0F224E8}"/>
                  </a:ext>
                </a:extLst>
              </p:cNvPr>
              <p:cNvSpPr txBox="1"/>
              <p:nvPr/>
            </p:nvSpPr>
            <p:spPr>
              <a:xfrm rot="20952001">
                <a:off x="10971802" y="3107064"/>
                <a:ext cx="52770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booleanTypeCast</a:t>
                </a:r>
              </a:p>
            </p:txBody>
          </p:sp>
          <p:sp>
            <p:nvSpPr>
              <p:cNvPr id="2914" name="TextBox 2913">
                <a:extLst>
                  <a:ext uri="{FF2B5EF4-FFF2-40B4-BE49-F238E27FC236}">
                    <a16:creationId xmlns:a16="http://schemas.microsoft.com/office/drawing/2014/main" id="{1AE7DF4B-9890-3445-885A-AEC37AC7DA68}"/>
                  </a:ext>
                </a:extLst>
              </p:cNvPr>
              <p:cNvSpPr txBox="1"/>
              <p:nvPr/>
            </p:nvSpPr>
            <p:spPr>
              <a:xfrm rot="21023999">
                <a:off x="10977912" y="3145359"/>
                <a:ext cx="5293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numericTypeCast</a:t>
                </a:r>
              </a:p>
            </p:txBody>
          </p:sp>
          <p:sp>
            <p:nvSpPr>
              <p:cNvPr id="2915" name="TextBox 2914">
                <a:extLst>
                  <a:ext uri="{FF2B5EF4-FFF2-40B4-BE49-F238E27FC236}">
                    <a16:creationId xmlns:a16="http://schemas.microsoft.com/office/drawing/2014/main" id="{821D4443-A414-828F-46BE-41098B6BB386}"/>
                  </a:ext>
                </a:extLst>
              </p:cNvPr>
              <p:cNvSpPr txBox="1"/>
              <p:nvPr/>
            </p:nvSpPr>
            <p:spPr>
              <a:xfrm rot="21096000">
                <a:off x="10981294" y="3189401"/>
                <a:ext cx="4587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dateTypeCast</a:t>
                </a:r>
              </a:p>
            </p:txBody>
          </p:sp>
          <p:sp>
            <p:nvSpPr>
              <p:cNvPr id="2916" name="TextBox 2915">
                <a:extLst>
                  <a:ext uri="{FF2B5EF4-FFF2-40B4-BE49-F238E27FC236}">
                    <a16:creationId xmlns:a16="http://schemas.microsoft.com/office/drawing/2014/main" id="{10210DAF-09B3-E91E-FACD-BE17B609A2D2}"/>
                  </a:ext>
                </a:extLst>
              </p:cNvPr>
              <p:cNvSpPr txBox="1"/>
              <p:nvPr/>
            </p:nvSpPr>
            <p:spPr>
              <a:xfrm rot="21168001">
                <a:off x="10987291" y="3227156"/>
                <a:ext cx="4571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timeTypeCast</a:t>
                </a:r>
              </a:p>
            </p:txBody>
          </p:sp>
          <p:sp>
            <p:nvSpPr>
              <p:cNvPr id="2917" name="TextBox 2916">
                <a:extLst>
                  <a:ext uri="{FF2B5EF4-FFF2-40B4-BE49-F238E27FC236}">
                    <a16:creationId xmlns:a16="http://schemas.microsoft.com/office/drawing/2014/main" id="{0DA14A11-9A37-DA24-1196-FA5E3792275F}"/>
                  </a:ext>
                </a:extLst>
              </p:cNvPr>
              <p:cNvSpPr txBox="1"/>
              <p:nvPr/>
            </p:nvSpPr>
            <p:spPr>
              <a:xfrm rot="21240002">
                <a:off x="10993017" y="3260997"/>
                <a:ext cx="53091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durationTypeCast</a:t>
                </a:r>
              </a:p>
            </p:txBody>
          </p:sp>
          <p:sp>
            <p:nvSpPr>
              <p:cNvPr id="2918" name="TextBox 2917">
                <a:extLst>
                  <a:ext uri="{FF2B5EF4-FFF2-40B4-BE49-F238E27FC236}">
                    <a16:creationId xmlns:a16="http://schemas.microsoft.com/office/drawing/2014/main" id="{1703ECD2-6885-D2C6-9FC8-98E158666D17}"/>
                  </a:ext>
                </a:extLst>
              </p:cNvPr>
              <p:cNvSpPr txBox="1"/>
              <p:nvPr/>
            </p:nvSpPr>
            <p:spPr>
              <a:xfrm rot="21312000">
                <a:off x="10991158" y="3300807"/>
                <a:ext cx="51648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contextTypeCast</a:t>
                </a:r>
              </a:p>
            </p:txBody>
          </p:sp>
          <p:sp>
            <p:nvSpPr>
              <p:cNvPr id="2919" name="TextBox 2918">
                <a:extLst>
                  <a:ext uri="{FF2B5EF4-FFF2-40B4-BE49-F238E27FC236}">
                    <a16:creationId xmlns:a16="http://schemas.microsoft.com/office/drawing/2014/main" id="{68EE056C-27C9-8523-D1FC-4D5E839921C4}"/>
                  </a:ext>
                </a:extLst>
              </p:cNvPr>
              <p:cNvSpPr txBox="1"/>
              <p:nvPr/>
            </p:nvSpPr>
            <p:spPr>
              <a:xfrm rot="21384000">
                <a:off x="11005696" y="3333722"/>
                <a:ext cx="67197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stringVariableDeclaration</a:t>
                </a:r>
              </a:p>
            </p:txBody>
          </p:sp>
          <p:sp>
            <p:nvSpPr>
              <p:cNvPr id="2920" name="TextBox 2919">
                <a:extLst>
                  <a:ext uri="{FF2B5EF4-FFF2-40B4-BE49-F238E27FC236}">
                    <a16:creationId xmlns:a16="http://schemas.microsoft.com/office/drawing/2014/main" id="{BD44319E-5E09-B935-2A4B-5C2ED5D741B6}"/>
                  </a:ext>
                </a:extLst>
              </p:cNvPr>
              <p:cNvSpPr txBox="1"/>
              <p:nvPr/>
            </p:nvSpPr>
            <p:spPr>
              <a:xfrm rot="21456000">
                <a:off x="11010179" y="3373116"/>
                <a:ext cx="71846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booleanVariableDeclaration</a:t>
                </a:r>
              </a:p>
            </p:txBody>
          </p:sp>
          <p:sp>
            <p:nvSpPr>
              <p:cNvPr id="2921" name="TextBox 2920">
                <a:extLst>
                  <a:ext uri="{FF2B5EF4-FFF2-40B4-BE49-F238E27FC236}">
                    <a16:creationId xmlns:a16="http://schemas.microsoft.com/office/drawing/2014/main" id="{2C4056B0-9A44-A949-EAD1-3DF97EEDA1C0}"/>
                  </a:ext>
                </a:extLst>
              </p:cNvPr>
              <p:cNvSpPr txBox="1"/>
              <p:nvPr/>
            </p:nvSpPr>
            <p:spPr>
              <a:xfrm rot="21528000">
                <a:off x="11010687" y="3414154"/>
                <a:ext cx="72006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numericVariableDeclaration</a:t>
                </a:r>
              </a:p>
            </p:txBody>
          </p:sp>
          <p:sp>
            <p:nvSpPr>
              <p:cNvPr id="2922" name="TextBox 2921">
                <a:extLst>
                  <a:ext uri="{FF2B5EF4-FFF2-40B4-BE49-F238E27FC236}">
                    <a16:creationId xmlns:a16="http://schemas.microsoft.com/office/drawing/2014/main" id="{A7E23B78-C672-37A2-A9FD-856A84511510}"/>
                  </a:ext>
                </a:extLst>
              </p:cNvPr>
              <p:cNvSpPr txBox="1"/>
              <p:nvPr/>
            </p:nvSpPr>
            <p:spPr>
              <a:xfrm>
                <a:off x="11001756" y="3453757"/>
                <a:ext cx="64953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dateVariableDeclaration</a:t>
                </a:r>
              </a:p>
            </p:txBody>
          </p:sp>
          <p:sp>
            <p:nvSpPr>
              <p:cNvPr id="2923" name="TextBox 2922">
                <a:extLst>
                  <a:ext uri="{FF2B5EF4-FFF2-40B4-BE49-F238E27FC236}">
                    <a16:creationId xmlns:a16="http://schemas.microsoft.com/office/drawing/2014/main" id="{F28C7113-3317-DF37-FDD9-80AD8881F628}"/>
                  </a:ext>
                </a:extLst>
              </p:cNvPr>
              <p:cNvSpPr txBox="1"/>
              <p:nvPr/>
            </p:nvSpPr>
            <p:spPr>
              <a:xfrm rot="72000">
                <a:off x="11008400" y="3495464"/>
                <a:ext cx="6479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timeVariableDeclaration</a:t>
                </a:r>
              </a:p>
            </p:txBody>
          </p:sp>
          <p:sp>
            <p:nvSpPr>
              <p:cNvPr id="2924" name="TextBox 2923">
                <a:extLst>
                  <a:ext uri="{FF2B5EF4-FFF2-40B4-BE49-F238E27FC236}">
                    <a16:creationId xmlns:a16="http://schemas.microsoft.com/office/drawing/2014/main" id="{3DFFBE1F-9EF3-7CFA-E21A-07575B146067}"/>
                  </a:ext>
                </a:extLst>
              </p:cNvPr>
              <p:cNvSpPr txBox="1"/>
              <p:nvPr/>
            </p:nvSpPr>
            <p:spPr>
              <a:xfrm rot="144000">
                <a:off x="11008662" y="3537308"/>
                <a:ext cx="72167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durationVariableDeclaration</a:t>
                </a:r>
              </a:p>
            </p:txBody>
          </p:sp>
          <p:sp>
            <p:nvSpPr>
              <p:cNvPr id="2925" name="TextBox 2924">
                <a:extLst>
                  <a:ext uri="{FF2B5EF4-FFF2-40B4-BE49-F238E27FC236}">
                    <a16:creationId xmlns:a16="http://schemas.microsoft.com/office/drawing/2014/main" id="{0473917E-C5D3-EF25-EDDB-AC87A8A75F36}"/>
                  </a:ext>
                </a:extLst>
              </p:cNvPr>
              <p:cNvSpPr txBox="1"/>
              <p:nvPr/>
            </p:nvSpPr>
            <p:spPr>
              <a:xfrm rot="216000">
                <a:off x="11000968" y="3577508"/>
                <a:ext cx="70724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contextVariableDeclaration</a:t>
                </a:r>
              </a:p>
            </p:txBody>
          </p:sp>
          <p:sp>
            <p:nvSpPr>
              <p:cNvPr id="2926" name="TextBox 2925">
                <a:extLst>
                  <a:ext uri="{FF2B5EF4-FFF2-40B4-BE49-F238E27FC236}">
                    <a16:creationId xmlns:a16="http://schemas.microsoft.com/office/drawing/2014/main" id="{F2199A0F-9111-5B85-4817-B2C2E5F27984}"/>
                  </a:ext>
                </a:extLst>
              </p:cNvPr>
              <p:cNvSpPr txBox="1"/>
              <p:nvPr/>
            </p:nvSpPr>
            <p:spPr>
              <a:xfrm rot="288000">
                <a:off x="11000155" y="3611305"/>
                <a:ext cx="53893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variableReference</a:t>
                </a:r>
              </a:p>
            </p:txBody>
          </p:sp>
          <p:sp>
            <p:nvSpPr>
              <p:cNvPr id="2927" name="TextBox 2926">
                <a:extLst>
                  <a:ext uri="{FF2B5EF4-FFF2-40B4-BE49-F238E27FC236}">
                    <a16:creationId xmlns:a16="http://schemas.microsoft.com/office/drawing/2014/main" id="{7C5CA687-8983-BE75-7428-BC1A0E9F3DE1}"/>
                  </a:ext>
                </a:extLst>
              </p:cNvPr>
              <p:cNvSpPr txBox="1"/>
              <p:nvPr/>
            </p:nvSpPr>
            <p:spPr>
              <a:xfrm rot="359998">
                <a:off x="10999211" y="3654025"/>
                <a:ext cx="6062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scalarFromReference</a:t>
                </a:r>
              </a:p>
            </p:txBody>
          </p:sp>
          <p:sp>
            <p:nvSpPr>
              <p:cNvPr id="2928" name="TextBox 2927">
                <a:extLst>
                  <a:ext uri="{FF2B5EF4-FFF2-40B4-BE49-F238E27FC236}">
                    <a16:creationId xmlns:a16="http://schemas.microsoft.com/office/drawing/2014/main" id="{64E5467E-7F4D-A848-A039-18ED686089C9}"/>
                  </a:ext>
                </a:extLst>
              </p:cNvPr>
              <p:cNvSpPr txBox="1"/>
              <p:nvPr/>
            </p:nvSpPr>
            <p:spPr>
              <a:xfrm rot="431999">
                <a:off x="10996689" y="3698410"/>
                <a:ext cx="67839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sequenceFromReference</a:t>
                </a:r>
              </a:p>
            </p:txBody>
          </p:sp>
          <p:sp>
            <p:nvSpPr>
              <p:cNvPr id="2929" name="TextBox 2928">
                <a:extLst>
                  <a:ext uri="{FF2B5EF4-FFF2-40B4-BE49-F238E27FC236}">
                    <a16:creationId xmlns:a16="http://schemas.microsoft.com/office/drawing/2014/main" id="{F7E9C539-5831-F13F-2527-CCE59F9A991C}"/>
                  </a:ext>
                </a:extLst>
              </p:cNvPr>
              <p:cNvSpPr txBox="1"/>
              <p:nvPr/>
            </p:nvSpPr>
            <p:spPr>
              <a:xfrm rot="504000">
                <a:off x="10987206" y="3730394"/>
                <a:ext cx="5741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pathFromReference</a:t>
                </a:r>
              </a:p>
            </p:txBody>
          </p:sp>
          <p:sp>
            <p:nvSpPr>
              <p:cNvPr id="2930" name="TextBox 2929">
                <a:extLst>
                  <a:ext uri="{FF2B5EF4-FFF2-40B4-BE49-F238E27FC236}">
                    <a16:creationId xmlns:a16="http://schemas.microsoft.com/office/drawing/2014/main" id="{98607162-A00B-23AC-CB9C-CDF7CF61809C}"/>
                  </a:ext>
                </a:extLst>
              </p:cNvPr>
              <p:cNvSpPr txBox="1"/>
              <p:nvPr/>
            </p:nvSpPr>
            <p:spPr>
              <a:xfrm rot="576001">
                <a:off x="10977649" y="3770277"/>
                <a:ext cx="59182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contextFieldSpecifier</a:t>
                </a:r>
              </a:p>
            </p:txBody>
          </p:sp>
          <p:sp>
            <p:nvSpPr>
              <p:cNvPr id="2931" name="TextBox 2930">
                <a:extLst>
                  <a:ext uri="{FF2B5EF4-FFF2-40B4-BE49-F238E27FC236}">
                    <a16:creationId xmlns:a16="http://schemas.microsoft.com/office/drawing/2014/main" id="{F2D95A02-F6C2-FE99-97F8-29C20F8EB348}"/>
                  </a:ext>
                </a:extLst>
              </p:cNvPr>
              <p:cNvSpPr txBox="1"/>
              <p:nvPr/>
            </p:nvSpPr>
            <p:spPr>
              <a:xfrm rot="647999">
                <a:off x="10971245" y="3810249"/>
                <a:ext cx="60144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contextNodeSpecifier</a:t>
                </a:r>
              </a:p>
            </p:txBody>
          </p:sp>
          <p:sp>
            <p:nvSpPr>
              <p:cNvPr id="2932" name="TextBox 2931">
                <a:extLst>
                  <a:ext uri="{FF2B5EF4-FFF2-40B4-BE49-F238E27FC236}">
                    <a16:creationId xmlns:a16="http://schemas.microsoft.com/office/drawing/2014/main" id="{4075DA12-9223-60E2-AD5A-C31937E076AC}"/>
                  </a:ext>
                </a:extLst>
              </p:cNvPr>
              <p:cNvSpPr txBox="1"/>
              <p:nvPr/>
            </p:nvSpPr>
            <p:spPr>
              <a:xfrm rot="720001">
                <a:off x="10961216" y="3854474"/>
                <a:ext cx="65594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contextVariableSpecifier</a:t>
                </a:r>
              </a:p>
            </p:txBody>
          </p:sp>
          <p:sp>
            <p:nvSpPr>
              <p:cNvPr id="2933" name="TextBox 2932">
                <a:extLst>
                  <a:ext uri="{FF2B5EF4-FFF2-40B4-BE49-F238E27FC236}">
                    <a16:creationId xmlns:a16="http://schemas.microsoft.com/office/drawing/2014/main" id="{882108C7-6F65-480D-2156-CE5B99C8241B}"/>
                  </a:ext>
                </a:extLst>
              </p:cNvPr>
              <p:cNvSpPr txBox="1"/>
              <p:nvPr/>
            </p:nvSpPr>
            <p:spPr>
              <a:xfrm rot="792000">
                <a:off x="10956132" y="3881615"/>
                <a:ext cx="54534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attributeReference</a:t>
                </a:r>
              </a:p>
            </p:txBody>
          </p:sp>
          <p:sp>
            <p:nvSpPr>
              <p:cNvPr id="2934" name="TextBox 2933">
                <a:extLst>
                  <a:ext uri="{FF2B5EF4-FFF2-40B4-BE49-F238E27FC236}">
                    <a16:creationId xmlns:a16="http://schemas.microsoft.com/office/drawing/2014/main" id="{42640BA4-EBAF-776C-29F3-93255C81FDAF}"/>
                  </a:ext>
                </a:extLst>
              </p:cNvPr>
              <p:cNvSpPr txBox="1"/>
              <p:nvPr/>
            </p:nvSpPr>
            <p:spPr>
              <a:xfrm rot="864001">
                <a:off x="10948900" y="3910046"/>
                <a:ext cx="46679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fieldReference</a:t>
                </a:r>
              </a:p>
            </p:txBody>
          </p:sp>
          <p:sp>
            <p:nvSpPr>
              <p:cNvPr id="2935" name="TextBox 2934">
                <a:extLst>
                  <a:ext uri="{FF2B5EF4-FFF2-40B4-BE49-F238E27FC236}">
                    <a16:creationId xmlns:a16="http://schemas.microsoft.com/office/drawing/2014/main" id="{5B394B2A-0633-E564-FA91-738FF8405A90}"/>
                  </a:ext>
                </a:extLst>
              </p:cNvPr>
              <p:cNvSpPr txBox="1"/>
              <p:nvPr/>
            </p:nvSpPr>
            <p:spPr>
              <a:xfrm rot="936000">
                <a:off x="10934862" y="3983934"/>
                <a:ext cx="73930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fieldReferenceInOtherNotice</a:t>
                </a:r>
              </a:p>
            </p:txBody>
          </p:sp>
          <p:sp>
            <p:nvSpPr>
              <p:cNvPr id="2936" name="TextBox 2935">
                <a:extLst>
                  <a:ext uri="{FF2B5EF4-FFF2-40B4-BE49-F238E27FC236}">
                    <a16:creationId xmlns:a16="http://schemas.microsoft.com/office/drawing/2014/main" id="{B8D6F384-1DAC-1EF9-679A-84C628AE856A}"/>
                  </a:ext>
                </a:extLst>
              </p:cNvPr>
              <p:cNvSpPr txBox="1"/>
              <p:nvPr/>
            </p:nvSpPr>
            <p:spPr>
              <a:xfrm rot="1008001">
                <a:off x="10915978" y="4065768"/>
                <a:ext cx="103425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fieldReferenceWithVariableContextOverride</a:t>
                </a:r>
              </a:p>
            </p:txBody>
          </p:sp>
          <p:sp>
            <p:nvSpPr>
              <p:cNvPr id="2937" name="TextBox 2936">
                <a:extLst>
                  <a:ext uri="{FF2B5EF4-FFF2-40B4-BE49-F238E27FC236}">
                    <a16:creationId xmlns:a16="http://schemas.microsoft.com/office/drawing/2014/main" id="{CF9AD1D5-337D-EEB3-6FEA-6E880A15C2C0}"/>
                  </a:ext>
                </a:extLst>
              </p:cNvPr>
              <p:cNvSpPr txBox="1"/>
              <p:nvPr/>
            </p:nvSpPr>
            <p:spPr>
              <a:xfrm rot="1080000">
                <a:off x="10905671" y="4100076"/>
                <a:ext cx="97975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fieldReferenceWithNodeContextOverride</a:t>
                </a:r>
              </a:p>
            </p:txBody>
          </p:sp>
          <p:sp>
            <p:nvSpPr>
              <p:cNvPr id="2938" name="TextBox 2937">
                <a:extLst>
                  <a:ext uri="{FF2B5EF4-FFF2-40B4-BE49-F238E27FC236}">
                    <a16:creationId xmlns:a16="http://schemas.microsoft.com/office/drawing/2014/main" id="{36E80704-A808-965E-387D-045E3E2B252B}"/>
                  </a:ext>
                </a:extLst>
              </p:cNvPr>
              <p:cNvSpPr txBox="1"/>
              <p:nvPr/>
            </p:nvSpPr>
            <p:spPr>
              <a:xfrm rot="1152002">
                <a:off x="10891378" y="4139698"/>
                <a:ext cx="97013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fieldReferenceWithFieldContextOverride</a:t>
                </a:r>
              </a:p>
            </p:txBody>
          </p:sp>
          <p:sp>
            <p:nvSpPr>
              <p:cNvPr id="2939" name="TextBox 2938">
                <a:extLst>
                  <a:ext uri="{FF2B5EF4-FFF2-40B4-BE49-F238E27FC236}">
                    <a16:creationId xmlns:a16="http://schemas.microsoft.com/office/drawing/2014/main" id="{849E2465-C025-600F-371A-2CA8A016E880}"/>
                  </a:ext>
                </a:extLst>
              </p:cNvPr>
              <p:cNvSpPr txBox="1"/>
              <p:nvPr/>
            </p:nvSpPr>
            <p:spPr>
              <a:xfrm rot="1224000">
                <a:off x="10889182" y="4082544"/>
                <a:ext cx="41710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fieldContext</a:t>
                </a:r>
              </a:p>
            </p:txBody>
          </p:sp>
          <p:sp>
            <p:nvSpPr>
              <p:cNvPr id="2940" name="TextBox 2939">
                <a:extLst>
                  <a:ext uri="{FF2B5EF4-FFF2-40B4-BE49-F238E27FC236}">
                    <a16:creationId xmlns:a16="http://schemas.microsoft.com/office/drawing/2014/main" id="{3EF926C0-A6F7-B3A4-F215-8E5B9DE7E3DB}"/>
                  </a:ext>
                </a:extLst>
              </p:cNvPr>
              <p:cNvSpPr txBox="1"/>
              <p:nvPr/>
            </p:nvSpPr>
            <p:spPr>
              <a:xfrm rot="1296002">
                <a:off x="10876705" y="4163516"/>
                <a:ext cx="64633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absoluteFieldReference</a:t>
                </a:r>
              </a:p>
            </p:txBody>
          </p:sp>
          <p:sp>
            <p:nvSpPr>
              <p:cNvPr id="2941" name="TextBox 2940">
                <a:extLst>
                  <a:ext uri="{FF2B5EF4-FFF2-40B4-BE49-F238E27FC236}">
                    <a16:creationId xmlns:a16="http://schemas.microsoft.com/office/drawing/2014/main" id="{011D8F38-EB18-9B6C-147D-62D5DA6FE6FC}"/>
                  </a:ext>
                </a:extLst>
              </p:cNvPr>
              <p:cNvSpPr txBox="1"/>
              <p:nvPr/>
            </p:nvSpPr>
            <p:spPr>
              <a:xfrm rot="1368002">
                <a:off x="10855475" y="4217840"/>
                <a:ext cx="73930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fieldReferenceWithPredicate</a:t>
                </a:r>
              </a:p>
            </p:txBody>
          </p:sp>
          <p:sp>
            <p:nvSpPr>
              <p:cNvPr id="2942" name="TextBox 2941">
                <a:extLst>
                  <a:ext uri="{FF2B5EF4-FFF2-40B4-BE49-F238E27FC236}">
                    <a16:creationId xmlns:a16="http://schemas.microsoft.com/office/drawing/2014/main" id="{4CA4DF16-45C9-7DC2-FA9C-8238222C0CE5}"/>
                  </a:ext>
                </a:extLst>
              </p:cNvPr>
              <p:cNvSpPr txBox="1"/>
              <p:nvPr/>
            </p:nvSpPr>
            <p:spPr>
              <a:xfrm rot="1440002">
                <a:off x="10839501" y="4233357"/>
                <a:ext cx="6383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fieldReferenceWithAxis</a:t>
                </a:r>
              </a:p>
            </p:txBody>
          </p:sp>
          <p:sp>
            <p:nvSpPr>
              <p:cNvPr id="2943" name="TextBox 2942">
                <a:extLst>
                  <a:ext uri="{FF2B5EF4-FFF2-40B4-BE49-F238E27FC236}">
                    <a16:creationId xmlns:a16="http://schemas.microsoft.com/office/drawing/2014/main" id="{08AC2ABD-9FDD-85D8-7D72-F77463FAC8AC}"/>
                  </a:ext>
                </a:extLst>
              </p:cNvPr>
              <p:cNvSpPr txBox="1"/>
              <p:nvPr/>
            </p:nvSpPr>
            <p:spPr>
              <a:xfrm rot="1511999">
                <a:off x="10831451" y="4266676"/>
                <a:ext cx="60785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simpleFieldReference</a:t>
                </a:r>
              </a:p>
            </p:txBody>
          </p:sp>
          <p:sp>
            <p:nvSpPr>
              <p:cNvPr id="2944" name="TextBox 2943">
                <a:extLst>
                  <a:ext uri="{FF2B5EF4-FFF2-40B4-BE49-F238E27FC236}">
                    <a16:creationId xmlns:a16="http://schemas.microsoft.com/office/drawing/2014/main" id="{68248898-B4C0-5527-948C-30BFE4252E4F}"/>
                  </a:ext>
                </a:extLst>
              </p:cNvPr>
              <p:cNvSpPr txBox="1"/>
              <p:nvPr/>
            </p:nvSpPr>
            <p:spPr>
              <a:xfrm rot="1583999">
                <a:off x="10816009" y="4272532"/>
                <a:ext cx="4828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nodeReference</a:t>
                </a:r>
              </a:p>
            </p:txBody>
          </p:sp>
          <p:sp>
            <p:nvSpPr>
              <p:cNvPr id="2945" name="TextBox 2944">
                <a:extLst>
                  <a:ext uri="{FF2B5EF4-FFF2-40B4-BE49-F238E27FC236}">
                    <a16:creationId xmlns:a16="http://schemas.microsoft.com/office/drawing/2014/main" id="{3B75891F-4941-07D6-3528-DF19AD7FC4CA}"/>
                  </a:ext>
                </a:extLst>
              </p:cNvPr>
              <p:cNvSpPr txBox="1"/>
              <p:nvPr/>
            </p:nvSpPr>
            <p:spPr>
              <a:xfrm rot="1655999">
                <a:off x="10783852" y="4370385"/>
                <a:ext cx="75533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nodeReferenceInOtherNotice</a:t>
                </a:r>
              </a:p>
            </p:txBody>
          </p:sp>
          <p:sp>
            <p:nvSpPr>
              <p:cNvPr id="2946" name="TextBox 2945">
                <a:extLst>
                  <a:ext uri="{FF2B5EF4-FFF2-40B4-BE49-F238E27FC236}">
                    <a16:creationId xmlns:a16="http://schemas.microsoft.com/office/drawing/2014/main" id="{33610FBE-02BA-0DFB-B81B-3B5E276A5DCC}"/>
                  </a:ext>
                </a:extLst>
              </p:cNvPr>
              <p:cNvSpPr txBox="1"/>
              <p:nvPr/>
            </p:nvSpPr>
            <p:spPr>
              <a:xfrm rot="1728000">
                <a:off x="10779588" y="4326679"/>
                <a:ext cx="4331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nodeContext</a:t>
                </a:r>
              </a:p>
            </p:txBody>
          </p:sp>
          <p:sp>
            <p:nvSpPr>
              <p:cNvPr id="2947" name="TextBox 2946">
                <a:extLst>
                  <a:ext uri="{FF2B5EF4-FFF2-40B4-BE49-F238E27FC236}">
                    <a16:creationId xmlns:a16="http://schemas.microsoft.com/office/drawing/2014/main" id="{AD3F5ADC-F3DE-9D40-04DF-AE4AFF8597C3}"/>
                  </a:ext>
                </a:extLst>
              </p:cNvPr>
              <p:cNvSpPr txBox="1"/>
              <p:nvPr/>
            </p:nvSpPr>
            <p:spPr>
              <a:xfrm rot="1800001">
                <a:off x="10754133" y="4420040"/>
                <a:ext cx="65594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absoluteNodeReference</a:t>
                </a:r>
              </a:p>
            </p:txBody>
          </p:sp>
          <p:sp>
            <p:nvSpPr>
              <p:cNvPr id="2948" name="TextBox 2947">
                <a:extLst>
                  <a:ext uri="{FF2B5EF4-FFF2-40B4-BE49-F238E27FC236}">
                    <a16:creationId xmlns:a16="http://schemas.microsoft.com/office/drawing/2014/main" id="{E22CD741-C841-7F47-3A42-BCC4DD842942}"/>
                  </a:ext>
                </a:extLst>
              </p:cNvPr>
              <p:cNvSpPr txBox="1"/>
              <p:nvPr/>
            </p:nvSpPr>
            <p:spPr>
              <a:xfrm rot="1872000">
                <a:off x="10724561" y="4479462"/>
                <a:ext cx="75533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nodeReferenceWithPredicate</a:t>
                </a:r>
              </a:p>
            </p:txBody>
          </p:sp>
          <p:sp>
            <p:nvSpPr>
              <p:cNvPr id="2949" name="TextBox 2948">
                <a:extLst>
                  <a:ext uri="{FF2B5EF4-FFF2-40B4-BE49-F238E27FC236}">
                    <a16:creationId xmlns:a16="http://schemas.microsoft.com/office/drawing/2014/main" id="{14C27AF0-1C83-D336-B668-CF7370B49FBE}"/>
                  </a:ext>
                </a:extLst>
              </p:cNvPr>
              <p:cNvSpPr txBox="1"/>
              <p:nvPr/>
            </p:nvSpPr>
            <p:spPr>
              <a:xfrm rot="1944000">
                <a:off x="10716102" y="4479386"/>
                <a:ext cx="6174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simpleNodeReference</a:t>
                </a:r>
              </a:p>
            </p:txBody>
          </p:sp>
          <p:sp>
            <p:nvSpPr>
              <p:cNvPr id="2950" name="TextBox 2949">
                <a:extLst>
                  <a:ext uri="{FF2B5EF4-FFF2-40B4-BE49-F238E27FC236}">
                    <a16:creationId xmlns:a16="http://schemas.microsoft.com/office/drawing/2014/main" id="{A53FEA1C-0562-60E1-F6C2-39BCCDBA8DD3}"/>
                  </a:ext>
                </a:extLst>
              </p:cNvPr>
              <p:cNvSpPr txBox="1"/>
              <p:nvPr/>
            </p:nvSpPr>
            <p:spPr>
              <a:xfrm rot="2016002">
                <a:off x="10697914" y="4477545"/>
                <a:ext cx="5036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noticeReference</a:t>
                </a:r>
              </a:p>
            </p:txBody>
          </p:sp>
          <p:sp>
            <p:nvSpPr>
              <p:cNvPr id="2951" name="TextBox 2950">
                <a:extLst>
                  <a:ext uri="{FF2B5EF4-FFF2-40B4-BE49-F238E27FC236}">
                    <a16:creationId xmlns:a16="http://schemas.microsoft.com/office/drawing/2014/main" id="{336C6F7D-8C16-A87B-6777-FC392BCA2FE5}"/>
                  </a:ext>
                </a:extLst>
              </p:cNvPr>
              <p:cNvSpPr txBox="1"/>
              <p:nvPr/>
            </p:nvSpPr>
            <p:spPr>
              <a:xfrm rot="2088002">
                <a:off x="10675175" y="4519989"/>
                <a:ext cx="5357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codelistReference</a:t>
                </a:r>
              </a:p>
            </p:txBody>
          </p:sp>
          <p:sp>
            <p:nvSpPr>
              <p:cNvPr id="2952" name="TextBox 2951">
                <a:extLst>
                  <a:ext uri="{FF2B5EF4-FFF2-40B4-BE49-F238E27FC236}">
                    <a16:creationId xmlns:a16="http://schemas.microsoft.com/office/drawing/2014/main" id="{A612DD0E-F10E-E101-C1F3-6FB730026150}"/>
                  </a:ext>
                </a:extLst>
              </p:cNvPr>
              <p:cNvSpPr txBox="1"/>
              <p:nvPr/>
            </p:nvSpPr>
            <p:spPr>
              <a:xfrm rot="2159999">
                <a:off x="10673412" y="4468001"/>
                <a:ext cx="2632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axis</a:t>
                </a:r>
              </a:p>
            </p:txBody>
          </p:sp>
          <p:sp>
            <p:nvSpPr>
              <p:cNvPr id="2953" name="TextBox 2952">
                <a:extLst>
                  <a:ext uri="{FF2B5EF4-FFF2-40B4-BE49-F238E27FC236}">
                    <a16:creationId xmlns:a16="http://schemas.microsoft.com/office/drawing/2014/main" id="{1EE74A8C-F020-0B63-70E4-06FEE5F124C3}"/>
                  </a:ext>
                </a:extLst>
              </p:cNvPr>
              <p:cNvSpPr txBox="1"/>
              <p:nvPr/>
            </p:nvSpPr>
            <p:spPr>
              <a:xfrm rot="2232000">
                <a:off x="10632058" y="4574380"/>
                <a:ext cx="50687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booleanFunction</a:t>
                </a:r>
              </a:p>
            </p:txBody>
          </p:sp>
          <p:sp>
            <p:nvSpPr>
              <p:cNvPr id="2954" name="TextBox 2953">
                <a:extLst>
                  <a:ext uri="{FF2B5EF4-FFF2-40B4-BE49-F238E27FC236}">
                    <a16:creationId xmlns:a16="http://schemas.microsoft.com/office/drawing/2014/main" id="{7A9A35E9-1BB4-B6E2-1278-AAD54FE0B5EF}"/>
                  </a:ext>
                </a:extLst>
              </p:cNvPr>
              <p:cNvSpPr txBox="1"/>
              <p:nvPr/>
            </p:nvSpPr>
            <p:spPr>
              <a:xfrm rot="2304002">
                <a:off x="10607516" y="4605019"/>
                <a:ext cx="50847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numericFunction</a:t>
                </a:r>
              </a:p>
            </p:txBody>
          </p:sp>
          <p:sp>
            <p:nvSpPr>
              <p:cNvPr id="2955" name="TextBox 2954">
                <a:extLst>
                  <a:ext uri="{FF2B5EF4-FFF2-40B4-BE49-F238E27FC236}">
                    <a16:creationId xmlns:a16="http://schemas.microsoft.com/office/drawing/2014/main" id="{1AFCFF7F-45F7-6F44-B1A4-3B5C49744617}"/>
                  </a:ext>
                </a:extLst>
              </p:cNvPr>
              <p:cNvSpPr txBox="1"/>
              <p:nvPr/>
            </p:nvSpPr>
            <p:spPr>
              <a:xfrm rot="2376001">
                <a:off x="10587457" y="4618836"/>
                <a:ext cx="4603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stringFunction</a:t>
                </a:r>
              </a:p>
            </p:txBody>
          </p:sp>
          <p:sp>
            <p:nvSpPr>
              <p:cNvPr id="2956" name="TextBox 2955">
                <a:extLst>
                  <a:ext uri="{FF2B5EF4-FFF2-40B4-BE49-F238E27FC236}">
                    <a16:creationId xmlns:a16="http://schemas.microsoft.com/office/drawing/2014/main" id="{36ECE10B-FE08-9233-3765-6615E8EDB5ED}"/>
                  </a:ext>
                </a:extLst>
              </p:cNvPr>
              <p:cNvSpPr txBox="1"/>
              <p:nvPr/>
            </p:nvSpPr>
            <p:spPr>
              <a:xfrm rot="2448001">
                <a:off x="10564332" y="4639679"/>
                <a:ext cx="43794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dateFunction</a:t>
                </a:r>
              </a:p>
            </p:txBody>
          </p:sp>
          <p:sp>
            <p:nvSpPr>
              <p:cNvPr id="2957" name="TextBox 2956">
                <a:extLst>
                  <a:ext uri="{FF2B5EF4-FFF2-40B4-BE49-F238E27FC236}">
                    <a16:creationId xmlns:a16="http://schemas.microsoft.com/office/drawing/2014/main" id="{D818A51B-C8BA-D599-688D-C861CE22D0A6}"/>
                  </a:ext>
                </a:extLst>
              </p:cNvPr>
              <p:cNvSpPr txBox="1"/>
              <p:nvPr/>
            </p:nvSpPr>
            <p:spPr>
              <a:xfrm rot="2520001">
                <a:off x="10540048" y="4668167"/>
                <a:ext cx="4363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timeFunction</a:t>
                </a:r>
              </a:p>
            </p:txBody>
          </p:sp>
          <p:sp>
            <p:nvSpPr>
              <p:cNvPr id="2958" name="TextBox 2957">
                <a:extLst>
                  <a:ext uri="{FF2B5EF4-FFF2-40B4-BE49-F238E27FC236}">
                    <a16:creationId xmlns:a16="http://schemas.microsoft.com/office/drawing/2014/main" id="{2C1C62BA-5043-9194-71BA-68A88B61AE8E}"/>
                  </a:ext>
                </a:extLst>
              </p:cNvPr>
              <p:cNvSpPr txBox="1"/>
              <p:nvPr/>
            </p:nvSpPr>
            <p:spPr>
              <a:xfrm rot="2591999">
                <a:off x="10505499" y="4722412"/>
                <a:ext cx="5100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durationFunction</a:t>
                </a:r>
              </a:p>
            </p:txBody>
          </p:sp>
          <p:sp>
            <p:nvSpPr>
              <p:cNvPr id="2959" name="TextBox 2958">
                <a:extLst>
                  <a:ext uri="{FF2B5EF4-FFF2-40B4-BE49-F238E27FC236}">
                    <a16:creationId xmlns:a16="http://schemas.microsoft.com/office/drawing/2014/main" id="{3F9D1E0B-3331-4174-9EFF-9A13386F931D}"/>
                  </a:ext>
                </a:extLst>
              </p:cNvPr>
              <p:cNvSpPr txBox="1"/>
              <p:nvPr/>
            </p:nvSpPr>
            <p:spPr>
              <a:xfrm rot="2663998">
                <a:off x="10475719" y="4763197"/>
                <a:ext cx="54213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sequenceFunction</a:t>
                </a:r>
              </a:p>
            </p:txBody>
          </p:sp>
          <p:sp>
            <p:nvSpPr>
              <p:cNvPr id="2960" name="TextBox 2959">
                <a:extLst>
                  <a:ext uri="{FF2B5EF4-FFF2-40B4-BE49-F238E27FC236}">
                    <a16:creationId xmlns:a16="http://schemas.microsoft.com/office/drawing/2014/main" id="{31BEBA7A-D7E5-48F9-ABC6-A19D8B5061B0}"/>
                  </a:ext>
                </a:extLst>
              </p:cNvPr>
              <p:cNvSpPr txBox="1"/>
              <p:nvPr/>
            </p:nvSpPr>
            <p:spPr>
              <a:xfrm rot="2808001">
                <a:off x="10455221" y="4714018"/>
                <a:ext cx="2760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EOF</a:t>
                </a:r>
              </a:p>
            </p:txBody>
          </p:sp>
          <p:sp>
            <p:nvSpPr>
              <p:cNvPr id="2961" name="TextBox 2960">
                <a:extLst>
                  <a:ext uri="{FF2B5EF4-FFF2-40B4-BE49-F238E27FC236}">
                    <a16:creationId xmlns:a16="http://schemas.microsoft.com/office/drawing/2014/main" id="{DC977A08-1945-DF4E-46B2-D70B686320C3}"/>
                  </a:ext>
                </a:extLst>
              </p:cNvPr>
              <p:cNvSpPr txBox="1"/>
              <p:nvPr/>
            </p:nvSpPr>
            <p:spPr>
              <a:xfrm rot="2951999">
                <a:off x="10376345" y="4823347"/>
                <a:ext cx="4315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FieldContext</a:t>
                </a:r>
              </a:p>
            </p:txBody>
          </p:sp>
          <p:sp>
            <p:nvSpPr>
              <p:cNvPr id="2962" name="TextBox 2961">
                <a:extLst>
                  <a:ext uri="{FF2B5EF4-FFF2-40B4-BE49-F238E27FC236}">
                    <a16:creationId xmlns:a16="http://schemas.microsoft.com/office/drawing/2014/main" id="{6A3DA7F8-65CC-0EE5-5E3B-CB6CE686D709}"/>
                  </a:ext>
                </a:extLst>
              </p:cNvPr>
              <p:cNvSpPr txBox="1"/>
              <p:nvPr/>
            </p:nvSpPr>
            <p:spPr>
              <a:xfrm rot="3023999">
                <a:off x="10346144" y="4852015"/>
                <a:ext cx="4411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NodeContext</a:t>
                </a:r>
              </a:p>
            </p:txBody>
          </p:sp>
          <p:sp>
            <p:nvSpPr>
              <p:cNvPr id="2963" name="TextBox 2962">
                <a:extLst>
                  <a:ext uri="{FF2B5EF4-FFF2-40B4-BE49-F238E27FC236}">
                    <a16:creationId xmlns:a16="http://schemas.microsoft.com/office/drawing/2014/main" id="{BE569846-B94B-5F3D-1332-8276C47D1FAA}"/>
                  </a:ext>
                </a:extLst>
              </p:cNvPr>
              <p:cNvSpPr txBox="1"/>
              <p:nvPr/>
            </p:nvSpPr>
            <p:spPr>
              <a:xfrm rot="3095999">
                <a:off x="10331345" y="4852987"/>
                <a:ext cx="3754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Comment</a:t>
                </a:r>
              </a:p>
            </p:txBody>
          </p:sp>
          <p:sp>
            <p:nvSpPr>
              <p:cNvPr id="2964" name="TextBox 2963">
                <a:extLst>
                  <a:ext uri="{FF2B5EF4-FFF2-40B4-BE49-F238E27FC236}">
                    <a16:creationId xmlns:a16="http://schemas.microsoft.com/office/drawing/2014/main" id="{34034FBB-4EF6-9EDB-F207-13F8204D04F9}"/>
                  </a:ext>
                </a:extLst>
              </p:cNvPr>
              <p:cNvSpPr txBox="1"/>
              <p:nvPr/>
            </p:nvSpPr>
            <p:spPr>
              <a:xfrm rot="3168001">
                <a:off x="10297155" y="4880264"/>
                <a:ext cx="3914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EmptyLine</a:t>
                </a:r>
              </a:p>
            </p:txBody>
          </p:sp>
          <p:sp>
            <p:nvSpPr>
              <p:cNvPr id="2965" name="TextBox 2964">
                <a:extLst>
                  <a:ext uri="{FF2B5EF4-FFF2-40B4-BE49-F238E27FC236}">
                    <a16:creationId xmlns:a16="http://schemas.microsoft.com/office/drawing/2014/main" id="{4B7A5978-CA4E-6D22-A7CD-F2E51FDF0D0E}"/>
                  </a:ext>
                </a:extLst>
              </p:cNvPr>
              <p:cNvSpPr txBox="1"/>
              <p:nvPr/>
            </p:nvSpPr>
            <p:spPr>
              <a:xfrm rot="3240001">
                <a:off x="10289856" y="4852311"/>
                <a:ext cx="2728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EOL</a:t>
                </a:r>
              </a:p>
            </p:txBody>
          </p:sp>
          <p:sp>
            <p:nvSpPr>
              <p:cNvPr id="2966" name="TextBox 2965">
                <a:extLst>
                  <a:ext uri="{FF2B5EF4-FFF2-40B4-BE49-F238E27FC236}">
                    <a16:creationId xmlns:a16="http://schemas.microsoft.com/office/drawing/2014/main" id="{6F0F3AB0-D13C-113B-8D89-834367000635}"/>
                  </a:ext>
                </a:extLst>
              </p:cNvPr>
              <p:cNvSpPr txBox="1"/>
              <p:nvPr/>
            </p:nvSpPr>
            <p:spPr>
              <a:xfrm rot="3311998">
                <a:off x="10227848" y="4934844"/>
                <a:ext cx="4235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MixedIndent</a:t>
                </a:r>
              </a:p>
            </p:txBody>
          </p:sp>
          <p:sp>
            <p:nvSpPr>
              <p:cNvPr id="2967" name="TextBox 2966">
                <a:extLst>
                  <a:ext uri="{FF2B5EF4-FFF2-40B4-BE49-F238E27FC236}">
                    <a16:creationId xmlns:a16="http://schemas.microsoft.com/office/drawing/2014/main" id="{D919E4EF-0B81-8F28-34D7-3B0D416A22F0}"/>
                  </a:ext>
                </a:extLst>
              </p:cNvPr>
              <p:cNvSpPr txBox="1"/>
              <p:nvPr/>
            </p:nvSpPr>
            <p:spPr>
              <a:xfrm rot="3383998">
                <a:off x="10228732" y="4898184"/>
                <a:ext cx="2824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Tabs</a:t>
                </a:r>
              </a:p>
            </p:txBody>
          </p:sp>
          <p:sp>
            <p:nvSpPr>
              <p:cNvPr id="2968" name="TextBox 2967">
                <a:extLst>
                  <a:ext uri="{FF2B5EF4-FFF2-40B4-BE49-F238E27FC236}">
                    <a16:creationId xmlns:a16="http://schemas.microsoft.com/office/drawing/2014/main" id="{9542282B-A156-763E-AA9D-00A9A536365B}"/>
                  </a:ext>
                </a:extLst>
              </p:cNvPr>
              <p:cNvSpPr txBox="1"/>
              <p:nvPr/>
            </p:nvSpPr>
            <p:spPr>
              <a:xfrm rot="3455999">
                <a:off x="10188975" y="4941118"/>
                <a:ext cx="33054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Spaces</a:t>
                </a:r>
              </a:p>
            </p:txBody>
          </p:sp>
          <p:sp>
            <p:nvSpPr>
              <p:cNvPr id="2969" name="TextBox 2968">
                <a:extLst>
                  <a:ext uri="{FF2B5EF4-FFF2-40B4-BE49-F238E27FC236}">
                    <a16:creationId xmlns:a16="http://schemas.microsoft.com/office/drawing/2014/main" id="{17D47FD2-FF91-D945-2576-08FF2704F459}"/>
                  </a:ext>
                </a:extLst>
              </p:cNvPr>
              <p:cNvSpPr txBox="1"/>
              <p:nvPr/>
            </p:nvSpPr>
            <p:spPr>
              <a:xfrm rot="3528000">
                <a:off x="10172096" y="4926139"/>
                <a:ext cx="2600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Tab</a:t>
                </a:r>
              </a:p>
            </p:txBody>
          </p:sp>
          <p:sp>
            <p:nvSpPr>
              <p:cNvPr id="2970" name="TextBox 2969">
                <a:extLst>
                  <a:ext uri="{FF2B5EF4-FFF2-40B4-BE49-F238E27FC236}">
                    <a16:creationId xmlns:a16="http://schemas.microsoft.com/office/drawing/2014/main" id="{44789127-D53F-89FB-3095-71967619B655}"/>
                  </a:ext>
                </a:extLst>
              </p:cNvPr>
              <p:cNvSpPr txBox="1"/>
              <p:nvPr/>
            </p:nvSpPr>
            <p:spPr>
              <a:xfrm rot="3599999">
                <a:off x="10130788" y="4968241"/>
                <a:ext cx="30809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Space</a:t>
                </a:r>
              </a:p>
            </p:txBody>
          </p:sp>
          <p:sp>
            <p:nvSpPr>
              <p:cNvPr id="2971" name="TextBox 2970">
                <a:extLst>
                  <a:ext uri="{FF2B5EF4-FFF2-40B4-BE49-F238E27FC236}">
                    <a16:creationId xmlns:a16="http://schemas.microsoft.com/office/drawing/2014/main" id="{1553D403-A513-2461-EE97-783A68761545}"/>
                  </a:ext>
                </a:extLst>
              </p:cNvPr>
              <p:cNvSpPr txBox="1"/>
              <p:nvPr/>
            </p:nvSpPr>
            <p:spPr>
              <a:xfrm rot="3671999">
                <a:off x="10056344" y="5064742"/>
                <a:ext cx="47961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OutlineNumber</a:t>
                </a:r>
              </a:p>
            </p:txBody>
          </p:sp>
          <p:sp>
            <p:nvSpPr>
              <p:cNvPr id="2972" name="TextBox 2971">
                <a:extLst>
                  <a:ext uri="{FF2B5EF4-FFF2-40B4-BE49-F238E27FC236}">
                    <a16:creationId xmlns:a16="http://schemas.microsoft.com/office/drawing/2014/main" id="{0E40315B-8EA4-6AD8-D390-C2DB31B25970}"/>
                  </a:ext>
                </a:extLst>
              </p:cNvPr>
              <p:cNvSpPr txBox="1"/>
              <p:nvPr/>
            </p:nvSpPr>
            <p:spPr>
              <a:xfrm rot="3744001">
                <a:off x="9976385" y="5154244"/>
                <a:ext cx="64633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StartContextExpression</a:t>
                </a:r>
              </a:p>
            </p:txBody>
          </p:sp>
          <p:sp>
            <p:nvSpPr>
              <p:cNvPr id="2973" name="TextBox 2972">
                <a:extLst>
                  <a:ext uri="{FF2B5EF4-FFF2-40B4-BE49-F238E27FC236}">
                    <a16:creationId xmlns:a16="http://schemas.microsoft.com/office/drawing/2014/main" id="{92563F3E-FAFB-0F6E-BD36-EC7D47F3DBAB}"/>
                  </a:ext>
                </a:extLst>
              </p:cNvPr>
              <p:cNvSpPr txBox="1"/>
              <p:nvPr/>
            </p:nvSpPr>
            <p:spPr>
              <a:xfrm rot="3816001">
                <a:off x="10039642" y="5007038"/>
                <a:ext cx="2840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SWS</a:t>
                </a:r>
              </a:p>
            </p:txBody>
          </p:sp>
          <p:sp>
            <p:nvSpPr>
              <p:cNvPr id="2974" name="TextBox 2973">
                <a:extLst>
                  <a:ext uri="{FF2B5EF4-FFF2-40B4-BE49-F238E27FC236}">
                    <a16:creationId xmlns:a16="http://schemas.microsoft.com/office/drawing/2014/main" id="{694613BA-B202-64C1-2E95-A461B4F3B69B}"/>
                  </a:ext>
                </a:extLst>
              </p:cNvPr>
              <p:cNvSpPr txBox="1"/>
              <p:nvPr/>
            </p:nvSpPr>
            <p:spPr>
              <a:xfrm rot="3888001">
                <a:off x="9975692" y="5084069"/>
                <a:ext cx="40427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LineJoining</a:t>
                </a:r>
              </a:p>
            </p:txBody>
          </p:sp>
          <p:sp>
            <p:nvSpPr>
              <p:cNvPr id="2975" name="TextBox 2974">
                <a:extLst>
                  <a:ext uri="{FF2B5EF4-FFF2-40B4-BE49-F238E27FC236}">
                    <a16:creationId xmlns:a16="http://schemas.microsoft.com/office/drawing/2014/main" id="{4A59800E-5D77-142E-B6CB-B7F32B9BBBA5}"/>
                  </a:ext>
                </a:extLst>
              </p:cNvPr>
              <p:cNvSpPr txBox="1"/>
              <p:nvPr/>
            </p:nvSpPr>
            <p:spPr>
              <a:xfrm rot="3959998">
                <a:off x="9969731" y="5046318"/>
                <a:ext cx="3000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CRLF</a:t>
                </a:r>
              </a:p>
            </p:txBody>
          </p:sp>
          <p:sp>
            <p:nvSpPr>
              <p:cNvPr id="2976" name="TextBox 2975">
                <a:extLst>
                  <a:ext uri="{FF2B5EF4-FFF2-40B4-BE49-F238E27FC236}">
                    <a16:creationId xmlns:a16="http://schemas.microsoft.com/office/drawing/2014/main" id="{3F656596-9BDA-DB3B-DB48-669979211175}"/>
                  </a:ext>
                </a:extLst>
              </p:cNvPr>
              <p:cNvSpPr txBox="1"/>
              <p:nvPr/>
            </p:nvSpPr>
            <p:spPr>
              <a:xfrm rot="4031999">
                <a:off x="9921070" y="5089479"/>
                <a:ext cx="35458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NewLine</a:t>
                </a:r>
              </a:p>
            </p:txBody>
          </p:sp>
          <p:sp>
            <p:nvSpPr>
              <p:cNvPr id="2977" name="TextBox 2976">
                <a:extLst>
                  <a:ext uri="{FF2B5EF4-FFF2-40B4-BE49-F238E27FC236}">
                    <a16:creationId xmlns:a16="http://schemas.microsoft.com/office/drawing/2014/main" id="{2D0A7AB8-50ED-2DE7-D486-2F5CC727DB31}"/>
                  </a:ext>
                </a:extLst>
              </p:cNvPr>
              <p:cNvSpPr txBox="1"/>
              <p:nvPr/>
            </p:nvSpPr>
            <p:spPr>
              <a:xfrm rot="4103998">
                <a:off x="9881489" y="5098420"/>
                <a:ext cx="3609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FreeText</a:t>
                </a:r>
              </a:p>
            </p:txBody>
          </p:sp>
          <p:sp>
            <p:nvSpPr>
              <p:cNvPr id="2978" name="TextBox 2977">
                <a:extLst>
                  <a:ext uri="{FF2B5EF4-FFF2-40B4-BE49-F238E27FC236}">
                    <a16:creationId xmlns:a16="http://schemas.microsoft.com/office/drawing/2014/main" id="{B397B76F-D0C8-55E9-EEA4-42E589CDAA7E}"/>
                  </a:ext>
                </a:extLst>
              </p:cNvPr>
              <p:cNvSpPr txBox="1"/>
              <p:nvPr/>
            </p:nvSpPr>
            <p:spPr>
              <a:xfrm rot="4176000">
                <a:off x="9813634" y="5175123"/>
                <a:ext cx="47481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CharSequence</a:t>
                </a:r>
              </a:p>
            </p:txBody>
          </p:sp>
          <p:sp>
            <p:nvSpPr>
              <p:cNvPr id="2979" name="TextBox 2978">
                <a:extLst>
                  <a:ext uri="{FF2B5EF4-FFF2-40B4-BE49-F238E27FC236}">
                    <a16:creationId xmlns:a16="http://schemas.microsoft.com/office/drawing/2014/main" id="{EE1F2939-0E12-DDA9-7FA3-76E79A63BB51}"/>
                  </a:ext>
                </a:extLst>
              </p:cNvPr>
              <p:cNvSpPr txBox="1"/>
              <p:nvPr/>
            </p:nvSpPr>
            <p:spPr>
              <a:xfrm rot="4247998">
                <a:off x="9841601" y="5091439"/>
                <a:ext cx="2792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Char</a:t>
                </a:r>
              </a:p>
            </p:txBody>
          </p:sp>
          <p:sp>
            <p:nvSpPr>
              <p:cNvPr id="2980" name="TextBox 2979">
                <a:extLst>
                  <a:ext uri="{FF2B5EF4-FFF2-40B4-BE49-F238E27FC236}">
                    <a16:creationId xmlns:a16="http://schemas.microsoft.com/office/drawing/2014/main" id="{5C6037F1-E3F5-A467-3B61-BC0E0721D9C5}"/>
                  </a:ext>
                </a:extLst>
              </p:cNvPr>
              <p:cNvSpPr txBox="1"/>
              <p:nvPr/>
            </p:nvSpPr>
            <p:spPr>
              <a:xfrm rot="4320001">
                <a:off x="9801003" y="5113464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Dollar</a:t>
                </a:r>
              </a:p>
            </p:txBody>
          </p:sp>
          <p:sp>
            <p:nvSpPr>
              <p:cNvPr id="2981" name="TextBox 2980">
                <a:extLst>
                  <a:ext uri="{FF2B5EF4-FFF2-40B4-BE49-F238E27FC236}">
                    <a16:creationId xmlns:a16="http://schemas.microsoft.com/office/drawing/2014/main" id="{3E4E9688-C47F-4BE9-1F6A-17FFF6A27605}"/>
                  </a:ext>
                </a:extLst>
              </p:cNvPr>
              <p:cNvSpPr txBox="1"/>
              <p:nvPr/>
            </p:nvSpPr>
            <p:spPr>
              <a:xfrm rot="4391999">
                <a:off x="9765378" y="5124400"/>
                <a:ext cx="3000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Sharp</a:t>
                </a:r>
              </a:p>
            </p:txBody>
          </p:sp>
          <p:sp>
            <p:nvSpPr>
              <p:cNvPr id="2982" name="TextBox 2981">
                <a:extLst>
                  <a:ext uri="{FF2B5EF4-FFF2-40B4-BE49-F238E27FC236}">
                    <a16:creationId xmlns:a16="http://schemas.microsoft.com/office/drawing/2014/main" id="{6D802314-9B68-D1CB-8556-8A8CE1C23487}"/>
                  </a:ext>
                </a:extLst>
              </p:cNvPr>
              <p:cNvSpPr txBox="1"/>
              <p:nvPr/>
            </p:nvSpPr>
            <p:spPr>
              <a:xfrm rot="4464000">
                <a:off x="9691693" y="5185687"/>
                <a:ext cx="4058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OpenBrace</a:t>
                </a:r>
              </a:p>
            </p:txBody>
          </p:sp>
          <p:sp>
            <p:nvSpPr>
              <p:cNvPr id="2983" name="TextBox 2982">
                <a:extLst>
                  <a:ext uri="{FF2B5EF4-FFF2-40B4-BE49-F238E27FC236}">
                    <a16:creationId xmlns:a16="http://schemas.microsoft.com/office/drawing/2014/main" id="{7CF28FB6-00BC-91FB-69AB-0916C9DCB188}"/>
                  </a:ext>
                </a:extLst>
              </p:cNvPr>
              <p:cNvSpPr txBox="1"/>
              <p:nvPr/>
            </p:nvSpPr>
            <p:spPr>
              <a:xfrm rot="4535999">
                <a:off x="9381167" y="5560337"/>
                <a:ext cx="114165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ShorthandFieldValueReferenceFromContextField</a:t>
                </a:r>
              </a:p>
            </p:txBody>
          </p:sp>
          <p:sp>
            <p:nvSpPr>
              <p:cNvPr id="2984" name="TextBox 2983">
                <a:extLst>
                  <a:ext uri="{FF2B5EF4-FFF2-40B4-BE49-F238E27FC236}">
                    <a16:creationId xmlns:a16="http://schemas.microsoft.com/office/drawing/2014/main" id="{620C6514-8C1A-27B4-D215-32401AB6E2D2}"/>
                  </a:ext>
                </a:extLst>
              </p:cNvPr>
              <p:cNvSpPr txBox="1"/>
              <p:nvPr/>
            </p:nvSpPr>
            <p:spPr>
              <a:xfrm rot="4608000">
                <a:off x="9320388" y="5596139"/>
                <a:ext cx="118654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ShorthandIndirectLabelReferenceFromContextField</a:t>
                </a:r>
              </a:p>
            </p:txBody>
          </p:sp>
          <p:sp>
            <p:nvSpPr>
              <p:cNvPr id="2985" name="TextBox 2984">
                <a:extLst>
                  <a:ext uri="{FF2B5EF4-FFF2-40B4-BE49-F238E27FC236}">
                    <a16:creationId xmlns:a16="http://schemas.microsoft.com/office/drawing/2014/main" id="{E41CE957-F479-089B-35FB-B28517187237}"/>
                  </a:ext>
                </a:extLst>
              </p:cNvPr>
              <p:cNvSpPr txBox="1"/>
              <p:nvPr/>
            </p:nvSpPr>
            <p:spPr>
              <a:xfrm rot="4679999">
                <a:off x="9558194" y="5239493"/>
                <a:ext cx="4651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ValueKeyword</a:t>
                </a:r>
              </a:p>
            </p:txBody>
          </p:sp>
          <p:sp>
            <p:nvSpPr>
              <p:cNvPr id="2986" name="TextBox 2985">
                <a:extLst>
                  <a:ext uri="{FF2B5EF4-FFF2-40B4-BE49-F238E27FC236}">
                    <a16:creationId xmlns:a16="http://schemas.microsoft.com/office/drawing/2014/main" id="{050E71EF-2A37-0DC1-1D0F-9579A69111E1}"/>
                  </a:ext>
                </a:extLst>
              </p:cNvPr>
              <p:cNvSpPr txBox="1"/>
              <p:nvPr/>
            </p:nvSpPr>
            <p:spPr>
              <a:xfrm rot="4752001">
                <a:off x="9471385" y="5311731"/>
                <a:ext cx="58862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ShorthandLabelType</a:t>
                </a:r>
              </a:p>
            </p:txBody>
          </p:sp>
          <p:sp>
            <p:nvSpPr>
              <p:cNvPr id="2987" name="TextBox 2986">
                <a:extLst>
                  <a:ext uri="{FF2B5EF4-FFF2-40B4-BE49-F238E27FC236}">
                    <a16:creationId xmlns:a16="http://schemas.microsoft.com/office/drawing/2014/main" id="{3BC83653-1354-3E85-C725-4FEE670F6245}"/>
                  </a:ext>
                </a:extLst>
              </p:cNvPr>
              <p:cNvSpPr txBox="1"/>
              <p:nvPr/>
            </p:nvSpPr>
            <p:spPr>
              <a:xfrm rot="4823999">
                <a:off x="9471807" y="5271876"/>
                <a:ext cx="4940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StartExpression</a:t>
                </a:r>
              </a:p>
            </p:txBody>
          </p:sp>
          <p:sp>
            <p:nvSpPr>
              <p:cNvPr id="2988" name="TextBox 2987">
                <a:extLst>
                  <a:ext uri="{FF2B5EF4-FFF2-40B4-BE49-F238E27FC236}">
                    <a16:creationId xmlns:a16="http://schemas.microsoft.com/office/drawing/2014/main" id="{806C2A0B-1889-0FD8-8074-36D8E5C0FFF0}"/>
                  </a:ext>
                </a:extLst>
              </p:cNvPr>
              <p:cNvSpPr txBox="1"/>
              <p:nvPr/>
            </p:nvSpPr>
            <p:spPr>
              <a:xfrm rot="4896000">
                <a:off x="9480738" y="5221846"/>
                <a:ext cx="3834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StartLabel</a:t>
                </a:r>
              </a:p>
            </p:txBody>
          </p:sp>
          <p:sp>
            <p:nvSpPr>
              <p:cNvPr id="2989" name="TextBox 2988">
                <a:extLst>
                  <a:ext uri="{FF2B5EF4-FFF2-40B4-BE49-F238E27FC236}">
                    <a16:creationId xmlns:a16="http://schemas.microsoft.com/office/drawing/2014/main" id="{AB815C8B-2781-6570-37D5-4241E2B79D20}"/>
                  </a:ext>
                </a:extLst>
              </p:cNvPr>
              <p:cNvSpPr txBox="1"/>
              <p:nvPr/>
            </p:nvSpPr>
            <p:spPr>
              <a:xfrm rot="4968001">
                <a:off x="9357382" y="5330362"/>
                <a:ext cx="58221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EndOfLineComment</a:t>
                </a:r>
              </a:p>
            </p:txBody>
          </p:sp>
          <p:sp>
            <p:nvSpPr>
              <p:cNvPr id="2990" name="TextBox 2989">
                <a:extLst>
                  <a:ext uri="{FF2B5EF4-FFF2-40B4-BE49-F238E27FC236}">
                    <a16:creationId xmlns:a16="http://schemas.microsoft.com/office/drawing/2014/main" id="{C203B612-176D-D544-8E05-B465BECD5C48}"/>
                  </a:ext>
                </a:extLst>
              </p:cNvPr>
              <p:cNvSpPr txBox="1"/>
              <p:nvPr/>
            </p:nvSpPr>
            <p:spPr>
              <a:xfrm rot="5040002">
                <a:off x="9393064" y="5247628"/>
                <a:ext cx="4138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Whitespace</a:t>
                </a:r>
              </a:p>
            </p:txBody>
          </p:sp>
          <p:sp>
            <p:nvSpPr>
              <p:cNvPr id="2991" name="TextBox 2990">
                <a:extLst>
                  <a:ext uri="{FF2B5EF4-FFF2-40B4-BE49-F238E27FC236}">
                    <a16:creationId xmlns:a16="http://schemas.microsoft.com/office/drawing/2014/main" id="{0662C356-544B-6026-C643-D77F3A4D5C11}"/>
                  </a:ext>
                </a:extLst>
              </p:cNvPr>
              <p:cNvSpPr txBox="1"/>
              <p:nvPr/>
            </p:nvSpPr>
            <p:spPr>
              <a:xfrm rot="5112000">
                <a:off x="9420719" y="5178306"/>
                <a:ext cx="2712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Pipe</a:t>
                </a:r>
              </a:p>
            </p:txBody>
          </p:sp>
          <p:sp>
            <p:nvSpPr>
              <p:cNvPr id="2992" name="TextBox 2991">
                <a:extLst>
                  <a:ext uri="{FF2B5EF4-FFF2-40B4-BE49-F238E27FC236}">
                    <a16:creationId xmlns:a16="http://schemas.microsoft.com/office/drawing/2014/main" id="{D2847719-875A-D5BB-E59F-E9074D1E7C30}"/>
                  </a:ext>
                </a:extLst>
              </p:cNvPr>
              <p:cNvSpPr txBox="1"/>
              <p:nvPr/>
            </p:nvSpPr>
            <p:spPr>
              <a:xfrm rot="5184000">
                <a:off x="9330017" y="5243032"/>
                <a:ext cx="3882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Semicolon</a:t>
                </a:r>
              </a:p>
            </p:txBody>
          </p:sp>
          <p:sp>
            <p:nvSpPr>
              <p:cNvPr id="2993" name="TextBox 2992">
                <a:extLst>
                  <a:ext uri="{FF2B5EF4-FFF2-40B4-BE49-F238E27FC236}">
                    <a16:creationId xmlns:a16="http://schemas.microsoft.com/office/drawing/2014/main" id="{6CFACF10-0261-2994-1653-4DCBFA27E1D4}"/>
                  </a:ext>
                </a:extLst>
              </p:cNvPr>
              <p:cNvSpPr txBox="1"/>
              <p:nvPr/>
            </p:nvSpPr>
            <p:spPr>
              <a:xfrm rot="5256000">
                <a:off x="9302533" y="5234056"/>
                <a:ext cx="3674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EndLabel</a:t>
                </a:r>
              </a:p>
            </p:txBody>
          </p:sp>
          <p:sp>
            <p:nvSpPr>
              <p:cNvPr id="2994" name="TextBox 2993">
                <a:extLst>
                  <a:ext uri="{FF2B5EF4-FFF2-40B4-BE49-F238E27FC236}">
                    <a16:creationId xmlns:a16="http://schemas.microsoft.com/office/drawing/2014/main" id="{4A4170A0-C317-BBE6-D738-4F6A0AA2B94E}"/>
                  </a:ext>
                </a:extLst>
              </p:cNvPr>
              <p:cNvSpPr txBox="1"/>
              <p:nvPr/>
            </p:nvSpPr>
            <p:spPr>
              <a:xfrm rot="5328000">
                <a:off x="9135069" y="5370547"/>
                <a:ext cx="63350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StartNestedExpression</a:t>
                </a:r>
              </a:p>
            </p:txBody>
          </p:sp>
          <p:sp>
            <p:nvSpPr>
              <p:cNvPr id="2995" name="TextBox 2994">
                <a:extLst>
                  <a:ext uri="{FF2B5EF4-FFF2-40B4-BE49-F238E27FC236}">
                    <a16:creationId xmlns:a16="http://schemas.microsoft.com/office/drawing/2014/main" id="{71DDF75C-5C87-E2C5-B6F9-0B8D5BF36ADC}"/>
                  </a:ext>
                </a:extLst>
              </p:cNvPr>
              <p:cNvSpPr txBox="1"/>
              <p:nvPr/>
            </p:nvSpPr>
            <p:spPr>
              <a:xfrm rot="16200000">
                <a:off x="9213148" y="5241144"/>
                <a:ext cx="3930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AssetType</a:t>
                </a:r>
              </a:p>
            </p:txBody>
          </p:sp>
          <p:sp>
            <p:nvSpPr>
              <p:cNvPr id="2996" name="TextBox 2995">
                <a:extLst>
                  <a:ext uri="{FF2B5EF4-FFF2-40B4-BE49-F238E27FC236}">
                    <a16:creationId xmlns:a16="http://schemas.microsoft.com/office/drawing/2014/main" id="{FD46D3E7-15C7-8FD9-9B3E-83BAE916C19E}"/>
                  </a:ext>
                </a:extLst>
              </p:cNvPr>
              <p:cNvSpPr txBox="1"/>
              <p:nvPr/>
            </p:nvSpPr>
            <p:spPr>
              <a:xfrm rot="16272000">
                <a:off x="9098054" y="5315695"/>
                <a:ext cx="54534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BT_TYPE_ASSET</a:t>
                </a:r>
              </a:p>
            </p:txBody>
          </p:sp>
          <p:sp>
            <p:nvSpPr>
              <p:cNvPr id="2997" name="TextBox 2996">
                <a:extLst>
                  <a:ext uri="{FF2B5EF4-FFF2-40B4-BE49-F238E27FC236}">
                    <a16:creationId xmlns:a16="http://schemas.microsoft.com/office/drawing/2014/main" id="{FD72D677-B4C5-DAF1-6526-28E203596724}"/>
                  </a:ext>
                </a:extLst>
              </p:cNvPr>
              <p:cNvSpPr txBox="1"/>
              <p:nvPr/>
            </p:nvSpPr>
            <p:spPr>
              <a:xfrm rot="16344000">
                <a:off x="9023201" y="5349169"/>
                <a:ext cx="61427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FIELD_TYPE_ASSET</a:t>
                </a:r>
              </a:p>
            </p:txBody>
          </p:sp>
          <p:sp>
            <p:nvSpPr>
              <p:cNvPr id="2998" name="TextBox 2997">
                <a:extLst>
                  <a:ext uri="{FF2B5EF4-FFF2-40B4-BE49-F238E27FC236}">
                    <a16:creationId xmlns:a16="http://schemas.microsoft.com/office/drawing/2014/main" id="{77F6DC69-EDF7-0A90-8E16-859E517B7B2D}"/>
                  </a:ext>
                </a:extLst>
              </p:cNvPr>
              <p:cNvSpPr txBox="1"/>
              <p:nvPr/>
            </p:nvSpPr>
            <p:spPr>
              <a:xfrm rot="16416000">
                <a:off x="8981859" y="5348893"/>
                <a:ext cx="6174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NODE_TYPE_ASSET</a:t>
                </a:r>
              </a:p>
            </p:txBody>
          </p:sp>
          <p:sp>
            <p:nvSpPr>
              <p:cNvPr id="2999" name="TextBox 2998">
                <a:extLst>
                  <a:ext uri="{FF2B5EF4-FFF2-40B4-BE49-F238E27FC236}">
                    <a16:creationId xmlns:a16="http://schemas.microsoft.com/office/drawing/2014/main" id="{2E8B7781-070E-B3DF-B67D-F37247353B7D}"/>
                  </a:ext>
                </a:extLst>
              </p:cNvPr>
              <p:cNvSpPr txBox="1"/>
              <p:nvPr/>
            </p:nvSpPr>
            <p:spPr>
              <a:xfrm rot="16488000">
                <a:off x="8810626" y="5462598"/>
                <a:ext cx="86113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GROUP_DISPLAY_TYPE_ASSET</a:t>
                </a:r>
              </a:p>
            </p:txBody>
          </p:sp>
          <p:sp>
            <p:nvSpPr>
              <p:cNvPr id="3000" name="TextBox 2999">
                <a:extLst>
                  <a:ext uri="{FF2B5EF4-FFF2-40B4-BE49-F238E27FC236}">
                    <a16:creationId xmlns:a16="http://schemas.microsoft.com/office/drawing/2014/main" id="{A314536D-55A6-05D8-27CE-3254211E1FBB}"/>
                  </a:ext>
                </a:extLst>
              </p:cNvPr>
              <p:cNvSpPr txBox="1"/>
              <p:nvPr/>
            </p:nvSpPr>
            <p:spPr>
              <a:xfrm rot="16559998">
                <a:off x="8771623" y="5453150"/>
                <a:ext cx="85632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TEMPLATE_VIEW_TYPE_ASSET</a:t>
                </a:r>
              </a:p>
            </p:txBody>
          </p:sp>
          <p:sp>
            <p:nvSpPr>
              <p:cNvPr id="3001" name="TextBox 3000">
                <a:extLst>
                  <a:ext uri="{FF2B5EF4-FFF2-40B4-BE49-F238E27FC236}">
                    <a16:creationId xmlns:a16="http://schemas.microsoft.com/office/drawing/2014/main" id="{EC610AEA-4BD4-2C60-4A81-1503374FA326}"/>
                  </a:ext>
                </a:extLst>
              </p:cNvPr>
              <p:cNvSpPr txBox="1"/>
              <p:nvPr/>
            </p:nvSpPr>
            <p:spPr>
              <a:xfrm rot="16631999">
                <a:off x="8840926" y="5355763"/>
                <a:ext cx="6575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NOTICE_TYPE_ASSET</a:t>
                </a:r>
              </a:p>
            </p:txBody>
          </p:sp>
          <p:sp>
            <p:nvSpPr>
              <p:cNvPr id="3002" name="TextBox 3001">
                <a:extLst>
                  <a:ext uri="{FF2B5EF4-FFF2-40B4-BE49-F238E27FC236}">
                    <a16:creationId xmlns:a16="http://schemas.microsoft.com/office/drawing/2014/main" id="{8FAFD1C8-8E02-ED01-D553-E9C220C38AB6}"/>
                  </a:ext>
                </a:extLst>
              </p:cNvPr>
              <p:cNvSpPr txBox="1"/>
              <p:nvPr/>
            </p:nvSpPr>
            <p:spPr>
              <a:xfrm rot="16704000">
                <a:off x="8756848" y="5390099"/>
                <a:ext cx="7344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LIST_CODE_TYPE_ASSET</a:t>
                </a:r>
              </a:p>
            </p:txBody>
          </p:sp>
          <p:sp>
            <p:nvSpPr>
              <p:cNvPr id="3003" name="TextBox 3002">
                <a:extLst>
                  <a:ext uri="{FF2B5EF4-FFF2-40B4-BE49-F238E27FC236}">
                    <a16:creationId xmlns:a16="http://schemas.microsoft.com/office/drawing/2014/main" id="{2E6000E6-1182-628D-E4B6-A9323F104608}"/>
                  </a:ext>
                </a:extLst>
              </p:cNvPr>
              <p:cNvSpPr txBox="1"/>
              <p:nvPr/>
            </p:nvSpPr>
            <p:spPr>
              <a:xfrm rot="16776001">
                <a:off x="8784680" y="5325971"/>
                <a:ext cx="6174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CODE_TYPE_ASSET</a:t>
                </a:r>
              </a:p>
            </p:txBody>
          </p:sp>
          <p:sp>
            <p:nvSpPr>
              <p:cNvPr id="3004" name="TextBox 3003">
                <a:extLst>
                  <a:ext uri="{FF2B5EF4-FFF2-40B4-BE49-F238E27FC236}">
                    <a16:creationId xmlns:a16="http://schemas.microsoft.com/office/drawing/2014/main" id="{E42804E2-02AC-C2E0-2E81-852548904FCD}"/>
                  </a:ext>
                </a:extLst>
              </p:cNvPr>
              <p:cNvSpPr txBox="1"/>
              <p:nvPr/>
            </p:nvSpPr>
            <p:spPr>
              <a:xfrm rot="16847999">
                <a:off x="8677146" y="5371013"/>
                <a:ext cx="7344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INDICATOR_TYPE_ASSET</a:t>
                </a:r>
              </a:p>
            </p:txBody>
          </p:sp>
          <p:sp>
            <p:nvSpPr>
              <p:cNvPr id="3005" name="TextBox 3004">
                <a:extLst>
                  <a:ext uri="{FF2B5EF4-FFF2-40B4-BE49-F238E27FC236}">
                    <a16:creationId xmlns:a16="http://schemas.microsoft.com/office/drawing/2014/main" id="{D5DBEACC-2208-FA11-FD22-ED587987277D}"/>
                  </a:ext>
                </a:extLst>
              </p:cNvPr>
              <p:cNvSpPr txBox="1"/>
              <p:nvPr/>
            </p:nvSpPr>
            <p:spPr>
              <a:xfrm rot="16920001">
                <a:off x="8647042" y="5353978"/>
                <a:ext cx="71846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AUXILIARY_TYPE_ASSET</a:t>
                </a:r>
              </a:p>
            </p:txBody>
          </p:sp>
          <p:sp>
            <p:nvSpPr>
              <p:cNvPr id="3006" name="TextBox 3005">
                <a:extLst>
                  <a:ext uri="{FF2B5EF4-FFF2-40B4-BE49-F238E27FC236}">
                    <a16:creationId xmlns:a16="http://schemas.microsoft.com/office/drawing/2014/main" id="{F7486AF2-EEC3-6C2D-FA38-D141D0ACEE1E}"/>
                  </a:ext>
                </a:extLst>
              </p:cNvPr>
              <p:cNvSpPr txBox="1"/>
              <p:nvPr/>
            </p:nvSpPr>
            <p:spPr>
              <a:xfrm rot="16992000">
                <a:off x="8674351" y="5298798"/>
                <a:ext cx="6062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RULE_TYPE_ASSET</a:t>
                </a:r>
              </a:p>
            </p:txBody>
          </p:sp>
          <p:sp>
            <p:nvSpPr>
              <p:cNvPr id="3007" name="TextBox 3006">
                <a:extLst>
                  <a:ext uri="{FF2B5EF4-FFF2-40B4-BE49-F238E27FC236}">
                    <a16:creationId xmlns:a16="http://schemas.microsoft.com/office/drawing/2014/main" id="{7005B155-2042-5C91-DF2B-4BC0CAB2BAB4}"/>
                  </a:ext>
                </a:extLst>
              </p:cNvPr>
              <p:cNvSpPr txBox="1"/>
              <p:nvPr/>
            </p:nvSpPr>
            <p:spPr>
              <a:xfrm rot="17064001">
                <a:off x="8531690" y="5367261"/>
                <a:ext cx="77457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EXPRESSION_TYPE_ASSET</a:t>
                </a:r>
              </a:p>
            </p:txBody>
          </p:sp>
          <p:sp>
            <p:nvSpPr>
              <p:cNvPr id="3008" name="TextBox 3007">
                <a:extLst>
                  <a:ext uri="{FF2B5EF4-FFF2-40B4-BE49-F238E27FC236}">
                    <a16:creationId xmlns:a16="http://schemas.microsoft.com/office/drawing/2014/main" id="{BBF74238-17BC-437A-7425-A96E01568CBD}"/>
                  </a:ext>
                </a:extLst>
              </p:cNvPr>
              <p:cNvSpPr txBox="1"/>
              <p:nvPr/>
            </p:nvSpPr>
            <p:spPr>
              <a:xfrm rot="17136000">
                <a:off x="8537369" y="5319556"/>
                <a:ext cx="70403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INTERVAL_TYPE_ASSET</a:t>
                </a:r>
              </a:p>
            </p:txBody>
          </p:sp>
          <p:sp>
            <p:nvSpPr>
              <p:cNvPr id="3009" name="TextBox 3008">
                <a:extLst>
                  <a:ext uri="{FF2B5EF4-FFF2-40B4-BE49-F238E27FC236}">
                    <a16:creationId xmlns:a16="http://schemas.microsoft.com/office/drawing/2014/main" id="{F703807B-F168-33AF-64BE-3B73E1CA2861}"/>
                  </a:ext>
                </a:extLst>
              </p:cNvPr>
              <p:cNvSpPr txBox="1"/>
              <p:nvPr/>
            </p:nvSpPr>
            <p:spPr>
              <a:xfrm rot="17208001">
                <a:off x="8504853" y="5302976"/>
                <a:ext cx="6944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PATTERN_TYPE_ASSET</a:t>
                </a:r>
              </a:p>
            </p:txBody>
          </p:sp>
          <p:sp>
            <p:nvSpPr>
              <p:cNvPr id="3010" name="TextBox 3009">
                <a:extLst>
                  <a:ext uri="{FF2B5EF4-FFF2-40B4-BE49-F238E27FC236}">
                    <a16:creationId xmlns:a16="http://schemas.microsoft.com/office/drawing/2014/main" id="{C4EFD048-0E03-961F-BC91-F817B485A829}"/>
                  </a:ext>
                </a:extLst>
              </p:cNvPr>
              <p:cNvSpPr txBox="1"/>
              <p:nvPr/>
            </p:nvSpPr>
            <p:spPr>
              <a:xfrm rot="17279999">
                <a:off x="8664034" y="5153468"/>
                <a:ext cx="3882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LabelType</a:t>
                </a:r>
              </a:p>
            </p:txBody>
          </p:sp>
          <p:sp>
            <p:nvSpPr>
              <p:cNvPr id="3011" name="TextBox 3010">
                <a:extLst>
                  <a:ext uri="{FF2B5EF4-FFF2-40B4-BE49-F238E27FC236}">
                    <a16:creationId xmlns:a16="http://schemas.microsoft.com/office/drawing/2014/main" id="{C38FE34F-67CE-3181-9CB4-97F2E1FB7D38}"/>
                  </a:ext>
                </a:extLst>
              </p:cNvPr>
              <p:cNvSpPr txBox="1"/>
              <p:nvPr/>
            </p:nvSpPr>
            <p:spPr>
              <a:xfrm rot="17352002">
                <a:off x="8483922" y="5241694"/>
                <a:ext cx="60785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NAME_TYPE_LABEL</a:t>
                </a:r>
              </a:p>
            </p:txBody>
          </p:sp>
          <p:sp>
            <p:nvSpPr>
              <p:cNvPr id="3012" name="TextBox 3011">
                <a:extLst>
                  <a:ext uri="{FF2B5EF4-FFF2-40B4-BE49-F238E27FC236}">
                    <a16:creationId xmlns:a16="http://schemas.microsoft.com/office/drawing/2014/main" id="{BED7468C-119E-D880-4E10-9094B8B11153}"/>
                  </a:ext>
                </a:extLst>
              </p:cNvPr>
              <p:cNvSpPr txBox="1"/>
              <p:nvPr/>
            </p:nvSpPr>
            <p:spPr>
              <a:xfrm rot="17424000">
                <a:off x="8342477" y="5303681"/>
                <a:ext cx="7601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TRUE_WHEN_TYPE_LABEL</a:t>
                </a:r>
              </a:p>
            </p:txBody>
          </p:sp>
          <p:sp>
            <p:nvSpPr>
              <p:cNvPr id="3013" name="TextBox 3012">
                <a:extLst>
                  <a:ext uri="{FF2B5EF4-FFF2-40B4-BE49-F238E27FC236}">
                    <a16:creationId xmlns:a16="http://schemas.microsoft.com/office/drawing/2014/main" id="{9A56A1F2-F8FC-2B26-D2A0-9DD4D53AE50A}"/>
                  </a:ext>
                </a:extLst>
              </p:cNvPr>
              <p:cNvSpPr txBox="1"/>
              <p:nvPr/>
            </p:nvSpPr>
            <p:spPr>
              <a:xfrm rot="17496002">
                <a:off x="8293102" y="5293963"/>
                <a:ext cx="77777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FALSE_WHEN_TYPE_LABEL</a:t>
                </a:r>
              </a:p>
            </p:txBody>
          </p:sp>
          <p:sp>
            <p:nvSpPr>
              <p:cNvPr id="3014" name="TextBox 3013">
                <a:extLst>
                  <a:ext uri="{FF2B5EF4-FFF2-40B4-BE49-F238E27FC236}">
                    <a16:creationId xmlns:a16="http://schemas.microsoft.com/office/drawing/2014/main" id="{CC7005D1-6370-28E7-1188-5F9BBE6B459E}"/>
                  </a:ext>
                </a:extLst>
              </p:cNvPr>
              <p:cNvSpPr txBox="1"/>
              <p:nvPr/>
            </p:nvSpPr>
            <p:spPr>
              <a:xfrm rot="17568001">
                <a:off x="8250152" y="5281672"/>
                <a:ext cx="78418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DESCRIPTION_TYPE_LABEL</a:t>
                </a:r>
              </a:p>
            </p:txBody>
          </p:sp>
          <p:sp>
            <p:nvSpPr>
              <p:cNvPr id="3015" name="TextBox 3014">
                <a:extLst>
                  <a:ext uri="{FF2B5EF4-FFF2-40B4-BE49-F238E27FC236}">
                    <a16:creationId xmlns:a16="http://schemas.microsoft.com/office/drawing/2014/main" id="{2820887F-EF18-EE34-8B8E-79E7F77D5075}"/>
                  </a:ext>
                </a:extLst>
              </p:cNvPr>
              <p:cNvSpPr txBox="1"/>
              <p:nvPr/>
            </p:nvSpPr>
            <p:spPr>
              <a:xfrm rot="17640002">
                <a:off x="8292741" y="5210046"/>
                <a:ext cx="67197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TOOLTIP_TYPE_LABEL</a:t>
                </a:r>
              </a:p>
            </p:txBody>
          </p:sp>
          <p:sp>
            <p:nvSpPr>
              <p:cNvPr id="3016" name="TextBox 3015">
                <a:extLst>
                  <a:ext uri="{FF2B5EF4-FFF2-40B4-BE49-F238E27FC236}">
                    <a16:creationId xmlns:a16="http://schemas.microsoft.com/office/drawing/2014/main" id="{076C84C2-C81B-BCDB-5340-062145007C33}"/>
                  </a:ext>
                </a:extLst>
              </p:cNvPr>
              <p:cNvSpPr txBox="1"/>
              <p:nvPr/>
            </p:nvSpPr>
            <p:spPr>
              <a:xfrm rot="17711999">
                <a:off x="8311034" y="5160188"/>
                <a:ext cx="5934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TEXT_TYPE_LABEL</a:t>
                </a:r>
              </a:p>
            </p:txBody>
          </p:sp>
          <p:sp>
            <p:nvSpPr>
              <p:cNvPr id="3017" name="TextBox 3016">
                <a:extLst>
                  <a:ext uri="{FF2B5EF4-FFF2-40B4-BE49-F238E27FC236}">
                    <a16:creationId xmlns:a16="http://schemas.microsoft.com/office/drawing/2014/main" id="{33F8B0F1-32C1-9297-E6A0-91A9C12943A2}"/>
                  </a:ext>
                </a:extLst>
              </p:cNvPr>
              <p:cNvSpPr txBox="1"/>
              <p:nvPr/>
            </p:nvSpPr>
            <p:spPr>
              <a:xfrm rot="17783999">
                <a:off x="8191005" y="5193779"/>
                <a:ext cx="7120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TEMPLATE_TYPE_LABEL</a:t>
                </a:r>
              </a:p>
            </p:txBody>
          </p:sp>
          <p:sp>
            <p:nvSpPr>
              <p:cNvPr id="3018" name="TextBox 3017">
                <a:extLst>
                  <a:ext uri="{FF2B5EF4-FFF2-40B4-BE49-F238E27FC236}">
                    <a16:creationId xmlns:a16="http://schemas.microsoft.com/office/drawing/2014/main" id="{D6715727-33C2-3507-B345-BCEA60F22E7B}"/>
                  </a:ext>
                </a:extLst>
              </p:cNvPr>
              <p:cNvSpPr txBox="1"/>
              <p:nvPr/>
            </p:nvSpPr>
            <p:spPr>
              <a:xfrm rot="17855999">
                <a:off x="8359324" y="5057003"/>
                <a:ext cx="4267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FieldAssetId</a:t>
                </a:r>
              </a:p>
            </p:txBody>
          </p:sp>
          <p:sp>
            <p:nvSpPr>
              <p:cNvPr id="3019" name="TextBox 3018">
                <a:extLst>
                  <a:ext uri="{FF2B5EF4-FFF2-40B4-BE49-F238E27FC236}">
                    <a16:creationId xmlns:a16="http://schemas.microsoft.com/office/drawing/2014/main" id="{5090A275-916A-113A-BDD9-9AA6E7CE3A9B}"/>
                  </a:ext>
                </a:extLst>
              </p:cNvPr>
              <p:cNvSpPr txBox="1"/>
              <p:nvPr/>
            </p:nvSpPr>
            <p:spPr>
              <a:xfrm rot="17928001">
                <a:off x="8366529" y="5013459"/>
                <a:ext cx="3738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BtAssetId</a:t>
                </a:r>
              </a:p>
            </p:txBody>
          </p:sp>
          <p:sp>
            <p:nvSpPr>
              <p:cNvPr id="3020" name="TextBox 3019">
                <a:extLst>
                  <a:ext uri="{FF2B5EF4-FFF2-40B4-BE49-F238E27FC236}">
                    <a16:creationId xmlns:a16="http://schemas.microsoft.com/office/drawing/2014/main" id="{E4D1D52D-08DF-FCA9-AC0B-B339DFE3CE9F}"/>
                  </a:ext>
                </a:extLst>
              </p:cNvPr>
              <p:cNvSpPr txBox="1"/>
              <p:nvPr/>
            </p:nvSpPr>
            <p:spPr>
              <a:xfrm rot="18000001">
                <a:off x="8282267" y="5025258"/>
                <a:ext cx="4427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OtherAssetId</a:t>
                </a:r>
              </a:p>
            </p:txBody>
          </p:sp>
          <p:sp>
            <p:nvSpPr>
              <p:cNvPr id="3021" name="TextBox 3020">
                <a:extLst>
                  <a:ext uri="{FF2B5EF4-FFF2-40B4-BE49-F238E27FC236}">
                    <a16:creationId xmlns:a16="http://schemas.microsoft.com/office/drawing/2014/main" id="{31EC37CB-D4A8-CD36-715A-CFD9A3AC06F9}"/>
                  </a:ext>
                </a:extLst>
              </p:cNvPr>
              <p:cNvSpPr txBox="1"/>
              <p:nvPr/>
            </p:nvSpPr>
            <p:spPr>
              <a:xfrm rot="18072000">
                <a:off x="8184901" y="5046589"/>
                <a:ext cx="5229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OpenParenthesis</a:t>
                </a:r>
              </a:p>
            </p:txBody>
          </p:sp>
          <p:sp>
            <p:nvSpPr>
              <p:cNvPr id="3022" name="TextBox 3021">
                <a:extLst>
                  <a:ext uri="{FF2B5EF4-FFF2-40B4-BE49-F238E27FC236}">
                    <a16:creationId xmlns:a16="http://schemas.microsoft.com/office/drawing/2014/main" id="{9D52C240-4625-E0B9-8578-3869851FA79E}"/>
                  </a:ext>
                </a:extLst>
              </p:cNvPr>
              <p:cNvSpPr txBox="1"/>
              <p:nvPr/>
            </p:nvSpPr>
            <p:spPr>
              <a:xfrm rot="18144001">
                <a:off x="8146462" y="5030676"/>
                <a:ext cx="52770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CloseParenthesis</a:t>
                </a:r>
              </a:p>
            </p:txBody>
          </p:sp>
          <p:sp>
            <p:nvSpPr>
              <p:cNvPr id="3023" name="TextBox 3022">
                <a:extLst>
                  <a:ext uri="{FF2B5EF4-FFF2-40B4-BE49-F238E27FC236}">
                    <a16:creationId xmlns:a16="http://schemas.microsoft.com/office/drawing/2014/main" id="{25DF999A-2F2F-43CD-9B15-43497F60D2A4}"/>
                  </a:ext>
                </a:extLst>
              </p:cNvPr>
              <p:cNvSpPr txBox="1"/>
              <p:nvPr/>
            </p:nvSpPr>
            <p:spPr>
              <a:xfrm rot="18216002">
                <a:off x="8186339" y="4965207"/>
                <a:ext cx="4411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OpenBracket</a:t>
                </a:r>
              </a:p>
            </p:txBody>
          </p:sp>
          <p:sp>
            <p:nvSpPr>
              <p:cNvPr id="3024" name="TextBox 3023">
                <a:extLst>
                  <a:ext uri="{FF2B5EF4-FFF2-40B4-BE49-F238E27FC236}">
                    <a16:creationId xmlns:a16="http://schemas.microsoft.com/office/drawing/2014/main" id="{781E20DB-73A3-6004-230C-EBA28F9B3088}"/>
                  </a:ext>
                </a:extLst>
              </p:cNvPr>
              <p:cNvSpPr txBox="1"/>
              <p:nvPr/>
            </p:nvSpPr>
            <p:spPr>
              <a:xfrm rot="18288002">
                <a:off x="8149423" y="4948359"/>
                <a:ext cx="4459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CloseBracket</a:t>
                </a:r>
              </a:p>
            </p:txBody>
          </p:sp>
          <p:sp>
            <p:nvSpPr>
              <p:cNvPr id="3025" name="TextBox 3024">
                <a:extLst>
                  <a:ext uri="{FF2B5EF4-FFF2-40B4-BE49-F238E27FC236}">
                    <a16:creationId xmlns:a16="http://schemas.microsoft.com/office/drawing/2014/main" id="{DEC7D4FE-9516-B1DD-D294-221CAF40BD72}"/>
                  </a:ext>
                </a:extLst>
              </p:cNvPr>
              <p:cNvSpPr txBox="1"/>
              <p:nvPr/>
            </p:nvSpPr>
            <p:spPr>
              <a:xfrm rot="18359999">
                <a:off x="8143833" y="4914451"/>
                <a:ext cx="4122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ColonColon</a:t>
                </a:r>
              </a:p>
            </p:txBody>
          </p:sp>
          <p:sp>
            <p:nvSpPr>
              <p:cNvPr id="3026" name="TextBox 3025">
                <a:extLst>
                  <a:ext uri="{FF2B5EF4-FFF2-40B4-BE49-F238E27FC236}">
                    <a16:creationId xmlns:a16="http://schemas.microsoft.com/office/drawing/2014/main" id="{15F3FD57-D01F-A9A2-EDFC-00C5EBEC143C}"/>
                  </a:ext>
                </a:extLst>
              </p:cNvPr>
              <p:cNvSpPr txBox="1"/>
              <p:nvPr/>
            </p:nvSpPr>
            <p:spPr>
              <a:xfrm rot="18431999">
                <a:off x="8060760" y="4918138"/>
                <a:ext cx="4780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EndExpression</a:t>
                </a:r>
              </a:p>
            </p:txBody>
          </p:sp>
          <p:sp>
            <p:nvSpPr>
              <p:cNvPr id="3027" name="TextBox 3026">
                <a:extLst>
                  <a:ext uri="{FF2B5EF4-FFF2-40B4-BE49-F238E27FC236}">
                    <a16:creationId xmlns:a16="http://schemas.microsoft.com/office/drawing/2014/main" id="{00EB29FE-1BF4-FD2F-9181-D06B3FD11BD0}"/>
                  </a:ext>
                </a:extLst>
              </p:cNvPr>
              <p:cNvSpPr txBox="1"/>
              <p:nvPr/>
            </p:nvSpPr>
            <p:spPr>
              <a:xfrm rot="18504001">
                <a:off x="8210158" y="4804258"/>
                <a:ext cx="26161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</a:p>
            </p:txBody>
          </p:sp>
          <p:sp>
            <p:nvSpPr>
              <p:cNvPr id="3028" name="TextBox 3027">
                <a:extLst>
                  <a:ext uri="{FF2B5EF4-FFF2-40B4-BE49-F238E27FC236}">
                    <a16:creationId xmlns:a16="http://schemas.microsoft.com/office/drawing/2014/main" id="{ED0E12C3-FE44-4F85-77C6-F1DA1E9F0D74}"/>
                  </a:ext>
                </a:extLst>
              </p:cNvPr>
              <p:cNvSpPr txBox="1"/>
              <p:nvPr/>
            </p:nvSpPr>
            <p:spPr>
              <a:xfrm rot="18576001">
                <a:off x="8205112" y="4770286"/>
                <a:ext cx="23436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Or</a:t>
                </a:r>
              </a:p>
            </p:txBody>
          </p:sp>
          <p:sp>
            <p:nvSpPr>
              <p:cNvPr id="3029" name="TextBox 3028">
                <a:extLst>
                  <a:ext uri="{FF2B5EF4-FFF2-40B4-BE49-F238E27FC236}">
                    <a16:creationId xmlns:a16="http://schemas.microsoft.com/office/drawing/2014/main" id="{D7DB37D7-A457-7A87-50F7-0E02D4AE77A7}"/>
                  </a:ext>
                </a:extLst>
              </p:cNvPr>
              <p:cNvSpPr txBox="1"/>
              <p:nvPr/>
            </p:nvSpPr>
            <p:spPr>
              <a:xfrm rot="18648001">
                <a:off x="8188633" y="4743052"/>
                <a:ext cx="2199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Is</a:t>
                </a:r>
              </a:p>
            </p:txBody>
          </p:sp>
          <p:sp>
            <p:nvSpPr>
              <p:cNvPr id="3030" name="TextBox 3029">
                <a:extLst>
                  <a:ext uri="{FF2B5EF4-FFF2-40B4-BE49-F238E27FC236}">
                    <a16:creationId xmlns:a16="http://schemas.microsoft.com/office/drawing/2014/main" id="{AD0A527C-AB08-FC79-F3E5-A7A4AFDA7710}"/>
                  </a:ext>
                </a:extLst>
              </p:cNvPr>
              <p:cNvSpPr txBox="1"/>
              <p:nvPr/>
            </p:nvSpPr>
            <p:spPr>
              <a:xfrm rot="18720001">
                <a:off x="8161124" y="4719480"/>
                <a:ext cx="22153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In</a:t>
                </a:r>
              </a:p>
            </p:txBody>
          </p:sp>
          <p:sp>
            <p:nvSpPr>
              <p:cNvPr id="3031" name="TextBox 3030">
                <a:extLst>
                  <a:ext uri="{FF2B5EF4-FFF2-40B4-BE49-F238E27FC236}">
                    <a16:creationId xmlns:a16="http://schemas.microsoft.com/office/drawing/2014/main" id="{B2BAD767-6A69-77DD-A052-F166FDB36F98}"/>
                  </a:ext>
                </a:extLst>
              </p:cNvPr>
              <p:cNvSpPr txBox="1"/>
              <p:nvPr/>
            </p:nvSpPr>
            <p:spPr>
              <a:xfrm rot="18791999">
                <a:off x="8097002" y="4712685"/>
                <a:ext cx="2648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Like</a:t>
                </a:r>
              </a:p>
            </p:txBody>
          </p:sp>
          <p:sp>
            <p:nvSpPr>
              <p:cNvPr id="3032" name="TextBox 3031">
                <a:extLst>
                  <a:ext uri="{FF2B5EF4-FFF2-40B4-BE49-F238E27FC236}">
                    <a16:creationId xmlns:a16="http://schemas.microsoft.com/office/drawing/2014/main" id="{877880C5-8555-3B97-9F0D-BF4DAE5DD817}"/>
                  </a:ext>
                </a:extLst>
              </p:cNvPr>
              <p:cNvSpPr txBox="1"/>
              <p:nvPr/>
            </p:nvSpPr>
            <p:spPr>
              <a:xfrm rot="18863998">
                <a:off x="8010093" y="4713800"/>
                <a:ext cx="3353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Present</a:t>
                </a:r>
              </a:p>
            </p:txBody>
          </p:sp>
          <p:sp>
            <p:nvSpPr>
              <p:cNvPr id="3033" name="TextBox 3032">
                <a:extLst>
                  <a:ext uri="{FF2B5EF4-FFF2-40B4-BE49-F238E27FC236}">
                    <a16:creationId xmlns:a16="http://schemas.microsoft.com/office/drawing/2014/main" id="{24FA6FB0-E905-B338-DE9E-B55B1AE83C68}"/>
                  </a:ext>
                </a:extLst>
              </p:cNvPr>
              <p:cNvSpPr txBox="1"/>
              <p:nvPr/>
            </p:nvSpPr>
            <p:spPr>
              <a:xfrm rot="18936002">
                <a:off x="8008612" y="4676188"/>
                <a:ext cx="3097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Empty</a:t>
                </a:r>
              </a:p>
            </p:txBody>
          </p:sp>
          <p:sp>
            <p:nvSpPr>
              <p:cNvPr id="3034" name="TextBox 3033">
                <a:extLst>
                  <a:ext uri="{FF2B5EF4-FFF2-40B4-BE49-F238E27FC236}">
                    <a16:creationId xmlns:a16="http://schemas.microsoft.com/office/drawing/2014/main" id="{9686A46D-29F2-3E3B-D791-82CB1D7388AC}"/>
                  </a:ext>
                </a:extLst>
              </p:cNvPr>
              <p:cNvSpPr txBox="1"/>
              <p:nvPr/>
            </p:nvSpPr>
            <p:spPr>
              <a:xfrm rot="19008001">
                <a:off x="7968923" y="4657314"/>
                <a:ext cx="3225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Unique</a:t>
                </a:r>
              </a:p>
            </p:txBody>
          </p:sp>
          <p:sp>
            <p:nvSpPr>
              <p:cNvPr id="3035" name="TextBox 3034">
                <a:extLst>
                  <a:ext uri="{FF2B5EF4-FFF2-40B4-BE49-F238E27FC236}">
                    <a16:creationId xmlns:a16="http://schemas.microsoft.com/office/drawing/2014/main" id="{F483FEA9-4D80-A305-D983-00B1EB6D85E9}"/>
                  </a:ext>
                </a:extLst>
              </p:cNvPr>
              <p:cNvSpPr txBox="1"/>
              <p:nvPr/>
            </p:nvSpPr>
            <p:spPr>
              <a:xfrm rot="19079999">
                <a:off x="7971824" y="4616771"/>
                <a:ext cx="2968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Every</a:t>
                </a:r>
              </a:p>
            </p:txBody>
          </p:sp>
          <p:sp>
            <p:nvSpPr>
              <p:cNvPr id="3036" name="TextBox 3035">
                <a:extLst>
                  <a:ext uri="{FF2B5EF4-FFF2-40B4-BE49-F238E27FC236}">
                    <a16:creationId xmlns:a16="http://schemas.microsoft.com/office/drawing/2014/main" id="{0BB41BB3-C020-773C-9BFB-F6AFF9360489}"/>
                  </a:ext>
                </a:extLst>
              </p:cNvPr>
              <p:cNvSpPr txBox="1"/>
              <p:nvPr/>
            </p:nvSpPr>
            <p:spPr>
              <a:xfrm rot="19151999">
                <a:off x="7941463" y="4594270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Some</a:t>
                </a:r>
              </a:p>
            </p:txBody>
          </p:sp>
          <p:sp>
            <p:nvSpPr>
              <p:cNvPr id="3037" name="TextBox 3036">
                <a:extLst>
                  <a:ext uri="{FF2B5EF4-FFF2-40B4-BE49-F238E27FC236}">
                    <a16:creationId xmlns:a16="http://schemas.microsoft.com/office/drawing/2014/main" id="{38696221-9730-3680-A898-2A0D4B0EE8E6}"/>
                  </a:ext>
                </a:extLst>
              </p:cNvPr>
              <p:cNvSpPr txBox="1"/>
              <p:nvPr/>
            </p:nvSpPr>
            <p:spPr>
              <a:xfrm rot="19223999">
                <a:off x="7870335" y="4583864"/>
                <a:ext cx="35137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Satisfies</a:t>
                </a:r>
              </a:p>
            </p:txBody>
          </p:sp>
          <p:sp>
            <p:nvSpPr>
              <p:cNvPr id="3038" name="TextBox 3037">
                <a:extLst>
                  <a:ext uri="{FF2B5EF4-FFF2-40B4-BE49-F238E27FC236}">
                    <a16:creationId xmlns:a16="http://schemas.microsoft.com/office/drawing/2014/main" id="{59EA65ED-1CE6-637B-0439-14D2699FE6DA}"/>
                  </a:ext>
                </a:extLst>
              </p:cNvPr>
              <p:cNvSpPr txBox="1"/>
              <p:nvPr/>
            </p:nvSpPr>
            <p:spPr>
              <a:xfrm rot="19295998">
                <a:off x="7977746" y="4507327"/>
                <a:ext cx="2103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If</a:t>
                </a:r>
              </a:p>
            </p:txBody>
          </p:sp>
          <p:sp>
            <p:nvSpPr>
              <p:cNvPr id="3039" name="TextBox 3038">
                <a:extLst>
                  <a:ext uri="{FF2B5EF4-FFF2-40B4-BE49-F238E27FC236}">
                    <a16:creationId xmlns:a16="http://schemas.microsoft.com/office/drawing/2014/main" id="{DE70F00B-98AA-9300-4CFB-720A6A80AE7F}"/>
                  </a:ext>
                </a:extLst>
              </p:cNvPr>
              <p:cNvSpPr txBox="1"/>
              <p:nvPr/>
            </p:nvSpPr>
            <p:spPr>
              <a:xfrm rot="19368000">
                <a:off x="7887107" y="4503616"/>
                <a:ext cx="2840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Then</a:t>
                </a:r>
              </a:p>
            </p:txBody>
          </p:sp>
          <p:sp>
            <p:nvSpPr>
              <p:cNvPr id="3040" name="TextBox 3039">
                <a:extLst>
                  <a:ext uri="{FF2B5EF4-FFF2-40B4-BE49-F238E27FC236}">
                    <a16:creationId xmlns:a16="http://schemas.microsoft.com/office/drawing/2014/main" id="{B9FC9653-0C85-2F8D-9DAE-54F995EBAE3F}"/>
                  </a:ext>
                </a:extLst>
              </p:cNvPr>
              <p:cNvSpPr txBox="1"/>
              <p:nvPr/>
            </p:nvSpPr>
            <p:spPr>
              <a:xfrm rot="19440001">
                <a:off x="7877127" y="4471226"/>
                <a:ext cx="26962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Else</a:t>
                </a:r>
              </a:p>
            </p:txBody>
          </p:sp>
          <p:sp>
            <p:nvSpPr>
              <p:cNvPr id="3041" name="TextBox 3040">
                <a:extLst>
                  <a:ext uri="{FF2B5EF4-FFF2-40B4-BE49-F238E27FC236}">
                    <a16:creationId xmlns:a16="http://schemas.microsoft.com/office/drawing/2014/main" id="{6FFBB889-F235-C6A6-8DE6-EF7733F03655}"/>
                  </a:ext>
                </a:extLst>
              </p:cNvPr>
              <p:cNvSpPr txBox="1"/>
              <p:nvPr/>
            </p:nvSpPr>
            <p:spPr>
              <a:xfrm rot="19511998">
                <a:off x="7876307" y="4434404"/>
                <a:ext cx="2503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For</a:t>
                </a:r>
              </a:p>
            </p:txBody>
          </p:sp>
          <p:sp>
            <p:nvSpPr>
              <p:cNvPr id="3042" name="TextBox 3041">
                <a:extLst>
                  <a:ext uri="{FF2B5EF4-FFF2-40B4-BE49-F238E27FC236}">
                    <a16:creationId xmlns:a16="http://schemas.microsoft.com/office/drawing/2014/main" id="{720E6838-CC81-D148-591C-E7D9E7C25517}"/>
                  </a:ext>
                </a:extLst>
              </p:cNvPr>
              <p:cNvSpPr txBox="1"/>
              <p:nvPr/>
            </p:nvSpPr>
            <p:spPr>
              <a:xfrm rot="19583998">
                <a:off x="7794329" y="4423907"/>
                <a:ext cx="3161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Return</a:t>
                </a:r>
              </a:p>
            </p:txBody>
          </p:sp>
          <p:sp>
            <p:nvSpPr>
              <p:cNvPr id="3043" name="TextBox 3042">
                <a:extLst>
                  <a:ext uri="{FF2B5EF4-FFF2-40B4-BE49-F238E27FC236}">
                    <a16:creationId xmlns:a16="http://schemas.microsoft.com/office/drawing/2014/main" id="{26B7AA83-3300-CE79-AADE-7CFC3C0800D8}"/>
                  </a:ext>
                </a:extLst>
              </p:cNvPr>
              <p:cNvSpPr txBox="1"/>
              <p:nvPr/>
            </p:nvSpPr>
            <p:spPr>
              <a:xfrm rot="19656000">
                <a:off x="7768831" y="4394133"/>
                <a:ext cx="3241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Always</a:t>
                </a:r>
              </a:p>
            </p:txBody>
          </p:sp>
          <p:sp>
            <p:nvSpPr>
              <p:cNvPr id="3044" name="TextBox 3043">
                <a:extLst>
                  <a:ext uri="{FF2B5EF4-FFF2-40B4-BE49-F238E27FC236}">
                    <a16:creationId xmlns:a16="http://schemas.microsoft.com/office/drawing/2014/main" id="{369F3C11-1D9E-1E32-56F8-CA0A85373B40}"/>
                  </a:ext>
                </a:extLst>
              </p:cNvPr>
              <p:cNvSpPr txBox="1"/>
              <p:nvPr/>
            </p:nvSpPr>
            <p:spPr>
              <a:xfrm rot="19728000">
                <a:off x="7770121" y="4357252"/>
                <a:ext cx="30168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Never</a:t>
                </a:r>
              </a:p>
            </p:txBody>
          </p:sp>
          <p:sp>
            <p:nvSpPr>
              <p:cNvPr id="3045" name="TextBox 3044">
                <a:extLst>
                  <a:ext uri="{FF2B5EF4-FFF2-40B4-BE49-F238E27FC236}">
                    <a16:creationId xmlns:a16="http://schemas.microsoft.com/office/drawing/2014/main" id="{5D139179-5925-0A0D-81E1-2BF341F3B2D8}"/>
                  </a:ext>
                </a:extLst>
              </p:cNvPr>
              <p:cNvSpPr txBox="1"/>
              <p:nvPr/>
            </p:nvSpPr>
            <p:spPr>
              <a:xfrm rot="19799999">
                <a:off x="7776290" y="4319456"/>
                <a:ext cx="2744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True</a:t>
                </a:r>
              </a:p>
            </p:txBody>
          </p:sp>
          <p:sp>
            <p:nvSpPr>
              <p:cNvPr id="3046" name="TextBox 3045">
                <a:extLst>
                  <a:ext uri="{FF2B5EF4-FFF2-40B4-BE49-F238E27FC236}">
                    <a16:creationId xmlns:a16="http://schemas.microsoft.com/office/drawing/2014/main" id="{3495649D-1E89-681D-6119-D3C01B61334B}"/>
                  </a:ext>
                </a:extLst>
              </p:cNvPr>
              <p:cNvSpPr txBox="1"/>
              <p:nvPr/>
            </p:nvSpPr>
            <p:spPr>
              <a:xfrm rot="19872000">
                <a:off x="7740109" y="4293200"/>
                <a:ext cx="29206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False</a:t>
                </a:r>
              </a:p>
            </p:txBody>
          </p:sp>
          <p:sp>
            <p:nvSpPr>
              <p:cNvPr id="3047" name="TextBox 3046">
                <a:extLst>
                  <a:ext uri="{FF2B5EF4-FFF2-40B4-BE49-F238E27FC236}">
                    <a16:creationId xmlns:a16="http://schemas.microsoft.com/office/drawing/2014/main" id="{CA4CE0A1-F83C-425B-AA40-B1AA5640C46B}"/>
                  </a:ext>
                </a:extLst>
              </p:cNvPr>
              <p:cNvSpPr txBox="1"/>
              <p:nvPr/>
            </p:nvSpPr>
            <p:spPr>
              <a:xfrm rot="19944001">
                <a:off x="7707616" y="4264475"/>
                <a:ext cx="3097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Notice</a:t>
                </a:r>
              </a:p>
            </p:txBody>
          </p:sp>
          <p:sp>
            <p:nvSpPr>
              <p:cNvPr id="3048" name="TextBox 3047">
                <a:extLst>
                  <a:ext uri="{FF2B5EF4-FFF2-40B4-BE49-F238E27FC236}">
                    <a16:creationId xmlns:a16="http://schemas.microsoft.com/office/drawing/2014/main" id="{915F493D-87CB-84DE-331B-54E9F75302B2}"/>
                  </a:ext>
                </a:extLst>
              </p:cNvPr>
              <p:cNvSpPr txBox="1"/>
              <p:nvPr/>
            </p:nvSpPr>
            <p:spPr>
              <a:xfrm rot="20016001">
                <a:off x="7656180" y="4240819"/>
                <a:ext cx="3433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Codelist</a:t>
                </a:r>
              </a:p>
            </p:txBody>
          </p:sp>
          <p:sp>
            <p:nvSpPr>
              <p:cNvPr id="3049" name="TextBox 3048">
                <a:extLst>
                  <a:ext uri="{FF2B5EF4-FFF2-40B4-BE49-F238E27FC236}">
                    <a16:creationId xmlns:a16="http://schemas.microsoft.com/office/drawing/2014/main" id="{5483D8AE-5116-9C68-BCD8-DFCB7BEF7B75}"/>
                  </a:ext>
                </a:extLst>
              </p:cNvPr>
              <p:cNvSpPr txBox="1"/>
              <p:nvPr/>
            </p:nvSpPr>
            <p:spPr>
              <a:xfrm rot="20088001">
                <a:off x="7693823" y="4195039"/>
                <a:ext cx="28886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Code</a:t>
                </a:r>
              </a:p>
            </p:txBody>
          </p:sp>
          <p:sp>
            <p:nvSpPr>
              <p:cNvPr id="3050" name="TextBox 3049">
                <a:extLst>
                  <a:ext uri="{FF2B5EF4-FFF2-40B4-BE49-F238E27FC236}">
                    <a16:creationId xmlns:a16="http://schemas.microsoft.com/office/drawing/2014/main" id="{920EBB90-A6BD-5BD2-EA11-F2BC79892CEE}"/>
                  </a:ext>
                </a:extLst>
              </p:cNvPr>
              <p:cNvSpPr txBox="1"/>
              <p:nvPr/>
            </p:nvSpPr>
            <p:spPr>
              <a:xfrm rot="20159998">
                <a:off x="7702548" y="4155254"/>
                <a:ext cx="2712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Text</a:t>
                </a:r>
              </a:p>
            </p:txBody>
          </p:sp>
          <p:sp>
            <p:nvSpPr>
              <p:cNvPr id="3051" name="TextBox 3050">
                <a:extLst>
                  <a:ext uri="{FF2B5EF4-FFF2-40B4-BE49-F238E27FC236}">
                    <a16:creationId xmlns:a16="http://schemas.microsoft.com/office/drawing/2014/main" id="{396F267F-7A99-19A7-FA56-D29D97040778}"/>
                  </a:ext>
                </a:extLst>
              </p:cNvPr>
              <p:cNvSpPr txBox="1"/>
              <p:nvPr/>
            </p:nvSpPr>
            <p:spPr>
              <a:xfrm rot="20231998">
                <a:off x="7613327" y="4139175"/>
                <a:ext cx="34015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Number</a:t>
                </a:r>
              </a:p>
            </p:txBody>
          </p:sp>
          <p:sp>
            <p:nvSpPr>
              <p:cNvPr id="3052" name="TextBox 3051">
                <a:extLst>
                  <a:ext uri="{FF2B5EF4-FFF2-40B4-BE49-F238E27FC236}">
                    <a16:creationId xmlns:a16="http://schemas.microsoft.com/office/drawing/2014/main" id="{D9355E1C-668F-32E5-7528-3B277796B8E7}"/>
                  </a:ext>
                </a:extLst>
              </p:cNvPr>
              <p:cNvSpPr txBox="1"/>
              <p:nvPr/>
            </p:nvSpPr>
            <p:spPr>
              <a:xfrm rot="20303998">
                <a:off x="7589569" y="4106292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Indicator</a:t>
                </a:r>
              </a:p>
            </p:txBody>
          </p:sp>
          <p:sp>
            <p:nvSpPr>
              <p:cNvPr id="3053" name="TextBox 3052">
                <a:extLst>
                  <a:ext uri="{FF2B5EF4-FFF2-40B4-BE49-F238E27FC236}">
                    <a16:creationId xmlns:a16="http://schemas.microsoft.com/office/drawing/2014/main" id="{46024448-7BCF-260B-7EBC-AAC737FD5E00}"/>
                  </a:ext>
                </a:extLst>
              </p:cNvPr>
              <p:cNvSpPr txBox="1"/>
              <p:nvPr/>
            </p:nvSpPr>
            <p:spPr>
              <a:xfrm rot="20376000">
                <a:off x="7649981" y="4058320"/>
                <a:ext cx="27764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</a:t>
                </a:r>
              </a:p>
            </p:txBody>
          </p:sp>
          <p:sp>
            <p:nvSpPr>
              <p:cNvPr id="3054" name="TextBox 3053">
                <a:extLst>
                  <a:ext uri="{FF2B5EF4-FFF2-40B4-BE49-F238E27FC236}">
                    <a16:creationId xmlns:a16="http://schemas.microsoft.com/office/drawing/2014/main" id="{B9B3F84C-B639-5210-FF20-8FCB19DC0152}"/>
                  </a:ext>
                </a:extLst>
              </p:cNvPr>
              <p:cNvSpPr txBox="1"/>
              <p:nvPr/>
            </p:nvSpPr>
            <p:spPr>
              <a:xfrm rot="20447998">
                <a:off x="7631870" y="4025426"/>
                <a:ext cx="2824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</a:t>
                </a:r>
              </a:p>
            </p:txBody>
          </p:sp>
          <p:sp>
            <p:nvSpPr>
              <p:cNvPr id="3055" name="TextBox 3054">
                <a:extLst>
                  <a:ext uri="{FF2B5EF4-FFF2-40B4-BE49-F238E27FC236}">
                    <a16:creationId xmlns:a16="http://schemas.microsoft.com/office/drawing/2014/main" id="{C8B05A1A-F0F2-44A1-C718-C261F607AF8F}"/>
                  </a:ext>
                </a:extLst>
              </p:cNvPr>
              <p:cNvSpPr txBox="1"/>
              <p:nvPr/>
            </p:nvSpPr>
            <p:spPr>
              <a:xfrm rot="20520000">
                <a:off x="7549456" y="4002308"/>
                <a:ext cx="35458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Measure</a:t>
                </a:r>
              </a:p>
            </p:txBody>
          </p:sp>
          <p:sp>
            <p:nvSpPr>
              <p:cNvPr id="3056" name="TextBox 3055">
                <a:extLst>
                  <a:ext uri="{FF2B5EF4-FFF2-40B4-BE49-F238E27FC236}">
                    <a16:creationId xmlns:a16="http://schemas.microsoft.com/office/drawing/2014/main" id="{78F973DB-CCF2-68CD-FFE0-7C478F0C1907}"/>
                  </a:ext>
                </a:extLst>
              </p:cNvPr>
              <p:cNvSpPr txBox="1"/>
              <p:nvPr/>
            </p:nvSpPr>
            <p:spPr>
              <a:xfrm rot="20591999">
                <a:off x="7454841" y="3979080"/>
                <a:ext cx="44114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BooleanType</a:t>
                </a:r>
              </a:p>
            </p:txBody>
          </p:sp>
          <p:sp>
            <p:nvSpPr>
              <p:cNvPr id="3057" name="TextBox 3056">
                <a:extLst>
                  <a:ext uri="{FF2B5EF4-FFF2-40B4-BE49-F238E27FC236}">
                    <a16:creationId xmlns:a16="http://schemas.microsoft.com/office/drawing/2014/main" id="{B1150529-6FDB-D8F0-FB15-ED4CC04571E3}"/>
                  </a:ext>
                </a:extLst>
              </p:cNvPr>
              <p:cNvSpPr txBox="1"/>
              <p:nvPr/>
            </p:nvSpPr>
            <p:spPr>
              <a:xfrm rot="20664000">
                <a:off x="7440104" y="3943115"/>
                <a:ext cx="4459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NumericType</a:t>
                </a:r>
              </a:p>
            </p:txBody>
          </p:sp>
          <p:sp>
            <p:nvSpPr>
              <p:cNvPr id="3058" name="TextBox 3057">
                <a:extLst>
                  <a:ext uri="{FF2B5EF4-FFF2-40B4-BE49-F238E27FC236}">
                    <a16:creationId xmlns:a16="http://schemas.microsoft.com/office/drawing/2014/main" id="{77F95B30-0E03-9EC4-CBAD-0411CE0D09B4}"/>
                  </a:ext>
                </a:extLst>
              </p:cNvPr>
              <p:cNvSpPr txBox="1"/>
              <p:nvPr/>
            </p:nvSpPr>
            <p:spPr>
              <a:xfrm rot="20735999">
                <a:off x="7514821" y="3894583"/>
                <a:ext cx="3690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TextType</a:t>
                </a:r>
              </a:p>
            </p:txBody>
          </p:sp>
          <p:sp>
            <p:nvSpPr>
              <p:cNvPr id="3059" name="TextBox 3058">
                <a:extLst>
                  <a:ext uri="{FF2B5EF4-FFF2-40B4-BE49-F238E27FC236}">
                    <a16:creationId xmlns:a16="http://schemas.microsoft.com/office/drawing/2014/main" id="{8C82433C-D14F-582B-4535-7A3FE0D30784}"/>
                  </a:ext>
                </a:extLst>
              </p:cNvPr>
              <p:cNvSpPr txBox="1"/>
              <p:nvPr/>
            </p:nvSpPr>
            <p:spPr>
              <a:xfrm rot="20808000">
                <a:off x="7481176" y="3862405"/>
                <a:ext cx="3866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CodeType</a:t>
                </a:r>
              </a:p>
            </p:txBody>
          </p:sp>
          <p:sp>
            <p:nvSpPr>
              <p:cNvPr id="3060" name="TextBox 3059">
                <a:extLst>
                  <a:ext uri="{FF2B5EF4-FFF2-40B4-BE49-F238E27FC236}">
                    <a16:creationId xmlns:a16="http://schemas.microsoft.com/office/drawing/2014/main" id="{0ECFE524-E04C-8A16-8D99-631977C5E910}"/>
                  </a:ext>
                </a:extLst>
              </p:cNvPr>
              <p:cNvSpPr txBox="1"/>
              <p:nvPr/>
            </p:nvSpPr>
            <p:spPr>
              <a:xfrm rot="20879999">
                <a:off x="7485814" y="3824436"/>
                <a:ext cx="3754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DateType</a:t>
                </a:r>
              </a:p>
            </p:txBody>
          </p:sp>
          <p:sp>
            <p:nvSpPr>
              <p:cNvPr id="3061" name="TextBox 3060">
                <a:extLst>
                  <a:ext uri="{FF2B5EF4-FFF2-40B4-BE49-F238E27FC236}">
                    <a16:creationId xmlns:a16="http://schemas.microsoft.com/office/drawing/2014/main" id="{71624C7E-5EDC-37A2-76AD-D09D08113C4E}"/>
                  </a:ext>
                </a:extLst>
              </p:cNvPr>
              <p:cNvSpPr txBox="1"/>
              <p:nvPr/>
            </p:nvSpPr>
            <p:spPr>
              <a:xfrm rot="20952001">
                <a:off x="7472488" y="3788660"/>
                <a:ext cx="3802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TimeType</a:t>
                </a:r>
              </a:p>
            </p:txBody>
          </p:sp>
          <p:sp>
            <p:nvSpPr>
              <p:cNvPr id="3062" name="TextBox 3061">
                <a:extLst>
                  <a:ext uri="{FF2B5EF4-FFF2-40B4-BE49-F238E27FC236}">
                    <a16:creationId xmlns:a16="http://schemas.microsoft.com/office/drawing/2014/main" id="{08F8B858-5CF2-36EA-7209-60AEAECDE434}"/>
                  </a:ext>
                </a:extLst>
              </p:cNvPr>
              <p:cNvSpPr txBox="1"/>
              <p:nvPr/>
            </p:nvSpPr>
            <p:spPr>
              <a:xfrm rot="21023999">
                <a:off x="7397987" y="3757772"/>
                <a:ext cx="44755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DurationType</a:t>
                </a:r>
              </a:p>
            </p:txBody>
          </p:sp>
          <p:sp>
            <p:nvSpPr>
              <p:cNvPr id="3063" name="TextBox 3062">
                <a:extLst>
                  <a:ext uri="{FF2B5EF4-FFF2-40B4-BE49-F238E27FC236}">
                    <a16:creationId xmlns:a16="http://schemas.microsoft.com/office/drawing/2014/main" id="{DAC7FE6B-86F3-FF7B-8998-6D77422190D9}"/>
                  </a:ext>
                </a:extLst>
              </p:cNvPr>
              <p:cNvSpPr txBox="1"/>
              <p:nvPr/>
            </p:nvSpPr>
            <p:spPr>
              <a:xfrm rot="21096000">
                <a:off x="7409331" y="3718639"/>
                <a:ext cx="4347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ContextType</a:t>
                </a:r>
              </a:p>
            </p:txBody>
          </p:sp>
          <p:sp>
            <p:nvSpPr>
              <p:cNvPr id="3064" name="TextBox 3063">
                <a:extLst>
                  <a:ext uri="{FF2B5EF4-FFF2-40B4-BE49-F238E27FC236}">
                    <a16:creationId xmlns:a16="http://schemas.microsoft.com/office/drawing/2014/main" id="{E2DECE45-7F5E-79F3-14FF-543E380137E5}"/>
                  </a:ext>
                </a:extLst>
              </p:cNvPr>
              <p:cNvSpPr txBox="1"/>
              <p:nvPr/>
            </p:nvSpPr>
            <p:spPr>
              <a:xfrm rot="21168001">
                <a:off x="7567414" y="3671135"/>
                <a:ext cx="26802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Axis</a:t>
                </a:r>
              </a:p>
            </p:txBody>
          </p:sp>
          <p:sp>
            <p:nvSpPr>
              <p:cNvPr id="3065" name="TextBox 3064">
                <a:extLst>
                  <a:ext uri="{FF2B5EF4-FFF2-40B4-BE49-F238E27FC236}">
                    <a16:creationId xmlns:a16="http://schemas.microsoft.com/office/drawing/2014/main" id="{DAA9C31F-903F-0F89-EA02-B10CA5A4DF3B}"/>
                  </a:ext>
                </a:extLst>
              </p:cNvPr>
              <p:cNvSpPr txBox="1"/>
              <p:nvPr/>
            </p:nvSpPr>
            <p:spPr>
              <a:xfrm rot="21240002">
                <a:off x="7445345" y="3641791"/>
                <a:ext cx="3802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Preceding</a:t>
                </a:r>
              </a:p>
            </p:txBody>
          </p:sp>
          <p:sp>
            <p:nvSpPr>
              <p:cNvPr id="3066" name="TextBox 3065">
                <a:extLst>
                  <a:ext uri="{FF2B5EF4-FFF2-40B4-BE49-F238E27FC236}">
                    <a16:creationId xmlns:a16="http://schemas.microsoft.com/office/drawing/2014/main" id="{5AF931B1-8C20-EDB4-AC65-C8A17BC5D747}"/>
                  </a:ext>
                </a:extLst>
              </p:cNvPr>
              <p:cNvSpPr txBox="1"/>
              <p:nvPr/>
            </p:nvSpPr>
            <p:spPr>
              <a:xfrm rot="21312000">
                <a:off x="7452925" y="3604113"/>
                <a:ext cx="3690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Following</a:t>
                </a:r>
              </a:p>
            </p:txBody>
          </p:sp>
          <p:sp>
            <p:nvSpPr>
              <p:cNvPr id="3067" name="TextBox 3066">
                <a:extLst>
                  <a:ext uri="{FF2B5EF4-FFF2-40B4-BE49-F238E27FC236}">
                    <a16:creationId xmlns:a16="http://schemas.microsoft.com/office/drawing/2014/main" id="{899105A9-0986-E967-343E-754ECE85EB64}"/>
                  </a:ext>
                </a:extLst>
              </p:cNvPr>
              <p:cNvSpPr txBox="1"/>
              <p:nvPr/>
            </p:nvSpPr>
            <p:spPr>
              <a:xfrm rot="21384000">
                <a:off x="7304854" y="3571652"/>
                <a:ext cx="5100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PrecedingSibling</a:t>
                </a:r>
              </a:p>
            </p:txBody>
          </p:sp>
          <p:sp>
            <p:nvSpPr>
              <p:cNvPr id="3068" name="TextBox 3067">
                <a:extLst>
                  <a:ext uri="{FF2B5EF4-FFF2-40B4-BE49-F238E27FC236}">
                    <a16:creationId xmlns:a16="http://schemas.microsoft.com/office/drawing/2014/main" id="{E81D8673-F89C-0210-0412-D15A0E67A15F}"/>
                  </a:ext>
                </a:extLst>
              </p:cNvPr>
              <p:cNvSpPr txBox="1"/>
              <p:nvPr/>
            </p:nvSpPr>
            <p:spPr>
              <a:xfrm rot="21456000">
                <a:off x="7313932" y="3532637"/>
                <a:ext cx="49885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FollowingSibling</a:t>
                </a:r>
              </a:p>
            </p:txBody>
          </p:sp>
          <p:sp>
            <p:nvSpPr>
              <p:cNvPr id="3069" name="TextBox 3068">
                <a:extLst>
                  <a:ext uri="{FF2B5EF4-FFF2-40B4-BE49-F238E27FC236}">
                    <a16:creationId xmlns:a16="http://schemas.microsoft.com/office/drawing/2014/main" id="{2C096F17-79D6-B18D-F7F7-1F3042FAC952}"/>
                  </a:ext>
                </a:extLst>
              </p:cNvPr>
              <p:cNvSpPr txBox="1"/>
              <p:nvPr/>
            </p:nvSpPr>
            <p:spPr>
              <a:xfrm rot="21528000">
                <a:off x="7461893" y="3492285"/>
                <a:ext cx="3577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Ancestor</a:t>
                </a:r>
              </a:p>
            </p:txBody>
          </p:sp>
          <p:sp>
            <p:nvSpPr>
              <p:cNvPr id="3070" name="TextBox 3069">
                <a:extLst>
                  <a:ext uri="{FF2B5EF4-FFF2-40B4-BE49-F238E27FC236}">
                    <a16:creationId xmlns:a16="http://schemas.microsoft.com/office/drawing/2014/main" id="{9191E410-910F-434E-1067-56876A079A1B}"/>
                  </a:ext>
                </a:extLst>
              </p:cNvPr>
              <p:cNvSpPr txBox="1"/>
              <p:nvPr/>
            </p:nvSpPr>
            <p:spPr>
              <a:xfrm>
                <a:off x="7336840" y="3453757"/>
                <a:ext cx="4828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AncestorOrSelf</a:t>
                </a:r>
              </a:p>
            </p:txBody>
          </p:sp>
          <p:sp>
            <p:nvSpPr>
              <p:cNvPr id="3071" name="TextBox 3070">
                <a:extLst>
                  <a:ext uri="{FF2B5EF4-FFF2-40B4-BE49-F238E27FC236}">
                    <a16:creationId xmlns:a16="http://schemas.microsoft.com/office/drawing/2014/main" id="{E1651529-D98F-1931-9BA9-7CF9E516990A}"/>
                  </a:ext>
                </a:extLst>
              </p:cNvPr>
              <p:cNvSpPr txBox="1"/>
              <p:nvPr/>
            </p:nvSpPr>
            <p:spPr>
              <a:xfrm rot="72000">
                <a:off x="7396739" y="3417410"/>
                <a:ext cx="41870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Descendant</a:t>
                </a:r>
              </a:p>
            </p:txBody>
          </p:sp>
          <p:sp>
            <p:nvSpPr>
              <p:cNvPr id="3072" name="TextBox 3071">
                <a:extLst>
                  <a:ext uri="{FF2B5EF4-FFF2-40B4-BE49-F238E27FC236}">
                    <a16:creationId xmlns:a16="http://schemas.microsoft.com/office/drawing/2014/main" id="{3F32467E-0C68-AE0D-4583-6D3934871EDB}"/>
                  </a:ext>
                </a:extLst>
              </p:cNvPr>
              <p:cNvSpPr txBox="1"/>
              <p:nvPr/>
            </p:nvSpPr>
            <p:spPr>
              <a:xfrm rot="144000">
                <a:off x="7273304" y="3377022"/>
                <a:ext cx="543739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DescendantOrSelf</a:t>
                </a:r>
              </a:p>
            </p:txBody>
          </p:sp>
          <p:sp>
            <p:nvSpPr>
              <p:cNvPr id="3073" name="TextBox 3072">
                <a:extLst>
                  <a:ext uri="{FF2B5EF4-FFF2-40B4-BE49-F238E27FC236}">
                    <a16:creationId xmlns:a16="http://schemas.microsoft.com/office/drawing/2014/main" id="{E682D581-5321-57CE-D17A-275D872E0AC3}"/>
                  </a:ext>
                </a:extLst>
              </p:cNvPr>
              <p:cNvSpPr txBox="1"/>
              <p:nvPr/>
            </p:nvSpPr>
            <p:spPr>
              <a:xfrm rot="216000">
                <a:off x="7536632" y="3346238"/>
                <a:ext cx="28405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Child</a:t>
                </a:r>
              </a:p>
            </p:txBody>
          </p:sp>
          <p:sp>
            <p:nvSpPr>
              <p:cNvPr id="3074" name="TextBox 3073">
                <a:extLst>
                  <a:ext uri="{FF2B5EF4-FFF2-40B4-BE49-F238E27FC236}">
                    <a16:creationId xmlns:a16="http://schemas.microsoft.com/office/drawing/2014/main" id="{CC3281CF-8F93-E006-6D76-864EA5842B22}"/>
                  </a:ext>
                </a:extLst>
              </p:cNvPr>
              <p:cNvSpPr txBox="1"/>
              <p:nvPr/>
            </p:nvSpPr>
            <p:spPr>
              <a:xfrm rot="288000">
                <a:off x="7565915" y="3311214"/>
                <a:ext cx="2600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Self</a:t>
                </a:r>
              </a:p>
            </p:txBody>
          </p:sp>
          <p:sp>
            <p:nvSpPr>
              <p:cNvPr id="3075" name="TextBox 3074">
                <a:extLst>
                  <a:ext uri="{FF2B5EF4-FFF2-40B4-BE49-F238E27FC236}">
                    <a16:creationId xmlns:a16="http://schemas.microsoft.com/office/drawing/2014/main" id="{5A12118A-AC51-34C7-1414-FB878F889AF9}"/>
                  </a:ext>
                </a:extLst>
              </p:cNvPr>
              <p:cNvSpPr txBox="1"/>
              <p:nvPr/>
            </p:nvSpPr>
            <p:spPr>
              <a:xfrm rot="359998">
                <a:off x="7515598" y="3272466"/>
                <a:ext cx="31290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Parent</a:t>
                </a:r>
              </a:p>
            </p:txBody>
          </p:sp>
          <p:sp>
            <p:nvSpPr>
              <p:cNvPr id="3076" name="TextBox 3075">
                <a:extLst>
                  <a:ext uri="{FF2B5EF4-FFF2-40B4-BE49-F238E27FC236}">
                    <a16:creationId xmlns:a16="http://schemas.microsoft.com/office/drawing/2014/main" id="{A06DC8BD-3BD0-869B-7679-FC62F5BDA41E}"/>
                  </a:ext>
                </a:extLst>
              </p:cNvPr>
              <p:cNvSpPr txBox="1"/>
              <p:nvPr/>
            </p:nvSpPr>
            <p:spPr>
              <a:xfrm rot="431999">
                <a:off x="7580327" y="3239992"/>
                <a:ext cx="2535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Not</a:t>
                </a:r>
              </a:p>
            </p:txBody>
          </p:sp>
          <p:sp>
            <p:nvSpPr>
              <p:cNvPr id="3077" name="TextBox 3076">
                <a:extLst>
                  <a:ext uri="{FF2B5EF4-FFF2-40B4-BE49-F238E27FC236}">
                    <a16:creationId xmlns:a16="http://schemas.microsoft.com/office/drawing/2014/main" id="{04990BCD-F457-633F-A54B-3442F8B0FED4}"/>
                  </a:ext>
                </a:extLst>
              </p:cNvPr>
              <p:cNvSpPr txBox="1"/>
              <p:nvPr/>
            </p:nvSpPr>
            <p:spPr>
              <a:xfrm rot="504000">
                <a:off x="7366668" y="3188066"/>
                <a:ext cx="4700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CountFunction</a:t>
                </a:r>
              </a:p>
            </p:txBody>
          </p:sp>
          <p:sp>
            <p:nvSpPr>
              <p:cNvPr id="3078" name="TextBox 3077">
                <a:extLst>
                  <a:ext uri="{FF2B5EF4-FFF2-40B4-BE49-F238E27FC236}">
                    <a16:creationId xmlns:a16="http://schemas.microsoft.com/office/drawing/2014/main" id="{6E89FE3A-E2F7-4BDF-99E8-0D8CD4C03859}"/>
                  </a:ext>
                </a:extLst>
              </p:cNvPr>
              <p:cNvSpPr txBox="1"/>
              <p:nvPr/>
            </p:nvSpPr>
            <p:spPr>
              <a:xfrm rot="576001">
                <a:off x="7302954" y="3144139"/>
                <a:ext cx="53732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SubstringFunction</a:t>
                </a:r>
              </a:p>
            </p:txBody>
          </p:sp>
          <p:sp>
            <p:nvSpPr>
              <p:cNvPr id="3079" name="TextBox 3078">
                <a:extLst>
                  <a:ext uri="{FF2B5EF4-FFF2-40B4-BE49-F238E27FC236}">
                    <a16:creationId xmlns:a16="http://schemas.microsoft.com/office/drawing/2014/main" id="{F1FD7354-5571-4377-4E03-587B2B50FE44}"/>
                  </a:ext>
                </a:extLst>
              </p:cNvPr>
              <p:cNvSpPr txBox="1"/>
              <p:nvPr/>
            </p:nvSpPr>
            <p:spPr>
              <a:xfrm rot="647999">
                <a:off x="7382884" y="3112889"/>
                <a:ext cx="46679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StringFunction</a:t>
                </a:r>
              </a:p>
            </p:txBody>
          </p:sp>
          <p:sp>
            <p:nvSpPr>
              <p:cNvPr id="3080" name="TextBox 3079">
                <a:extLst>
                  <a:ext uri="{FF2B5EF4-FFF2-40B4-BE49-F238E27FC236}">
                    <a16:creationId xmlns:a16="http://schemas.microsoft.com/office/drawing/2014/main" id="{9201BD35-B169-E319-C656-EB9B0237ACF7}"/>
                  </a:ext>
                </a:extLst>
              </p:cNvPr>
              <p:cNvSpPr txBox="1"/>
              <p:nvPr/>
            </p:nvSpPr>
            <p:spPr>
              <a:xfrm rot="720001">
                <a:off x="7346373" y="3070442"/>
                <a:ext cx="50847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NumberFunction</a:t>
                </a:r>
              </a:p>
            </p:txBody>
          </p:sp>
          <p:sp>
            <p:nvSpPr>
              <p:cNvPr id="3081" name="TextBox 3080">
                <a:extLst>
                  <a:ext uri="{FF2B5EF4-FFF2-40B4-BE49-F238E27FC236}">
                    <a16:creationId xmlns:a16="http://schemas.microsoft.com/office/drawing/2014/main" id="{0B14C408-5B26-C5AC-DC3E-D4E42237EB66}"/>
                  </a:ext>
                </a:extLst>
              </p:cNvPr>
              <p:cNvSpPr txBox="1"/>
              <p:nvPr/>
            </p:nvSpPr>
            <p:spPr>
              <a:xfrm rot="792000">
                <a:off x="7337132" y="3030532"/>
                <a:ext cx="52610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ContainsFunction</a:t>
                </a:r>
              </a:p>
            </p:txBody>
          </p:sp>
          <p:sp>
            <p:nvSpPr>
              <p:cNvPr id="3082" name="TextBox 3081">
                <a:extLst>
                  <a:ext uri="{FF2B5EF4-FFF2-40B4-BE49-F238E27FC236}">
                    <a16:creationId xmlns:a16="http://schemas.microsoft.com/office/drawing/2014/main" id="{83D6D832-8538-8C48-3045-207642B34C85}"/>
                  </a:ext>
                </a:extLst>
              </p:cNvPr>
              <p:cNvSpPr txBox="1"/>
              <p:nvPr/>
            </p:nvSpPr>
            <p:spPr>
              <a:xfrm rot="864001">
                <a:off x="7320587" y="2989980"/>
                <a:ext cx="55656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StartsWithFunction</a:t>
                </a:r>
              </a:p>
            </p:txBody>
          </p:sp>
          <p:sp>
            <p:nvSpPr>
              <p:cNvPr id="3083" name="TextBox 3082">
                <a:extLst>
                  <a:ext uri="{FF2B5EF4-FFF2-40B4-BE49-F238E27FC236}">
                    <a16:creationId xmlns:a16="http://schemas.microsoft.com/office/drawing/2014/main" id="{A2C97E4F-24E1-38BC-44E7-A54C5BAD22E5}"/>
                  </a:ext>
                </a:extLst>
              </p:cNvPr>
              <p:cNvSpPr txBox="1"/>
              <p:nvPr/>
            </p:nvSpPr>
            <p:spPr>
              <a:xfrm rot="936000">
                <a:off x="7344047" y="2953613"/>
                <a:ext cx="54053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EndsWithFunction</a:t>
                </a:r>
              </a:p>
            </p:txBody>
          </p:sp>
          <p:sp>
            <p:nvSpPr>
              <p:cNvPr id="3084" name="TextBox 3083">
                <a:extLst>
                  <a:ext uri="{FF2B5EF4-FFF2-40B4-BE49-F238E27FC236}">
                    <a16:creationId xmlns:a16="http://schemas.microsoft.com/office/drawing/2014/main" id="{F56F2EBB-820B-1F48-779A-30ACFB0EBCF9}"/>
                  </a:ext>
                </a:extLst>
              </p:cNvPr>
              <p:cNvSpPr txBox="1"/>
              <p:nvPr/>
            </p:nvSpPr>
            <p:spPr>
              <a:xfrm rot="1008001">
                <a:off x="7295549" y="2907115"/>
                <a:ext cx="59984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StringLengthFunction</a:t>
                </a:r>
              </a:p>
            </p:txBody>
          </p:sp>
          <p:sp>
            <p:nvSpPr>
              <p:cNvPr id="3085" name="TextBox 3084">
                <a:extLst>
                  <a:ext uri="{FF2B5EF4-FFF2-40B4-BE49-F238E27FC236}">
                    <a16:creationId xmlns:a16="http://schemas.microsoft.com/office/drawing/2014/main" id="{2825ED41-675A-5215-7E37-1CFF8EC39497}"/>
                  </a:ext>
                </a:extLst>
              </p:cNvPr>
              <p:cNvSpPr txBox="1"/>
              <p:nvPr/>
            </p:nvSpPr>
            <p:spPr>
              <a:xfrm rot="1080000">
                <a:off x="7462523" y="2894086"/>
                <a:ext cx="44275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SumFunction</a:t>
                </a:r>
              </a:p>
            </p:txBody>
          </p:sp>
          <p:sp>
            <p:nvSpPr>
              <p:cNvPr id="3086" name="TextBox 3085">
                <a:extLst>
                  <a:ext uri="{FF2B5EF4-FFF2-40B4-BE49-F238E27FC236}">
                    <a16:creationId xmlns:a16="http://schemas.microsoft.com/office/drawing/2014/main" id="{1D1281D2-BFB9-7B72-A0F0-9A52163D3A4F}"/>
                  </a:ext>
                </a:extLst>
              </p:cNvPr>
              <p:cNvSpPr txBox="1"/>
              <p:nvPr/>
            </p:nvSpPr>
            <p:spPr>
              <a:xfrm rot="1152002">
                <a:off x="7271913" y="2823162"/>
                <a:ext cx="6479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FormatNumberFunction</a:t>
                </a:r>
              </a:p>
            </p:txBody>
          </p:sp>
          <p:sp>
            <p:nvSpPr>
              <p:cNvPr id="3087" name="TextBox 3086">
                <a:extLst>
                  <a:ext uri="{FF2B5EF4-FFF2-40B4-BE49-F238E27FC236}">
                    <a16:creationId xmlns:a16="http://schemas.microsoft.com/office/drawing/2014/main" id="{52F6A228-98A2-C237-E24E-3B4CB56A3C54}"/>
                  </a:ext>
                </a:extLst>
              </p:cNvPr>
              <p:cNvSpPr txBox="1"/>
              <p:nvPr/>
            </p:nvSpPr>
            <p:spPr>
              <a:xfrm rot="1224000">
                <a:off x="7440448" y="2813983"/>
                <a:ext cx="492443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ConcatFunction</a:t>
                </a:r>
              </a:p>
            </p:txBody>
          </p:sp>
          <p:sp>
            <p:nvSpPr>
              <p:cNvPr id="3088" name="TextBox 3087">
                <a:extLst>
                  <a:ext uri="{FF2B5EF4-FFF2-40B4-BE49-F238E27FC236}">
                    <a16:creationId xmlns:a16="http://schemas.microsoft.com/office/drawing/2014/main" id="{81537089-65CA-98FF-8BFC-70D3E74249DB}"/>
                  </a:ext>
                </a:extLst>
              </p:cNvPr>
              <p:cNvSpPr txBox="1"/>
              <p:nvPr/>
            </p:nvSpPr>
            <p:spPr>
              <a:xfrm rot="1296002">
                <a:off x="7399821" y="2767247"/>
                <a:ext cx="54694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StringJoinFunction</a:t>
                </a:r>
              </a:p>
            </p:txBody>
          </p:sp>
          <p:sp>
            <p:nvSpPr>
              <p:cNvPr id="3089" name="TextBox 3088">
                <a:extLst>
                  <a:ext uri="{FF2B5EF4-FFF2-40B4-BE49-F238E27FC236}">
                    <a16:creationId xmlns:a16="http://schemas.microsoft.com/office/drawing/2014/main" id="{34C20D69-B448-E6A6-04D2-1BF86D858B28}"/>
                  </a:ext>
                </a:extLst>
              </p:cNvPr>
              <p:cNvSpPr txBox="1"/>
              <p:nvPr/>
            </p:nvSpPr>
            <p:spPr>
              <a:xfrm rot="1368002">
                <a:off x="7514016" y="2751564"/>
                <a:ext cx="44595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DateFunction</a:t>
                </a:r>
              </a:p>
            </p:txBody>
          </p:sp>
          <p:sp>
            <p:nvSpPr>
              <p:cNvPr id="3090" name="TextBox 3089">
                <a:extLst>
                  <a:ext uri="{FF2B5EF4-FFF2-40B4-BE49-F238E27FC236}">
                    <a16:creationId xmlns:a16="http://schemas.microsoft.com/office/drawing/2014/main" id="{9BA43A81-D156-73E9-2A93-8ED8EC727641}"/>
                  </a:ext>
                </a:extLst>
              </p:cNvPr>
              <p:cNvSpPr txBox="1"/>
              <p:nvPr/>
            </p:nvSpPr>
            <p:spPr>
              <a:xfrm rot="1440002">
                <a:off x="7523394" y="2715178"/>
                <a:ext cx="4507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TimeFunction</a:t>
                </a:r>
              </a:p>
            </p:txBody>
          </p:sp>
          <p:sp>
            <p:nvSpPr>
              <p:cNvPr id="3091" name="TextBox 3090">
                <a:extLst>
                  <a:ext uri="{FF2B5EF4-FFF2-40B4-BE49-F238E27FC236}">
                    <a16:creationId xmlns:a16="http://schemas.microsoft.com/office/drawing/2014/main" id="{4B4F0992-5EE5-BDC9-2FDF-7C37E3090E5A}"/>
                  </a:ext>
                </a:extLst>
              </p:cNvPr>
              <p:cNvSpPr txBox="1"/>
              <p:nvPr/>
            </p:nvSpPr>
            <p:spPr>
              <a:xfrm rot="1511999">
                <a:off x="7304929" y="2627589"/>
                <a:ext cx="69442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DayTimeDurationFunction</a:t>
                </a:r>
              </a:p>
            </p:txBody>
          </p:sp>
          <p:sp>
            <p:nvSpPr>
              <p:cNvPr id="3092" name="TextBox 3091">
                <a:extLst>
                  <a:ext uri="{FF2B5EF4-FFF2-40B4-BE49-F238E27FC236}">
                    <a16:creationId xmlns:a16="http://schemas.microsoft.com/office/drawing/2014/main" id="{7951423C-F902-AB3F-A4BF-04E63F97AAD0}"/>
                  </a:ext>
                </a:extLst>
              </p:cNvPr>
              <p:cNvSpPr txBox="1"/>
              <p:nvPr/>
            </p:nvSpPr>
            <p:spPr>
              <a:xfrm rot="1583999">
                <a:off x="7291129" y="2584436"/>
                <a:ext cx="73129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YearMonthDurationFunction</a:t>
                </a:r>
              </a:p>
            </p:txBody>
          </p:sp>
          <p:sp>
            <p:nvSpPr>
              <p:cNvPr id="3093" name="TextBox 3092">
                <a:extLst>
                  <a:ext uri="{FF2B5EF4-FFF2-40B4-BE49-F238E27FC236}">
                    <a16:creationId xmlns:a16="http://schemas.microsoft.com/office/drawing/2014/main" id="{3FAA2DD5-0266-A6AC-F2CC-F0E736B4043E}"/>
                  </a:ext>
                </a:extLst>
              </p:cNvPr>
              <p:cNvSpPr txBox="1"/>
              <p:nvPr/>
            </p:nvSpPr>
            <p:spPr>
              <a:xfrm rot="1655999">
                <a:off x="7592547" y="2617373"/>
                <a:ext cx="4315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AddMeasure</a:t>
                </a:r>
              </a:p>
            </p:txBody>
          </p:sp>
          <p:sp>
            <p:nvSpPr>
              <p:cNvPr id="3094" name="TextBox 3093">
                <a:extLst>
                  <a:ext uri="{FF2B5EF4-FFF2-40B4-BE49-F238E27FC236}">
                    <a16:creationId xmlns:a16="http://schemas.microsoft.com/office/drawing/2014/main" id="{373EDEF5-1AD5-505B-D666-0684F369F1B8}"/>
                  </a:ext>
                </a:extLst>
              </p:cNvPr>
              <p:cNvSpPr txBox="1"/>
              <p:nvPr/>
            </p:nvSpPr>
            <p:spPr>
              <a:xfrm rot="1728000">
                <a:off x="7528723" y="2562852"/>
                <a:ext cx="518091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SubtractMeasure</a:t>
                </a:r>
              </a:p>
            </p:txBody>
          </p:sp>
          <p:sp>
            <p:nvSpPr>
              <p:cNvPr id="3095" name="TextBox 3094">
                <a:extLst>
                  <a:ext uri="{FF2B5EF4-FFF2-40B4-BE49-F238E27FC236}">
                    <a16:creationId xmlns:a16="http://schemas.microsoft.com/office/drawing/2014/main" id="{CD9F59BF-1056-1C78-4564-F73EBE9D3FB9}"/>
                  </a:ext>
                </a:extLst>
              </p:cNvPr>
              <p:cNvSpPr txBox="1"/>
              <p:nvPr/>
            </p:nvSpPr>
            <p:spPr>
              <a:xfrm rot="1800001">
                <a:off x="7440200" y="2499800"/>
                <a:ext cx="63190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DistinctValuesFunction</a:t>
                </a:r>
              </a:p>
            </p:txBody>
          </p:sp>
          <p:sp>
            <p:nvSpPr>
              <p:cNvPr id="3096" name="TextBox 3095">
                <a:extLst>
                  <a:ext uri="{FF2B5EF4-FFF2-40B4-BE49-F238E27FC236}">
                    <a16:creationId xmlns:a16="http://schemas.microsoft.com/office/drawing/2014/main" id="{B73B3697-8275-B7D7-4556-B9A032BBD748}"/>
                  </a:ext>
                </a:extLst>
              </p:cNvPr>
              <p:cNvSpPr txBox="1"/>
              <p:nvPr/>
            </p:nvSpPr>
            <p:spPr>
              <a:xfrm rot="1872000">
                <a:off x="7613540" y="2507993"/>
                <a:ext cx="46679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UnionFunction</a:t>
                </a:r>
              </a:p>
            </p:txBody>
          </p:sp>
          <p:sp>
            <p:nvSpPr>
              <p:cNvPr id="3097" name="TextBox 3096">
                <a:extLst>
                  <a:ext uri="{FF2B5EF4-FFF2-40B4-BE49-F238E27FC236}">
                    <a16:creationId xmlns:a16="http://schemas.microsoft.com/office/drawing/2014/main" id="{16D352F1-C751-FCCD-C1CE-575F8438E220}"/>
                  </a:ext>
                </a:extLst>
              </p:cNvPr>
              <p:cNvSpPr txBox="1"/>
              <p:nvPr/>
            </p:nvSpPr>
            <p:spPr>
              <a:xfrm rot="1944000">
                <a:off x="7584073" y="2461733"/>
                <a:ext cx="5229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IntersectFunction</a:t>
                </a:r>
              </a:p>
            </p:txBody>
          </p:sp>
          <p:sp>
            <p:nvSpPr>
              <p:cNvPr id="3098" name="TextBox 3097">
                <a:extLst>
                  <a:ext uri="{FF2B5EF4-FFF2-40B4-BE49-F238E27FC236}">
                    <a16:creationId xmlns:a16="http://schemas.microsoft.com/office/drawing/2014/main" id="{0A0459CF-79C5-C5D2-EB9F-5A4609DC4197}"/>
                  </a:ext>
                </a:extLst>
              </p:cNvPr>
              <p:cNvSpPr txBox="1"/>
              <p:nvPr/>
            </p:nvSpPr>
            <p:spPr>
              <a:xfrm rot="2016002">
                <a:off x="7639632" y="2440304"/>
                <a:ext cx="4876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ExceptFunction</a:t>
                </a:r>
              </a:p>
            </p:txBody>
          </p:sp>
          <p:sp>
            <p:nvSpPr>
              <p:cNvPr id="3099" name="TextBox 3098">
                <a:extLst>
                  <a:ext uri="{FF2B5EF4-FFF2-40B4-BE49-F238E27FC236}">
                    <a16:creationId xmlns:a16="http://schemas.microsoft.com/office/drawing/2014/main" id="{97175864-ABFB-A213-560C-0456F0662ED2}"/>
                  </a:ext>
                </a:extLst>
              </p:cNvPr>
              <p:cNvSpPr txBox="1"/>
              <p:nvPr/>
            </p:nvSpPr>
            <p:spPr>
              <a:xfrm rot="2088002">
                <a:off x="7497393" y="2354269"/>
                <a:ext cx="659155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SequenceEqualFunction</a:t>
                </a:r>
              </a:p>
            </p:txBody>
          </p:sp>
          <p:sp>
            <p:nvSpPr>
              <p:cNvPr id="3100" name="TextBox 3099">
                <a:extLst>
                  <a:ext uri="{FF2B5EF4-FFF2-40B4-BE49-F238E27FC236}">
                    <a16:creationId xmlns:a16="http://schemas.microsoft.com/office/drawing/2014/main" id="{F94519A6-4A93-8009-4038-B68D936C1DF7}"/>
                  </a:ext>
                </a:extLst>
              </p:cNvPr>
              <p:cNvSpPr txBox="1"/>
              <p:nvPr/>
            </p:nvSpPr>
            <p:spPr>
              <a:xfrm rot="2159999">
                <a:off x="7535429" y="2326719"/>
                <a:ext cx="64472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DayTimeDurationLiteral</a:t>
                </a:r>
              </a:p>
            </p:txBody>
          </p:sp>
          <p:sp>
            <p:nvSpPr>
              <p:cNvPr id="3101" name="TextBox 3100">
                <a:extLst>
                  <a:ext uri="{FF2B5EF4-FFF2-40B4-BE49-F238E27FC236}">
                    <a16:creationId xmlns:a16="http://schemas.microsoft.com/office/drawing/2014/main" id="{47B39BA7-A978-11AB-8D28-90FEDE75EBDE}"/>
                  </a:ext>
                </a:extLst>
              </p:cNvPr>
              <p:cNvSpPr txBox="1"/>
              <p:nvPr/>
            </p:nvSpPr>
            <p:spPr>
              <a:xfrm rot="2232000">
                <a:off x="7529336" y="2285597"/>
                <a:ext cx="681597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YearMonthDurationLiteral</a:t>
                </a:r>
              </a:p>
            </p:txBody>
          </p:sp>
          <p:sp>
            <p:nvSpPr>
              <p:cNvPr id="3102" name="TextBox 3101">
                <a:extLst>
                  <a:ext uri="{FF2B5EF4-FFF2-40B4-BE49-F238E27FC236}">
                    <a16:creationId xmlns:a16="http://schemas.microsoft.com/office/drawing/2014/main" id="{1986CBDE-4B04-0480-C7B1-700E115AF38B}"/>
                  </a:ext>
                </a:extLst>
              </p:cNvPr>
              <p:cNvSpPr txBox="1"/>
              <p:nvPr/>
            </p:nvSpPr>
            <p:spPr>
              <a:xfrm rot="2304002">
                <a:off x="7881689" y="2368324"/>
                <a:ext cx="31611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FieldId</a:t>
                </a:r>
              </a:p>
            </p:txBody>
          </p:sp>
          <p:sp>
            <p:nvSpPr>
              <p:cNvPr id="3103" name="TextBox 3102">
                <a:extLst>
                  <a:ext uri="{FF2B5EF4-FFF2-40B4-BE49-F238E27FC236}">
                    <a16:creationId xmlns:a16="http://schemas.microsoft.com/office/drawing/2014/main" id="{795FB75E-6344-E658-AA9E-B53D940B55CF}"/>
                  </a:ext>
                </a:extLst>
              </p:cNvPr>
              <p:cNvSpPr txBox="1"/>
              <p:nvPr/>
            </p:nvSpPr>
            <p:spPr>
              <a:xfrm rot="2376001">
                <a:off x="7895737" y="2336354"/>
                <a:ext cx="32573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NodeId</a:t>
                </a:r>
              </a:p>
            </p:txBody>
          </p:sp>
          <p:sp>
            <p:nvSpPr>
              <p:cNvPr id="3104" name="TextBox 3103">
                <a:extLst>
                  <a:ext uri="{FF2B5EF4-FFF2-40B4-BE49-F238E27FC236}">
                    <a16:creationId xmlns:a16="http://schemas.microsoft.com/office/drawing/2014/main" id="{9C48AC3D-23AD-2476-107A-DC4A072FD4A4}"/>
                  </a:ext>
                </a:extLst>
              </p:cNvPr>
              <p:cNvSpPr txBox="1"/>
              <p:nvPr/>
            </p:nvSpPr>
            <p:spPr>
              <a:xfrm rot="2448001">
                <a:off x="7807494" y="2267656"/>
                <a:ext cx="45557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VariablePrefix</a:t>
                </a:r>
              </a:p>
            </p:txBody>
          </p:sp>
          <p:sp>
            <p:nvSpPr>
              <p:cNvPr id="3105" name="TextBox 3104">
                <a:extLst>
                  <a:ext uri="{FF2B5EF4-FFF2-40B4-BE49-F238E27FC236}">
                    <a16:creationId xmlns:a16="http://schemas.microsoft.com/office/drawing/2014/main" id="{F777E767-7485-F7EF-F29D-A8546FB23FB3}"/>
                  </a:ext>
                </a:extLst>
              </p:cNvPr>
              <p:cNvSpPr txBox="1"/>
              <p:nvPr/>
            </p:nvSpPr>
            <p:spPr>
              <a:xfrm rot="2520001">
                <a:off x="7830283" y="2239111"/>
                <a:ext cx="4603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AttributePrefix</a:t>
                </a:r>
              </a:p>
            </p:txBody>
          </p:sp>
          <p:sp>
            <p:nvSpPr>
              <p:cNvPr id="3106" name="TextBox 3105">
                <a:extLst>
                  <a:ext uri="{FF2B5EF4-FFF2-40B4-BE49-F238E27FC236}">
                    <a16:creationId xmlns:a16="http://schemas.microsoft.com/office/drawing/2014/main" id="{5A52E242-4C7B-4FED-760E-0FCD2F830CC1}"/>
                  </a:ext>
                </a:extLst>
              </p:cNvPr>
              <p:cNvSpPr txBox="1"/>
              <p:nvPr/>
            </p:nvSpPr>
            <p:spPr>
              <a:xfrm rot="2591999">
                <a:off x="7855806" y="2208595"/>
                <a:ext cx="45557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CodelistPrefix</a:t>
                </a:r>
              </a:p>
            </p:txBody>
          </p:sp>
          <p:sp>
            <p:nvSpPr>
              <p:cNvPr id="3107" name="TextBox 3106">
                <a:extLst>
                  <a:ext uri="{FF2B5EF4-FFF2-40B4-BE49-F238E27FC236}">
                    <a16:creationId xmlns:a16="http://schemas.microsoft.com/office/drawing/2014/main" id="{B2D5AC9A-0C81-2C13-3675-78AE06374F94}"/>
                  </a:ext>
                </a:extLst>
              </p:cNvPr>
              <p:cNvSpPr txBox="1"/>
              <p:nvPr/>
            </p:nvSpPr>
            <p:spPr>
              <a:xfrm rot="2663998">
                <a:off x="7980146" y="2222023"/>
                <a:ext cx="3433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Variable</a:t>
                </a:r>
              </a:p>
            </p:txBody>
          </p:sp>
          <p:sp>
            <p:nvSpPr>
              <p:cNvPr id="3108" name="TextBox 3107">
                <a:extLst>
                  <a:ext uri="{FF2B5EF4-FFF2-40B4-BE49-F238E27FC236}">
                    <a16:creationId xmlns:a16="http://schemas.microsoft.com/office/drawing/2014/main" id="{F65A8A0A-1961-E1D2-CD64-18589C972921}"/>
                  </a:ext>
                </a:extLst>
              </p:cNvPr>
              <p:cNvSpPr txBox="1"/>
              <p:nvPr/>
            </p:nvSpPr>
            <p:spPr>
              <a:xfrm rot="2736002">
                <a:off x="8003865" y="2195931"/>
                <a:ext cx="34817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Attribute</a:t>
                </a:r>
              </a:p>
            </p:txBody>
          </p:sp>
          <p:sp>
            <p:nvSpPr>
              <p:cNvPr id="3109" name="TextBox 3108">
                <a:extLst>
                  <a:ext uri="{FF2B5EF4-FFF2-40B4-BE49-F238E27FC236}">
                    <a16:creationId xmlns:a16="http://schemas.microsoft.com/office/drawing/2014/main" id="{E21B0DE2-3346-A23B-9179-5635445D04E9}"/>
                  </a:ext>
                </a:extLst>
              </p:cNvPr>
              <p:cNvSpPr txBox="1"/>
              <p:nvPr/>
            </p:nvSpPr>
            <p:spPr>
              <a:xfrm rot="2808001">
                <a:off x="7999474" y="2154390"/>
                <a:ext cx="3802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CodelistId</a:t>
                </a:r>
              </a:p>
            </p:txBody>
          </p:sp>
          <p:sp>
            <p:nvSpPr>
              <p:cNvPr id="3110" name="TextBox 3109">
                <a:extLst>
                  <a:ext uri="{FF2B5EF4-FFF2-40B4-BE49-F238E27FC236}">
                    <a16:creationId xmlns:a16="http://schemas.microsoft.com/office/drawing/2014/main" id="{085AF949-46FA-CA33-7A20-2D7BF255C97F}"/>
                  </a:ext>
                </a:extLst>
              </p:cNvPr>
              <p:cNvSpPr txBox="1"/>
              <p:nvPr/>
            </p:nvSpPr>
            <p:spPr>
              <a:xfrm rot="2879999">
                <a:off x="8128347" y="2176670"/>
                <a:ext cx="26321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BtId</a:t>
                </a:r>
              </a:p>
            </p:txBody>
          </p:sp>
          <p:sp>
            <p:nvSpPr>
              <p:cNvPr id="3111" name="TextBox 3110">
                <a:extLst>
                  <a:ext uri="{FF2B5EF4-FFF2-40B4-BE49-F238E27FC236}">
                    <a16:creationId xmlns:a16="http://schemas.microsoft.com/office/drawing/2014/main" id="{82F8A9E4-C5B7-5F10-D47B-01D3581B71F9}"/>
                  </a:ext>
                </a:extLst>
              </p:cNvPr>
              <p:cNvSpPr txBox="1"/>
              <p:nvPr/>
            </p:nvSpPr>
            <p:spPr>
              <a:xfrm rot="2951999">
                <a:off x="7999891" y="2079479"/>
                <a:ext cx="44755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FieldIdentifier</a:t>
                </a:r>
              </a:p>
            </p:txBody>
          </p:sp>
          <p:sp>
            <p:nvSpPr>
              <p:cNvPr id="3112" name="TextBox 3111">
                <a:extLst>
                  <a:ext uri="{FF2B5EF4-FFF2-40B4-BE49-F238E27FC236}">
                    <a16:creationId xmlns:a16="http://schemas.microsoft.com/office/drawing/2014/main" id="{27C73CFE-6448-BDBF-3E33-F277F8591215}"/>
                  </a:ext>
                </a:extLst>
              </p:cNvPr>
              <p:cNvSpPr txBox="1"/>
              <p:nvPr/>
            </p:nvSpPr>
            <p:spPr>
              <a:xfrm rot="3023999">
                <a:off x="8020676" y="2050696"/>
                <a:ext cx="45717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NodeIdentifier</a:t>
                </a:r>
              </a:p>
            </p:txBody>
          </p:sp>
          <p:sp>
            <p:nvSpPr>
              <p:cNvPr id="3113" name="TextBox 3112">
                <a:extLst>
                  <a:ext uri="{FF2B5EF4-FFF2-40B4-BE49-F238E27FC236}">
                    <a16:creationId xmlns:a16="http://schemas.microsoft.com/office/drawing/2014/main" id="{BED5DE40-5EEB-E2BF-FEBF-49D764EE46A3}"/>
                  </a:ext>
                </a:extLst>
              </p:cNvPr>
              <p:cNvSpPr txBox="1"/>
              <p:nvPr/>
            </p:nvSpPr>
            <p:spPr>
              <a:xfrm rot="3095999">
                <a:off x="8118172" y="2059644"/>
                <a:ext cx="3738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FieldAlias</a:t>
                </a:r>
              </a:p>
            </p:txBody>
          </p:sp>
          <p:sp>
            <p:nvSpPr>
              <p:cNvPr id="3114" name="TextBox 3113">
                <a:extLst>
                  <a:ext uri="{FF2B5EF4-FFF2-40B4-BE49-F238E27FC236}">
                    <a16:creationId xmlns:a16="http://schemas.microsoft.com/office/drawing/2014/main" id="{38E84060-F454-0106-1C96-868ABB3E4E2D}"/>
                  </a:ext>
                </a:extLst>
              </p:cNvPr>
              <p:cNvSpPr txBox="1"/>
              <p:nvPr/>
            </p:nvSpPr>
            <p:spPr>
              <a:xfrm rot="3168001">
                <a:off x="8139534" y="2032425"/>
                <a:ext cx="38343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NodeAlias</a:t>
                </a:r>
              </a:p>
            </p:txBody>
          </p:sp>
          <p:sp>
            <p:nvSpPr>
              <p:cNvPr id="3115" name="TextBox 3114">
                <a:extLst>
                  <a:ext uri="{FF2B5EF4-FFF2-40B4-BE49-F238E27FC236}">
                    <a16:creationId xmlns:a16="http://schemas.microsoft.com/office/drawing/2014/main" id="{E7726A25-458B-E005-81C6-AAB0BD2521D7}"/>
                  </a:ext>
                </a:extLst>
              </p:cNvPr>
              <p:cNvSpPr txBox="1"/>
              <p:nvPr/>
            </p:nvSpPr>
            <p:spPr>
              <a:xfrm rot="3240001">
                <a:off x="8143613" y="1995336"/>
                <a:ext cx="4138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CamelCase</a:t>
                </a:r>
              </a:p>
            </p:txBody>
          </p:sp>
          <p:sp>
            <p:nvSpPr>
              <p:cNvPr id="3116" name="TextBox 3115">
                <a:extLst>
                  <a:ext uri="{FF2B5EF4-FFF2-40B4-BE49-F238E27FC236}">
                    <a16:creationId xmlns:a16="http://schemas.microsoft.com/office/drawing/2014/main" id="{0F3E75AE-A004-8A6A-671E-2C1DEFB3DCD9}"/>
                  </a:ext>
                </a:extLst>
              </p:cNvPr>
              <p:cNvSpPr txBox="1"/>
              <p:nvPr/>
            </p:nvSpPr>
            <p:spPr>
              <a:xfrm rot="3311998">
                <a:off x="8170993" y="1971952"/>
                <a:ext cx="41870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PascalCase</a:t>
                </a:r>
              </a:p>
            </p:txBody>
          </p:sp>
          <p:sp>
            <p:nvSpPr>
              <p:cNvPr id="3117" name="TextBox 3116">
                <a:extLst>
                  <a:ext uri="{FF2B5EF4-FFF2-40B4-BE49-F238E27FC236}">
                    <a16:creationId xmlns:a16="http://schemas.microsoft.com/office/drawing/2014/main" id="{3F7BCB9C-D73D-267C-803E-5E9105F888EA}"/>
                  </a:ext>
                </a:extLst>
              </p:cNvPr>
              <p:cNvSpPr txBox="1"/>
              <p:nvPr/>
            </p:nvSpPr>
            <p:spPr>
              <a:xfrm rot="3383998">
                <a:off x="8256416" y="1982689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Identifier</a:t>
                </a:r>
              </a:p>
            </p:txBody>
          </p:sp>
          <p:sp>
            <p:nvSpPr>
              <p:cNvPr id="3118" name="TextBox 3117">
                <a:extLst>
                  <a:ext uri="{FF2B5EF4-FFF2-40B4-BE49-F238E27FC236}">
                    <a16:creationId xmlns:a16="http://schemas.microsoft.com/office/drawing/2014/main" id="{422B2E72-DD23-6DBE-BAC8-DE8C863E0786}"/>
                  </a:ext>
                </a:extLst>
              </p:cNvPr>
              <p:cNvSpPr txBox="1"/>
              <p:nvPr/>
            </p:nvSpPr>
            <p:spPr>
              <a:xfrm rot="3455999">
                <a:off x="8225858" y="1928564"/>
                <a:ext cx="4331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IdentifierPart</a:t>
                </a:r>
              </a:p>
            </p:txBody>
          </p:sp>
          <p:sp>
            <p:nvSpPr>
              <p:cNvPr id="3119" name="TextBox 3118">
                <a:extLst>
                  <a:ext uri="{FF2B5EF4-FFF2-40B4-BE49-F238E27FC236}">
                    <a16:creationId xmlns:a16="http://schemas.microsoft.com/office/drawing/2014/main" id="{1087DB96-4DF9-A189-F38A-7DF366CDC95D}"/>
                  </a:ext>
                </a:extLst>
              </p:cNvPr>
              <p:cNvSpPr txBox="1"/>
              <p:nvPr/>
            </p:nvSpPr>
            <p:spPr>
              <a:xfrm rot="3528000">
                <a:off x="8298870" y="1933649"/>
                <a:ext cx="38183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INTEGER</a:t>
                </a:r>
              </a:p>
            </p:txBody>
          </p:sp>
          <p:sp>
            <p:nvSpPr>
              <p:cNvPr id="3120" name="TextBox 3119">
                <a:extLst>
                  <a:ext uri="{FF2B5EF4-FFF2-40B4-BE49-F238E27FC236}">
                    <a16:creationId xmlns:a16="http://schemas.microsoft.com/office/drawing/2014/main" id="{FFABC023-C30E-E0D4-DE5B-4059C36B6C1A}"/>
                  </a:ext>
                </a:extLst>
              </p:cNvPr>
              <p:cNvSpPr txBox="1"/>
              <p:nvPr/>
            </p:nvSpPr>
            <p:spPr>
              <a:xfrm rot="3599999">
                <a:off x="8332674" y="1916281"/>
                <a:ext cx="38023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DECIMAL</a:t>
                </a:r>
              </a:p>
            </p:txBody>
          </p:sp>
          <p:sp>
            <p:nvSpPr>
              <p:cNvPr id="3121" name="TextBox 3120">
                <a:extLst>
                  <a:ext uri="{FF2B5EF4-FFF2-40B4-BE49-F238E27FC236}">
                    <a16:creationId xmlns:a16="http://schemas.microsoft.com/office/drawing/2014/main" id="{E7770D7F-7B59-2D80-3E92-C09E7E4ABB94}"/>
                  </a:ext>
                </a:extLst>
              </p:cNvPr>
              <p:cNvSpPr txBox="1"/>
              <p:nvPr/>
            </p:nvSpPr>
            <p:spPr>
              <a:xfrm rot="3671999">
                <a:off x="8384910" y="1909243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STRING</a:t>
                </a:r>
              </a:p>
            </p:txBody>
          </p:sp>
          <p:sp>
            <p:nvSpPr>
              <p:cNvPr id="3122" name="TextBox 3121">
                <a:extLst>
                  <a:ext uri="{FF2B5EF4-FFF2-40B4-BE49-F238E27FC236}">
                    <a16:creationId xmlns:a16="http://schemas.microsoft.com/office/drawing/2014/main" id="{4854C2B3-4C28-9039-4E27-639AF33B302A}"/>
                  </a:ext>
                </a:extLst>
              </p:cNvPr>
              <p:cNvSpPr txBox="1"/>
              <p:nvPr/>
            </p:nvSpPr>
            <p:spPr>
              <a:xfrm rot="3744001">
                <a:off x="8421549" y="1893415"/>
                <a:ext cx="34657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4UUIDV</a:t>
                </a:r>
              </a:p>
            </p:txBody>
          </p:sp>
          <p:sp>
            <p:nvSpPr>
              <p:cNvPr id="3123" name="TextBox 3122">
                <a:extLst>
                  <a:ext uri="{FF2B5EF4-FFF2-40B4-BE49-F238E27FC236}">
                    <a16:creationId xmlns:a16="http://schemas.microsoft.com/office/drawing/2014/main" id="{5BF73CFE-7859-4507-B745-657FE2788DA9}"/>
                  </a:ext>
                </a:extLst>
              </p:cNvPr>
              <p:cNvSpPr txBox="1"/>
              <p:nvPr/>
            </p:nvSpPr>
            <p:spPr>
              <a:xfrm rot="3816001">
                <a:off x="8488283" y="1899608"/>
                <a:ext cx="30168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DATE</a:t>
                </a:r>
              </a:p>
            </p:txBody>
          </p:sp>
          <p:sp>
            <p:nvSpPr>
              <p:cNvPr id="3124" name="TextBox 3123">
                <a:extLst>
                  <a:ext uri="{FF2B5EF4-FFF2-40B4-BE49-F238E27FC236}">
                    <a16:creationId xmlns:a16="http://schemas.microsoft.com/office/drawing/2014/main" id="{A94E1FC4-7B2A-FC3A-47BB-99B52358EB93}"/>
                  </a:ext>
                </a:extLst>
              </p:cNvPr>
              <p:cNvSpPr txBox="1"/>
              <p:nvPr/>
            </p:nvSpPr>
            <p:spPr>
              <a:xfrm rot="3888001">
                <a:off x="8529000" y="1888755"/>
                <a:ext cx="29046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TIME</a:t>
                </a:r>
              </a:p>
            </p:txBody>
          </p:sp>
          <p:sp>
            <p:nvSpPr>
              <p:cNvPr id="3125" name="TextBox 3124">
                <a:extLst>
                  <a:ext uri="{FF2B5EF4-FFF2-40B4-BE49-F238E27FC236}">
                    <a16:creationId xmlns:a16="http://schemas.microsoft.com/office/drawing/2014/main" id="{F724B839-FD6D-AF16-22C5-4D7175EA47F4}"/>
                  </a:ext>
                </a:extLst>
              </p:cNvPr>
              <p:cNvSpPr txBox="1"/>
              <p:nvPr/>
            </p:nvSpPr>
            <p:spPr>
              <a:xfrm rot="3959998">
                <a:off x="8548706" y="1863649"/>
                <a:ext cx="30809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ZONE</a:t>
                </a:r>
              </a:p>
            </p:txBody>
          </p:sp>
          <p:sp>
            <p:nvSpPr>
              <p:cNvPr id="3126" name="TextBox 3125">
                <a:extLst>
                  <a:ext uri="{FF2B5EF4-FFF2-40B4-BE49-F238E27FC236}">
                    <a16:creationId xmlns:a16="http://schemas.microsoft.com/office/drawing/2014/main" id="{C1DFBFAD-FFCF-646C-684E-2A64467F3BE6}"/>
                  </a:ext>
                </a:extLst>
              </p:cNvPr>
              <p:cNvSpPr txBox="1"/>
              <p:nvPr/>
            </p:nvSpPr>
            <p:spPr>
              <a:xfrm rot="4031999">
                <a:off x="8505929" y="1793538"/>
                <a:ext cx="4138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Assignment</a:t>
                </a:r>
              </a:p>
            </p:txBody>
          </p:sp>
          <p:sp>
            <p:nvSpPr>
              <p:cNvPr id="3127" name="TextBox 3126">
                <a:extLst>
                  <a:ext uri="{FF2B5EF4-FFF2-40B4-BE49-F238E27FC236}">
                    <a16:creationId xmlns:a16="http://schemas.microsoft.com/office/drawing/2014/main" id="{A639D920-1D74-18A7-355D-FE821C8447D1}"/>
                  </a:ext>
                </a:extLst>
              </p:cNvPr>
              <p:cNvSpPr txBox="1"/>
              <p:nvPr/>
            </p:nvSpPr>
            <p:spPr>
              <a:xfrm rot="4103998">
                <a:off x="8535678" y="1774188"/>
                <a:ext cx="42030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Comparison</a:t>
                </a:r>
              </a:p>
            </p:txBody>
          </p:sp>
          <p:sp>
            <p:nvSpPr>
              <p:cNvPr id="3128" name="TextBox 3127">
                <a:extLst>
                  <a:ext uri="{FF2B5EF4-FFF2-40B4-BE49-F238E27FC236}">
                    <a16:creationId xmlns:a16="http://schemas.microsoft.com/office/drawing/2014/main" id="{8168B7CF-9104-B99B-5AA7-CC73CCB63C0E}"/>
                  </a:ext>
                </a:extLst>
              </p:cNvPr>
              <p:cNvSpPr txBox="1"/>
              <p:nvPr/>
            </p:nvSpPr>
            <p:spPr>
              <a:xfrm rot="4176000">
                <a:off x="8678757" y="1841194"/>
                <a:ext cx="26481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Star</a:t>
                </a:r>
              </a:p>
            </p:txBody>
          </p:sp>
          <p:sp>
            <p:nvSpPr>
              <p:cNvPr id="3129" name="TextBox 3128">
                <a:extLst>
                  <a:ext uri="{FF2B5EF4-FFF2-40B4-BE49-F238E27FC236}">
                    <a16:creationId xmlns:a16="http://schemas.microsoft.com/office/drawing/2014/main" id="{92125D10-D5D7-9ED8-3DDA-4DBDD0E7B983}"/>
                  </a:ext>
                </a:extLst>
              </p:cNvPr>
              <p:cNvSpPr txBox="1"/>
              <p:nvPr/>
            </p:nvSpPr>
            <p:spPr>
              <a:xfrm rot="4247998">
                <a:off x="8692267" y="1811723"/>
                <a:ext cx="29367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Slash</a:t>
                </a:r>
              </a:p>
            </p:txBody>
          </p:sp>
          <p:sp>
            <p:nvSpPr>
              <p:cNvPr id="3130" name="TextBox 3129">
                <a:extLst>
                  <a:ext uri="{FF2B5EF4-FFF2-40B4-BE49-F238E27FC236}">
                    <a16:creationId xmlns:a16="http://schemas.microsoft.com/office/drawing/2014/main" id="{F19441A2-9669-1CD9-F75A-173B7C76BDCE}"/>
                  </a:ext>
                </a:extLst>
              </p:cNvPr>
              <p:cNvSpPr txBox="1"/>
              <p:nvPr/>
            </p:nvSpPr>
            <p:spPr>
              <a:xfrm rot="4320001">
                <a:off x="8700343" y="1782720"/>
                <a:ext cx="33534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Percent</a:t>
                </a:r>
              </a:p>
            </p:txBody>
          </p:sp>
          <p:sp>
            <p:nvSpPr>
              <p:cNvPr id="3131" name="TextBox 3130">
                <a:extLst>
                  <a:ext uri="{FF2B5EF4-FFF2-40B4-BE49-F238E27FC236}">
                    <a16:creationId xmlns:a16="http://schemas.microsoft.com/office/drawing/2014/main" id="{143B4E12-ED23-06E8-B581-1819D4720408}"/>
                  </a:ext>
                </a:extLst>
              </p:cNvPr>
              <p:cNvSpPr txBox="1"/>
              <p:nvPr/>
            </p:nvSpPr>
            <p:spPr>
              <a:xfrm rot="4391999">
                <a:off x="8777355" y="1801484"/>
                <a:ext cx="26962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Plus</a:t>
                </a:r>
              </a:p>
            </p:txBody>
          </p:sp>
          <p:sp>
            <p:nvSpPr>
              <p:cNvPr id="3132" name="TextBox 3131">
                <a:extLst>
                  <a:ext uri="{FF2B5EF4-FFF2-40B4-BE49-F238E27FC236}">
                    <a16:creationId xmlns:a16="http://schemas.microsoft.com/office/drawing/2014/main" id="{711DEEB5-2A14-3314-2FA8-6A986A251B79}"/>
                  </a:ext>
                </a:extLst>
              </p:cNvPr>
              <p:cNvSpPr txBox="1"/>
              <p:nvPr/>
            </p:nvSpPr>
            <p:spPr>
              <a:xfrm rot="4464000">
                <a:off x="8792157" y="1777315"/>
                <a:ext cx="30168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Minus</a:t>
                </a:r>
              </a:p>
            </p:txBody>
          </p:sp>
          <p:sp>
            <p:nvSpPr>
              <p:cNvPr id="3133" name="TextBox 3132">
                <a:extLst>
                  <a:ext uri="{FF2B5EF4-FFF2-40B4-BE49-F238E27FC236}">
                    <a16:creationId xmlns:a16="http://schemas.microsoft.com/office/drawing/2014/main" id="{741C2E5E-8C38-31C4-1E4F-0EF9791C5381}"/>
                  </a:ext>
                </a:extLst>
              </p:cNvPr>
              <p:cNvSpPr txBox="1"/>
              <p:nvPr/>
            </p:nvSpPr>
            <p:spPr>
              <a:xfrm rot="4535999">
                <a:off x="8803529" y="1746634"/>
                <a:ext cx="3385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Comma</a:t>
                </a:r>
              </a:p>
            </p:txBody>
          </p:sp>
          <p:sp>
            <p:nvSpPr>
              <p:cNvPr id="3134" name="TextBox 3133">
                <a:extLst>
                  <a:ext uri="{FF2B5EF4-FFF2-40B4-BE49-F238E27FC236}">
                    <a16:creationId xmlns:a16="http://schemas.microsoft.com/office/drawing/2014/main" id="{733DE765-5207-54B8-CCA6-A41B910CC915}"/>
                  </a:ext>
                </a:extLst>
              </p:cNvPr>
              <p:cNvSpPr txBox="1"/>
              <p:nvPr/>
            </p:nvSpPr>
            <p:spPr>
              <a:xfrm rot="4608000">
                <a:off x="8892766" y="1784131"/>
                <a:ext cx="253596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Dot</a:t>
                </a:r>
              </a:p>
            </p:txBody>
          </p:sp>
          <p:sp>
            <p:nvSpPr>
              <p:cNvPr id="3135" name="TextBox 3134">
                <a:extLst>
                  <a:ext uri="{FF2B5EF4-FFF2-40B4-BE49-F238E27FC236}">
                    <a16:creationId xmlns:a16="http://schemas.microsoft.com/office/drawing/2014/main" id="{027E692A-5849-6164-82EF-F33DEEACCA23}"/>
                  </a:ext>
                </a:extLst>
              </p:cNvPr>
              <p:cNvSpPr txBox="1"/>
              <p:nvPr/>
            </p:nvSpPr>
            <p:spPr>
              <a:xfrm rot="4679999">
                <a:off x="8886179" y="1742317"/>
                <a:ext cx="32252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DotDot</a:t>
                </a:r>
              </a:p>
            </p:txBody>
          </p:sp>
          <p:sp>
            <p:nvSpPr>
              <p:cNvPr id="3136" name="TextBox 3135">
                <a:extLst>
                  <a:ext uri="{FF2B5EF4-FFF2-40B4-BE49-F238E27FC236}">
                    <a16:creationId xmlns:a16="http://schemas.microsoft.com/office/drawing/2014/main" id="{B7FA9B13-4673-590B-7E48-A5B78A763DE8}"/>
                  </a:ext>
                </a:extLst>
              </p:cNvPr>
              <p:cNvSpPr txBox="1"/>
              <p:nvPr/>
            </p:nvSpPr>
            <p:spPr>
              <a:xfrm rot="4752001">
                <a:off x="8935888" y="1744068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Colon</a:t>
                </a:r>
              </a:p>
            </p:txBody>
          </p:sp>
          <p:sp>
            <p:nvSpPr>
              <p:cNvPr id="3137" name="TextBox 3136">
                <a:extLst>
                  <a:ext uri="{FF2B5EF4-FFF2-40B4-BE49-F238E27FC236}">
                    <a16:creationId xmlns:a16="http://schemas.microsoft.com/office/drawing/2014/main" id="{31CC4867-E4C2-E5A0-1304-91C2522F50EB}"/>
                  </a:ext>
                </a:extLst>
              </p:cNvPr>
              <p:cNvSpPr txBox="1"/>
              <p:nvPr/>
            </p:nvSpPr>
            <p:spPr>
              <a:xfrm rot="4823999">
                <a:off x="8972427" y="1741232"/>
                <a:ext cx="29848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4HEX</a:t>
                </a:r>
              </a:p>
            </p:txBody>
          </p:sp>
          <p:sp>
            <p:nvSpPr>
              <p:cNvPr id="3138" name="TextBox 3137">
                <a:extLst>
                  <a:ext uri="{FF2B5EF4-FFF2-40B4-BE49-F238E27FC236}">
                    <a16:creationId xmlns:a16="http://schemas.microsoft.com/office/drawing/2014/main" id="{839AC583-3333-71F2-3839-FB169657D8F1}"/>
                  </a:ext>
                </a:extLst>
              </p:cNvPr>
              <p:cNvSpPr txBox="1"/>
              <p:nvPr/>
            </p:nvSpPr>
            <p:spPr>
              <a:xfrm rot="4896000">
                <a:off x="9022300" y="1748220"/>
                <a:ext cx="27443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HEX</a:t>
                </a:r>
              </a:p>
            </p:txBody>
          </p:sp>
          <p:sp>
            <p:nvSpPr>
              <p:cNvPr id="3139" name="TextBox 3138">
                <a:extLst>
                  <a:ext uri="{FF2B5EF4-FFF2-40B4-BE49-F238E27FC236}">
                    <a16:creationId xmlns:a16="http://schemas.microsoft.com/office/drawing/2014/main" id="{A01C36FD-585B-20AA-5497-DAD4732EC560}"/>
                  </a:ext>
                </a:extLst>
              </p:cNvPr>
              <p:cNvSpPr txBox="1"/>
              <p:nvPr/>
            </p:nvSpPr>
            <p:spPr>
              <a:xfrm rot="4968001">
                <a:off x="8972355" y="1667128"/>
                <a:ext cx="42672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SEQ_CHAR</a:t>
                </a:r>
              </a:p>
            </p:txBody>
          </p:sp>
          <p:sp>
            <p:nvSpPr>
              <p:cNvPr id="3140" name="TextBox 3139">
                <a:extLst>
                  <a:ext uri="{FF2B5EF4-FFF2-40B4-BE49-F238E27FC236}">
                    <a16:creationId xmlns:a16="http://schemas.microsoft.com/office/drawing/2014/main" id="{83DADC9F-FF05-D45C-E620-33133D1266BA}"/>
                  </a:ext>
                </a:extLst>
              </p:cNvPr>
              <p:cNvSpPr txBox="1"/>
              <p:nvPr/>
            </p:nvSpPr>
            <p:spPr>
              <a:xfrm rot="5040002">
                <a:off x="9074500" y="1721011"/>
                <a:ext cx="309700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CHAR</a:t>
                </a:r>
              </a:p>
            </p:txBody>
          </p:sp>
          <p:sp>
            <p:nvSpPr>
              <p:cNvPr id="3141" name="TextBox 3140">
                <a:extLst>
                  <a:ext uri="{FF2B5EF4-FFF2-40B4-BE49-F238E27FC236}">
                    <a16:creationId xmlns:a16="http://schemas.microsoft.com/office/drawing/2014/main" id="{0663623A-DDF5-3D6F-0D15-8FE6E74F358C}"/>
                  </a:ext>
                </a:extLst>
              </p:cNvPr>
              <p:cNvSpPr txBox="1"/>
              <p:nvPr/>
            </p:nvSpPr>
            <p:spPr>
              <a:xfrm rot="5112000">
                <a:off x="9066483" y="1675677"/>
                <a:ext cx="391454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SEQ_ESC</a:t>
                </a:r>
              </a:p>
            </p:txBody>
          </p:sp>
          <p:sp>
            <p:nvSpPr>
              <p:cNvPr id="3142" name="TextBox 3141">
                <a:extLst>
                  <a:ext uri="{FF2B5EF4-FFF2-40B4-BE49-F238E27FC236}">
                    <a16:creationId xmlns:a16="http://schemas.microsoft.com/office/drawing/2014/main" id="{4A01EA41-2FB1-8328-C34B-EE8D1B08A683}"/>
                  </a:ext>
                </a:extLst>
              </p:cNvPr>
              <p:cNvSpPr txBox="1"/>
              <p:nvPr/>
            </p:nvSpPr>
            <p:spPr>
              <a:xfrm rot="5184000">
                <a:off x="9124304" y="1693037"/>
                <a:ext cx="35298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LETTER</a:t>
                </a:r>
              </a:p>
            </p:txBody>
          </p:sp>
          <p:sp>
            <p:nvSpPr>
              <p:cNvPr id="3143" name="TextBox 3142">
                <a:extLst>
                  <a:ext uri="{FF2B5EF4-FFF2-40B4-BE49-F238E27FC236}">
                    <a16:creationId xmlns:a16="http://schemas.microsoft.com/office/drawing/2014/main" id="{C91D7267-E471-3284-E128-6A0921437EDA}"/>
                  </a:ext>
                </a:extLst>
              </p:cNvPr>
              <p:cNvSpPr txBox="1"/>
              <p:nvPr/>
            </p:nvSpPr>
            <p:spPr>
              <a:xfrm rot="5256000">
                <a:off x="9186447" y="1718527"/>
                <a:ext cx="304892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DIGIT</a:t>
                </a:r>
              </a:p>
            </p:txBody>
          </p:sp>
          <p:sp>
            <p:nvSpPr>
              <p:cNvPr id="3144" name="TextBox 3143">
                <a:extLst>
                  <a:ext uri="{FF2B5EF4-FFF2-40B4-BE49-F238E27FC236}">
                    <a16:creationId xmlns:a16="http://schemas.microsoft.com/office/drawing/2014/main" id="{E5CE58B6-BB07-FC2C-2AC9-25EF5E709DF7}"/>
                  </a:ext>
                </a:extLst>
              </p:cNvPr>
              <p:cNvSpPr txBox="1"/>
              <p:nvPr/>
            </p:nvSpPr>
            <p:spPr>
              <a:xfrm rot="5328000">
                <a:off x="9248161" y="1739348"/>
                <a:ext cx="255198" cy="1455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l"/>
                <a:r>
                  <a:rPr lang="en-IE" sz="519" spc="0" baseline="53757">
                    <a:ln/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  <a:rtl val="0"/>
                  </a:rPr>
                  <a:t>WS</a:t>
                </a:r>
              </a:p>
            </p:txBody>
          </p:sp>
        </p:grpSp>
      </p:grpSp>
      <p:sp>
        <p:nvSpPr>
          <p:cNvPr id="3817" name="Rectangle 3816">
            <a:extLst>
              <a:ext uri="{FF2B5EF4-FFF2-40B4-BE49-F238E27FC236}">
                <a16:creationId xmlns:a16="http://schemas.microsoft.com/office/drawing/2014/main" id="{F8542627-7AEF-7F1A-8E64-B5815791FD28}"/>
              </a:ext>
            </a:extLst>
          </p:cNvPr>
          <p:cNvSpPr/>
          <p:nvPr/>
        </p:nvSpPr>
        <p:spPr>
          <a:xfrm>
            <a:off x="5751066" y="5144921"/>
            <a:ext cx="1721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EFX 1</a:t>
            </a:r>
          </a:p>
        </p:txBody>
      </p:sp>
      <p:sp>
        <p:nvSpPr>
          <p:cNvPr id="3818" name="Rectangle 3817">
            <a:extLst>
              <a:ext uri="{FF2B5EF4-FFF2-40B4-BE49-F238E27FC236}">
                <a16:creationId xmlns:a16="http://schemas.microsoft.com/office/drawing/2014/main" id="{C92B4DA4-E2AD-5F56-EBD2-C95910FD2DC5}"/>
              </a:ext>
            </a:extLst>
          </p:cNvPr>
          <p:cNvSpPr/>
          <p:nvPr/>
        </p:nvSpPr>
        <p:spPr>
          <a:xfrm>
            <a:off x="4890318" y="789749"/>
            <a:ext cx="1721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EFX 2</a:t>
            </a:r>
          </a:p>
        </p:txBody>
      </p:sp>
    </p:spTree>
    <p:extLst>
      <p:ext uri="{BB962C8B-B14F-4D97-AF65-F5344CB8AC3E}">
        <p14:creationId xmlns:p14="http://schemas.microsoft.com/office/powerpoint/2010/main" val="209899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6030-CD49-5D7C-7823-4C898B3B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new in EFX 2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1BBAD-2B7F-4C05-984D-52D4303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B277-D0A9-D3AB-B70B-AAE37C6A92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/>
              <a:t>Adds template block variables (shorter expressions)</a:t>
            </a:r>
          </a:p>
          <a:p>
            <a:pPr lvl="0"/>
            <a:r>
              <a:rPr lang="en-US"/>
              <a:t>Improved template context tracking (simpler expressions)</a:t>
            </a:r>
          </a:p>
          <a:p>
            <a:r>
              <a:rPr lang="en-US"/>
              <a:t>Adds support for field  aliases (more readable expressions)</a:t>
            </a:r>
          </a:p>
          <a:p>
            <a:r>
              <a:rPr lang="en-US"/>
              <a:t>Improved strong-typing (unambiguous expressions)</a:t>
            </a:r>
          </a:p>
          <a:p>
            <a:r>
              <a:rPr lang="en-US"/>
              <a:t>Better support for multilingualism/internationalisation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Other features:</a:t>
            </a:r>
          </a:p>
          <a:p>
            <a:r>
              <a:rPr lang="en-US"/>
              <a:t>Better formatting for date, time and duration values</a:t>
            </a:r>
          </a:p>
          <a:p>
            <a:pPr lvl="0"/>
            <a:r>
              <a:rPr lang="en-US"/>
              <a:t>Additional functions (for working with strings, sequences, translations, multilingual fields)</a:t>
            </a:r>
          </a:p>
          <a:p>
            <a:pPr lvl="0"/>
            <a:r>
              <a:rPr lang="en-US"/>
              <a:t>Indexers for sequences</a:t>
            </a:r>
          </a:p>
          <a:p>
            <a:r>
              <a:rPr lang="en-US"/>
              <a:t>Python style line-breaks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B628-6693-E427-3702-B8E2B2EF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Impact on custom EFX transpilers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B6C33-6DC0-3137-2231-05273868F9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/>
              <a:t>You need to add a pre-processor</a:t>
            </a:r>
          </a:p>
          <a:p>
            <a:pPr lvl="1"/>
            <a:r>
              <a:rPr lang="en-IE"/>
              <a:t>Resolves data-types of late-bound references.</a:t>
            </a:r>
          </a:p>
          <a:p>
            <a:pPr lvl="1"/>
            <a:r>
              <a:rPr lang="en-IE"/>
              <a:t>Upside: The </a:t>
            </a:r>
            <a:r>
              <a:rPr lang="en-IE" err="1"/>
              <a:t>transpiler</a:t>
            </a:r>
            <a:r>
              <a:rPr lang="en-IE"/>
              <a:t> can accurately determine the correct parse tree and point out mismatching types in the expression.</a:t>
            </a:r>
          </a:p>
          <a:p>
            <a:pPr lvl="1"/>
            <a:r>
              <a:rPr lang="en-IE"/>
              <a:t>Downside: Takes more time.</a:t>
            </a:r>
          </a:p>
          <a:p>
            <a:r>
              <a:rPr lang="en-IE"/>
              <a:t>You need to revisit variable scope management</a:t>
            </a:r>
          </a:p>
          <a:p>
            <a:pPr lvl="1"/>
            <a:r>
              <a:rPr lang="en-IE"/>
              <a:t>Make sure your stack frames correctly handle scoping of the new template block variables.</a:t>
            </a:r>
          </a:p>
          <a:p>
            <a:pPr lvl="1"/>
            <a:r>
              <a:rPr lang="en-IE"/>
              <a:t>Upside: You don’t need to worry about this if you do not process EFX Templates.</a:t>
            </a:r>
          </a:p>
          <a:p>
            <a:r>
              <a:rPr lang="en-IE"/>
              <a:t>You will need to implement the new EFX functions </a:t>
            </a:r>
            <a:br>
              <a:rPr lang="en-IE"/>
            </a:br>
            <a:r>
              <a:rPr lang="en-IE">
                <a:solidFill>
                  <a:schemeClr val="bg1">
                    <a:lumMod val="50000"/>
                  </a:schemeClr>
                </a:solidFill>
              </a:rPr>
              <a:t>(i.e. string-join, etc.)</a:t>
            </a:r>
          </a:p>
          <a:p>
            <a:r>
              <a:rPr lang="en-IE"/>
              <a:t>Your symbol resolver will need to also resolve aliases.</a:t>
            </a:r>
            <a:br>
              <a:rPr lang="en-IE"/>
            </a:br>
            <a:r>
              <a:rPr lang="en-IE">
                <a:solidFill>
                  <a:schemeClr val="bg1">
                    <a:lumMod val="50000"/>
                  </a:schemeClr>
                </a:solidFill>
              </a:rPr>
              <a:t>(This is straight forward; aliases are in fields.json together with existing field identifiers)</a:t>
            </a:r>
          </a:p>
        </p:txBody>
      </p:sp>
    </p:spTree>
    <p:extLst>
      <p:ext uri="{BB962C8B-B14F-4D97-AF65-F5344CB8AC3E}">
        <p14:creationId xmlns:p14="http://schemas.microsoft.com/office/powerpoint/2010/main" val="74226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1E59-F72B-605E-4601-5435215E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Template block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5EF9-3398-D9D2-70C9-F6C5170BC5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Only available for EFX Templates </a:t>
            </a:r>
            <a:br>
              <a:rPr lang="en-IE"/>
            </a:br>
            <a:r>
              <a:rPr lang="en-IE">
                <a:solidFill>
                  <a:schemeClr val="bg1">
                    <a:lumMod val="50000"/>
                  </a:schemeClr>
                </a:solidFill>
              </a:rPr>
              <a:t>(not EFX Expressions used in business rules)</a:t>
            </a:r>
          </a:p>
          <a:p>
            <a:r>
              <a:rPr lang="en-IE"/>
              <a:t>Declared with the context of a template block.</a:t>
            </a:r>
          </a:p>
          <a:p>
            <a:r>
              <a:rPr lang="en-IE"/>
              <a:t>Available to the block and all its nested blocks.</a:t>
            </a:r>
          </a:p>
          <a:p>
            <a:r>
              <a:rPr lang="en-IE"/>
              <a:t>Allow us to track parent context in nested blocks.</a:t>
            </a:r>
          </a:p>
          <a:p>
            <a:r>
              <a:rPr lang="en-IE"/>
              <a:t>Permit us to write simpler expressions.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850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.potx" id="{B8F39B1A-E77B-47D1-8276-DF8E39A9E1C6}" vid="{4D457107-94FF-4F5F-8579-B76FCACBCB80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.potx" id="{70D0319E-B179-4C25-BF84-72B0911705D4}" vid="{DB03FC20-BA93-47FA-8620-878174BDFC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1612</Words>
  <Application>Microsoft Office PowerPoint</Application>
  <PresentationFormat>Widescreen</PresentationFormat>
  <Paragraphs>654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System Font Regular</vt:lpstr>
      <vt:lpstr>Office Theme</vt:lpstr>
      <vt:lpstr>1_Office Theme</vt:lpstr>
      <vt:lpstr>eForms SDK 2.0.0 and Efx 2</vt:lpstr>
      <vt:lpstr>Agenda</vt:lpstr>
      <vt:lpstr>Overview of recent updates</vt:lpstr>
      <vt:lpstr>SDK 2.0.0</vt:lpstr>
      <vt:lpstr>Impact of SDK 2</vt:lpstr>
      <vt:lpstr>PowerPoint Presentation</vt:lpstr>
      <vt:lpstr>What’s new in EFX 2</vt:lpstr>
      <vt:lpstr>Impact on custom EFX transpilers</vt:lpstr>
      <vt:lpstr>Template block variables</vt:lpstr>
      <vt:lpstr>Aliases</vt:lpstr>
      <vt:lpstr>Multilingualism in EFX 2</vt:lpstr>
      <vt:lpstr>Path to SDK 2 release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2023-05-23T09:39:37Z</dcterms:created>
  <dcterms:modified xsi:type="dcterms:W3CDTF">2023-05-23T09:40:30Z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cdc456-5864-460f-beda-883d23b78bbb_Enabled">
    <vt:lpwstr>true</vt:lpwstr>
  </property>
  <property fmtid="{D5CDD505-2E9C-101B-9397-08002B2CF9AE}" pid="3" name="MSIP_Label_f4cdc456-5864-460f-beda-883d23b78bbb_SetDate">
    <vt:lpwstr>2023-05-23T09:40:29Z</vt:lpwstr>
  </property>
  <property fmtid="{D5CDD505-2E9C-101B-9397-08002B2CF9AE}" pid="4" name="MSIP_Label_f4cdc456-5864-460f-beda-883d23b78bbb_Method">
    <vt:lpwstr>Privileged</vt:lpwstr>
  </property>
  <property fmtid="{D5CDD505-2E9C-101B-9397-08002B2CF9AE}" pid="5" name="MSIP_Label_f4cdc456-5864-460f-beda-883d23b78bbb_Name">
    <vt:lpwstr>Publicly Available</vt:lpwstr>
  </property>
  <property fmtid="{D5CDD505-2E9C-101B-9397-08002B2CF9AE}" pid="6" name="MSIP_Label_f4cdc456-5864-460f-beda-883d23b78bbb_SiteId">
    <vt:lpwstr>b24c8b06-522c-46fe-9080-70926f8dddb1</vt:lpwstr>
  </property>
  <property fmtid="{D5CDD505-2E9C-101B-9397-08002B2CF9AE}" pid="7" name="MSIP_Label_f4cdc456-5864-460f-beda-883d23b78bbb_ActionId">
    <vt:lpwstr>67c45d44-65fc-470c-af98-00a76b0a3d26</vt:lpwstr>
  </property>
  <property fmtid="{D5CDD505-2E9C-101B-9397-08002B2CF9AE}" pid="8" name="MSIP_Label_f4cdc456-5864-460f-beda-883d23b78bbb_ContentBits">
    <vt:lpwstr>0</vt:lpwstr>
  </property>
</Properties>
</file>