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79" r:id="rId7"/>
    <p:sldId id="280" r:id="rId8"/>
    <p:sldId id="281" r:id="rId9"/>
    <p:sldId id="282" r:id="rId10"/>
    <p:sldId id="283" r:id="rId11"/>
    <p:sldId id="285" r:id="rId12"/>
    <p:sldId id="284" r:id="rId13"/>
    <p:sldId id="278" r:id="rId14"/>
  </p:sldIdLst>
  <p:sldSz cx="12192000" cy="6858000"/>
  <p:notesSz cx="6858000" cy="9144000"/>
  <p:defaultTextStyle>
    <a:defPPr>
      <a:defRPr lang="en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ND Karl (OP)" userId="f83b00f0-b215-47b6-8f86-c4ae3ea907e4" providerId="ADAL" clId="{0C07A356-25E4-483D-815B-C4A6F40C14B5}"/>
    <pc:docChg chg="undo redo custSel addSld modSld sldOrd">
      <pc:chgData name="FERRAND Karl (OP)" userId="f83b00f0-b215-47b6-8f86-c4ae3ea907e4" providerId="ADAL" clId="{0C07A356-25E4-483D-815B-C4A6F40C14B5}" dt="2023-05-23T06:23:48.014" v="143" actId="113"/>
      <pc:docMkLst>
        <pc:docMk/>
      </pc:docMkLst>
      <pc:sldChg chg="modSp mod">
        <pc:chgData name="FERRAND Karl (OP)" userId="f83b00f0-b215-47b6-8f86-c4ae3ea907e4" providerId="ADAL" clId="{0C07A356-25E4-483D-815B-C4A6F40C14B5}" dt="2023-05-23T06:18:47.880" v="87" actId="20577"/>
        <pc:sldMkLst>
          <pc:docMk/>
          <pc:sldMk cId="3546473570" sldId="257"/>
        </pc:sldMkLst>
        <pc:spChg chg="mod">
          <ac:chgData name="FERRAND Karl (OP)" userId="f83b00f0-b215-47b6-8f86-c4ae3ea907e4" providerId="ADAL" clId="{0C07A356-25E4-483D-815B-C4A6F40C14B5}" dt="2023-05-23T06:18:47.880" v="87" actId="20577"/>
          <ac:spMkLst>
            <pc:docMk/>
            <pc:sldMk cId="3546473570" sldId="257"/>
            <ac:spMk id="3" creationId="{EF6EEC95-EFF6-5E43-A780-F8CE1AED3EA5}"/>
          </ac:spMkLst>
        </pc:spChg>
      </pc:sldChg>
      <pc:sldChg chg="addSp delSp modSp mod">
        <pc:chgData name="FERRAND Karl (OP)" userId="f83b00f0-b215-47b6-8f86-c4ae3ea907e4" providerId="ADAL" clId="{0C07A356-25E4-483D-815B-C4A6F40C14B5}" dt="2023-05-23T06:22:01.986" v="111"/>
        <pc:sldMkLst>
          <pc:docMk/>
          <pc:sldMk cId="2639736773" sldId="284"/>
        </pc:sldMkLst>
        <pc:spChg chg="mod">
          <ac:chgData name="FERRAND Karl (OP)" userId="f83b00f0-b215-47b6-8f86-c4ae3ea907e4" providerId="ADAL" clId="{0C07A356-25E4-483D-815B-C4A6F40C14B5}" dt="2023-05-23T06:19:12.625" v="90"/>
          <ac:spMkLst>
            <pc:docMk/>
            <pc:sldMk cId="2639736773" sldId="284"/>
            <ac:spMk id="2" creationId="{8FD0FE2F-D878-5348-A8C1-3021B7884307}"/>
          </ac:spMkLst>
        </pc:spChg>
        <pc:spChg chg="del mod">
          <ac:chgData name="FERRAND Karl (OP)" userId="f83b00f0-b215-47b6-8f86-c4ae3ea907e4" providerId="ADAL" clId="{0C07A356-25E4-483D-815B-C4A6F40C14B5}" dt="2023-05-23T06:19:16.270" v="91" actId="478"/>
          <ac:spMkLst>
            <pc:docMk/>
            <pc:sldMk cId="2639736773" sldId="284"/>
            <ac:spMk id="3" creationId="{EF6EEC95-EFF6-5E43-A780-F8CE1AED3EA5}"/>
          </ac:spMkLst>
        </pc:spChg>
        <pc:spChg chg="add del mod">
          <ac:chgData name="FERRAND Karl (OP)" userId="f83b00f0-b215-47b6-8f86-c4ae3ea907e4" providerId="ADAL" clId="{0C07A356-25E4-483D-815B-C4A6F40C14B5}" dt="2023-05-23T06:19:21.465" v="92" actId="478"/>
          <ac:spMkLst>
            <pc:docMk/>
            <pc:sldMk cId="2639736773" sldId="284"/>
            <ac:spMk id="5" creationId="{6D6734FD-0A04-D82E-17E9-AEBA6C7B65D6}"/>
          </ac:spMkLst>
        </pc:spChg>
        <pc:graphicFrameChg chg="add mod modGraphic">
          <ac:chgData name="FERRAND Karl (OP)" userId="f83b00f0-b215-47b6-8f86-c4ae3ea907e4" providerId="ADAL" clId="{0C07A356-25E4-483D-815B-C4A6F40C14B5}" dt="2023-05-23T06:22:01.986" v="111"/>
          <ac:graphicFrameMkLst>
            <pc:docMk/>
            <pc:sldMk cId="2639736773" sldId="284"/>
            <ac:graphicFrameMk id="6" creationId="{F559AAF6-5608-6484-E574-730A401E8D2D}"/>
          </ac:graphicFrameMkLst>
        </pc:graphicFrameChg>
      </pc:sldChg>
      <pc:sldChg chg="modSp add mod ord">
        <pc:chgData name="FERRAND Karl (OP)" userId="f83b00f0-b215-47b6-8f86-c4ae3ea907e4" providerId="ADAL" clId="{0C07A356-25E4-483D-815B-C4A6F40C14B5}" dt="2023-05-23T06:23:48.014" v="143" actId="113"/>
        <pc:sldMkLst>
          <pc:docMk/>
          <pc:sldMk cId="1047870125" sldId="285"/>
        </pc:sldMkLst>
        <pc:spChg chg="mod">
          <ac:chgData name="FERRAND Karl (OP)" userId="f83b00f0-b215-47b6-8f86-c4ae3ea907e4" providerId="ADAL" clId="{0C07A356-25E4-483D-815B-C4A6F40C14B5}" dt="2023-05-23T06:18:39.688" v="80" actId="20577"/>
          <ac:spMkLst>
            <pc:docMk/>
            <pc:sldMk cId="1047870125" sldId="285"/>
            <ac:spMk id="2" creationId="{8FD0FE2F-D878-5348-A8C1-3021B7884307}"/>
          </ac:spMkLst>
        </pc:spChg>
        <pc:spChg chg="mod">
          <ac:chgData name="FERRAND Karl (OP)" userId="f83b00f0-b215-47b6-8f86-c4ae3ea907e4" providerId="ADAL" clId="{0C07A356-25E4-483D-815B-C4A6F40C14B5}" dt="2023-05-23T06:23:48.014" v="143" actId="113"/>
          <ac:spMkLst>
            <pc:docMk/>
            <pc:sldMk cId="1047870125" sldId="285"/>
            <ac:spMk id="3" creationId="{EF6EEC95-EFF6-5E43-A780-F8CE1AED3EA5}"/>
          </ac:spMkLst>
        </pc:spChg>
      </pc:sldChg>
    </pc:docChg>
  </pc:docChgLst>
  <pc:docChgLst>
    <pc:chgData name="FERRAND Karl (OP)" userId="f83b00f0-b215-47b6-8f86-c4ae3ea907e4" providerId="ADAL" clId="{D2193177-5CB4-489E-8FB6-421669375C50}"/>
    <pc:docChg chg="undo redo custSel addSld delSld modSld">
      <pc:chgData name="FERRAND Karl (OP)" userId="f83b00f0-b215-47b6-8f86-c4ae3ea907e4" providerId="ADAL" clId="{D2193177-5CB4-489E-8FB6-421669375C50}" dt="2023-05-22T22:20:52.386" v="1214" actId="1076"/>
      <pc:docMkLst>
        <pc:docMk/>
      </pc:docMkLst>
      <pc:sldChg chg="modSp mod modTransition">
        <pc:chgData name="FERRAND Karl (OP)" userId="f83b00f0-b215-47b6-8f86-c4ae3ea907e4" providerId="ADAL" clId="{D2193177-5CB4-489E-8FB6-421669375C50}" dt="2023-05-22T21:27:28.498" v="1039"/>
        <pc:sldMkLst>
          <pc:docMk/>
          <pc:sldMk cId="364608980" sldId="256"/>
        </pc:sldMkLst>
        <pc:spChg chg="mod">
          <ac:chgData name="FERRAND Karl (OP)" userId="f83b00f0-b215-47b6-8f86-c4ae3ea907e4" providerId="ADAL" clId="{D2193177-5CB4-489E-8FB6-421669375C50}" dt="2023-05-22T20:53:11.293" v="21" actId="20577"/>
          <ac:spMkLst>
            <pc:docMk/>
            <pc:sldMk cId="364608980" sldId="256"/>
            <ac:spMk id="2" creationId="{09B29C9A-550B-114F-9B2F-060018805E26}"/>
          </ac:spMkLst>
        </pc:spChg>
        <pc:spChg chg="mod">
          <ac:chgData name="FERRAND Karl (OP)" userId="f83b00f0-b215-47b6-8f86-c4ae3ea907e4" providerId="ADAL" clId="{D2193177-5CB4-489E-8FB6-421669375C50}" dt="2023-05-22T20:53:41.454" v="131" actId="20577"/>
          <ac:spMkLst>
            <pc:docMk/>
            <pc:sldMk cId="364608980" sldId="256"/>
            <ac:spMk id="3" creationId="{6C6FCB52-11F2-7444-BFF5-C56D3454EB6A}"/>
          </ac:spMkLst>
        </pc:spChg>
      </pc:sldChg>
      <pc:sldChg chg="addSp modSp mod modTransition">
        <pc:chgData name="FERRAND Karl (OP)" userId="f83b00f0-b215-47b6-8f86-c4ae3ea907e4" providerId="ADAL" clId="{D2193177-5CB4-489E-8FB6-421669375C50}" dt="2023-05-22T21:39:26.751" v="1104" actId="1076"/>
        <pc:sldMkLst>
          <pc:docMk/>
          <pc:sldMk cId="3546473570" sldId="257"/>
        </pc:sldMkLst>
        <pc:spChg chg="mod">
          <ac:chgData name="FERRAND Karl (OP)" userId="f83b00f0-b215-47b6-8f86-c4ae3ea907e4" providerId="ADAL" clId="{D2193177-5CB4-489E-8FB6-421669375C50}" dt="2023-05-22T20:59:28.593" v="407" actId="20577"/>
          <ac:spMkLst>
            <pc:docMk/>
            <pc:sldMk cId="3546473570" sldId="257"/>
            <ac:spMk id="2" creationId="{8FD0FE2F-D878-5348-A8C1-3021B7884307}"/>
          </ac:spMkLst>
        </pc:spChg>
        <pc:spChg chg="mod">
          <ac:chgData name="FERRAND Karl (OP)" userId="f83b00f0-b215-47b6-8f86-c4ae3ea907e4" providerId="ADAL" clId="{D2193177-5CB4-489E-8FB6-421669375C50}" dt="2023-05-22T21:28:27.493" v="1040" actId="403"/>
          <ac:spMkLst>
            <pc:docMk/>
            <pc:sldMk cId="3546473570" sldId="257"/>
            <ac:spMk id="3" creationId="{EF6EEC95-EFF6-5E43-A780-F8CE1AED3EA5}"/>
          </ac:spMkLst>
        </pc:spChg>
        <pc:spChg chg="add mod">
          <ac:chgData name="FERRAND Karl (OP)" userId="f83b00f0-b215-47b6-8f86-c4ae3ea907e4" providerId="ADAL" clId="{D2193177-5CB4-489E-8FB6-421669375C50}" dt="2023-05-22T21:39:00.504" v="1102" actId="404"/>
          <ac:spMkLst>
            <pc:docMk/>
            <pc:sldMk cId="3546473570" sldId="257"/>
            <ac:spMk id="6" creationId="{B3AB1C56-7AE4-7A4F-B0BB-ACB9D4CE1402}"/>
          </ac:spMkLst>
        </pc:spChg>
        <pc:picChg chg="add mod">
          <ac:chgData name="FERRAND Karl (OP)" userId="f83b00f0-b215-47b6-8f86-c4ae3ea907e4" providerId="ADAL" clId="{D2193177-5CB4-489E-8FB6-421669375C50}" dt="2023-05-22T21:39:26.751" v="1104" actId="1076"/>
          <ac:picMkLst>
            <pc:docMk/>
            <pc:sldMk cId="3546473570" sldId="257"/>
            <ac:picMk id="5" creationId="{B22FFFA5-629A-818F-AE0D-C75F551DA710}"/>
          </ac:picMkLst>
        </pc:picChg>
      </pc:sldChg>
      <pc:sldChg chg="add del">
        <pc:chgData name="FERRAND Karl (OP)" userId="f83b00f0-b215-47b6-8f86-c4ae3ea907e4" providerId="ADAL" clId="{D2193177-5CB4-489E-8FB6-421669375C50}" dt="2023-05-22T21:27:14.038" v="1032" actId="47"/>
        <pc:sldMkLst>
          <pc:docMk/>
          <pc:sldMk cId="1046549787" sldId="258"/>
        </pc:sldMkLst>
      </pc:sldChg>
      <pc:sldChg chg="add del">
        <pc:chgData name="FERRAND Karl (OP)" userId="f83b00f0-b215-47b6-8f86-c4ae3ea907e4" providerId="ADAL" clId="{D2193177-5CB4-489E-8FB6-421669375C50}" dt="2023-05-22T21:27:16.750" v="1034" actId="47"/>
        <pc:sldMkLst>
          <pc:docMk/>
          <pc:sldMk cId="951544722" sldId="259"/>
        </pc:sldMkLst>
      </pc:sldChg>
      <pc:sldChg chg="add del">
        <pc:chgData name="FERRAND Karl (OP)" userId="f83b00f0-b215-47b6-8f86-c4ae3ea907e4" providerId="ADAL" clId="{D2193177-5CB4-489E-8FB6-421669375C50}" dt="2023-05-22T21:27:15.147" v="1033" actId="47"/>
        <pc:sldMkLst>
          <pc:docMk/>
          <pc:sldMk cId="3581820800" sldId="260"/>
        </pc:sldMkLst>
      </pc:sldChg>
      <pc:sldChg chg="add del">
        <pc:chgData name="FERRAND Karl (OP)" userId="f83b00f0-b215-47b6-8f86-c4ae3ea907e4" providerId="ADAL" clId="{D2193177-5CB4-489E-8FB6-421669375C50}" dt="2023-05-22T21:27:17.669" v="1035" actId="47"/>
        <pc:sldMkLst>
          <pc:docMk/>
          <pc:sldMk cId="1154760653" sldId="261"/>
        </pc:sldMkLst>
      </pc:sldChg>
      <pc:sldChg chg="del">
        <pc:chgData name="FERRAND Karl (OP)" userId="f83b00f0-b215-47b6-8f86-c4ae3ea907e4" providerId="ADAL" clId="{D2193177-5CB4-489E-8FB6-421669375C50}" dt="2023-05-22T21:27:18.988" v="1036" actId="47"/>
        <pc:sldMkLst>
          <pc:docMk/>
          <pc:sldMk cId="3898870847" sldId="262"/>
        </pc:sldMkLst>
      </pc:sldChg>
      <pc:sldChg chg="del">
        <pc:chgData name="FERRAND Karl (OP)" userId="f83b00f0-b215-47b6-8f86-c4ae3ea907e4" providerId="ADAL" clId="{D2193177-5CB4-489E-8FB6-421669375C50}" dt="2023-05-22T21:27:20.006" v="1037" actId="47"/>
        <pc:sldMkLst>
          <pc:docMk/>
          <pc:sldMk cId="3195883408" sldId="263"/>
        </pc:sldMkLst>
      </pc:sldChg>
      <pc:sldChg chg="add del">
        <pc:chgData name="FERRAND Karl (OP)" userId="f83b00f0-b215-47b6-8f86-c4ae3ea907e4" providerId="ADAL" clId="{D2193177-5CB4-489E-8FB6-421669375C50}" dt="2023-05-22T20:55:41.518" v="144" actId="47"/>
        <pc:sldMkLst>
          <pc:docMk/>
          <pc:sldMk cId="879906716" sldId="264"/>
        </pc:sldMkLst>
      </pc:sldChg>
      <pc:sldChg chg="addSp del mod">
        <pc:chgData name="FERRAND Karl (OP)" userId="f83b00f0-b215-47b6-8f86-c4ae3ea907e4" providerId="ADAL" clId="{D2193177-5CB4-489E-8FB6-421669375C50}" dt="2023-05-22T21:27:21.010" v="1038" actId="47"/>
        <pc:sldMkLst>
          <pc:docMk/>
          <pc:sldMk cId="1100695787" sldId="265"/>
        </pc:sldMkLst>
        <pc:spChg chg="add">
          <ac:chgData name="FERRAND Karl (OP)" userId="f83b00f0-b215-47b6-8f86-c4ae3ea907e4" providerId="ADAL" clId="{D2193177-5CB4-489E-8FB6-421669375C50}" dt="2023-05-22T20:55:03.282" v="132" actId="22"/>
          <ac:spMkLst>
            <pc:docMk/>
            <pc:sldMk cId="1100695787" sldId="265"/>
            <ac:spMk id="22" creationId="{8C537568-F29A-3363-3AA0-AC903702FC0A}"/>
          </ac:spMkLst>
        </pc:spChg>
      </pc:sldChg>
      <pc:sldChg chg="add modTransition">
        <pc:chgData name="FERRAND Karl (OP)" userId="f83b00f0-b215-47b6-8f86-c4ae3ea907e4" providerId="ADAL" clId="{D2193177-5CB4-489E-8FB6-421669375C50}" dt="2023-05-22T21:27:28.498" v="1039"/>
        <pc:sldMkLst>
          <pc:docMk/>
          <pc:sldMk cId="1720771591" sldId="278"/>
        </pc:sldMkLst>
      </pc:sldChg>
      <pc:sldChg chg="addSp modSp add mod modTransition">
        <pc:chgData name="FERRAND Karl (OP)" userId="f83b00f0-b215-47b6-8f86-c4ae3ea907e4" providerId="ADAL" clId="{D2193177-5CB4-489E-8FB6-421669375C50}" dt="2023-05-22T21:42:01.170" v="1110" actId="14100"/>
        <pc:sldMkLst>
          <pc:docMk/>
          <pc:sldMk cId="2663238457" sldId="279"/>
        </pc:sldMkLst>
        <pc:spChg chg="mod">
          <ac:chgData name="FERRAND Karl (OP)" userId="f83b00f0-b215-47b6-8f86-c4ae3ea907e4" providerId="ADAL" clId="{D2193177-5CB4-489E-8FB6-421669375C50}" dt="2023-05-22T20:59:45.626" v="420" actId="20577"/>
          <ac:spMkLst>
            <pc:docMk/>
            <pc:sldMk cId="2663238457" sldId="279"/>
            <ac:spMk id="2" creationId="{8FD0FE2F-D878-5348-A8C1-3021B7884307}"/>
          </ac:spMkLst>
        </pc:spChg>
        <pc:spChg chg="mod">
          <ac:chgData name="FERRAND Karl (OP)" userId="f83b00f0-b215-47b6-8f86-c4ae3ea907e4" providerId="ADAL" clId="{D2193177-5CB4-489E-8FB6-421669375C50}" dt="2023-05-22T21:41:51.066" v="1108" actId="14100"/>
          <ac:spMkLst>
            <pc:docMk/>
            <pc:sldMk cId="2663238457" sldId="279"/>
            <ac:spMk id="3" creationId="{EF6EEC95-EFF6-5E43-A780-F8CE1AED3EA5}"/>
          </ac:spMkLst>
        </pc:spChg>
        <pc:picChg chg="add mod">
          <ac:chgData name="FERRAND Karl (OP)" userId="f83b00f0-b215-47b6-8f86-c4ae3ea907e4" providerId="ADAL" clId="{D2193177-5CB4-489E-8FB6-421669375C50}" dt="2023-05-22T21:42:01.170" v="1110" actId="14100"/>
          <ac:picMkLst>
            <pc:docMk/>
            <pc:sldMk cId="2663238457" sldId="279"/>
            <ac:picMk id="5" creationId="{F1C330FA-07D5-758A-2A5C-DFC7B907531A}"/>
          </ac:picMkLst>
        </pc:picChg>
      </pc:sldChg>
      <pc:sldChg chg="addSp delSp modSp add mod modTransition">
        <pc:chgData name="FERRAND Karl (OP)" userId="f83b00f0-b215-47b6-8f86-c4ae3ea907e4" providerId="ADAL" clId="{D2193177-5CB4-489E-8FB6-421669375C50}" dt="2023-05-22T21:53:32.757" v="1134"/>
        <pc:sldMkLst>
          <pc:docMk/>
          <pc:sldMk cId="2717825042" sldId="280"/>
        </pc:sldMkLst>
        <pc:spChg chg="mod">
          <ac:chgData name="FERRAND Karl (OP)" userId="f83b00f0-b215-47b6-8f86-c4ae3ea907e4" providerId="ADAL" clId="{D2193177-5CB4-489E-8FB6-421669375C50}" dt="2023-05-22T21:05:58.179" v="509" actId="20577"/>
          <ac:spMkLst>
            <pc:docMk/>
            <pc:sldMk cId="2717825042" sldId="280"/>
            <ac:spMk id="2" creationId="{8FD0FE2F-D878-5348-A8C1-3021B7884307}"/>
          </ac:spMkLst>
        </pc:spChg>
        <pc:spChg chg="mod">
          <ac:chgData name="FERRAND Karl (OP)" userId="f83b00f0-b215-47b6-8f86-c4ae3ea907e4" providerId="ADAL" clId="{D2193177-5CB4-489E-8FB6-421669375C50}" dt="2023-05-22T21:53:32.757" v="1134"/>
          <ac:spMkLst>
            <pc:docMk/>
            <pc:sldMk cId="2717825042" sldId="280"/>
            <ac:spMk id="3" creationId="{EF6EEC95-EFF6-5E43-A780-F8CE1AED3EA5}"/>
          </ac:spMkLst>
        </pc:spChg>
        <pc:spChg chg="add del">
          <ac:chgData name="FERRAND Karl (OP)" userId="f83b00f0-b215-47b6-8f86-c4ae3ea907e4" providerId="ADAL" clId="{D2193177-5CB4-489E-8FB6-421669375C50}" dt="2023-05-22T21:07:23.649" v="523" actId="22"/>
          <ac:spMkLst>
            <pc:docMk/>
            <pc:sldMk cId="2717825042" sldId="280"/>
            <ac:spMk id="5" creationId="{CA73BD15-8832-1912-3DED-75178875E4DE}"/>
          </ac:spMkLst>
        </pc:spChg>
        <pc:spChg chg="add mod">
          <ac:chgData name="FERRAND Karl (OP)" userId="f83b00f0-b215-47b6-8f86-c4ae3ea907e4" providerId="ADAL" clId="{D2193177-5CB4-489E-8FB6-421669375C50}" dt="2023-05-22T21:53:09.476" v="1130" actId="1076"/>
          <ac:spMkLst>
            <pc:docMk/>
            <pc:sldMk cId="2717825042" sldId="280"/>
            <ac:spMk id="9" creationId="{13C686AA-AB20-C0EB-7265-FD855DB55EEF}"/>
          </ac:spMkLst>
        </pc:spChg>
        <pc:picChg chg="add mod">
          <ac:chgData name="FERRAND Karl (OP)" userId="f83b00f0-b215-47b6-8f86-c4ae3ea907e4" providerId="ADAL" clId="{D2193177-5CB4-489E-8FB6-421669375C50}" dt="2023-05-22T21:52:29.961" v="1117" actId="14100"/>
          <ac:picMkLst>
            <pc:docMk/>
            <pc:sldMk cId="2717825042" sldId="280"/>
            <ac:picMk id="7" creationId="{070FF2E6-44D7-E799-4CF0-04FEFDA65504}"/>
          </ac:picMkLst>
        </pc:picChg>
      </pc:sldChg>
      <pc:sldChg chg="addSp modSp add mod modTransition">
        <pc:chgData name="FERRAND Karl (OP)" userId="f83b00f0-b215-47b6-8f86-c4ae3ea907e4" providerId="ADAL" clId="{D2193177-5CB4-489E-8FB6-421669375C50}" dt="2023-05-22T22:04:51.883" v="1151" actId="1076"/>
        <pc:sldMkLst>
          <pc:docMk/>
          <pc:sldMk cId="796958966" sldId="281"/>
        </pc:sldMkLst>
        <pc:spChg chg="mod">
          <ac:chgData name="FERRAND Karl (OP)" userId="f83b00f0-b215-47b6-8f86-c4ae3ea907e4" providerId="ADAL" clId="{D2193177-5CB4-489E-8FB6-421669375C50}" dt="2023-05-22T21:07:56.524" v="565" actId="20577"/>
          <ac:spMkLst>
            <pc:docMk/>
            <pc:sldMk cId="796958966" sldId="281"/>
            <ac:spMk id="2" creationId="{8FD0FE2F-D878-5348-A8C1-3021B7884307}"/>
          </ac:spMkLst>
        </pc:spChg>
        <pc:spChg chg="mod">
          <ac:chgData name="FERRAND Karl (OP)" userId="f83b00f0-b215-47b6-8f86-c4ae3ea907e4" providerId="ADAL" clId="{D2193177-5CB4-489E-8FB6-421669375C50}" dt="2023-05-22T21:28:43.897" v="1045" actId="27636"/>
          <ac:spMkLst>
            <pc:docMk/>
            <pc:sldMk cId="796958966" sldId="281"/>
            <ac:spMk id="3" creationId="{EF6EEC95-EFF6-5E43-A780-F8CE1AED3EA5}"/>
          </ac:spMkLst>
        </pc:spChg>
        <pc:picChg chg="add mod">
          <ac:chgData name="FERRAND Karl (OP)" userId="f83b00f0-b215-47b6-8f86-c4ae3ea907e4" providerId="ADAL" clId="{D2193177-5CB4-489E-8FB6-421669375C50}" dt="2023-05-22T22:04:51.883" v="1151" actId="1076"/>
          <ac:picMkLst>
            <pc:docMk/>
            <pc:sldMk cId="796958966" sldId="281"/>
            <ac:picMk id="5" creationId="{34ED534E-C391-50AD-865B-B6F0FB5B2CC9}"/>
          </ac:picMkLst>
        </pc:picChg>
      </pc:sldChg>
      <pc:sldChg chg="addSp delSp modSp add mod modTransition">
        <pc:chgData name="FERRAND Karl (OP)" userId="f83b00f0-b215-47b6-8f86-c4ae3ea907e4" providerId="ADAL" clId="{D2193177-5CB4-489E-8FB6-421669375C50}" dt="2023-05-22T22:17:11.727" v="1185" actId="1076"/>
        <pc:sldMkLst>
          <pc:docMk/>
          <pc:sldMk cId="1671040069" sldId="282"/>
        </pc:sldMkLst>
        <pc:spChg chg="mod">
          <ac:chgData name="FERRAND Karl (OP)" userId="f83b00f0-b215-47b6-8f86-c4ae3ea907e4" providerId="ADAL" clId="{D2193177-5CB4-489E-8FB6-421669375C50}" dt="2023-05-22T21:09:00.181" v="579" actId="20577"/>
          <ac:spMkLst>
            <pc:docMk/>
            <pc:sldMk cId="1671040069" sldId="282"/>
            <ac:spMk id="2" creationId="{8FD0FE2F-D878-5348-A8C1-3021B7884307}"/>
          </ac:spMkLst>
        </pc:spChg>
        <pc:spChg chg="mod">
          <ac:chgData name="FERRAND Karl (OP)" userId="f83b00f0-b215-47b6-8f86-c4ae3ea907e4" providerId="ADAL" clId="{D2193177-5CB4-489E-8FB6-421669375C50}" dt="2023-05-22T21:28:48.414" v="1046" actId="403"/>
          <ac:spMkLst>
            <pc:docMk/>
            <pc:sldMk cId="1671040069" sldId="282"/>
            <ac:spMk id="3" creationId="{EF6EEC95-EFF6-5E43-A780-F8CE1AED3EA5}"/>
          </ac:spMkLst>
        </pc:spChg>
        <pc:spChg chg="add mod">
          <ac:chgData name="FERRAND Karl (OP)" userId="f83b00f0-b215-47b6-8f86-c4ae3ea907e4" providerId="ADAL" clId="{D2193177-5CB4-489E-8FB6-421669375C50}" dt="2023-05-22T22:17:11.727" v="1185" actId="1076"/>
          <ac:spMkLst>
            <pc:docMk/>
            <pc:sldMk cId="1671040069" sldId="282"/>
            <ac:spMk id="9" creationId="{2E007A54-F5F1-FAC5-CD65-B78526C087AA}"/>
          </ac:spMkLst>
        </pc:spChg>
        <pc:picChg chg="add del mod">
          <ac:chgData name="FERRAND Karl (OP)" userId="f83b00f0-b215-47b6-8f86-c4ae3ea907e4" providerId="ADAL" clId="{D2193177-5CB4-489E-8FB6-421669375C50}" dt="2023-05-22T22:13:43.252" v="1158" actId="478"/>
          <ac:picMkLst>
            <pc:docMk/>
            <pc:sldMk cId="1671040069" sldId="282"/>
            <ac:picMk id="5" creationId="{F7536C8E-26D4-A160-2C0A-D924CD72FAFD}"/>
          </ac:picMkLst>
        </pc:picChg>
        <pc:picChg chg="add mod">
          <ac:chgData name="FERRAND Karl (OP)" userId="f83b00f0-b215-47b6-8f86-c4ae3ea907e4" providerId="ADAL" clId="{D2193177-5CB4-489E-8FB6-421669375C50}" dt="2023-05-22T22:16:12.842" v="1165" actId="1076"/>
          <ac:picMkLst>
            <pc:docMk/>
            <pc:sldMk cId="1671040069" sldId="282"/>
            <ac:picMk id="7" creationId="{76B01569-89F9-EFFE-D392-0449EFA61605}"/>
          </ac:picMkLst>
        </pc:picChg>
      </pc:sldChg>
      <pc:sldChg chg="addSp modSp add mod modTransition">
        <pc:chgData name="FERRAND Karl (OP)" userId="f83b00f0-b215-47b6-8f86-c4ae3ea907e4" providerId="ADAL" clId="{D2193177-5CB4-489E-8FB6-421669375C50}" dt="2023-05-22T22:20:52.386" v="1214" actId="1076"/>
        <pc:sldMkLst>
          <pc:docMk/>
          <pc:sldMk cId="1172551464" sldId="283"/>
        </pc:sldMkLst>
        <pc:spChg chg="mod">
          <ac:chgData name="FERRAND Karl (OP)" userId="f83b00f0-b215-47b6-8f86-c4ae3ea907e4" providerId="ADAL" clId="{D2193177-5CB4-489E-8FB6-421669375C50}" dt="2023-05-22T21:11:22.911" v="635" actId="20577"/>
          <ac:spMkLst>
            <pc:docMk/>
            <pc:sldMk cId="1172551464" sldId="283"/>
            <ac:spMk id="2" creationId="{8FD0FE2F-D878-5348-A8C1-3021B7884307}"/>
          </ac:spMkLst>
        </pc:spChg>
        <pc:spChg chg="mod">
          <ac:chgData name="FERRAND Karl (OP)" userId="f83b00f0-b215-47b6-8f86-c4ae3ea907e4" providerId="ADAL" clId="{D2193177-5CB4-489E-8FB6-421669375C50}" dt="2023-05-22T22:19:48.371" v="1198" actId="6549"/>
          <ac:spMkLst>
            <pc:docMk/>
            <pc:sldMk cId="1172551464" sldId="283"/>
            <ac:spMk id="3" creationId="{EF6EEC95-EFF6-5E43-A780-F8CE1AED3EA5}"/>
          </ac:spMkLst>
        </pc:spChg>
        <pc:spChg chg="add mod">
          <ac:chgData name="FERRAND Karl (OP)" userId="f83b00f0-b215-47b6-8f86-c4ae3ea907e4" providerId="ADAL" clId="{D2193177-5CB4-489E-8FB6-421669375C50}" dt="2023-05-22T22:20:36.161" v="1212" actId="1076"/>
          <ac:spMkLst>
            <pc:docMk/>
            <pc:sldMk cId="1172551464" sldId="283"/>
            <ac:spMk id="7" creationId="{529BAFD7-52D4-DC2D-A4D3-A458A29896E6}"/>
          </ac:spMkLst>
        </pc:spChg>
        <pc:picChg chg="add mod">
          <ac:chgData name="FERRAND Karl (OP)" userId="f83b00f0-b215-47b6-8f86-c4ae3ea907e4" providerId="ADAL" clId="{D2193177-5CB4-489E-8FB6-421669375C50}" dt="2023-05-22T22:20:52.386" v="1214" actId="1076"/>
          <ac:picMkLst>
            <pc:docMk/>
            <pc:sldMk cId="1172551464" sldId="283"/>
            <ac:picMk id="5" creationId="{4333929F-6963-8CD2-3736-7B15FE68828A}"/>
          </ac:picMkLst>
        </pc:picChg>
      </pc:sldChg>
      <pc:sldChg chg="modSp add mod modTransition">
        <pc:chgData name="FERRAND Karl (OP)" userId="f83b00f0-b215-47b6-8f86-c4ae3ea907e4" providerId="ADAL" clId="{D2193177-5CB4-489E-8FB6-421669375C50}" dt="2023-05-22T21:28:57.237" v="1047" actId="403"/>
        <pc:sldMkLst>
          <pc:docMk/>
          <pc:sldMk cId="2639736773" sldId="284"/>
        </pc:sldMkLst>
        <pc:spChg chg="mod">
          <ac:chgData name="FERRAND Karl (OP)" userId="f83b00f0-b215-47b6-8f86-c4ae3ea907e4" providerId="ADAL" clId="{D2193177-5CB4-489E-8FB6-421669375C50}" dt="2023-05-22T21:26:48.701" v="1026" actId="20577"/>
          <ac:spMkLst>
            <pc:docMk/>
            <pc:sldMk cId="2639736773" sldId="284"/>
            <ac:spMk id="2" creationId="{8FD0FE2F-D878-5348-A8C1-3021B7884307}"/>
          </ac:spMkLst>
        </pc:spChg>
        <pc:spChg chg="mod">
          <ac:chgData name="FERRAND Karl (OP)" userId="f83b00f0-b215-47b6-8f86-c4ae3ea907e4" providerId="ADAL" clId="{D2193177-5CB4-489E-8FB6-421669375C50}" dt="2023-05-22T21:28:57.237" v="1047" actId="403"/>
          <ac:spMkLst>
            <pc:docMk/>
            <pc:sldMk cId="2639736773" sldId="284"/>
            <ac:spMk id="3" creationId="{EF6EEC95-EFF6-5E43-A780-F8CE1AED3EA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0C33FD-F9F4-D04B-B90E-D7F85EB22596}" type="doc">
      <dgm:prSet loTypeId="urn:microsoft.com/office/officeart/2005/8/layout/hProcess11" loCatId="" qsTypeId="urn:microsoft.com/office/officeart/2005/8/quickstyle/simple1" qsCatId="simple" csTypeId="urn:microsoft.com/office/officeart/2005/8/colors/accent6_2" csCatId="accent6" phldr="1"/>
      <dgm:spPr/>
    </dgm:pt>
    <dgm:pt modelId="{9C67C742-4435-3049-B364-C1055A1D6BE6}">
      <dgm:prSet phldrT="[Text]" phldr="0" custT="1"/>
      <dgm:spPr/>
      <dgm:t>
        <a:bodyPr/>
        <a:lstStyle/>
        <a:p>
          <a:pPr rtl="0"/>
          <a:r>
            <a:rPr lang="en-US" sz="1800" b="1" dirty="0">
              <a:latin typeface="Calibri"/>
            </a:rPr>
            <a:t>Consultation with MS </a:t>
          </a:r>
          <a:br>
            <a:rPr lang="en-US" sz="1800" b="1" dirty="0">
              <a:latin typeface="Calibri"/>
            </a:rPr>
          </a:br>
          <a:r>
            <a:rPr lang="en-US" sz="1800" b="1" dirty="0">
              <a:latin typeface="Calibri"/>
            </a:rPr>
            <a:t>(February- June)</a:t>
          </a:r>
          <a:endParaRPr lang="en-GB" sz="1800" b="1" dirty="0"/>
        </a:p>
      </dgm:t>
    </dgm:pt>
    <dgm:pt modelId="{2FE38106-7603-4640-A512-3241A2AED6CD}" type="parTrans" cxnId="{E4208AC8-DBA3-B040-BB0E-25A94B8C8571}">
      <dgm:prSet/>
      <dgm:spPr/>
      <dgm:t>
        <a:bodyPr/>
        <a:lstStyle/>
        <a:p>
          <a:endParaRPr lang="en-GB"/>
        </a:p>
      </dgm:t>
    </dgm:pt>
    <dgm:pt modelId="{0766B98F-D086-5A46-8A0F-4A278A882E4E}" type="sibTrans" cxnId="{E4208AC8-DBA3-B040-BB0E-25A94B8C8571}">
      <dgm:prSet/>
      <dgm:spPr/>
      <dgm:t>
        <a:bodyPr/>
        <a:lstStyle/>
        <a:p>
          <a:endParaRPr lang="en-GB"/>
        </a:p>
      </dgm:t>
    </dgm:pt>
    <dgm:pt modelId="{221D41E4-BC83-6641-A9A1-2BDD1013FA8D}">
      <dgm:prSet phldrT="[Text]" phldr="0" custT="1"/>
      <dgm:spPr/>
      <dgm:t>
        <a:bodyPr/>
        <a:lstStyle/>
        <a:p>
          <a:pPr rtl="0"/>
          <a:r>
            <a:rPr lang="en-US" sz="1800" b="1">
              <a:latin typeface="Calibri"/>
            </a:rPr>
            <a:t>EC inter-service </a:t>
          </a:r>
          <a:r>
            <a:rPr lang="en-US" sz="1800" b="1" dirty="0">
              <a:latin typeface="Calibri"/>
            </a:rPr>
            <a:t>Consultation </a:t>
          </a:r>
          <a:br>
            <a:rPr lang="en-US" sz="1800" b="1" dirty="0">
              <a:latin typeface="Calibri"/>
            </a:rPr>
          </a:br>
          <a:r>
            <a:rPr lang="en-US" sz="1800" b="1" dirty="0">
              <a:latin typeface="Calibri"/>
            </a:rPr>
            <a:t>(June – July)</a:t>
          </a:r>
          <a:endParaRPr lang="en-US" sz="1800" b="1" dirty="0"/>
        </a:p>
      </dgm:t>
    </dgm:pt>
    <dgm:pt modelId="{77800A4A-44EE-2A46-B7AB-513A1DAA1BBA}" type="parTrans" cxnId="{E7B0EB34-0A9F-4D46-8071-5726D32475D6}">
      <dgm:prSet/>
      <dgm:spPr/>
      <dgm:t>
        <a:bodyPr/>
        <a:lstStyle/>
        <a:p>
          <a:endParaRPr lang="en-GB"/>
        </a:p>
      </dgm:t>
    </dgm:pt>
    <dgm:pt modelId="{624A51A8-DC3D-9A4C-A1E2-05D918642E91}" type="sibTrans" cxnId="{E7B0EB34-0A9F-4D46-8071-5726D32475D6}">
      <dgm:prSet/>
      <dgm:spPr/>
      <dgm:t>
        <a:bodyPr/>
        <a:lstStyle/>
        <a:p>
          <a:endParaRPr lang="en-GB"/>
        </a:p>
      </dgm:t>
    </dgm:pt>
    <dgm:pt modelId="{E1B8EC20-0CE4-6F4C-ACC8-564836376B1B}">
      <dgm:prSet phldrT="[Text]" phldr="0" custT="1"/>
      <dgm:spPr/>
      <dgm:t>
        <a:bodyPr/>
        <a:lstStyle/>
        <a:p>
          <a:pPr rtl="0"/>
          <a:r>
            <a:rPr lang="en-US" sz="1800" b="1" dirty="0">
              <a:latin typeface="Calibri"/>
            </a:rPr>
            <a:t>Public Consultation </a:t>
          </a:r>
          <a:br>
            <a:rPr lang="en-US" sz="1800" b="1" dirty="0">
              <a:latin typeface="Calibri"/>
            </a:rPr>
          </a:br>
          <a:r>
            <a:rPr lang="en-US" sz="1800" b="1" dirty="0">
              <a:latin typeface="Calibri"/>
            </a:rPr>
            <a:t>(July - August)</a:t>
          </a:r>
          <a:endParaRPr lang="en-US" sz="1800" b="1" dirty="0"/>
        </a:p>
      </dgm:t>
    </dgm:pt>
    <dgm:pt modelId="{97812C62-46E2-BF4A-8B9E-014DC4097FED}" type="parTrans" cxnId="{E2D19E8D-451E-804D-AAD3-F9BA459420DF}">
      <dgm:prSet/>
      <dgm:spPr/>
      <dgm:t>
        <a:bodyPr/>
        <a:lstStyle/>
        <a:p>
          <a:endParaRPr lang="en-GB"/>
        </a:p>
      </dgm:t>
    </dgm:pt>
    <dgm:pt modelId="{5408482F-3868-C54C-81A1-2793F3B57586}" type="sibTrans" cxnId="{E2D19E8D-451E-804D-AAD3-F9BA459420DF}">
      <dgm:prSet/>
      <dgm:spPr/>
      <dgm:t>
        <a:bodyPr/>
        <a:lstStyle/>
        <a:p>
          <a:endParaRPr lang="en-GB"/>
        </a:p>
      </dgm:t>
    </dgm:pt>
    <dgm:pt modelId="{D79DDF17-CA82-3D44-99DE-1B7C4927D690}">
      <dgm:prSet phldr="0" custT="1"/>
      <dgm:spPr/>
      <dgm:t>
        <a:bodyPr/>
        <a:lstStyle/>
        <a:p>
          <a:pPr rtl="0"/>
          <a:r>
            <a:rPr lang="en-US" sz="1800" b="1">
              <a:latin typeface="Calibri"/>
            </a:rPr>
            <a:t>MS Comitology </a:t>
          </a:r>
          <a:r>
            <a:rPr lang="en-US" sz="1800" b="1" dirty="0">
              <a:latin typeface="Calibri"/>
            </a:rPr>
            <a:t>meeting (September/</a:t>
          </a:r>
          <a:br>
            <a:rPr lang="en-US" sz="1800" b="1" dirty="0">
              <a:latin typeface="Calibri"/>
            </a:rPr>
          </a:br>
          <a:r>
            <a:rPr lang="en-US" sz="1800" b="1" dirty="0">
              <a:latin typeface="Calibri"/>
            </a:rPr>
            <a:t>October)</a:t>
          </a:r>
        </a:p>
      </dgm:t>
    </dgm:pt>
    <dgm:pt modelId="{489FB97F-27E3-464D-8227-4CD0BEE2F9EC}" type="parTrans" cxnId="{88D03256-235A-BF47-BC94-C24667421743}">
      <dgm:prSet/>
      <dgm:spPr/>
      <dgm:t>
        <a:bodyPr/>
        <a:lstStyle/>
        <a:p>
          <a:endParaRPr lang="en-GB"/>
        </a:p>
      </dgm:t>
    </dgm:pt>
    <dgm:pt modelId="{20CD3F7F-6B68-1D4B-823E-EB5DF30098B4}" type="sibTrans" cxnId="{88D03256-235A-BF47-BC94-C24667421743}">
      <dgm:prSet/>
      <dgm:spPr/>
      <dgm:t>
        <a:bodyPr/>
        <a:lstStyle/>
        <a:p>
          <a:endParaRPr lang="en-GB"/>
        </a:p>
      </dgm:t>
    </dgm:pt>
    <dgm:pt modelId="{8FBC6892-EC6F-0E41-9C40-81E253C8A097}">
      <dgm:prSet phldr="0" custT="1"/>
      <dgm:spPr/>
      <dgm:t>
        <a:bodyPr/>
        <a:lstStyle/>
        <a:p>
          <a:pPr rtl="0"/>
          <a:r>
            <a:rPr lang="en-US" sz="1800" b="1" dirty="0">
              <a:latin typeface="Calibri"/>
            </a:rPr>
            <a:t>Adoption of the new amendment </a:t>
          </a:r>
          <a:br>
            <a:rPr lang="en-US" sz="1800" b="1" dirty="0">
              <a:latin typeface="Calibri"/>
            </a:rPr>
          </a:br>
          <a:r>
            <a:rPr lang="en-US" sz="1800" b="1" dirty="0">
              <a:latin typeface="Calibri"/>
            </a:rPr>
            <a:t>(Q4 2023) </a:t>
          </a:r>
          <a:endParaRPr lang="en-US" sz="1800" b="1" dirty="0"/>
        </a:p>
      </dgm:t>
    </dgm:pt>
    <dgm:pt modelId="{3C102A63-509C-E649-8BAD-3FBED1BD7D2A}" type="parTrans" cxnId="{57045124-B35C-FC4F-91C7-712568876E0B}">
      <dgm:prSet/>
      <dgm:spPr/>
      <dgm:t>
        <a:bodyPr/>
        <a:lstStyle/>
        <a:p>
          <a:endParaRPr lang="en-GB"/>
        </a:p>
      </dgm:t>
    </dgm:pt>
    <dgm:pt modelId="{34E27343-5A14-1449-B14F-3FB23BC0F2EF}" type="sibTrans" cxnId="{57045124-B35C-FC4F-91C7-712568876E0B}">
      <dgm:prSet/>
      <dgm:spPr/>
      <dgm:t>
        <a:bodyPr/>
        <a:lstStyle/>
        <a:p>
          <a:endParaRPr lang="en-GB"/>
        </a:p>
      </dgm:t>
    </dgm:pt>
    <dgm:pt modelId="{E298292F-B489-A042-8DA0-85185098AF83}">
      <dgm:prSet phldr="0" custT="1"/>
      <dgm:spPr/>
      <dgm:t>
        <a:bodyPr/>
        <a:lstStyle/>
        <a:p>
          <a:pPr rtl="0"/>
          <a:r>
            <a:rPr lang="en-US" sz="1800" b="1">
              <a:solidFill>
                <a:srgbClr val="FF0000"/>
              </a:solidFill>
            </a:rPr>
            <a:t>Start transition period (Q2 2024)</a:t>
          </a:r>
          <a:endParaRPr lang="en-US" sz="1800" b="1" dirty="0">
            <a:solidFill>
              <a:srgbClr val="FF0000"/>
            </a:solidFill>
          </a:endParaRPr>
        </a:p>
      </dgm:t>
    </dgm:pt>
    <dgm:pt modelId="{F3E8BD60-B26F-9141-AE91-16A86EA94A63}" type="parTrans" cxnId="{CFD1D75A-FF7B-F549-AD54-D28ADC78AF2F}">
      <dgm:prSet/>
      <dgm:spPr/>
      <dgm:t>
        <a:bodyPr/>
        <a:lstStyle/>
        <a:p>
          <a:endParaRPr lang="en-GB"/>
        </a:p>
      </dgm:t>
    </dgm:pt>
    <dgm:pt modelId="{008512DE-9FCA-354E-B0A2-2969BA9A7654}" type="sibTrans" cxnId="{CFD1D75A-FF7B-F549-AD54-D28ADC78AF2F}">
      <dgm:prSet/>
      <dgm:spPr/>
      <dgm:t>
        <a:bodyPr/>
        <a:lstStyle/>
        <a:p>
          <a:endParaRPr lang="en-GB"/>
        </a:p>
      </dgm:t>
    </dgm:pt>
    <dgm:pt modelId="{3EDE6F6D-796B-0E46-9D1E-03A375AF7195}" type="pres">
      <dgm:prSet presAssocID="{2D0C33FD-F9F4-D04B-B90E-D7F85EB22596}" presName="Name0" presStyleCnt="0">
        <dgm:presLayoutVars>
          <dgm:dir/>
          <dgm:resizeHandles val="exact"/>
        </dgm:presLayoutVars>
      </dgm:prSet>
      <dgm:spPr/>
    </dgm:pt>
    <dgm:pt modelId="{6168E662-1498-E54C-A022-42E58E7419E9}" type="pres">
      <dgm:prSet presAssocID="{2D0C33FD-F9F4-D04B-B90E-D7F85EB22596}" presName="arrow" presStyleLbl="bgShp" presStyleIdx="0" presStyleCnt="1"/>
      <dgm:spPr/>
    </dgm:pt>
    <dgm:pt modelId="{8A96D904-BA5F-9944-B732-E4911230A8B3}" type="pres">
      <dgm:prSet presAssocID="{2D0C33FD-F9F4-D04B-B90E-D7F85EB22596}" presName="points" presStyleCnt="0"/>
      <dgm:spPr/>
    </dgm:pt>
    <dgm:pt modelId="{462B4933-B38A-8D47-93A6-2B96525F29FC}" type="pres">
      <dgm:prSet presAssocID="{9C67C742-4435-3049-B364-C1055A1D6BE6}" presName="compositeA" presStyleCnt="0"/>
      <dgm:spPr/>
    </dgm:pt>
    <dgm:pt modelId="{29A51FED-0EEA-D14C-BC55-544EC5CA3B53}" type="pres">
      <dgm:prSet presAssocID="{9C67C742-4435-3049-B364-C1055A1D6BE6}" presName="textA" presStyleLbl="revTx" presStyleIdx="0" presStyleCnt="6">
        <dgm:presLayoutVars>
          <dgm:bulletEnabled val="1"/>
        </dgm:presLayoutVars>
      </dgm:prSet>
      <dgm:spPr/>
    </dgm:pt>
    <dgm:pt modelId="{A512A592-E37B-B240-A983-99AC29EA5CA0}" type="pres">
      <dgm:prSet presAssocID="{9C67C742-4435-3049-B364-C1055A1D6BE6}" presName="circleA" presStyleLbl="node1" presStyleIdx="0" presStyleCnt="6"/>
      <dgm:spPr/>
    </dgm:pt>
    <dgm:pt modelId="{B1497BA8-1449-0047-AF86-7310D57F33E0}" type="pres">
      <dgm:prSet presAssocID="{9C67C742-4435-3049-B364-C1055A1D6BE6}" presName="spaceA" presStyleCnt="0"/>
      <dgm:spPr/>
    </dgm:pt>
    <dgm:pt modelId="{6C16223D-4678-5D4C-8E62-ADB05F35B69A}" type="pres">
      <dgm:prSet presAssocID="{0766B98F-D086-5A46-8A0F-4A278A882E4E}" presName="space" presStyleCnt="0"/>
      <dgm:spPr/>
    </dgm:pt>
    <dgm:pt modelId="{783CF6C7-21F5-3540-8E3A-075AF8F9F6AC}" type="pres">
      <dgm:prSet presAssocID="{221D41E4-BC83-6641-A9A1-2BDD1013FA8D}" presName="compositeB" presStyleCnt="0"/>
      <dgm:spPr/>
    </dgm:pt>
    <dgm:pt modelId="{931B52EF-BD0E-5642-A90D-A4482533AD02}" type="pres">
      <dgm:prSet presAssocID="{221D41E4-BC83-6641-A9A1-2BDD1013FA8D}" presName="textB" presStyleLbl="revTx" presStyleIdx="1" presStyleCnt="6">
        <dgm:presLayoutVars>
          <dgm:bulletEnabled val="1"/>
        </dgm:presLayoutVars>
      </dgm:prSet>
      <dgm:spPr/>
    </dgm:pt>
    <dgm:pt modelId="{711A7BCC-8220-584B-BE08-742B754478DD}" type="pres">
      <dgm:prSet presAssocID="{221D41E4-BC83-6641-A9A1-2BDD1013FA8D}" presName="circleB" presStyleLbl="node1" presStyleIdx="1" presStyleCnt="6"/>
      <dgm:spPr/>
    </dgm:pt>
    <dgm:pt modelId="{65188C55-CCAC-EB4B-8118-85A1C9642AC3}" type="pres">
      <dgm:prSet presAssocID="{221D41E4-BC83-6641-A9A1-2BDD1013FA8D}" presName="spaceB" presStyleCnt="0"/>
      <dgm:spPr/>
    </dgm:pt>
    <dgm:pt modelId="{FF5140A1-7E08-BC4A-8D66-BD7E8864E1E1}" type="pres">
      <dgm:prSet presAssocID="{624A51A8-DC3D-9A4C-A1E2-05D918642E91}" presName="space" presStyleCnt="0"/>
      <dgm:spPr/>
    </dgm:pt>
    <dgm:pt modelId="{B64FF678-8EAA-6F43-BAC9-CB59B8DA94AB}" type="pres">
      <dgm:prSet presAssocID="{E1B8EC20-0CE4-6F4C-ACC8-564836376B1B}" presName="compositeA" presStyleCnt="0"/>
      <dgm:spPr/>
    </dgm:pt>
    <dgm:pt modelId="{721455B8-0F20-1946-8999-F48FAC802B5C}" type="pres">
      <dgm:prSet presAssocID="{E1B8EC20-0CE4-6F4C-ACC8-564836376B1B}" presName="textA" presStyleLbl="revTx" presStyleIdx="2" presStyleCnt="6">
        <dgm:presLayoutVars>
          <dgm:bulletEnabled val="1"/>
        </dgm:presLayoutVars>
      </dgm:prSet>
      <dgm:spPr/>
    </dgm:pt>
    <dgm:pt modelId="{30DC6D4F-D44B-1748-A49B-2C997CF98F06}" type="pres">
      <dgm:prSet presAssocID="{E1B8EC20-0CE4-6F4C-ACC8-564836376B1B}" presName="circleA" presStyleLbl="node1" presStyleIdx="2" presStyleCnt="6"/>
      <dgm:spPr/>
    </dgm:pt>
    <dgm:pt modelId="{9068AAD4-41A2-E24D-B9FA-F67D8FF24AC3}" type="pres">
      <dgm:prSet presAssocID="{E1B8EC20-0CE4-6F4C-ACC8-564836376B1B}" presName="spaceA" presStyleCnt="0"/>
      <dgm:spPr/>
    </dgm:pt>
    <dgm:pt modelId="{1A61844B-FA44-AA4D-83E1-5D1BA249FDDB}" type="pres">
      <dgm:prSet presAssocID="{5408482F-3868-C54C-81A1-2793F3B57586}" presName="space" presStyleCnt="0"/>
      <dgm:spPr/>
    </dgm:pt>
    <dgm:pt modelId="{23BEDFA9-495E-F34E-BD94-DE31E9733ECF}" type="pres">
      <dgm:prSet presAssocID="{D79DDF17-CA82-3D44-99DE-1B7C4927D690}" presName="compositeB" presStyleCnt="0"/>
      <dgm:spPr/>
    </dgm:pt>
    <dgm:pt modelId="{288AB20C-44A6-2D4F-B959-5CF98D7E72EB}" type="pres">
      <dgm:prSet presAssocID="{D79DDF17-CA82-3D44-99DE-1B7C4927D690}" presName="textB" presStyleLbl="revTx" presStyleIdx="3" presStyleCnt="6">
        <dgm:presLayoutVars>
          <dgm:bulletEnabled val="1"/>
        </dgm:presLayoutVars>
      </dgm:prSet>
      <dgm:spPr/>
    </dgm:pt>
    <dgm:pt modelId="{87A6EEF2-0CEF-3A4A-BF1A-F536FE98C0E9}" type="pres">
      <dgm:prSet presAssocID="{D79DDF17-CA82-3D44-99DE-1B7C4927D690}" presName="circleB" presStyleLbl="node1" presStyleIdx="3" presStyleCnt="6"/>
      <dgm:spPr/>
    </dgm:pt>
    <dgm:pt modelId="{CB8CBF37-4B30-7646-A674-0CCAC2401982}" type="pres">
      <dgm:prSet presAssocID="{D79DDF17-CA82-3D44-99DE-1B7C4927D690}" presName="spaceB" presStyleCnt="0"/>
      <dgm:spPr/>
    </dgm:pt>
    <dgm:pt modelId="{4C14CBB4-9C4F-7D48-9A91-B89E8DEA8221}" type="pres">
      <dgm:prSet presAssocID="{20CD3F7F-6B68-1D4B-823E-EB5DF30098B4}" presName="space" presStyleCnt="0"/>
      <dgm:spPr/>
    </dgm:pt>
    <dgm:pt modelId="{21635F20-F214-6641-9AF3-4B60B3FC35AE}" type="pres">
      <dgm:prSet presAssocID="{8FBC6892-EC6F-0E41-9C40-81E253C8A097}" presName="compositeA" presStyleCnt="0"/>
      <dgm:spPr/>
    </dgm:pt>
    <dgm:pt modelId="{3C929365-26DE-884A-A7CD-5D58577CA926}" type="pres">
      <dgm:prSet presAssocID="{8FBC6892-EC6F-0E41-9C40-81E253C8A097}" presName="textA" presStyleLbl="revTx" presStyleIdx="4" presStyleCnt="6" custLinFactNeighborY="347">
        <dgm:presLayoutVars>
          <dgm:bulletEnabled val="1"/>
        </dgm:presLayoutVars>
      </dgm:prSet>
      <dgm:spPr/>
    </dgm:pt>
    <dgm:pt modelId="{239F6E60-FAE2-3E4F-BEE1-B3E0B863848C}" type="pres">
      <dgm:prSet presAssocID="{8FBC6892-EC6F-0E41-9C40-81E253C8A097}" presName="circleA" presStyleLbl="node1" presStyleIdx="4" presStyleCnt="6"/>
      <dgm:spPr/>
    </dgm:pt>
    <dgm:pt modelId="{90D67BB2-AFCF-3449-8B6D-96A71889EAA9}" type="pres">
      <dgm:prSet presAssocID="{8FBC6892-EC6F-0E41-9C40-81E253C8A097}" presName="spaceA" presStyleCnt="0"/>
      <dgm:spPr/>
    </dgm:pt>
    <dgm:pt modelId="{FE20A3AF-3764-FD42-8C6A-BB8FCF1ECD5F}" type="pres">
      <dgm:prSet presAssocID="{34E27343-5A14-1449-B14F-3FB23BC0F2EF}" presName="space" presStyleCnt="0"/>
      <dgm:spPr/>
    </dgm:pt>
    <dgm:pt modelId="{CC3E8D0F-F16D-AE47-AB6A-663DC19F679C}" type="pres">
      <dgm:prSet presAssocID="{E298292F-B489-A042-8DA0-85185098AF83}" presName="compositeB" presStyleCnt="0"/>
      <dgm:spPr/>
    </dgm:pt>
    <dgm:pt modelId="{90A76C4D-F057-664B-8489-5F42C4938E6E}" type="pres">
      <dgm:prSet presAssocID="{E298292F-B489-A042-8DA0-85185098AF83}" presName="textB" presStyleLbl="revTx" presStyleIdx="5" presStyleCnt="6" custScaleX="91807">
        <dgm:presLayoutVars>
          <dgm:bulletEnabled val="1"/>
        </dgm:presLayoutVars>
      </dgm:prSet>
      <dgm:spPr/>
    </dgm:pt>
    <dgm:pt modelId="{63DB0643-6873-EC46-9983-DD2406BF7212}" type="pres">
      <dgm:prSet presAssocID="{E298292F-B489-A042-8DA0-85185098AF83}" presName="circleB" presStyleLbl="node1" presStyleIdx="5" presStyleCnt="6"/>
      <dgm:spPr>
        <a:solidFill>
          <a:srgbClr val="FF0000"/>
        </a:solidFill>
      </dgm:spPr>
    </dgm:pt>
    <dgm:pt modelId="{9045B1CF-864C-6B47-8167-1218FE72A1F8}" type="pres">
      <dgm:prSet presAssocID="{E298292F-B489-A042-8DA0-85185098AF83}" presName="spaceB" presStyleCnt="0"/>
      <dgm:spPr/>
    </dgm:pt>
  </dgm:ptLst>
  <dgm:cxnLst>
    <dgm:cxn modelId="{3ED95616-39B6-1A4B-98A3-D5C064669EA1}" type="presOf" srcId="{D79DDF17-CA82-3D44-99DE-1B7C4927D690}" destId="{288AB20C-44A6-2D4F-B959-5CF98D7E72EB}" srcOrd="0" destOrd="0" presId="urn:microsoft.com/office/officeart/2005/8/layout/hProcess11"/>
    <dgm:cxn modelId="{1C87E223-6BB1-8E4A-AAC2-5AA851FC9373}" type="presOf" srcId="{E298292F-B489-A042-8DA0-85185098AF83}" destId="{90A76C4D-F057-664B-8489-5F42C4938E6E}" srcOrd="0" destOrd="0" presId="urn:microsoft.com/office/officeart/2005/8/layout/hProcess11"/>
    <dgm:cxn modelId="{57045124-B35C-FC4F-91C7-712568876E0B}" srcId="{2D0C33FD-F9F4-D04B-B90E-D7F85EB22596}" destId="{8FBC6892-EC6F-0E41-9C40-81E253C8A097}" srcOrd="4" destOrd="0" parTransId="{3C102A63-509C-E649-8BAD-3FBED1BD7D2A}" sibTransId="{34E27343-5A14-1449-B14F-3FB23BC0F2EF}"/>
    <dgm:cxn modelId="{E7B0EB34-0A9F-4D46-8071-5726D32475D6}" srcId="{2D0C33FD-F9F4-D04B-B90E-D7F85EB22596}" destId="{221D41E4-BC83-6641-A9A1-2BDD1013FA8D}" srcOrd="1" destOrd="0" parTransId="{77800A4A-44EE-2A46-B7AB-513A1DAA1BBA}" sibTransId="{624A51A8-DC3D-9A4C-A1E2-05D918642E91}"/>
    <dgm:cxn modelId="{88D03256-235A-BF47-BC94-C24667421743}" srcId="{2D0C33FD-F9F4-D04B-B90E-D7F85EB22596}" destId="{D79DDF17-CA82-3D44-99DE-1B7C4927D690}" srcOrd="3" destOrd="0" parTransId="{489FB97F-27E3-464D-8227-4CD0BEE2F9EC}" sibTransId="{20CD3F7F-6B68-1D4B-823E-EB5DF30098B4}"/>
    <dgm:cxn modelId="{C7927B79-33F9-FA48-B914-8DB6BDDE42F5}" type="presOf" srcId="{221D41E4-BC83-6641-A9A1-2BDD1013FA8D}" destId="{931B52EF-BD0E-5642-A90D-A4482533AD02}" srcOrd="0" destOrd="0" presId="urn:microsoft.com/office/officeart/2005/8/layout/hProcess11"/>
    <dgm:cxn modelId="{CFD1D75A-FF7B-F549-AD54-D28ADC78AF2F}" srcId="{2D0C33FD-F9F4-D04B-B90E-D7F85EB22596}" destId="{E298292F-B489-A042-8DA0-85185098AF83}" srcOrd="5" destOrd="0" parTransId="{F3E8BD60-B26F-9141-AE91-16A86EA94A63}" sibTransId="{008512DE-9FCA-354E-B0A2-2969BA9A7654}"/>
    <dgm:cxn modelId="{E2D19E8D-451E-804D-AAD3-F9BA459420DF}" srcId="{2D0C33FD-F9F4-D04B-B90E-D7F85EB22596}" destId="{E1B8EC20-0CE4-6F4C-ACC8-564836376B1B}" srcOrd="2" destOrd="0" parTransId="{97812C62-46E2-BF4A-8B9E-014DC4097FED}" sibTransId="{5408482F-3868-C54C-81A1-2793F3B57586}"/>
    <dgm:cxn modelId="{08232E9A-DC7A-E543-9F62-51379C744F5C}" type="presOf" srcId="{2D0C33FD-F9F4-D04B-B90E-D7F85EB22596}" destId="{3EDE6F6D-796B-0E46-9D1E-03A375AF7195}" srcOrd="0" destOrd="0" presId="urn:microsoft.com/office/officeart/2005/8/layout/hProcess11"/>
    <dgm:cxn modelId="{C942379C-7927-6B43-92EA-315299F34730}" type="presOf" srcId="{E1B8EC20-0CE4-6F4C-ACC8-564836376B1B}" destId="{721455B8-0F20-1946-8999-F48FAC802B5C}" srcOrd="0" destOrd="0" presId="urn:microsoft.com/office/officeart/2005/8/layout/hProcess11"/>
    <dgm:cxn modelId="{E4208AC8-DBA3-B040-BB0E-25A94B8C8571}" srcId="{2D0C33FD-F9F4-D04B-B90E-D7F85EB22596}" destId="{9C67C742-4435-3049-B364-C1055A1D6BE6}" srcOrd="0" destOrd="0" parTransId="{2FE38106-7603-4640-A512-3241A2AED6CD}" sibTransId="{0766B98F-D086-5A46-8A0F-4A278A882E4E}"/>
    <dgm:cxn modelId="{8D1691EB-C760-D541-B9AC-83413C81A4C5}" type="presOf" srcId="{9C67C742-4435-3049-B364-C1055A1D6BE6}" destId="{29A51FED-0EEA-D14C-BC55-544EC5CA3B53}" srcOrd="0" destOrd="0" presId="urn:microsoft.com/office/officeart/2005/8/layout/hProcess11"/>
    <dgm:cxn modelId="{2CE720EF-89BA-B945-A297-75CC9F4158D2}" type="presOf" srcId="{8FBC6892-EC6F-0E41-9C40-81E253C8A097}" destId="{3C929365-26DE-884A-A7CD-5D58577CA926}" srcOrd="0" destOrd="0" presId="urn:microsoft.com/office/officeart/2005/8/layout/hProcess11"/>
    <dgm:cxn modelId="{134719BB-4DE3-0C4E-921C-3B26DC767A50}" type="presParOf" srcId="{3EDE6F6D-796B-0E46-9D1E-03A375AF7195}" destId="{6168E662-1498-E54C-A022-42E58E7419E9}" srcOrd="0" destOrd="0" presId="urn:microsoft.com/office/officeart/2005/8/layout/hProcess11"/>
    <dgm:cxn modelId="{A91EA1A4-9C9E-574A-A046-4525BFAA599C}" type="presParOf" srcId="{3EDE6F6D-796B-0E46-9D1E-03A375AF7195}" destId="{8A96D904-BA5F-9944-B732-E4911230A8B3}" srcOrd="1" destOrd="0" presId="urn:microsoft.com/office/officeart/2005/8/layout/hProcess11"/>
    <dgm:cxn modelId="{8380755E-A495-614D-BF1A-21BB732F0BD7}" type="presParOf" srcId="{8A96D904-BA5F-9944-B732-E4911230A8B3}" destId="{462B4933-B38A-8D47-93A6-2B96525F29FC}" srcOrd="0" destOrd="0" presId="urn:microsoft.com/office/officeart/2005/8/layout/hProcess11"/>
    <dgm:cxn modelId="{8CF6C9AF-F038-B54E-AC98-18F6334FFD83}" type="presParOf" srcId="{462B4933-B38A-8D47-93A6-2B96525F29FC}" destId="{29A51FED-0EEA-D14C-BC55-544EC5CA3B53}" srcOrd="0" destOrd="0" presId="urn:microsoft.com/office/officeart/2005/8/layout/hProcess11"/>
    <dgm:cxn modelId="{6544708C-6995-7644-835A-E0BB6ED793C8}" type="presParOf" srcId="{462B4933-B38A-8D47-93A6-2B96525F29FC}" destId="{A512A592-E37B-B240-A983-99AC29EA5CA0}" srcOrd="1" destOrd="0" presId="urn:microsoft.com/office/officeart/2005/8/layout/hProcess11"/>
    <dgm:cxn modelId="{84804A52-55E4-D540-AADC-393706A8DA85}" type="presParOf" srcId="{462B4933-B38A-8D47-93A6-2B96525F29FC}" destId="{B1497BA8-1449-0047-AF86-7310D57F33E0}" srcOrd="2" destOrd="0" presId="urn:microsoft.com/office/officeart/2005/8/layout/hProcess11"/>
    <dgm:cxn modelId="{9995DF54-FBAA-B743-A04B-764CE8464354}" type="presParOf" srcId="{8A96D904-BA5F-9944-B732-E4911230A8B3}" destId="{6C16223D-4678-5D4C-8E62-ADB05F35B69A}" srcOrd="1" destOrd="0" presId="urn:microsoft.com/office/officeart/2005/8/layout/hProcess11"/>
    <dgm:cxn modelId="{8FEBC48E-A7A4-FB4C-8EC5-9B26B59980DD}" type="presParOf" srcId="{8A96D904-BA5F-9944-B732-E4911230A8B3}" destId="{783CF6C7-21F5-3540-8E3A-075AF8F9F6AC}" srcOrd="2" destOrd="0" presId="urn:microsoft.com/office/officeart/2005/8/layout/hProcess11"/>
    <dgm:cxn modelId="{EC2D878E-A78F-404B-A868-BF8E7C82EB02}" type="presParOf" srcId="{783CF6C7-21F5-3540-8E3A-075AF8F9F6AC}" destId="{931B52EF-BD0E-5642-A90D-A4482533AD02}" srcOrd="0" destOrd="0" presId="urn:microsoft.com/office/officeart/2005/8/layout/hProcess11"/>
    <dgm:cxn modelId="{2E9EA7FC-C028-B54A-BC04-4C82087E75AA}" type="presParOf" srcId="{783CF6C7-21F5-3540-8E3A-075AF8F9F6AC}" destId="{711A7BCC-8220-584B-BE08-742B754478DD}" srcOrd="1" destOrd="0" presId="urn:microsoft.com/office/officeart/2005/8/layout/hProcess11"/>
    <dgm:cxn modelId="{E08FD78F-2AA0-A046-8946-4F8D724D6C48}" type="presParOf" srcId="{783CF6C7-21F5-3540-8E3A-075AF8F9F6AC}" destId="{65188C55-CCAC-EB4B-8118-85A1C9642AC3}" srcOrd="2" destOrd="0" presId="urn:microsoft.com/office/officeart/2005/8/layout/hProcess11"/>
    <dgm:cxn modelId="{DB7CA1FF-4233-0743-A4DB-12E1D54A4336}" type="presParOf" srcId="{8A96D904-BA5F-9944-B732-E4911230A8B3}" destId="{FF5140A1-7E08-BC4A-8D66-BD7E8864E1E1}" srcOrd="3" destOrd="0" presId="urn:microsoft.com/office/officeart/2005/8/layout/hProcess11"/>
    <dgm:cxn modelId="{B1EBEDBD-1458-1D42-B7B7-43F81518024D}" type="presParOf" srcId="{8A96D904-BA5F-9944-B732-E4911230A8B3}" destId="{B64FF678-8EAA-6F43-BAC9-CB59B8DA94AB}" srcOrd="4" destOrd="0" presId="urn:microsoft.com/office/officeart/2005/8/layout/hProcess11"/>
    <dgm:cxn modelId="{6AF2E1F5-29E8-534C-B3C6-14BEF1F14642}" type="presParOf" srcId="{B64FF678-8EAA-6F43-BAC9-CB59B8DA94AB}" destId="{721455B8-0F20-1946-8999-F48FAC802B5C}" srcOrd="0" destOrd="0" presId="urn:microsoft.com/office/officeart/2005/8/layout/hProcess11"/>
    <dgm:cxn modelId="{6DA1D73A-5893-C141-81C7-39F1C9FEA211}" type="presParOf" srcId="{B64FF678-8EAA-6F43-BAC9-CB59B8DA94AB}" destId="{30DC6D4F-D44B-1748-A49B-2C997CF98F06}" srcOrd="1" destOrd="0" presId="urn:microsoft.com/office/officeart/2005/8/layout/hProcess11"/>
    <dgm:cxn modelId="{CBB05C9C-FE10-F74D-8613-CFEB5DE92DB9}" type="presParOf" srcId="{B64FF678-8EAA-6F43-BAC9-CB59B8DA94AB}" destId="{9068AAD4-41A2-E24D-B9FA-F67D8FF24AC3}" srcOrd="2" destOrd="0" presId="urn:microsoft.com/office/officeart/2005/8/layout/hProcess11"/>
    <dgm:cxn modelId="{FABB8646-A79E-5749-81C9-96AAFC697B8B}" type="presParOf" srcId="{8A96D904-BA5F-9944-B732-E4911230A8B3}" destId="{1A61844B-FA44-AA4D-83E1-5D1BA249FDDB}" srcOrd="5" destOrd="0" presId="urn:microsoft.com/office/officeart/2005/8/layout/hProcess11"/>
    <dgm:cxn modelId="{84A3340C-6BA7-2643-B59D-B643711DF1E9}" type="presParOf" srcId="{8A96D904-BA5F-9944-B732-E4911230A8B3}" destId="{23BEDFA9-495E-F34E-BD94-DE31E9733ECF}" srcOrd="6" destOrd="0" presId="urn:microsoft.com/office/officeart/2005/8/layout/hProcess11"/>
    <dgm:cxn modelId="{86164070-BEE1-E94C-96DD-34A6B13B29F9}" type="presParOf" srcId="{23BEDFA9-495E-F34E-BD94-DE31E9733ECF}" destId="{288AB20C-44A6-2D4F-B959-5CF98D7E72EB}" srcOrd="0" destOrd="0" presId="urn:microsoft.com/office/officeart/2005/8/layout/hProcess11"/>
    <dgm:cxn modelId="{0E260550-2F83-CF40-BACD-49748F8CD1B2}" type="presParOf" srcId="{23BEDFA9-495E-F34E-BD94-DE31E9733ECF}" destId="{87A6EEF2-0CEF-3A4A-BF1A-F536FE98C0E9}" srcOrd="1" destOrd="0" presId="urn:microsoft.com/office/officeart/2005/8/layout/hProcess11"/>
    <dgm:cxn modelId="{3DFEDB6E-7BD7-FE40-AA85-9532CD4D9FD8}" type="presParOf" srcId="{23BEDFA9-495E-F34E-BD94-DE31E9733ECF}" destId="{CB8CBF37-4B30-7646-A674-0CCAC2401982}" srcOrd="2" destOrd="0" presId="urn:microsoft.com/office/officeart/2005/8/layout/hProcess11"/>
    <dgm:cxn modelId="{70F1D226-3F3A-9E4F-8245-99F4578FA09E}" type="presParOf" srcId="{8A96D904-BA5F-9944-B732-E4911230A8B3}" destId="{4C14CBB4-9C4F-7D48-9A91-B89E8DEA8221}" srcOrd="7" destOrd="0" presId="urn:microsoft.com/office/officeart/2005/8/layout/hProcess11"/>
    <dgm:cxn modelId="{659537BA-0741-0745-8AF9-7F30258CCACF}" type="presParOf" srcId="{8A96D904-BA5F-9944-B732-E4911230A8B3}" destId="{21635F20-F214-6641-9AF3-4B60B3FC35AE}" srcOrd="8" destOrd="0" presId="urn:microsoft.com/office/officeart/2005/8/layout/hProcess11"/>
    <dgm:cxn modelId="{833C7336-FDB9-3540-A647-96F167276ECA}" type="presParOf" srcId="{21635F20-F214-6641-9AF3-4B60B3FC35AE}" destId="{3C929365-26DE-884A-A7CD-5D58577CA926}" srcOrd="0" destOrd="0" presId="urn:microsoft.com/office/officeart/2005/8/layout/hProcess11"/>
    <dgm:cxn modelId="{7FF14EE2-E70B-7D48-AFC5-2424D88157A4}" type="presParOf" srcId="{21635F20-F214-6641-9AF3-4B60B3FC35AE}" destId="{239F6E60-FAE2-3E4F-BEE1-B3E0B863848C}" srcOrd="1" destOrd="0" presId="urn:microsoft.com/office/officeart/2005/8/layout/hProcess11"/>
    <dgm:cxn modelId="{5B6BC58F-5084-474B-965D-97396D70F5B3}" type="presParOf" srcId="{21635F20-F214-6641-9AF3-4B60B3FC35AE}" destId="{90D67BB2-AFCF-3449-8B6D-96A71889EAA9}" srcOrd="2" destOrd="0" presId="urn:microsoft.com/office/officeart/2005/8/layout/hProcess11"/>
    <dgm:cxn modelId="{B8AB8FD9-A2F3-D347-80D6-7BBC1C447BD0}" type="presParOf" srcId="{8A96D904-BA5F-9944-B732-E4911230A8B3}" destId="{FE20A3AF-3764-FD42-8C6A-BB8FCF1ECD5F}" srcOrd="9" destOrd="0" presId="urn:microsoft.com/office/officeart/2005/8/layout/hProcess11"/>
    <dgm:cxn modelId="{20CCBCAC-401C-6A4D-B55F-572AB30864E5}" type="presParOf" srcId="{8A96D904-BA5F-9944-B732-E4911230A8B3}" destId="{CC3E8D0F-F16D-AE47-AB6A-663DC19F679C}" srcOrd="10" destOrd="0" presId="urn:microsoft.com/office/officeart/2005/8/layout/hProcess11"/>
    <dgm:cxn modelId="{844E2A33-5B6A-A144-9189-470E8B269063}" type="presParOf" srcId="{CC3E8D0F-F16D-AE47-AB6A-663DC19F679C}" destId="{90A76C4D-F057-664B-8489-5F42C4938E6E}" srcOrd="0" destOrd="0" presId="urn:microsoft.com/office/officeart/2005/8/layout/hProcess11"/>
    <dgm:cxn modelId="{9FC0CAD6-6B34-F340-9FFE-C6A1CB8C4E9D}" type="presParOf" srcId="{CC3E8D0F-F16D-AE47-AB6A-663DC19F679C}" destId="{63DB0643-6873-EC46-9983-DD2406BF7212}" srcOrd="1" destOrd="0" presId="urn:microsoft.com/office/officeart/2005/8/layout/hProcess11"/>
    <dgm:cxn modelId="{534EEE35-E438-F74B-8C1C-206F70217004}" type="presParOf" srcId="{CC3E8D0F-F16D-AE47-AB6A-663DC19F679C}" destId="{9045B1CF-864C-6B47-8167-1218FE72A1F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8E662-1498-E54C-A022-42E58E7419E9}">
      <dsp:nvSpPr>
        <dsp:cNvPr id="0" name=""/>
        <dsp:cNvSpPr/>
      </dsp:nvSpPr>
      <dsp:spPr>
        <a:xfrm>
          <a:off x="0" y="1164431"/>
          <a:ext cx="10906125" cy="1552575"/>
        </a:xfrm>
        <a:prstGeom prst="notched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A51FED-0EEA-D14C-BC55-544EC5CA3B53}">
      <dsp:nvSpPr>
        <dsp:cNvPr id="0" name=""/>
        <dsp:cNvSpPr/>
      </dsp:nvSpPr>
      <dsp:spPr>
        <a:xfrm>
          <a:off x="2695" y="0"/>
          <a:ext cx="1569619" cy="155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alibri"/>
            </a:rPr>
            <a:t>Consultation with MS </a:t>
          </a:r>
          <a:br>
            <a:rPr lang="en-US" sz="1800" b="1" kern="1200" dirty="0">
              <a:latin typeface="Calibri"/>
            </a:rPr>
          </a:br>
          <a:r>
            <a:rPr lang="en-US" sz="1800" b="1" kern="1200" dirty="0">
              <a:latin typeface="Calibri"/>
            </a:rPr>
            <a:t>(February- June)</a:t>
          </a:r>
          <a:endParaRPr lang="en-GB" sz="1800" b="1" kern="1200" dirty="0"/>
        </a:p>
      </dsp:txBody>
      <dsp:txXfrm>
        <a:off x="2695" y="0"/>
        <a:ext cx="1569619" cy="1552575"/>
      </dsp:txXfrm>
    </dsp:sp>
    <dsp:sp modelId="{A512A592-E37B-B240-A983-99AC29EA5CA0}">
      <dsp:nvSpPr>
        <dsp:cNvPr id="0" name=""/>
        <dsp:cNvSpPr/>
      </dsp:nvSpPr>
      <dsp:spPr>
        <a:xfrm>
          <a:off x="593433" y="1746647"/>
          <a:ext cx="388143" cy="38814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B52EF-BD0E-5642-A90D-A4482533AD02}">
      <dsp:nvSpPr>
        <dsp:cNvPr id="0" name=""/>
        <dsp:cNvSpPr/>
      </dsp:nvSpPr>
      <dsp:spPr>
        <a:xfrm>
          <a:off x="1650796" y="2328862"/>
          <a:ext cx="1569619" cy="155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Calibri"/>
            </a:rPr>
            <a:t>EC inter-service </a:t>
          </a:r>
          <a:r>
            <a:rPr lang="en-US" sz="1800" b="1" kern="1200" dirty="0">
              <a:latin typeface="Calibri"/>
            </a:rPr>
            <a:t>Consultation </a:t>
          </a:r>
          <a:br>
            <a:rPr lang="en-US" sz="1800" b="1" kern="1200" dirty="0">
              <a:latin typeface="Calibri"/>
            </a:rPr>
          </a:br>
          <a:r>
            <a:rPr lang="en-US" sz="1800" b="1" kern="1200" dirty="0">
              <a:latin typeface="Calibri"/>
            </a:rPr>
            <a:t>(June – July)</a:t>
          </a:r>
          <a:endParaRPr lang="en-US" sz="1800" b="1" kern="1200" dirty="0"/>
        </a:p>
      </dsp:txBody>
      <dsp:txXfrm>
        <a:off x="1650796" y="2328862"/>
        <a:ext cx="1569619" cy="1552575"/>
      </dsp:txXfrm>
    </dsp:sp>
    <dsp:sp modelId="{711A7BCC-8220-584B-BE08-742B754478DD}">
      <dsp:nvSpPr>
        <dsp:cNvPr id="0" name=""/>
        <dsp:cNvSpPr/>
      </dsp:nvSpPr>
      <dsp:spPr>
        <a:xfrm>
          <a:off x="2241533" y="1746647"/>
          <a:ext cx="388143" cy="38814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455B8-0F20-1946-8999-F48FAC802B5C}">
      <dsp:nvSpPr>
        <dsp:cNvPr id="0" name=""/>
        <dsp:cNvSpPr/>
      </dsp:nvSpPr>
      <dsp:spPr>
        <a:xfrm>
          <a:off x="3298896" y="0"/>
          <a:ext cx="1569619" cy="155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alibri"/>
            </a:rPr>
            <a:t>Public Consultation </a:t>
          </a:r>
          <a:br>
            <a:rPr lang="en-US" sz="1800" b="1" kern="1200" dirty="0">
              <a:latin typeface="Calibri"/>
            </a:rPr>
          </a:br>
          <a:r>
            <a:rPr lang="en-US" sz="1800" b="1" kern="1200" dirty="0">
              <a:latin typeface="Calibri"/>
            </a:rPr>
            <a:t>(July - August)</a:t>
          </a:r>
          <a:endParaRPr lang="en-US" sz="1800" b="1" kern="1200" dirty="0"/>
        </a:p>
      </dsp:txBody>
      <dsp:txXfrm>
        <a:off x="3298896" y="0"/>
        <a:ext cx="1569619" cy="1552575"/>
      </dsp:txXfrm>
    </dsp:sp>
    <dsp:sp modelId="{30DC6D4F-D44B-1748-A49B-2C997CF98F06}">
      <dsp:nvSpPr>
        <dsp:cNvPr id="0" name=""/>
        <dsp:cNvSpPr/>
      </dsp:nvSpPr>
      <dsp:spPr>
        <a:xfrm>
          <a:off x="3889634" y="1746647"/>
          <a:ext cx="388143" cy="38814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AB20C-44A6-2D4F-B959-5CF98D7E72EB}">
      <dsp:nvSpPr>
        <dsp:cNvPr id="0" name=""/>
        <dsp:cNvSpPr/>
      </dsp:nvSpPr>
      <dsp:spPr>
        <a:xfrm>
          <a:off x="4946996" y="2328862"/>
          <a:ext cx="1569619" cy="155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Calibri"/>
            </a:rPr>
            <a:t>MS Comitology </a:t>
          </a:r>
          <a:r>
            <a:rPr lang="en-US" sz="1800" b="1" kern="1200" dirty="0">
              <a:latin typeface="Calibri"/>
            </a:rPr>
            <a:t>meeting (September/</a:t>
          </a:r>
          <a:br>
            <a:rPr lang="en-US" sz="1800" b="1" kern="1200" dirty="0">
              <a:latin typeface="Calibri"/>
            </a:rPr>
          </a:br>
          <a:r>
            <a:rPr lang="en-US" sz="1800" b="1" kern="1200" dirty="0">
              <a:latin typeface="Calibri"/>
            </a:rPr>
            <a:t>October)</a:t>
          </a:r>
        </a:p>
      </dsp:txBody>
      <dsp:txXfrm>
        <a:off x="4946996" y="2328862"/>
        <a:ext cx="1569619" cy="1552575"/>
      </dsp:txXfrm>
    </dsp:sp>
    <dsp:sp modelId="{87A6EEF2-0CEF-3A4A-BF1A-F536FE98C0E9}">
      <dsp:nvSpPr>
        <dsp:cNvPr id="0" name=""/>
        <dsp:cNvSpPr/>
      </dsp:nvSpPr>
      <dsp:spPr>
        <a:xfrm>
          <a:off x="5537734" y="1746647"/>
          <a:ext cx="388143" cy="38814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29365-26DE-884A-A7CD-5D58577CA926}">
      <dsp:nvSpPr>
        <dsp:cNvPr id="0" name=""/>
        <dsp:cNvSpPr/>
      </dsp:nvSpPr>
      <dsp:spPr>
        <a:xfrm>
          <a:off x="6595097" y="5387"/>
          <a:ext cx="1569619" cy="155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alibri"/>
            </a:rPr>
            <a:t>Adoption of the new amendment </a:t>
          </a:r>
          <a:br>
            <a:rPr lang="en-US" sz="1800" b="1" kern="1200" dirty="0">
              <a:latin typeface="Calibri"/>
            </a:rPr>
          </a:br>
          <a:r>
            <a:rPr lang="en-US" sz="1800" b="1" kern="1200" dirty="0">
              <a:latin typeface="Calibri"/>
            </a:rPr>
            <a:t>(Q4 2023) </a:t>
          </a:r>
          <a:endParaRPr lang="en-US" sz="1800" b="1" kern="1200" dirty="0"/>
        </a:p>
      </dsp:txBody>
      <dsp:txXfrm>
        <a:off x="6595097" y="5387"/>
        <a:ext cx="1569619" cy="1552575"/>
      </dsp:txXfrm>
    </dsp:sp>
    <dsp:sp modelId="{239F6E60-FAE2-3E4F-BEE1-B3E0B863848C}">
      <dsp:nvSpPr>
        <dsp:cNvPr id="0" name=""/>
        <dsp:cNvSpPr/>
      </dsp:nvSpPr>
      <dsp:spPr>
        <a:xfrm>
          <a:off x="7185834" y="1746647"/>
          <a:ext cx="388143" cy="38814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76C4D-F057-664B-8489-5F42C4938E6E}">
      <dsp:nvSpPr>
        <dsp:cNvPr id="0" name=""/>
        <dsp:cNvSpPr/>
      </dsp:nvSpPr>
      <dsp:spPr>
        <a:xfrm>
          <a:off x="8307496" y="2328862"/>
          <a:ext cx="1441020" cy="155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rgbClr val="FF0000"/>
              </a:solidFill>
            </a:rPr>
            <a:t>Start transition period (Q2 2024)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8307496" y="2328862"/>
        <a:ext cx="1441020" cy="1552575"/>
      </dsp:txXfrm>
    </dsp:sp>
    <dsp:sp modelId="{63DB0643-6873-EC46-9983-DD2406BF7212}">
      <dsp:nvSpPr>
        <dsp:cNvPr id="0" name=""/>
        <dsp:cNvSpPr/>
      </dsp:nvSpPr>
      <dsp:spPr>
        <a:xfrm>
          <a:off x="8833935" y="1746647"/>
          <a:ext cx="388143" cy="388143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7182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0585" y="104140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GB" dirty="0"/>
              <a:t>Thank you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0585" y="3521075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Further information, links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84762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FBAC-DE93-F844-95F3-30AB7E2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7CE2E-BE24-854C-B714-915A9B5D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pPr/>
              <a:t>05/23/2023</a:t>
            </a:fld>
            <a:endParaRPr lang="en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65E98-6DB3-5D45-B179-0B28BF6D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7D241-0C09-EF40-BDD4-8F1F3E2A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00F1C4-C3F0-1E42-96E2-CF97375B70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5"/>
            <a:ext cx="10498138" cy="42207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92518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05/23/2023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058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7CBD7DA7-BB3E-ED40-A44A-2D14885A0B70}"/>
              </a:ext>
            </a:extLst>
          </p:cNvPr>
          <p:cNvSpPr/>
          <p:nvPr userDrawn="1"/>
        </p:nvSpPr>
        <p:spPr>
          <a:xfrm>
            <a:off x="5123210" y="-50370"/>
            <a:ext cx="7074978" cy="6420452"/>
          </a:xfrm>
          <a:custGeom>
            <a:avLst/>
            <a:gdLst>
              <a:gd name="connsiteX0" fmla="*/ 7055142 w 7055142"/>
              <a:gd name="connsiteY0" fmla="*/ 6333688 h 6350466"/>
              <a:gd name="connsiteX1" fmla="*/ 0 w 7055142"/>
              <a:gd name="connsiteY1" fmla="*/ 6350466 h 6350466"/>
              <a:gd name="connsiteX2" fmla="*/ 2072081 w 7055142"/>
              <a:gd name="connsiteY2" fmla="*/ 0 h 6350466"/>
              <a:gd name="connsiteX3" fmla="*/ 7055142 w 7055142"/>
              <a:gd name="connsiteY3" fmla="*/ 0 h 6350466"/>
              <a:gd name="connsiteX4" fmla="*/ 7055142 w 7055142"/>
              <a:gd name="connsiteY4" fmla="*/ 6333688 h 6350466"/>
              <a:gd name="connsiteX0" fmla="*/ 7038083 w 7055142"/>
              <a:gd name="connsiteY0" fmla="*/ 6357572 h 6357572"/>
              <a:gd name="connsiteX1" fmla="*/ 0 w 7055142"/>
              <a:gd name="connsiteY1" fmla="*/ 6350466 h 6357572"/>
              <a:gd name="connsiteX2" fmla="*/ 2072081 w 7055142"/>
              <a:gd name="connsiteY2" fmla="*/ 0 h 6357572"/>
              <a:gd name="connsiteX3" fmla="*/ 7055142 w 7055142"/>
              <a:gd name="connsiteY3" fmla="*/ 0 h 6357572"/>
              <a:gd name="connsiteX4" fmla="*/ 7038083 w 7055142"/>
              <a:gd name="connsiteY4" fmla="*/ 6357572 h 6357572"/>
              <a:gd name="connsiteX0" fmla="*/ 7051731 w 7068790"/>
              <a:gd name="connsiteY0" fmla="*/ 6357572 h 6357572"/>
              <a:gd name="connsiteX1" fmla="*/ 0 w 7068790"/>
              <a:gd name="connsiteY1" fmla="*/ 6350466 h 6357572"/>
              <a:gd name="connsiteX2" fmla="*/ 2085729 w 7068790"/>
              <a:gd name="connsiteY2" fmla="*/ 0 h 6357572"/>
              <a:gd name="connsiteX3" fmla="*/ 7068790 w 7068790"/>
              <a:gd name="connsiteY3" fmla="*/ 0 h 6357572"/>
              <a:gd name="connsiteX4" fmla="*/ 7051731 w 7068790"/>
              <a:gd name="connsiteY4" fmla="*/ 6357572 h 6357572"/>
              <a:gd name="connsiteX0" fmla="*/ 7051731 w 7068790"/>
              <a:gd name="connsiteY0" fmla="*/ 6357572 h 6360702"/>
              <a:gd name="connsiteX1" fmla="*/ 0 w 7068790"/>
              <a:gd name="connsiteY1" fmla="*/ 6360702 h 6360702"/>
              <a:gd name="connsiteX2" fmla="*/ 2085729 w 7068790"/>
              <a:gd name="connsiteY2" fmla="*/ 0 h 6360702"/>
              <a:gd name="connsiteX3" fmla="*/ 7068790 w 7068790"/>
              <a:gd name="connsiteY3" fmla="*/ 0 h 6360702"/>
              <a:gd name="connsiteX4" fmla="*/ 7051731 w 7068790"/>
              <a:gd name="connsiteY4" fmla="*/ 6357572 h 6360702"/>
              <a:gd name="connsiteX0" fmla="*/ 7074978 w 7074978"/>
              <a:gd name="connsiteY0" fmla="*/ 6361411 h 6361411"/>
              <a:gd name="connsiteX1" fmla="*/ 0 w 7074978"/>
              <a:gd name="connsiteY1" fmla="*/ 6360702 h 6361411"/>
              <a:gd name="connsiteX2" fmla="*/ 2085729 w 7074978"/>
              <a:gd name="connsiteY2" fmla="*/ 0 h 6361411"/>
              <a:gd name="connsiteX3" fmla="*/ 7068790 w 7074978"/>
              <a:gd name="connsiteY3" fmla="*/ 0 h 6361411"/>
              <a:gd name="connsiteX4" fmla="*/ 7074978 w 7074978"/>
              <a:gd name="connsiteY4" fmla="*/ 6361411 h 63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4978" h="6361411">
                <a:moveTo>
                  <a:pt x="7074978" y="6361411"/>
                </a:moveTo>
                <a:lnTo>
                  <a:pt x="0" y="6360702"/>
                </a:lnTo>
                <a:lnTo>
                  <a:pt x="2085729" y="0"/>
                </a:lnTo>
                <a:lnTo>
                  <a:pt x="7068790" y="0"/>
                </a:lnTo>
                <a:cubicBezTo>
                  <a:pt x="7063197" y="2119618"/>
                  <a:pt x="7063793" y="4266960"/>
                  <a:pt x="7074978" y="6361411"/>
                </a:cubicBezTo>
                <a:close/>
              </a:path>
            </a:pathLst>
          </a:custGeom>
          <a:solidFill>
            <a:srgbClr val="EFF2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05/23/2023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10" name="Content Placeholder 14">
            <a:extLst>
              <a:ext uri="{FF2B5EF4-FFF2-40B4-BE49-F238E27FC236}">
                <a16:creationId xmlns:a16="http://schemas.microsoft.com/office/drawing/2014/main" id="{C3E2C0A5-5D30-8444-BE0B-E10A6C1AAD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300" y="1025611"/>
            <a:ext cx="4876800" cy="5006889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48931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05/23/2023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8E473C42-9031-4A44-9525-A95D35D496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74253" y="-2"/>
            <a:ext cx="7014949" cy="6363433"/>
          </a:xfrm>
          <a:custGeom>
            <a:avLst/>
            <a:gdLst>
              <a:gd name="connsiteX0" fmla="*/ 0 w 6418670"/>
              <a:gd name="connsiteY0" fmla="*/ 6375401 h 6375401"/>
              <a:gd name="connsiteX1" fmla="*/ 1593850 w 6418670"/>
              <a:gd name="connsiteY1" fmla="*/ 0 h 6375401"/>
              <a:gd name="connsiteX2" fmla="*/ 6418670 w 6418670"/>
              <a:gd name="connsiteY2" fmla="*/ 0 h 6375401"/>
              <a:gd name="connsiteX3" fmla="*/ 4824820 w 6418670"/>
              <a:gd name="connsiteY3" fmla="*/ 6375401 h 6375401"/>
              <a:gd name="connsiteX4" fmla="*/ 0 w 6418670"/>
              <a:gd name="connsiteY4" fmla="*/ 6375401 h 6375401"/>
              <a:gd name="connsiteX0" fmla="*/ 0 w 6419158"/>
              <a:gd name="connsiteY0" fmla="*/ 6375401 h 6383217"/>
              <a:gd name="connsiteX1" fmla="*/ 1593850 w 6419158"/>
              <a:gd name="connsiteY1" fmla="*/ 0 h 6383217"/>
              <a:gd name="connsiteX2" fmla="*/ 6418670 w 6419158"/>
              <a:gd name="connsiteY2" fmla="*/ 0 h 6383217"/>
              <a:gd name="connsiteX3" fmla="*/ 6419158 w 6419158"/>
              <a:gd name="connsiteY3" fmla="*/ 6383217 h 6383217"/>
              <a:gd name="connsiteX4" fmla="*/ 0 w 6419158"/>
              <a:gd name="connsiteY4" fmla="*/ 6375401 h 6383217"/>
              <a:gd name="connsiteX0" fmla="*/ 0 w 6825558"/>
              <a:gd name="connsiteY0" fmla="*/ 6383217 h 6383217"/>
              <a:gd name="connsiteX1" fmla="*/ 2000250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51758 w 6825558"/>
              <a:gd name="connsiteY1" fmla="*/ 15631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43943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982160"/>
              <a:gd name="connsiteY0" fmla="*/ 6394403 h 6394403"/>
              <a:gd name="connsiteX1" fmla="*/ 2000545 w 6982160"/>
              <a:gd name="connsiteY1" fmla="*/ 0 h 6394403"/>
              <a:gd name="connsiteX2" fmla="*/ 6981672 w 6982160"/>
              <a:gd name="connsiteY2" fmla="*/ 0 h 6394403"/>
              <a:gd name="connsiteX3" fmla="*/ 6982160 w 6982160"/>
              <a:gd name="connsiteY3" fmla="*/ 6383217 h 6394403"/>
              <a:gd name="connsiteX4" fmla="*/ 0 w 6982160"/>
              <a:gd name="connsiteY4" fmla="*/ 6394403 h 6394403"/>
              <a:gd name="connsiteX0" fmla="*/ 0 w 7036758"/>
              <a:gd name="connsiteY0" fmla="*/ 6378023 h 6383217"/>
              <a:gd name="connsiteX1" fmla="*/ 2055143 w 7036758"/>
              <a:gd name="connsiteY1" fmla="*/ 0 h 6383217"/>
              <a:gd name="connsiteX2" fmla="*/ 7036270 w 7036758"/>
              <a:gd name="connsiteY2" fmla="*/ 0 h 6383217"/>
              <a:gd name="connsiteX3" fmla="*/ 7036758 w 7036758"/>
              <a:gd name="connsiteY3" fmla="*/ 6383217 h 6383217"/>
              <a:gd name="connsiteX4" fmla="*/ 0 w 7036758"/>
              <a:gd name="connsiteY4" fmla="*/ 6378023 h 638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758" h="6383217">
                <a:moveTo>
                  <a:pt x="0" y="6378023"/>
                </a:moveTo>
                <a:lnTo>
                  <a:pt x="2055143" y="0"/>
                </a:lnTo>
                <a:lnTo>
                  <a:pt x="7036270" y="0"/>
                </a:lnTo>
                <a:cubicBezTo>
                  <a:pt x="7036433" y="2127739"/>
                  <a:pt x="7036595" y="4255478"/>
                  <a:pt x="7036758" y="6383217"/>
                </a:cubicBezTo>
                <a:lnTo>
                  <a:pt x="0" y="6378023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914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766" y="127583"/>
            <a:ext cx="43624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350" y="1825625"/>
            <a:ext cx="43624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05/23/2023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D3C9D4F1-D8F0-7D46-8FD5-75979F1EC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991350" cy="6362700"/>
          </a:xfrm>
          <a:custGeom>
            <a:avLst/>
            <a:gdLst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6991350 w 6991350"/>
              <a:gd name="connsiteY2" fmla="*/ 6362700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738804 w 6991350"/>
              <a:gd name="connsiteY2" fmla="*/ 6295792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694199 w 6991350"/>
              <a:gd name="connsiteY2" fmla="*/ 6351548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350" h="6362700">
                <a:moveTo>
                  <a:pt x="0" y="0"/>
                </a:moveTo>
                <a:lnTo>
                  <a:pt x="6991350" y="0"/>
                </a:lnTo>
                <a:lnTo>
                  <a:pt x="4694199" y="6351548"/>
                </a:lnTo>
                <a:lnTo>
                  <a:pt x="0" y="6362700"/>
                </a:lnTo>
                <a:lnTo>
                  <a:pt x="0" y="0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49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89084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16904"/>
            <a:ext cx="589084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05/23/2023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683DDF-307B-B745-A19D-6C4763AD06B9}"/>
              </a:ext>
            </a:extLst>
          </p:cNvPr>
          <p:cNvSpPr/>
          <p:nvPr userDrawn="1"/>
        </p:nvSpPr>
        <p:spPr>
          <a:xfrm>
            <a:off x="6881446" y="0"/>
            <a:ext cx="5310554" cy="63626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3C02EE4-41EB-2D42-A157-CB040EC937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83400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2322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127583"/>
            <a:ext cx="564481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25625"/>
            <a:ext cx="564481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05/23/2023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6FE509-1C07-BF4F-B4BA-4F191238D8B2}"/>
              </a:ext>
            </a:extLst>
          </p:cNvPr>
          <p:cNvSpPr/>
          <p:nvPr userDrawn="1"/>
        </p:nvSpPr>
        <p:spPr>
          <a:xfrm>
            <a:off x="0" y="0"/>
            <a:ext cx="5310554" cy="6362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A40D902-FE63-8549-BEAE-315CF138BA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8504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8C9-2C71-634F-8BA7-3848E938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842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93526-EF99-BC40-B3C8-A56CF0C3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1774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BF759-CDC9-6F44-B47E-80219024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FBC2F-D08A-6048-B6FF-DC607FD4B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1774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76610-E191-6E4D-BE38-4CE366F08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51804-457B-1C4E-9D5C-12181257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05/23/2023</a:t>
            </a:fld>
            <a:endParaRPr lang="en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FA55-5A82-2948-A2CA-43042ABE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5128-1AFD-B642-8EEF-9242D51C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52276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3507F-C78C-0E4C-929B-9F56E7F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A5AFE-711A-8F46-B92C-33CC44EC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8015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EB6D-8ABB-1147-8489-BE9B909B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1412"/>
            <a:ext cx="879389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B9396DD-5958-CB49-B505-4DF394E596EA}" type="datetimeFigureOut">
              <a:rPr lang="en-LU" smtClean="0"/>
              <a:pPr/>
              <a:t>05/23/2023</a:t>
            </a:fld>
            <a:endParaRPr lang="en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FBB7-A709-ED4D-AD81-E9B04C14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7589" y="6421412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3531-99A1-D441-8201-5908D0505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21412"/>
            <a:ext cx="70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1103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2" r:id="rId3"/>
    <p:sldLayoutId id="2147483661" r:id="rId4"/>
    <p:sldLayoutId id="2147483666" r:id="rId5"/>
    <p:sldLayoutId id="2147483662" r:id="rId6"/>
    <p:sldLayoutId id="2147483663" r:id="rId7"/>
    <p:sldLayoutId id="2147483664" r:id="rId8"/>
    <p:sldLayoutId id="2147483653" r:id="rId9"/>
    <p:sldLayoutId id="214748366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-TED/" TargetMode="External"/><Relationship Id="rId2" Type="http://schemas.openxmlformats.org/officeDocument/2006/relationships/hyperlink" Target="https://docs.ted.europa.eu/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github.com/OP-TED/eForms-SDK/discussions/" TargetMode="External"/><Relationship Id="rId5" Type="http://schemas.openxmlformats.org/officeDocument/2006/relationships/hyperlink" Target="mailto:ted@publications.europa.eu" TargetMode="External"/><Relationship Id="rId4" Type="http://schemas.openxmlformats.org/officeDocument/2006/relationships/hyperlink" Target="https://op.europa.eu/en/web/ted-eform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users/8926-8926/?utm_source=link-attribution&amp;utm_medium=referral&amp;utm_campaign=image&amp;utm_content=3017375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?utm_source=link-attribution&amp;utm_medium=referral&amp;utm_campaign=image&amp;utm_content=301737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github.com/OP-TED/eForms-SDK/releases/tag/1.7.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cvs.ted.europa.eu/v1/version-rang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?utm_source=link-attribution&amp;utm_medium=referral&amp;utm_campaign=image&amp;utm_content=2296199" TargetMode="External"/><Relationship Id="rId4" Type="http://schemas.openxmlformats.org/officeDocument/2006/relationships/hyperlink" Target="https://pixabay.com/users/aitoff-388338/?utm_source=link-attribution&amp;utm_medium=referral&amp;utm_campaign=image&amp;utm_content=229619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docs.ted.europa.eu/eforms/latest/reference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ted.europa.eu/TED/misc/legalNotice.do#4.protectionPersonalDataNoti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?utm_source=link-attribution&amp;utm_medium=referral&amp;utm_campaign=image&amp;utm_content=1728448" TargetMode="External"/><Relationship Id="rId4" Type="http://schemas.openxmlformats.org/officeDocument/2006/relationships/hyperlink" Target="https://pixabay.com/users/catkin-127770/?utm_source=link-attribution&amp;utm_medium=referral&amp;utm_campaign=image&amp;utm_content=172844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users/alexas_fotos-686414/?utm_source=link-attribution&amp;utm_medium=referral&amp;utm_campaign=image&amp;utm_content=3143515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?utm_source=link-attribution&amp;utm_medium=referral&amp;utm_campaign=image&amp;utm_content=314351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9C9A-550B-114F-9B2F-060018805E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eForms Business ISSUES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FCB52-11F2-7444-BFF5-C56D3454E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5th eForms technical workshop – 23 May 2023</a:t>
            </a:r>
          </a:p>
          <a:p>
            <a:r>
              <a:rPr lang="fr-FR"/>
              <a:t>Karl Ferrand – Publications Office of the European Union</a:t>
            </a:r>
            <a:endParaRPr lang="fr-FR" dirty="0"/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460898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EEA7D1-81A7-AC49-9E45-B6E9D3B3A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065531"/>
            <a:ext cx="9144000" cy="1003112"/>
          </a:xfrm>
        </p:spPr>
        <p:txBody>
          <a:bodyPr/>
          <a:lstStyle/>
          <a:p>
            <a:r>
              <a:rPr lang="en-LU" dirty="0"/>
              <a:t>Thank you</a:t>
            </a:r>
            <a:r>
              <a:rPr lang="en-IE" dirty="0"/>
              <a:t> for your attention</a:t>
            </a:r>
            <a:endParaRPr lang="en-LU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EB51BBF-29F1-CE47-81B0-088E4E273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2462925"/>
            <a:ext cx="9144000" cy="3723826"/>
          </a:xfrm>
        </p:spPr>
        <p:txBody>
          <a:bodyPr>
            <a:normAutofit/>
          </a:bodyPr>
          <a:lstStyle/>
          <a:p>
            <a:pPr algn="l" rtl="0" fontAlgn="base"/>
            <a:r>
              <a:rPr lang="en-IE" b="1" i="0" u="none" strike="noStrike" dirty="0">
                <a:solidFill>
                  <a:srgbClr val="000000"/>
                </a:solidFill>
                <a:effectLst/>
              </a:rPr>
              <a:t>Links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IE" b="0" i="0" dirty="0">
                <a:solidFill>
                  <a:srgbClr val="000000"/>
                </a:solidFill>
                <a:effectLst/>
              </a:rPr>
              <a:t>​</a:t>
            </a:r>
            <a:r>
              <a:rPr lang="en-IE" b="0" i="0" u="sng" strike="noStrike" dirty="0">
                <a:solidFill>
                  <a:srgbClr val="6699CC"/>
                </a:solidFill>
                <a:effectLst/>
                <a:hlinkClick r:id="rId2"/>
              </a:rPr>
              <a:t>https://docs.ted.europa.eu</a:t>
            </a:r>
            <a:r>
              <a:rPr lang="en-IE" b="0" i="0" dirty="0">
                <a:solidFill>
                  <a:srgbClr val="000000"/>
                </a:solidFill>
                <a:effectLst/>
              </a:rPr>
              <a:t>​ - </a:t>
            </a:r>
            <a:r>
              <a:rPr lang="en-IE" b="0" i="0" u="none" strike="noStrike" dirty="0">
                <a:solidFill>
                  <a:srgbClr val="000000"/>
                </a:solidFill>
                <a:effectLst/>
              </a:rPr>
              <a:t>Developer guide, APIs, Preview, FAQ, every SDK version…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IE" b="0" i="0" dirty="0">
                <a:solidFill>
                  <a:srgbClr val="000000"/>
                </a:solidFill>
                <a:effectLst/>
              </a:rPr>
              <a:t>​</a:t>
            </a:r>
            <a:r>
              <a:rPr lang="en-US" b="0" i="0" u="sng" strike="noStrike" dirty="0">
                <a:solidFill>
                  <a:srgbClr val="6699CC"/>
                </a:solidFill>
                <a:effectLst/>
                <a:hlinkClick r:id="rId3"/>
              </a:rPr>
              <a:t>https://github.com/OP-TED/</a:t>
            </a:r>
            <a:r>
              <a:rPr lang="en-IE" b="0" i="0" dirty="0">
                <a:solidFill>
                  <a:srgbClr val="000000"/>
                </a:solidFill>
                <a:effectLst/>
              </a:rPr>
              <a:t>​ - </a:t>
            </a:r>
            <a:r>
              <a:rPr lang="en-IE" b="0" i="0" u="none" strike="noStrike" dirty="0">
                <a:solidFill>
                  <a:srgbClr val="000000"/>
                </a:solidFill>
                <a:effectLst/>
              </a:rPr>
              <a:t>Components and code for developers, SDK, discussions…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IE" b="0" i="0" dirty="0">
                <a:solidFill>
                  <a:srgbClr val="000000"/>
                </a:solidFill>
                <a:effectLst/>
                <a:hlinkClick r:id="rId4"/>
              </a:rPr>
              <a:t>​https://op.europa.eu/en/web/ted-eforms </a:t>
            </a:r>
            <a:r>
              <a:rPr lang="en-IE" b="0" dirty="0">
                <a:solidFill>
                  <a:srgbClr val="000000"/>
                </a:solidFill>
              </a:rPr>
              <a:t>-</a:t>
            </a:r>
            <a:r>
              <a:rPr lang="en-IE" b="0" i="0" dirty="0">
                <a:solidFill>
                  <a:srgbClr val="000000"/>
                </a:solidFill>
                <a:effectLst/>
              </a:rPr>
              <a:t> OP eForms events</a:t>
            </a:r>
          </a:p>
          <a:p>
            <a:pPr algn="l" rtl="0" fontAlgn="base"/>
            <a:endParaRPr lang="en-IE" b="0" i="0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Any questions?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Business: </a:t>
            </a:r>
            <a:r>
              <a:rPr lang="en-US" b="0" i="0" u="sng" strike="noStrike" dirty="0">
                <a:solidFill>
                  <a:srgbClr val="6699CC"/>
                </a:solidFill>
                <a:effectLst/>
                <a:hlinkClick r:id="rId5"/>
              </a:rPr>
              <a:t>ted@publications.europa.eu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Technical: </a:t>
            </a:r>
            <a:r>
              <a:rPr lang="en-US" b="0" i="0" u="sng" strike="noStrike" dirty="0">
                <a:solidFill>
                  <a:srgbClr val="6699CC"/>
                </a:solidFill>
                <a:effectLst/>
                <a:hlinkClick r:id="rId6"/>
              </a:rPr>
              <a:t>https://github.com/OP-TED/eForms-SDK/discussions/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72077159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eForms business issues – spring edition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SDK releases</a:t>
            </a:r>
          </a:p>
          <a:p>
            <a:r>
              <a:rPr lang="en-GB"/>
              <a:t>Active and deprecated SDKs</a:t>
            </a:r>
          </a:p>
          <a:p>
            <a:r>
              <a:rPr lang="en-GB"/>
              <a:t>eForms metadata as CVS files</a:t>
            </a:r>
          </a:p>
          <a:p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eNotices2 terms of service and data protection</a:t>
            </a:r>
          </a:p>
          <a:p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 of implementation by eSenders/Member States</a:t>
            </a:r>
          </a:p>
          <a:p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eForms regulation amendment</a:t>
            </a:r>
          </a:p>
          <a:p>
            <a:pPr marL="0" indent="0">
              <a:buNone/>
            </a:pPr>
            <a:endParaRPr lang="en-GB"/>
          </a:p>
          <a:p>
            <a:endParaRPr lang="en-LU" dirty="0"/>
          </a:p>
          <a:p>
            <a:endParaRPr lang="en-LU" dirty="0"/>
          </a:p>
        </p:txBody>
      </p:sp>
      <p:pic>
        <p:nvPicPr>
          <p:cNvPr id="5" name="Picture 4" descr="A group of flowers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B22FFFA5-629A-818F-AE0D-C75F551DA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658" y="2808807"/>
            <a:ext cx="4819650" cy="35695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AB1C56-7AE4-7A4F-B0BB-ACB9D4CE1402}"/>
              </a:ext>
            </a:extLst>
          </p:cNvPr>
          <p:cNvSpPr txBox="1"/>
          <p:nvPr/>
        </p:nvSpPr>
        <p:spPr>
          <a:xfrm rot="16200000">
            <a:off x="10823355" y="5030482"/>
            <a:ext cx="2475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Image by </a:t>
            </a:r>
            <a:r>
              <a:rPr lang="en-US" sz="1000">
                <a:hlinkClick r:id="rId3"/>
              </a:rPr>
              <a:t>8926</a:t>
            </a:r>
            <a:r>
              <a:rPr lang="en-US" sz="1000"/>
              <a:t> from </a:t>
            </a:r>
            <a:r>
              <a:rPr lang="en-US" sz="1000">
                <a:hlinkClick r:id="rId4"/>
              </a:rPr>
              <a:t>Pixabay</a:t>
            </a:r>
            <a:endParaRPr lang="en-IE" sz="1000"/>
          </a:p>
        </p:txBody>
      </p:sp>
    </p:spTree>
    <p:extLst>
      <p:ext uri="{BB962C8B-B14F-4D97-AF65-F5344CB8AC3E}">
        <p14:creationId xmlns:p14="http://schemas.microsoft.com/office/powerpoint/2010/main" val="354647357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SDK releases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6931" y="1805355"/>
            <a:ext cx="9467501" cy="42207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1.7.0: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released on 14 May – see release notes </a:t>
            </a:r>
            <a:r>
              <a:rPr lang="en-IE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https://github.com/OP-TED/eForms-SDK/releases/tag/1.7.0</a:t>
            </a:r>
            <a:endParaRPr lang="en-I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Includes: xsdSequenceOrder, codelists, conditional rules for 3 deadline BTs, PublicationNumber pattern (to link to TED-XML notices), BT-22 to identify lots, 2022 amendment fields in view templates, translations for all but rules and expressions, etc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1.8.0: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planned for June, many conditional rules, translated rules and expressions, etc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1.9.0: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tentatively planned for July, more rules (conditional, consistency and possibly Change notice), codelists aligned with EU Vocabularies, etc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Patching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SDKs 1.3, 1.4, 1.5, 1.6 for view templates and translations of 1.7.0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SDK 2</a:t>
            </a:r>
            <a:r>
              <a:rPr lang="en-I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see next presentation</a:t>
            </a:r>
            <a:endParaRPr lang="en-I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/>
          </a:p>
          <a:p>
            <a:endParaRPr lang="en-LU" dirty="0"/>
          </a:p>
          <a:p>
            <a:endParaRPr lang="en-L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C330FA-07D5-758A-2A5C-DFC7B9075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7052" y="287566"/>
            <a:ext cx="1502513" cy="362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2384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Active and deprecated SDKs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SDK version means notices can be submitted with that version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Controlled by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CVS version range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see </a:t>
            </a:r>
            <a:r>
              <a:rPr lang="en-IE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https://cvs.ted.europa.eu/v1/version-range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(can vary per environment)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SDK also means OP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patches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version and provides helpdesk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Deprecated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means no longer active in Production (not accepted by CVS) and end of systematic patches and support; notices stay published on TED for 10 years (and stored in eNotices2)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commits to keep SDK versions active for at least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months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announce deprecation around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months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deprecated versions: SDKs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1.3, 1.4 and 1.5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January 2024 (instead of November/December)</a:t>
            </a:r>
          </a:p>
          <a:p>
            <a:pPr marL="0" indent="0">
              <a:buNone/>
            </a:pPr>
            <a:endParaRPr lang="en-GB"/>
          </a:p>
          <a:p>
            <a:endParaRPr lang="en-LU" dirty="0"/>
          </a:p>
          <a:p>
            <a:endParaRPr lang="en-LU" dirty="0"/>
          </a:p>
        </p:txBody>
      </p:sp>
      <p:pic>
        <p:nvPicPr>
          <p:cNvPr id="7" name="Picture 6" descr="A picture containing toy, figurine, LEGO, miniature&#10;&#10;Description automatically generated">
            <a:extLst>
              <a:ext uri="{FF2B5EF4-FFF2-40B4-BE49-F238E27FC236}">
                <a16:creationId xmlns:a16="http://schemas.microsoft.com/office/drawing/2014/main" id="{070FF2E6-44D7-E799-4CF0-04FEFDA65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2912" y="0"/>
            <a:ext cx="2609088" cy="176521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C686AA-AB20-C0EB-7265-FD855DB55EEF}"/>
              </a:ext>
            </a:extLst>
          </p:cNvPr>
          <p:cNvSpPr txBox="1"/>
          <p:nvPr/>
        </p:nvSpPr>
        <p:spPr>
          <a:xfrm>
            <a:off x="10445819" y="1725871"/>
            <a:ext cx="178079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/>
              <a:t>Image by </a:t>
            </a:r>
            <a:r>
              <a:rPr lang="en-US" sz="800">
                <a:hlinkClick r:id="rId4"/>
              </a:rPr>
              <a:t>Andrew Martin</a:t>
            </a:r>
            <a:r>
              <a:rPr lang="en-US" sz="800"/>
              <a:t> from </a:t>
            </a:r>
            <a:r>
              <a:rPr lang="en-US" sz="800">
                <a:hlinkClick r:id="rId5"/>
              </a:rPr>
              <a:t>Pixabay</a:t>
            </a:r>
            <a:endParaRPr lang="en-IE" sz="800"/>
          </a:p>
        </p:txBody>
      </p:sp>
    </p:spTree>
    <p:extLst>
      <p:ext uri="{BB962C8B-B14F-4D97-AF65-F5344CB8AC3E}">
        <p14:creationId xmlns:p14="http://schemas.microsoft.com/office/powerpoint/2010/main" val="271782504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eForms metadata as CSV files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eForms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SDK has all information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needed to create and submit valid notices, in particular the schema and validation rules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not all eSenders can use SDK components directly or read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fields.json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easily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eForms metadata for BTs, codelists and rules already available in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format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</a:t>
            </a:r>
            <a:r>
              <a:rPr lang="en-IE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https://docs.ted.europa.eu/eforms/latest/reference/index.html</a:t>
            </a:r>
            <a:endParaRPr lang="en-I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Starting with SDK 1.7.0, an additional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tabular format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(CSV downloads) is available for fields, nodes and rules metadata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CSV files are provided “as is” and will be improved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progressively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resources allow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CSV files are specific to each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SDK version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GB"/>
          </a:p>
          <a:p>
            <a:endParaRPr lang="en-LU" dirty="0"/>
          </a:p>
          <a:p>
            <a:endParaRPr lang="en-L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D534E-C391-50AD-865B-B6F0FB5B2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083" y="685050"/>
            <a:ext cx="624951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95896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eNotices2 terms of service and data protection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eNotices2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privacy statement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combined with Developer Portal and current eNotices: covers personal data collected by TED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applications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(like noticeAuthorEmail)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TED notices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privacy statement </a:t>
            </a:r>
            <a:r>
              <a:rPr lang="en-IE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https://ted.europa.eu/TED/misc/legalNotice.do#4.protectionPersonalDataNotice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covers personal data submitted by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buyers in their notices 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(like buyer or tenderer contacts, optional UBO).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eNotices2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 of service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not published yet but will be revised version of eSentool conditions, e.g. service is free, eSender responsible for content and maintaining updated contacts, OP can reject submissions and change procedures.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in touch to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delete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any accounts/API keys in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Developer Portal</a:t>
            </a:r>
          </a:p>
          <a:p>
            <a:pPr marL="0" indent="0">
              <a:buNone/>
            </a:pPr>
            <a:endParaRPr lang="en-GB"/>
          </a:p>
          <a:p>
            <a:endParaRPr lang="en-LU" dirty="0"/>
          </a:p>
          <a:p>
            <a:endParaRPr lang="en-LU" dirty="0"/>
          </a:p>
        </p:txBody>
      </p:sp>
      <p:pic>
        <p:nvPicPr>
          <p:cNvPr id="7" name="Picture 6" descr="Close-up of a pen on a paper&#10;&#10;Description automatically generated with medium confidence">
            <a:extLst>
              <a:ext uri="{FF2B5EF4-FFF2-40B4-BE49-F238E27FC236}">
                <a16:creationId xmlns:a16="http://schemas.microsoft.com/office/drawing/2014/main" id="{76B01569-89F9-EFFE-D392-0449EFA61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316" y="4984889"/>
            <a:ext cx="2037684" cy="13595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007A54-F5F1-FAC5-CD65-B78526C087AA}"/>
              </a:ext>
            </a:extLst>
          </p:cNvPr>
          <p:cNvSpPr txBox="1"/>
          <p:nvPr/>
        </p:nvSpPr>
        <p:spPr>
          <a:xfrm rot="16200000">
            <a:off x="9206460" y="5430504"/>
            <a:ext cx="16802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/>
              <a:t>Image by </a:t>
            </a:r>
            <a:r>
              <a:rPr lang="en-US" sz="800">
                <a:hlinkClick r:id="rId4"/>
              </a:rPr>
              <a:t>Catkin</a:t>
            </a:r>
            <a:r>
              <a:rPr lang="en-US" sz="800"/>
              <a:t> from </a:t>
            </a:r>
            <a:r>
              <a:rPr lang="en-US" sz="800">
                <a:hlinkClick r:id="rId5"/>
              </a:rPr>
              <a:t>Pixabay</a:t>
            </a:r>
            <a:endParaRPr lang="en-IE" sz="800"/>
          </a:p>
        </p:txBody>
      </p:sp>
    </p:spTree>
    <p:extLst>
      <p:ext uri="{BB962C8B-B14F-4D97-AF65-F5344CB8AC3E}">
        <p14:creationId xmlns:p14="http://schemas.microsoft.com/office/powerpoint/2010/main" val="167104006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Status of implementation by eSenders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Already live! eForms published on TED: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IE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Austrian Monopolverwaltung (tobacco monopoly, 8 concession CN/CANs)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IE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Estonia (190 notices, 100% eForms since 15 May)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IE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Malta (1 CN today, started transition, both eForms and TED-XML possible)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IE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European Commission (19 notices, pilot by Joint Research Centre)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IE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PIN from a Spanish town via eNotices2 web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endParaRPr lang="en-IE" sz="2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IE" sz="2200">
                <a:latin typeface="Calibri" panose="020F0502020204030204" pitchFamily="34" charset="0"/>
                <a:cs typeface="Times New Roman" panose="02020603050405020304" pitchFamily="18" charset="0"/>
              </a:rPr>
              <a:t>What about everyone else?  </a:t>
            </a:r>
            <a:r>
              <a:rPr lang="en-IE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200+ registrations for this workshop: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IE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IE" sz="22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verage readiness is rated </a:t>
            </a:r>
            <a:r>
              <a:rPr lang="en-IE" sz="2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5.1</a:t>
            </a:r>
            <a:r>
              <a:rPr lang="en-IE" sz="22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out of 10</a:t>
            </a:r>
          </a:p>
          <a:p>
            <a:pPr lvl="4">
              <a:lnSpc>
                <a:spcPct val="107000"/>
              </a:lnSpc>
              <a:spcBef>
                <a:spcPts val="0"/>
              </a:spcBef>
            </a:pPr>
            <a:r>
              <a:rPr lang="en-U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4% already live</a:t>
            </a:r>
          </a:p>
          <a:p>
            <a:pPr lvl="4">
              <a:lnSpc>
                <a:spcPct val="107000"/>
              </a:lnSpc>
              <a:spcBef>
                <a:spcPts val="0"/>
              </a:spcBef>
            </a:pPr>
            <a:r>
              <a:rPr lang="en-U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5% in June/July/August</a:t>
            </a:r>
          </a:p>
          <a:p>
            <a:pPr lvl="4">
              <a:lnSpc>
                <a:spcPct val="107000"/>
              </a:lnSpc>
              <a:spcBef>
                <a:spcPts val="0"/>
              </a:spcBef>
            </a:pPr>
            <a:r>
              <a:rPr lang="en-U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17% in September</a:t>
            </a:r>
          </a:p>
          <a:p>
            <a:pPr lvl="4">
              <a:lnSpc>
                <a:spcPct val="107000"/>
              </a:lnSpc>
              <a:spcBef>
                <a:spcPts val="0"/>
              </a:spcBef>
            </a:pPr>
            <a:r>
              <a:rPr lang="en-U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49% in October</a:t>
            </a:r>
          </a:p>
          <a:p>
            <a:pPr lvl="4">
              <a:lnSpc>
                <a:spcPct val="107000"/>
              </a:lnSpc>
              <a:spcBef>
                <a:spcPts val="0"/>
              </a:spcBef>
            </a:pPr>
            <a:r>
              <a:rPr lang="en-U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8% after </a:t>
            </a:r>
            <a:r>
              <a:rPr lang="en-US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 2023</a:t>
            </a:r>
          </a:p>
          <a:p>
            <a:pPr marL="18000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IE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/>
          </a:p>
          <a:p>
            <a:endParaRPr lang="en-LU" dirty="0"/>
          </a:p>
          <a:p>
            <a:endParaRPr lang="en-LU" dirty="0"/>
          </a:p>
        </p:txBody>
      </p:sp>
      <p:pic>
        <p:nvPicPr>
          <p:cNvPr id="5" name="Picture 4" descr="A picture containing toy, cartoon, dance, art&#10;&#10;Description automatically generated">
            <a:extLst>
              <a:ext uri="{FF2B5EF4-FFF2-40B4-BE49-F238E27FC236}">
                <a16:creationId xmlns:a16="http://schemas.microsoft.com/office/drawing/2014/main" id="{4333929F-6963-8CD2-3736-7B15FE688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9116" y="3271682"/>
            <a:ext cx="2955515" cy="27800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9BAFD7-52D4-DC2D-A4D3-A458A29896E6}"/>
              </a:ext>
            </a:extLst>
          </p:cNvPr>
          <p:cNvSpPr txBox="1"/>
          <p:nvPr/>
        </p:nvSpPr>
        <p:spPr>
          <a:xfrm>
            <a:off x="10719054" y="6077276"/>
            <a:ext cx="18722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/>
              <a:t>Image by </a:t>
            </a:r>
            <a:r>
              <a:rPr lang="en-US" sz="800">
                <a:hlinkClick r:id="rId3"/>
              </a:rPr>
              <a:t>Alexa</a:t>
            </a:r>
            <a:r>
              <a:rPr lang="en-US" sz="800"/>
              <a:t> from </a:t>
            </a:r>
            <a:r>
              <a:rPr lang="en-US" sz="800">
                <a:hlinkClick r:id="rId4"/>
              </a:rPr>
              <a:t>Pixabay</a:t>
            </a:r>
            <a:endParaRPr lang="en-IE" sz="800"/>
          </a:p>
        </p:txBody>
      </p:sp>
    </p:spTree>
    <p:extLst>
      <p:ext uri="{BB962C8B-B14F-4D97-AF65-F5344CB8AC3E}">
        <p14:creationId xmlns:p14="http://schemas.microsoft.com/office/powerpoint/2010/main" val="117255146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2023 amendment to the eForms implementing regulation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Fields for Foreign Subsidies Regulation (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FSR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Fields for International Procurement Instrument (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IPI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Fields for Energy Efficiency Directive Recast (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EEDR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Voluntary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forms: E1 (PMC), E2/E3/E4 (below threshold), E5 (contract completion)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 Modification Notice for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potential </a:t>
            </a:r>
            <a:r>
              <a:rPr lang="en-IE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improvements</a:t>
            </a:r>
            <a:r>
              <a:rPr lang="en-I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(GPP, descriptions, simplification for annex 2)</a:t>
            </a:r>
          </a:p>
          <a:p>
            <a:pPr marL="0" indent="0">
              <a:buNone/>
            </a:pPr>
            <a:r>
              <a:rPr lang="en-GB">
                <a:cs typeface="Arial"/>
              </a:rPr>
              <a:t>Making sure that the </a:t>
            </a:r>
            <a:r>
              <a:rPr lang="en-GB" b="1">
                <a:cs typeface="Arial"/>
              </a:rPr>
              <a:t>reporting</a:t>
            </a:r>
            <a:r>
              <a:rPr lang="en-GB">
                <a:cs typeface="Arial"/>
              </a:rPr>
              <a:t> obligation is reflected in the eForms: </a:t>
            </a:r>
            <a:r>
              <a:rPr lang="en-US" b="1">
                <a:cs typeface="Arial"/>
              </a:rPr>
              <a:t>S</a:t>
            </a:r>
            <a:r>
              <a:rPr lang="en-US">
                <a:cs typeface="Arial"/>
              </a:rPr>
              <a:t>pecific, </a:t>
            </a:r>
            <a:r>
              <a:rPr lang="en-US" b="1">
                <a:cs typeface="Arial"/>
              </a:rPr>
              <a:t>M</a:t>
            </a:r>
            <a:r>
              <a:rPr lang="en-US">
                <a:cs typeface="Arial"/>
              </a:rPr>
              <a:t>easurable, </a:t>
            </a:r>
            <a:r>
              <a:rPr lang="en-US" b="1">
                <a:cs typeface="Arial"/>
              </a:rPr>
              <a:t>A</a:t>
            </a:r>
            <a:r>
              <a:rPr lang="en-US">
                <a:cs typeface="Arial"/>
              </a:rPr>
              <a:t>ttainable, </a:t>
            </a:r>
            <a:r>
              <a:rPr lang="en-US" b="1">
                <a:cs typeface="Arial"/>
              </a:rPr>
              <a:t>R</a:t>
            </a:r>
            <a:r>
              <a:rPr lang="en-US">
                <a:cs typeface="Arial"/>
              </a:rPr>
              <a:t>elevant, </a:t>
            </a:r>
            <a:r>
              <a:rPr lang="en-US" b="1">
                <a:cs typeface="Arial"/>
              </a:rPr>
              <a:t>T</a:t>
            </a:r>
            <a:r>
              <a:rPr lang="en-US">
                <a:cs typeface="Arial"/>
              </a:rPr>
              <a:t>ime-bound</a:t>
            </a:r>
          </a:p>
          <a:p>
            <a:pPr marL="0" indent="0">
              <a:buNone/>
            </a:pPr>
            <a:endParaRPr lang="en-GB">
              <a:cs typeface="Arial"/>
            </a:endParaRPr>
          </a:p>
          <a:p>
            <a:pPr marL="0" indent="0">
              <a:buNone/>
            </a:pPr>
            <a:endParaRPr lang="en-GB"/>
          </a:p>
          <a:p>
            <a:endParaRPr lang="en-LU" dirty="0"/>
          </a:p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04787012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Indicative timeline for eForms amendment 2023</a:t>
            </a:r>
            <a:endParaRPr lang="en-LU" dirty="0"/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F559AAF6-5608-6484-E574-730A401E8D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439864"/>
              </p:ext>
            </p:extLst>
          </p:nvPr>
        </p:nvGraphicFramePr>
        <p:xfrm>
          <a:off x="838200" y="1825625"/>
          <a:ext cx="10906125" cy="388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973677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P 1">
      <a:dk1>
        <a:srgbClr val="000000"/>
      </a:dk1>
      <a:lt1>
        <a:srgbClr val="FFFFFF"/>
      </a:lt1>
      <a:dk2>
        <a:srgbClr val="44546A"/>
      </a:dk2>
      <a:lt2>
        <a:srgbClr val="DFE9F2"/>
      </a:lt2>
      <a:accent1>
        <a:srgbClr val="BDDEFD"/>
      </a:accent1>
      <a:accent2>
        <a:srgbClr val="6699CC"/>
      </a:accent2>
      <a:accent3>
        <a:srgbClr val="0099CC"/>
      </a:accent3>
      <a:accent4>
        <a:srgbClr val="FF9933"/>
      </a:accent4>
      <a:accent5>
        <a:srgbClr val="ED5087"/>
      </a:accent5>
      <a:accent6>
        <a:srgbClr val="339900"/>
      </a:accent6>
      <a:hlink>
        <a:srgbClr val="6699CC"/>
      </a:hlink>
      <a:folHlink>
        <a:srgbClr val="9922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 white background 2  -  Read-Only" id="{3256414E-8899-4D91-88B9-3858EDC5D164}" vid="{DA25D172-1672-4428-A6C4-D10A4A605E4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6791DDFFC024DAA4136D92359EB10" ma:contentTypeVersion="13" ma:contentTypeDescription="Create a new document." ma:contentTypeScope="" ma:versionID="ea321b4f234790b1dcdfd2c0a034191a">
  <xsd:schema xmlns:xsd="http://www.w3.org/2001/XMLSchema" xmlns:xs="http://www.w3.org/2001/XMLSchema" xmlns:p="http://schemas.microsoft.com/office/2006/metadata/properties" xmlns:ns2="cce4269c-1bca-4c47-bcbd-0ca0cb14aa6e" xmlns:ns3="96a7f24e-e0df-4592-b6e0-4a62e251a0e5" targetNamespace="http://schemas.microsoft.com/office/2006/metadata/properties" ma:root="true" ma:fieldsID="c0bc2ca0a0231eb86a586464861eb478" ns2:_="" ns3:_="">
    <xsd:import namespace="cce4269c-1bca-4c47-bcbd-0ca0cb14aa6e"/>
    <xsd:import namespace="96a7f24e-e0df-4592-b6e0-4a62e251a0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4269c-1bca-4c47-bcbd-0ca0cb14a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7f24e-e0df-4592-b6e0-4a62e251a0e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752f0e4-ce4d-4dd6-bee9-8d6d8b668caa}" ma:internalName="TaxCatchAll" ma:showField="CatchAllData" ma:web="96a7f24e-e0df-4592-b6e0-4a62e251a0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a7f24e-e0df-4592-b6e0-4a62e251a0e5" xsi:nil="true"/>
    <lcf76f155ced4ddcb4097134ff3c332f xmlns="cce4269c-1bca-4c47-bcbd-0ca0cb14aa6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EA2145-781C-47D4-B029-85D6223F47F0}"/>
</file>

<file path=customXml/itemProps2.xml><?xml version="1.0" encoding="utf-8"?>
<ds:datastoreItem xmlns:ds="http://schemas.openxmlformats.org/officeDocument/2006/customXml" ds:itemID="{15365862-B5DF-4681-8948-855656D70EA0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d1e01616-699f-498e-b9a8-85e81c47c538"/>
    <ds:schemaRef ds:uri="http://purl.org/dc/terms/"/>
    <ds:schemaRef ds:uri="3d8d2588-2ff6-4376-a3c5-8547bd6349de"/>
    <ds:schemaRef ds:uri="http://www.w3.org/XML/1998/namespace"/>
    <ds:schemaRef ds:uri="http://purl.org/dc/dcmitype/"/>
    <ds:schemaRef ds:uri="96a7f24e-e0df-4592-b6e0-4a62e251a0e5"/>
    <ds:schemaRef ds:uri="cce4269c-1bca-4c47-bcbd-0ca0cb14aa6e"/>
  </ds:schemaRefs>
</ds:datastoreItem>
</file>

<file path=customXml/itemProps3.xml><?xml version="1.0" encoding="utf-8"?>
<ds:datastoreItem xmlns:ds="http://schemas.openxmlformats.org/officeDocument/2006/customXml" ds:itemID="{1865F3BD-7ADA-47AC-A1C3-FC11966418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 white background</Template>
  <TotalTime>95</TotalTime>
  <Words>958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System Font Regular</vt:lpstr>
      <vt:lpstr>Office Theme</vt:lpstr>
      <vt:lpstr>eForms Business ISSUES</vt:lpstr>
      <vt:lpstr>eForms business issues – spring edition</vt:lpstr>
      <vt:lpstr>SDK releases</vt:lpstr>
      <vt:lpstr>Active and deprecated SDKs</vt:lpstr>
      <vt:lpstr>eForms metadata as CSV files</vt:lpstr>
      <vt:lpstr>eNotices2 terms of service and data protection</vt:lpstr>
      <vt:lpstr>Status of implementation by eSenders</vt:lpstr>
      <vt:lpstr>2023 amendment to the eForms implementing regulation</vt:lpstr>
      <vt:lpstr>Indicative timeline for eForms amendment 2023</vt:lpstr>
      <vt:lpstr>Thank you for your attention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for General OP Powerpoint presentation</dc:title>
  <dc:creator>FERRAND Karl (OP)</dc:creator>
  <cp:keywords/>
  <cp:lastModifiedBy>FERRAND Karl (OP)</cp:lastModifiedBy>
  <cp:revision>1</cp:revision>
  <dcterms:created xsi:type="dcterms:W3CDTF">2023-05-22T20:51:51Z</dcterms:created>
  <dcterms:modified xsi:type="dcterms:W3CDTF">2023-05-23T06:23:51Z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0x0101008BA6791DDFFC024DAA4136D92359EB10</vt:lpwstr>
  </property>
  <property fmtid="{D5CDD505-2E9C-101B-9397-08002B2CF9AE}" pid="3" name="Unit">
    <vt:lpwstr>13;#OP.B.2 - Multimedia and Publications|b60b1445-b671-47b6-b729-f0134ff23533</vt:lpwstr>
  </property>
  <property fmtid="{D5CDD505-2E9C-101B-9397-08002B2CF9AE}" pid="4" name="MSIP_Label_6bd9ddd1-4d20-43f6-abfa-fc3c07406f94_Name">
    <vt:lpwstr>Commission Use</vt:lpwstr>
  </property>
  <property fmtid="{D5CDD505-2E9C-101B-9397-08002B2CF9AE}" pid="5" name="URL">
    <vt:lpwstr/>
  </property>
  <property fmtid="{D5CDD505-2E9C-101B-9397-08002B2CF9AE}" pid="6" name="MSIP_Label_6bd9ddd1-4d20-43f6-abfa-fc3c07406f94_SetDate">
    <vt:lpwstr>2022-04-28T08:42:27Z</vt:lpwstr>
  </property>
  <property fmtid="{D5CDD505-2E9C-101B-9397-08002B2CF9AE}" pid="7" name="MSIP_Label_6bd9ddd1-4d20-43f6-abfa-fc3c07406f94_ActionId">
    <vt:lpwstr>c8e21a04-4ea1-47be-a3a1-8a28161194c0</vt:lpwstr>
  </property>
  <property fmtid="{D5CDD505-2E9C-101B-9397-08002B2CF9AE}" pid="8" name="MSIP_Label_6bd9ddd1-4d20-43f6-abfa-fc3c07406f94_ContentBits">
    <vt:lpwstr>0</vt:lpwstr>
  </property>
  <property fmtid="{D5CDD505-2E9C-101B-9397-08002B2CF9AE}" pid="9" name="MSIP_Label_6bd9ddd1-4d20-43f6-abfa-fc3c07406f94_SiteId">
    <vt:lpwstr>b24c8b06-522c-46fe-9080-70926f8dddb1</vt:lpwstr>
  </property>
  <property fmtid="{D5CDD505-2E9C-101B-9397-08002B2CF9AE}" pid="10" name="MSIP_Label_6bd9ddd1-4d20-43f6-abfa-fc3c07406f94_Method">
    <vt:lpwstr>Standard</vt:lpwstr>
  </property>
  <property fmtid="{D5CDD505-2E9C-101B-9397-08002B2CF9AE}" pid="11" name="MSIP_Label_6bd9ddd1-4d20-43f6-abfa-fc3c07406f94_Enabled">
    <vt:lpwstr>true</vt:lpwstr>
  </property>
  <property fmtid="{D5CDD505-2E9C-101B-9397-08002B2CF9AE}" pid="12" name="MediaServiceImageTags">
    <vt:lpwstr/>
  </property>
</Properties>
</file>