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787" r:id="rId5"/>
    <p:sldId id="811" r:id="rId6"/>
    <p:sldId id="737" r:id="rId7"/>
    <p:sldId id="773" r:id="rId8"/>
    <p:sldId id="289" r:id="rId9"/>
    <p:sldId id="774" r:id="rId10"/>
    <p:sldId id="290" r:id="rId11"/>
    <p:sldId id="295" r:id="rId12"/>
    <p:sldId id="791" r:id="rId13"/>
    <p:sldId id="615" r:id="rId14"/>
    <p:sldId id="809" r:id="rId15"/>
    <p:sldId id="722" r:id="rId16"/>
    <p:sldId id="813" r:id="rId17"/>
    <p:sldId id="812" r:id="rId18"/>
    <p:sldId id="275" r:id="rId19"/>
    <p:sldId id="798" r:id="rId20"/>
    <p:sldId id="267" r:id="rId21"/>
    <p:sldId id="817" r:id="rId22"/>
    <p:sldId id="728" r:id="rId23"/>
    <p:sldId id="799" r:id="rId24"/>
    <p:sldId id="794" r:id="rId25"/>
    <p:sldId id="814" r:id="rId26"/>
    <p:sldId id="800" r:id="rId27"/>
    <p:sldId id="788" r:id="rId28"/>
    <p:sldId id="815" r:id="rId29"/>
    <p:sldId id="801" r:id="rId30"/>
    <p:sldId id="691" r:id="rId31"/>
    <p:sldId id="797" r:id="rId32"/>
    <p:sldId id="748" r:id="rId33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8140F80-2B2A-494B-B516-7F214056C878}">
          <p14:sldIdLst>
            <p14:sldId id="787"/>
            <p14:sldId id="811"/>
            <p14:sldId id="737"/>
            <p14:sldId id="773"/>
            <p14:sldId id="289"/>
            <p14:sldId id="774"/>
            <p14:sldId id="290"/>
            <p14:sldId id="295"/>
            <p14:sldId id="791"/>
            <p14:sldId id="615"/>
            <p14:sldId id="809"/>
            <p14:sldId id="722"/>
            <p14:sldId id="813"/>
            <p14:sldId id="812"/>
            <p14:sldId id="275"/>
            <p14:sldId id="798"/>
            <p14:sldId id="267"/>
            <p14:sldId id="817"/>
            <p14:sldId id="728"/>
            <p14:sldId id="799"/>
            <p14:sldId id="794"/>
            <p14:sldId id="814"/>
            <p14:sldId id="800"/>
            <p14:sldId id="788"/>
            <p14:sldId id="815"/>
            <p14:sldId id="801"/>
            <p14:sldId id="691"/>
            <p14:sldId id="797"/>
            <p14:sldId id="7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B1311B-AB34-A553-CF9E-A2570354073C}" name="WALHAIN Lucy (OP)" initials="LW" userId="S::Lucy.WALHAIN@publications.europa.eu::4480abb1-5ce2-4c1b-87d5-374f64f5e734" providerId="AD"/>
  <p188:author id="{8FAE4E8F-0253-6B13-527D-8B47B5CD03C1}" name="DECHANDON Denis (OP)" initials="DD(" userId="S::denis.dechandon@publications.europa.eu::eaf6ecc8-39d3-4bf3-8139-0d54e134232f" providerId="AD"/>
  <p188:author id="{E94EE994-C382-1D4C-CFE1-224D53FF3167}" name="GERENCSER Aniko (OP)" initials="AG" userId="S::aniko.gerencser@publications.europa.eu::55847f6c-1a92-43c0-8fff-4b5f4fd3a3ec" providerId="AD"/>
  <p188:author id="{2B8519F6-D5C5-9965-CFFF-55B7470776D0}" name="TZOUVARAS Vassilis (OP-EXT)" initials="T(" userId="S::vassilis.tzouvaras@ext.ec.europa.eu::a2a334e9-0fd0-4685-9fd8-f323e6cf329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NESCU Mihai (OP-EXT)" initials="PM(" lastIdx="5" clrIdx="0">
    <p:extLst>
      <p:ext uri="{19B8F6BF-5375-455C-9EA6-DF929625EA0E}">
        <p15:presenceInfo xmlns:p15="http://schemas.microsoft.com/office/powerpoint/2012/main" userId="S-1-5-21-1606980848-2025429265-839522115-12406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B2D76B-DED7-0A19-DA60-4073FD4BA8B4}" v="23" dt="2026-05-06T08:58:00.773"/>
    <p1510:client id="{1BB1511C-B04A-4E3E-8F5D-4DD26144D34D}" v="122" dt="2026-05-06T11:48:22.235"/>
    <p1510:client id="{C4EC79E5-6D9F-407C-90DA-3D6BC5B690FD}" v="1007" dt="2026-05-05T12:35:07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10" Type="http://schemas.openxmlformats.org/officeDocument/2006/relationships/image" Target="../media/image41.svg"/><Relationship Id="rId4" Type="http://schemas.openxmlformats.org/officeDocument/2006/relationships/image" Target="../media/image60.svg"/><Relationship Id="rId9" Type="http://schemas.openxmlformats.org/officeDocument/2006/relationships/image" Target="../media/image40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s://op.europa.eu/en/web/eu-vocabularies" TargetMode="External"/><Relationship Id="rId1" Type="http://schemas.openxmlformats.org/officeDocument/2006/relationships/hyperlink" Target="http://publications.europa.eu/webapi/rdf/sparql" TargetMode="External"/><Relationship Id="rId4" Type="http://schemas.openxmlformats.org/officeDocument/2006/relationships/image" Target="../media/image67.jpe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hyperlink" Target="mailto:aniko.gerencser@publications.europa.eu" TargetMode="External"/><Relationship Id="rId2" Type="http://schemas.openxmlformats.org/officeDocument/2006/relationships/hyperlink" Target="mailto:OP-EU-VOCABULARIES@publications.europa.eu" TargetMode="External"/><Relationship Id="rId1" Type="http://schemas.openxmlformats.org/officeDocument/2006/relationships/hyperlink" Target="https://op.europa.eu/en/web/eu-vocabularies/home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hyperlink" Target="https://op.europa.eu/en/web/eu-vocabularies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10" Type="http://schemas.openxmlformats.org/officeDocument/2006/relationships/image" Target="../media/image41.svg"/><Relationship Id="rId4" Type="http://schemas.openxmlformats.org/officeDocument/2006/relationships/image" Target="../media/image60.svg"/><Relationship Id="rId9" Type="http://schemas.openxmlformats.org/officeDocument/2006/relationships/image" Target="../media/image40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publications.europa.eu/webapi/rdf/sparql" TargetMode="External"/><Relationship Id="rId1" Type="http://schemas.openxmlformats.org/officeDocument/2006/relationships/image" Target="../media/image66.jpeg"/><Relationship Id="rId4" Type="http://schemas.openxmlformats.org/officeDocument/2006/relationships/hyperlink" Target="https://op.europa.eu/en/web/eu-vocabularies" TargetMode="Externa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en/web/eu-vocabularies/home" TargetMode="External"/><Relationship Id="rId2" Type="http://schemas.openxmlformats.org/officeDocument/2006/relationships/hyperlink" Target="mailto:OP-EU-VOCABULARIES@publications.europa.eu" TargetMode="External"/><Relationship Id="rId1" Type="http://schemas.openxmlformats.org/officeDocument/2006/relationships/hyperlink" Target="mailto:aniko.gerencser@publications.europa.eu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hyperlink" Target="https://op.europa.eu/en/web/eu-vocabularies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7EE79-598D-41E1-BBEB-0E0B5671A527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E"/>
        </a:p>
      </dgm:t>
    </dgm:pt>
    <dgm:pt modelId="{AC92B621-B1D1-4935-9747-5793D31505A2}">
      <dgm:prSet phldrT="[Text]"/>
      <dgm:spPr/>
      <dgm:t>
        <a:bodyPr/>
        <a:lstStyle/>
        <a:p>
          <a:r>
            <a:rPr lang="en-IE" dirty="0"/>
            <a:t>Demos</a:t>
          </a:r>
        </a:p>
      </dgm:t>
    </dgm:pt>
    <dgm:pt modelId="{6B72F4A5-A927-4639-8225-537E4712743C}" type="parTrans" cxnId="{EC9311EF-A4AE-4F28-AE1B-D2F0F7BB8F24}">
      <dgm:prSet/>
      <dgm:spPr/>
      <dgm:t>
        <a:bodyPr/>
        <a:lstStyle/>
        <a:p>
          <a:endParaRPr lang="en-IE"/>
        </a:p>
      </dgm:t>
    </dgm:pt>
    <dgm:pt modelId="{6EA753CA-69A8-49ED-9396-CF0457226B96}" type="sibTrans" cxnId="{EC9311EF-A4AE-4F28-AE1B-D2F0F7BB8F24}">
      <dgm:prSet/>
      <dgm:spPr/>
      <dgm:t>
        <a:bodyPr/>
        <a:lstStyle/>
        <a:p>
          <a:endParaRPr lang="en-IE"/>
        </a:p>
      </dgm:t>
    </dgm:pt>
    <dgm:pt modelId="{9D9E184B-8D32-4CA8-ABD0-DFDD6E5D4075}">
      <dgm:prSet phldrT="[Text]"/>
      <dgm:spPr/>
      <dgm:t>
        <a:bodyPr/>
        <a:lstStyle/>
        <a:p>
          <a:r>
            <a:rPr lang="en-US" dirty="0">
              <a:ea typeface="Calibri"/>
              <a:cs typeface="Calibri"/>
            </a:rPr>
            <a:t>Introduction (30 minutes)</a:t>
          </a:r>
          <a:endParaRPr lang="en-IE" dirty="0"/>
        </a:p>
      </dgm:t>
    </dgm:pt>
    <dgm:pt modelId="{CAF509D2-9A7B-427B-855E-B2A11EA940DE}" type="parTrans" cxnId="{F5D02510-0847-43E4-822D-84C182264E25}">
      <dgm:prSet/>
      <dgm:spPr/>
      <dgm:t>
        <a:bodyPr/>
        <a:lstStyle/>
        <a:p>
          <a:endParaRPr lang="en-IE"/>
        </a:p>
      </dgm:t>
    </dgm:pt>
    <dgm:pt modelId="{C30683D7-1853-46F1-BB24-0B8543754AE0}" type="sibTrans" cxnId="{F5D02510-0847-43E4-822D-84C182264E25}">
      <dgm:prSet/>
      <dgm:spPr/>
      <dgm:t>
        <a:bodyPr/>
        <a:lstStyle/>
        <a:p>
          <a:endParaRPr lang="en-IE"/>
        </a:p>
      </dgm:t>
    </dgm:pt>
    <dgm:pt modelId="{5329F5E3-53EF-4F32-AB48-139767FD181A}">
      <dgm:prSet phldrT="[Text]"/>
      <dgm:spPr/>
      <dgm:t>
        <a:bodyPr/>
        <a:lstStyle/>
        <a:p>
          <a:r>
            <a:rPr lang="en-IE" dirty="0"/>
            <a:t>Break</a:t>
          </a:r>
        </a:p>
      </dgm:t>
    </dgm:pt>
    <dgm:pt modelId="{E03FE1FF-C379-428F-8041-9E8D697D58B2}" type="parTrans" cxnId="{B3631CF1-E241-4836-8AC5-6D308BA0414C}">
      <dgm:prSet/>
      <dgm:spPr/>
      <dgm:t>
        <a:bodyPr/>
        <a:lstStyle/>
        <a:p>
          <a:endParaRPr lang="en-IE"/>
        </a:p>
      </dgm:t>
    </dgm:pt>
    <dgm:pt modelId="{FCC38A13-46E2-479F-B887-4883314EE250}" type="sibTrans" cxnId="{B3631CF1-E241-4836-8AC5-6D308BA0414C}">
      <dgm:prSet/>
      <dgm:spPr/>
      <dgm:t>
        <a:bodyPr/>
        <a:lstStyle/>
        <a:p>
          <a:endParaRPr lang="en-IE"/>
        </a:p>
      </dgm:t>
    </dgm:pt>
    <dgm:pt modelId="{1440577F-0434-48EA-B105-D78685A16E76}">
      <dgm:prSet phldrT="[Text]"/>
      <dgm:spPr/>
      <dgm:t>
        <a:bodyPr/>
        <a:lstStyle/>
        <a:p>
          <a:r>
            <a:rPr lang="en-IE" dirty="0"/>
            <a:t>Exercises</a:t>
          </a:r>
        </a:p>
      </dgm:t>
    </dgm:pt>
    <dgm:pt modelId="{D5EB4B9D-4A15-450A-B0F2-588F91C545B7}" type="parTrans" cxnId="{462EE0CB-0DBB-48D6-8B83-0368E2A06F43}">
      <dgm:prSet/>
      <dgm:spPr/>
      <dgm:t>
        <a:bodyPr/>
        <a:lstStyle/>
        <a:p>
          <a:endParaRPr lang="en-IE"/>
        </a:p>
      </dgm:t>
    </dgm:pt>
    <dgm:pt modelId="{30DFA816-3AB0-401F-B27E-038767E1BE2B}" type="sibTrans" cxnId="{462EE0CB-0DBB-48D6-8B83-0368E2A06F43}">
      <dgm:prSet/>
      <dgm:spPr/>
      <dgm:t>
        <a:bodyPr/>
        <a:lstStyle/>
        <a:p>
          <a:endParaRPr lang="en-IE"/>
        </a:p>
      </dgm:t>
    </dgm:pt>
    <dgm:pt modelId="{78722F02-E347-406E-B911-0DA4A9C166B8}">
      <dgm:prSet phldrT="[Text]"/>
      <dgm:spPr/>
      <dgm:t>
        <a:bodyPr/>
        <a:lstStyle/>
        <a:p>
          <a:r>
            <a:rPr lang="en-US" dirty="0">
              <a:ea typeface="Calibri"/>
              <a:cs typeface="Calibri"/>
            </a:rPr>
            <a:t>SELEN, Cellar, EU Vocabularies demo (20 minutes)</a:t>
          </a:r>
          <a:endParaRPr lang="en-IE" dirty="0"/>
        </a:p>
      </dgm:t>
    </dgm:pt>
    <dgm:pt modelId="{6024B734-1916-487F-9C89-74CB68EA1130}" type="parTrans" cxnId="{0573BA20-7CB6-46EF-BD22-9093191292E5}">
      <dgm:prSet/>
      <dgm:spPr/>
      <dgm:t>
        <a:bodyPr/>
        <a:lstStyle/>
        <a:p>
          <a:endParaRPr lang="en-IE"/>
        </a:p>
      </dgm:t>
    </dgm:pt>
    <dgm:pt modelId="{7332281E-3F60-4C72-A6FD-60D1D3B3E0DF}" type="sibTrans" cxnId="{0573BA20-7CB6-46EF-BD22-9093191292E5}">
      <dgm:prSet/>
      <dgm:spPr/>
      <dgm:t>
        <a:bodyPr/>
        <a:lstStyle/>
        <a:p>
          <a:endParaRPr lang="en-IE"/>
        </a:p>
      </dgm:t>
    </dgm:pt>
    <dgm:pt modelId="{F7BC63D8-63B7-4010-A526-A8F4BE4FE67B}">
      <dgm:prSet/>
      <dgm:spPr/>
      <dgm:t>
        <a:bodyPr/>
        <a:lstStyle/>
        <a:p>
          <a:r>
            <a:rPr lang="en-US">
              <a:ea typeface="Calibri"/>
              <a:cs typeface="Calibri"/>
            </a:rPr>
            <a:t>VocBench demo (30 minutes)</a:t>
          </a:r>
          <a:endParaRPr lang="en-US" dirty="0">
            <a:ea typeface="Calibri"/>
            <a:cs typeface="Calibri"/>
          </a:endParaRPr>
        </a:p>
      </dgm:t>
    </dgm:pt>
    <dgm:pt modelId="{35372988-7FC2-43FD-B44D-89462FDC117B}" type="parTrans" cxnId="{9EE55FD9-B0B8-4DA7-89A3-51C319DE0D1A}">
      <dgm:prSet/>
      <dgm:spPr/>
      <dgm:t>
        <a:bodyPr/>
        <a:lstStyle/>
        <a:p>
          <a:endParaRPr lang="en-IE"/>
        </a:p>
      </dgm:t>
    </dgm:pt>
    <dgm:pt modelId="{A1BEA7F9-3A49-4C8F-BC00-22F89627E26C}" type="sibTrans" cxnId="{9EE55FD9-B0B8-4DA7-89A3-51C319DE0D1A}">
      <dgm:prSet/>
      <dgm:spPr/>
      <dgm:t>
        <a:bodyPr/>
        <a:lstStyle/>
        <a:p>
          <a:endParaRPr lang="en-IE"/>
        </a:p>
      </dgm:t>
    </dgm:pt>
    <dgm:pt modelId="{8F402AAF-8F2D-4F37-8BA5-9000732DFE92}">
      <dgm:prSet/>
      <dgm:spPr/>
      <dgm:t>
        <a:bodyPr/>
        <a:lstStyle/>
        <a:p>
          <a:r>
            <a:rPr lang="en-US" dirty="0" err="1">
              <a:ea typeface="Calibri"/>
              <a:cs typeface="Calibri"/>
            </a:rPr>
            <a:t>ShowVoc</a:t>
          </a:r>
          <a:r>
            <a:rPr lang="en-US" dirty="0">
              <a:ea typeface="Calibri"/>
              <a:cs typeface="Calibri"/>
            </a:rPr>
            <a:t> demo (30 minutes)</a:t>
          </a:r>
        </a:p>
      </dgm:t>
    </dgm:pt>
    <dgm:pt modelId="{65D047BC-2237-48AB-B6A4-E8424878F907}" type="parTrans" cxnId="{54D976CB-3A0F-4D59-AA36-39FA6B923DBA}">
      <dgm:prSet/>
      <dgm:spPr/>
      <dgm:t>
        <a:bodyPr/>
        <a:lstStyle/>
        <a:p>
          <a:endParaRPr lang="en-IE"/>
        </a:p>
      </dgm:t>
    </dgm:pt>
    <dgm:pt modelId="{B35DC650-037B-425E-8DB7-7ED7DB45864B}" type="sibTrans" cxnId="{54D976CB-3A0F-4D59-AA36-39FA6B923DBA}">
      <dgm:prSet/>
      <dgm:spPr/>
      <dgm:t>
        <a:bodyPr/>
        <a:lstStyle/>
        <a:p>
          <a:endParaRPr lang="en-IE"/>
        </a:p>
      </dgm:t>
    </dgm:pt>
    <dgm:pt modelId="{8DAFB08F-DB2C-4EB1-85A2-24C91E29FA74}">
      <dgm:prSet/>
      <dgm:spPr/>
      <dgm:t>
        <a:bodyPr/>
        <a:lstStyle/>
        <a:p>
          <a:r>
            <a:rPr lang="en-US" dirty="0">
              <a:ea typeface="Calibri"/>
              <a:cs typeface="Calibri"/>
            </a:rPr>
            <a:t>Hands-on training (1 h 10 minutes)</a:t>
          </a:r>
        </a:p>
      </dgm:t>
    </dgm:pt>
    <dgm:pt modelId="{D3A1FBF7-96FD-48F6-8D49-8F3E2A88945A}" type="parTrans" cxnId="{9ADE1C3B-545B-4D83-9D7B-45ED94A72FFE}">
      <dgm:prSet/>
      <dgm:spPr/>
      <dgm:t>
        <a:bodyPr/>
        <a:lstStyle/>
        <a:p>
          <a:endParaRPr lang="en-IE"/>
        </a:p>
      </dgm:t>
    </dgm:pt>
    <dgm:pt modelId="{184FF65B-BA8D-4D4D-A09D-F02D8C6C3DCB}" type="sibTrans" cxnId="{9ADE1C3B-545B-4D83-9D7B-45ED94A72FFE}">
      <dgm:prSet/>
      <dgm:spPr/>
      <dgm:t>
        <a:bodyPr/>
        <a:lstStyle/>
        <a:p>
          <a:endParaRPr lang="en-IE"/>
        </a:p>
      </dgm:t>
    </dgm:pt>
    <dgm:pt modelId="{51F7A994-6B79-48D0-B8E6-2864751B458C}" type="pres">
      <dgm:prSet presAssocID="{6907EE79-598D-41E1-BBEB-0E0B5671A527}" presName="linearFlow" presStyleCnt="0">
        <dgm:presLayoutVars>
          <dgm:dir/>
          <dgm:animLvl val="lvl"/>
          <dgm:resizeHandles val="exact"/>
        </dgm:presLayoutVars>
      </dgm:prSet>
      <dgm:spPr/>
    </dgm:pt>
    <dgm:pt modelId="{C5AB69FB-406E-474E-9419-79077499D60B}" type="pres">
      <dgm:prSet presAssocID="{AC92B621-B1D1-4935-9747-5793D31505A2}" presName="composite" presStyleCnt="0"/>
      <dgm:spPr/>
    </dgm:pt>
    <dgm:pt modelId="{D0B8D97E-316A-4ED2-B3A1-23B4EBED706D}" type="pres">
      <dgm:prSet presAssocID="{AC92B621-B1D1-4935-9747-5793D31505A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E7711EA-FEB8-4736-A024-22A357D96715}" type="pres">
      <dgm:prSet presAssocID="{AC92B621-B1D1-4935-9747-5793D31505A2}" presName="descendantText" presStyleLbl="alignAcc1" presStyleIdx="0" presStyleCnt="3">
        <dgm:presLayoutVars>
          <dgm:bulletEnabled val="1"/>
        </dgm:presLayoutVars>
      </dgm:prSet>
      <dgm:spPr/>
    </dgm:pt>
    <dgm:pt modelId="{62E5F654-0EA1-4BC2-8609-9CF2DADCBA1B}" type="pres">
      <dgm:prSet presAssocID="{6EA753CA-69A8-49ED-9396-CF0457226B96}" presName="sp" presStyleCnt="0"/>
      <dgm:spPr/>
    </dgm:pt>
    <dgm:pt modelId="{92499BF5-1D1E-4FFE-9BE0-B46F4DE80606}" type="pres">
      <dgm:prSet presAssocID="{5329F5E3-53EF-4F32-AB48-139767FD181A}" presName="composite" presStyleCnt="0"/>
      <dgm:spPr/>
    </dgm:pt>
    <dgm:pt modelId="{AAE1B2F0-7745-49CB-AA2D-2420E788BE34}" type="pres">
      <dgm:prSet presAssocID="{5329F5E3-53EF-4F32-AB48-139767FD181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3A61A30-99A3-4E1E-AAD1-7D3230690DC4}" type="pres">
      <dgm:prSet presAssocID="{5329F5E3-53EF-4F32-AB48-139767FD181A}" presName="descendantText" presStyleLbl="alignAcc1" presStyleIdx="1" presStyleCnt="3">
        <dgm:presLayoutVars>
          <dgm:bulletEnabled val="1"/>
        </dgm:presLayoutVars>
      </dgm:prSet>
      <dgm:spPr/>
    </dgm:pt>
    <dgm:pt modelId="{991BDB21-F9AA-4B30-8FFC-F9A5F64E3E50}" type="pres">
      <dgm:prSet presAssocID="{FCC38A13-46E2-479F-B887-4883314EE250}" presName="sp" presStyleCnt="0"/>
      <dgm:spPr/>
    </dgm:pt>
    <dgm:pt modelId="{B6916C86-85A3-4E47-BF08-423159C6B19E}" type="pres">
      <dgm:prSet presAssocID="{1440577F-0434-48EA-B105-D78685A16E76}" presName="composite" presStyleCnt="0"/>
      <dgm:spPr/>
    </dgm:pt>
    <dgm:pt modelId="{F3A35A28-9B95-4DE4-AB0B-FDDEBAF102D8}" type="pres">
      <dgm:prSet presAssocID="{1440577F-0434-48EA-B105-D78685A16E7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6399F6A-C5FB-4DB3-BB2F-83DF1C3D04C5}" type="pres">
      <dgm:prSet presAssocID="{1440577F-0434-48EA-B105-D78685A16E7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5D02510-0847-43E4-822D-84C182264E25}" srcId="{AC92B621-B1D1-4935-9747-5793D31505A2}" destId="{9D9E184B-8D32-4CA8-ABD0-DFDD6E5D4075}" srcOrd="0" destOrd="0" parTransId="{CAF509D2-9A7B-427B-855E-B2A11EA940DE}" sibTransId="{C30683D7-1853-46F1-BB24-0B8543754AE0}"/>
    <dgm:cxn modelId="{0573BA20-7CB6-46EF-BD22-9093191292E5}" srcId="{1440577F-0434-48EA-B105-D78685A16E76}" destId="{78722F02-E347-406E-B911-0DA4A9C166B8}" srcOrd="0" destOrd="0" parTransId="{6024B734-1916-487F-9C89-74CB68EA1130}" sibTransId="{7332281E-3F60-4C72-A6FD-60D1D3B3E0DF}"/>
    <dgm:cxn modelId="{9ADE1C3B-545B-4D83-9D7B-45ED94A72FFE}" srcId="{1440577F-0434-48EA-B105-D78685A16E76}" destId="{8DAFB08F-DB2C-4EB1-85A2-24C91E29FA74}" srcOrd="1" destOrd="0" parTransId="{D3A1FBF7-96FD-48F6-8D49-8F3E2A88945A}" sibTransId="{184FF65B-BA8D-4D4D-A09D-F02D8C6C3DCB}"/>
    <dgm:cxn modelId="{E7E9575B-D978-4D76-9AAC-BE3078C78212}" type="presOf" srcId="{6907EE79-598D-41E1-BBEB-0E0B5671A527}" destId="{51F7A994-6B79-48D0-B8E6-2864751B458C}" srcOrd="0" destOrd="0" presId="urn:microsoft.com/office/officeart/2005/8/layout/chevron2"/>
    <dgm:cxn modelId="{FB6A0751-5530-46B3-AE91-7046C18D4811}" type="presOf" srcId="{F7BC63D8-63B7-4010-A526-A8F4BE4FE67B}" destId="{1E7711EA-FEB8-4736-A024-22A357D96715}" srcOrd="0" destOrd="1" presId="urn:microsoft.com/office/officeart/2005/8/layout/chevron2"/>
    <dgm:cxn modelId="{48E26E77-DE7A-4320-A129-53508779EB7F}" type="presOf" srcId="{78722F02-E347-406E-B911-0DA4A9C166B8}" destId="{66399F6A-C5FB-4DB3-BB2F-83DF1C3D04C5}" srcOrd="0" destOrd="0" presId="urn:microsoft.com/office/officeart/2005/8/layout/chevron2"/>
    <dgm:cxn modelId="{951C8159-B381-44AC-BFA2-09085096B869}" type="presOf" srcId="{8F402AAF-8F2D-4F37-8BA5-9000732DFE92}" destId="{1E7711EA-FEB8-4736-A024-22A357D96715}" srcOrd="0" destOrd="2" presId="urn:microsoft.com/office/officeart/2005/8/layout/chevron2"/>
    <dgm:cxn modelId="{0062459C-51B2-4C9C-937A-19E195A5AD84}" type="presOf" srcId="{8DAFB08F-DB2C-4EB1-85A2-24C91E29FA74}" destId="{66399F6A-C5FB-4DB3-BB2F-83DF1C3D04C5}" srcOrd="0" destOrd="1" presId="urn:microsoft.com/office/officeart/2005/8/layout/chevron2"/>
    <dgm:cxn modelId="{5D22819E-5012-40D6-94CC-8174C2FC1CD2}" type="presOf" srcId="{9D9E184B-8D32-4CA8-ABD0-DFDD6E5D4075}" destId="{1E7711EA-FEB8-4736-A024-22A357D96715}" srcOrd="0" destOrd="0" presId="urn:microsoft.com/office/officeart/2005/8/layout/chevron2"/>
    <dgm:cxn modelId="{54D976CB-3A0F-4D59-AA36-39FA6B923DBA}" srcId="{AC92B621-B1D1-4935-9747-5793D31505A2}" destId="{8F402AAF-8F2D-4F37-8BA5-9000732DFE92}" srcOrd="2" destOrd="0" parTransId="{65D047BC-2237-48AB-B6A4-E8424878F907}" sibTransId="{B35DC650-037B-425E-8DB7-7ED7DB45864B}"/>
    <dgm:cxn modelId="{462EE0CB-0DBB-48D6-8B83-0368E2A06F43}" srcId="{6907EE79-598D-41E1-BBEB-0E0B5671A527}" destId="{1440577F-0434-48EA-B105-D78685A16E76}" srcOrd="2" destOrd="0" parTransId="{D5EB4B9D-4A15-450A-B0F2-588F91C545B7}" sibTransId="{30DFA816-3AB0-401F-B27E-038767E1BE2B}"/>
    <dgm:cxn modelId="{7DE38CCF-9701-4DA2-ACD9-8065460A6FF3}" type="presOf" srcId="{5329F5E3-53EF-4F32-AB48-139767FD181A}" destId="{AAE1B2F0-7745-49CB-AA2D-2420E788BE34}" srcOrd="0" destOrd="0" presId="urn:microsoft.com/office/officeart/2005/8/layout/chevron2"/>
    <dgm:cxn modelId="{9EE55FD9-B0B8-4DA7-89A3-51C319DE0D1A}" srcId="{AC92B621-B1D1-4935-9747-5793D31505A2}" destId="{F7BC63D8-63B7-4010-A526-A8F4BE4FE67B}" srcOrd="1" destOrd="0" parTransId="{35372988-7FC2-43FD-B44D-89462FDC117B}" sibTransId="{A1BEA7F9-3A49-4C8F-BC00-22F89627E26C}"/>
    <dgm:cxn modelId="{0D8430EB-4117-4E47-BF95-CA7952A9FFAC}" type="presOf" srcId="{AC92B621-B1D1-4935-9747-5793D31505A2}" destId="{D0B8D97E-316A-4ED2-B3A1-23B4EBED706D}" srcOrd="0" destOrd="0" presId="urn:microsoft.com/office/officeart/2005/8/layout/chevron2"/>
    <dgm:cxn modelId="{EC9311EF-A4AE-4F28-AE1B-D2F0F7BB8F24}" srcId="{6907EE79-598D-41E1-BBEB-0E0B5671A527}" destId="{AC92B621-B1D1-4935-9747-5793D31505A2}" srcOrd="0" destOrd="0" parTransId="{6B72F4A5-A927-4639-8225-537E4712743C}" sibTransId="{6EA753CA-69A8-49ED-9396-CF0457226B96}"/>
    <dgm:cxn modelId="{B3631CF1-E241-4836-8AC5-6D308BA0414C}" srcId="{6907EE79-598D-41E1-BBEB-0E0B5671A527}" destId="{5329F5E3-53EF-4F32-AB48-139767FD181A}" srcOrd="1" destOrd="0" parTransId="{E03FE1FF-C379-428F-8041-9E8D697D58B2}" sibTransId="{FCC38A13-46E2-479F-B887-4883314EE250}"/>
    <dgm:cxn modelId="{415737FD-8BEB-4499-B5D5-7D626D93EB50}" type="presOf" srcId="{1440577F-0434-48EA-B105-D78685A16E76}" destId="{F3A35A28-9B95-4DE4-AB0B-FDDEBAF102D8}" srcOrd="0" destOrd="0" presId="urn:microsoft.com/office/officeart/2005/8/layout/chevron2"/>
    <dgm:cxn modelId="{94DD38DE-C2CB-499D-A350-C26D659FE774}" type="presParOf" srcId="{51F7A994-6B79-48D0-B8E6-2864751B458C}" destId="{C5AB69FB-406E-474E-9419-79077499D60B}" srcOrd="0" destOrd="0" presId="urn:microsoft.com/office/officeart/2005/8/layout/chevron2"/>
    <dgm:cxn modelId="{88E1BB8B-333A-47FD-8EEB-4B951BC517DF}" type="presParOf" srcId="{C5AB69FB-406E-474E-9419-79077499D60B}" destId="{D0B8D97E-316A-4ED2-B3A1-23B4EBED706D}" srcOrd="0" destOrd="0" presId="urn:microsoft.com/office/officeart/2005/8/layout/chevron2"/>
    <dgm:cxn modelId="{4F3BA206-6A67-483F-814E-D3BCC392B1E9}" type="presParOf" srcId="{C5AB69FB-406E-474E-9419-79077499D60B}" destId="{1E7711EA-FEB8-4736-A024-22A357D96715}" srcOrd="1" destOrd="0" presId="urn:microsoft.com/office/officeart/2005/8/layout/chevron2"/>
    <dgm:cxn modelId="{FE5E167D-C7AD-40CF-8CD8-F9E401D0E028}" type="presParOf" srcId="{51F7A994-6B79-48D0-B8E6-2864751B458C}" destId="{62E5F654-0EA1-4BC2-8609-9CF2DADCBA1B}" srcOrd="1" destOrd="0" presId="urn:microsoft.com/office/officeart/2005/8/layout/chevron2"/>
    <dgm:cxn modelId="{D01A4854-840C-4FC2-935C-371E033B8CEA}" type="presParOf" srcId="{51F7A994-6B79-48D0-B8E6-2864751B458C}" destId="{92499BF5-1D1E-4FFE-9BE0-B46F4DE80606}" srcOrd="2" destOrd="0" presId="urn:microsoft.com/office/officeart/2005/8/layout/chevron2"/>
    <dgm:cxn modelId="{A577E783-269F-45EA-8359-CD7F00627677}" type="presParOf" srcId="{92499BF5-1D1E-4FFE-9BE0-B46F4DE80606}" destId="{AAE1B2F0-7745-49CB-AA2D-2420E788BE34}" srcOrd="0" destOrd="0" presId="urn:microsoft.com/office/officeart/2005/8/layout/chevron2"/>
    <dgm:cxn modelId="{331C4131-0A1A-42FD-9528-3943155A7410}" type="presParOf" srcId="{92499BF5-1D1E-4FFE-9BE0-B46F4DE80606}" destId="{13A61A30-99A3-4E1E-AAD1-7D3230690DC4}" srcOrd="1" destOrd="0" presId="urn:microsoft.com/office/officeart/2005/8/layout/chevron2"/>
    <dgm:cxn modelId="{9A3F81FF-07A3-45ED-9AEC-3BCC69D4CA52}" type="presParOf" srcId="{51F7A994-6B79-48D0-B8E6-2864751B458C}" destId="{991BDB21-F9AA-4B30-8FFC-F9A5F64E3E50}" srcOrd="3" destOrd="0" presId="urn:microsoft.com/office/officeart/2005/8/layout/chevron2"/>
    <dgm:cxn modelId="{3B977829-1D71-478D-A5C1-5AFBCD2219A4}" type="presParOf" srcId="{51F7A994-6B79-48D0-B8E6-2864751B458C}" destId="{B6916C86-85A3-4E47-BF08-423159C6B19E}" srcOrd="4" destOrd="0" presId="urn:microsoft.com/office/officeart/2005/8/layout/chevron2"/>
    <dgm:cxn modelId="{729EA72E-6A40-4251-BFC4-3744FCE04028}" type="presParOf" srcId="{B6916C86-85A3-4E47-BF08-423159C6B19E}" destId="{F3A35A28-9B95-4DE4-AB0B-FDDEBAF102D8}" srcOrd="0" destOrd="0" presId="urn:microsoft.com/office/officeart/2005/8/layout/chevron2"/>
    <dgm:cxn modelId="{A903EA3E-BA54-4A71-8B17-39968CBBB2AD}" type="presParOf" srcId="{B6916C86-85A3-4E47-BF08-423159C6B19E}" destId="{66399F6A-C5FB-4DB3-BB2F-83DF1C3D04C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B8B1E6-3C64-4303-B11C-0BF1512B0702}" type="doc">
      <dgm:prSet loTypeId="urn:microsoft.com/office/officeart/2005/8/layout/cycle6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5CF5F0B-8023-4938-934F-6E722FED411B}">
      <dgm:prSet/>
      <dgm:spPr/>
      <dgm:t>
        <a:bodyPr/>
        <a:lstStyle/>
        <a:p>
          <a:pPr rtl="0"/>
          <a:r>
            <a:rPr lang="en-US"/>
            <a:t>Open source and web-based</a:t>
          </a:r>
          <a:endParaRPr lang="fr-BE"/>
        </a:p>
      </dgm:t>
    </dgm:pt>
    <dgm:pt modelId="{3F840F6C-A97D-4377-9988-1C3D925452C2}" type="parTrans" cxnId="{4B936BC9-4E73-4051-9329-CC5774E30F7A}">
      <dgm:prSet/>
      <dgm:spPr/>
      <dgm:t>
        <a:bodyPr/>
        <a:lstStyle/>
        <a:p>
          <a:endParaRPr lang="en-US"/>
        </a:p>
      </dgm:t>
    </dgm:pt>
    <dgm:pt modelId="{E4812BDE-EAB8-4648-83B1-E821A5014D8F}" type="sibTrans" cxnId="{4B936BC9-4E73-4051-9329-CC5774E30F7A}">
      <dgm:prSet/>
      <dgm:spPr/>
      <dgm:t>
        <a:bodyPr/>
        <a:lstStyle/>
        <a:p>
          <a:endParaRPr lang="en-US"/>
        </a:p>
      </dgm:t>
    </dgm:pt>
    <dgm:pt modelId="{8CCE0D09-F273-48FD-9EDE-F86C785E01DC}">
      <dgm:prSet custT="1"/>
      <dgm:spPr/>
      <dgm:t>
        <a:bodyPr/>
        <a:lstStyle/>
        <a:p>
          <a:pPr algn="ctr" rtl="0"/>
          <a:r>
            <a:rPr lang="en-US" sz="1200"/>
            <a:t>Use of semantic technologies</a:t>
          </a:r>
          <a:endParaRPr lang="fr-BE" sz="1200"/>
        </a:p>
      </dgm:t>
    </dgm:pt>
    <dgm:pt modelId="{121A8DAC-26C5-4005-9496-E028328F3F9F}" type="parTrans" cxnId="{45E3EB12-CD18-473B-A895-FAB9AF6229E2}">
      <dgm:prSet/>
      <dgm:spPr/>
      <dgm:t>
        <a:bodyPr/>
        <a:lstStyle/>
        <a:p>
          <a:endParaRPr lang="en-US"/>
        </a:p>
      </dgm:t>
    </dgm:pt>
    <dgm:pt modelId="{DD509420-AD01-4B65-80C7-948EBA8D686F}" type="sibTrans" cxnId="{45E3EB12-CD18-473B-A895-FAB9AF6229E2}">
      <dgm:prSet/>
      <dgm:spPr/>
      <dgm:t>
        <a:bodyPr/>
        <a:lstStyle/>
        <a:p>
          <a:endParaRPr lang="en-US"/>
        </a:p>
      </dgm:t>
    </dgm:pt>
    <dgm:pt modelId="{99F1DE0F-E1CA-4F92-861E-DFF3341909A0}">
      <dgm:prSet/>
      <dgm:spPr/>
      <dgm:t>
        <a:bodyPr/>
        <a:lstStyle/>
        <a:p>
          <a:pPr rtl="0"/>
          <a:r>
            <a:rPr lang="en-US"/>
            <a:t>Maintenance of controlled vocabularies</a:t>
          </a:r>
          <a:endParaRPr lang="fr-BE"/>
        </a:p>
      </dgm:t>
    </dgm:pt>
    <dgm:pt modelId="{F3F16E9C-D040-414D-A853-DADBC785E07B}" type="parTrans" cxnId="{0858861A-996C-4D1A-A61D-E82D6C335E8F}">
      <dgm:prSet/>
      <dgm:spPr/>
      <dgm:t>
        <a:bodyPr/>
        <a:lstStyle/>
        <a:p>
          <a:endParaRPr lang="en-US"/>
        </a:p>
      </dgm:t>
    </dgm:pt>
    <dgm:pt modelId="{FC0A84F5-0FC3-4122-87D0-B723A9EAF05E}" type="sibTrans" cxnId="{0858861A-996C-4D1A-A61D-E82D6C335E8F}">
      <dgm:prSet/>
      <dgm:spPr/>
      <dgm:t>
        <a:bodyPr/>
        <a:lstStyle/>
        <a:p>
          <a:endParaRPr lang="en-US"/>
        </a:p>
      </dgm:t>
    </dgm:pt>
    <dgm:pt modelId="{B7E95973-8AFD-4A5B-A54A-67B1B1252E8B}">
      <dgm:prSet/>
      <dgm:spPr/>
      <dgm:t>
        <a:bodyPr/>
        <a:lstStyle/>
        <a:p>
          <a:pPr rtl="0"/>
          <a:r>
            <a:rPr lang="en-US"/>
            <a:t>Designed for large scale multilingual vocabularies</a:t>
          </a:r>
          <a:endParaRPr lang="fr-BE"/>
        </a:p>
      </dgm:t>
    </dgm:pt>
    <dgm:pt modelId="{4ADA4B75-D844-470C-9845-DAA0A2F1401D}" type="parTrans" cxnId="{C72B3AD3-BB69-4E67-A4A8-E252086C4EF2}">
      <dgm:prSet/>
      <dgm:spPr/>
      <dgm:t>
        <a:bodyPr/>
        <a:lstStyle/>
        <a:p>
          <a:endParaRPr lang="en-US"/>
        </a:p>
      </dgm:t>
    </dgm:pt>
    <dgm:pt modelId="{E1623621-A6D2-4328-AC54-64EE39CEF27A}" type="sibTrans" cxnId="{C72B3AD3-BB69-4E67-A4A8-E252086C4EF2}">
      <dgm:prSet/>
      <dgm:spPr/>
      <dgm:t>
        <a:bodyPr/>
        <a:lstStyle/>
        <a:p>
          <a:endParaRPr lang="en-US"/>
        </a:p>
      </dgm:t>
    </dgm:pt>
    <dgm:pt modelId="{7C4AA66D-DAC3-4EC7-8A53-9A47DEB6403B}">
      <dgm:prSet/>
      <dgm:spPr/>
      <dgm:t>
        <a:bodyPr/>
        <a:lstStyle/>
        <a:p>
          <a:pPr rtl="0"/>
          <a:r>
            <a:rPr lang="en-US"/>
            <a:t>Collaborative workflow</a:t>
          </a:r>
          <a:endParaRPr lang="fr-BE"/>
        </a:p>
      </dgm:t>
    </dgm:pt>
    <dgm:pt modelId="{3F99C76D-5A17-4CF0-B395-EE2C70ADF8AF}" type="parTrans" cxnId="{A010A424-F24A-4437-84A0-3BB98E23B7CC}">
      <dgm:prSet/>
      <dgm:spPr/>
      <dgm:t>
        <a:bodyPr/>
        <a:lstStyle/>
        <a:p>
          <a:endParaRPr lang="en-US"/>
        </a:p>
      </dgm:t>
    </dgm:pt>
    <dgm:pt modelId="{B54D87DD-6869-4B35-B5D9-19F985B5D7EA}" type="sibTrans" cxnId="{A010A424-F24A-4437-84A0-3BB98E23B7CC}">
      <dgm:prSet/>
      <dgm:spPr/>
      <dgm:t>
        <a:bodyPr/>
        <a:lstStyle/>
        <a:p>
          <a:endParaRPr lang="en-US"/>
        </a:p>
      </dgm:t>
    </dgm:pt>
    <dgm:pt modelId="{96610AE0-107A-4CD0-A7AD-8E22B42A9623}">
      <dgm:prSet custT="1"/>
      <dgm:spPr/>
      <dgm:t>
        <a:bodyPr/>
        <a:lstStyle/>
        <a:p>
          <a:pPr algn="ctr" rtl="0"/>
          <a:r>
            <a:rPr lang="fr-BE" sz="1100"/>
            <a:t>RDF-</a:t>
          </a:r>
          <a:r>
            <a:rPr lang="fr-BE" sz="1100" err="1"/>
            <a:t>based</a:t>
          </a:r>
          <a:endParaRPr lang="fr-BE" sz="1100"/>
        </a:p>
      </dgm:t>
    </dgm:pt>
    <dgm:pt modelId="{DFE70AE7-AA0E-498A-8034-BE87E9338E0C}" type="parTrans" cxnId="{23D3D90C-B46F-4DE7-AEA5-79DA2933FEFF}">
      <dgm:prSet/>
      <dgm:spPr/>
      <dgm:t>
        <a:bodyPr/>
        <a:lstStyle/>
        <a:p>
          <a:endParaRPr lang="en-US"/>
        </a:p>
      </dgm:t>
    </dgm:pt>
    <dgm:pt modelId="{1E70B3A8-7BEA-4940-9C4F-B667CF44039E}" type="sibTrans" cxnId="{23D3D90C-B46F-4DE7-AEA5-79DA2933FEFF}">
      <dgm:prSet/>
      <dgm:spPr/>
      <dgm:t>
        <a:bodyPr/>
        <a:lstStyle/>
        <a:p>
          <a:endParaRPr lang="en-US"/>
        </a:p>
      </dgm:t>
    </dgm:pt>
    <dgm:pt modelId="{FCEA685E-E6F4-4830-801C-E3EDDB0B8264}">
      <dgm:prSet custT="1"/>
      <dgm:spPr/>
      <dgm:t>
        <a:bodyPr/>
        <a:lstStyle/>
        <a:p>
          <a:pPr algn="ctr" rtl="0"/>
          <a:r>
            <a:rPr lang="fr-BE" sz="1100"/>
            <a:t>SKOS, OWL, ONTOLEX</a:t>
          </a:r>
        </a:p>
      </dgm:t>
    </dgm:pt>
    <dgm:pt modelId="{AB2651AB-E4B0-4D65-833F-A44FC851C042}" type="parTrans" cxnId="{9FE7CA1D-E694-4D5B-B474-130491CFF9D5}">
      <dgm:prSet/>
      <dgm:spPr/>
      <dgm:t>
        <a:bodyPr/>
        <a:lstStyle/>
        <a:p>
          <a:endParaRPr lang="en-US"/>
        </a:p>
      </dgm:t>
    </dgm:pt>
    <dgm:pt modelId="{36C2813A-B128-4929-B9BD-56C130ADF436}" type="sibTrans" cxnId="{9FE7CA1D-E694-4D5B-B474-130491CFF9D5}">
      <dgm:prSet/>
      <dgm:spPr/>
      <dgm:t>
        <a:bodyPr/>
        <a:lstStyle/>
        <a:p>
          <a:endParaRPr lang="en-US"/>
        </a:p>
      </dgm:t>
    </dgm:pt>
    <dgm:pt modelId="{122B1FE8-673F-4A06-8EC0-33A943DE5D3B}">
      <dgm:prSet custT="1"/>
      <dgm:spPr/>
      <dgm:t>
        <a:bodyPr/>
        <a:lstStyle/>
        <a:p>
          <a:pPr algn="ctr" rtl="0"/>
          <a:r>
            <a:rPr lang="fr-BE" sz="1100"/>
            <a:t>SPARQL</a:t>
          </a:r>
        </a:p>
      </dgm:t>
    </dgm:pt>
    <dgm:pt modelId="{0F1146B4-6867-4F6E-8F1F-D76740E4613B}" type="parTrans" cxnId="{09A90F16-21D8-4030-A290-0B97989D0F89}">
      <dgm:prSet/>
      <dgm:spPr/>
      <dgm:t>
        <a:bodyPr/>
        <a:lstStyle/>
        <a:p>
          <a:endParaRPr lang="en-US"/>
        </a:p>
      </dgm:t>
    </dgm:pt>
    <dgm:pt modelId="{B677D773-824C-4719-A0E9-2F0EC56E9266}" type="sibTrans" cxnId="{09A90F16-21D8-4030-A290-0B97989D0F89}">
      <dgm:prSet/>
      <dgm:spPr/>
      <dgm:t>
        <a:bodyPr/>
        <a:lstStyle/>
        <a:p>
          <a:endParaRPr lang="en-US"/>
        </a:p>
      </dgm:t>
    </dgm:pt>
    <dgm:pt modelId="{03330D2B-5A78-4780-9E12-36438406B9D3}">
      <dgm:prSet custT="1"/>
      <dgm:spPr/>
      <dgm:t>
        <a:bodyPr/>
        <a:lstStyle/>
        <a:p>
          <a:pPr algn="ctr" rtl="0"/>
          <a:r>
            <a:rPr lang="fr-BE" sz="1100"/>
            <a:t>SHACL </a:t>
          </a:r>
          <a:r>
            <a:rPr lang="fr-BE" sz="1100" err="1"/>
            <a:t>validator</a:t>
          </a:r>
          <a:endParaRPr lang="fr-BE" sz="1100"/>
        </a:p>
      </dgm:t>
    </dgm:pt>
    <dgm:pt modelId="{D9FD9656-EB5C-4953-B0B1-749E165090A0}" type="parTrans" cxnId="{5FFB783B-D5AF-40BF-AF0F-555F93464F55}">
      <dgm:prSet/>
      <dgm:spPr/>
      <dgm:t>
        <a:bodyPr/>
        <a:lstStyle/>
        <a:p>
          <a:endParaRPr lang="en-US"/>
        </a:p>
      </dgm:t>
    </dgm:pt>
    <dgm:pt modelId="{6902936F-B418-4903-AC26-065BA22B933A}" type="sibTrans" cxnId="{5FFB783B-D5AF-40BF-AF0F-555F93464F55}">
      <dgm:prSet/>
      <dgm:spPr/>
      <dgm:t>
        <a:bodyPr/>
        <a:lstStyle/>
        <a:p>
          <a:endParaRPr lang="en-US"/>
        </a:p>
      </dgm:t>
    </dgm:pt>
    <dgm:pt modelId="{BFEB2FF9-3910-4926-B08B-8F166562FE04}" type="pres">
      <dgm:prSet presAssocID="{A9B8B1E6-3C64-4303-B11C-0BF1512B0702}" presName="cycle" presStyleCnt="0">
        <dgm:presLayoutVars>
          <dgm:dir/>
          <dgm:resizeHandles val="exact"/>
        </dgm:presLayoutVars>
      </dgm:prSet>
      <dgm:spPr/>
    </dgm:pt>
    <dgm:pt modelId="{03F14EE5-548D-4715-B8F9-E8F64B4102BD}" type="pres">
      <dgm:prSet presAssocID="{D5CF5F0B-8023-4938-934F-6E722FED411B}" presName="node" presStyleLbl="node1" presStyleIdx="0" presStyleCnt="5" custScaleX="117298" custScaleY="109656">
        <dgm:presLayoutVars>
          <dgm:bulletEnabled val="1"/>
        </dgm:presLayoutVars>
      </dgm:prSet>
      <dgm:spPr/>
    </dgm:pt>
    <dgm:pt modelId="{719213A3-0B93-4068-9559-B0F9A97193F0}" type="pres">
      <dgm:prSet presAssocID="{D5CF5F0B-8023-4938-934F-6E722FED411B}" presName="spNode" presStyleCnt="0"/>
      <dgm:spPr/>
    </dgm:pt>
    <dgm:pt modelId="{C50AC35F-6992-483B-ADEB-FF216991F519}" type="pres">
      <dgm:prSet presAssocID="{E4812BDE-EAB8-4648-83B1-E821A5014D8F}" presName="sibTrans" presStyleLbl="sibTrans1D1" presStyleIdx="0" presStyleCnt="5"/>
      <dgm:spPr/>
    </dgm:pt>
    <dgm:pt modelId="{C41300DF-12D4-4526-ABD5-16D86AD57A28}" type="pres">
      <dgm:prSet presAssocID="{8CCE0D09-F273-48FD-9EDE-F86C785E01DC}" presName="node" presStyleLbl="node1" presStyleIdx="1" presStyleCnt="5" custScaleX="120035" custScaleY="113331" custRadScaleRad="100296" custRadScaleInc="5355">
        <dgm:presLayoutVars>
          <dgm:bulletEnabled val="1"/>
        </dgm:presLayoutVars>
      </dgm:prSet>
      <dgm:spPr/>
    </dgm:pt>
    <dgm:pt modelId="{1142F224-92A6-4D75-8101-9FBF917C072B}" type="pres">
      <dgm:prSet presAssocID="{8CCE0D09-F273-48FD-9EDE-F86C785E01DC}" presName="spNode" presStyleCnt="0"/>
      <dgm:spPr/>
    </dgm:pt>
    <dgm:pt modelId="{81115E8F-1E6E-4FF1-A8E2-1A158ECE8654}" type="pres">
      <dgm:prSet presAssocID="{DD509420-AD01-4B65-80C7-948EBA8D686F}" presName="sibTrans" presStyleLbl="sibTrans1D1" presStyleIdx="1" presStyleCnt="5"/>
      <dgm:spPr/>
    </dgm:pt>
    <dgm:pt modelId="{593F0E87-28D7-4554-B31E-DA4C98079383}" type="pres">
      <dgm:prSet presAssocID="{99F1DE0F-E1CA-4F92-861E-DFF3341909A0}" presName="node" presStyleLbl="node1" presStyleIdx="2" presStyleCnt="5" custScaleX="119445" custScaleY="125328">
        <dgm:presLayoutVars>
          <dgm:bulletEnabled val="1"/>
        </dgm:presLayoutVars>
      </dgm:prSet>
      <dgm:spPr/>
    </dgm:pt>
    <dgm:pt modelId="{6D556246-B42A-434F-8A4E-EA239A15144D}" type="pres">
      <dgm:prSet presAssocID="{99F1DE0F-E1CA-4F92-861E-DFF3341909A0}" presName="spNode" presStyleCnt="0"/>
      <dgm:spPr/>
    </dgm:pt>
    <dgm:pt modelId="{730EE0D5-94A8-4133-BEC3-18DC4F677F6A}" type="pres">
      <dgm:prSet presAssocID="{FC0A84F5-0FC3-4122-87D0-B723A9EAF05E}" presName="sibTrans" presStyleLbl="sibTrans1D1" presStyleIdx="2" presStyleCnt="5"/>
      <dgm:spPr/>
    </dgm:pt>
    <dgm:pt modelId="{38460217-0D10-4AC4-A09F-CDFF3237C755}" type="pres">
      <dgm:prSet presAssocID="{B7E95973-8AFD-4A5B-A54A-67B1B1252E8B}" presName="node" presStyleLbl="node1" presStyleIdx="3" presStyleCnt="5" custScaleX="110981" custScaleY="122129">
        <dgm:presLayoutVars>
          <dgm:bulletEnabled val="1"/>
        </dgm:presLayoutVars>
      </dgm:prSet>
      <dgm:spPr/>
    </dgm:pt>
    <dgm:pt modelId="{EB111721-C674-425A-8121-1036F4097868}" type="pres">
      <dgm:prSet presAssocID="{B7E95973-8AFD-4A5B-A54A-67B1B1252E8B}" presName="spNode" presStyleCnt="0"/>
      <dgm:spPr/>
    </dgm:pt>
    <dgm:pt modelId="{1B0898C1-ED0F-4E91-B0C5-1518CE755ABB}" type="pres">
      <dgm:prSet presAssocID="{E1623621-A6D2-4328-AC54-64EE39CEF27A}" presName="sibTrans" presStyleLbl="sibTrans1D1" presStyleIdx="3" presStyleCnt="5"/>
      <dgm:spPr/>
    </dgm:pt>
    <dgm:pt modelId="{DB2115E8-DEEB-4CFB-BEF9-881FB97A51E7}" type="pres">
      <dgm:prSet presAssocID="{7C4AA66D-DAC3-4EC7-8A53-9A47DEB6403B}" presName="node" presStyleLbl="node1" presStyleIdx="4" presStyleCnt="5" custScaleX="114445" custScaleY="112914">
        <dgm:presLayoutVars>
          <dgm:bulletEnabled val="1"/>
        </dgm:presLayoutVars>
      </dgm:prSet>
      <dgm:spPr/>
    </dgm:pt>
    <dgm:pt modelId="{2B81CD61-CE65-4E98-95B4-22BE9CD8E0CE}" type="pres">
      <dgm:prSet presAssocID="{7C4AA66D-DAC3-4EC7-8A53-9A47DEB6403B}" presName="spNode" presStyleCnt="0"/>
      <dgm:spPr/>
    </dgm:pt>
    <dgm:pt modelId="{AAFDA4DD-BC92-4E7E-9CFD-B6BB3EA320E1}" type="pres">
      <dgm:prSet presAssocID="{B54D87DD-6869-4B35-B5D9-19F985B5D7EA}" presName="sibTrans" presStyleLbl="sibTrans1D1" presStyleIdx="4" presStyleCnt="5"/>
      <dgm:spPr/>
    </dgm:pt>
  </dgm:ptLst>
  <dgm:cxnLst>
    <dgm:cxn modelId="{23D3D90C-B46F-4DE7-AEA5-79DA2933FEFF}" srcId="{8CCE0D09-F273-48FD-9EDE-F86C785E01DC}" destId="{96610AE0-107A-4CD0-A7AD-8E22B42A9623}" srcOrd="0" destOrd="0" parTransId="{DFE70AE7-AA0E-498A-8034-BE87E9338E0C}" sibTransId="{1E70B3A8-7BEA-4940-9C4F-B667CF44039E}"/>
    <dgm:cxn modelId="{45E3EB12-CD18-473B-A895-FAB9AF6229E2}" srcId="{A9B8B1E6-3C64-4303-B11C-0BF1512B0702}" destId="{8CCE0D09-F273-48FD-9EDE-F86C785E01DC}" srcOrd="1" destOrd="0" parTransId="{121A8DAC-26C5-4005-9496-E028328F3F9F}" sibTransId="{DD509420-AD01-4B65-80C7-948EBA8D686F}"/>
    <dgm:cxn modelId="{09A90F16-21D8-4030-A290-0B97989D0F89}" srcId="{8CCE0D09-F273-48FD-9EDE-F86C785E01DC}" destId="{122B1FE8-673F-4A06-8EC0-33A943DE5D3B}" srcOrd="2" destOrd="0" parTransId="{0F1146B4-6867-4F6E-8F1F-D76740E4613B}" sibTransId="{B677D773-824C-4719-A0E9-2F0EC56E9266}"/>
    <dgm:cxn modelId="{0858861A-996C-4D1A-A61D-E82D6C335E8F}" srcId="{A9B8B1E6-3C64-4303-B11C-0BF1512B0702}" destId="{99F1DE0F-E1CA-4F92-861E-DFF3341909A0}" srcOrd="2" destOrd="0" parTransId="{F3F16E9C-D040-414D-A853-DADBC785E07B}" sibTransId="{FC0A84F5-0FC3-4122-87D0-B723A9EAF05E}"/>
    <dgm:cxn modelId="{9FE7CA1D-E694-4D5B-B474-130491CFF9D5}" srcId="{8CCE0D09-F273-48FD-9EDE-F86C785E01DC}" destId="{FCEA685E-E6F4-4830-801C-E3EDDB0B8264}" srcOrd="1" destOrd="0" parTransId="{AB2651AB-E4B0-4D65-833F-A44FC851C042}" sibTransId="{36C2813A-B128-4929-B9BD-56C130ADF436}"/>
    <dgm:cxn modelId="{A010A424-F24A-4437-84A0-3BB98E23B7CC}" srcId="{A9B8B1E6-3C64-4303-B11C-0BF1512B0702}" destId="{7C4AA66D-DAC3-4EC7-8A53-9A47DEB6403B}" srcOrd="4" destOrd="0" parTransId="{3F99C76D-5A17-4CF0-B395-EE2C70ADF8AF}" sibTransId="{B54D87DD-6869-4B35-B5D9-19F985B5D7EA}"/>
    <dgm:cxn modelId="{AE0B4925-DB42-4938-91DF-8387227EB0C6}" type="presOf" srcId="{122B1FE8-673F-4A06-8EC0-33A943DE5D3B}" destId="{C41300DF-12D4-4526-ABD5-16D86AD57A28}" srcOrd="0" destOrd="3" presId="urn:microsoft.com/office/officeart/2005/8/layout/cycle6"/>
    <dgm:cxn modelId="{145EA432-FB95-425B-B89C-477F40EF51B4}" type="presOf" srcId="{FCEA685E-E6F4-4830-801C-E3EDDB0B8264}" destId="{C41300DF-12D4-4526-ABD5-16D86AD57A28}" srcOrd="0" destOrd="2" presId="urn:microsoft.com/office/officeart/2005/8/layout/cycle6"/>
    <dgm:cxn modelId="{5FFB783B-D5AF-40BF-AF0F-555F93464F55}" srcId="{8CCE0D09-F273-48FD-9EDE-F86C785E01DC}" destId="{03330D2B-5A78-4780-9E12-36438406B9D3}" srcOrd="3" destOrd="0" parTransId="{D9FD9656-EB5C-4953-B0B1-749E165090A0}" sibTransId="{6902936F-B418-4903-AC26-065BA22B933A}"/>
    <dgm:cxn modelId="{5DF1A43B-BB9C-4435-B8E4-21C1D221D2A2}" type="presOf" srcId="{A9B8B1E6-3C64-4303-B11C-0BF1512B0702}" destId="{BFEB2FF9-3910-4926-B08B-8F166562FE04}" srcOrd="0" destOrd="0" presId="urn:microsoft.com/office/officeart/2005/8/layout/cycle6"/>
    <dgm:cxn modelId="{2E6A3542-67C3-4846-861D-9095A0350DAF}" type="presOf" srcId="{DD509420-AD01-4B65-80C7-948EBA8D686F}" destId="{81115E8F-1E6E-4FF1-A8E2-1A158ECE8654}" srcOrd="0" destOrd="0" presId="urn:microsoft.com/office/officeart/2005/8/layout/cycle6"/>
    <dgm:cxn modelId="{40E58D46-D95E-4F25-9150-A269B371B541}" type="presOf" srcId="{B54D87DD-6869-4B35-B5D9-19F985B5D7EA}" destId="{AAFDA4DD-BC92-4E7E-9CFD-B6BB3EA320E1}" srcOrd="0" destOrd="0" presId="urn:microsoft.com/office/officeart/2005/8/layout/cycle6"/>
    <dgm:cxn modelId="{77211B6A-F066-4105-A8AE-7BAB781E7F2C}" type="presOf" srcId="{8CCE0D09-F273-48FD-9EDE-F86C785E01DC}" destId="{C41300DF-12D4-4526-ABD5-16D86AD57A28}" srcOrd="0" destOrd="0" presId="urn:microsoft.com/office/officeart/2005/8/layout/cycle6"/>
    <dgm:cxn modelId="{396AF97A-1E32-4B71-8B00-05285167B475}" type="presOf" srcId="{E1623621-A6D2-4328-AC54-64EE39CEF27A}" destId="{1B0898C1-ED0F-4E91-B0C5-1518CE755ABB}" srcOrd="0" destOrd="0" presId="urn:microsoft.com/office/officeart/2005/8/layout/cycle6"/>
    <dgm:cxn modelId="{0EC6067C-C8BB-45E7-8A4B-C60B7EB4781B}" type="presOf" srcId="{7C4AA66D-DAC3-4EC7-8A53-9A47DEB6403B}" destId="{DB2115E8-DEEB-4CFB-BEF9-881FB97A51E7}" srcOrd="0" destOrd="0" presId="urn:microsoft.com/office/officeart/2005/8/layout/cycle6"/>
    <dgm:cxn modelId="{6CB46582-44FB-4C5D-93E1-540A79368CBE}" type="presOf" srcId="{FC0A84F5-0FC3-4122-87D0-B723A9EAF05E}" destId="{730EE0D5-94A8-4133-BEC3-18DC4F677F6A}" srcOrd="0" destOrd="0" presId="urn:microsoft.com/office/officeart/2005/8/layout/cycle6"/>
    <dgm:cxn modelId="{7D74788F-B2C6-493C-8C0A-B417B35674F0}" type="presOf" srcId="{B7E95973-8AFD-4A5B-A54A-67B1B1252E8B}" destId="{38460217-0D10-4AC4-A09F-CDFF3237C755}" srcOrd="0" destOrd="0" presId="urn:microsoft.com/office/officeart/2005/8/layout/cycle6"/>
    <dgm:cxn modelId="{F832419E-4482-4CCF-99AF-E996E30508CF}" type="presOf" srcId="{96610AE0-107A-4CD0-A7AD-8E22B42A9623}" destId="{C41300DF-12D4-4526-ABD5-16D86AD57A28}" srcOrd="0" destOrd="1" presId="urn:microsoft.com/office/officeart/2005/8/layout/cycle6"/>
    <dgm:cxn modelId="{23D4C3A5-BFF6-4371-8C83-5A007359210C}" type="presOf" srcId="{03330D2B-5A78-4780-9E12-36438406B9D3}" destId="{C41300DF-12D4-4526-ABD5-16D86AD57A28}" srcOrd="0" destOrd="4" presId="urn:microsoft.com/office/officeart/2005/8/layout/cycle6"/>
    <dgm:cxn modelId="{EC9437BB-3838-43E9-AF1F-F62AD7205AA8}" type="presOf" srcId="{99F1DE0F-E1CA-4F92-861E-DFF3341909A0}" destId="{593F0E87-28D7-4554-B31E-DA4C98079383}" srcOrd="0" destOrd="0" presId="urn:microsoft.com/office/officeart/2005/8/layout/cycle6"/>
    <dgm:cxn modelId="{A07FA5C8-9D97-423B-9678-6E61EFF1B8A7}" type="presOf" srcId="{D5CF5F0B-8023-4938-934F-6E722FED411B}" destId="{03F14EE5-548D-4715-B8F9-E8F64B4102BD}" srcOrd="0" destOrd="0" presId="urn:microsoft.com/office/officeart/2005/8/layout/cycle6"/>
    <dgm:cxn modelId="{4B936BC9-4E73-4051-9329-CC5774E30F7A}" srcId="{A9B8B1E6-3C64-4303-B11C-0BF1512B0702}" destId="{D5CF5F0B-8023-4938-934F-6E722FED411B}" srcOrd="0" destOrd="0" parTransId="{3F840F6C-A97D-4377-9988-1C3D925452C2}" sibTransId="{E4812BDE-EAB8-4648-83B1-E821A5014D8F}"/>
    <dgm:cxn modelId="{C72B3AD3-BB69-4E67-A4A8-E252086C4EF2}" srcId="{A9B8B1E6-3C64-4303-B11C-0BF1512B0702}" destId="{B7E95973-8AFD-4A5B-A54A-67B1B1252E8B}" srcOrd="3" destOrd="0" parTransId="{4ADA4B75-D844-470C-9845-DAA0A2F1401D}" sibTransId="{E1623621-A6D2-4328-AC54-64EE39CEF27A}"/>
    <dgm:cxn modelId="{C607ADFF-FC2C-4B55-964B-4D0ACFB0A6C9}" type="presOf" srcId="{E4812BDE-EAB8-4648-83B1-E821A5014D8F}" destId="{C50AC35F-6992-483B-ADEB-FF216991F519}" srcOrd="0" destOrd="0" presId="urn:microsoft.com/office/officeart/2005/8/layout/cycle6"/>
    <dgm:cxn modelId="{87807EEF-F968-4469-85C1-5031745F5C42}" type="presParOf" srcId="{BFEB2FF9-3910-4926-B08B-8F166562FE04}" destId="{03F14EE5-548D-4715-B8F9-E8F64B4102BD}" srcOrd="0" destOrd="0" presId="urn:microsoft.com/office/officeart/2005/8/layout/cycle6"/>
    <dgm:cxn modelId="{E468B5F6-ABC5-4362-883D-2CE52AFC8E0A}" type="presParOf" srcId="{BFEB2FF9-3910-4926-B08B-8F166562FE04}" destId="{719213A3-0B93-4068-9559-B0F9A97193F0}" srcOrd="1" destOrd="0" presId="urn:microsoft.com/office/officeart/2005/8/layout/cycle6"/>
    <dgm:cxn modelId="{9031D56F-7AE6-44E0-9742-C5E448D2CD78}" type="presParOf" srcId="{BFEB2FF9-3910-4926-B08B-8F166562FE04}" destId="{C50AC35F-6992-483B-ADEB-FF216991F519}" srcOrd="2" destOrd="0" presId="urn:microsoft.com/office/officeart/2005/8/layout/cycle6"/>
    <dgm:cxn modelId="{0785FD8C-571B-4AAF-A727-7EDEE2687CF7}" type="presParOf" srcId="{BFEB2FF9-3910-4926-B08B-8F166562FE04}" destId="{C41300DF-12D4-4526-ABD5-16D86AD57A28}" srcOrd="3" destOrd="0" presId="urn:microsoft.com/office/officeart/2005/8/layout/cycle6"/>
    <dgm:cxn modelId="{698DFF77-741C-4674-904C-6FB21B293B38}" type="presParOf" srcId="{BFEB2FF9-3910-4926-B08B-8F166562FE04}" destId="{1142F224-92A6-4D75-8101-9FBF917C072B}" srcOrd="4" destOrd="0" presId="urn:microsoft.com/office/officeart/2005/8/layout/cycle6"/>
    <dgm:cxn modelId="{0C164E41-0FA1-44D2-8A40-B90E11C2329B}" type="presParOf" srcId="{BFEB2FF9-3910-4926-B08B-8F166562FE04}" destId="{81115E8F-1E6E-4FF1-A8E2-1A158ECE8654}" srcOrd="5" destOrd="0" presId="urn:microsoft.com/office/officeart/2005/8/layout/cycle6"/>
    <dgm:cxn modelId="{9A02E6A6-CAD8-49D5-A14F-F4F326AA8105}" type="presParOf" srcId="{BFEB2FF9-3910-4926-B08B-8F166562FE04}" destId="{593F0E87-28D7-4554-B31E-DA4C98079383}" srcOrd="6" destOrd="0" presId="urn:microsoft.com/office/officeart/2005/8/layout/cycle6"/>
    <dgm:cxn modelId="{6FE31AB5-A3C3-4B2B-975C-70724A48E9AA}" type="presParOf" srcId="{BFEB2FF9-3910-4926-B08B-8F166562FE04}" destId="{6D556246-B42A-434F-8A4E-EA239A15144D}" srcOrd="7" destOrd="0" presId="urn:microsoft.com/office/officeart/2005/8/layout/cycle6"/>
    <dgm:cxn modelId="{8A534C04-D845-46FE-929C-B84AF78978F3}" type="presParOf" srcId="{BFEB2FF9-3910-4926-B08B-8F166562FE04}" destId="{730EE0D5-94A8-4133-BEC3-18DC4F677F6A}" srcOrd="8" destOrd="0" presId="urn:microsoft.com/office/officeart/2005/8/layout/cycle6"/>
    <dgm:cxn modelId="{911486E9-9D83-4758-B92A-C9196E1211E7}" type="presParOf" srcId="{BFEB2FF9-3910-4926-B08B-8F166562FE04}" destId="{38460217-0D10-4AC4-A09F-CDFF3237C755}" srcOrd="9" destOrd="0" presId="urn:microsoft.com/office/officeart/2005/8/layout/cycle6"/>
    <dgm:cxn modelId="{B89577EA-0C07-4367-AE0A-3DB7D2C1D0C8}" type="presParOf" srcId="{BFEB2FF9-3910-4926-B08B-8F166562FE04}" destId="{EB111721-C674-425A-8121-1036F4097868}" srcOrd="10" destOrd="0" presId="urn:microsoft.com/office/officeart/2005/8/layout/cycle6"/>
    <dgm:cxn modelId="{70304B6D-909F-4533-BB68-C2A7C70007E8}" type="presParOf" srcId="{BFEB2FF9-3910-4926-B08B-8F166562FE04}" destId="{1B0898C1-ED0F-4E91-B0C5-1518CE755ABB}" srcOrd="11" destOrd="0" presId="urn:microsoft.com/office/officeart/2005/8/layout/cycle6"/>
    <dgm:cxn modelId="{0A4C6384-14FE-43A6-85DB-A0F41A991D5C}" type="presParOf" srcId="{BFEB2FF9-3910-4926-B08B-8F166562FE04}" destId="{DB2115E8-DEEB-4CFB-BEF9-881FB97A51E7}" srcOrd="12" destOrd="0" presId="urn:microsoft.com/office/officeart/2005/8/layout/cycle6"/>
    <dgm:cxn modelId="{960C1FF4-6D06-4BDB-AEF6-8DCC41B73CD8}" type="presParOf" srcId="{BFEB2FF9-3910-4926-B08B-8F166562FE04}" destId="{2B81CD61-CE65-4E98-95B4-22BE9CD8E0CE}" srcOrd="13" destOrd="0" presId="urn:microsoft.com/office/officeart/2005/8/layout/cycle6"/>
    <dgm:cxn modelId="{2DE6C451-A806-426A-A145-922AD4C3A0F2}" type="presParOf" srcId="{BFEB2FF9-3910-4926-B08B-8F166562FE04}" destId="{AAFDA4DD-BC92-4E7E-9CFD-B6BB3EA320E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C82950D-3174-406A-90E4-16C0D61A15DD}" type="doc">
      <dgm:prSet loTypeId="urn:microsoft.com/office/officeart/2018/2/layout/Icon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C26000-6C77-4828-A57C-204D1FA7FD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400"/>
            <a:t>Online editing tool of controlled vocabularies</a:t>
          </a:r>
          <a:endParaRPr lang="en-US" sz="1400"/>
        </a:p>
      </dgm:t>
    </dgm:pt>
    <dgm:pt modelId="{167DBB67-5BCD-4AE9-B462-AFEB6DD4F003}" type="parTrans" cxnId="{3CD17639-644A-4044-A1E4-439F6B7B0846}">
      <dgm:prSet/>
      <dgm:spPr/>
      <dgm:t>
        <a:bodyPr/>
        <a:lstStyle/>
        <a:p>
          <a:endParaRPr lang="en-US" sz="2400"/>
        </a:p>
      </dgm:t>
    </dgm:pt>
    <dgm:pt modelId="{04747A9D-0CBD-45DC-B499-9B602D11BF2D}" type="sibTrans" cxnId="{3CD17639-644A-4044-A1E4-439F6B7B0846}">
      <dgm:prSet/>
      <dgm:spPr/>
      <dgm:t>
        <a:bodyPr/>
        <a:lstStyle/>
        <a:p>
          <a:endParaRPr lang="en-US" sz="2400"/>
        </a:p>
      </dgm:t>
    </dgm:pt>
    <dgm:pt modelId="{3A9E97FC-1A28-47A5-A40B-103157864F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400"/>
            <a:t>Based on semantic technologies</a:t>
          </a:r>
          <a:endParaRPr lang="en-US" sz="1400"/>
        </a:p>
      </dgm:t>
    </dgm:pt>
    <dgm:pt modelId="{A139083B-EFDD-48FC-85B8-32511EC073F1}" type="parTrans" cxnId="{44EDFFB9-121E-40F0-A868-A765995FC88E}">
      <dgm:prSet/>
      <dgm:spPr/>
      <dgm:t>
        <a:bodyPr/>
        <a:lstStyle/>
        <a:p>
          <a:endParaRPr lang="en-US" sz="2400"/>
        </a:p>
      </dgm:t>
    </dgm:pt>
    <dgm:pt modelId="{E4186115-2F8F-481E-B1AB-B29852A896F8}" type="sibTrans" cxnId="{44EDFFB9-121E-40F0-A868-A765995FC88E}">
      <dgm:prSet/>
      <dgm:spPr/>
      <dgm:t>
        <a:bodyPr/>
        <a:lstStyle/>
        <a:p>
          <a:endParaRPr lang="en-US" sz="2400"/>
        </a:p>
      </dgm:t>
    </dgm:pt>
    <dgm:pt modelId="{25AAE603-5D0E-4127-914A-1ACA729FA9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Designed for large scale multilingual vocabularies</a:t>
          </a:r>
        </a:p>
      </dgm:t>
    </dgm:pt>
    <dgm:pt modelId="{14FFEA42-B785-43FE-B000-DDE073C169B4}" type="parTrans" cxnId="{28337AE0-EC8F-4C91-A5DD-7148D3E16A5D}">
      <dgm:prSet/>
      <dgm:spPr/>
      <dgm:t>
        <a:bodyPr/>
        <a:lstStyle/>
        <a:p>
          <a:endParaRPr lang="en-US" sz="2400"/>
        </a:p>
      </dgm:t>
    </dgm:pt>
    <dgm:pt modelId="{C386BB30-A931-4141-AA78-63E27FB0CFC6}" type="sibTrans" cxnId="{28337AE0-EC8F-4C91-A5DD-7148D3E16A5D}">
      <dgm:prSet/>
      <dgm:spPr/>
      <dgm:t>
        <a:bodyPr/>
        <a:lstStyle/>
        <a:p>
          <a:endParaRPr lang="en-US" sz="2400"/>
        </a:p>
      </dgm:t>
    </dgm:pt>
    <dgm:pt modelId="{E01C67C2-BC12-4EC7-85CE-F370ADDC926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Collaborative features</a:t>
          </a:r>
        </a:p>
      </dgm:t>
    </dgm:pt>
    <dgm:pt modelId="{28FCBB9E-232B-4B08-BFF0-CA4E25658FFF}" type="parTrans" cxnId="{3EADE01B-A2F8-48A2-8FEC-2D52817EBF0E}">
      <dgm:prSet/>
      <dgm:spPr/>
      <dgm:t>
        <a:bodyPr/>
        <a:lstStyle/>
        <a:p>
          <a:endParaRPr lang="en-US" sz="2400"/>
        </a:p>
      </dgm:t>
    </dgm:pt>
    <dgm:pt modelId="{BD0A6450-CE41-43C8-B04B-14499E7FA78E}" type="sibTrans" cxnId="{3EADE01B-A2F8-48A2-8FEC-2D52817EBF0E}">
      <dgm:prSet/>
      <dgm:spPr/>
      <dgm:t>
        <a:bodyPr/>
        <a:lstStyle/>
        <a:p>
          <a:endParaRPr lang="en-US" sz="2400"/>
        </a:p>
      </dgm:t>
    </dgm:pt>
    <dgm:pt modelId="{F5D0A971-424B-40F6-ABDE-DDACA8B9E5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Enhanced user management</a:t>
          </a:r>
        </a:p>
      </dgm:t>
    </dgm:pt>
    <dgm:pt modelId="{DDDA570F-4392-4B85-B0FD-0658EDE87EEC}" type="parTrans" cxnId="{579DEA3D-49E4-4B13-B067-146DBF221E17}">
      <dgm:prSet/>
      <dgm:spPr/>
      <dgm:t>
        <a:bodyPr/>
        <a:lstStyle/>
        <a:p>
          <a:endParaRPr lang="en-US" sz="2400"/>
        </a:p>
      </dgm:t>
    </dgm:pt>
    <dgm:pt modelId="{9100B18B-304B-4A88-922C-E16E9BD02985}" type="sibTrans" cxnId="{579DEA3D-49E4-4B13-B067-146DBF221E17}">
      <dgm:prSet/>
      <dgm:spPr/>
      <dgm:t>
        <a:bodyPr/>
        <a:lstStyle/>
        <a:p>
          <a:endParaRPr lang="en-US" sz="2400"/>
        </a:p>
      </dgm:t>
    </dgm:pt>
    <dgm:pt modelId="{9042C9D4-DB24-46F0-ACA5-0D3EFBB3433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Support of Linked Data functionalities</a:t>
          </a:r>
        </a:p>
      </dgm:t>
    </dgm:pt>
    <dgm:pt modelId="{327B5565-8F61-4FAC-8A23-8F1DED0AB9B6}" type="parTrans" cxnId="{CC96BB55-3AF7-4CC1-9846-8BEA197C2986}">
      <dgm:prSet/>
      <dgm:spPr/>
      <dgm:t>
        <a:bodyPr/>
        <a:lstStyle/>
        <a:p>
          <a:endParaRPr lang="en-IE"/>
        </a:p>
      </dgm:t>
    </dgm:pt>
    <dgm:pt modelId="{2AC1D7B4-0050-497B-82BE-6ED44BECE7D5}" type="sibTrans" cxnId="{CC96BB55-3AF7-4CC1-9846-8BEA197C2986}">
      <dgm:prSet/>
      <dgm:spPr/>
      <dgm:t>
        <a:bodyPr/>
        <a:lstStyle/>
        <a:p>
          <a:endParaRPr lang="en-IE"/>
        </a:p>
      </dgm:t>
    </dgm:pt>
    <dgm:pt modelId="{CA696EA3-68C8-4D19-99D7-FA9F8DE6410A}" type="pres">
      <dgm:prSet presAssocID="{EC82950D-3174-406A-90E4-16C0D61A15DD}" presName="root" presStyleCnt="0">
        <dgm:presLayoutVars>
          <dgm:dir/>
          <dgm:resizeHandles val="exact"/>
        </dgm:presLayoutVars>
      </dgm:prSet>
      <dgm:spPr/>
    </dgm:pt>
    <dgm:pt modelId="{712E70EB-8635-4302-BB7D-DD2194B66EB1}" type="pres">
      <dgm:prSet presAssocID="{47C26000-6C77-4828-A57C-204D1FA7FDDD}" presName="compNode" presStyleCnt="0"/>
      <dgm:spPr/>
    </dgm:pt>
    <dgm:pt modelId="{1E4158D7-4E39-4E39-9CCC-2E689A8C188C}" type="pres">
      <dgm:prSet presAssocID="{47C26000-6C77-4828-A57C-204D1FA7FDDD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er male outline"/>
        </a:ext>
      </dgm:extLst>
    </dgm:pt>
    <dgm:pt modelId="{B45368A6-A2FF-46CF-A162-A9E5176A1702}" type="pres">
      <dgm:prSet presAssocID="{47C26000-6C77-4828-A57C-204D1FA7FDDD}" presName="spaceRect" presStyleCnt="0"/>
      <dgm:spPr/>
    </dgm:pt>
    <dgm:pt modelId="{6F41FE28-45C5-4B84-AE64-56F9153B43EA}" type="pres">
      <dgm:prSet presAssocID="{47C26000-6C77-4828-A57C-204D1FA7FDDD}" presName="textRect" presStyleLbl="revTx" presStyleIdx="0" presStyleCnt="6">
        <dgm:presLayoutVars>
          <dgm:chMax val="1"/>
          <dgm:chPref val="1"/>
        </dgm:presLayoutVars>
      </dgm:prSet>
      <dgm:spPr/>
    </dgm:pt>
    <dgm:pt modelId="{6A216766-CB18-4C96-AA86-E60D97DF7AD5}" type="pres">
      <dgm:prSet presAssocID="{04747A9D-0CBD-45DC-B499-9B602D11BF2D}" presName="sibTrans" presStyleCnt="0"/>
      <dgm:spPr/>
    </dgm:pt>
    <dgm:pt modelId="{CAD7DAB2-2DE3-40A7-90A1-19B42E09196A}" type="pres">
      <dgm:prSet presAssocID="{3A9E97FC-1A28-47A5-A40B-103157864FBF}" presName="compNode" presStyleCnt="0"/>
      <dgm:spPr/>
    </dgm:pt>
    <dgm:pt modelId="{348793E9-6AD2-4D78-8670-B3E00A836AC9}" type="pres">
      <dgm:prSet presAssocID="{3A9E97FC-1A28-47A5-A40B-103157864FB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wl"/>
        </a:ext>
      </dgm:extLst>
    </dgm:pt>
    <dgm:pt modelId="{04775483-C575-4874-960E-F558F283FF17}" type="pres">
      <dgm:prSet presAssocID="{3A9E97FC-1A28-47A5-A40B-103157864FBF}" presName="spaceRect" presStyleCnt="0"/>
      <dgm:spPr/>
    </dgm:pt>
    <dgm:pt modelId="{B919CE06-B921-4FAE-A966-F7D143DD20EB}" type="pres">
      <dgm:prSet presAssocID="{3A9E97FC-1A28-47A5-A40B-103157864FBF}" presName="textRect" presStyleLbl="revTx" presStyleIdx="1" presStyleCnt="6">
        <dgm:presLayoutVars>
          <dgm:chMax val="1"/>
          <dgm:chPref val="1"/>
        </dgm:presLayoutVars>
      </dgm:prSet>
      <dgm:spPr/>
    </dgm:pt>
    <dgm:pt modelId="{CEE7AA94-79F7-4A5A-8BBF-F76893255174}" type="pres">
      <dgm:prSet presAssocID="{E4186115-2F8F-481E-B1AB-B29852A896F8}" presName="sibTrans" presStyleCnt="0"/>
      <dgm:spPr/>
    </dgm:pt>
    <dgm:pt modelId="{B7FA7D79-C644-490A-B12A-5D128E6D620A}" type="pres">
      <dgm:prSet presAssocID="{25AAE603-5D0E-4127-914A-1ACA729FA936}" presName="compNode" presStyleCnt="0"/>
      <dgm:spPr/>
    </dgm:pt>
    <dgm:pt modelId="{E6107D98-7373-419E-9A92-94AB1D92F9B3}" type="pres">
      <dgm:prSet presAssocID="{25AAE603-5D0E-4127-914A-1ACA729FA93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7992A43-C81E-4E26-8675-BBFEF145497D}" type="pres">
      <dgm:prSet presAssocID="{25AAE603-5D0E-4127-914A-1ACA729FA936}" presName="spaceRect" presStyleCnt="0"/>
      <dgm:spPr/>
    </dgm:pt>
    <dgm:pt modelId="{DE0F8E5B-B26A-4905-96AC-A4D13800CE77}" type="pres">
      <dgm:prSet presAssocID="{25AAE603-5D0E-4127-914A-1ACA729FA936}" presName="textRect" presStyleLbl="revTx" presStyleIdx="2" presStyleCnt="6">
        <dgm:presLayoutVars>
          <dgm:chMax val="1"/>
          <dgm:chPref val="1"/>
        </dgm:presLayoutVars>
      </dgm:prSet>
      <dgm:spPr/>
    </dgm:pt>
    <dgm:pt modelId="{7EFC7E41-2E5B-4568-83A5-08670AA5BD87}" type="pres">
      <dgm:prSet presAssocID="{C386BB30-A931-4141-AA78-63E27FB0CFC6}" presName="sibTrans" presStyleCnt="0"/>
      <dgm:spPr/>
    </dgm:pt>
    <dgm:pt modelId="{301D30BA-24BF-4B63-ABB1-9A39B91506D8}" type="pres">
      <dgm:prSet presAssocID="{E01C67C2-BC12-4EC7-85CE-F370ADDC9265}" presName="compNode" presStyleCnt="0"/>
      <dgm:spPr/>
    </dgm:pt>
    <dgm:pt modelId="{EF204160-C163-4D25-9B6E-B631D127A272}" type="pres">
      <dgm:prSet presAssocID="{E01C67C2-BC12-4EC7-85CE-F370ADDC926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ers outline"/>
        </a:ext>
      </dgm:extLst>
    </dgm:pt>
    <dgm:pt modelId="{16D2EAD7-BB3C-4DDB-9479-CB81431260DC}" type="pres">
      <dgm:prSet presAssocID="{E01C67C2-BC12-4EC7-85CE-F370ADDC9265}" presName="spaceRect" presStyleCnt="0"/>
      <dgm:spPr/>
    </dgm:pt>
    <dgm:pt modelId="{FA2F1BA5-A1CB-4291-AB74-BB1EE83982A0}" type="pres">
      <dgm:prSet presAssocID="{E01C67C2-BC12-4EC7-85CE-F370ADDC9265}" presName="textRect" presStyleLbl="revTx" presStyleIdx="3" presStyleCnt="6">
        <dgm:presLayoutVars>
          <dgm:chMax val="1"/>
          <dgm:chPref val="1"/>
        </dgm:presLayoutVars>
      </dgm:prSet>
      <dgm:spPr/>
    </dgm:pt>
    <dgm:pt modelId="{5FBBE4F0-45CC-4753-98AB-E908B8BC3682}" type="pres">
      <dgm:prSet presAssocID="{BD0A6450-CE41-43C8-B04B-14499E7FA78E}" presName="sibTrans" presStyleCnt="0"/>
      <dgm:spPr/>
    </dgm:pt>
    <dgm:pt modelId="{7EFA6C04-40E9-4205-9C5F-9EF0C70B06CE}" type="pres">
      <dgm:prSet presAssocID="{F5D0A971-424B-40F6-ABDE-DDACA8B9E5C0}" presName="compNode" presStyleCnt="0"/>
      <dgm:spPr/>
    </dgm:pt>
    <dgm:pt modelId="{5CA0C02B-EE72-430D-ADA0-0B4E30BE7101}" type="pres">
      <dgm:prSet presAssocID="{F5D0A971-424B-40F6-ABDE-DDACA8B9E5C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E901431-1563-4C5E-95AB-97C69A27D687}" type="pres">
      <dgm:prSet presAssocID="{F5D0A971-424B-40F6-ABDE-DDACA8B9E5C0}" presName="spaceRect" presStyleCnt="0"/>
      <dgm:spPr/>
    </dgm:pt>
    <dgm:pt modelId="{5AB6AA34-F1E9-486E-96EE-41200AC33C20}" type="pres">
      <dgm:prSet presAssocID="{F5D0A971-424B-40F6-ABDE-DDACA8B9E5C0}" presName="textRect" presStyleLbl="revTx" presStyleIdx="4" presStyleCnt="6">
        <dgm:presLayoutVars>
          <dgm:chMax val="1"/>
          <dgm:chPref val="1"/>
        </dgm:presLayoutVars>
      </dgm:prSet>
      <dgm:spPr/>
    </dgm:pt>
    <dgm:pt modelId="{996BFB8F-9C3A-40AC-8309-0F4AE70349DF}" type="pres">
      <dgm:prSet presAssocID="{9100B18B-304B-4A88-922C-E16E9BD02985}" presName="sibTrans" presStyleCnt="0"/>
      <dgm:spPr/>
    </dgm:pt>
    <dgm:pt modelId="{51F23DC0-FBE8-47CC-A714-CF506E9D1784}" type="pres">
      <dgm:prSet presAssocID="{9042C9D4-DB24-46F0-ACA5-0D3EFBB34331}" presName="compNode" presStyleCnt="0"/>
      <dgm:spPr/>
    </dgm:pt>
    <dgm:pt modelId="{86F0C47F-5753-432A-8958-7254D3CC43FA}" type="pres">
      <dgm:prSet presAssocID="{9042C9D4-DB24-46F0-ACA5-0D3EFBB3433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outline"/>
        </a:ext>
      </dgm:extLst>
    </dgm:pt>
    <dgm:pt modelId="{712EC860-BCBB-46F7-BAFE-1F8542D4C0AF}" type="pres">
      <dgm:prSet presAssocID="{9042C9D4-DB24-46F0-ACA5-0D3EFBB34331}" presName="spaceRect" presStyleCnt="0"/>
      <dgm:spPr/>
    </dgm:pt>
    <dgm:pt modelId="{F0301C5F-FEC9-466B-96CC-52CA69B92B2E}" type="pres">
      <dgm:prSet presAssocID="{9042C9D4-DB24-46F0-ACA5-0D3EFBB34331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3EADE01B-A2F8-48A2-8FEC-2D52817EBF0E}" srcId="{EC82950D-3174-406A-90E4-16C0D61A15DD}" destId="{E01C67C2-BC12-4EC7-85CE-F370ADDC9265}" srcOrd="3" destOrd="0" parTransId="{28FCBB9E-232B-4B08-BFF0-CA4E25658FFF}" sibTransId="{BD0A6450-CE41-43C8-B04B-14499E7FA78E}"/>
    <dgm:cxn modelId="{7AFCBE2A-C9AA-48C6-9F6C-CD3F4626F2FF}" type="presOf" srcId="{25AAE603-5D0E-4127-914A-1ACA729FA936}" destId="{DE0F8E5B-B26A-4905-96AC-A4D13800CE77}" srcOrd="0" destOrd="0" presId="urn:microsoft.com/office/officeart/2018/2/layout/IconLabelList"/>
    <dgm:cxn modelId="{0D973634-DB94-44C5-8878-D2FDDE88B629}" type="presOf" srcId="{F5D0A971-424B-40F6-ABDE-DDACA8B9E5C0}" destId="{5AB6AA34-F1E9-486E-96EE-41200AC33C20}" srcOrd="0" destOrd="0" presId="urn:microsoft.com/office/officeart/2018/2/layout/IconLabelList"/>
    <dgm:cxn modelId="{3CD17639-644A-4044-A1E4-439F6B7B0846}" srcId="{EC82950D-3174-406A-90E4-16C0D61A15DD}" destId="{47C26000-6C77-4828-A57C-204D1FA7FDDD}" srcOrd="0" destOrd="0" parTransId="{167DBB67-5BCD-4AE9-B462-AFEB6DD4F003}" sibTransId="{04747A9D-0CBD-45DC-B499-9B602D11BF2D}"/>
    <dgm:cxn modelId="{4F010F3C-7437-43CE-B3CC-C4148206AB10}" type="presOf" srcId="{E01C67C2-BC12-4EC7-85CE-F370ADDC9265}" destId="{FA2F1BA5-A1CB-4291-AB74-BB1EE83982A0}" srcOrd="0" destOrd="0" presId="urn:microsoft.com/office/officeart/2018/2/layout/IconLabelList"/>
    <dgm:cxn modelId="{579DEA3D-49E4-4B13-B067-146DBF221E17}" srcId="{EC82950D-3174-406A-90E4-16C0D61A15DD}" destId="{F5D0A971-424B-40F6-ABDE-DDACA8B9E5C0}" srcOrd="4" destOrd="0" parTransId="{DDDA570F-4392-4B85-B0FD-0658EDE87EEC}" sibTransId="{9100B18B-304B-4A88-922C-E16E9BD02985}"/>
    <dgm:cxn modelId="{A5AD5C46-CE29-4898-971A-281B96284CF9}" type="presOf" srcId="{9042C9D4-DB24-46F0-ACA5-0D3EFBB34331}" destId="{F0301C5F-FEC9-466B-96CC-52CA69B92B2E}" srcOrd="0" destOrd="0" presId="urn:microsoft.com/office/officeart/2018/2/layout/IconLabelList"/>
    <dgm:cxn modelId="{CC96BB55-3AF7-4CC1-9846-8BEA197C2986}" srcId="{EC82950D-3174-406A-90E4-16C0D61A15DD}" destId="{9042C9D4-DB24-46F0-ACA5-0D3EFBB34331}" srcOrd="5" destOrd="0" parTransId="{327B5565-8F61-4FAC-8A23-8F1DED0AB9B6}" sibTransId="{2AC1D7B4-0050-497B-82BE-6ED44BECE7D5}"/>
    <dgm:cxn modelId="{9C8CAD9D-8D9D-49E2-BDFD-8FC3B12398F5}" type="presOf" srcId="{47C26000-6C77-4828-A57C-204D1FA7FDDD}" destId="{6F41FE28-45C5-4B84-AE64-56F9153B43EA}" srcOrd="0" destOrd="0" presId="urn:microsoft.com/office/officeart/2018/2/layout/IconLabelList"/>
    <dgm:cxn modelId="{44EDFFB9-121E-40F0-A868-A765995FC88E}" srcId="{EC82950D-3174-406A-90E4-16C0D61A15DD}" destId="{3A9E97FC-1A28-47A5-A40B-103157864FBF}" srcOrd="1" destOrd="0" parTransId="{A139083B-EFDD-48FC-85B8-32511EC073F1}" sibTransId="{E4186115-2F8F-481E-B1AB-B29852A896F8}"/>
    <dgm:cxn modelId="{FD520FBD-B39B-4C43-A7E9-60124F771DF5}" type="presOf" srcId="{EC82950D-3174-406A-90E4-16C0D61A15DD}" destId="{CA696EA3-68C8-4D19-99D7-FA9F8DE6410A}" srcOrd="0" destOrd="0" presId="urn:microsoft.com/office/officeart/2018/2/layout/IconLabelList"/>
    <dgm:cxn modelId="{A87E6BCD-7216-4C1A-BF91-41F85EB676B7}" type="presOf" srcId="{3A9E97FC-1A28-47A5-A40B-103157864FBF}" destId="{B919CE06-B921-4FAE-A966-F7D143DD20EB}" srcOrd="0" destOrd="0" presId="urn:microsoft.com/office/officeart/2018/2/layout/IconLabelList"/>
    <dgm:cxn modelId="{28337AE0-EC8F-4C91-A5DD-7148D3E16A5D}" srcId="{EC82950D-3174-406A-90E4-16C0D61A15DD}" destId="{25AAE603-5D0E-4127-914A-1ACA729FA936}" srcOrd="2" destOrd="0" parTransId="{14FFEA42-B785-43FE-B000-DDE073C169B4}" sibTransId="{C386BB30-A931-4141-AA78-63E27FB0CFC6}"/>
    <dgm:cxn modelId="{57C212BA-817D-4115-8732-BE151C769847}" type="presParOf" srcId="{CA696EA3-68C8-4D19-99D7-FA9F8DE6410A}" destId="{712E70EB-8635-4302-BB7D-DD2194B66EB1}" srcOrd="0" destOrd="0" presId="urn:microsoft.com/office/officeart/2018/2/layout/IconLabelList"/>
    <dgm:cxn modelId="{5A357C4B-CBD3-4072-BE91-9365C00C14CD}" type="presParOf" srcId="{712E70EB-8635-4302-BB7D-DD2194B66EB1}" destId="{1E4158D7-4E39-4E39-9CCC-2E689A8C188C}" srcOrd="0" destOrd="0" presId="urn:microsoft.com/office/officeart/2018/2/layout/IconLabelList"/>
    <dgm:cxn modelId="{85DFCA57-7649-41A1-A52E-997433E2778D}" type="presParOf" srcId="{712E70EB-8635-4302-BB7D-DD2194B66EB1}" destId="{B45368A6-A2FF-46CF-A162-A9E5176A1702}" srcOrd="1" destOrd="0" presId="urn:microsoft.com/office/officeart/2018/2/layout/IconLabelList"/>
    <dgm:cxn modelId="{68E922EA-8A7F-462D-8724-3EA130E64A4E}" type="presParOf" srcId="{712E70EB-8635-4302-BB7D-DD2194B66EB1}" destId="{6F41FE28-45C5-4B84-AE64-56F9153B43EA}" srcOrd="2" destOrd="0" presId="urn:microsoft.com/office/officeart/2018/2/layout/IconLabelList"/>
    <dgm:cxn modelId="{7B4FE274-0BA0-4C14-AD41-182ABA74B9A0}" type="presParOf" srcId="{CA696EA3-68C8-4D19-99D7-FA9F8DE6410A}" destId="{6A216766-CB18-4C96-AA86-E60D97DF7AD5}" srcOrd="1" destOrd="0" presId="urn:microsoft.com/office/officeart/2018/2/layout/IconLabelList"/>
    <dgm:cxn modelId="{C29787A4-67B0-4660-95E7-7BF980839E38}" type="presParOf" srcId="{CA696EA3-68C8-4D19-99D7-FA9F8DE6410A}" destId="{CAD7DAB2-2DE3-40A7-90A1-19B42E09196A}" srcOrd="2" destOrd="0" presId="urn:microsoft.com/office/officeart/2018/2/layout/IconLabelList"/>
    <dgm:cxn modelId="{659C3702-E38C-4393-A0C6-1E677A54B5FD}" type="presParOf" srcId="{CAD7DAB2-2DE3-40A7-90A1-19B42E09196A}" destId="{348793E9-6AD2-4D78-8670-B3E00A836AC9}" srcOrd="0" destOrd="0" presId="urn:microsoft.com/office/officeart/2018/2/layout/IconLabelList"/>
    <dgm:cxn modelId="{738430A5-B8BD-4667-8C08-E5E142BC25F2}" type="presParOf" srcId="{CAD7DAB2-2DE3-40A7-90A1-19B42E09196A}" destId="{04775483-C575-4874-960E-F558F283FF17}" srcOrd="1" destOrd="0" presId="urn:microsoft.com/office/officeart/2018/2/layout/IconLabelList"/>
    <dgm:cxn modelId="{F80E828C-E684-416B-AC49-AADF52961A06}" type="presParOf" srcId="{CAD7DAB2-2DE3-40A7-90A1-19B42E09196A}" destId="{B919CE06-B921-4FAE-A966-F7D143DD20EB}" srcOrd="2" destOrd="0" presId="urn:microsoft.com/office/officeart/2018/2/layout/IconLabelList"/>
    <dgm:cxn modelId="{564954BE-6F58-4EA6-879E-8C479C8346E7}" type="presParOf" srcId="{CA696EA3-68C8-4D19-99D7-FA9F8DE6410A}" destId="{CEE7AA94-79F7-4A5A-8BBF-F76893255174}" srcOrd="3" destOrd="0" presId="urn:microsoft.com/office/officeart/2018/2/layout/IconLabelList"/>
    <dgm:cxn modelId="{07C40186-9EC4-4850-8344-7F9831D6BB4E}" type="presParOf" srcId="{CA696EA3-68C8-4D19-99D7-FA9F8DE6410A}" destId="{B7FA7D79-C644-490A-B12A-5D128E6D620A}" srcOrd="4" destOrd="0" presId="urn:microsoft.com/office/officeart/2018/2/layout/IconLabelList"/>
    <dgm:cxn modelId="{7415EDA3-92C5-4E46-A2E2-D9A86D8223CC}" type="presParOf" srcId="{B7FA7D79-C644-490A-B12A-5D128E6D620A}" destId="{E6107D98-7373-419E-9A92-94AB1D92F9B3}" srcOrd="0" destOrd="0" presId="urn:microsoft.com/office/officeart/2018/2/layout/IconLabelList"/>
    <dgm:cxn modelId="{E7C37556-42B5-4C46-8529-BDB21BAA2A69}" type="presParOf" srcId="{B7FA7D79-C644-490A-B12A-5D128E6D620A}" destId="{F7992A43-C81E-4E26-8675-BBFEF145497D}" srcOrd="1" destOrd="0" presId="urn:microsoft.com/office/officeart/2018/2/layout/IconLabelList"/>
    <dgm:cxn modelId="{457CCD13-ACFD-42E1-9CE7-A41BA69087F6}" type="presParOf" srcId="{B7FA7D79-C644-490A-B12A-5D128E6D620A}" destId="{DE0F8E5B-B26A-4905-96AC-A4D13800CE77}" srcOrd="2" destOrd="0" presId="urn:microsoft.com/office/officeart/2018/2/layout/IconLabelList"/>
    <dgm:cxn modelId="{8217E376-A2C8-4FFE-B5F4-E41233E82765}" type="presParOf" srcId="{CA696EA3-68C8-4D19-99D7-FA9F8DE6410A}" destId="{7EFC7E41-2E5B-4568-83A5-08670AA5BD87}" srcOrd="5" destOrd="0" presId="urn:microsoft.com/office/officeart/2018/2/layout/IconLabelList"/>
    <dgm:cxn modelId="{F34FFD0D-921F-4978-8A09-5CB02A7DD908}" type="presParOf" srcId="{CA696EA3-68C8-4D19-99D7-FA9F8DE6410A}" destId="{301D30BA-24BF-4B63-ABB1-9A39B91506D8}" srcOrd="6" destOrd="0" presId="urn:microsoft.com/office/officeart/2018/2/layout/IconLabelList"/>
    <dgm:cxn modelId="{EAC16F33-452C-49D5-99F4-D6B23BC07F53}" type="presParOf" srcId="{301D30BA-24BF-4B63-ABB1-9A39B91506D8}" destId="{EF204160-C163-4D25-9B6E-B631D127A272}" srcOrd="0" destOrd="0" presId="urn:microsoft.com/office/officeart/2018/2/layout/IconLabelList"/>
    <dgm:cxn modelId="{C93D9212-C5F3-4DD8-8A18-97A763A1E6A7}" type="presParOf" srcId="{301D30BA-24BF-4B63-ABB1-9A39B91506D8}" destId="{16D2EAD7-BB3C-4DDB-9479-CB81431260DC}" srcOrd="1" destOrd="0" presId="urn:microsoft.com/office/officeart/2018/2/layout/IconLabelList"/>
    <dgm:cxn modelId="{48017F32-0795-4B12-B111-E70BCD4143EA}" type="presParOf" srcId="{301D30BA-24BF-4B63-ABB1-9A39B91506D8}" destId="{FA2F1BA5-A1CB-4291-AB74-BB1EE83982A0}" srcOrd="2" destOrd="0" presId="urn:microsoft.com/office/officeart/2018/2/layout/IconLabelList"/>
    <dgm:cxn modelId="{F8B94113-EBF2-4C9C-92BA-C049CC9784DD}" type="presParOf" srcId="{CA696EA3-68C8-4D19-99D7-FA9F8DE6410A}" destId="{5FBBE4F0-45CC-4753-98AB-E908B8BC3682}" srcOrd="7" destOrd="0" presId="urn:microsoft.com/office/officeart/2018/2/layout/IconLabelList"/>
    <dgm:cxn modelId="{4E3F3F87-BE68-4385-9F88-6CD9CD389B0C}" type="presParOf" srcId="{CA696EA3-68C8-4D19-99D7-FA9F8DE6410A}" destId="{7EFA6C04-40E9-4205-9C5F-9EF0C70B06CE}" srcOrd="8" destOrd="0" presId="urn:microsoft.com/office/officeart/2018/2/layout/IconLabelList"/>
    <dgm:cxn modelId="{69F9FD76-FC6D-4DF0-953D-505B377DD42D}" type="presParOf" srcId="{7EFA6C04-40E9-4205-9C5F-9EF0C70B06CE}" destId="{5CA0C02B-EE72-430D-ADA0-0B4E30BE7101}" srcOrd="0" destOrd="0" presId="urn:microsoft.com/office/officeart/2018/2/layout/IconLabelList"/>
    <dgm:cxn modelId="{51B9DE51-5164-427D-B28A-8428348E4FAB}" type="presParOf" srcId="{7EFA6C04-40E9-4205-9C5F-9EF0C70B06CE}" destId="{BE901431-1563-4C5E-95AB-97C69A27D687}" srcOrd="1" destOrd="0" presId="urn:microsoft.com/office/officeart/2018/2/layout/IconLabelList"/>
    <dgm:cxn modelId="{E845B76C-9C6A-4BC1-BBF5-5C53A8E1D68E}" type="presParOf" srcId="{7EFA6C04-40E9-4205-9C5F-9EF0C70B06CE}" destId="{5AB6AA34-F1E9-486E-96EE-41200AC33C20}" srcOrd="2" destOrd="0" presId="urn:microsoft.com/office/officeart/2018/2/layout/IconLabelList"/>
    <dgm:cxn modelId="{7497F357-C99D-4B5D-866E-6005A4516D2C}" type="presParOf" srcId="{CA696EA3-68C8-4D19-99D7-FA9F8DE6410A}" destId="{996BFB8F-9C3A-40AC-8309-0F4AE70349DF}" srcOrd="9" destOrd="0" presId="urn:microsoft.com/office/officeart/2018/2/layout/IconLabelList"/>
    <dgm:cxn modelId="{304F134C-002F-47EA-8115-7BCD641D3EB1}" type="presParOf" srcId="{CA696EA3-68C8-4D19-99D7-FA9F8DE6410A}" destId="{51F23DC0-FBE8-47CC-A714-CF506E9D1784}" srcOrd="10" destOrd="0" presId="urn:microsoft.com/office/officeart/2018/2/layout/IconLabelList"/>
    <dgm:cxn modelId="{AF2878D7-C404-4F5E-B21E-FAE99EFE32EB}" type="presParOf" srcId="{51F23DC0-FBE8-47CC-A714-CF506E9D1784}" destId="{86F0C47F-5753-432A-8958-7254D3CC43FA}" srcOrd="0" destOrd="0" presId="urn:microsoft.com/office/officeart/2018/2/layout/IconLabelList"/>
    <dgm:cxn modelId="{6E4B6983-640D-4B39-BEC6-70644E7E9B42}" type="presParOf" srcId="{51F23DC0-FBE8-47CC-A714-CF506E9D1784}" destId="{712EC860-BCBB-46F7-BAFE-1F8542D4C0AF}" srcOrd="1" destOrd="0" presId="urn:microsoft.com/office/officeart/2018/2/layout/IconLabelList"/>
    <dgm:cxn modelId="{49AD2188-6705-4548-86E0-EC6247D0DC1B}" type="presParOf" srcId="{51F23DC0-FBE8-47CC-A714-CF506E9D1784}" destId="{F0301C5F-FEC9-466B-96CC-52CA69B92B2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82950D-3174-406A-90E4-16C0D61A15DD}" type="doc">
      <dgm:prSet loTypeId="urn:microsoft.com/office/officeart/2018/2/layout/Icon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7C26000-6C77-4828-A57C-204D1FA7FD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User-friendly browsing interface</a:t>
          </a:r>
        </a:p>
      </dgm:t>
    </dgm:pt>
    <dgm:pt modelId="{167DBB67-5BCD-4AE9-B462-AFEB6DD4F003}" type="parTrans" cxnId="{3CD17639-644A-4044-A1E4-439F6B7B0846}">
      <dgm:prSet/>
      <dgm:spPr/>
      <dgm:t>
        <a:bodyPr/>
        <a:lstStyle/>
        <a:p>
          <a:endParaRPr lang="en-US" sz="2400"/>
        </a:p>
      </dgm:t>
    </dgm:pt>
    <dgm:pt modelId="{04747A9D-0CBD-45DC-B499-9B602D11BF2D}" type="sibTrans" cxnId="{3CD17639-644A-4044-A1E4-439F6B7B0846}">
      <dgm:prSet/>
      <dgm:spPr/>
      <dgm:t>
        <a:bodyPr/>
        <a:lstStyle/>
        <a:p>
          <a:endParaRPr lang="en-US" sz="2400"/>
        </a:p>
      </dgm:t>
    </dgm:pt>
    <dgm:pt modelId="{3A9E97FC-1A28-47A5-A40B-103157864F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Support of alignments</a:t>
          </a:r>
        </a:p>
      </dgm:t>
    </dgm:pt>
    <dgm:pt modelId="{A139083B-EFDD-48FC-85B8-32511EC073F1}" type="parTrans" cxnId="{44EDFFB9-121E-40F0-A868-A765995FC88E}">
      <dgm:prSet/>
      <dgm:spPr/>
      <dgm:t>
        <a:bodyPr/>
        <a:lstStyle/>
        <a:p>
          <a:endParaRPr lang="en-US" sz="2400"/>
        </a:p>
      </dgm:t>
    </dgm:pt>
    <dgm:pt modelId="{E4186115-2F8F-481E-B1AB-B29852A896F8}" type="sibTrans" cxnId="{44EDFFB9-121E-40F0-A868-A765995FC88E}">
      <dgm:prSet/>
      <dgm:spPr/>
      <dgm:t>
        <a:bodyPr/>
        <a:lstStyle/>
        <a:p>
          <a:endParaRPr lang="en-US" sz="2400"/>
        </a:p>
      </dgm:t>
    </dgm:pt>
    <dgm:pt modelId="{25AAE603-5D0E-4127-914A-1ACA729FA9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Enhanced visualization features</a:t>
          </a:r>
        </a:p>
      </dgm:t>
    </dgm:pt>
    <dgm:pt modelId="{14FFEA42-B785-43FE-B000-DDE073C169B4}" type="parTrans" cxnId="{28337AE0-EC8F-4C91-A5DD-7148D3E16A5D}">
      <dgm:prSet/>
      <dgm:spPr/>
      <dgm:t>
        <a:bodyPr/>
        <a:lstStyle/>
        <a:p>
          <a:endParaRPr lang="en-US" sz="2400"/>
        </a:p>
      </dgm:t>
    </dgm:pt>
    <dgm:pt modelId="{C386BB30-A931-4141-AA78-63E27FB0CFC6}" type="sibTrans" cxnId="{28337AE0-EC8F-4C91-A5DD-7148D3E16A5D}">
      <dgm:prSet/>
      <dgm:spPr/>
      <dgm:t>
        <a:bodyPr/>
        <a:lstStyle/>
        <a:p>
          <a:endParaRPr lang="en-US" sz="2400"/>
        </a:p>
      </dgm:t>
    </dgm:pt>
    <dgm:pt modelId="{E01C67C2-BC12-4EC7-85CE-F370ADDC926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Global search</a:t>
          </a:r>
        </a:p>
      </dgm:t>
    </dgm:pt>
    <dgm:pt modelId="{28FCBB9E-232B-4B08-BFF0-CA4E25658FFF}" type="parTrans" cxnId="{3EADE01B-A2F8-48A2-8FEC-2D52817EBF0E}">
      <dgm:prSet/>
      <dgm:spPr/>
      <dgm:t>
        <a:bodyPr/>
        <a:lstStyle/>
        <a:p>
          <a:endParaRPr lang="en-US" sz="2400"/>
        </a:p>
      </dgm:t>
    </dgm:pt>
    <dgm:pt modelId="{BD0A6450-CE41-43C8-B04B-14499E7FA78E}" type="sibTrans" cxnId="{3EADE01B-A2F8-48A2-8FEC-2D52817EBF0E}">
      <dgm:prSet/>
      <dgm:spPr/>
      <dgm:t>
        <a:bodyPr/>
        <a:lstStyle/>
        <a:p>
          <a:endParaRPr lang="en-US" sz="2400"/>
        </a:p>
      </dgm:t>
    </dgm:pt>
    <dgm:pt modelId="{F86BDE7D-4F80-4E5B-8E20-5BF4FC526B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Dissemination of semantic datasets</a:t>
          </a:r>
        </a:p>
      </dgm:t>
    </dgm:pt>
    <dgm:pt modelId="{31796A1B-BC09-45DB-8AF8-61C4EABB6E68}" type="parTrans" cxnId="{80366BDC-FEA0-4553-BDB5-3CB7220A320D}">
      <dgm:prSet/>
      <dgm:spPr/>
      <dgm:t>
        <a:bodyPr/>
        <a:lstStyle/>
        <a:p>
          <a:endParaRPr lang="en-IE"/>
        </a:p>
      </dgm:t>
    </dgm:pt>
    <dgm:pt modelId="{4E883A0A-06CF-4C85-BDDD-287454AD8CC4}" type="sibTrans" cxnId="{80366BDC-FEA0-4553-BDB5-3CB7220A320D}">
      <dgm:prSet/>
      <dgm:spPr/>
      <dgm:t>
        <a:bodyPr/>
        <a:lstStyle/>
        <a:p>
          <a:endParaRPr lang="en-IE"/>
        </a:p>
      </dgm:t>
    </dgm:pt>
    <dgm:pt modelId="{CA696EA3-68C8-4D19-99D7-FA9F8DE6410A}" type="pres">
      <dgm:prSet presAssocID="{EC82950D-3174-406A-90E4-16C0D61A15DD}" presName="root" presStyleCnt="0">
        <dgm:presLayoutVars>
          <dgm:dir/>
          <dgm:resizeHandles val="exact"/>
        </dgm:presLayoutVars>
      </dgm:prSet>
      <dgm:spPr/>
    </dgm:pt>
    <dgm:pt modelId="{712E70EB-8635-4302-BB7D-DD2194B66EB1}" type="pres">
      <dgm:prSet presAssocID="{47C26000-6C77-4828-A57C-204D1FA7FDDD}" presName="compNode" presStyleCnt="0"/>
      <dgm:spPr/>
    </dgm:pt>
    <dgm:pt modelId="{1E4158D7-4E39-4E39-9CCC-2E689A8C188C}" type="pres">
      <dgm:prSet presAssocID="{47C26000-6C77-4828-A57C-204D1FA7FDD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outline"/>
        </a:ext>
      </dgm:extLst>
    </dgm:pt>
    <dgm:pt modelId="{B45368A6-A2FF-46CF-A162-A9E5176A1702}" type="pres">
      <dgm:prSet presAssocID="{47C26000-6C77-4828-A57C-204D1FA7FDDD}" presName="spaceRect" presStyleCnt="0"/>
      <dgm:spPr/>
    </dgm:pt>
    <dgm:pt modelId="{6F41FE28-45C5-4B84-AE64-56F9153B43EA}" type="pres">
      <dgm:prSet presAssocID="{47C26000-6C77-4828-A57C-204D1FA7FDDD}" presName="textRect" presStyleLbl="revTx" presStyleIdx="0" presStyleCnt="5" custScaleX="130126" custScaleY="100000">
        <dgm:presLayoutVars>
          <dgm:chMax val="1"/>
          <dgm:chPref val="1"/>
        </dgm:presLayoutVars>
      </dgm:prSet>
      <dgm:spPr/>
    </dgm:pt>
    <dgm:pt modelId="{6A216766-CB18-4C96-AA86-E60D97DF7AD5}" type="pres">
      <dgm:prSet presAssocID="{04747A9D-0CBD-45DC-B499-9B602D11BF2D}" presName="sibTrans" presStyleCnt="0"/>
      <dgm:spPr/>
    </dgm:pt>
    <dgm:pt modelId="{3B887DB5-3A78-47F8-ABA4-C1AF9E5A7FBC}" type="pres">
      <dgm:prSet presAssocID="{F86BDE7D-4F80-4E5B-8E20-5BF4FC526BB1}" presName="compNode" presStyleCnt="0"/>
      <dgm:spPr/>
    </dgm:pt>
    <dgm:pt modelId="{A8AAF405-9016-4B57-91C1-E5060CD97FC7}" type="pres">
      <dgm:prSet presAssocID="{F86BDE7D-4F80-4E5B-8E20-5BF4FC526BB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are with solid fill"/>
        </a:ext>
      </dgm:extLst>
    </dgm:pt>
    <dgm:pt modelId="{C5217091-80D3-42D2-A439-6F00DEDFD5BC}" type="pres">
      <dgm:prSet presAssocID="{F86BDE7D-4F80-4E5B-8E20-5BF4FC526BB1}" presName="spaceRect" presStyleCnt="0"/>
      <dgm:spPr/>
    </dgm:pt>
    <dgm:pt modelId="{0AD28180-53F9-411D-9A0C-42D1EF583140}" type="pres">
      <dgm:prSet presAssocID="{F86BDE7D-4F80-4E5B-8E20-5BF4FC526BB1}" presName="textRect" presStyleLbl="revTx" presStyleIdx="1" presStyleCnt="5">
        <dgm:presLayoutVars>
          <dgm:chMax val="1"/>
          <dgm:chPref val="1"/>
        </dgm:presLayoutVars>
      </dgm:prSet>
      <dgm:spPr/>
    </dgm:pt>
    <dgm:pt modelId="{CC9DEF01-A3DB-4253-8A19-798FC3C87F56}" type="pres">
      <dgm:prSet presAssocID="{4E883A0A-06CF-4C85-BDDD-287454AD8CC4}" presName="sibTrans" presStyleCnt="0"/>
      <dgm:spPr/>
    </dgm:pt>
    <dgm:pt modelId="{CAD7DAB2-2DE3-40A7-90A1-19B42E09196A}" type="pres">
      <dgm:prSet presAssocID="{3A9E97FC-1A28-47A5-A40B-103157864FBF}" presName="compNode" presStyleCnt="0"/>
      <dgm:spPr/>
    </dgm:pt>
    <dgm:pt modelId="{348793E9-6AD2-4D78-8670-B3E00A836AC9}" type="pres">
      <dgm:prSet presAssocID="{3A9E97FC-1A28-47A5-A40B-103157864FB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outline"/>
        </a:ext>
      </dgm:extLst>
    </dgm:pt>
    <dgm:pt modelId="{04775483-C575-4874-960E-F558F283FF17}" type="pres">
      <dgm:prSet presAssocID="{3A9E97FC-1A28-47A5-A40B-103157864FBF}" presName="spaceRect" presStyleCnt="0"/>
      <dgm:spPr/>
    </dgm:pt>
    <dgm:pt modelId="{B919CE06-B921-4FAE-A966-F7D143DD20EB}" type="pres">
      <dgm:prSet presAssocID="{3A9E97FC-1A28-47A5-A40B-103157864FBF}" presName="textRect" presStyleLbl="revTx" presStyleIdx="2" presStyleCnt="5">
        <dgm:presLayoutVars>
          <dgm:chMax val="1"/>
          <dgm:chPref val="1"/>
        </dgm:presLayoutVars>
      </dgm:prSet>
      <dgm:spPr/>
    </dgm:pt>
    <dgm:pt modelId="{CEE7AA94-79F7-4A5A-8BBF-F76893255174}" type="pres">
      <dgm:prSet presAssocID="{E4186115-2F8F-481E-B1AB-B29852A896F8}" presName="sibTrans" presStyleCnt="0"/>
      <dgm:spPr/>
    </dgm:pt>
    <dgm:pt modelId="{B7FA7D79-C644-490A-B12A-5D128E6D620A}" type="pres">
      <dgm:prSet presAssocID="{25AAE603-5D0E-4127-914A-1ACA729FA936}" presName="compNode" presStyleCnt="0"/>
      <dgm:spPr/>
    </dgm:pt>
    <dgm:pt modelId="{E6107D98-7373-419E-9A92-94AB1D92F9B3}" type="pres">
      <dgm:prSet presAssocID="{25AAE603-5D0E-4127-914A-1ACA729FA93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F7992A43-C81E-4E26-8675-BBFEF145497D}" type="pres">
      <dgm:prSet presAssocID="{25AAE603-5D0E-4127-914A-1ACA729FA936}" presName="spaceRect" presStyleCnt="0"/>
      <dgm:spPr/>
    </dgm:pt>
    <dgm:pt modelId="{DE0F8E5B-B26A-4905-96AC-A4D13800CE77}" type="pres">
      <dgm:prSet presAssocID="{25AAE603-5D0E-4127-914A-1ACA729FA936}" presName="textRect" presStyleLbl="revTx" presStyleIdx="3" presStyleCnt="5" custScaleX="142478" custScaleY="123198">
        <dgm:presLayoutVars>
          <dgm:chMax val="1"/>
          <dgm:chPref val="1"/>
        </dgm:presLayoutVars>
      </dgm:prSet>
      <dgm:spPr/>
    </dgm:pt>
    <dgm:pt modelId="{7EFC7E41-2E5B-4568-83A5-08670AA5BD87}" type="pres">
      <dgm:prSet presAssocID="{C386BB30-A931-4141-AA78-63E27FB0CFC6}" presName="sibTrans" presStyleCnt="0"/>
      <dgm:spPr/>
    </dgm:pt>
    <dgm:pt modelId="{301D30BA-24BF-4B63-ABB1-9A39B91506D8}" type="pres">
      <dgm:prSet presAssocID="{E01C67C2-BC12-4EC7-85CE-F370ADDC9265}" presName="compNode" presStyleCnt="0"/>
      <dgm:spPr/>
    </dgm:pt>
    <dgm:pt modelId="{EF204160-C163-4D25-9B6E-B631D127A272}" type="pres">
      <dgm:prSet presAssocID="{E01C67C2-BC12-4EC7-85CE-F370ADDC926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16D2EAD7-BB3C-4DDB-9479-CB81431260DC}" type="pres">
      <dgm:prSet presAssocID="{E01C67C2-BC12-4EC7-85CE-F370ADDC9265}" presName="spaceRect" presStyleCnt="0"/>
      <dgm:spPr/>
    </dgm:pt>
    <dgm:pt modelId="{FA2F1BA5-A1CB-4291-AB74-BB1EE83982A0}" type="pres">
      <dgm:prSet presAssocID="{E01C67C2-BC12-4EC7-85CE-F370ADDC926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EADE01B-A2F8-48A2-8FEC-2D52817EBF0E}" srcId="{EC82950D-3174-406A-90E4-16C0D61A15DD}" destId="{E01C67C2-BC12-4EC7-85CE-F370ADDC9265}" srcOrd="4" destOrd="0" parTransId="{28FCBB9E-232B-4B08-BFF0-CA4E25658FFF}" sibTransId="{BD0A6450-CE41-43C8-B04B-14499E7FA78E}"/>
    <dgm:cxn modelId="{7AFCBE2A-C9AA-48C6-9F6C-CD3F4626F2FF}" type="presOf" srcId="{25AAE603-5D0E-4127-914A-1ACA729FA936}" destId="{DE0F8E5B-B26A-4905-96AC-A4D13800CE77}" srcOrd="0" destOrd="0" presId="urn:microsoft.com/office/officeart/2018/2/layout/IconLabelList"/>
    <dgm:cxn modelId="{3CD17639-644A-4044-A1E4-439F6B7B0846}" srcId="{EC82950D-3174-406A-90E4-16C0D61A15DD}" destId="{47C26000-6C77-4828-A57C-204D1FA7FDDD}" srcOrd="0" destOrd="0" parTransId="{167DBB67-5BCD-4AE9-B462-AFEB6DD4F003}" sibTransId="{04747A9D-0CBD-45DC-B499-9B602D11BF2D}"/>
    <dgm:cxn modelId="{4F010F3C-7437-43CE-B3CC-C4148206AB10}" type="presOf" srcId="{E01C67C2-BC12-4EC7-85CE-F370ADDC9265}" destId="{FA2F1BA5-A1CB-4291-AB74-BB1EE83982A0}" srcOrd="0" destOrd="0" presId="urn:microsoft.com/office/officeart/2018/2/layout/IconLabelList"/>
    <dgm:cxn modelId="{9C8CAD9D-8D9D-49E2-BDFD-8FC3B12398F5}" type="presOf" srcId="{47C26000-6C77-4828-A57C-204D1FA7FDDD}" destId="{6F41FE28-45C5-4B84-AE64-56F9153B43EA}" srcOrd="0" destOrd="0" presId="urn:microsoft.com/office/officeart/2018/2/layout/IconLabelList"/>
    <dgm:cxn modelId="{5A8C7EAB-C97A-4729-8551-AF712CAB2F59}" type="presOf" srcId="{F86BDE7D-4F80-4E5B-8E20-5BF4FC526BB1}" destId="{0AD28180-53F9-411D-9A0C-42D1EF583140}" srcOrd="0" destOrd="0" presId="urn:microsoft.com/office/officeart/2018/2/layout/IconLabelList"/>
    <dgm:cxn modelId="{44EDFFB9-121E-40F0-A868-A765995FC88E}" srcId="{EC82950D-3174-406A-90E4-16C0D61A15DD}" destId="{3A9E97FC-1A28-47A5-A40B-103157864FBF}" srcOrd="2" destOrd="0" parTransId="{A139083B-EFDD-48FC-85B8-32511EC073F1}" sibTransId="{E4186115-2F8F-481E-B1AB-B29852A896F8}"/>
    <dgm:cxn modelId="{FD520FBD-B39B-4C43-A7E9-60124F771DF5}" type="presOf" srcId="{EC82950D-3174-406A-90E4-16C0D61A15DD}" destId="{CA696EA3-68C8-4D19-99D7-FA9F8DE6410A}" srcOrd="0" destOrd="0" presId="urn:microsoft.com/office/officeart/2018/2/layout/IconLabelList"/>
    <dgm:cxn modelId="{A87E6BCD-7216-4C1A-BF91-41F85EB676B7}" type="presOf" srcId="{3A9E97FC-1A28-47A5-A40B-103157864FBF}" destId="{B919CE06-B921-4FAE-A966-F7D143DD20EB}" srcOrd="0" destOrd="0" presId="urn:microsoft.com/office/officeart/2018/2/layout/IconLabelList"/>
    <dgm:cxn modelId="{80366BDC-FEA0-4553-BDB5-3CB7220A320D}" srcId="{EC82950D-3174-406A-90E4-16C0D61A15DD}" destId="{F86BDE7D-4F80-4E5B-8E20-5BF4FC526BB1}" srcOrd="1" destOrd="0" parTransId="{31796A1B-BC09-45DB-8AF8-61C4EABB6E68}" sibTransId="{4E883A0A-06CF-4C85-BDDD-287454AD8CC4}"/>
    <dgm:cxn modelId="{28337AE0-EC8F-4C91-A5DD-7148D3E16A5D}" srcId="{EC82950D-3174-406A-90E4-16C0D61A15DD}" destId="{25AAE603-5D0E-4127-914A-1ACA729FA936}" srcOrd="3" destOrd="0" parTransId="{14FFEA42-B785-43FE-B000-DDE073C169B4}" sibTransId="{C386BB30-A931-4141-AA78-63E27FB0CFC6}"/>
    <dgm:cxn modelId="{57C212BA-817D-4115-8732-BE151C769847}" type="presParOf" srcId="{CA696EA3-68C8-4D19-99D7-FA9F8DE6410A}" destId="{712E70EB-8635-4302-BB7D-DD2194B66EB1}" srcOrd="0" destOrd="0" presId="urn:microsoft.com/office/officeart/2018/2/layout/IconLabelList"/>
    <dgm:cxn modelId="{5A357C4B-CBD3-4072-BE91-9365C00C14CD}" type="presParOf" srcId="{712E70EB-8635-4302-BB7D-DD2194B66EB1}" destId="{1E4158D7-4E39-4E39-9CCC-2E689A8C188C}" srcOrd="0" destOrd="0" presId="urn:microsoft.com/office/officeart/2018/2/layout/IconLabelList"/>
    <dgm:cxn modelId="{85DFCA57-7649-41A1-A52E-997433E2778D}" type="presParOf" srcId="{712E70EB-8635-4302-BB7D-DD2194B66EB1}" destId="{B45368A6-A2FF-46CF-A162-A9E5176A1702}" srcOrd="1" destOrd="0" presId="urn:microsoft.com/office/officeart/2018/2/layout/IconLabelList"/>
    <dgm:cxn modelId="{68E922EA-8A7F-462D-8724-3EA130E64A4E}" type="presParOf" srcId="{712E70EB-8635-4302-BB7D-DD2194B66EB1}" destId="{6F41FE28-45C5-4B84-AE64-56F9153B43EA}" srcOrd="2" destOrd="0" presId="urn:microsoft.com/office/officeart/2018/2/layout/IconLabelList"/>
    <dgm:cxn modelId="{7B4FE274-0BA0-4C14-AD41-182ABA74B9A0}" type="presParOf" srcId="{CA696EA3-68C8-4D19-99D7-FA9F8DE6410A}" destId="{6A216766-CB18-4C96-AA86-E60D97DF7AD5}" srcOrd="1" destOrd="0" presId="urn:microsoft.com/office/officeart/2018/2/layout/IconLabelList"/>
    <dgm:cxn modelId="{8227EC69-DCA3-47AA-9950-A747F7AE5EC7}" type="presParOf" srcId="{CA696EA3-68C8-4D19-99D7-FA9F8DE6410A}" destId="{3B887DB5-3A78-47F8-ABA4-C1AF9E5A7FBC}" srcOrd="2" destOrd="0" presId="urn:microsoft.com/office/officeart/2018/2/layout/IconLabelList"/>
    <dgm:cxn modelId="{06751C92-2A43-4300-A3F3-07C755D2EA6A}" type="presParOf" srcId="{3B887DB5-3A78-47F8-ABA4-C1AF9E5A7FBC}" destId="{A8AAF405-9016-4B57-91C1-E5060CD97FC7}" srcOrd="0" destOrd="0" presId="urn:microsoft.com/office/officeart/2018/2/layout/IconLabelList"/>
    <dgm:cxn modelId="{4BB4C89F-DD8A-4A53-BC25-41FC2F42889A}" type="presParOf" srcId="{3B887DB5-3A78-47F8-ABA4-C1AF9E5A7FBC}" destId="{C5217091-80D3-42D2-A439-6F00DEDFD5BC}" srcOrd="1" destOrd="0" presId="urn:microsoft.com/office/officeart/2018/2/layout/IconLabelList"/>
    <dgm:cxn modelId="{BCF0773A-64E9-48C6-8C94-936050B003C2}" type="presParOf" srcId="{3B887DB5-3A78-47F8-ABA4-C1AF9E5A7FBC}" destId="{0AD28180-53F9-411D-9A0C-42D1EF583140}" srcOrd="2" destOrd="0" presId="urn:microsoft.com/office/officeart/2018/2/layout/IconLabelList"/>
    <dgm:cxn modelId="{8A44CEB4-FFE5-4642-A515-359F22B5AC51}" type="presParOf" srcId="{CA696EA3-68C8-4D19-99D7-FA9F8DE6410A}" destId="{CC9DEF01-A3DB-4253-8A19-798FC3C87F56}" srcOrd="3" destOrd="0" presId="urn:microsoft.com/office/officeart/2018/2/layout/IconLabelList"/>
    <dgm:cxn modelId="{C29787A4-67B0-4660-95E7-7BF980839E38}" type="presParOf" srcId="{CA696EA3-68C8-4D19-99D7-FA9F8DE6410A}" destId="{CAD7DAB2-2DE3-40A7-90A1-19B42E09196A}" srcOrd="4" destOrd="0" presId="urn:microsoft.com/office/officeart/2018/2/layout/IconLabelList"/>
    <dgm:cxn modelId="{659C3702-E38C-4393-A0C6-1E677A54B5FD}" type="presParOf" srcId="{CAD7DAB2-2DE3-40A7-90A1-19B42E09196A}" destId="{348793E9-6AD2-4D78-8670-B3E00A836AC9}" srcOrd="0" destOrd="0" presId="urn:microsoft.com/office/officeart/2018/2/layout/IconLabelList"/>
    <dgm:cxn modelId="{738430A5-B8BD-4667-8C08-E5E142BC25F2}" type="presParOf" srcId="{CAD7DAB2-2DE3-40A7-90A1-19B42E09196A}" destId="{04775483-C575-4874-960E-F558F283FF17}" srcOrd="1" destOrd="0" presId="urn:microsoft.com/office/officeart/2018/2/layout/IconLabelList"/>
    <dgm:cxn modelId="{F80E828C-E684-416B-AC49-AADF52961A06}" type="presParOf" srcId="{CAD7DAB2-2DE3-40A7-90A1-19B42E09196A}" destId="{B919CE06-B921-4FAE-A966-F7D143DD20EB}" srcOrd="2" destOrd="0" presId="urn:microsoft.com/office/officeart/2018/2/layout/IconLabelList"/>
    <dgm:cxn modelId="{564954BE-6F58-4EA6-879E-8C479C8346E7}" type="presParOf" srcId="{CA696EA3-68C8-4D19-99D7-FA9F8DE6410A}" destId="{CEE7AA94-79F7-4A5A-8BBF-F76893255174}" srcOrd="5" destOrd="0" presId="urn:microsoft.com/office/officeart/2018/2/layout/IconLabelList"/>
    <dgm:cxn modelId="{07C40186-9EC4-4850-8344-7F9831D6BB4E}" type="presParOf" srcId="{CA696EA3-68C8-4D19-99D7-FA9F8DE6410A}" destId="{B7FA7D79-C644-490A-B12A-5D128E6D620A}" srcOrd="6" destOrd="0" presId="urn:microsoft.com/office/officeart/2018/2/layout/IconLabelList"/>
    <dgm:cxn modelId="{7415EDA3-92C5-4E46-A2E2-D9A86D8223CC}" type="presParOf" srcId="{B7FA7D79-C644-490A-B12A-5D128E6D620A}" destId="{E6107D98-7373-419E-9A92-94AB1D92F9B3}" srcOrd="0" destOrd="0" presId="urn:microsoft.com/office/officeart/2018/2/layout/IconLabelList"/>
    <dgm:cxn modelId="{E7C37556-42B5-4C46-8529-BDB21BAA2A69}" type="presParOf" srcId="{B7FA7D79-C644-490A-B12A-5D128E6D620A}" destId="{F7992A43-C81E-4E26-8675-BBFEF145497D}" srcOrd="1" destOrd="0" presId="urn:microsoft.com/office/officeart/2018/2/layout/IconLabelList"/>
    <dgm:cxn modelId="{457CCD13-ACFD-42E1-9CE7-A41BA69087F6}" type="presParOf" srcId="{B7FA7D79-C644-490A-B12A-5D128E6D620A}" destId="{DE0F8E5B-B26A-4905-96AC-A4D13800CE77}" srcOrd="2" destOrd="0" presId="urn:microsoft.com/office/officeart/2018/2/layout/IconLabelList"/>
    <dgm:cxn modelId="{8217E376-A2C8-4FFE-B5F4-E41233E82765}" type="presParOf" srcId="{CA696EA3-68C8-4D19-99D7-FA9F8DE6410A}" destId="{7EFC7E41-2E5B-4568-83A5-08670AA5BD87}" srcOrd="7" destOrd="0" presId="urn:microsoft.com/office/officeart/2018/2/layout/IconLabelList"/>
    <dgm:cxn modelId="{F34FFD0D-921F-4978-8A09-5CB02A7DD908}" type="presParOf" srcId="{CA696EA3-68C8-4D19-99D7-FA9F8DE6410A}" destId="{301D30BA-24BF-4B63-ABB1-9A39B91506D8}" srcOrd="8" destOrd="0" presId="urn:microsoft.com/office/officeart/2018/2/layout/IconLabelList"/>
    <dgm:cxn modelId="{EAC16F33-452C-49D5-99F4-D6B23BC07F53}" type="presParOf" srcId="{301D30BA-24BF-4B63-ABB1-9A39B91506D8}" destId="{EF204160-C163-4D25-9B6E-B631D127A272}" srcOrd="0" destOrd="0" presId="urn:microsoft.com/office/officeart/2018/2/layout/IconLabelList"/>
    <dgm:cxn modelId="{C93D9212-C5F3-4DD8-8A18-97A763A1E6A7}" type="presParOf" srcId="{301D30BA-24BF-4B63-ABB1-9A39B91506D8}" destId="{16D2EAD7-BB3C-4DDB-9479-CB81431260DC}" srcOrd="1" destOrd="0" presId="urn:microsoft.com/office/officeart/2018/2/layout/IconLabelList"/>
    <dgm:cxn modelId="{48017F32-0795-4B12-B111-E70BCD4143EA}" type="presParOf" srcId="{301D30BA-24BF-4B63-ABB1-9A39B91506D8}" destId="{FA2F1BA5-A1CB-4291-AB74-BB1EE83982A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82950D-3174-406A-90E4-16C0D61A15DD}" type="doc">
      <dgm:prSet loTypeId="urn:microsoft.com/office/officeart/2018/2/layout/Icon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C26000-6C77-4828-A57C-204D1FA7FD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b="0" i="0"/>
            <a:t>Automatic document tagging</a:t>
          </a:r>
          <a:endParaRPr lang="en-US" sz="1400"/>
        </a:p>
      </dgm:t>
    </dgm:pt>
    <dgm:pt modelId="{167DBB67-5BCD-4AE9-B462-AFEB6DD4F003}" type="parTrans" cxnId="{3CD17639-644A-4044-A1E4-439F6B7B0846}">
      <dgm:prSet/>
      <dgm:spPr/>
      <dgm:t>
        <a:bodyPr/>
        <a:lstStyle/>
        <a:p>
          <a:endParaRPr lang="en-US" sz="2400"/>
        </a:p>
      </dgm:t>
    </dgm:pt>
    <dgm:pt modelId="{04747A9D-0CBD-45DC-B499-9B602D11BF2D}" type="sibTrans" cxnId="{3CD17639-644A-4044-A1E4-439F6B7B0846}">
      <dgm:prSet/>
      <dgm:spPr/>
      <dgm:t>
        <a:bodyPr/>
        <a:lstStyle/>
        <a:p>
          <a:endParaRPr lang="en-US" sz="2400"/>
        </a:p>
      </dgm:t>
    </dgm:pt>
    <dgm:pt modelId="{3A9E97FC-1A28-47A5-A40B-103157864F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400" dirty="0"/>
            <a:t>Tagging service based on </a:t>
          </a:r>
          <a:r>
            <a:rPr lang="en-IE" sz="1400" dirty="0" err="1"/>
            <a:t>Annif</a:t>
          </a:r>
          <a:endParaRPr lang="en-US" sz="1400" dirty="0"/>
        </a:p>
      </dgm:t>
    </dgm:pt>
    <dgm:pt modelId="{A139083B-EFDD-48FC-85B8-32511EC073F1}" type="parTrans" cxnId="{44EDFFB9-121E-40F0-A868-A765995FC88E}">
      <dgm:prSet/>
      <dgm:spPr/>
      <dgm:t>
        <a:bodyPr/>
        <a:lstStyle/>
        <a:p>
          <a:endParaRPr lang="en-US" sz="2400"/>
        </a:p>
      </dgm:t>
    </dgm:pt>
    <dgm:pt modelId="{E4186115-2F8F-481E-B1AB-B29852A896F8}" type="sibTrans" cxnId="{44EDFFB9-121E-40F0-A868-A765995FC88E}">
      <dgm:prSet/>
      <dgm:spPr/>
      <dgm:t>
        <a:bodyPr/>
        <a:lstStyle/>
        <a:p>
          <a:endParaRPr lang="en-US" sz="2400"/>
        </a:p>
      </dgm:t>
    </dgm:pt>
    <dgm:pt modelId="{25AAE603-5D0E-4127-914A-1ACA729FA9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Integration with </a:t>
          </a:r>
          <a:r>
            <a:rPr lang="en-US" sz="1400" err="1"/>
            <a:t>VocBench</a:t>
          </a:r>
          <a:endParaRPr lang="en-US" sz="1400"/>
        </a:p>
      </dgm:t>
    </dgm:pt>
    <dgm:pt modelId="{14FFEA42-B785-43FE-B000-DDE073C169B4}" type="parTrans" cxnId="{28337AE0-EC8F-4C91-A5DD-7148D3E16A5D}">
      <dgm:prSet/>
      <dgm:spPr/>
      <dgm:t>
        <a:bodyPr/>
        <a:lstStyle/>
        <a:p>
          <a:endParaRPr lang="en-US" sz="2400"/>
        </a:p>
      </dgm:t>
    </dgm:pt>
    <dgm:pt modelId="{C386BB30-A931-4141-AA78-63E27FB0CFC6}" type="sibTrans" cxnId="{28337AE0-EC8F-4C91-A5DD-7148D3E16A5D}">
      <dgm:prSet/>
      <dgm:spPr/>
      <dgm:t>
        <a:bodyPr/>
        <a:lstStyle/>
        <a:p>
          <a:endParaRPr lang="en-US" sz="2400"/>
        </a:p>
      </dgm:t>
    </dgm:pt>
    <dgm:pt modelId="{E01C67C2-BC12-4EC7-85CE-F370ADDC926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Suggestion of keywords based on a reference thesaurus</a:t>
          </a:r>
        </a:p>
      </dgm:t>
    </dgm:pt>
    <dgm:pt modelId="{28FCBB9E-232B-4B08-BFF0-CA4E25658FFF}" type="parTrans" cxnId="{3EADE01B-A2F8-48A2-8FEC-2D52817EBF0E}">
      <dgm:prSet/>
      <dgm:spPr/>
      <dgm:t>
        <a:bodyPr/>
        <a:lstStyle/>
        <a:p>
          <a:endParaRPr lang="en-US" sz="2400"/>
        </a:p>
      </dgm:t>
    </dgm:pt>
    <dgm:pt modelId="{BD0A6450-CE41-43C8-B04B-14499E7FA78E}" type="sibTrans" cxnId="{3EADE01B-A2F8-48A2-8FEC-2D52817EBF0E}">
      <dgm:prSet/>
      <dgm:spPr/>
      <dgm:t>
        <a:bodyPr/>
        <a:lstStyle/>
        <a:p>
          <a:endParaRPr lang="en-US" sz="2400"/>
        </a:p>
      </dgm:t>
    </dgm:pt>
    <dgm:pt modelId="{F5D0A971-424B-40F6-ABDE-DDACA8B9E5C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Review and validation</a:t>
          </a:r>
        </a:p>
      </dgm:t>
    </dgm:pt>
    <dgm:pt modelId="{DDDA570F-4392-4B85-B0FD-0658EDE87EEC}" type="parTrans" cxnId="{579DEA3D-49E4-4B13-B067-146DBF221E17}">
      <dgm:prSet/>
      <dgm:spPr/>
      <dgm:t>
        <a:bodyPr/>
        <a:lstStyle/>
        <a:p>
          <a:endParaRPr lang="en-US" sz="2400"/>
        </a:p>
      </dgm:t>
    </dgm:pt>
    <dgm:pt modelId="{9100B18B-304B-4A88-922C-E16E9BD02985}" type="sibTrans" cxnId="{579DEA3D-49E4-4B13-B067-146DBF221E17}">
      <dgm:prSet/>
      <dgm:spPr/>
      <dgm:t>
        <a:bodyPr/>
        <a:lstStyle/>
        <a:p>
          <a:endParaRPr lang="en-US" sz="2400"/>
        </a:p>
      </dgm:t>
    </dgm:pt>
    <dgm:pt modelId="{CA696EA3-68C8-4D19-99D7-FA9F8DE6410A}" type="pres">
      <dgm:prSet presAssocID="{EC82950D-3174-406A-90E4-16C0D61A15DD}" presName="root" presStyleCnt="0">
        <dgm:presLayoutVars>
          <dgm:dir/>
          <dgm:resizeHandles val="exact"/>
        </dgm:presLayoutVars>
      </dgm:prSet>
      <dgm:spPr/>
    </dgm:pt>
    <dgm:pt modelId="{712E70EB-8635-4302-BB7D-DD2194B66EB1}" type="pres">
      <dgm:prSet presAssocID="{47C26000-6C77-4828-A57C-204D1FA7FDDD}" presName="compNode" presStyleCnt="0"/>
      <dgm:spPr/>
    </dgm:pt>
    <dgm:pt modelId="{1E4158D7-4E39-4E39-9CCC-2E689A8C188C}" type="pres">
      <dgm:prSet presAssocID="{47C26000-6C77-4828-A57C-204D1FA7FDD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lder Search with solid fill"/>
        </a:ext>
      </dgm:extLst>
    </dgm:pt>
    <dgm:pt modelId="{B45368A6-A2FF-46CF-A162-A9E5176A1702}" type="pres">
      <dgm:prSet presAssocID="{47C26000-6C77-4828-A57C-204D1FA7FDDD}" presName="spaceRect" presStyleCnt="0"/>
      <dgm:spPr/>
    </dgm:pt>
    <dgm:pt modelId="{6F41FE28-45C5-4B84-AE64-56F9153B43EA}" type="pres">
      <dgm:prSet presAssocID="{47C26000-6C77-4828-A57C-204D1FA7FDDD}" presName="textRect" presStyleLbl="revTx" presStyleIdx="0" presStyleCnt="5">
        <dgm:presLayoutVars>
          <dgm:chMax val="1"/>
          <dgm:chPref val="1"/>
        </dgm:presLayoutVars>
      </dgm:prSet>
      <dgm:spPr/>
    </dgm:pt>
    <dgm:pt modelId="{6A216766-CB18-4C96-AA86-E60D97DF7AD5}" type="pres">
      <dgm:prSet presAssocID="{04747A9D-0CBD-45DC-B499-9B602D11BF2D}" presName="sibTrans" presStyleCnt="0"/>
      <dgm:spPr/>
    </dgm:pt>
    <dgm:pt modelId="{CAD7DAB2-2DE3-40A7-90A1-19B42E09196A}" type="pres">
      <dgm:prSet presAssocID="{3A9E97FC-1A28-47A5-A40B-103157864FBF}" presName="compNode" presStyleCnt="0"/>
      <dgm:spPr/>
    </dgm:pt>
    <dgm:pt modelId="{348793E9-6AD2-4D78-8670-B3E00A836AC9}" type="pres">
      <dgm:prSet presAssocID="{3A9E97FC-1A28-47A5-A40B-103157864FB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bel with solid fill"/>
        </a:ext>
      </dgm:extLst>
    </dgm:pt>
    <dgm:pt modelId="{04775483-C575-4874-960E-F558F283FF17}" type="pres">
      <dgm:prSet presAssocID="{3A9E97FC-1A28-47A5-A40B-103157864FBF}" presName="spaceRect" presStyleCnt="0"/>
      <dgm:spPr/>
    </dgm:pt>
    <dgm:pt modelId="{B919CE06-B921-4FAE-A966-F7D143DD20EB}" type="pres">
      <dgm:prSet presAssocID="{3A9E97FC-1A28-47A5-A40B-103157864FBF}" presName="textRect" presStyleLbl="revTx" presStyleIdx="1" presStyleCnt="5">
        <dgm:presLayoutVars>
          <dgm:chMax val="1"/>
          <dgm:chPref val="1"/>
        </dgm:presLayoutVars>
      </dgm:prSet>
      <dgm:spPr/>
    </dgm:pt>
    <dgm:pt modelId="{CEE7AA94-79F7-4A5A-8BBF-F76893255174}" type="pres">
      <dgm:prSet presAssocID="{E4186115-2F8F-481E-B1AB-B29852A896F8}" presName="sibTrans" presStyleCnt="0"/>
      <dgm:spPr/>
    </dgm:pt>
    <dgm:pt modelId="{B7FA7D79-C644-490A-B12A-5D128E6D620A}" type="pres">
      <dgm:prSet presAssocID="{25AAE603-5D0E-4127-914A-1ACA729FA936}" presName="compNode" presStyleCnt="0"/>
      <dgm:spPr/>
    </dgm:pt>
    <dgm:pt modelId="{E6107D98-7373-419E-9A92-94AB1D92F9B3}" type="pres">
      <dgm:prSet presAssocID="{25AAE603-5D0E-4127-914A-1ACA729FA93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nk with solid fill"/>
        </a:ext>
      </dgm:extLst>
    </dgm:pt>
    <dgm:pt modelId="{F7992A43-C81E-4E26-8675-BBFEF145497D}" type="pres">
      <dgm:prSet presAssocID="{25AAE603-5D0E-4127-914A-1ACA729FA936}" presName="spaceRect" presStyleCnt="0"/>
      <dgm:spPr/>
    </dgm:pt>
    <dgm:pt modelId="{DE0F8E5B-B26A-4905-96AC-A4D13800CE77}" type="pres">
      <dgm:prSet presAssocID="{25AAE603-5D0E-4127-914A-1ACA729FA936}" presName="textRect" presStyleLbl="revTx" presStyleIdx="2" presStyleCnt="5">
        <dgm:presLayoutVars>
          <dgm:chMax val="1"/>
          <dgm:chPref val="1"/>
        </dgm:presLayoutVars>
      </dgm:prSet>
      <dgm:spPr/>
    </dgm:pt>
    <dgm:pt modelId="{7EFC7E41-2E5B-4568-83A5-08670AA5BD87}" type="pres">
      <dgm:prSet presAssocID="{C386BB30-A931-4141-AA78-63E27FB0CFC6}" presName="sibTrans" presStyleCnt="0"/>
      <dgm:spPr/>
    </dgm:pt>
    <dgm:pt modelId="{301D30BA-24BF-4B63-ABB1-9A39B91506D8}" type="pres">
      <dgm:prSet presAssocID="{E01C67C2-BC12-4EC7-85CE-F370ADDC9265}" presName="compNode" presStyleCnt="0"/>
      <dgm:spPr/>
    </dgm:pt>
    <dgm:pt modelId="{EF204160-C163-4D25-9B6E-B631D127A272}" type="pres">
      <dgm:prSet presAssocID="{E01C67C2-BC12-4EC7-85CE-F370ADDC926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rytelling with solid fill"/>
        </a:ext>
      </dgm:extLst>
    </dgm:pt>
    <dgm:pt modelId="{16D2EAD7-BB3C-4DDB-9479-CB81431260DC}" type="pres">
      <dgm:prSet presAssocID="{E01C67C2-BC12-4EC7-85CE-F370ADDC9265}" presName="spaceRect" presStyleCnt="0"/>
      <dgm:spPr/>
    </dgm:pt>
    <dgm:pt modelId="{FA2F1BA5-A1CB-4291-AB74-BB1EE83982A0}" type="pres">
      <dgm:prSet presAssocID="{E01C67C2-BC12-4EC7-85CE-F370ADDC9265}" presName="textRect" presStyleLbl="revTx" presStyleIdx="3" presStyleCnt="5">
        <dgm:presLayoutVars>
          <dgm:chMax val="1"/>
          <dgm:chPref val="1"/>
        </dgm:presLayoutVars>
      </dgm:prSet>
      <dgm:spPr/>
    </dgm:pt>
    <dgm:pt modelId="{5FBBE4F0-45CC-4753-98AB-E908B8BC3682}" type="pres">
      <dgm:prSet presAssocID="{BD0A6450-CE41-43C8-B04B-14499E7FA78E}" presName="sibTrans" presStyleCnt="0"/>
      <dgm:spPr/>
    </dgm:pt>
    <dgm:pt modelId="{7EFA6C04-40E9-4205-9C5F-9EF0C70B06CE}" type="pres">
      <dgm:prSet presAssocID="{F5D0A971-424B-40F6-ABDE-DDACA8B9E5C0}" presName="compNode" presStyleCnt="0"/>
      <dgm:spPr/>
    </dgm:pt>
    <dgm:pt modelId="{5CA0C02B-EE72-430D-ADA0-0B4E30BE7101}" type="pres">
      <dgm:prSet presAssocID="{F5D0A971-424B-40F6-ABDE-DDACA8B9E5C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BE901431-1563-4C5E-95AB-97C69A27D687}" type="pres">
      <dgm:prSet presAssocID="{F5D0A971-424B-40F6-ABDE-DDACA8B9E5C0}" presName="spaceRect" presStyleCnt="0"/>
      <dgm:spPr/>
    </dgm:pt>
    <dgm:pt modelId="{5AB6AA34-F1E9-486E-96EE-41200AC33C20}" type="pres">
      <dgm:prSet presAssocID="{F5D0A971-424B-40F6-ABDE-DDACA8B9E5C0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EADE01B-A2F8-48A2-8FEC-2D52817EBF0E}" srcId="{EC82950D-3174-406A-90E4-16C0D61A15DD}" destId="{E01C67C2-BC12-4EC7-85CE-F370ADDC9265}" srcOrd="3" destOrd="0" parTransId="{28FCBB9E-232B-4B08-BFF0-CA4E25658FFF}" sibTransId="{BD0A6450-CE41-43C8-B04B-14499E7FA78E}"/>
    <dgm:cxn modelId="{7AFCBE2A-C9AA-48C6-9F6C-CD3F4626F2FF}" type="presOf" srcId="{25AAE603-5D0E-4127-914A-1ACA729FA936}" destId="{DE0F8E5B-B26A-4905-96AC-A4D13800CE77}" srcOrd="0" destOrd="0" presId="urn:microsoft.com/office/officeart/2018/2/layout/IconLabelList"/>
    <dgm:cxn modelId="{0D973634-DB94-44C5-8878-D2FDDE88B629}" type="presOf" srcId="{F5D0A971-424B-40F6-ABDE-DDACA8B9E5C0}" destId="{5AB6AA34-F1E9-486E-96EE-41200AC33C20}" srcOrd="0" destOrd="0" presId="urn:microsoft.com/office/officeart/2018/2/layout/IconLabelList"/>
    <dgm:cxn modelId="{3CD17639-644A-4044-A1E4-439F6B7B0846}" srcId="{EC82950D-3174-406A-90E4-16C0D61A15DD}" destId="{47C26000-6C77-4828-A57C-204D1FA7FDDD}" srcOrd="0" destOrd="0" parTransId="{167DBB67-5BCD-4AE9-B462-AFEB6DD4F003}" sibTransId="{04747A9D-0CBD-45DC-B499-9B602D11BF2D}"/>
    <dgm:cxn modelId="{4F010F3C-7437-43CE-B3CC-C4148206AB10}" type="presOf" srcId="{E01C67C2-BC12-4EC7-85CE-F370ADDC9265}" destId="{FA2F1BA5-A1CB-4291-AB74-BB1EE83982A0}" srcOrd="0" destOrd="0" presId="urn:microsoft.com/office/officeart/2018/2/layout/IconLabelList"/>
    <dgm:cxn modelId="{579DEA3D-49E4-4B13-B067-146DBF221E17}" srcId="{EC82950D-3174-406A-90E4-16C0D61A15DD}" destId="{F5D0A971-424B-40F6-ABDE-DDACA8B9E5C0}" srcOrd="4" destOrd="0" parTransId="{DDDA570F-4392-4B85-B0FD-0658EDE87EEC}" sibTransId="{9100B18B-304B-4A88-922C-E16E9BD02985}"/>
    <dgm:cxn modelId="{9C8CAD9D-8D9D-49E2-BDFD-8FC3B12398F5}" type="presOf" srcId="{47C26000-6C77-4828-A57C-204D1FA7FDDD}" destId="{6F41FE28-45C5-4B84-AE64-56F9153B43EA}" srcOrd="0" destOrd="0" presId="urn:microsoft.com/office/officeart/2018/2/layout/IconLabelList"/>
    <dgm:cxn modelId="{44EDFFB9-121E-40F0-A868-A765995FC88E}" srcId="{EC82950D-3174-406A-90E4-16C0D61A15DD}" destId="{3A9E97FC-1A28-47A5-A40B-103157864FBF}" srcOrd="1" destOrd="0" parTransId="{A139083B-EFDD-48FC-85B8-32511EC073F1}" sibTransId="{E4186115-2F8F-481E-B1AB-B29852A896F8}"/>
    <dgm:cxn modelId="{FD520FBD-B39B-4C43-A7E9-60124F771DF5}" type="presOf" srcId="{EC82950D-3174-406A-90E4-16C0D61A15DD}" destId="{CA696EA3-68C8-4D19-99D7-FA9F8DE6410A}" srcOrd="0" destOrd="0" presId="urn:microsoft.com/office/officeart/2018/2/layout/IconLabelList"/>
    <dgm:cxn modelId="{A87E6BCD-7216-4C1A-BF91-41F85EB676B7}" type="presOf" srcId="{3A9E97FC-1A28-47A5-A40B-103157864FBF}" destId="{B919CE06-B921-4FAE-A966-F7D143DD20EB}" srcOrd="0" destOrd="0" presId="urn:microsoft.com/office/officeart/2018/2/layout/IconLabelList"/>
    <dgm:cxn modelId="{28337AE0-EC8F-4C91-A5DD-7148D3E16A5D}" srcId="{EC82950D-3174-406A-90E4-16C0D61A15DD}" destId="{25AAE603-5D0E-4127-914A-1ACA729FA936}" srcOrd="2" destOrd="0" parTransId="{14FFEA42-B785-43FE-B000-DDE073C169B4}" sibTransId="{C386BB30-A931-4141-AA78-63E27FB0CFC6}"/>
    <dgm:cxn modelId="{57C212BA-817D-4115-8732-BE151C769847}" type="presParOf" srcId="{CA696EA3-68C8-4D19-99D7-FA9F8DE6410A}" destId="{712E70EB-8635-4302-BB7D-DD2194B66EB1}" srcOrd="0" destOrd="0" presId="urn:microsoft.com/office/officeart/2018/2/layout/IconLabelList"/>
    <dgm:cxn modelId="{5A357C4B-CBD3-4072-BE91-9365C00C14CD}" type="presParOf" srcId="{712E70EB-8635-4302-BB7D-DD2194B66EB1}" destId="{1E4158D7-4E39-4E39-9CCC-2E689A8C188C}" srcOrd="0" destOrd="0" presId="urn:microsoft.com/office/officeart/2018/2/layout/IconLabelList"/>
    <dgm:cxn modelId="{85DFCA57-7649-41A1-A52E-997433E2778D}" type="presParOf" srcId="{712E70EB-8635-4302-BB7D-DD2194B66EB1}" destId="{B45368A6-A2FF-46CF-A162-A9E5176A1702}" srcOrd="1" destOrd="0" presId="urn:microsoft.com/office/officeart/2018/2/layout/IconLabelList"/>
    <dgm:cxn modelId="{68E922EA-8A7F-462D-8724-3EA130E64A4E}" type="presParOf" srcId="{712E70EB-8635-4302-BB7D-DD2194B66EB1}" destId="{6F41FE28-45C5-4B84-AE64-56F9153B43EA}" srcOrd="2" destOrd="0" presId="urn:microsoft.com/office/officeart/2018/2/layout/IconLabelList"/>
    <dgm:cxn modelId="{7B4FE274-0BA0-4C14-AD41-182ABA74B9A0}" type="presParOf" srcId="{CA696EA3-68C8-4D19-99D7-FA9F8DE6410A}" destId="{6A216766-CB18-4C96-AA86-E60D97DF7AD5}" srcOrd="1" destOrd="0" presId="urn:microsoft.com/office/officeart/2018/2/layout/IconLabelList"/>
    <dgm:cxn modelId="{C29787A4-67B0-4660-95E7-7BF980839E38}" type="presParOf" srcId="{CA696EA3-68C8-4D19-99D7-FA9F8DE6410A}" destId="{CAD7DAB2-2DE3-40A7-90A1-19B42E09196A}" srcOrd="2" destOrd="0" presId="urn:microsoft.com/office/officeart/2018/2/layout/IconLabelList"/>
    <dgm:cxn modelId="{659C3702-E38C-4393-A0C6-1E677A54B5FD}" type="presParOf" srcId="{CAD7DAB2-2DE3-40A7-90A1-19B42E09196A}" destId="{348793E9-6AD2-4D78-8670-B3E00A836AC9}" srcOrd="0" destOrd="0" presId="urn:microsoft.com/office/officeart/2018/2/layout/IconLabelList"/>
    <dgm:cxn modelId="{738430A5-B8BD-4667-8C08-E5E142BC25F2}" type="presParOf" srcId="{CAD7DAB2-2DE3-40A7-90A1-19B42E09196A}" destId="{04775483-C575-4874-960E-F558F283FF17}" srcOrd="1" destOrd="0" presId="urn:microsoft.com/office/officeart/2018/2/layout/IconLabelList"/>
    <dgm:cxn modelId="{F80E828C-E684-416B-AC49-AADF52961A06}" type="presParOf" srcId="{CAD7DAB2-2DE3-40A7-90A1-19B42E09196A}" destId="{B919CE06-B921-4FAE-A966-F7D143DD20EB}" srcOrd="2" destOrd="0" presId="urn:microsoft.com/office/officeart/2018/2/layout/IconLabelList"/>
    <dgm:cxn modelId="{564954BE-6F58-4EA6-879E-8C479C8346E7}" type="presParOf" srcId="{CA696EA3-68C8-4D19-99D7-FA9F8DE6410A}" destId="{CEE7AA94-79F7-4A5A-8BBF-F76893255174}" srcOrd="3" destOrd="0" presId="urn:microsoft.com/office/officeart/2018/2/layout/IconLabelList"/>
    <dgm:cxn modelId="{07C40186-9EC4-4850-8344-7F9831D6BB4E}" type="presParOf" srcId="{CA696EA3-68C8-4D19-99D7-FA9F8DE6410A}" destId="{B7FA7D79-C644-490A-B12A-5D128E6D620A}" srcOrd="4" destOrd="0" presId="urn:microsoft.com/office/officeart/2018/2/layout/IconLabelList"/>
    <dgm:cxn modelId="{7415EDA3-92C5-4E46-A2E2-D9A86D8223CC}" type="presParOf" srcId="{B7FA7D79-C644-490A-B12A-5D128E6D620A}" destId="{E6107D98-7373-419E-9A92-94AB1D92F9B3}" srcOrd="0" destOrd="0" presId="urn:microsoft.com/office/officeart/2018/2/layout/IconLabelList"/>
    <dgm:cxn modelId="{E7C37556-42B5-4C46-8529-BDB21BAA2A69}" type="presParOf" srcId="{B7FA7D79-C644-490A-B12A-5D128E6D620A}" destId="{F7992A43-C81E-4E26-8675-BBFEF145497D}" srcOrd="1" destOrd="0" presId="urn:microsoft.com/office/officeart/2018/2/layout/IconLabelList"/>
    <dgm:cxn modelId="{457CCD13-ACFD-42E1-9CE7-A41BA69087F6}" type="presParOf" srcId="{B7FA7D79-C644-490A-B12A-5D128E6D620A}" destId="{DE0F8E5B-B26A-4905-96AC-A4D13800CE77}" srcOrd="2" destOrd="0" presId="urn:microsoft.com/office/officeart/2018/2/layout/IconLabelList"/>
    <dgm:cxn modelId="{8217E376-A2C8-4FFE-B5F4-E41233E82765}" type="presParOf" srcId="{CA696EA3-68C8-4D19-99D7-FA9F8DE6410A}" destId="{7EFC7E41-2E5B-4568-83A5-08670AA5BD87}" srcOrd="5" destOrd="0" presId="urn:microsoft.com/office/officeart/2018/2/layout/IconLabelList"/>
    <dgm:cxn modelId="{F34FFD0D-921F-4978-8A09-5CB02A7DD908}" type="presParOf" srcId="{CA696EA3-68C8-4D19-99D7-FA9F8DE6410A}" destId="{301D30BA-24BF-4B63-ABB1-9A39B91506D8}" srcOrd="6" destOrd="0" presId="urn:microsoft.com/office/officeart/2018/2/layout/IconLabelList"/>
    <dgm:cxn modelId="{EAC16F33-452C-49D5-99F4-D6B23BC07F53}" type="presParOf" srcId="{301D30BA-24BF-4B63-ABB1-9A39B91506D8}" destId="{EF204160-C163-4D25-9B6E-B631D127A272}" srcOrd="0" destOrd="0" presId="urn:microsoft.com/office/officeart/2018/2/layout/IconLabelList"/>
    <dgm:cxn modelId="{C93D9212-C5F3-4DD8-8A18-97A763A1E6A7}" type="presParOf" srcId="{301D30BA-24BF-4B63-ABB1-9A39B91506D8}" destId="{16D2EAD7-BB3C-4DDB-9479-CB81431260DC}" srcOrd="1" destOrd="0" presId="urn:microsoft.com/office/officeart/2018/2/layout/IconLabelList"/>
    <dgm:cxn modelId="{48017F32-0795-4B12-B111-E70BCD4143EA}" type="presParOf" srcId="{301D30BA-24BF-4B63-ABB1-9A39B91506D8}" destId="{FA2F1BA5-A1CB-4291-AB74-BB1EE83982A0}" srcOrd="2" destOrd="0" presId="urn:microsoft.com/office/officeart/2018/2/layout/IconLabelList"/>
    <dgm:cxn modelId="{F8B94113-EBF2-4C9C-92BA-C049CC9784DD}" type="presParOf" srcId="{CA696EA3-68C8-4D19-99D7-FA9F8DE6410A}" destId="{5FBBE4F0-45CC-4753-98AB-E908B8BC3682}" srcOrd="7" destOrd="0" presId="urn:microsoft.com/office/officeart/2018/2/layout/IconLabelList"/>
    <dgm:cxn modelId="{4E3F3F87-BE68-4385-9F88-6CD9CD389B0C}" type="presParOf" srcId="{CA696EA3-68C8-4D19-99D7-FA9F8DE6410A}" destId="{7EFA6C04-40E9-4205-9C5F-9EF0C70B06CE}" srcOrd="8" destOrd="0" presId="urn:microsoft.com/office/officeart/2018/2/layout/IconLabelList"/>
    <dgm:cxn modelId="{69F9FD76-FC6D-4DF0-953D-505B377DD42D}" type="presParOf" srcId="{7EFA6C04-40E9-4205-9C5F-9EF0C70B06CE}" destId="{5CA0C02B-EE72-430D-ADA0-0B4E30BE7101}" srcOrd="0" destOrd="0" presId="urn:microsoft.com/office/officeart/2018/2/layout/IconLabelList"/>
    <dgm:cxn modelId="{51B9DE51-5164-427D-B28A-8428348E4FAB}" type="presParOf" srcId="{7EFA6C04-40E9-4205-9C5F-9EF0C70B06CE}" destId="{BE901431-1563-4C5E-95AB-97C69A27D687}" srcOrd="1" destOrd="0" presId="urn:microsoft.com/office/officeart/2018/2/layout/IconLabelList"/>
    <dgm:cxn modelId="{E845B76C-9C6A-4BC1-BBF5-5C53A8E1D68E}" type="presParOf" srcId="{7EFA6C04-40E9-4205-9C5F-9EF0C70B06CE}" destId="{5AB6AA34-F1E9-486E-96EE-41200AC33C20}" srcOrd="2" destOrd="0" presId="urn:microsoft.com/office/officeart/2018/2/layout/Icon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726E438-387C-461E-9C50-47FE3B63EF0B}" type="doc">
      <dgm:prSet loTypeId="urn:microsoft.com/office/officeart/2005/8/layout/p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619ACC74-360F-4D73-BF8D-7100EB4C1F2B}">
      <dgm:prSet phldrT="[Text]" custT="1"/>
      <dgm:spPr/>
      <dgm:t>
        <a:bodyPr/>
        <a:lstStyle/>
        <a:p>
          <a:r>
            <a:rPr lang="en-IE" sz="2000" b="1"/>
            <a:t>Semantic data repository</a:t>
          </a:r>
        </a:p>
        <a:p>
          <a:r>
            <a:rPr lang="en-IE" sz="2000"/>
            <a:t>Features: API, SPARQL endpoint, machine-readable data</a:t>
          </a:r>
        </a:p>
        <a:p>
          <a:r>
            <a:rPr lang="en-IE" sz="2000">
              <a:solidFill>
                <a:schemeClr val="bg1"/>
              </a:solidFill>
            </a:rPr>
            <a:t>Access:</a:t>
          </a:r>
          <a:r>
            <a:rPr lang="en-IE" sz="200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http://publications.europa.eu/webapi/rdf/sparql</a:t>
          </a:r>
          <a:r>
            <a:rPr lang="en-IE" sz="2000">
              <a:solidFill>
                <a:schemeClr val="bg1"/>
              </a:solidFill>
            </a:rPr>
            <a:t> </a:t>
          </a:r>
        </a:p>
      </dgm:t>
    </dgm:pt>
    <dgm:pt modelId="{0EC72AA5-E2BB-44BB-95C8-50933C16FF5D}" type="parTrans" cxnId="{1E50B294-B920-4D58-B5D9-17CFBB56A33A}">
      <dgm:prSet/>
      <dgm:spPr/>
      <dgm:t>
        <a:bodyPr/>
        <a:lstStyle/>
        <a:p>
          <a:endParaRPr lang="en-IE"/>
        </a:p>
      </dgm:t>
    </dgm:pt>
    <dgm:pt modelId="{908E27CB-4D0C-4D63-B08C-E008844F9FE7}" type="sibTrans" cxnId="{1E50B294-B920-4D58-B5D9-17CFBB56A33A}">
      <dgm:prSet/>
      <dgm:spPr/>
      <dgm:t>
        <a:bodyPr/>
        <a:lstStyle/>
        <a:p>
          <a:endParaRPr lang="en-IE"/>
        </a:p>
      </dgm:t>
    </dgm:pt>
    <dgm:pt modelId="{AFB1A6C4-B48B-48A5-B4A6-C37E950D9E6C}">
      <dgm:prSet phldrT="[Text]" custT="1"/>
      <dgm:spPr/>
      <dgm:t>
        <a:bodyPr/>
        <a:lstStyle/>
        <a:p>
          <a:pPr algn="ctr"/>
          <a:r>
            <a:rPr lang="en-IE" sz="1800" b="1"/>
            <a:t>Reference data catalogue</a:t>
          </a:r>
        </a:p>
        <a:p>
          <a:pPr algn="ctr"/>
          <a:r>
            <a:rPr lang="en-IE" sz="2000"/>
            <a:t>Features: Browsing and searching, multiple display views, human-readable access</a:t>
          </a:r>
        </a:p>
        <a:p>
          <a:pPr algn="ctr"/>
          <a:r>
            <a:rPr lang="en-IE" sz="2000"/>
            <a:t>Access:</a:t>
          </a:r>
        </a:p>
        <a:p>
          <a:pPr algn="ctr"/>
          <a:r>
            <a:rPr lang="en-IE" sz="16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https://op.europa.eu/en/web/eu-vocabularies</a:t>
          </a:r>
          <a:r>
            <a:rPr lang="en-IE" sz="1600">
              <a:solidFill>
                <a:schemeClr val="bg1"/>
              </a:solidFill>
            </a:rPr>
            <a:t> </a:t>
          </a:r>
          <a:endParaRPr lang="en-IE" sz="1600"/>
        </a:p>
      </dgm:t>
    </dgm:pt>
    <dgm:pt modelId="{065854D1-2740-4CAA-9D09-9B8B3C848560}" type="parTrans" cxnId="{AF8F3954-7591-45A7-8D4E-F7AA5828FDCF}">
      <dgm:prSet/>
      <dgm:spPr/>
      <dgm:t>
        <a:bodyPr/>
        <a:lstStyle/>
        <a:p>
          <a:endParaRPr lang="en-IE"/>
        </a:p>
      </dgm:t>
    </dgm:pt>
    <dgm:pt modelId="{C164E33A-2116-4701-8EDE-6DD8C9C94BE7}" type="sibTrans" cxnId="{AF8F3954-7591-45A7-8D4E-F7AA5828FDCF}">
      <dgm:prSet/>
      <dgm:spPr/>
      <dgm:t>
        <a:bodyPr/>
        <a:lstStyle/>
        <a:p>
          <a:endParaRPr lang="en-IE"/>
        </a:p>
      </dgm:t>
    </dgm:pt>
    <dgm:pt modelId="{77D442D6-6F35-4BC1-BEFA-6FAAEBDE0E4B}" type="pres">
      <dgm:prSet presAssocID="{B726E438-387C-461E-9C50-47FE3B63EF0B}" presName="Name0" presStyleCnt="0">
        <dgm:presLayoutVars>
          <dgm:dir/>
          <dgm:resizeHandles val="exact"/>
        </dgm:presLayoutVars>
      </dgm:prSet>
      <dgm:spPr/>
    </dgm:pt>
    <dgm:pt modelId="{FF4FCD50-3A9C-4D41-86FD-59066C519E75}" type="pres">
      <dgm:prSet presAssocID="{B726E438-387C-461E-9C50-47FE3B63EF0B}" presName="bkgdShp" presStyleLbl="alignAccFollowNode1" presStyleIdx="0" presStyleCnt="1" custLinFactNeighborX="83" custLinFactNeighborY="-29888"/>
      <dgm:spPr/>
    </dgm:pt>
    <dgm:pt modelId="{24E40FBE-C48E-4508-BD4D-CF958BCFCB44}" type="pres">
      <dgm:prSet presAssocID="{B726E438-387C-461E-9C50-47FE3B63EF0B}" presName="linComp" presStyleCnt="0"/>
      <dgm:spPr/>
    </dgm:pt>
    <dgm:pt modelId="{333BE6F8-1C73-48B8-A2EE-7836ADD41807}" type="pres">
      <dgm:prSet presAssocID="{619ACC74-360F-4D73-BF8D-7100EB4C1F2B}" presName="compNode" presStyleCnt="0"/>
      <dgm:spPr/>
    </dgm:pt>
    <dgm:pt modelId="{470615BE-F692-4E31-98B4-0946B9EBC402}" type="pres">
      <dgm:prSet presAssocID="{619ACC74-360F-4D73-BF8D-7100EB4C1F2B}" presName="node" presStyleLbl="node1" presStyleIdx="0" presStyleCnt="2">
        <dgm:presLayoutVars>
          <dgm:bulletEnabled val="1"/>
        </dgm:presLayoutVars>
      </dgm:prSet>
      <dgm:spPr/>
    </dgm:pt>
    <dgm:pt modelId="{BF8C25D1-86F9-41B9-83B5-9FE786042982}" type="pres">
      <dgm:prSet presAssocID="{619ACC74-360F-4D73-BF8D-7100EB4C1F2B}" presName="invisiNode" presStyleLbl="node1" presStyleIdx="0" presStyleCnt="2"/>
      <dgm:spPr/>
    </dgm:pt>
    <dgm:pt modelId="{DC5B14BA-AEF1-416B-812B-27228A75B04C}" type="pres">
      <dgm:prSet presAssocID="{619ACC74-360F-4D73-BF8D-7100EB4C1F2B}" presName="imagNode" presStyleLbl="fgImgPlac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9E74ACD-106E-4B27-BD59-67568B3CCD2A}" type="pres">
      <dgm:prSet presAssocID="{908E27CB-4D0C-4D63-B08C-E008844F9FE7}" presName="sibTrans" presStyleLbl="sibTrans2D1" presStyleIdx="0" presStyleCnt="0"/>
      <dgm:spPr/>
    </dgm:pt>
    <dgm:pt modelId="{A604910F-9177-4E02-BCB8-9404A06612D5}" type="pres">
      <dgm:prSet presAssocID="{AFB1A6C4-B48B-48A5-B4A6-C37E950D9E6C}" presName="compNode" presStyleCnt="0"/>
      <dgm:spPr/>
    </dgm:pt>
    <dgm:pt modelId="{29E0B09D-C021-4569-B469-C067B39B074D}" type="pres">
      <dgm:prSet presAssocID="{AFB1A6C4-B48B-48A5-B4A6-C37E950D9E6C}" presName="node" presStyleLbl="node1" presStyleIdx="1" presStyleCnt="2">
        <dgm:presLayoutVars>
          <dgm:bulletEnabled val="1"/>
        </dgm:presLayoutVars>
      </dgm:prSet>
      <dgm:spPr/>
    </dgm:pt>
    <dgm:pt modelId="{E2A38782-164B-4806-B846-1C76D02CFE53}" type="pres">
      <dgm:prSet presAssocID="{AFB1A6C4-B48B-48A5-B4A6-C37E950D9E6C}" presName="invisiNode" presStyleLbl="node1" presStyleIdx="1" presStyleCnt="2"/>
      <dgm:spPr/>
    </dgm:pt>
    <dgm:pt modelId="{D4253861-EEF6-4A61-B1A1-9667EC0930B3}" type="pres">
      <dgm:prSet presAssocID="{AFB1A6C4-B48B-48A5-B4A6-C37E950D9E6C}" presName="imagNode" presStyleLbl="fgImgPlac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</dgm:ptLst>
  <dgm:cxnLst>
    <dgm:cxn modelId="{99A33542-4193-405C-ACAA-1F70B1A99696}" type="presOf" srcId="{AFB1A6C4-B48B-48A5-B4A6-C37E950D9E6C}" destId="{29E0B09D-C021-4569-B469-C067B39B074D}" srcOrd="0" destOrd="0" presId="urn:microsoft.com/office/officeart/2005/8/layout/pList2"/>
    <dgm:cxn modelId="{11568442-1948-4F24-B29A-FB16ED5DFFBD}" type="presOf" srcId="{619ACC74-360F-4D73-BF8D-7100EB4C1F2B}" destId="{470615BE-F692-4E31-98B4-0946B9EBC402}" srcOrd="0" destOrd="0" presId="urn:microsoft.com/office/officeart/2005/8/layout/pList2"/>
    <dgm:cxn modelId="{AF8F3954-7591-45A7-8D4E-F7AA5828FDCF}" srcId="{B726E438-387C-461E-9C50-47FE3B63EF0B}" destId="{AFB1A6C4-B48B-48A5-B4A6-C37E950D9E6C}" srcOrd="1" destOrd="0" parTransId="{065854D1-2740-4CAA-9D09-9B8B3C848560}" sibTransId="{C164E33A-2116-4701-8EDE-6DD8C9C94BE7}"/>
    <dgm:cxn modelId="{1E50B294-B920-4D58-B5D9-17CFBB56A33A}" srcId="{B726E438-387C-461E-9C50-47FE3B63EF0B}" destId="{619ACC74-360F-4D73-BF8D-7100EB4C1F2B}" srcOrd="0" destOrd="0" parTransId="{0EC72AA5-E2BB-44BB-95C8-50933C16FF5D}" sibTransId="{908E27CB-4D0C-4D63-B08C-E008844F9FE7}"/>
    <dgm:cxn modelId="{A4615AD8-F108-4D59-9F13-2A401BE75175}" type="presOf" srcId="{908E27CB-4D0C-4D63-B08C-E008844F9FE7}" destId="{79E74ACD-106E-4B27-BD59-67568B3CCD2A}" srcOrd="0" destOrd="0" presId="urn:microsoft.com/office/officeart/2005/8/layout/pList2"/>
    <dgm:cxn modelId="{60912DDD-70AF-463B-B101-F3B6B1D2DE4F}" type="presOf" srcId="{B726E438-387C-461E-9C50-47FE3B63EF0B}" destId="{77D442D6-6F35-4BC1-BEFA-6FAAEBDE0E4B}" srcOrd="0" destOrd="0" presId="urn:microsoft.com/office/officeart/2005/8/layout/pList2"/>
    <dgm:cxn modelId="{B487A8B2-4167-4524-921B-1154F7D10096}" type="presParOf" srcId="{77D442D6-6F35-4BC1-BEFA-6FAAEBDE0E4B}" destId="{FF4FCD50-3A9C-4D41-86FD-59066C519E75}" srcOrd="0" destOrd="0" presId="urn:microsoft.com/office/officeart/2005/8/layout/pList2"/>
    <dgm:cxn modelId="{8F06C165-095F-447C-BAC9-D756671C2BE2}" type="presParOf" srcId="{77D442D6-6F35-4BC1-BEFA-6FAAEBDE0E4B}" destId="{24E40FBE-C48E-4508-BD4D-CF958BCFCB44}" srcOrd="1" destOrd="0" presId="urn:microsoft.com/office/officeart/2005/8/layout/pList2"/>
    <dgm:cxn modelId="{7F02B9BB-A1E0-4736-BC54-C4EE4C7EB438}" type="presParOf" srcId="{24E40FBE-C48E-4508-BD4D-CF958BCFCB44}" destId="{333BE6F8-1C73-48B8-A2EE-7836ADD41807}" srcOrd="0" destOrd="0" presId="urn:microsoft.com/office/officeart/2005/8/layout/pList2"/>
    <dgm:cxn modelId="{9D57A212-F29D-47D7-8501-DF5A1D5CA21B}" type="presParOf" srcId="{333BE6F8-1C73-48B8-A2EE-7836ADD41807}" destId="{470615BE-F692-4E31-98B4-0946B9EBC402}" srcOrd="0" destOrd="0" presId="urn:microsoft.com/office/officeart/2005/8/layout/pList2"/>
    <dgm:cxn modelId="{2743A701-E204-4F77-8BCF-19AC3BCAB056}" type="presParOf" srcId="{333BE6F8-1C73-48B8-A2EE-7836ADD41807}" destId="{BF8C25D1-86F9-41B9-83B5-9FE786042982}" srcOrd="1" destOrd="0" presId="urn:microsoft.com/office/officeart/2005/8/layout/pList2"/>
    <dgm:cxn modelId="{44B94FDB-384A-4B0A-A9A3-59B3DBFDD4C3}" type="presParOf" srcId="{333BE6F8-1C73-48B8-A2EE-7836ADD41807}" destId="{DC5B14BA-AEF1-416B-812B-27228A75B04C}" srcOrd="2" destOrd="0" presId="urn:microsoft.com/office/officeart/2005/8/layout/pList2"/>
    <dgm:cxn modelId="{DD872507-72AD-4F67-AAE1-49F329E3B1AC}" type="presParOf" srcId="{24E40FBE-C48E-4508-BD4D-CF958BCFCB44}" destId="{79E74ACD-106E-4B27-BD59-67568B3CCD2A}" srcOrd="1" destOrd="0" presId="urn:microsoft.com/office/officeart/2005/8/layout/pList2"/>
    <dgm:cxn modelId="{2858E48F-DD95-4371-9E3D-75449CE2F444}" type="presParOf" srcId="{24E40FBE-C48E-4508-BD4D-CF958BCFCB44}" destId="{A604910F-9177-4E02-BCB8-9404A06612D5}" srcOrd="2" destOrd="0" presId="urn:microsoft.com/office/officeart/2005/8/layout/pList2"/>
    <dgm:cxn modelId="{4B4FD1FC-2743-4B8F-9069-085B67E89926}" type="presParOf" srcId="{A604910F-9177-4E02-BCB8-9404A06612D5}" destId="{29E0B09D-C021-4569-B469-C067B39B074D}" srcOrd="0" destOrd="0" presId="urn:microsoft.com/office/officeart/2005/8/layout/pList2"/>
    <dgm:cxn modelId="{D0126703-6B94-4862-BD51-5B3F4E8FE929}" type="presParOf" srcId="{A604910F-9177-4E02-BCB8-9404A06612D5}" destId="{E2A38782-164B-4806-B846-1C76D02CFE53}" srcOrd="1" destOrd="0" presId="urn:microsoft.com/office/officeart/2005/8/layout/pList2"/>
    <dgm:cxn modelId="{FE5A562B-B32C-4E17-9086-FA881DBCBAAD}" type="presParOf" srcId="{A604910F-9177-4E02-BCB8-9404A06612D5}" destId="{D4253861-EEF6-4A61-B1A1-9667EC0930B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9F16B7B-4642-4422-94F7-AC04D01E29E5}" type="doc">
      <dgm:prSet loTypeId="urn:microsoft.com/office/officeart/2005/8/layout/process4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620EFD38-72E3-4480-B0E2-7CA10080E196}">
      <dgm:prSet/>
      <dgm:spPr/>
      <dgm:t>
        <a:bodyPr/>
        <a:lstStyle/>
        <a:p>
          <a:r>
            <a:rPr lang="en-US" b="1"/>
            <a:t>EU VOCABULARIES</a:t>
          </a:r>
        </a:p>
      </dgm:t>
    </dgm:pt>
    <dgm:pt modelId="{CE51D6A3-E059-4448-B16A-84D7FDD139F0}" type="parTrans" cxnId="{2FDC0C2E-7E0C-4CB0-B8DD-44460BF7B42E}">
      <dgm:prSet/>
      <dgm:spPr/>
      <dgm:t>
        <a:bodyPr/>
        <a:lstStyle/>
        <a:p>
          <a:endParaRPr lang="en-US"/>
        </a:p>
      </dgm:t>
    </dgm:pt>
    <dgm:pt modelId="{36F96169-351A-42AE-A6FA-C830F6B100E4}" type="sibTrans" cxnId="{2FDC0C2E-7E0C-4CB0-B8DD-44460BF7B42E}">
      <dgm:prSet/>
      <dgm:spPr/>
      <dgm:t>
        <a:bodyPr/>
        <a:lstStyle/>
        <a:p>
          <a:endParaRPr lang="en-US"/>
        </a:p>
      </dgm:t>
    </dgm:pt>
    <dgm:pt modelId="{26CB3BBA-BA19-4E0E-8BC5-9E3DC6BF9A6B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https://op.europa.eu/en/web/eu-vocabularies/home</a:t>
          </a:r>
          <a:r>
            <a:rPr lang="en-US"/>
            <a:t> </a:t>
          </a:r>
        </a:p>
      </dgm:t>
    </dgm:pt>
    <dgm:pt modelId="{6F834469-2147-46B7-B036-92BD39D99BBD}" type="parTrans" cxnId="{759ACD6E-95A0-4FAE-820D-6122FD218022}">
      <dgm:prSet/>
      <dgm:spPr/>
      <dgm:t>
        <a:bodyPr/>
        <a:lstStyle/>
        <a:p>
          <a:endParaRPr lang="en-US"/>
        </a:p>
      </dgm:t>
    </dgm:pt>
    <dgm:pt modelId="{F47C0F15-4908-4646-8A57-BB7C0314C1E4}" type="sibTrans" cxnId="{759ACD6E-95A0-4FAE-820D-6122FD218022}">
      <dgm:prSet/>
      <dgm:spPr/>
      <dgm:t>
        <a:bodyPr/>
        <a:lstStyle/>
        <a:p>
          <a:endParaRPr lang="en-US"/>
        </a:p>
      </dgm:t>
    </dgm:pt>
    <dgm:pt modelId="{38743543-1B36-4845-BCBF-528520D05DF2}">
      <dgm:prSet/>
      <dgm:spPr/>
      <dgm:t>
        <a:bodyPr/>
        <a:lstStyle/>
        <a:p>
          <a:r>
            <a:rPr lang="en-US">
              <a:hlinkClick xmlns:r="http://schemas.openxmlformats.org/officeDocument/2006/relationships" r:id="rId2"/>
            </a:rPr>
            <a:t>OP-EU-VOCABULARIES@publications.europa.eu</a:t>
          </a:r>
          <a:endParaRPr lang="en-US"/>
        </a:p>
      </dgm:t>
    </dgm:pt>
    <dgm:pt modelId="{D8BB2E7F-0748-4C0B-B8A6-29B23DCE8B5E}" type="parTrans" cxnId="{218C423C-9ED6-43E0-83E1-B86A06B066D8}">
      <dgm:prSet/>
      <dgm:spPr/>
      <dgm:t>
        <a:bodyPr/>
        <a:lstStyle/>
        <a:p>
          <a:endParaRPr lang="en-US"/>
        </a:p>
      </dgm:t>
    </dgm:pt>
    <dgm:pt modelId="{B450C1A7-B8A6-4774-9CE1-B41AA3E1620B}" type="sibTrans" cxnId="{218C423C-9ED6-43E0-83E1-B86A06B066D8}">
      <dgm:prSet/>
      <dgm:spPr/>
      <dgm:t>
        <a:bodyPr/>
        <a:lstStyle/>
        <a:p>
          <a:endParaRPr lang="en-US"/>
        </a:p>
      </dgm:t>
    </dgm:pt>
    <dgm:pt modelId="{FAED88CE-6682-4FBA-AE5F-E7C3BD00F868}">
      <dgm:prSet/>
      <dgm:spPr/>
      <dgm:t>
        <a:bodyPr/>
        <a:lstStyle/>
        <a:p>
          <a:r>
            <a:rPr lang="en-US">
              <a:hlinkClick xmlns:r="http://schemas.openxmlformats.org/officeDocument/2006/relationships" r:id="rId3"/>
            </a:rPr>
            <a:t>aniko.gerencser@publications.europa.eu</a:t>
          </a:r>
          <a:endParaRPr lang="en-US"/>
        </a:p>
      </dgm:t>
    </dgm:pt>
    <dgm:pt modelId="{583ECE2D-8F0A-4B0F-832D-E478AC843682}" type="parTrans" cxnId="{183BFB35-92F3-4EAF-AE8C-36CCE1DF5BD2}">
      <dgm:prSet/>
      <dgm:spPr/>
      <dgm:t>
        <a:bodyPr/>
        <a:lstStyle/>
        <a:p>
          <a:endParaRPr lang="en-IE"/>
        </a:p>
      </dgm:t>
    </dgm:pt>
    <dgm:pt modelId="{FB46338C-FED3-4543-BDF5-34E44099C8BC}" type="sibTrans" cxnId="{183BFB35-92F3-4EAF-AE8C-36CCE1DF5BD2}">
      <dgm:prSet/>
      <dgm:spPr/>
      <dgm:t>
        <a:bodyPr/>
        <a:lstStyle/>
        <a:p>
          <a:endParaRPr lang="en-IE"/>
        </a:p>
      </dgm:t>
    </dgm:pt>
    <dgm:pt modelId="{C324F493-7621-44C5-A4B3-D735840B65CD}" type="pres">
      <dgm:prSet presAssocID="{D9F16B7B-4642-4422-94F7-AC04D01E29E5}" presName="Name0" presStyleCnt="0">
        <dgm:presLayoutVars>
          <dgm:dir/>
          <dgm:animLvl val="lvl"/>
          <dgm:resizeHandles val="exact"/>
        </dgm:presLayoutVars>
      </dgm:prSet>
      <dgm:spPr/>
    </dgm:pt>
    <dgm:pt modelId="{B098C086-2EC1-44DC-82A3-7BAB62BC9743}" type="pres">
      <dgm:prSet presAssocID="{FAED88CE-6682-4FBA-AE5F-E7C3BD00F868}" presName="boxAndChildren" presStyleCnt="0"/>
      <dgm:spPr/>
    </dgm:pt>
    <dgm:pt modelId="{1371EE74-1FC9-4A4A-B5EF-DA50971A2D81}" type="pres">
      <dgm:prSet presAssocID="{FAED88CE-6682-4FBA-AE5F-E7C3BD00F868}" presName="parentTextBox" presStyleLbl="node1" presStyleIdx="0" presStyleCnt="4"/>
      <dgm:spPr/>
    </dgm:pt>
    <dgm:pt modelId="{731B33C5-5BB4-4C90-BEAB-1FDE923B1240}" type="pres">
      <dgm:prSet presAssocID="{B450C1A7-B8A6-4774-9CE1-B41AA3E1620B}" presName="sp" presStyleCnt="0"/>
      <dgm:spPr/>
    </dgm:pt>
    <dgm:pt modelId="{7DE7C967-D5B7-443C-AEC0-C12FD3F0CA77}" type="pres">
      <dgm:prSet presAssocID="{38743543-1B36-4845-BCBF-528520D05DF2}" presName="arrowAndChildren" presStyleCnt="0"/>
      <dgm:spPr/>
    </dgm:pt>
    <dgm:pt modelId="{85175CA4-9DDB-4B37-B332-8813DB802B52}" type="pres">
      <dgm:prSet presAssocID="{38743543-1B36-4845-BCBF-528520D05DF2}" presName="parentTextArrow" presStyleLbl="node1" presStyleIdx="1" presStyleCnt="4"/>
      <dgm:spPr/>
    </dgm:pt>
    <dgm:pt modelId="{5938BF17-86A6-4FFF-9458-F5EDD3679F9B}" type="pres">
      <dgm:prSet presAssocID="{F47C0F15-4908-4646-8A57-BB7C0314C1E4}" presName="sp" presStyleCnt="0"/>
      <dgm:spPr/>
    </dgm:pt>
    <dgm:pt modelId="{00464078-6404-4BF4-9318-8445E4A91CC3}" type="pres">
      <dgm:prSet presAssocID="{26CB3BBA-BA19-4E0E-8BC5-9E3DC6BF9A6B}" presName="arrowAndChildren" presStyleCnt="0"/>
      <dgm:spPr/>
    </dgm:pt>
    <dgm:pt modelId="{75771967-A8CD-4EA0-AE20-0B3E9AD9FE17}" type="pres">
      <dgm:prSet presAssocID="{26CB3BBA-BA19-4E0E-8BC5-9E3DC6BF9A6B}" presName="parentTextArrow" presStyleLbl="node1" presStyleIdx="2" presStyleCnt="4"/>
      <dgm:spPr/>
    </dgm:pt>
    <dgm:pt modelId="{4BDD0CC3-265D-4710-A349-2DE4BE9C7181}" type="pres">
      <dgm:prSet presAssocID="{36F96169-351A-42AE-A6FA-C830F6B100E4}" presName="sp" presStyleCnt="0"/>
      <dgm:spPr/>
    </dgm:pt>
    <dgm:pt modelId="{099574BB-3C11-4B6F-960D-5E9360410FA9}" type="pres">
      <dgm:prSet presAssocID="{620EFD38-72E3-4480-B0E2-7CA10080E196}" presName="arrowAndChildren" presStyleCnt="0"/>
      <dgm:spPr/>
    </dgm:pt>
    <dgm:pt modelId="{9258D199-DD2F-4604-9C59-108CEB08DEE1}" type="pres">
      <dgm:prSet presAssocID="{620EFD38-72E3-4480-B0E2-7CA10080E196}" presName="parentTextArrow" presStyleLbl="node1" presStyleIdx="3" presStyleCnt="4"/>
      <dgm:spPr/>
    </dgm:pt>
  </dgm:ptLst>
  <dgm:cxnLst>
    <dgm:cxn modelId="{09902011-B9BD-4866-A9F4-487D75129239}" type="presOf" srcId="{D9F16B7B-4642-4422-94F7-AC04D01E29E5}" destId="{C324F493-7621-44C5-A4B3-D735840B65CD}" srcOrd="0" destOrd="0" presId="urn:microsoft.com/office/officeart/2005/8/layout/process4"/>
    <dgm:cxn modelId="{2FDC0C2E-7E0C-4CB0-B8DD-44460BF7B42E}" srcId="{D9F16B7B-4642-4422-94F7-AC04D01E29E5}" destId="{620EFD38-72E3-4480-B0E2-7CA10080E196}" srcOrd="0" destOrd="0" parTransId="{CE51D6A3-E059-4448-B16A-84D7FDD139F0}" sibTransId="{36F96169-351A-42AE-A6FA-C830F6B100E4}"/>
    <dgm:cxn modelId="{FF0B7632-51E6-464A-803C-FB02F9B6FA8F}" type="presOf" srcId="{620EFD38-72E3-4480-B0E2-7CA10080E196}" destId="{9258D199-DD2F-4604-9C59-108CEB08DEE1}" srcOrd="0" destOrd="0" presId="urn:microsoft.com/office/officeart/2005/8/layout/process4"/>
    <dgm:cxn modelId="{4808D935-493D-4E21-B896-783F4FFFBE70}" type="presOf" srcId="{26CB3BBA-BA19-4E0E-8BC5-9E3DC6BF9A6B}" destId="{75771967-A8CD-4EA0-AE20-0B3E9AD9FE17}" srcOrd="0" destOrd="0" presId="urn:microsoft.com/office/officeart/2005/8/layout/process4"/>
    <dgm:cxn modelId="{183BFB35-92F3-4EAF-AE8C-36CCE1DF5BD2}" srcId="{D9F16B7B-4642-4422-94F7-AC04D01E29E5}" destId="{FAED88CE-6682-4FBA-AE5F-E7C3BD00F868}" srcOrd="3" destOrd="0" parTransId="{583ECE2D-8F0A-4B0F-832D-E478AC843682}" sibTransId="{FB46338C-FED3-4543-BDF5-34E44099C8BC}"/>
    <dgm:cxn modelId="{218C423C-9ED6-43E0-83E1-B86A06B066D8}" srcId="{D9F16B7B-4642-4422-94F7-AC04D01E29E5}" destId="{38743543-1B36-4845-BCBF-528520D05DF2}" srcOrd="2" destOrd="0" parTransId="{D8BB2E7F-0748-4C0B-B8A6-29B23DCE8B5E}" sibTransId="{B450C1A7-B8A6-4774-9CE1-B41AA3E1620B}"/>
    <dgm:cxn modelId="{7E07306A-C8D5-45C4-AED4-C8EE92FE6451}" type="presOf" srcId="{FAED88CE-6682-4FBA-AE5F-E7C3BD00F868}" destId="{1371EE74-1FC9-4A4A-B5EF-DA50971A2D81}" srcOrd="0" destOrd="0" presId="urn:microsoft.com/office/officeart/2005/8/layout/process4"/>
    <dgm:cxn modelId="{759ACD6E-95A0-4FAE-820D-6122FD218022}" srcId="{D9F16B7B-4642-4422-94F7-AC04D01E29E5}" destId="{26CB3BBA-BA19-4E0E-8BC5-9E3DC6BF9A6B}" srcOrd="1" destOrd="0" parTransId="{6F834469-2147-46B7-B036-92BD39D99BBD}" sibTransId="{F47C0F15-4908-4646-8A57-BB7C0314C1E4}"/>
    <dgm:cxn modelId="{DE82AFA5-844C-4BE2-AB90-F0FEF37AA18B}" type="presOf" srcId="{38743543-1B36-4845-BCBF-528520D05DF2}" destId="{85175CA4-9DDB-4B37-B332-8813DB802B52}" srcOrd="0" destOrd="0" presId="urn:microsoft.com/office/officeart/2005/8/layout/process4"/>
    <dgm:cxn modelId="{3F2CC6B9-64E6-4E84-BC1E-605340C9553E}" type="presParOf" srcId="{C324F493-7621-44C5-A4B3-D735840B65CD}" destId="{B098C086-2EC1-44DC-82A3-7BAB62BC9743}" srcOrd="0" destOrd="0" presId="urn:microsoft.com/office/officeart/2005/8/layout/process4"/>
    <dgm:cxn modelId="{BF64B8DC-EE08-4D99-8E2C-1BDDF5F5A510}" type="presParOf" srcId="{B098C086-2EC1-44DC-82A3-7BAB62BC9743}" destId="{1371EE74-1FC9-4A4A-B5EF-DA50971A2D81}" srcOrd="0" destOrd="0" presId="urn:microsoft.com/office/officeart/2005/8/layout/process4"/>
    <dgm:cxn modelId="{284C9AA2-A051-43BF-BDA8-DD11963DBA7D}" type="presParOf" srcId="{C324F493-7621-44C5-A4B3-D735840B65CD}" destId="{731B33C5-5BB4-4C90-BEAB-1FDE923B1240}" srcOrd="1" destOrd="0" presId="urn:microsoft.com/office/officeart/2005/8/layout/process4"/>
    <dgm:cxn modelId="{01ACFAC6-3991-4A7D-9643-8A053390AC12}" type="presParOf" srcId="{C324F493-7621-44C5-A4B3-D735840B65CD}" destId="{7DE7C967-D5B7-443C-AEC0-C12FD3F0CA77}" srcOrd="2" destOrd="0" presId="urn:microsoft.com/office/officeart/2005/8/layout/process4"/>
    <dgm:cxn modelId="{6E8FB95A-64A4-4130-9EE5-CAA347C922E6}" type="presParOf" srcId="{7DE7C967-D5B7-443C-AEC0-C12FD3F0CA77}" destId="{85175CA4-9DDB-4B37-B332-8813DB802B52}" srcOrd="0" destOrd="0" presId="urn:microsoft.com/office/officeart/2005/8/layout/process4"/>
    <dgm:cxn modelId="{B1F5279C-08D7-4D02-BCCF-CC9A54926087}" type="presParOf" srcId="{C324F493-7621-44C5-A4B3-D735840B65CD}" destId="{5938BF17-86A6-4FFF-9458-F5EDD3679F9B}" srcOrd="3" destOrd="0" presId="urn:microsoft.com/office/officeart/2005/8/layout/process4"/>
    <dgm:cxn modelId="{8D6DCF9E-B534-46DB-92B0-840ED6D0BBEA}" type="presParOf" srcId="{C324F493-7621-44C5-A4B3-D735840B65CD}" destId="{00464078-6404-4BF4-9318-8445E4A91CC3}" srcOrd="4" destOrd="0" presId="urn:microsoft.com/office/officeart/2005/8/layout/process4"/>
    <dgm:cxn modelId="{12CA0F67-163F-452D-8CCB-3AC45D3DE0C6}" type="presParOf" srcId="{00464078-6404-4BF4-9318-8445E4A91CC3}" destId="{75771967-A8CD-4EA0-AE20-0B3E9AD9FE17}" srcOrd="0" destOrd="0" presId="urn:microsoft.com/office/officeart/2005/8/layout/process4"/>
    <dgm:cxn modelId="{CA4B1843-CDFA-4D32-8C01-52F3752EF114}" type="presParOf" srcId="{C324F493-7621-44C5-A4B3-D735840B65CD}" destId="{4BDD0CC3-265D-4710-A349-2DE4BE9C7181}" srcOrd="5" destOrd="0" presId="urn:microsoft.com/office/officeart/2005/8/layout/process4"/>
    <dgm:cxn modelId="{E61B7817-38FF-417D-976D-0B4B25502E3F}" type="presParOf" srcId="{C324F493-7621-44C5-A4B3-D735840B65CD}" destId="{099574BB-3C11-4B6F-960D-5E9360410FA9}" srcOrd="6" destOrd="0" presId="urn:microsoft.com/office/officeart/2005/8/layout/process4"/>
    <dgm:cxn modelId="{3BC498B1-F0E6-4F95-A6A3-183AD03F6A5D}" type="presParOf" srcId="{099574BB-3C11-4B6F-960D-5E9360410FA9}" destId="{9258D199-DD2F-4604-9C59-108CEB08DEE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1C50EF-F2F8-4F01-B8C9-A5737623B00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A25D5E64-1D70-4B1F-BA47-99D7D457864B}">
      <dgm:prSet phldrT="[Text]"/>
      <dgm:spPr/>
      <dgm:t>
        <a:bodyPr/>
        <a:lstStyle/>
        <a:p>
          <a:r>
            <a:rPr lang="en-IE"/>
            <a:t>Gateway to reference data</a:t>
          </a:r>
        </a:p>
      </dgm:t>
    </dgm:pt>
    <dgm:pt modelId="{A2019E14-FF1C-428E-BFA0-68E118A2FEE7}" type="parTrans" cxnId="{08FFC699-221A-4325-9513-55E3872A0FBF}">
      <dgm:prSet/>
      <dgm:spPr/>
      <dgm:t>
        <a:bodyPr/>
        <a:lstStyle/>
        <a:p>
          <a:endParaRPr lang="en-IE"/>
        </a:p>
      </dgm:t>
    </dgm:pt>
    <dgm:pt modelId="{9198827D-31EC-4AC8-AB3B-06CDB80D3055}" type="sibTrans" cxnId="{08FFC699-221A-4325-9513-55E3872A0FBF}">
      <dgm:prSet/>
      <dgm:spPr/>
      <dgm:t>
        <a:bodyPr/>
        <a:lstStyle/>
        <a:p>
          <a:endParaRPr lang="en-IE"/>
        </a:p>
      </dgm:t>
    </dgm:pt>
    <dgm:pt modelId="{7CD8D913-4AD8-4238-AA83-2BD6CC7DBC28}">
      <dgm:prSet phldrT="[Text]"/>
      <dgm:spPr/>
      <dgm:t>
        <a:bodyPr/>
        <a:lstStyle/>
        <a:p>
          <a:r>
            <a:rPr lang="en-US"/>
            <a:t>Your central point of access to official </a:t>
          </a:r>
          <a:r>
            <a:rPr lang="en-US" b="1"/>
            <a:t>EU reference data, tools, and services</a:t>
          </a:r>
          <a:endParaRPr lang="en-IE"/>
        </a:p>
      </dgm:t>
    </dgm:pt>
    <dgm:pt modelId="{74E593E6-EA3E-41CD-9C0B-0D8A24DE937F}" type="parTrans" cxnId="{5F99B19E-DF2B-4EAD-A668-7B283DAFCCAD}">
      <dgm:prSet/>
      <dgm:spPr/>
      <dgm:t>
        <a:bodyPr/>
        <a:lstStyle/>
        <a:p>
          <a:endParaRPr lang="en-IE"/>
        </a:p>
      </dgm:t>
    </dgm:pt>
    <dgm:pt modelId="{068F36A9-DE47-412A-A94E-3D0789F87A2A}" type="sibTrans" cxnId="{5F99B19E-DF2B-4EAD-A668-7B283DAFCCAD}">
      <dgm:prSet/>
      <dgm:spPr/>
      <dgm:t>
        <a:bodyPr/>
        <a:lstStyle/>
        <a:p>
          <a:endParaRPr lang="en-IE"/>
        </a:p>
      </dgm:t>
    </dgm:pt>
    <dgm:pt modelId="{17E34FFB-DA23-41C0-8DCB-9ED4DC5816F0}">
      <dgm:prSet phldrT="[Text]"/>
      <dgm:spPr/>
      <dgm:t>
        <a:bodyPr/>
        <a:lstStyle/>
        <a:p>
          <a:r>
            <a:rPr lang="en-US" b="0"/>
            <a:t>Set of services</a:t>
          </a:r>
          <a:endParaRPr lang="en-IE" b="0"/>
        </a:p>
      </dgm:t>
    </dgm:pt>
    <dgm:pt modelId="{7EAD81B4-AA61-47F5-A89A-4E3FCA0DE175}" type="parTrans" cxnId="{549CACA5-9019-42B6-AE99-51821873F848}">
      <dgm:prSet/>
      <dgm:spPr/>
      <dgm:t>
        <a:bodyPr/>
        <a:lstStyle/>
        <a:p>
          <a:endParaRPr lang="en-IE"/>
        </a:p>
      </dgm:t>
    </dgm:pt>
    <dgm:pt modelId="{3C7B34EC-1B81-4D33-ADC6-609457135C7D}" type="sibTrans" cxnId="{549CACA5-9019-42B6-AE99-51821873F848}">
      <dgm:prSet/>
      <dgm:spPr/>
      <dgm:t>
        <a:bodyPr/>
        <a:lstStyle/>
        <a:p>
          <a:endParaRPr lang="en-IE"/>
        </a:p>
      </dgm:t>
    </dgm:pt>
    <dgm:pt modelId="{FE459A4D-D3BB-477B-A579-0A54D43FAAED}">
      <dgm:prSet phldrT="[Text]"/>
      <dgm:spPr/>
      <dgm:t>
        <a:bodyPr/>
        <a:lstStyle/>
        <a:p>
          <a:r>
            <a:rPr lang="en-US" b="1"/>
            <a:t>Creation &amp; Update:</a:t>
          </a:r>
          <a:r>
            <a:rPr lang="en-US"/>
            <a:t> Helping build new vocabularies and evolve existing ones.</a:t>
          </a:r>
          <a:endParaRPr lang="en-IE"/>
        </a:p>
      </dgm:t>
    </dgm:pt>
    <dgm:pt modelId="{DB872D5C-A8D4-4463-B399-937E8A2F1C34}" type="parTrans" cxnId="{5C7175ED-0934-479E-8393-7F23A6A53B72}">
      <dgm:prSet/>
      <dgm:spPr/>
      <dgm:t>
        <a:bodyPr/>
        <a:lstStyle/>
        <a:p>
          <a:endParaRPr lang="en-IE"/>
        </a:p>
      </dgm:t>
    </dgm:pt>
    <dgm:pt modelId="{827FC5DD-000D-4C74-A06C-B0E95372D0E8}" type="sibTrans" cxnId="{5C7175ED-0934-479E-8393-7F23A6A53B72}">
      <dgm:prSet/>
      <dgm:spPr/>
      <dgm:t>
        <a:bodyPr/>
        <a:lstStyle/>
        <a:p>
          <a:endParaRPr lang="en-IE"/>
        </a:p>
      </dgm:t>
    </dgm:pt>
    <dgm:pt modelId="{0419E79B-6C94-4389-9D8C-378317C75672}">
      <dgm:prSet phldrT="[Text]"/>
      <dgm:spPr/>
      <dgm:t>
        <a:bodyPr/>
        <a:lstStyle/>
        <a:p>
          <a:r>
            <a:rPr lang="en-IE"/>
            <a:t>Robust semantic tools</a:t>
          </a:r>
        </a:p>
      </dgm:t>
    </dgm:pt>
    <dgm:pt modelId="{394D6E98-3A6D-412C-9E7A-3754E5182B21}" type="parTrans" cxnId="{964F4485-7E20-41DE-910B-58C4F873732D}">
      <dgm:prSet/>
      <dgm:spPr/>
      <dgm:t>
        <a:bodyPr/>
        <a:lstStyle/>
        <a:p>
          <a:endParaRPr lang="en-IE"/>
        </a:p>
      </dgm:t>
    </dgm:pt>
    <dgm:pt modelId="{A2CA07DE-89CA-4DCA-BE82-87703F178D01}" type="sibTrans" cxnId="{964F4485-7E20-41DE-910B-58C4F873732D}">
      <dgm:prSet/>
      <dgm:spPr/>
      <dgm:t>
        <a:bodyPr/>
        <a:lstStyle/>
        <a:p>
          <a:endParaRPr lang="en-IE"/>
        </a:p>
      </dgm:t>
    </dgm:pt>
    <dgm:pt modelId="{EF2652AA-FAA3-435E-9B38-4C2EE05DF9EC}">
      <dgm:prSet/>
      <dgm:spPr/>
      <dgm:t>
        <a:bodyPr/>
        <a:lstStyle/>
        <a:p>
          <a:r>
            <a:rPr lang="en-US" b="1"/>
            <a:t>A Rich Catalogue:</a:t>
          </a:r>
          <a:r>
            <a:rPr lang="en-US"/>
            <a:t> Home to ~300 actively maintained semantic assets (vocabularies, thesauri, code lists, data models) crucial for EU institutions and beyond</a:t>
          </a:r>
          <a:endParaRPr lang="en-IE"/>
        </a:p>
      </dgm:t>
    </dgm:pt>
    <dgm:pt modelId="{4AA75155-53DA-4FC1-B074-12AA3F85E546}" type="parTrans" cxnId="{0EA44EAD-38CE-4324-878E-465666719DB6}">
      <dgm:prSet/>
      <dgm:spPr/>
      <dgm:t>
        <a:bodyPr/>
        <a:lstStyle/>
        <a:p>
          <a:endParaRPr lang="en-IE"/>
        </a:p>
      </dgm:t>
    </dgm:pt>
    <dgm:pt modelId="{DA02DFF8-419A-4053-A59C-BB558E3B0CBC}" type="sibTrans" cxnId="{0EA44EAD-38CE-4324-878E-465666719DB6}">
      <dgm:prSet/>
      <dgm:spPr/>
      <dgm:t>
        <a:bodyPr/>
        <a:lstStyle/>
        <a:p>
          <a:endParaRPr lang="en-IE"/>
        </a:p>
      </dgm:t>
    </dgm:pt>
    <dgm:pt modelId="{E0C9A6DC-D354-4A37-91E1-F97C6E33ED58}">
      <dgm:prSet/>
      <dgm:spPr/>
      <dgm:t>
        <a:bodyPr/>
        <a:lstStyle/>
        <a:p>
          <a:r>
            <a:rPr lang="en-US" b="1"/>
            <a:t>Maintenance:</a:t>
          </a:r>
          <a:r>
            <a:rPr lang="en-US"/>
            <a:t> Ensuring quality and consistency.</a:t>
          </a:r>
          <a:endParaRPr lang="en-US">
            <a:ea typeface="Calibri"/>
            <a:cs typeface="Calibri"/>
          </a:endParaRPr>
        </a:p>
      </dgm:t>
    </dgm:pt>
    <dgm:pt modelId="{1FA6373F-E42F-406E-9F48-4A88EBA8D426}" type="parTrans" cxnId="{8F55D855-FBB7-480C-B118-C752C57E8036}">
      <dgm:prSet/>
      <dgm:spPr/>
      <dgm:t>
        <a:bodyPr/>
        <a:lstStyle/>
        <a:p>
          <a:endParaRPr lang="en-IE"/>
        </a:p>
      </dgm:t>
    </dgm:pt>
    <dgm:pt modelId="{7CD3DB2E-6684-4FE1-A7E7-13D9CAD03526}" type="sibTrans" cxnId="{8F55D855-FBB7-480C-B118-C752C57E8036}">
      <dgm:prSet/>
      <dgm:spPr/>
      <dgm:t>
        <a:bodyPr/>
        <a:lstStyle/>
        <a:p>
          <a:endParaRPr lang="en-IE"/>
        </a:p>
      </dgm:t>
    </dgm:pt>
    <dgm:pt modelId="{67C98DB5-77A5-453B-86A2-77FA928BD95D}">
      <dgm:prSet/>
      <dgm:spPr/>
      <dgm:t>
        <a:bodyPr/>
        <a:lstStyle/>
        <a:p>
          <a:r>
            <a:rPr lang="en-US" b="1"/>
            <a:t>Publication:</a:t>
          </a:r>
          <a:r>
            <a:rPr lang="en-US"/>
            <a:t> Making assets discoverable and accessible (e.g., via Persistent URIs, Cellar, ShowVoc).</a:t>
          </a:r>
          <a:endParaRPr lang="en-US">
            <a:ea typeface="Calibri"/>
            <a:cs typeface="Calibri"/>
          </a:endParaRPr>
        </a:p>
      </dgm:t>
    </dgm:pt>
    <dgm:pt modelId="{CF90363C-C526-47AC-96A0-CA1B5FD60E4D}" type="parTrans" cxnId="{87824835-9324-4526-96D6-C72433059790}">
      <dgm:prSet/>
      <dgm:spPr/>
      <dgm:t>
        <a:bodyPr/>
        <a:lstStyle/>
        <a:p>
          <a:endParaRPr lang="en-IE"/>
        </a:p>
      </dgm:t>
    </dgm:pt>
    <dgm:pt modelId="{ADC283CC-39A5-4B9E-90E3-C70535B4F592}" type="sibTrans" cxnId="{87824835-9324-4526-96D6-C72433059790}">
      <dgm:prSet/>
      <dgm:spPr/>
      <dgm:t>
        <a:bodyPr/>
        <a:lstStyle/>
        <a:p>
          <a:endParaRPr lang="en-IE"/>
        </a:p>
      </dgm:t>
    </dgm:pt>
    <dgm:pt modelId="{CC9A7047-2748-4B60-B130-2B0BB2D7866C}">
      <dgm:prSet/>
      <dgm:spPr/>
      <dgm:t>
        <a:bodyPr/>
        <a:lstStyle/>
        <a:p>
          <a:r>
            <a:rPr lang="en-US" b="1"/>
            <a:t>Training &amp; Support:</a:t>
          </a:r>
          <a:r>
            <a:rPr lang="en-US"/>
            <a:t> Empowering users to leverage these semantic assets effectively.</a:t>
          </a:r>
          <a:endParaRPr lang="en-US">
            <a:ea typeface="Calibri"/>
            <a:cs typeface="Calibri"/>
          </a:endParaRPr>
        </a:p>
      </dgm:t>
    </dgm:pt>
    <dgm:pt modelId="{E0A99687-1CB4-4671-AE98-CB412E1AFE5F}" type="parTrans" cxnId="{62E085CE-3C5C-4724-84CE-E1A1D9DE839F}">
      <dgm:prSet/>
      <dgm:spPr/>
      <dgm:t>
        <a:bodyPr/>
        <a:lstStyle/>
        <a:p>
          <a:endParaRPr lang="en-IE"/>
        </a:p>
      </dgm:t>
    </dgm:pt>
    <dgm:pt modelId="{ED02CF29-678D-47DF-8C32-C825E2B7217F}" type="sibTrans" cxnId="{62E085CE-3C5C-4724-84CE-E1A1D9DE839F}">
      <dgm:prSet/>
      <dgm:spPr/>
      <dgm:t>
        <a:bodyPr/>
        <a:lstStyle/>
        <a:p>
          <a:endParaRPr lang="en-IE"/>
        </a:p>
      </dgm:t>
    </dgm:pt>
    <dgm:pt modelId="{6F6C3FE5-5F51-4F6E-8D55-D223100B918B}">
      <dgm:prSet phldrT="[Text]"/>
      <dgm:spPr/>
      <dgm:t>
        <a:bodyPr/>
        <a:lstStyle/>
        <a:p>
          <a:r>
            <a:rPr lang="en-US" b="1"/>
            <a:t>VocBench:</a:t>
          </a:r>
          <a:r>
            <a:rPr lang="en-US"/>
            <a:t> Our collaborative platform for semantic asset creation and management.</a:t>
          </a:r>
          <a:endParaRPr lang="en-IE"/>
        </a:p>
      </dgm:t>
    </dgm:pt>
    <dgm:pt modelId="{B70E2BC4-8BB6-4597-A486-F71CFB580E9E}" type="parTrans" cxnId="{43A52DC9-852A-4191-B5F2-765FEBB949A9}">
      <dgm:prSet/>
      <dgm:spPr/>
      <dgm:t>
        <a:bodyPr/>
        <a:lstStyle/>
        <a:p>
          <a:endParaRPr lang="en-IE"/>
        </a:p>
      </dgm:t>
    </dgm:pt>
    <dgm:pt modelId="{FD12F056-92C1-49A5-9114-BB6F8FB1C17D}" type="sibTrans" cxnId="{43A52DC9-852A-4191-B5F2-765FEBB949A9}">
      <dgm:prSet/>
      <dgm:spPr/>
      <dgm:t>
        <a:bodyPr/>
        <a:lstStyle/>
        <a:p>
          <a:endParaRPr lang="en-IE"/>
        </a:p>
      </dgm:t>
    </dgm:pt>
    <dgm:pt modelId="{6E1A7F63-BA68-4424-B413-635127F86CF0}">
      <dgm:prSet/>
      <dgm:spPr/>
      <dgm:t>
        <a:bodyPr/>
        <a:lstStyle/>
        <a:p>
          <a:r>
            <a:rPr lang="en-US" b="1"/>
            <a:t>ShowVoc:</a:t>
          </a:r>
          <a:r>
            <a:rPr lang="en-US"/>
            <a:t> For user-friendly browsing and visualization.</a:t>
          </a:r>
          <a:endParaRPr lang="en-US">
            <a:ea typeface="Calibri"/>
            <a:cs typeface="Calibri"/>
          </a:endParaRPr>
        </a:p>
      </dgm:t>
    </dgm:pt>
    <dgm:pt modelId="{D7054F04-2AED-4B16-94F0-A4316375379D}" type="parTrans" cxnId="{D9562A09-0A68-4E1E-A850-FECAF4731C8D}">
      <dgm:prSet/>
      <dgm:spPr/>
      <dgm:t>
        <a:bodyPr/>
        <a:lstStyle/>
        <a:p>
          <a:endParaRPr lang="en-IE"/>
        </a:p>
      </dgm:t>
    </dgm:pt>
    <dgm:pt modelId="{4A8BD8FF-C899-4DE8-A20A-FF0E4360E239}" type="sibTrans" cxnId="{D9562A09-0A68-4E1E-A850-FECAF4731C8D}">
      <dgm:prSet/>
      <dgm:spPr/>
      <dgm:t>
        <a:bodyPr/>
        <a:lstStyle/>
        <a:p>
          <a:endParaRPr lang="en-IE"/>
        </a:p>
      </dgm:t>
    </dgm:pt>
    <dgm:pt modelId="{F6E3E6C3-3DBD-47D6-BB5D-DE7703D32C4E}">
      <dgm:prSet/>
      <dgm:spPr/>
      <dgm:t>
        <a:bodyPr/>
        <a:lstStyle/>
        <a:p>
          <a:r>
            <a:rPr lang="en-US" b="1"/>
            <a:t>Cellar:</a:t>
          </a:r>
          <a:r>
            <a:rPr lang="en-US"/>
            <a:t> The EU's common data repository, providing SPARQL endpoints and machine-readable data.</a:t>
          </a:r>
          <a:endParaRPr lang="en-US">
            <a:ea typeface="Calibri"/>
            <a:cs typeface="Calibri"/>
          </a:endParaRPr>
        </a:p>
      </dgm:t>
    </dgm:pt>
    <dgm:pt modelId="{A817FC8C-9464-4184-8062-A76E300941C1}" type="parTrans" cxnId="{6E672D96-061E-4A67-81F4-BF47AC57049E}">
      <dgm:prSet/>
      <dgm:spPr/>
      <dgm:t>
        <a:bodyPr/>
        <a:lstStyle/>
        <a:p>
          <a:endParaRPr lang="en-IE"/>
        </a:p>
      </dgm:t>
    </dgm:pt>
    <dgm:pt modelId="{16E9C294-A4AC-4DFB-BA66-1A9172B28DC8}" type="sibTrans" cxnId="{6E672D96-061E-4A67-81F4-BF47AC57049E}">
      <dgm:prSet/>
      <dgm:spPr/>
      <dgm:t>
        <a:bodyPr/>
        <a:lstStyle/>
        <a:p>
          <a:endParaRPr lang="en-IE"/>
        </a:p>
      </dgm:t>
    </dgm:pt>
    <dgm:pt modelId="{EB9F86C5-ADE2-44B0-BDF1-FB90F7CD166B}" type="pres">
      <dgm:prSet presAssocID="{341C50EF-F2F8-4F01-B8C9-A5737623B00A}" presName="linear" presStyleCnt="0">
        <dgm:presLayoutVars>
          <dgm:dir/>
          <dgm:animLvl val="lvl"/>
          <dgm:resizeHandles val="exact"/>
        </dgm:presLayoutVars>
      </dgm:prSet>
      <dgm:spPr/>
    </dgm:pt>
    <dgm:pt modelId="{228B9E68-E350-4AD8-9EA4-FFF258D36734}" type="pres">
      <dgm:prSet presAssocID="{A25D5E64-1D70-4B1F-BA47-99D7D457864B}" presName="parentLin" presStyleCnt="0"/>
      <dgm:spPr/>
    </dgm:pt>
    <dgm:pt modelId="{FA0F3E3F-CA0C-4DF1-BE6A-3CF9C5AF00EC}" type="pres">
      <dgm:prSet presAssocID="{A25D5E64-1D70-4B1F-BA47-99D7D457864B}" presName="parentLeftMargin" presStyleLbl="node1" presStyleIdx="0" presStyleCnt="3"/>
      <dgm:spPr/>
    </dgm:pt>
    <dgm:pt modelId="{D47B6A34-66A2-4087-8CB7-C8717901467B}" type="pres">
      <dgm:prSet presAssocID="{A25D5E64-1D70-4B1F-BA47-99D7D457864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5584F3E-EFDF-481E-ACE5-37FC93D908BA}" type="pres">
      <dgm:prSet presAssocID="{A25D5E64-1D70-4B1F-BA47-99D7D457864B}" presName="negativeSpace" presStyleCnt="0"/>
      <dgm:spPr/>
    </dgm:pt>
    <dgm:pt modelId="{869AEBAA-6E04-45D8-B846-88CFBDA76C05}" type="pres">
      <dgm:prSet presAssocID="{A25D5E64-1D70-4B1F-BA47-99D7D457864B}" presName="childText" presStyleLbl="conFgAcc1" presStyleIdx="0" presStyleCnt="3">
        <dgm:presLayoutVars>
          <dgm:bulletEnabled val="1"/>
        </dgm:presLayoutVars>
      </dgm:prSet>
      <dgm:spPr/>
    </dgm:pt>
    <dgm:pt modelId="{614D93E5-5613-4061-8D12-39A15B06C38E}" type="pres">
      <dgm:prSet presAssocID="{9198827D-31EC-4AC8-AB3B-06CDB80D3055}" presName="spaceBetweenRectangles" presStyleCnt="0"/>
      <dgm:spPr/>
    </dgm:pt>
    <dgm:pt modelId="{4EAC3F81-B46E-4DA0-8232-458582A40DBB}" type="pres">
      <dgm:prSet presAssocID="{17E34FFB-DA23-41C0-8DCB-9ED4DC5816F0}" presName="parentLin" presStyleCnt="0"/>
      <dgm:spPr/>
    </dgm:pt>
    <dgm:pt modelId="{330D69E9-60ED-4AC8-912C-7C4DC2BC8281}" type="pres">
      <dgm:prSet presAssocID="{17E34FFB-DA23-41C0-8DCB-9ED4DC5816F0}" presName="parentLeftMargin" presStyleLbl="node1" presStyleIdx="0" presStyleCnt="3"/>
      <dgm:spPr/>
    </dgm:pt>
    <dgm:pt modelId="{5168AB66-2FEB-4600-8E76-ED6176C5F4F4}" type="pres">
      <dgm:prSet presAssocID="{17E34FFB-DA23-41C0-8DCB-9ED4DC5816F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8EDCE1F-38CE-4F80-BF78-BF32D231C2B9}" type="pres">
      <dgm:prSet presAssocID="{17E34FFB-DA23-41C0-8DCB-9ED4DC5816F0}" presName="negativeSpace" presStyleCnt="0"/>
      <dgm:spPr/>
    </dgm:pt>
    <dgm:pt modelId="{D60E4774-B4ED-410C-B880-76DB023D0E4B}" type="pres">
      <dgm:prSet presAssocID="{17E34FFB-DA23-41C0-8DCB-9ED4DC5816F0}" presName="childText" presStyleLbl="conFgAcc1" presStyleIdx="1" presStyleCnt="3">
        <dgm:presLayoutVars>
          <dgm:bulletEnabled val="1"/>
        </dgm:presLayoutVars>
      </dgm:prSet>
      <dgm:spPr/>
    </dgm:pt>
    <dgm:pt modelId="{DD0DBB99-3580-4D58-9CE5-5A4E3B57163B}" type="pres">
      <dgm:prSet presAssocID="{3C7B34EC-1B81-4D33-ADC6-609457135C7D}" presName="spaceBetweenRectangles" presStyleCnt="0"/>
      <dgm:spPr/>
    </dgm:pt>
    <dgm:pt modelId="{6FDB3CB5-653A-472F-93C3-6137BF24D594}" type="pres">
      <dgm:prSet presAssocID="{0419E79B-6C94-4389-9D8C-378317C75672}" presName="parentLin" presStyleCnt="0"/>
      <dgm:spPr/>
    </dgm:pt>
    <dgm:pt modelId="{F70207CE-656A-42D8-9EDA-DB97B0EEBF3E}" type="pres">
      <dgm:prSet presAssocID="{0419E79B-6C94-4389-9D8C-378317C75672}" presName="parentLeftMargin" presStyleLbl="node1" presStyleIdx="1" presStyleCnt="3"/>
      <dgm:spPr/>
    </dgm:pt>
    <dgm:pt modelId="{DF808B3D-92B2-4775-85C6-9E094994ED1D}" type="pres">
      <dgm:prSet presAssocID="{0419E79B-6C94-4389-9D8C-378317C7567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2D0ABCB-2E63-470A-8398-20BBADBDA15E}" type="pres">
      <dgm:prSet presAssocID="{0419E79B-6C94-4389-9D8C-378317C75672}" presName="negativeSpace" presStyleCnt="0"/>
      <dgm:spPr/>
    </dgm:pt>
    <dgm:pt modelId="{31C2441E-FC3A-46E6-BCC7-AB724896BB30}" type="pres">
      <dgm:prSet presAssocID="{0419E79B-6C94-4389-9D8C-378317C7567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F87C02-B47E-4907-B271-004E84C7F320}" type="presOf" srcId="{F6E3E6C3-3DBD-47D6-BB5D-DE7703D32C4E}" destId="{31C2441E-FC3A-46E6-BCC7-AB724896BB30}" srcOrd="0" destOrd="2" presId="urn:microsoft.com/office/officeart/2005/8/layout/list1"/>
    <dgm:cxn modelId="{D9562A09-0A68-4E1E-A850-FECAF4731C8D}" srcId="{0419E79B-6C94-4389-9D8C-378317C75672}" destId="{6E1A7F63-BA68-4424-B413-635127F86CF0}" srcOrd="1" destOrd="0" parTransId="{D7054F04-2AED-4B16-94F0-A4316375379D}" sibTransId="{4A8BD8FF-C899-4DE8-A20A-FF0E4360E239}"/>
    <dgm:cxn modelId="{81EAA915-6126-4376-996A-679BDCBDF98E}" type="presOf" srcId="{A25D5E64-1D70-4B1F-BA47-99D7D457864B}" destId="{FA0F3E3F-CA0C-4DF1-BE6A-3CF9C5AF00EC}" srcOrd="0" destOrd="0" presId="urn:microsoft.com/office/officeart/2005/8/layout/list1"/>
    <dgm:cxn modelId="{293DF617-6A75-4E71-AA5C-8067C4BCD709}" type="presOf" srcId="{0419E79B-6C94-4389-9D8C-378317C75672}" destId="{DF808B3D-92B2-4775-85C6-9E094994ED1D}" srcOrd="1" destOrd="0" presId="urn:microsoft.com/office/officeart/2005/8/layout/list1"/>
    <dgm:cxn modelId="{33BD9923-CB57-49B7-9AFF-4271F6C13270}" type="presOf" srcId="{17E34FFB-DA23-41C0-8DCB-9ED4DC5816F0}" destId="{5168AB66-2FEB-4600-8E76-ED6176C5F4F4}" srcOrd="1" destOrd="0" presId="urn:microsoft.com/office/officeart/2005/8/layout/list1"/>
    <dgm:cxn modelId="{9FC90E26-9CF6-4201-B385-64CA85AB3776}" type="presOf" srcId="{7CD8D913-4AD8-4238-AA83-2BD6CC7DBC28}" destId="{869AEBAA-6E04-45D8-B846-88CFBDA76C05}" srcOrd="0" destOrd="0" presId="urn:microsoft.com/office/officeart/2005/8/layout/list1"/>
    <dgm:cxn modelId="{87824835-9324-4526-96D6-C72433059790}" srcId="{17E34FFB-DA23-41C0-8DCB-9ED4DC5816F0}" destId="{67C98DB5-77A5-453B-86A2-77FA928BD95D}" srcOrd="2" destOrd="0" parTransId="{CF90363C-C526-47AC-96A0-CA1B5FD60E4D}" sibTransId="{ADC283CC-39A5-4B9E-90E3-C70535B4F592}"/>
    <dgm:cxn modelId="{F688A565-27D7-4DDE-889F-01572F47B188}" type="presOf" srcId="{0419E79B-6C94-4389-9D8C-378317C75672}" destId="{F70207CE-656A-42D8-9EDA-DB97B0EEBF3E}" srcOrd="0" destOrd="0" presId="urn:microsoft.com/office/officeart/2005/8/layout/list1"/>
    <dgm:cxn modelId="{521CDF45-65AB-4310-B5BD-5C9CE049A5DD}" type="presOf" srcId="{17E34FFB-DA23-41C0-8DCB-9ED4DC5816F0}" destId="{330D69E9-60ED-4AC8-912C-7C4DC2BC8281}" srcOrd="0" destOrd="0" presId="urn:microsoft.com/office/officeart/2005/8/layout/list1"/>
    <dgm:cxn modelId="{1D480E75-4BE8-4753-ABE8-8316CE18B8E7}" type="presOf" srcId="{6F6C3FE5-5F51-4F6E-8D55-D223100B918B}" destId="{31C2441E-FC3A-46E6-BCC7-AB724896BB30}" srcOrd="0" destOrd="0" presId="urn:microsoft.com/office/officeart/2005/8/layout/list1"/>
    <dgm:cxn modelId="{8F55D855-FBB7-480C-B118-C752C57E8036}" srcId="{17E34FFB-DA23-41C0-8DCB-9ED4DC5816F0}" destId="{E0C9A6DC-D354-4A37-91E1-F97C6E33ED58}" srcOrd="1" destOrd="0" parTransId="{1FA6373F-E42F-406E-9F48-4A88EBA8D426}" sibTransId="{7CD3DB2E-6684-4FE1-A7E7-13D9CAD03526}"/>
    <dgm:cxn modelId="{7B489476-8BE2-43C8-99DA-D863296EF06A}" type="presOf" srcId="{341C50EF-F2F8-4F01-B8C9-A5737623B00A}" destId="{EB9F86C5-ADE2-44B0-BDF1-FB90F7CD166B}" srcOrd="0" destOrd="0" presId="urn:microsoft.com/office/officeart/2005/8/layout/list1"/>
    <dgm:cxn modelId="{4BC4FE82-ED34-45F6-85CB-8B8B45D154C3}" type="presOf" srcId="{FE459A4D-D3BB-477B-A579-0A54D43FAAED}" destId="{D60E4774-B4ED-410C-B880-76DB023D0E4B}" srcOrd="0" destOrd="0" presId="urn:microsoft.com/office/officeart/2005/8/layout/list1"/>
    <dgm:cxn modelId="{964F4485-7E20-41DE-910B-58C4F873732D}" srcId="{341C50EF-F2F8-4F01-B8C9-A5737623B00A}" destId="{0419E79B-6C94-4389-9D8C-378317C75672}" srcOrd="2" destOrd="0" parTransId="{394D6E98-3A6D-412C-9E7A-3754E5182B21}" sibTransId="{A2CA07DE-89CA-4DCA-BE82-87703F178D01}"/>
    <dgm:cxn modelId="{6E672D96-061E-4A67-81F4-BF47AC57049E}" srcId="{0419E79B-6C94-4389-9D8C-378317C75672}" destId="{F6E3E6C3-3DBD-47D6-BB5D-DE7703D32C4E}" srcOrd="2" destOrd="0" parTransId="{A817FC8C-9464-4184-8062-A76E300941C1}" sibTransId="{16E9C294-A4AC-4DFB-BA66-1A9172B28DC8}"/>
    <dgm:cxn modelId="{08FFC699-221A-4325-9513-55E3872A0FBF}" srcId="{341C50EF-F2F8-4F01-B8C9-A5737623B00A}" destId="{A25D5E64-1D70-4B1F-BA47-99D7D457864B}" srcOrd="0" destOrd="0" parTransId="{A2019E14-FF1C-428E-BFA0-68E118A2FEE7}" sibTransId="{9198827D-31EC-4AC8-AB3B-06CDB80D3055}"/>
    <dgm:cxn modelId="{5F99B19E-DF2B-4EAD-A668-7B283DAFCCAD}" srcId="{A25D5E64-1D70-4B1F-BA47-99D7D457864B}" destId="{7CD8D913-4AD8-4238-AA83-2BD6CC7DBC28}" srcOrd="0" destOrd="0" parTransId="{74E593E6-EA3E-41CD-9C0B-0D8A24DE937F}" sibTransId="{068F36A9-DE47-412A-A94E-3D0789F87A2A}"/>
    <dgm:cxn modelId="{549CACA5-9019-42B6-AE99-51821873F848}" srcId="{341C50EF-F2F8-4F01-B8C9-A5737623B00A}" destId="{17E34FFB-DA23-41C0-8DCB-9ED4DC5816F0}" srcOrd="1" destOrd="0" parTransId="{7EAD81B4-AA61-47F5-A89A-4E3FCA0DE175}" sibTransId="{3C7B34EC-1B81-4D33-ADC6-609457135C7D}"/>
    <dgm:cxn modelId="{0EA44EAD-38CE-4324-878E-465666719DB6}" srcId="{A25D5E64-1D70-4B1F-BA47-99D7D457864B}" destId="{EF2652AA-FAA3-435E-9B38-4C2EE05DF9EC}" srcOrd="1" destOrd="0" parTransId="{4AA75155-53DA-4FC1-B074-12AA3F85E546}" sibTransId="{DA02DFF8-419A-4053-A59C-BB558E3B0CBC}"/>
    <dgm:cxn modelId="{C21D76B3-F2DD-4E10-AAE6-F00868295858}" type="presOf" srcId="{EF2652AA-FAA3-435E-9B38-4C2EE05DF9EC}" destId="{869AEBAA-6E04-45D8-B846-88CFBDA76C05}" srcOrd="0" destOrd="1" presId="urn:microsoft.com/office/officeart/2005/8/layout/list1"/>
    <dgm:cxn modelId="{7E66D9BA-8DF1-4A4E-8E52-04D158E2AE21}" type="presOf" srcId="{CC9A7047-2748-4B60-B130-2B0BB2D7866C}" destId="{D60E4774-B4ED-410C-B880-76DB023D0E4B}" srcOrd="0" destOrd="3" presId="urn:microsoft.com/office/officeart/2005/8/layout/list1"/>
    <dgm:cxn modelId="{43A52DC9-852A-4191-B5F2-765FEBB949A9}" srcId="{0419E79B-6C94-4389-9D8C-378317C75672}" destId="{6F6C3FE5-5F51-4F6E-8D55-D223100B918B}" srcOrd="0" destOrd="0" parTransId="{B70E2BC4-8BB6-4597-A486-F71CFB580E9E}" sibTransId="{FD12F056-92C1-49A5-9114-BB6F8FB1C17D}"/>
    <dgm:cxn modelId="{62E085CE-3C5C-4724-84CE-E1A1D9DE839F}" srcId="{17E34FFB-DA23-41C0-8DCB-9ED4DC5816F0}" destId="{CC9A7047-2748-4B60-B130-2B0BB2D7866C}" srcOrd="3" destOrd="0" parTransId="{E0A99687-1CB4-4671-AE98-CB412E1AFE5F}" sibTransId="{ED02CF29-678D-47DF-8C32-C825E2B7217F}"/>
    <dgm:cxn modelId="{72B84BCF-9734-4BCF-BC1F-9E85FC8A7EC8}" type="presOf" srcId="{67C98DB5-77A5-453B-86A2-77FA928BD95D}" destId="{D60E4774-B4ED-410C-B880-76DB023D0E4B}" srcOrd="0" destOrd="2" presId="urn:microsoft.com/office/officeart/2005/8/layout/list1"/>
    <dgm:cxn modelId="{FC8C42D6-4526-4A1D-8253-855522A184EB}" type="presOf" srcId="{6E1A7F63-BA68-4424-B413-635127F86CF0}" destId="{31C2441E-FC3A-46E6-BCC7-AB724896BB30}" srcOrd="0" destOrd="1" presId="urn:microsoft.com/office/officeart/2005/8/layout/list1"/>
    <dgm:cxn modelId="{1CCF1AEB-D204-495A-B151-71C5B5AC0785}" type="presOf" srcId="{E0C9A6DC-D354-4A37-91E1-F97C6E33ED58}" destId="{D60E4774-B4ED-410C-B880-76DB023D0E4B}" srcOrd="0" destOrd="1" presId="urn:microsoft.com/office/officeart/2005/8/layout/list1"/>
    <dgm:cxn modelId="{5C7175ED-0934-479E-8393-7F23A6A53B72}" srcId="{17E34FFB-DA23-41C0-8DCB-9ED4DC5816F0}" destId="{FE459A4D-D3BB-477B-A579-0A54D43FAAED}" srcOrd="0" destOrd="0" parTransId="{DB872D5C-A8D4-4463-B399-937E8A2F1C34}" sibTransId="{827FC5DD-000D-4C74-A06C-B0E95372D0E8}"/>
    <dgm:cxn modelId="{C03B26EE-DF62-4240-8465-0C4215911C14}" type="presOf" srcId="{A25D5E64-1D70-4B1F-BA47-99D7D457864B}" destId="{D47B6A34-66A2-4087-8CB7-C8717901467B}" srcOrd="1" destOrd="0" presId="urn:microsoft.com/office/officeart/2005/8/layout/list1"/>
    <dgm:cxn modelId="{186A06C0-9B79-4B02-9574-026C00DD6D8A}" type="presParOf" srcId="{EB9F86C5-ADE2-44B0-BDF1-FB90F7CD166B}" destId="{228B9E68-E350-4AD8-9EA4-FFF258D36734}" srcOrd="0" destOrd="0" presId="urn:microsoft.com/office/officeart/2005/8/layout/list1"/>
    <dgm:cxn modelId="{E42FB6DE-2608-4723-9876-AC398B289EA9}" type="presParOf" srcId="{228B9E68-E350-4AD8-9EA4-FFF258D36734}" destId="{FA0F3E3F-CA0C-4DF1-BE6A-3CF9C5AF00EC}" srcOrd="0" destOrd="0" presId="urn:microsoft.com/office/officeart/2005/8/layout/list1"/>
    <dgm:cxn modelId="{32764968-824C-4189-ADE2-F60E051330A8}" type="presParOf" srcId="{228B9E68-E350-4AD8-9EA4-FFF258D36734}" destId="{D47B6A34-66A2-4087-8CB7-C8717901467B}" srcOrd="1" destOrd="0" presId="urn:microsoft.com/office/officeart/2005/8/layout/list1"/>
    <dgm:cxn modelId="{BEC363DD-3AFD-436C-9EE7-2E8D4A99FCF8}" type="presParOf" srcId="{EB9F86C5-ADE2-44B0-BDF1-FB90F7CD166B}" destId="{95584F3E-EFDF-481E-ACE5-37FC93D908BA}" srcOrd="1" destOrd="0" presId="urn:microsoft.com/office/officeart/2005/8/layout/list1"/>
    <dgm:cxn modelId="{3F040B3F-A345-493B-882D-77304741A39D}" type="presParOf" srcId="{EB9F86C5-ADE2-44B0-BDF1-FB90F7CD166B}" destId="{869AEBAA-6E04-45D8-B846-88CFBDA76C05}" srcOrd="2" destOrd="0" presId="urn:microsoft.com/office/officeart/2005/8/layout/list1"/>
    <dgm:cxn modelId="{6C07BC85-D593-4191-88EE-F43C087C997B}" type="presParOf" srcId="{EB9F86C5-ADE2-44B0-BDF1-FB90F7CD166B}" destId="{614D93E5-5613-4061-8D12-39A15B06C38E}" srcOrd="3" destOrd="0" presId="urn:microsoft.com/office/officeart/2005/8/layout/list1"/>
    <dgm:cxn modelId="{1F1548DB-5D92-4679-AF28-FA952C6F9D2C}" type="presParOf" srcId="{EB9F86C5-ADE2-44B0-BDF1-FB90F7CD166B}" destId="{4EAC3F81-B46E-4DA0-8232-458582A40DBB}" srcOrd="4" destOrd="0" presId="urn:microsoft.com/office/officeart/2005/8/layout/list1"/>
    <dgm:cxn modelId="{AFA634E3-8ED4-4F20-BD30-254F9E5D1C83}" type="presParOf" srcId="{4EAC3F81-B46E-4DA0-8232-458582A40DBB}" destId="{330D69E9-60ED-4AC8-912C-7C4DC2BC8281}" srcOrd="0" destOrd="0" presId="urn:microsoft.com/office/officeart/2005/8/layout/list1"/>
    <dgm:cxn modelId="{1AC0DC50-AB81-4503-8078-811C4BE49945}" type="presParOf" srcId="{4EAC3F81-B46E-4DA0-8232-458582A40DBB}" destId="{5168AB66-2FEB-4600-8E76-ED6176C5F4F4}" srcOrd="1" destOrd="0" presId="urn:microsoft.com/office/officeart/2005/8/layout/list1"/>
    <dgm:cxn modelId="{48524DE8-2C33-47B9-9528-0126B5EE93F1}" type="presParOf" srcId="{EB9F86C5-ADE2-44B0-BDF1-FB90F7CD166B}" destId="{F8EDCE1F-38CE-4F80-BF78-BF32D231C2B9}" srcOrd="5" destOrd="0" presId="urn:microsoft.com/office/officeart/2005/8/layout/list1"/>
    <dgm:cxn modelId="{86ECFE71-9853-482E-BD07-EDDDE8DD55A0}" type="presParOf" srcId="{EB9F86C5-ADE2-44B0-BDF1-FB90F7CD166B}" destId="{D60E4774-B4ED-410C-B880-76DB023D0E4B}" srcOrd="6" destOrd="0" presId="urn:microsoft.com/office/officeart/2005/8/layout/list1"/>
    <dgm:cxn modelId="{064604BB-3B39-4CA4-AE89-D3E0AF04BF56}" type="presParOf" srcId="{EB9F86C5-ADE2-44B0-BDF1-FB90F7CD166B}" destId="{DD0DBB99-3580-4D58-9CE5-5A4E3B57163B}" srcOrd="7" destOrd="0" presId="urn:microsoft.com/office/officeart/2005/8/layout/list1"/>
    <dgm:cxn modelId="{0943B8D7-22A9-46E5-9851-B718A8348D65}" type="presParOf" srcId="{EB9F86C5-ADE2-44B0-BDF1-FB90F7CD166B}" destId="{6FDB3CB5-653A-472F-93C3-6137BF24D594}" srcOrd="8" destOrd="0" presId="urn:microsoft.com/office/officeart/2005/8/layout/list1"/>
    <dgm:cxn modelId="{F2FD9880-5F27-408E-8118-5E1172288C76}" type="presParOf" srcId="{6FDB3CB5-653A-472F-93C3-6137BF24D594}" destId="{F70207CE-656A-42D8-9EDA-DB97B0EEBF3E}" srcOrd="0" destOrd="0" presId="urn:microsoft.com/office/officeart/2005/8/layout/list1"/>
    <dgm:cxn modelId="{8560E3BB-6AC1-433F-AF49-9E4AEEDCEE90}" type="presParOf" srcId="{6FDB3CB5-653A-472F-93C3-6137BF24D594}" destId="{DF808B3D-92B2-4775-85C6-9E094994ED1D}" srcOrd="1" destOrd="0" presId="urn:microsoft.com/office/officeart/2005/8/layout/list1"/>
    <dgm:cxn modelId="{131E5557-FF31-46FB-A4FB-121946A80104}" type="presParOf" srcId="{EB9F86C5-ADE2-44B0-BDF1-FB90F7CD166B}" destId="{22D0ABCB-2E63-470A-8398-20BBADBDA15E}" srcOrd="9" destOrd="0" presId="urn:microsoft.com/office/officeart/2005/8/layout/list1"/>
    <dgm:cxn modelId="{B51D87F7-0DF2-4DF7-BBC1-3EE9B8FD2B58}" type="presParOf" srcId="{EB9F86C5-ADE2-44B0-BDF1-FB90F7CD166B}" destId="{31C2441E-FC3A-46E6-BCC7-AB724896BB3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CDB5F6-14AC-4613-AF61-CB3886CE9C67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5C1C9DDC-5790-4ADF-832C-8402132B6196}">
      <dgm:prSet phldrT="[Text]"/>
      <dgm:spPr/>
      <dgm:t>
        <a:bodyPr/>
        <a:lstStyle/>
        <a:p>
          <a:r>
            <a:rPr lang="en-US"/>
            <a:t>Create, enrich, maintain and publish multilingual controlled vocabularies, available online </a:t>
          </a:r>
          <a:r>
            <a:rPr lang="en-US" u="sng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on the EU Vocabularies website</a:t>
          </a:r>
          <a:r>
            <a:rPr lang="en-US"/>
            <a:t>​</a:t>
          </a:r>
          <a:endParaRPr lang="en-IE"/>
        </a:p>
      </dgm:t>
    </dgm:pt>
    <dgm:pt modelId="{B1C317D5-5BDC-4742-A657-1E09FC2A6758}" type="parTrans" cxnId="{451698B2-7258-4590-A4B2-67B170B57F21}">
      <dgm:prSet/>
      <dgm:spPr/>
      <dgm:t>
        <a:bodyPr/>
        <a:lstStyle/>
        <a:p>
          <a:endParaRPr lang="en-IE"/>
        </a:p>
      </dgm:t>
    </dgm:pt>
    <dgm:pt modelId="{6A5C908F-4E6E-47C6-8C07-A90FCF00C6BF}" type="sibTrans" cxnId="{451698B2-7258-4590-A4B2-67B170B57F21}">
      <dgm:prSet/>
      <dgm:spPr/>
      <dgm:t>
        <a:bodyPr/>
        <a:lstStyle/>
        <a:p>
          <a:endParaRPr lang="en-IE"/>
        </a:p>
      </dgm:t>
    </dgm:pt>
    <dgm:pt modelId="{9B0AE9C3-FFD5-4F9E-ABDB-CF2994319852}">
      <dgm:prSet phldrT="[Text]" custT="1"/>
      <dgm:spPr/>
      <dgm:t>
        <a:bodyPr/>
        <a:lstStyle/>
        <a:p>
          <a:pPr algn="l"/>
          <a:r>
            <a:rPr lang="en-US" sz="2000"/>
            <a:t>Provide services to all EU institutions in:</a:t>
          </a:r>
        </a:p>
      </dgm:t>
    </dgm:pt>
    <dgm:pt modelId="{C8B666B7-2E56-40D7-96A4-FA312DB27073}" type="parTrans" cxnId="{31A793B7-F018-4BE1-B8DC-9A9817CD13FC}">
      <dgm:prSet/>
      <dgm:spPr/>
      <dgm:t>
        <a:bodyPr/>
        <a:lstStyle/>
        <a:p>
          <a:endParaRPr lang="en-IE"/>
        </a:p>
      </dgm:t>
    </dgm:pt>
    <dgm:pt modelId="{22B570CC-44EF-4E20-ABAF-9DC003640475}" type="sibTrans" cxnId="{31A793B7-F018-4BE1-B8DC-9A9817CD13FC}">
      <dgm:prSet/>
      <dgm:spPr/>
      <dgm:t>
        <a:bodyPr/>
        <a:lstStyle/>
        <a:p>
          <a:endParaRPr lang="en-IE"/>
        </a:p>
      </dgm:t>
    </dgm:pt>
    <dgm:pt modelId="{B0224F15-10AB-4DF9-8D7F-3D2F6A25FA24}" type="pres">
      <dgm:prSet presAssocID="{A6CDB5F6-14AC-4613-AF61-CB3886CE9C67}" presName="linearFlow" presStyleCnt="0">
        <dgm:presLayoutVars>
          <dgm:dir/>
          <dgm:resizeHandles val="exact"/>
        </dgm:presLayoutVars>
      </dgm:prSet>
      <dgm:spPr/>
    </dgm:pt>
    <dgm:pt modelId="{6628D118-1766-44A6-AB33-BF14D0730801}" type="pres">
      <dgm:prSet presAssocID="{5C1C9DDC-5790-4ADF-832C-8402132B6196}" presName="composite" presStyleCnt="0"/>
      <dgm:spPr/>
    </dgm:pt>
    <dgm:pt modelId="{1BF2B415-C7D2-412B-B300-E7653A960B1A}" type="pres">
      <dgm:prSet presAssocID="{5C1C9DDC-5790-4ADF-832C-8402132B6196}" presName="imgShp" presStyleLbl="fgImgPlace1" presStyleIdx="0" presStyleCnt="2" custLinFactNeighborX="-68951" custLinFactNeighborY="734"/>
      <dgm:spPr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FCD46D18-85E0-447D-B4F4-8068152C14F2}" type="pres">
      <dgm:prSet presAssocID="{5C1C9DDC-5790-4ADF-832C-8402132B6196}" presName="txShp" presStyleLbl="node1" presStyleIdx="0" presStyleCnt="2" custScaleX="124091" custLinFactNeighborX="7345" custLinFactNeighborY="3302">
        <dgm:presLayoutVars>
          <dgm:bulletEnabled val="1"/>
        </dgm:presLayoutVars>
      </dgm:prSet>
      <dgm:spPr/>
    </dgm:pt>
    <dgm:pt modelId="{EDBB1420-E683-40F5-B0D6-2A140A9AA3E9}" type="pres">
      <dgm:prSet presAssocID="{6A5C908F-4E6E-47C6-8C07-A90FCF00C6BF}" presName="spacing" presStyleCnt="0"/>
      <dgm:spPr/>
    </dgm:pt>
    <dgm:pt modelId="{99BAB431-5993-4E5E-AE7C-EC6A2BB5A9C6}" type="pres">
      <dgm:prSet presAssocID="{9B0AE9C3-FFD5-4F9E-ABDB-CF2994319852}" presName="composite" presStyleCnt="0"/>
      <dgm:spPr/>
    </dgm:pt>
    <dgm:pt modelId="{8C75679D-D3B9-431B-9D16-7C7D23F9BE98}" type="pres">
      <dgm:prSet presAssocID="{9B0AE9C3-FFD5-4F9E-ABDB-CF2994319852}" presName="imgShp" presStyleLbl="fgImgPlace1" presStyleIdx="1" presStyleCnt="2" custLinFactNeighborX="-78527" custLinFactNeighborY="-4246"/>
      <dgm:spPr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outline"/>
        </a:ext>
      </dgm:extLst>
    </dgm:pt>
    <dgm:pt modelId="{20B5A93B-F042-4D71-A530-47601B6B9555}" type="pres">
      <dgm:prSet presAssocID="{9B0AE9C3-FFD5-4F9E-ABDB-CF2994319852}" presName="txShp" presStyleLbl="node1" presStyleIdx="1" presStyleCnt="2" custScaleX="124971" custLinFactNeighborX="6773" custLinFactNeighborY="-4467">
        <dgm:presLayoutVars>
          <dgm:bulletEnabled val="1"/>
        </dgm:presLayoutVars>
      </dgm:prSet>
      <dgm:spPr/>
    </dgm:pt>
  </dgm:ptLst>
  <dgm:cxnLst>
    <dgm:cxn modelId="{F61EC66A-5146-4554-86BA-5D46D11C4777}" type="presOf" srcId="{5C1C9DDC-5790-4ADF-832C-8402132B6196}" destId="{FCD46D18-85E0-447D-B4F4-8068152C14F2}" srcOrd="0" destOrd="0" presId="urn:microsoft.com/office/officeart/2005/8/layout/vList3"/>
    <dgm:cxn modelId="{51CB5A7E-A952-459D-B374-70FA444F8252}" type="presOf" srcId="{A6CDB5F6-14AC-4613-AF61-CB3886CE9C67}" destId="{B0224F15-10AB-4DF9-8D7F-3D2F6A25FA24}" srcOrd="0" destOrd="0" presId="urn:microsoft.com/office/officeart/2005/8/layout/vList3"/>
    <dgm:cxn modelId="{451698B2-7258-4590-A4B2-67B170B57F21}" srcId="{A6CDB5F6-14AC-4613-AF61-CB3886CE9C67}" destId="{5C1C9DDC-5790-4ADF-832C-8402132B6196}" srcOrd="0" destOrd="0" parTransId="{B1C317D5-5BDC-4742-A657-1E09FC2A6758}" sibTransId="{6A5C908F-4E6E-47C6-8C07-A90FCF00C6BF}"/>
    <dgm:cxn modelId="{31A793B7-F018-4BE1-B8DC-9A9817CD13FC}" srcId="{A6CDB5F6-14AC-4613-AF61-CB3886CE9C67}" destId="{9B0AE9C3-FFD5-4F9E-ABDB-CF2994319852}" srcOrd="1" destOrd="0" parTransId="{C8B666B7-2E56-40D7-96A4-FA312DB27073}" sibTransId="{22B570CC-44EF-4E20-ABAF-9DC003640475}"/>
    <dgm:cxn modelId="{44B773CB-49EA-49E6-A449-65BC990FF875}" type="presOf" srcId="{9B0AE9C3-FFD5-4F9E-ABDB-CF2994319852}" destId="{20B5A93B-F042-4D71-A530-47601B6B9555}" srcOrd="0" destOrd="0" presId="urn:microsoft.com/office/officeart/2005/8/layout/vList3"/>
    <dgm:cxn modelId="{14D0D7A3-0196-461E-99B8-76CCE7180AAB}" type="presParOf" srcId="{B0224F15-10AB-4DF9-8D7F-3D2F6A25FA24}" destId="{6628D118-1766-44A6-AB33-BF14D0730801}" srcOrd="0" destOrd="0" presId="urn:microsoft.com/office/officeart/2005/8/layout/vList3"/>
    <dgm:cxn modelId="{29B1DA91-FB25-4DD8-9448-F44F8E5E0540}" type="presParOf" srcId="{6628D118-1766-44A6-AB33-BF14D0730801}" destId="{1BF2B415-C7D2-412B-B300-E7653A960B1A}" srcOrd="0" destOrd="0" presId="urn:microsoft.com/office/officeart/2005/8/layout/vList3"/>
    <dgm:cxn modelId="{65807F93-A500-4D62-867B-9E5E1F0C772D}" type="presParOf" srcId="{6628D118-1766-44A6-AB33-BF14D0730801}" destId="{FCD46D18-85E0-447D-B4F4-8068152C14F2}" srcOrd="1" destOrd="0" presId="urn:microsoft.com/office/officeart/2005/8/layout/vList3"/>
    <dgm:cxn modelId="{430DAFDB-50D5-4C0B-AB1E-F6209B407C90}" type="presParOf" srcId="{B0224F15-10AB-4DF9-8D7F-3D2F6A25FA24}" destId="{EDBB1420-E683-40F5-B0D6-2A140A9AA3E9}" srcOrd="1" destOrd="0" presId="urn:microsoft.com/office/officeart/2005/8/layout/vList3"/>
    <dgm:cxn modelId="{D6954309-39D0-4D7B-AAFF-A51FB79B3FEB}" type="presParOf" srcId="{B0224F15-10AB-4DF9-8D7F-3D2F6A25FA24}" destId="{99BAB431-5993-4E5E-AE7C-EC6A2BB5A9C6}" srcOrd="2" destOrd="0" presId="urn:microsoft.com/office/officeart/2005/8/layout/vList3"/>
    <dgm:cxn modelId="{925F399B-F93C-4EB2-9257-31C6C4F76A82}" type="presParOf" srcId="{99BAB431-5993-4E5E-AE7C-EC6A2BB5A9C6}" destId="{8C75679D-D3B9-431B-9D16-7C7D23F9BE98}" srcOrd="0" destOrd="0" presId="urn:microsoft.com/office/officeart/2005/8/layout/vList3"/>
    <dgm:cxn modelId="{0D2DB07F-A011-4828-B8F0-C9C1A47AD90F}" type="presParOf" srcId="{99BAB431-5993-4E5E-AE7C-EC6A2BB5A9C6}" destId="{20B5A93B-F042-4D71-A530-47601B6B95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321E5B-25A0-42A0-AF01-9D815FC4DF76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1BD5BC6D-0CC6-440F-9E85-6684DD51E122}">
      <dgm:prSet phldrT="[Text]"/>
      <dgm:spPr/>
      <dgm:t>
        <a:bodyPr/>
        <a:lstStyle/>
        <a:p>
          <a:r>
            <a:rPr lang="en-IE"/>
            <a:t>Authority lists</a:t>
          </a:r>
        </a:p>
      </dgm:t>
    </dgm:pt>
    <dgm:pt modelId="{B4D44CE8-8F7C-4F3B-A3BB-8FDDB09D6BD5}" type="parTrans" cxnId="{2DB54184-6053-4CF1-8280-A87290D1216E}">
      <dgm:prSet/>
      <dgm:spPr/>
      <dgm:t>
        <a:bodyPr/>
        <a:lstStyle/>
        <a:p>
          <a:endParaRPr lang="en-IE"/>
        </a:p>
      </dgm:t>
    </dgm:pt>
    <dgm:pt modelId="{BAA44884-F8A6-4088-A4F0-89C19D6B3FD1}" type="sibTrans" cxnId="{2DB54184-6053-4CF1-8280-A87290D1216E}">
      <dgm:prSet/>
      <dgm:spPr/>
      <dgm:t>
        <a:bodyPr/>
        <a:lstStyle/>
        <a:p>
          <a:endParaRPr lang="en-IE"/>
        </a:p>
      </dgm:t>
    </dgm:pt>
    <dgm:pt modelId="{FB766D93-A6FD-4CBB-998A-D1E7B020554D}">
      <dgm:prSet phldrT="[Text]"/>
      <dgm:spPr/>
      <dgm:t>
        <a:bodyPr/>
        <a:lstStyle/>
        <a:p>
          <a:r>
            <a:rPr lang="en-IE"/>
            <a:t>Taxonomies</a:t>
          </a:r>
        </a:p>
      </dgm:t>
    </dgm:pt>
    <dgm:pt modelId="{E44B93B1-B452-4654-B8CA-1F4D3AC9B686}" type="parTrans" cxnId="{B99A768F-23B5-465C-856B-2140EA916A85}">
      <dgm:prSet/>
      <dgm:spPr/>
      <dgm:t>
        <a:bodyPr/>
        <a:lstStyle/>
        <a:p>
          <a:endParaRPr lang="en-IE"/>
        </a:p>
      </dgm:t>
    </dgm:pt>
    <dgm:pt modelId="{7936E17D-BFE0-4F4C-8ED5-0C2ADEB656D3}" type="sibTrans" cxnId="{B99A768F-23B5-465C-856B-2140EA916A85}">
      <dgm:prSet/>
      <dgm:spPr/>
      <dgm:t>
        <a:bodyPr/>
        <a:lstStyle/>
        <a:p>
          <a:endParaRPr lang="en-IE"/>
        </a:p>
      </dgm:t>
    </dgm:pt>
    <dgm:pt modelId="{8DCA21AE-5F13-4389-9F71-9CDDC6FA38AA}">
      <dgm:prSet phldrT="[Text]"/>
      <dgm:spPr/>
      <dgm:t>
        <a:bodyPr/>
        <a:lstStyle/>
        <a:p>
          <a:r>
            <a:rPr lang="en-IE"/>
            <a:t>Harmonised codes and labels used to support metadata exchange between EU institutions and beyond</a:t>
          </a:r>
        </a:p>
      </dgm:t>
    </dgm:pt>
    <dgm:pt modelId="{F1978444-1E67-4BE7-A40E-672D981E6BCE}" type="parTrans" cxnId="{2C69524C-D16C-41FE-ABD0-4632FB050139}">
      <dgm:prSet/>
      <dgm:spPr/>
      <dgm:t>
        <a:bodyPr/>
        <a:lstStyle/>
        <a:p>
          <a:endParaRPr lang="en-IE"/>
        </a:p>
      </dgm:t>
    </dgm:pt>
    <dgm:pt modelId="{855952C6-3D8E-4225-A555-60157476A2B1}" type="sibTrans" cxnId="{2C69524C-D16C-41FE-ABD0-4632FB050139}">
      <dgm:prSet/>
      <dgm:spPr/>
      <dgm:t>
        <a:bodyPr/>
        <a:lstStyle/>
        <a:p>
          <a:endParaRPr lang="en-IE"/>
        </a:p>
      </dgm:t>
    </dgm:pt>
    <dgm:pt modelId="{BF26D975-F8C7-4021-8E30-129B5A12AA0A}">
      <dgm:prSet phldrT="[Text]"/>
      <dgm:spPr/>
      <dgm:t>
        <a:bodyPr/>
        <a:lstStyle/>
        <a:p>
          <a:r>
            <a:rPr lang="en-IE" i="1"/>
            <a:t>Corporate bodies, Countries and territories, Currencies, Languages, Places</a:t>
          </a:r>
        </a:p>
      </dgm:t>
    </dgm:pt>
    <dgm:pt modelId="{E3E5BB0B-D5F3-4DD8-9E3B-BDD98B09895A}" type="parTrans" cxnId="{D854814E-BA84-4D37-9D61-83831FCB05ED}">
      <dgm:prSet/>
      <dgm:spPr/>
      <dgm:t>
        <a:bodyPr/>
        <a:lstStyle/>
        <a:p>
          <a:endParaRPr lang="en-IE"/>
        </a:p>
      </dgm:t>
    </dgm:pt>
    <dgm:pt modelId="{A0745D26-78D1-4E89-A910-D0891640FC24}" type="sibTrans" cxnId="{D854814E-BA84-4D37-9D61-83831FCB05ED}">
      <dgm:prSet/>
      <dgm:spPr/>
      <dgm:t>
        <a:bodyPr/>
        <a:lstStyle/>
        <a:p>
          <a:endParaRPr lang="en-IE"/>
        </a:p>
      </dgm:t>
    </dgm:pt>
    <dgm:pt modelId="{0FD031A8-C950-43B8-B3AF-8A844582BC6B}">
      <dgm:prSet phldrT="[Text]"/>
      <dgm:spPr/>
      <dgm:t>
        <a:bodyPr/>
        <a:lstStyle/>
        <a:p>
          <a:r>
            <a:rPr lang="en-IE" i="1" dirty="0"/>
            <a:t>Eurostat statistical classifications, European Learning Model taxonomies, </a:t>
          </a:r>
          <a:r>
            <a:rPr lang="en-IE" i="1" dirty="0" err="1"/>
            <a:t>EuroSciVoc</a:t>
          </a:r>
          <a:r>
            <a:rPr lang="en-IE" i="1" dirty="0"/>
            <a:t>, AI Taxonomy</a:t>
          </a:r>
        </a:p>
      </dgm:t>
    </dgm:pt>
    <dgm:pt modelId="{47F31D45-80D9-4E9E-9E83-57DD4CCBD75A}" type="parTrans" cxnId="{3DB4B07F-D974-495D-9540-5B6A793D86F4}">
      <dgm:prSet/>
      <dgm:spPr/>
      <dgm:t>
        <a:bodyPr/>
        <a:lstStyle/>
        <a:p>
          <a:endParaRPr lang="en-IE"/>
        </a:p>
      </dgm:t>
    </dgm:pt>
    <dgm:pt modelId="{A2D83EDA-C535-40A4-A864-FC7656969E30}" type="sibTrans" cxnId="{3DB4B07F-D974-495D-9540-5B6A793D86F4}">
      <dgm:prSet/>
      <dgm:spPr/>
      <dgm:t>
        <a:bodyPr/>
        <a:lstStyle/>
        <a:p>
          <a:endParaRPr lang="en-IE"/>
        </a:p>
      </dgm:t>
    </dgm:pt>
    <dgm:pt modelId="{E8608DB6-E5DC-41E5-8C0D-04ECA247F3BB}">
      <dgm:prSet phldrT="[Text]"/>
      <dgm:spPr/>
      <dgm:t>
        <a:bodyPr/>
        <a:lstStyle/>
        <a:p>
          <a:r>
            <a:rPr lang="en-IE" i="1" err="1"/>
            <a:t>EuroVoc</a:t>
          </a:r>
          <a:r>
            <a:rPr lang="en-IE" i="1"/>
            <a:t>, Digital Europa Thesaurus, DE-BIAS Vocabulary</a:t>
          </a:r>
        </a:p>
      </dgm:t>
    </dgm:pt>
    <dgm:pt modelId="{3430B08F-50B6-4EA0-9F43-7219790D790F}" type="parTrans" cxnId="{57BB0B20-39D3-4999-A45D-0593269BEAD8}">
      <dgm:prSet/>
      <dgm:spPr/>
      <dgm:t>
        <a:bodyPr/>
        <a:lstStyle/>
        <a:p>
          <a:endParaRPr lang="en-IE"/>
        </a:p>
      </dgm:t>
    </dgm:pt>
    <dgm:pt modelId="{621B6954-F972-4710-9CC8-54CF58A1B5F0}" type="sibTrans" cxnId="{57BB0B20-39D3-4999-A45D-0593269BEAD8}">
      <dgm:prSet/>
      <dgm:spPr/>
      <dgm:t>
        <a:bodyPr/>
        <a:lstStyle/>
        <a:p>
          <a:endParaRPr lang="en-IE"/>
        </a:p>
      </dgm:t>
    </dgm:pt>
    <dgm:pt modelId="{D2472EF9-2058-4347-86E6-CDBBFDC5C389}">
      <dgm:prSet phldrT="[Text]"/>
      <dgm:spPr/>
      <dgm:t>
        <a:bodyPr/>
        <a:lstStyle/>
        <a:p>
          <a:r>
            <a:rPr lang="en-IE" i="0"/>
            <a:t>Ontologies</a:t>
          </a:r>
        </a:p>
      </dgm:t>
    </dgm:pt>
    <dgm:pt modelId="{324E30AE-F654-448B-8AE0-FEBB0409CECA}" type="parTrans" cxnId="{0BE7C938-EAD2-4A31-84C8-3A782AEEA121}">
      <dgm:prSet/>
      <dgm:spPr/>
      <dgm:t>
        <a:bodyPr/>
        <a:lstStyle/>
        <a:p>
          <a:endParaRPr lang="en-IE"/>
        </a:p>
      </dgm:t>
    </dgm:pt>
    <dgm:pt modelId="{D88BEE53-F894-4AE6-94A9-8B54CF7709C0}" type="sibTrans" cxnId="{0BE7C938-EAD2-4A31-84C8-3A782AEEA121}">
      <dgm:prSet/>
      <dgm:spPr/>
      <dgm:t>
        <a:bodyPr/>
        <a:lstStyle/>
        <a:p>
          <a:endParaRPr lang="en-IE"/>
        </a:p>
      </dgm:t>
    </dgm:pt>
    <dgm:pt modelId="{E75DAE09-898E-43BE-9ED4-539DAE112B66}">
      <dgm:prSet phldrT="[Text]"/>
      <dgm:spPr/>
      <dgm:t>
        <a:bodyPr/>
        <a:lstStyle/>
        <a:p>
          <a:r>
            <a:rPr lang="en-IE" i="1"/>
            <a:t>ELI ontology, ERA Vocabulary, AKN4EU schema, DE-BIAS ontology, eProcurement ontology</a:t>
          </a:r>
        </a:p>
      </dgm:t>
    </dgm:pt>
    <dgm:pt modelId="{46F71C99-85DC-4A8B-A22C-C1F444EABF68}" type="parTrans" cxnId="{CEC40772-F70C-4DB9-A41A-3634F868CFB0}">
      <dgm:prSet/>
      <dgm:spPr/>
      <dgm:t>
        <a:bodyPr/>
        <a:lstStyle/>
        <a:p>
          <a:endParaRPr lang="en-IE"/>
        </a:p>
      </dgm:t>
    </dgm:pt>
    <dgm:pt modelId="{DC318A96-D091-452A-BFB0-48C506137D2C}" type="sibTrans" cxnId="{CEC40772-F70C-4DB9-A41A-3634F868CFB0}">
      <dgm:prSet/>
      <dgm:spPr/>
      <dgm:t>
        <a:bodyPr/>
        <a:lstStyle/>
        <a:p>
          <a:endParaRPr lang="en-IE"/>
        </a:p>
      </dgm:t>
    </dgm:pt>
    <dgm:pt modelId="{6F6FB58D-F21B-41EB-A60C-5F87AC1795E1}">
      <dgm:prSet phldrT="[Text]"/>
      <dgm:spPr/>
      <dgm:t>
        <a:bodyPr/>
        <a:lstStyle/>
        <a:p>
          <a:r>
            <a:rPr lang="en-IE"/>
            <a:t>Thesauri</a:t>
          </a:r>
        </a:p>
      </dgm:t>
    </dgm:pt>
    <dgm:pt modelId="{0E5117DD-8B2F-414A-A930-801BB72DAFEF}" type="sibTrans" cxnId="{52DDEE45-A464-4AC4-82A4-BD42E0D50D30}">
      <dgm:prSet/>
      <dgm:spPr/>
      <dgm:t>
        <a:bodyPr/>
        <a:lstStyle/>
        <a:p>
          <a:endParaRPr lang="en-IE"/>
        </a:p>
      </dgm:t>
    </dgm:pt>
    <dgm:pt modelId="{2DB7C894-7F10-4877-A9ED-4BFBFDC40E9E}" type="parTrans" cxnId="{52DDEE45-A464-4AC4-82A4-BD42E0D50D30}">
      <dgm:prSet/>
      <dgm:spPr/>
      <dgm:t>
        <a:bodyPr/>
        <a:lstStyle/>
        <a:p>
          <a:endParaRPr lang="en-IE"/>
        </a:p>
      </dgm:t>
    </dgm:pt>
    <dgm:pt modelId="{60D225FB-B2C4-455C-AA0F-991859092051}">
      <dgm:prSet phldrT="[Text]"/>
      <dgm:spPr/>
      <dgm:t>
        <a:bodyPr/>
        <a:lstStyle/>
        <a:p>
          <a:r>
            <a:rPr lang="en-IE" i="0"/>
            <a:t>Application profiles</a:t>
          </a:r>
        </a:p>
      </dgm:t>
    </dgm:pt>
    <dgm:pt modelId="{50D25BBD-CC20-4A4F-942F-C39FFD61E849}" type="parTrans" cxnId="{A1459852-83C2-47F1-AA91-AA27E1D53E0F}">
      <dgm:prSet/>
      <dgm:spPr/>
      <dgm:t>
        <a:bodyPr/>
        <a:lstStyle/>
        <a:p>
          <a:endParaRPr lang="en-IE"/>
        </a:p>
      </dgm:t>
    </dgm:pt>
    <dgm:pt modelId="{8E4A3DA9-18A5-4714-9855-E87D500953E8}" type="sibTrans" cxnId="{A1459852-83C2-47F1-AA91-AA27E1D53E0F}">
      <dgm:prSet/>
      <dgm:spPr/>
      <dgm:t>
        <a:bodyPr/>
        <a:lstStyle/>
        <a:p>
          <a:endParaRPr lang="en-IE"/>
        </a:p>
      </dgm:t>
    </dgm:pt>
    <dgm:pt modelId="{F7B0AB40-F203-48A8-B8E7-3F6B59BF8EAA}">
      <dgm:prSet phldrT="[Text]"/>
      <dgm:spPr/>
      <dgm:t>
        <a:bodyPr/>
        <a:lstStyle/>
        <a:p>
          <a:r>
            <a:rPr lang="en-IE" i="1"/>
            <a:t>DCAT-AP and its specifications: Mobility DCAT-AP, Health DCAT-AP</a:t>
          </a:r>
        </a:p>
      </dgm:t>
    </dgm:pt>
    <dgm:pt modelId="{ECA1A5FF-094B-4A50-BA2C-7F2F4CA22F01}" type="parTrans" cxnId="{B094074B-93B0-4B19-AD82-83FE06D6449A}">
      <dgm:prSet/>
      <dgm:spPr/>
      <dgm:t>
        <a:bodyPr/>
        <a:lstStyle/>
        <a:p>
          <a:endParaRPr lang="en-IE"/>
        </a:p>
      </dgm:t>
    </dgm:pt>
    <dgm:pt modelId="{8D70E1A5-AC23-49C3-A635-DD5B9E91CFFE}" type="sibTrans" cxnId="{B094074B-93B0-4B19-AD82-83FE06D6449A}">
      <dgm:prSet/>
      <dgm:spPr/>
      <dgm:t>
        <a:bodyPr/>
        <a:lstStyle/>
        <a:p>
          <a:endParaRPr lang="en-IE"/>
        </a:p>
      </dgm:t>
    </dgm:pt>
    <dgm:pt modelId="{D08E58A5-B5F2-4729-A9AF-6463F8F0A0F3}" type="pres">
      <dgm:prSet presAssocID="{05321E5B-25A0-42A0-AF01-9D815FC4DF76}" presName="linear" presStyleCnt="0">
        <dgm:presLayoutVars>
          <dgm:dir/>
          <dgm:animLvl val="lvl"/>
          <dgm:resizeHandles val="exact"/>
        </dgm:presLayoutVars>
      </dgm:prSet>
      <dgm:spPr/>
    </dgm:pt>
    <dgm:pt modelId="{38DDF083-1590-45F9-9D90-61BADD062653}" type="pres">
      <dgm:prSet presAssocID="{1BD5BC6D-0CC6-440F-9E85-6684DD51E122}" presName="parentLin" presStyleCnt="0"/>
      <dgm:spPr/>
    </dgm:pt>
    <dgm:pt modelId="{B6EBB42A-954E-42D7-9756-0161E9419E97}" type="pres">
      <dgm:prSet presAssocID="{1BD5BC6D-0CC6-440F-9E85-6684DD51E122}" presName="parentLeftMargin" presStyleLbl="node1" presStyleIdx="0" presStyleCnt="5"/>
      <dgm:spPr/>
    </dgm:pt>
    <dgm:pt modelId="{9D7BB6A8-BD48-490C-A0FF-F7115271CA1B}" type="pres">
      <dgm:prSet presAssocID="{1BD5BC6D-0CC6-440F-9E85-6684DD51E12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FBF70E5-AD87-4176-B61F-D908350A4A24}" type="pres">
      <dgm:prSet presAssocID="{1BD5BC6D-0CC6-440F-9E85-6684DD51E122}" presName="negativeSpace" presStyleCnt="0"/>
      <dgm:spPr/>
    </dgm:pt>
    <dgm:pt modelId="{BFA79265-7A50-4D2D-87EF-DAE2A36BACBD}" type="pres">
      <dgm:prSet presAssocID="{1BD5BC6D-0CC6-440F-9E85-6684DD51E122}" presName="childText" presStyleLbl="conFgAcc1" presStyleIdx="0" presStyleCnt="5">
        <dgm:presLayoutVars>
          <dgm:bulletEnabled val="1"/>
        </dgm:presLayoutVars>
      </dgm:prSet>
      <dgm:spPr/>
    </dgm:pt>
    <dgm:pt modelId="{74D1D0C7-2B9F-4A03-8EB7-282AAF5EFBD2}" type="pres">
      <dgm:prSet presAssocID="{BAA44884-F8A6-4088-A4F0-89C19D6B3FD1}" presName="spaceBetweenRectangles" presStyleCnt="0"/>
      <dgm:spPr/>
    </dgm:pt>
    <dgm:pt modelId="{93631A07-5A2A-46BF-B92F-564B77BF4FDE}" type="pres">
      <dgm:prSet presAssocID="{FB766D93-A6FD-4CBB-998A-D1E7B020554D}" presName="parentLin" presStyleCnt="0"/>
      <dgm:spPr/>
    </dgm:pt>
    <dgm:pt modelId="{1B2A75F6-1F9C-4F5D-B3A4-67A44DE51175}" type="pres">
      <dgm:prSet presAssocID="{FB766D93-A6FD-4CBB-998A-D1E7B020554D}" presName="parentLeftMargin" presStyleLbl="node1" presStyleIdx="0" presStyleCnt="5"/>
      <dgm:spPr/>
    </dgm:pt>
    <dgm:pt modelId="{BC131C01-5AE2-4978-8D03-FE4740FD60E0}" type="pres">
      <dgm:prSet presAssocID="{FB766D93-A6FD-4CBB-998A-D1E7B020554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E07FCE9-06AE-45EC-AE9E-67DB68586C6D}" type="pres">
      <dgm:prSet presAssocID="{FB766D93-A6FD-4CBB-998A-D1E7B020554D}" presName="negativeSpace" presStyleCnt="0"/>
      <dgm:spPr/>
    </dgm:pt>
    <dgm:pt modelId="{3335D136-FBED-40DD-BC48-F359DBAEF593}" type="pres">
      <dgm:prSet presAssocID="{FB766D93-A6FD-4CBB-998A-D1E7B020554D}" presName="childText" presStyleLbl="conFgAcc1" presStyleIdx="1" presStyleCnt="5">
        <dgm:presLayoutVars>
          <dgm:bulletEnabled val="1"/>
        </dgm:presLayoutVars>
      </dgm:prSet>
      <dgm:spPr/>
    </dgm:pt>
    <dgm:pt modelId="{3CDDDEEA-E971-4C0C-B62B-F34529D84777}" type="pres">
      <dgm:prSet presAssocID="{7936E17D-BFE0-4F4C-8ED5-0C2ADEB656D3}" presName="spaceBetweenRectangles" presStyleCnt="0"/>
      <dgm:spPr/>
    </dgm:pt>
    <dgm:pt modelId="{C82CDCD3-B977-4548-80D0-BF47BD29721E}" type="pres">
      <dgm:prSet presAssocID="{6F6FB58D-F21B-41EB-A60C-5F87AC1795E1}" presName="parentLin" presStyleCnt="0"/>
      <dgm:spPr/>
    </dgm:pt>
    <dgm:pt modelId="{81213AE8-CF68-4ADB-B3E9-E1A89EBB4DEC}" type="pres">
      <dgm:prSet presAssocID="{6F6FB58D-F21B-41EB-A60C-5F87AC1795E1}" presName="parentLeftMargin" presStyleLbl="node1" presStyleIdx="1" presStyleCnt="5"/>
      <dgm:spPr/>
    </dgm:pt>
    <dgm:pt modelId="{503FA578-90BE-4CA6-8B82-18A4BEB66C8F}" type="pres">
      <dgm:prSet presAssocID="{6F6FB58D-F21B-41EB-A60C-5F87AC1795E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4451C4F-D2B7-44AE-B4D3-B554B56AEEEF}" type="pres">
      <dgm:prSet presAssocID="{6F6FB58D-F21B-41EB-A60C-5F87AC1795E1}" presName="negativeSpace" presStyleCnt="0"/>
      <dgm:spPr/>
    </dgm:pt>
    <dgm:pt modelId="{FF90B823-4B2B-437F-AFF2-3D02733479D6}" type="pres">
      <dgm:prSet presAssocID="{6F6FB58D-F21B-41EB-A60C-5F87AC1795E1}" presName="childText" presStyleLbl="conFgAcc1" presStyleIdx="2" presStyleCnt="5">
        <dgm:presLayoutVars>
          <dgm:bulletEnabled val="1"/>
        </dgm:presLayoutVars>
      </dgm:prSet>
      <dgm:spPr/>
    </dgm:pt>
    <dgm:pt modelId="{0F997071-CB88-495C-AAC9-DB6D7495E68E}" type="pres">
      <dgm:prSet presAssocID="{0E5117DD-8B2F-414A-A930-801BB72DAFEF}" presName="spaceBetweenRectangles" presStyleCnt="0"/>
      <dgm:spPr/>
    </dgm:pt>
    <dgm:pt modelId="{1F796AC1-27BA-4E64-9C66-AB12BDB4FCFA}" type="pres">
      <dgm:prSet presAssocID="{D2472EF9-2058-4347-86E6-CDBBFDC5C389}" presName="parentLin" presStyleCnt="0"/>
      <dgm:spPr/>
    </dgm:pt>
    <dgm:pt modelId="{2285DAC9-8B8B-43F6-AA02-E9FAD75A91D3}" type="pres">
      <dgm:prSet presAssocID="{D2472EF9-2058-4347-86E6-CDBBFDC5C389}" presName="parentLeftMargin" presStyleLbl="node1" presStyleIdx="2" presStyleCnt="5"/>
      <dgm:spPr/>
    </dgm:pt>
    <dgm:pt modelId="{80FC1CEB-FE9A-4437-AFB6-D965CF159905}" type="pres">
      <dgm:prSet presAssocID="{D2472EF9-2058-4347-86E6-CDBBFDC5C38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782C3C5-E330-42FD-8BBA-4E9593A942FF}" type="pres">
      <dgm:prSet presAssocID="{D2472EF9-2058-4347-86E6-CDBBFDC5C389}" presName="negativeSpace" presStyleCnt="0"/>
      <dgm:spPr/>
    </dgm:pt>
    <dgm:pt modelId="{877C5560-82AB-4D6E-B08F-1F2BE4E6FF88}" type="pres">
      <dgm:prSet presAssocID="{D2472EF9-2058-4347-86E6-CDBBFDC5C389}" presName="childText" presStyleLbl="conFgAcc1" presStyleIdx="3" presStyleCnt="5">
        <dgm:presLayoutVars>
          <dgm:bulletEnabled val="1"/>
        </dgm:presLayoutVars>
      </dgm:prSet>
      <dgm:spPr/>
    </dgm:pt>
    <dgm:pt modelId="{BDBEA69F-3FC8-497C-880B-CFDF49B19F13}" type="pres">
      <dgm:prSet presAssocID="{D88BEE53-F894-4AE6-94A9-8B54CF7709C0}" presName="spaceBetweenRectangles" presStyleCnt="0"/>
      <dgm:spPr/>
    </dgm:pt>
    <dgm:pt modelId="{F3FE1F12-AEDA-4D3E-8775-F66ACE787CDE}" type="pres">
      <dgm:prSet presAssocID="{60D225FB-B2C4-455C-AA0F-991859092051}" presName="parentLin" presStyleCnt="0"/>
      <dgm:spPr/>
    </dgm:pt>
    <dgm:pt modelId="{F2822958-26A4-4973-BAC9-DA67F6889DE1}" type="pres">
      <dgm:prSet presAssocID="{60D225FB-B2C4-455C-AA0F-991859092051}" presName="parentLeftMargin" presStyleLbl="node1" presStyleIdx="3" presStyleCnt="5"/>
      <dgm:spPr/>
    </dgm:pt>
    <dgm:pt modelId="{264FC518-EEC0-4351-9212-DBF5613F24C6}" type="pres">
      <dgm:prSet presAssocID="{60D225FB-B2C4-455C-AA0F-99185909205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085764F-9C7F-4C2A-84E4-360F6ACD9C73}" type="pres">
      <dgm:prSet presAssocID="{60D225FB-B2C4-455C-AA0F-991859092051}" presName="negativeSpace" presStyleCnt="0"/>
      <dgm:spPr/>
    </dgm:pt>
    <dgm:pt modelId="{BA0B7218-641D-44CC-B0C2-6C4823396362}" type="pres">
      <dgm:prSet presAssocID="{60D225FB-B2C4-455C-AA0F-99185909205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59B101F-648A-420B-B424-2583F6FF9D61}" type="presOf" srcId="{60D225FB-B2C4-455C-AA0F-991859092051}" destId="{F2822958-26A4-4973-BAC9-DA67F6889DE1}" srcOrd="0" destOrd="0" presId="urn:microsoft.com/office/officeart/2005/8/layout/list1"/>
    <dgm:cxn modelId="{57BB0B20-39D3-4999-A45D-0593269BEAD8}" srcId="{6F6FB58D-F21B-41EB-A60C-5F87AC1795E1}" destId="{E8608DB6-E5DC-41E5-8C0D-04ECA247F3BB}" srcOrd="0" destOrd="0" parTransId="{3430B08F-50B6-4EA0-9F43-7219790D790F}" sibTransId="{621B6954-F972-4710-9CC8-54CF58A1B5F0}"/>
    <dgm:cxn modelId="{05E9BE21-4B2D-4A9A-80BD-29D4988F2E21}" type="presOf" srcId="{BF26D975-F8C7-4021-8E30-129B5A12AA0A}" destId="{BFA79265-7A50-4D2D-87EF-DAE2A36BACBD}" srcOrd="0" destOrd="1" presId="urn:microsoft.com/office/officeart/2005/8/layout/list1"/>
    <dgm:cxn modelId="{B190112F-5269-4CF3-B772-FE869E3AB8D1}" type="presOf" srcId="{D2472EF9-2058-4347-86E6-CDBBFDC5C389}" destId="{2285DAC9-8B8B-43F6-AA02-E9FAD75A91D3}" srcOrd="0" destOrd="0" presId="urn:microsoft.com/office/officeart/2005/8/layout/list1"/>
    <dgm:cxn modelId="{FB62F635-04C2-40D4-886D-CFA2F0A71277}" type="presOf" srcId="{6F6FB58D-F21B-41EB-A60C-5F87AC1795E1}" destId="{503FA578-90BE-4CA6-8B82-18A4BEB66C8F}" srcOrd="1" destOrd="0" presId="urn:microsoft.com/office/officeart/2005/8/layout/list1"/>
    <dgm:cxn modelId="{40E7B936-9EBB-4D62-A657-7EF225154F82}" type="presOf" srcId="{D2472EF9-2058-4347-86E6-CDBBFDC5C389}" destId="{80FC1CEB-FE9A-4437-AFB6-D965CF159905}" srcOrd="1" destOrd="0" presId="urn:microsoft.com/office/officeart/2005/8/layout/list1"/>
    <dgm:cxn modelId="{9267E136-BA85-4F5B-A075-5EAAE38F4E8D}" type="presOf" srcId="{E75DAE09-898E-43BE-9ED4-539DAE112B66}" destId="{877C5560-82AB-4D6E-B08F-1F2BE4E6FF88}" srcOrd="0" destOrd="0" presId="urn:microsoft.com/office/officeart/2005/8/layout/list1"/>
    <dgm:cxn modelId="{0BE7C938-EAD2-4A31-84C8-3A782AEEA121}" srcId="{05321E5B-25A0-42A0-AF01-9D815FC4DF76}" destId="{D2472EF9-2058-4347-86E6-CDBBFDC5C389}" srcOrd="3" destOrd="0" parTransId="{324E30AE-F654-448B-8AE0-FEBB0409CECA}" sibTransId="{D88BEE53-F894-4AE6-94A9-8B54CF7709C0}"/>
    <dgm:cxn modelId="{0481315F-0F0C-4719-B589-6479A4605823}" type="presOf" srcId="{0FD031A8-C950-43B8-B3AF-8A844582BC6B}" destId="{3335D136-FBED-40DD-BC48-F359DBAEF593}" srcOrd="0" destOrd="0" presId="urn:microsoft.com/office/officeart/2005/8/layout/list1"/>
    <dgm:cxn modelId="{52DDEE45-A464-4AC4-82A4-BD42E0D50D30}" srcId="{05321E5B-25A0-42A0-AF01-9D815FC4DF76}" destId="{6F6FB58D-F21B-41EB-A60C-5F87AC1795E1}" srcOrd="2" destOrd="0" parTransId="{2DB7C894-7F10-4877-A9ED-4BFBFDC40E9E}" sibTransId="{0E5117DD-8B2F-414A-A930-801BB72DAFEF}"/>
    <dgm:cxn modelId="{E0E88B68-744B-4B00-A45D-6EEEDF920A11}" type="presOf" srcId="{60D225FB-B2C4-455C-AA0F-991859092051}" destId="{264FC518-EEC0-4351-9212-DBF5613F24C6}" srcOrd="1" destOrd="0" presId="urn:microsoft.com/office/officeart/2005/8/layout/list1"/>
    <dgm:cxn modelId="{B094074B-93B0-4B19-AD82-83FE06D6449A}" srcId="{60D225FB-B2C4-455C-AA0F-991859092051}" destId="{F7B0AB40-F203-48A8-B8E7-3F6B59BF8EAA}" srcOrd="0" destOrd="0" parTransId="{ECA1A5FF-094B-4A50-BA2C-7F2F4CA22F01}" sibTransId="{8D70E1A5-AC23-49C3-A635-DD5B9E91CFFE}"/>
    <dgm:cxn modelId="{2C69524C-D16C-41FE-ABD0-4632FB050139}" srcId="{1BD5BC6D-0CC6-440F-9E85-6684DD51E122}" destId="{8DCA21AE-5F13-4389-9F71-9CDDC6FA38AA}" srcOrd="0" destOrd="0" parTransId="{F1978444-1E67-4BE7-A40E-672D981E6BCE}" sibTransId="{855952C6-3D8E-4225-A555-60157476A2B1}"/>
    <dgm:cxn modelId="{D854814E-BA84-4D37-9D61-83831FCB05ED}" srcId="{1BD5BC6D-0CC6-440F-9E85-6684DD51E122}" destId="{BF26D975-F8C7-4021-8E30-129B5A12AA0A}" srcOrd="1" destOrd="0" parTransId="{E3E5BB0B-D5F3-4DD8-9E3B-BDD98B09895A}" sibTransId="{A0745D26-78D1-4E89-A910-D0891640FC24}"/>
    <dgm:cxn modelId="{CEC40772-F70C-4DB9-A41A-3634F868CFB0}" srcId="{D2472EF9-2058-4347-86E6-CDBBFDC5C389}" destId="{E75DAE09-898E-43BE-9ED4-539DAE112B66}" srcOrd="0" destOrd="0" parTransId="{46F71C99-85DC-4A8B-A22C-C1F444EABF68}" sibTransId="{DC318A96-D091-452A-BFB0-48C506137D2C}"/>
    <dgm:cxn modelId="{A1459852-83C2-47F1-AA91-AA27E1D53E0F}" srcId="{05321E5B-25A0-42A0-AF01-9D815FC4DF76}" destId="{60D225FB-B2C4-455C-AA0F-991859092051}" srcOrd="4" destOrd="0" parTransId="{50D25BBD-CC20-4A4F-942F-C39FFD61E849}" sibTransId="{8E4A3DA9-18A5-4714-9855-E87D500953E8}"/>
    <dgm:cxn modelId="{55ABCE7E-D52C-4880-A6EF-941443978CEE}" type="presOf" srcId="{1BD5BC6D-0CC6-440F-9E85-6684DD51E122}" destId="{B6EBB42A-954E-42D7-9756-0161E9419E97}" srcOrd="0" destOrd="0" presId="urn:microsoft.com/office/officeart/2005/8/layout/list1"/>
    <dgm:cxn modelId="{3DB4B07F-D974-495D-9540-5B6A793D86F4}" srcId="{FB766D93-A6FD-4CBB-998A-D1E7B020554D}" destId="{0FD031A8-C950-43B8-B3AF-8A844582BC6B}" srcOrd="0" destOrd="0" parTransId="{47F31D45-80D9-4E9E-9E83-57DD4CCBD75A}" sibTransId="{A2D83EDA-C535-40A4-A864-FC7656969E30}"/>
    <dgm:cxn modelId="{2DB54184-6053-4CF1-8280-A87290D1216E}" srcId="{05321E5B-25A0-42A0-AF01-9D815FC4DF76}" destId="{1BD5BC6D-0CC6-440F-9E85-6684DD51E122}" srcOrd="0" destOrd="0" parTransId="{B4D44CE8-8F7C-4F3B-A3BB-8FDDB09D6BD5}" sibTransId="{BAA44884-F8A6-4088-A4F0-89C19D6B3FD1}"/>
    <dgm:cxn modelId="{37812E89-4506-417F-9EA4-33C3D76DAA40}" type="presOf" srcId="{F7B0AB40-F203-48A8-B8E7-3F6B59BF8EAA}" destId="{BA0B7218-641D-44CC-B0C2-6C4823396362}" srcOrd="0" destOrd="0" presId="urn:microsoft.com/office/officeart/2005/8/layout/list1"/>
    <dgm:cxn modelId="{EC144789-F869-400D-AA99-3D013DD2D29E}" type="presOf" srcId="{FB766D93-A6FD-4CBB-998A-D1E7B020554D}" destId="{BC131C01-5AE2-4978-8D03-FE4740FD60E0}" srcOrd="1" destOrd="0" presId="urn:microsoft.com/office/officeart/2005/8/layout/list1"/>
    <dgm:cxn modelId="{1C007D8C-9ECF-4870-B91B-996EE1084EEB}" type="presOf" srcId="{FB766D93-A6FD-4CBB-998A-D1E7B020554D}" destId="{1B2A75F6-1F9C-4F5D-B3A4-67A44DE51175}" srcOrd="0" destOrd="0" presId="urn:microsoft.com/office/officeart/2005/8/layout/list1"/>
    <dgm:cxn modelId="{B99A768F-23B5-465C-856B-2140EA916A85}" srcId="{05321E5B-25A0-42A0-AF01-9D815FC4DF76}" destId="{FB766D93-A6FD-4CBB-998A-D1E7B020554D}" srcOrd="1" destOrd="0" parTransId="{E44B93B1-B452-4654-B8CA-1F4D3AC9B686}" sibTransId="{7936E17D-BFE0-4F4C-8ED5-0C2ADEB656D3}"/>
    <dgm:cxn modelId="{4558B3AB-AB92-47C5-9E98-ECD4C15743BD}" type="presOf" srcId="{8DCA21AE-5F13-4389-9F71-9CDDC6FA38AA}" destId="{BFA79265-7A50-4D2D-87EF-DAE2A36BACBD}" srcOrd="0" destOrd="0" presId="urn:microsoft.com/office/officeart/2005/8/layout/list1"/>
    <dgm:cxn modelId="{AFD9BDB2-DB66-4AA4-8A1F-D5B39EBFE9C6}" type="presOf" srcId="{05321E5B-25A0-42A0-AF01-9D815FC4DF76}" destId="{D08E58A5-B5F2-4729-A9AF-6463F8F0A0F3}" srcOrd="0" destOrd="0" presId="urn:microsoft.com/office/officeart/2005/8/layout/list1"/>
    <dgm:cxn modelId="{EFE25EF2-11A3-4E10-9FEC-C5687DCDCEB3}" type="presOf" srcId="{6F6FB58D-F21B-41EB-A60C-5F87AC1795E1}" destId="{81213AE8-CF68-4ADB-B3E9-E1A89EBB4DEC}" srcOrd="0" destOrd="0" presId="urn:microsoft.com/office/officeart/2005/8/layout/list1"/>
    <dgm:cxn modelId="{441BF4FB-D231-49F0-A844-6EC7E0012930}" type="presOf" srcId="{1BD5BC6D-0CC6-440F-9E85-6684DD51E122}" destId="{9D7BB6A8-BD48-490C-A0FF-F7115271CA1B}" srcOrd="1" destOrd="0" presId="urn:microsoft.com/office/officeart/2005/8/layout/list1"/>
    <dgm:cxn modelId="{FABFCBFC-5218-42C5-90FE-639CCBF09E92}" type="presOf" srcId="{E8608DB6-E5DC-41E5-8C0D-04ECA247F3BB}" destId="{FF90B823-4B2B-437F-AFF2-3D02733479D6}" srcOrd="0" destOrd="0" presId="urn:microsoft.com/office/officeart/2005/8/layout/list1"/>
    <dgm:cxn modelId="{B0A2F8CF-7CA0-435B-9055-D455BFF3FE15}" type="presParOf" srcId="{D08E58A5-B5F2-4729-A9AF-6463F8F0A0F3}" destId="{38DDF083-1590-45F9-9D90-61BADD062653}" srcOrd="0" destOrd="0" presId="urn:microsoft.com/office/officeart/2005/8/layout/list1"/>
    <dgm:cxn modelId="{36E2BB92-560D-46A3-8F15-EDD89689E52A}" type="presParOf" srcId="{38DDF083-1590-45F9-9D90-61BADD062653}" destId="{B6EBB42A-954E-42D7-9756-0161E9419E97}" srcOrd="0" destOrd="0" presId="urn:microsoft.com/office/officeart/2005/8/layout/list1"/>
    <dgm:cxn modelId="{2EED0B62-39A2-4228-B486-94D78E470F35}" type="presParOf" srcId="{38DDF083-1590-45F9-9D90-61BADD062653}" destId="{9D7BB6A8-BD48-490C-A0FF-F7115271CA1B}" srcOrd="1" destOrd="0" presId="urn:microsoft.com/office/officeart/2005/8/layout/list1"/>
    <dgm:cxn modelId="{51B7B994-B0A6-43AB-9ED9-F1F1C95560A5}" type="presParOf" srcId="{D08E58A5-B5F2-4729-A9AF-6463F8F0A0F3}" destId="{CFBF70E5-AD87-4176-B61F-D908350A4A24}" srcOrd="1" destOrd="0" presId="urn:microsoft.com/office/officeart/2005/8/layout/list1"/>
    <dgm:cxn modelId="{BBC996FE-BEBA-4F8F-B61E-7580291BD973}" type="presParOf" srcId="{D08E58A5-B5F2-4729-A9AF-6463F8F0A0F3}" destId="{BFA79265-7A50-4D2D-87EF-DAE2A36BACBD}" srcOrd="2" destOrd="0" presId="urn:microsoft.com/office/officeart/2005/8/layout/list1"/>
    <dgm:cxn modelId="{85A90666-5FD8-4596-B73C-B9350FE31262}" type="presParOf" srcId="{D08E58A5-B5F2-4729-A9AF-6463F8F0A0F3}" destId="{74D1D0C7-2B9F-4A03-8EB7-282AAF5EFBD2}" srcOrd="3" destOrd="0" presId="urn:microsoft.com/office/officeart/2005/8/layout/list1"/>
    <dgm:cxn modelId="{01E5583F-9925-49FB-8B19-EBA789FDE8F3}" type="presParOf" srcId="{D08E58A5-B5F2-4729-A9AF-6463F8F0A0F3}" destId="{93631A07-5A2A-46BF-B92F-564B77BF4FDE}" srcOrd="4" destOrd="0" presId="urn:microsoft.com/office/officeart/2005/8/layout/list1"/>
    <dgm:cxn modelId="{F9B652D1-374E-4142-8358-DA556719C854}" type="presParOf" srcId="{93631A07-5A2A-46BF-B92F-564B77BF4FDE}" destId="{1B2A75F6-1F9C-4F5D-B3A4-67A44DE51175}" srcOrd="0" destOrd="0" presId="urn:microsoft.com/office/officeart/2005/8/layout/list1"/>
    <dgm:cxn modelId="{588CAA62-50BE-4CE5-8802-1E17CF9C9406}" type="presParOf" srcId="{93631A07-5A2A-46BF-B92F-564B77BF4FDE}" destId="{BC131C01-5AE2-4978-8D03-FE4740FD60E0}" srcOrd="1" destOrd="0" presId="urn:microsoft.com/office/officeart/2005/8/layout/list1"/>
    <dgm:cxn modelId="{FE94532C-7BC2-4526-A578-C62E64BD6D13}" type="presParOf" srcId="{D08E58A5-B5F2-4729-A9AF-6463F8F0A0F3}" destId="{0E07FCE9-06AE-45EC-AE9E-67DB68586C6D}" srcOrd="5" destOrd="0" presId="urn:microsoft.com/office/officeart/2005/8/layout/list1"/>
    <dgm:cxn modelId="{7AE03B43-6537-4B4B-8026-45158EEC696B}" type="presParOf" srcId="{D08E58A5-B5F2-4729-A9AF-6463F8F0A0F3}" destId="{3335D136-FBED-40DD-BC48-F359DBAEF593}" srcOrd="6" destOrd="0" presId="urn:microsoft.com/office/officeart/2005/8/layout/list1"/>
    <dgm:cxn modelId="{0602CD7B-C856-4639-B8C9-CE87C2BF9399}" type="presParOf" srcId="{D08E58A5-B5F2-4729-A9AF-6463F8F0A0F3}" destId="{3CDDDEEA-E971-4C0C-B62B-F34529D84777}" srcOrd="7" destOrd="0" presId="urn:microsoft.com/office/officeart/2005/8/layout/list1"/>
    <dgm:cxn modelId="{43AF4264-3FC8-4AEF-8741-D0A33526E728}" type="presParOf" srcId="{D08E58A5-B5F2-4729-A9AF-6463F8F0A0F3}" destId="{C82CDCD3-B977-4548-80D0-BF47BD29721E}" srcOrd="8" destOrd="0" presId="urn:microsoft.com/office/officeart/2005/8/layout/list1"/>
    <dgm:cxn modelId="{22649CB2-BF6B-460C-89B1-4D213AD78F0A}" type="presParOf" srcId="{C82CDCD3-B977-4548-80D0-BF47BD29721E}" destId="{81213AE8-CF68-4ADB-B3E9-E1A89EBB4DEC}" srcOrd="0" destOrd="0" presId="urn:microsoft.com/office/officeart/2005/8/layout/list1"/>
    <dgm:cxn modelId="{297BFCAF-3A74-4FBA-9ED4-A6F62C543DE3}" type="presParOf" srcId="{C82CDCD3-B977-4548-80D0-BF47BD29721E}" destId="{503FA578-90BE-4CA6-8B82-18A4BEB66C8F}" srcOrd="1" destOrd="0" presId="urn:microsoft.com/office/officeart/2005/8/layout/list1"/>
    <dgm:cxn modelId="{E48DC579-2BCC-4A5A-B48C-52F713E6A8E3}" type="presParOf" srcId="{D08E58A5-B5F2-4729-A9AF-6463F8F0A0F3}" destId="{54451C4F-D2B7-44AE-B4D3-B554B56AEEEF}" srcOrd="9" destOrd="0" presId="urn:microsoft.com/office/officeart/2005/8/layout/list1"/>
    <dgm:cxn modelId="{C09B4997-D264-46FA-A373-9EC23FC7C4D9}" type="presParOf" srcId="{D08E58A5-B5F2-4729-A9AF-6463F8F0A0F3}" destId="{FF90B823-4B2B-437F-AFF2-3D02733479D6}" srcOrd="10" destOrd="0" presId="urn:microsoft.com/office/officeart/2005/8/layout/list1"/>
    <dgm:cxn modelId="{3839331A-CB78-4E67-A8A7-E400BB0B7534}" type="presParOf" srcId="{D08E58A5-B5F2-4729-A9AF-6463F8F0A0F3}" destId="{0F997071-CB88-495C-AAC9-DB6D7495E68E}" srcOrd="11" destOrd="0" presId="urn:microsoft.com/office/officeart/2005/8/layout/list1"/>
    <dgm:cxn modelId="{CA2D2A46-DFFC-46B7-98C5-435B19EF74FE}" type="presParOf" srcId="{D08E58A5-B5F2-4729-A9AF-6463F8F0A0F3}" destId="{1F796AC1-27BA-4E64-9C66-AB12BDB4FCFA}" srcOrd="12" destOrd="0" presId="urn:microsoft.com/office/officeart/2005/8/layout/list1"/>
    <dgm:cxn modelId="{F5F2AE11-8FD9-4190-B466-8B2D46202845}" type="presParOf" srcId="{1F796AC1-27BA-4E64-9C66-AB12BDB4FCFA}" destId="{2285DAC9-8B8B-43F6-AA02-E9FAD75A91D3}" srcOrd="0" destOrd="0" presId="urn:microsoft.com/office/officeart/2005/8/layout/list1"/>
    <dgm:cxn modelId="{F3C74500-8BDC-44C4-831B-A3ED7C83DBF6}" type="presParOf" srcId="{1F796AC1-27BA-4E64-9C66-AB12BDB4FCFA}" destId="{80FC1CEB-FE9A-4437-AFB6-D965CF159905}" srcOrd="1" destOrd="0" presId="urn:microsoft.com/office/officeart/2005/8/layout/list1"/>
    <dgm:cxn modelId="{5A3B0C01-3BD8-427F-9D3E-A5265B48AD72}" type="presParOf" srcId="{D08E58A5-B5F2-4729-A9AF-6463F8F0A0F3}" destId="{1782C3C5-E330-42FD-8BBA-4E9593A942FF}" srcOrd="13" destOrd="0" presId="urn:microsoft.com/office/officeart/2005/8/layout/list1"/>
    <dgm:cxn modelId="{81CA7765-C651-488C-9200-DF3D6D5003B0}" type="presParOf" srcId="{D08E58A5-B5F2-4729-A9AF-6463F8F0A0F3}" destId="{877C5560-82AB-4D6E-B08F-1F2BE4E6FF88}" srcOrd="14" destOrd="0" presId="urn:microsoft.com/office/officeart/2005/8/layout/list1"/>
    <dgm:cxn modelId="{EA01BD4F-102C-4E50-B18F-E7AD22A4F0B5}" type="presParOf" srcId="{D08E58A5-B5F2-4729-A9AF-6463F8F0A0F3}" destId="{BDBEA69F-3FC8-497C-880B-CFDF49B19F13}" srcOrd="15" destOrd="0" presId="urn:microsoft.com/office/officeart/2005/8/layout/list1"/>
    <dgm:cxn modelId="{E59F1F93-CEB2-4442-8C7C-2748149C4802}" type="presParOf" srcId="{D08E58A5-B5F2-4729-A9AF-6463F8F0A0F3}" destId="{F3FE1F12-AEDA-4D3E-8775-F66ACE787CDE}" srcOrd="16" destOrd="0" presId="urn:microsoft.com/office/officeart/2005/8/layout/list1"/>
    <dgm:cxn modelId="{FB9ECD51-72E4-430C-88B1-881DBB8FA430}" type="presParOf" srcId="{F3FE1F12-AEDA-4D3E-8775-F66ACE787CDE}" destId="{F2822958-26A4-4973-BAC9-DA67F6889DE1}" srcOrd="0" destOrd="0" presId="urn:microsoft.com/office/officeart/2005/8/layout/list1"/>
    <dgm:cxn modelId="{6A80A4C5-09AE-4045-8610-7D4CF5083FB8}" type="presParOf" srcId="{F3FE1F12-AEDA-4D3E-8775-F66ACE787CDE}" destId="{264FC518-EEC0-4351-9212-DBF5613F24C6}" srcOrd="1" destOrd="0" presId="urn:microsoft.com/office/officeart/2005/8/layout/list1"/>
    <dgm:cxn modelId="{CD777B71-4CB7-4E15-A25E-2EA199EF7A3A}" type="presParOf" srcId="{D08E58A5-B5F2-4729-A9AF-6463F8F0A0F3}" destId="{B085764F-9C7F-4C2A-84E4-360F6ACD9C73}" srcOrd="17" destOrd="0" presId="urn:microsoft.com/office/officeart/2005/8/layout/list1"/>
    <dgm:cxn modelId="{7F1E2E62-C7C7-4579-9A90-5E621266FEFB}" type="presParOf" srcId="{D08E58A5-B5F2-4729-A9AF-6463F8F0A0F3}" destId="{BA0B7218-641D-44CC-B0C2-6C482339636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249CF1-DD98-4D13-A7F0-F3D4CFC67A95}" type="doc">
      <dgm:prSet loTypeId="urn:microsoft.com/office/officeart/2005/8/layout/h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E"/>
        </a:p>
      </dgm:t>
    </dgm:pt>
    <dgm:pt modelId="{BB720CE6-C3FF-4876-8283-D0D0B1A120C3}">
      <dgm:prSet phldrT="[Text]"/>
      <dgm:spPr/>
      <dgm:t>
        <a:bodyPr/>
        <a:lstStyle/>
        <a:p>
          <a:r>
            <a:rPr lang="en-IE"/>
            <a:t>Creation</a:t>
          </a:r>
        </a:p>
      </dgm:t>
    </dgm:pt>
    <dgm:pt modelId="{C998DD03-AE6E-4356-9F66-36E264F903F0}" type="parTrans" cxnId="{F8656C6D-3227-4E90-B0E3-5A156E76FCBD}">
      <dgm:prSet/>
      <dgm:spPr/>
      <dgm:t>
        <a:bodyPr/>
        <a:lstStyle/>
        <a:p>
          <a:endParaRPr lang="en-IE"/>
        </a:p>
      </dgm:t>
    </dgm:pt>
    <dgm:pt modelId="{7E9E4370-FE86-43C8-8F0A-37B34972FACA}" type="sibTrans" cxnId="{F8656C6D-3227-4E90-B0E3-5A156E76FCBD}">
      <dgm:prSet/>
      <dgm:spPr/>
      <dgm:t>
        <a:bodyPr/>
        <a:lstStyle/>
        <a:p>
          <a:endParaRPr lang="en-IE"/>
        </a:p>
      </dgm:t>
    </dgm:pt>
    <dgm:pt modelId="{81513F9B-8DC1-48D9-8E82-9EDDDE30851C}">
      <dgm:prSet/>
      <dgm:spPr/>
      <dgm:t>
        <a:bodyPr/>
        <a:lstStyle/>
        <a:p>
          <a:r>
            <a:rPr lang="en-IE"/>
            <a:t>Create or update a vocabulary</a:t>
          </a:r>
          <a:r>
            <a:rPr lang="en-US"/>
            <a:t>​</a:t>
          </a:r>
        </a:p>
      </dgm:t>
    </dgm:pt>
    <dgm:pt modelId="{78F6CB4F-4F60-4973-894C-9431E4806C3F}" type="parTrans" cxnId="{10E8BAA9-CA16-43AE-BCBE-1A69055EAD46}">
      <dgm:prSet/>
      <dgm:spPr/>
      <dgm:t>
        <a:bodyPr/>
        <a:lstStyle/>
        <a:p>
          <a:endParaRPr lang="en-IE"/>
        </a:p>
      </dgm:t>
    </dgm:pt>
    <dgm:pt modelId="{F6A9B21C-51A1-4CD4-9739-150A8EA0BFB4}" type="sibTrans" cxnId="{10E8BAA9-CA16-43AE-BCBE-1A69055EAD46}">
      <dgm:prSet/>
      <dgm:spPr/>
      <dgm:t>
        <a:bodyPr/>
        <a:lstStyle/>
        <a:p>
          <a:endParaRPr lang="en-IE"/>
        </a:p>
      </dgm:t>
    </dgm:pt>
    <dgm:pt modelId="{56726CCB-3C00-49D5-9972-78D9A9E0E4C0}">
      <dgm:prSet/>
      <dgm:spPr/>
      <dgm:t>
        <a:bodyPr/>
        <a:lstStyle/>
        <a:p>
          <a:r>
            <a:rPr lang="en-IE"/>
            <a:t>Support in data modelling</a:t>
          </a:r>
          <a:r>
            <a:rPr lang="en-US"/>
            <a:t>​</a:t>
          </a:r>
        </a:p>
      </dgm:t>
    </dgm:pt>
    <dgm:pt modelId="{AB240213-7022-4004-87BA-DC6C2CE59155}" type="parTrans" cxnId="{B151C135-85EC-46B9-BE4D-43C787FE1399}">
      <dgm:prSet/>
      <dgm:spPr/>
      <dgm:t>
        <a:bodyPr/>
        <a:lstStyle/>
        <a:p>
          <a:endParaRPr lang="en-IE"/>
        </a:p>
      </dgm:t>
    </dgm:pt>
    <dgm:pt modelId="{8A2A57FB-F210-4C5F-A4B5-942A2AD2AB7E}" type="sibTrans" cxnId="{B151C135-85EC-46B9-BE4D-43C787FE1399}">
      <dgm:prSet/>
      <dgm:spPr/>
      <dgm:t>
        <a:bodyPr/>
        <a:lstStyle/>
        <a:p>
          <a:endParaRPr lang="en-IE"/>
        </a:p>
      </dgm:t>
    </dgm:pt>
    <dgm:pt modelId="{BE13ECC4-BCED-4CDA-A06B-7853DB67CCE9}">
      <dgm:prSet/>
      <dgm:spPr/>
      <dgm:t>
        <a:bodyPr/>
        <a:lstStyle/>
        <a:p>
          <a:r>
            <a:rPr lang="en-IE"/>
            <a:t>Maintenance</a:t>
          </a:r>
          <a:endParaRPr lang="en-US"/>
        </a:p>
      </dgm:t>
    </dgm:pt>
    <dgm:pt modelId="{961B49F9-D512-4E58-966D-03B3B99A5894}" type="parTrans" cxnId="{F55DAD42-98C6-4AF7-90D0-E2A3A5894E35}">
      <dgm:prSet/>
      <dgm:spPr/>
      <dgm:t>
        <a:bodyPr/>
        <a:lstStyle/>
        <a:p>
          <a:endParaRPr lang="en-IE"/>
        </a:p>
      </dgm:t>
    </dgm:pt>
    <dgm:pt modelId="{506184C8-C56C-4D24-8EAE-B6E39F405C7A}" type="sibTrans" cxnId="{F55DAD42-98C6-4AF7-90D0-E2A3A5894E35}">
      <dgm:prSet/>
      <dgm:spPr/>
      <dgm:t>
        <a:bodyPr/>
        <a:lstStyle/>
        <a:p>
          <a:endParaRPr lang="en-IE"/>
        </a:p>
      </dgm:t>
    </dgm:pt>
    <dgm:pt modelId="{CBAC9CD7-78BE-4AB3-A55D-B5BA03D87587}">
      <dgm:prSet/>
      <dgm:spPr/>
      <dgm:t>
        <a:bodyPr/>
        <a:lstStyle/>
        <a:p>
          <a:r>
            <a:rPr lang="en-IE"/>
            <a:t>Semantic tools</a:t>
          </a:r>
          <a:r>
            <a:rPr lang="en-US"/>
            <a:t>​</a:t>
          </a:r>
        </a:p>
      </dgm:t>
    </dgm:pt>
    <dgm:pt modelId="{BDE49475-2106-4A04-BF0B-D3568DC50571}" type="parTrans" cxnId="{27F34603-E226-4019-84C6-384BFCC52F6B}">
      <dgm:prSet/>
      <dgm:spPr/>
      <dgm:t>
        <a:bodyPr/>
        <a:lstStyle/>
        <a:p>
          <a:endParaRPr lang="en-IE"/>
        </a:p>
      </dgm:t>
    </dgm:pt>
    <dgm:pt modelId="{2BE1A7C2-01EB-417B-8D7F-5C8DF04378DF}" type="sibTrans" cxnId="{27F34603-E226-4019-84C6-384BFCC52F6B}">
      <dgm:prSet/>
      <dgm:spPr/>
      <dgm:t>
        <a:bodyPr/>
        <a:lstStyle/>
        <a:p>
          <a:endParaRPr lang="en-IE"/>
        </a:p>
      </dgm:t>
    </dgm:pt>
    <dgm:pt modelId="{014971EF-A8B0-460C-B0F6-00C506E63B4B}">
      <dgm:prSet/>
      <dgm:spPr/>
      <dgm:t>
        <a:bodyPr/>
        <a:lstStyle/>
        <a:p>
          <a:r>
            <a:rPr lang="en-IE"/>
            <a:t>Technical support, configurations, data upload</a:t>
          </a:r>
          <a:r>
            <a:rPr lang="en-US"/>
            <a:t>​</a:t>
          </a:r>
        </a:p>
      </dgm:t>
    </dgm:pt>
    <dgm:pt modelId="{72047A59-1ACA-449C-8CCD-318CAA869FAF}" type="parTrans" cxnId="{7D2E5443-EB89-48D9-AC4E-4D2E1EBDEFD9}">
      <dgm:prSet/>
      <dgm:spPr/>
      <dgm:t>
        <a:bodyPr/>
        <a:lstStyle/>
        <a:p>
          <a:endParaRPr lang="en-IE"/>
        </a:p>
      </dgm:t>
    </dgm:pt>
    <dgm:pt modelId="{BF89034D-E676-41AD-AD33-D0B9CCDEC56A}" type="sibTrans" cxnId="{7D2E5443-EB89-48D9-AC4E-4D2E1EBDEFD9}">
      <dgm:prSet/>
      <dgm:spPr/>
      <dgm:t>
        <a:bodyPr/>
        <a:lstStyle/>
        <a:p>
          <a:endParaRPr lang="en-IE"/>
        </a:p>
      </dgm:t>
    </dgm:pt>
    <dgm:pt modelId="{DD85C009-8584-4EC4-9874-26B69BD623E3}">
      <dgm:prSet/>
      <dgm:spPr/>
      <dgm:t>
        <a:bodyPr/>
        <a:lstStyle/>
        <a:p>
          <a:r>
            <a:rPr lang="en-IE"/>
            <a:t>Publication</a:t>
          </a:r>
          <a:r>
            <a:rPr lang="en-US"/>
            <a:t>​</a:t>
          </a:r>
        </a:p>
      </dgm:t>
    </dgm:pt>
    <dgm:pt modelId="{71BFFD5A-BE63-4983-9927-CC6287E17B07}" type="parTrans" cxnId="{88C216E9-F64A-4893-BA6D-CB4427436184}">
      <dgm:prSet/>
      <dgm:spPr/>
      <dgm:t>
        <a:bodyPr/>
        <a:lstStyle/>
        <a:p>
          <a:endParaRPr lang="en-IE"/>
        </a:p>
      </dgm:t>
    </dgm:pt>
    <dgm:pt modelId="{2583C5AF-9D38-4447-A8EF-228335EE6FC4}" type="sibTrans" cxnId="{88C216E9-F64A-4893-BA6D-CB4427436184}">
      <dgm:prSet/>
      <dgm:spPr/>
      <dgm:t>
        <a:bodyPr/>
        <a:lstStyle/>
        <a:p>
          <a:endParaRPr lang="en-IE"/>
        </a:p>
      </dgm:t>
    </dgm:pt>
    <dgm:pt modelId="{7DDD38AB-27C1-4C64-8154-DC821D2DF46B}">
      <dgm:prSet/>
      <dgm:spPr/>
      <dgm:t>
        <a:bodyPr/>
        <a:lstStyle/>
        <a:p>
          <a:r>
            <a:rPr lang="en-IE"/>
            <a:t>Persistent URIs</a:t>
          </a:r>
          <a:r>
            <a:rPr lang="en-US"/>
            <a:t>​</a:t>
          </a:r>
        </a:p>
      </dgm:t>
    </dgm:pt>
    <dgm:pt modelId="{C8AECC7E-1AAA-4AA7-B295-99740C4E01A5}" type="parTrans" cxnId="{29BFA86B-410D-4F36-B011-5906B00BEE9B}">
      <dgm:prSet/>
      <dgm:spPr/>
      <dgm:t>
        <a:bodyPr/>
        <a:lstStyle/>
        <a:p>
          <a:endParaRPr lang="en-IE"/>
        </a:p>
      </dgm:t>
    </dgm:pt>
    <dgm:pt modelId="{467E24CC-36D7-448F-8AFF-4554C502E43E}" type="sibTrans" cxnId="{29BFA86B-410D-4F36-B011-5906B00BEE9B}">
      <dgm:prSet/>
      <dgm:spPr/>
      <dgm:t>
        <a:bodyPr/>
        <a:lstStyle/>
        <a:p>
          <a:endParaRPr lang="en-IE"/>
        </a:p>
      </dgm:t>
    </dgm:pt>
    <dgm:pt modelId="{9A18BA07-6316-48C3-BB09-6A473B7938F1}">
      <dgm:prSet/>
      <dgm:spPr/>
      <dgm:t>
        <a:bodyPr/>
        <a:lstStyle/>
        <a:p>
          <a:r>
            <a:rPr lang="en-IE"/>
            <a:t>Multiple platforms</a:t>
          </a:r>
          <a:endParaRPr lang="en-US"/>
        </a:p>
      </dgm:t>
    </dgm:pt>
    <dgm:pt modelId="{52CCCD93-E311-4D73-8FC6-1B9FB8BD550C}" type="parTrans" cxnId="{EFEE74A9-E25E-4F11-84BA-B5485239F333}">
      <dgm:prSet/>
      <dgm:spPr/>
      <dgm:t>
        <a:bodyPr/>
        <a:lstStyle/>
        <a:p>
          <a:endParaRPr lang="en-IE"/>
        </a:p>
      </dgm:t>
    </dgm:pt>
    <dgm:pt modelId="{70E9A2D0-90C9-4F6E-AB87-004FA9F1B8BC}" type="sibTrans" cxnId="{EFEE74A9-E25E-4F11-84BA-B5485239F333}">
      <dgm:prSet/>
      <dgm:spPr/>
      <dgm:t>
        <a:bodyPr/>
        <a:lstStyle/>
        <a:p>
          <a:endParaRPr lang="en-IE"/>
        </a:p>
      </dgm:t>
    </dgm:pt>
    <dgm:pt modelId="{87692F36-007B-48FF-9CC0-43AA4F8BBF9D}" type="pres">
      <dgm:prSet presAssocID="{5F249CF1-DD98-4D13-A7F0-F3D4CFC67A95}" presName="Name0" presStyleCnt="0">
        <dgm:presLayoutVars>
          <dgm:dir/>
          <dgm:animLvl val="lvl"/>
          <dgm:resizeHandles val="exact"/>
        </dgm:presLayoutVars>
      </dgm:prSet>
      <dgm:spPr/>
    </dgm:pt>
    <dgm:pt modelId="{CBC37A9B-3FB8-4E60-AE69-E44F9571B62B}" type="pres">
      <dgm:prSet presAssocID="{5F249CF1-DD98-4D13-A7F0-F3D4CFC67A95}" presName="tSp" presStyleCnt="0"/>
      <dgm:spPr/>
    </dgm:pt>
    <dgm:pt modelId="{8832975F-1CD4-4425-B52D-DBA6F824F294}" type="pres">
      <dgm:prSet presAssocID="{5F249CF1-DD98-4D13-A7F0-F3D4CFC67A95}" presName="bSp" presStyleCnt="0"/>
      <dgm:spPr/>
    </dgm:pt>
    <dgm:pt modelId="{91FA7C1C-076C-4367-87ED-3FFFA032A265}" type="pres">
      <dgm:prSet presAssocID="{5F249CF1-DD98-4D13-A7F0-F3D4CFC67A95}" presName="process" presStyleCnt="0"/>
      <dgm:spPr/>
    </dgm:pt>
    <dgm:pt modelId="{99B794CA-A89A-435C-95E6-F6E30618E7D3}" type="pres">
      <dgm:prSet presAssocID="{BB720CE6-C3FF-4876-8283-D0D0B1A120C3}" presName="composite1" presStyleCnt="0"/>
      <dgm:spPr/>
    </dgm:pt>
    <dgm:pt modelId="{6E55245F-44BD-4E9D-9012-135AB45D13B6}" type="pres">
      <dgm:prSet presAssocID="{BB720CE6-C3FF-4876-8283-D0D0B1A120C3}" presName="dummyNode1" presStyleLbl="node1" presStyleIdx="0" presStyleCnt="3"/>
      <dgm:spPr/>
    </dgm:pt>
    <dgm:pt modelId="{E9BFAFF4-1E99-4C5E-84B2-C65BF27A585D}" type="pres">
      <dgm:prSet presAssocID="{BB720CE6-C3FF-4876-8283-D0D0B1A120C3}" presName="childNode1" presStyleLbl="bgAcc1" presStyleIdx="0" presStyleCnt="3">
        <dgm:presLayoutVars>
          <dgm:bulletEnabled val="1"/>
        </dgm:presLayoutVars>
      </dgm:prSet>
      <dgm:spPr/>
    </dgm:pt>
    <dgm:pt modelId="{3D56F107-8054-4528-A5A9-910E9594AC56}" type="pres">
      <dgm:prSet presAssocID="{BB720CE6-C3FF-4876-8283-D0D0B1A120C3}" presName="childNode1tx" presStyleLbl="bgAcc1" presStyleIdx="0" presStyleCnt="3">
        <dgm:presLayoutVars>
          <dgm:bulletEnabled val="1"/>
        </dgm:presLayoutVars>
      </dgm:prSet>
      <dgm:spPr/>
    </dgm:pt>
    <dgm:pt modelId="{53670E87-14C6-420D-BBD9-E14EFC29D548}" type="pres">
      <dgm:prSet presAssocID="{BB720CE6-C3FF-4876-8283-D0D0B1A120C3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FE833BD2-A077-443D-8F46-B55EBC168D26}" type="pres">
      <dgm:prSet presAssocID="{BB720CE6-C3FF-4876-8283-D0D0B1A120C3}" presName="connSite1" presStyleCnt="0"/>
      <dgm:spPr/>
    </dgm:pt>
    <dgm:pt modelId="{A2CDB4F1-FF06-413D-8F97-A676DF2FB4D1}" type="pres">
      <dgm:prSet presAssocID="{7E9E4370-FE86-43C8-8F0A-37B34972FACA}" presName="Name9" presStyleLbl="sibTrans2D1" presStyleIdx="0" presStyleCnt="2"/>
      <dgm:spPr/>
    </dgm:pt>
    <dgm:pt modelId="{D608B7F0-25C7-44A9-8867-5D81AF7D2090}" type="pres">
      <dgm:prSet presAssocID="{BE13ECC4-BCED-4CDA-A06B-7853DB67CCE9}" presName="composite2" presStyleCnt="0"/>
      <dgm:spPr/>
    </dgm:pt>
    <dgm:pt modelId="{6DEE012B-37F0-4E04-926E-BC8790F3B65A}" type="pres">
      <dgm:prSet presAssocID="{BE13ECC4-BCED-4CDA-A06B-7853DB67CCE9}" presName="dummyNode2" presStyleLbl="node1" presStyleIdx="0" presStyleCnt="3"/>
      <dgm:spPr/>
    </dgm:pt>
    <dgm:pt modelId="{FD0A21D9-F6B7-4BF4-BD84-4F984A98E256}" type="pres">
      <dgm:prSet presAssocID="{BE13ECC4-BCED-4CDA-A06B-7853DB67CCE9}" presName="childNode2" presStyleLbl="bgAcc1" presStyleIdx="1" presStyleCnt="3">
        <dgm:presLayoutVars>
          <dgm:bulletEnabled val="1"/>
        </dgm:presLayoutVars>
      </dgm:prSet>
      <dgm:spPr/>
    </dgm:pt>
    <dgm:pt modelId="{C1189243-ADA1-4886-A5EE-7730FBAA6C69}" type="pres">
      <dgm:prSet presAssocID="{BE13ECC4-BCED-4CDA-A06B-7853DB67CCE9}" presName="childNode2tx" presStyleLbl="bgAcc1" presStyleIdx="1" presStyleCnt="3">
        <dgm:presLayoutVars>
          <dgm:bulletEnabled val="1"/>
        </dgm:presLayoutVars>
      </dgm:prSet>
      <dgm:spPr/>
    </dgm:pt>
    <dgm:pt modelId="{46E42F54-2079-461A-A523-CF59EA83025C}" type="pres">
      <dgm:prSet presAssocID="{BE13ECC4-BCED-4CDA-A06B-7853DB67CCE9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EB8BD029-50C8-432A-BABA-3959FE92029B}" type="pres">
      <dgm:prSet presAssocID="{BE13ECC4-BCED-4CDA-A06B-7853DB67CCE9}" presName="connSite2" presStyleCnt="0"/>
      <dgm:spPr/>
    </dgm:pt>
    <dgm:pt modelId="{6755F6D6-48BE-473C-82AC-90AF100CFBEB}" type="pres">
      <dgm:prSet presAssocID="{506184C8-C56C-4D24-8EAE-B6E39F405C7A}" presName="Name18" presStyleLbl="sibTrans2D1" presStyleIdx="1" presStyleCnt="2"/>
      <dgm:spPr/>
    </dgm:pt>
    <dgm:pt modelId="{AB8E1A28-3778-4BFA-BBE8-AB654965DF44}" type="pres">
      <dgm:prSet presAssocID="{DD85C009-8584-4EC4-9874-26B69BD623E3}" presName="composite1" presStyleCnt="0"/>
      <dgm:spPr/>
    </dgm:pt>
    <dgm:pt modelId="{FF0FC009-4997-4C9B-9D53-5AA41CC9E419}" type="pres">
      <dgm:prSet presAssocID="{DD85C009-8584-4EC4-9874-26B69BD623E3}" presName="dummyNode1" presStyleLbl="node1" presStyleIdx="1" presStyleCnt="3"/>
      <dgm:spPr/>
    </dgm:pt>
    <dgm:pt modelId="{753B7BCF-35FF-4D54-BBB6-407D407BC5F6}" type="pres">
      <dgm:prSet presAssocID="{DD85C009-8584-4EC4-9874-26B69BD623E3}" presName="childNode1" presStyleLbl="bgAcc1" presStyleIdx="2" presStyleCnt="3">
        <dgm:presLayoutVars>
          <dgm:bulletEnabled val="1"/>
        </dgm:presLayoutVars>
      </dgm:prSet>
      <dgm:spPr/>
    </dgm:pt>
    <dgm:pt modelId="{08763065-7107-4739-9D6B-BD7ECC18ACA8}" type="pres">
      <dgm:prSet presAssocID="{DD85C009-8584-4EC4-9874-26B69BD623E3}" presName="childNode1tx" presStyleLbl="bgAcc1" presStyleIdx="2" presStyleCnt="3">
        <dgm:presLayoutVars>
          <dgm:bulletEnabled val="1"/>
        </dgm:presLayoutVars>
      </dgm:prSet>
      <dgm:spPr/>
    </dgm:pt>
    <dgm:pt modelId="{3EE586AF-5EC0-43D4-BAC5-53A7992E541D}" type="pres">
      <dgm:prSet presAssocID="{DD85C009-8584-4EC4-9874-26B69BD623E3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0192EA6B-A9EB-42C2-9166-6CDF64F1AC38}" type="pres">
      <dgm:prSet presAssocID="{DD85C009-8584-4EC4-9874-26B69BD623E3}" presName="connSite1" presStyleCnt="0"/>
      <dgm:spPr/>
    </dgm:pt>
  </dgm:ptLst>
  <dgm:cxnLst>
    <dgm:cxn modelId="{27F34603-E226-4019-84C6-384BFCC52F6B}" srcId="{BE13ECC4-BCED-4CDA-A06B-7853DB67CCE9}" destId="{CBAC9CD7-78BE-4AB3-A55D-B5BA03D87587}" srcOrd="0" destOrd="0" parTransId="{BDE49475-2106-4A04-BF0B-D3568DC50571}" sibTransId="{2BE1A7C2-01EB-417B-8D7F-5C8DF04378DF}"/>
    <dgm:cxn modelId="{F9083804-89BB-477D-93B6-C698522F160B}" type="presOf" srcId="{506184C8-C56C-4D24-8EAE-B6E39F405C7A}" destId="{6755F6D6-48BE-473C-82AC-90AF100CFBEB}" srcOrd="0" destOrd="0" presId="urn:microsoft.com/office/officeart/2005/8/layout/hProcess4"/>
    <dgm:cxn modelId="{224AFE08-FE08-428C-A4D0-B5C47B88A60F}" type="presOf" srcId="{BE13ECC4-BCED-4CDA-A06B-7853DB67CCE9}" destId="{46E42F54-2079-461A-A523-CF59EA83025C}" srcOrd="0" destOrd="0" presId="urn:microsoft.com/office/officeart/2005/8/layout/hProcess4"/>
    <dgm:cxn modelId="{A412371B-A207-47FD-828A-28FABE7F9098}" type="presOf" srcId="{CBAC9CD7-78BE-4AB3-A55D-B5BA03D87587}" destId="{C1189243-ADA1-4886-A5EE-7730FBAA6C69}" srcOrd="1" destOrd="0" presId="urn:microsoft.com/office/officeart/2005/8/layout/hProcess4"/>
    <dgm:cxn modelId="{88EFDC26-6E6D-405F-9660-DF47D56C9124}" type="presOf" srcId="{5F249CF1-DD98-4D13-A7F0-F3D4CFC67A95}" destId="{87692F36-007B-48FF-9CC0-43AA4F8BBF9D}" srcOrd="0" destOrd="0" presId="urn:microsoft.com/office/officeart/2005/8/layout/hProcess4"/>
    <dgm:cxn modelId="{403F3A27-2A5E-4C99-A774-177EE8ABBB6D}" type="presOf" srcId="{7DDD38AB-27C1-4C64-8154-DC821D2DF46B}" destId="{753B7BCF-35FF-4D54-BBB6-407D407BC5F6}" srcOrd="0" destOrd="0" presId="urn:microsoft.com/office/officeart/2005/8/layout/hProcess4"/>
    <dgm:cxn modelId="{AC986334-B999-43C3-99E0-0C06B25545F9}" type="presOf" srcId="{014971EF-A8B0-460C-B0F6-00C506E63B4B}" destId="{C1189243-ADA1-4886-A5EE-7730FBAA6C69}" srcOrd="1" destOrd="1" presId="urn:microsoft.com/office/officeart/2005/8/layout/hProcess4"/>
    <dgm:cxn modelId="{B151C135-85EC-46B9-BE4D-43C787FE1399}" srcId="{BB720CE6-C3FF-4876-8283-D0D0B1A120C3}" destId="{56726CCB-3C00-49D5-9972-78D9A9E0E4C0}" srcOrd="1" destOrd="0" parTransId="{AB240213-7022-4004-87BA-DC6C2CE59155}" sibTransId="{8A2A57FB-F210-4C5F-A4B5-942A2AD2AB7E}"/>
    <dgm:cxn modelId="{BE2B803A-CAA1-4154-9C2F-E932D1EFAFD6}" type="presOf" srcId="{81513F9B-8DC1-48D9-8E82-9EDDDE30851C}" destId="{E9BFAFF4-1E99-4C5E-84B2-C65BF27A585D}" srcOrd="0" destOrd="0" presId="urn:microsoft.com/office/officeart/2005/8/layout/hProcess4"/>
    <dgm:cxn modelId="{E01FB65E-B629-41C9-8119-010DC9BD75AF}" type="presOf" srcId="{CBAC9CD7-78BE-4AB3-A55D-B5BA03D87587}" destId="{FD0A21D9-F6B7-4BF4-BD84-4F984A98E256}" srcOrd="0" destOrd="0" presId="urn:microsoft.com/office/officeart/2005/8/layout/hProcess4"/>
    <dgm:cxn modelId="{F55DAD42-98C6-4AF7-90D0-E2A3A5894E35}" srcId="{5F249CF1-DD98-4D13-A7F0-F3D4CFC67A95}" destId="{BE13ECC4-BCED-4CDA-A06B-7853DB67CCE9}" srcOrd="1" destOrd="0" parTransId="{961B49F9-D512-4E58-966D-03B3B99A5894}" sibTransId="{506184C8-C56C-4D24-8EAE-B6E39F405C7A}"/>
    <dgm:cxn modelId="{7D2E5443-EB89-48D9-AC4E-4D2E1EBDEFD9}" srcId="{BE13ECC4-BCED-4CDA-A06B-7853DB67CCE9}" destId="{014971EF-A8B0-460C-B0F6-00C506E63B4B}" srcOrd="1" destOrd="0" parTransId="{72047A59-1ACA-449C-8CCD-318CAA869FAF}" sibTransId="{BF89034D-E676-41AD-AD33-D0B9CCDEC56A}"/>
    <dgm:cxn modelId="{29BFA86B-410D-4F36-B011-5906B00BEE9B}" srcId="{DD85C009-8584-4EC4-9874-26B69BD623E3}" destId="{7DDD38AB-27C1-4C64-8154-DC821D2DF46B}" srcOrd="0" destOrd="0" parTransId="{C8AECC7E-1AAA-4AA7-B295-99740C4E01A5}" sibTransId="{467E24CC-36D7-448F-8AFF-4554C502E43E}"/>
    <dgm:cxn modelId="{F8656C6D-3227-4E90-B0E3-5A156E76FCBD}" srcId="{5F249CF1-DD98-4D13-A7F0-F3D4CFC67A95}" destId="{BB720CE6-C3FF-4876-8283-D0D0B1A120C3}" srcOrd="0" destOrd="0" parTransId="{C998DD03-AE6E-4356-9F66-36E264F903F0}" sibTransId="{7E9E4370-FE86-43C8-8F0A-37B34972FACA}"/>
    <dgm:cxn modelId="{63EEAA58-1CDB-4187-A2E0-EAB8540779EE}" type="presOf" srcId="{014971EF-A8B0-460C-B0F6-00C506E63B4B}" destId="{FD0A21D9-F6B7-4BF4-BD84-4F984A98E256}" srcOrd="0" destOrd="1" presId="urn:microsoft.com/office/officeart/2005/8/layout/hProcess4"/>
    <dgm:cxn modelId="{BE4F1A7C-A831-43BA-9F10-D4592AE8CBFF}" type="presOf" srcId="{7DDD38AB-27C1-4C64-8154-DC821D2DF46B}" destId="{08763065-7107-4739-9D6B-BD7ECC18ACA8}" srcOrd="1" destOrd="0" presId="urn:microsoft.com/office/officeart/2005/8/layout/hProcess4"/>
    <dgm:cxn modelId="{7C852A80-59F4-4811-AA24-78D9B7E4F147}" type="presOf" srcId="{BB720CE6-C3FF-4876-8283-D0D0B1A120C3}" destId="{53670E87-14C6-420D-BBD9-E14EFC29D548}" srcOrd="0" destOrd="0" presId="urn:microsoft.com/office/officeart/2005/8/layout/hProcess4"/>
    <dgm:cxn modelId="{29693192-0EB8-4B3D-8CCF-A12DDEBE95D2}" type="presOf" srcId="{56726CCB-3C00-49D5-9972-78D9A9E0E4C0}" destId="{3D56F107-8054-4528-A5A9-910E9594AC56}" srcOrd="1" destOrd="1" presId="urn:microsoft.com/office/officeart/2005/8/layout/hProcess4"/>
    <dgm:cxn modelId="{BFB64B92-CC74-4455-A37A-0AEFE398C998}" type="presOf" srcId="{81513F9B-8DC1-48D9-8E82-9EDDDE30851C}" destId="{3D56F107-8054-4528-A5A9-910E9594AC56}" srcOrd="1" destOrd="0" presId="urn:microsoft.com/office/officeart/2005/8/layout/hProcess4"/>
    <dgm:cxn modelId="{AD94AB99-D467-4E6F-BA4E-ED0FA93750D9}" type="presOf" srcId="{DD85C009-8584-4EC4-9874-26B69BD623E3}" destId="{3EE586AF-5EC0-43D4-BAC5-53A7992E541D}" srcOrd="0" destOrd="0" presId="urn:microsoft.com/office/officeart/2005/8/layout/hProcess4"/>
    <dgm:cxn modelId="{EFEE74A9-E25E-4F11-84BA-B5485239F333}" srcId="{DD85C009-8584-4EC4-9874-26B69BD623E3}" destId="{9A18BA07-6316-48C3-BB09-6A473B7938F1}" srcOrd="1" destOrd="0" parTransId="{52CCCD93-E311-4D73-8FC6-1B9FB8BD550C}" sibTransId="{70E9A2D0-90C9-4F6E-AB87-004FA9F1B8BC}"/>
    <dgm:cxn modelId="{10E8BAA9-CA16-43AE-BCBE-1A69055EAD46}" srcId="{BB720CE6-C3FF-4876-8283-D0D0B1A120C3}" destId="{81513F9B-8DC1-48D9-8E82-9EDDDE30851C}" srcOrd="0" destOrd="0" parTransId="{78F6CB4F-4F60-4973-894C-9431E4806C3F}" sibTransId="{F6A9B21C-51A1-4CD4-9739-150A8EA0BFB4}"/>
    <dgm:cxn modelId="{1E825DB1-5F30-4433-81B7-A02C2FE6C480}" type="presOf" srcId="{9A18BA07-6316-48C3-BB09-6A473B7938F1}" destId="{753B7BCF-35FF-4D54-BBB6-407D407BC5F6}" srcOrd="0" destOrd="1" presId="urn:microsoft.com/office/officeart/2005/8/layout/hProcess4"/>
    <dgm:cxn modelId="{BBB5D8B2-32B1-4861-BB13-4DE670114207}" type="presOf" srcId="{7E9E4370-FE86-43C8-8F0A-37B34972FACA}" destId="{A2CDB4F1-FF06-413D-8F97-A676DF2FB4D1}" srcOrd="0" destOrd="0" presId="urn:microsoft.com/office/officeart/2005/8/layout/hProcess4"/>
    <dgm:cxn modelId="{A4EFA8C4-BFA3-495D-A37C-05D3672A2B54}" type="presOf" srcId="{9A18BA07-6316-48C3-BB09-6A473B7938F1}" destId="{08763065-7107-4739-9D6B-BD7ECC18ACA8}" srcOrd="1" destOrd="1" presId="urn:microsoft.com/office/officeart/2005/8/layout/hProcess4"/>
    <dgm:cxn modelId="{88C216E9-F64A-4893-BA6D-CB4427436184}" srcId="{5F249CF1-DD98-4D13-A7F0-F3D4CFC67A95}" destId="{DD85C009-8584-4EC4-9874-26B69BD623E3}" srcOrd="2" destOrd="0" parTransId="{71BFFD5A-BE63-4983-9927-CC6287E17B07}" sibTransId="{2583C5AF-9D38-4447-A8EF-228335EE6FC4}"/>
    <dgm:cxn modelId="{D6A724EF-224E-4D48-AADA-04343085FE8A}" type="presOf" srcId="{56726CCB-3C00-49D5-9972-78D9A9E0E4C0}" destId="{E9BFAFF4-1E99-4C5E-84B2-C65BF27A585D}" srcOrd="0" destOrd="1" presId="urn:microsoft.com/office/officeart/2005/8/layout/hProcess4"/>
    <dgm:cxn modelId="{1391ED8A-B226-4CAA-99C9-31B4086BB801}" type="presParOf" srcId="{87692F36-007B-48FF-9CC0-43AA4F8BBF9D}" destId="{CBC37A9B-3FB8-4E60-AE69-E44F9571B62B}" srcOrd="0" destOrd="0" presId="urn:microsoft.com/office/officeart/2005/8/layout/hProcess4"/>
    <dgm:cxn modelId="{75838D0E-E15D-4CB5-ADD2-9EC45ACAADE9}" type="presParOf" srcId="{87692F36-007B-48FF-9CC0-43AA4F8BBF9D}" destId="{8832975F-1CD4-4425-B52D-DBA6F824F294}" srcOrd="1" destOrd="0" presId="urn:microsoft.com/office/officeart/2005/8/layout/hProcess4"/>
    <dgm:cxn modelId="{052AF6DF-3BF5-4CEB-9F33-2D3DAAA1AD87}" type="presParOf" srcId="{87692F36-007B-48FF-9CC0-43AA4F8BBF9D}" destId="{91FA7C1C-076C-4367-87ED-3FFFA032A265}" srcOrd="2" destOrd="0" presId="urn:microsoft.com/office/officeart/2005/8/layout/hProcess4"/>
    <dgm:cxn modelId="{187FD4A0-A665-45CF-B6A7-70030DEDA243}" type="presParOf" srcId="{91FA7C1C-076C-4367-87ED-3FFFA032A265}" destId="{99B794CA-A89A-435C-95E6-F6E30618E7D3}" srcOrd="0" destOrd="0" presId="urn:microsoft.com/office/officeart/2005/8/layout/hProcess4"/>
    <dgm:cxn modelId="{523F80D4-C8F0-4BE6-97AC-2AD531C94A91}" type="presParOf" srcId="{99B794CA-A89A-435C-95E6-F6E30618E7D3}" destId="{6E55245F-44BD-4E9D-9012-135AB45D13B6}" srcOrd="0" destOrd="0" presId="urn:microsoft.com/office/officeart/2005/8/layout/hProcess4"/>
    <dgm:cxn modelId="{7AB9810F-60C8-4C7A-B783-0AB27EE37DA1}" type="presParOf" srcId="{99B794CA-A89A-435C-95E6-F6E30618E7D3}" destId="{E9BFAFF4-1E99-4C5E-84B2-C65BF27A585D}" srcOrd="1" destOrd="0" presId="urn:microsoft.com/office/officeart/2005/8/layout/hProcess4"/>
    <dgm:cxn modelId="{D20F523D-1259-4ADF-B2A8-6B73C0359FFC}" type="presParOf" srcId="{99B794CA-A89A-435C-95E6-F6E30618E7D3}" destId="{3D56F107-8054-4528-A5A9-910E9594AC56}" srcOrd="2" destOrd="0" presId="urn:microsoft.com/office/officeart/2005/8/layout/hProcess4"/>
    <dgm:cxn modelId="{5E0E6F9B-DB01-479F-A7F7-57348C9F76F1}" type="presParOf" srcId="{99B794CA-A89A-435C-95E6-F6E30618E7D3}" destId="{53670E87-14C6-420D-BBD9-E14EFC29D548}" srcOrd="3" destOrd="0" presId="urn:microsoft.com/office/officeart/2005/8/layout/hProcess4"/>
    <dgm:cxn modelId="{D43FE906-980C-4BCF-8DB4-9567F07F0B91}" type="presParOf" srcId="{99B794CA-A89A-435C-95E6-F6E30618E7D3}" destId="{FE833BD2-A077-443D-8F46-B55EBC168D26}" srcOrd="4" destOrd="0" presId="urn:microsoft.com/office/officeart/2005/8/layout/hProcess4"/>
    <dgm:cxn modelId="{065A1EC1-D95A-41B1-8EE9-C2C2ACF3F339}" type="presParOf" srcId="{91FA7C1C-076C-4367-87ED-3FFFA032A265}" destId="{A2CDB4F1-FF06-413D-8F97-A676DF2FB4D1}" srcOrd="1" destOrd="0" presId="urn:microsoft.com/office/officeart/2005/8/layout/hProcess4"/>
    <dgm:cxn modelId="{4EAD5910-9865-46CD-B8C5-A4F0A549095D}" type="presParOf" srcId="{91FA7C1C-076C-4367-87ED-3FFFA032A265}" destId="{D608B7F0-25C7-44A9-8867-5D81AF7D2090}" srcOrd="2" destOrd="0" presId="urn:microsoft.com/office/officeart/2005/8/layout/hProcess4"/>
    <dgm:cxn modelId="{D1653BF9-0BF8-4A99-B299-55B478A5D628}" type="presParOf" srcId="{D608B7F0-25C7-44A9-8867-5D81AF7D2090}" destId="{6DEE012B-37F0-4E04-926E-BC8790F3B65A}" srcOrd="0" destOrd="0" presId="urn:microsoft.com/office/officeart/2005/8/layout/hProcess4"/>
    <dgm:cxn modelId="{492F5A98-D107-439F-965C-9D22D33929D4}" type="presParOf" srcId="{D608B7F0-25C7-44A9-8867-5D81AF7D2090}" destId="{FD0A21D9-F6B7-4BF4-BD84-4F984A98E256}" srcOrd="1" destOrd="0" presId="urn:microsoft.com/office/officeart/2005/8/layout/hProcess4"/>
    <dgm:cxn modelId="{B4F5C297-D4E6-4CBA-B916-4206A451D8F5}" type="presParOf" srcId="{D608B7F0-25C7-44A9-8867-5D81AF7D2090}" destId="{C1189243-ADA1-4886-A5EE-7730FBAA6C69}" srcOrd="2" destOrd="0" presId="urn:microsoft.com/office/officeart/2005/8/layout/hProcess4"/>
    <dgm:cxn modelId="{6ED68DCD-C860-4789-8511-AD5423D0817F}" type="presParOf" srcId="{D608B7F0-25C7-44A9-8867-5D81AF7D2090}" destId="{46E42F54-2079-461A-A523-CF59EA83025C}" srcOrd="3" destOrd="0" presId="urn:microsoft.com/office/officeart/2005/8/layout/hProcess4"/>
    <dgm:cxn modelId="{B53CD373-31B3-424F-AE63-868913A71C75}" type="presParOf" srcId="{D608B7F0-25C7-44A9-8867-5D81AF7D2090}" destId="{EB8BD029-50C8-432A-BABA-3959FE92029B}" srcOrd="4" destOrd="0" presId="urn:microsoft.com/office/officeart/2005/8/layout/hProcess4"/>
    <dgm:cxn modelId="{E3A50C44-236A-44DC-A56B-4537F8A429E5}" type="presParOf" srcId="{91FA7C1C-076C-4367-87ED-3FFFA032A265}" destId="{6755F6D6-48BE-473C-82AC-90AF100CFBEB}" srcOrd="3" destOrd="0" presId="urn:microsoft.com/office/officeart/2005/8/layout/hProcess4"/>
    <dgm:cxn modelId="{747E1B2A-ADF5-4292-9E38-09A568EB5808}" type="presParOf" srcId="{91FA7C1C-076C-4367-87ED-3FFFA032A265}" destId="{AB8E1A28-3778-4BFA-BBE8-AB654965DF44}" srcOrd="4" destOrd="0" presId="urn:microsoft.com/office/officeart/2005/8/layout/hProcess4"/>
    <dgm:cxn modelId="{A1C50FA6-DDC6-4A0C-8303-BDF5C3128045}" type="presParOf" srcId="{AB8E1A28-3778-4BFA-BBE8-AB654965DF44}" destId="{FF0FC009-4997-4C9B-9D53-5AA41CC9E419}" srcOrd="0" destOrd="0" presId="urn:microsoft.com/office/officeart/2005/8/layout/hProcess4"/>
    <dgm:cxn modelId="{9031FA97-8D3F-4859-A45C-063326E1B6D7}" type="presParOf" srcId="{AB8E1A28-3778-4BFA-BBE8-AB654965DF44}" destId="{753B7BCF-35FF-4D54-BBB6-407D407BC5F6}" srcOrd="1" destOrd="0" presId="urn:microsoft.com/office/officeart/2005/8/layout/hProcess4"/>
    <dgm:cxn modelId="{16A058F7-BA13-4F44-9097-9ACE35143EF7}" type="presParOf" srcId="{AB8E1A28-3778-4BFA-BBE8-AB654965DF44}" destId="{08763065-7107-4739-9D6B-BD7ECC18ACA8}" srcOrd="2" destOrd="0" presId="urn:microsoft.com/office/officeart/2005/8/layout/hProcess4"/>
    <dgm:cxn modelId="{0FD59BAE-C178-4B07-804B-53B6C7ABAD60}" type="presParOf" srcId="{AB8E1A28-3778-4BFA-BBE8-AB654965DF44}" destId="{3EE586AF-5EC0-43D4-BAC5-53A7992E541D}" srcOrd="3" destOrd="0" presId="urn:microsoft.com/office/officeart/2005/8/layout/hProcess4"/>
    <dgm:cxn modelId="{22393809-33B1-40E7-ACC5-E0C28C9001E3}" type="presParOf" srcId="{AB8E1A28-3778-4BFA-BBE8-AB654965DF44}" destId="{0192EA6B-A9EB-42C2-9166-6CDF64F1AC3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0E77EE-77CD-45E9-AF51-2FF2B76B6DF1}" type="doc">
      <dgm:prSet loTypeId="urn:microsoft.com/office/officeart/2005/8/layout/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E"/>
        </a:p>
      </dgm:t>
    </dgm:pt>
    <dgm:pt modelId="{51CBA8BB-3839-49BA-A9B4-33CD501B03AA}">
      <dgm:prSet phldrT="[Text]"/>
      <dgm:spPr/>
      <dgm:t>
        <a:bodyPr/>
        <a:lstStyle/>
        <a:p>
          <a:r>
            <a:rPr lang="en-IE"/>
            <a:t>Semantic modelling</a:t>
          </a:r>
        </a:p>
      </dgm:t>
    </dgm:pt>
    <dgm:pt modelId="{1C16046E-D79F-4F14-A9C4-D0CD0D240BE3}" type="parTrans" cxnId="{74BAC607-2F98-40DF-8A38-73C28E1A5FF8}">
      <dgm:prSet/>
      <dgm:spPr/>
      <dgm:t>
        <a:bodyPr/>
        <a:lstStyle/>
        <a:p>
          <a:endParaRPr lang="en-IE"/>
        </a:p>
      </dgm:t>
    </dgm:pt>
    <dgm:pt modelId="{C99ACE72-A0B7-41F3-B15A-9809DB9CC981}" type="sibTrans" cxnId="{74BAC607-2F98-40DF-8A38-73C28E1A5FF8}">
      <dgm:prSet/>
      <dgm:spPr/>
      <dgm:t>
        <a:bodyPr/>
        <a:lstStyle/>
        <a:p>
          <a:endParaRPr lang="en-IE"/>
        </a:p>
      </dgm:t>
    </dgm:pt>
    <dgm:pt modelId="{EA345CD5-1676-4F3C-BDC7-7AE303AFCEDF}">
      <dgm:prSet phldrT="[Text]"/>
      <dgm:spPr/>
      <dgm:t>
        <a:bodyPr/>
        <a:lstStyle/>
        <a:p>
          <a:r>
            <a:rPr lang="en-IE"/>
            <a:t>Support to EU institutions</a:t>
          </a:r>
        </a:p>
      </dgm:t>
    </dgm:pt>
    <dgm:pt modelId="{57DC8CF0-2DC7-4FD7-A00B-C2ABBCD4EEA6}" type="parTrans" cxnId="{C9D20142-2E72-467A-A6D4-4B47503EC31A}">
      <dgm:prSet/>
      <dgm:spPr/>
      <dgm:t>
        <a:bodyPr/>
        <a:lstStyle/>
        <a:p>
          <a:endParaRPr lang="en-IE"/>
        </a:p>
      </dgm:t>
    </dgm:pt>
    <dgm:pt modelId="{2BB7FA06-EF3E-4685-A35D-54FA7770F0E2}" type="sibTrans" cxnId="{C9D20142-2E72-467A-A6D4-4B47503EC31A}">
      <dgm:prSet/>
      <dgm:spPr/>
      <dgm:t>
        <a:bodyPr/>
        <a:lstStyle/>
        <a:p>
          <a:endParaRPr lang="en-IE"/>
        </a:p>
      </dgm:t>
    </dgm:pt>
    <dgm:pt modelId="{8E1DA7C7-7452-4F3D-B80F-D3F3938B125F}">
      <dgm:prSet phldrT="[Text]"/>
      <dgm:spPr/>
      <dgm:t>
        <a:bodyPr/>
        <a:lstStyle/>
        <a:p>
          <a:r>
            <a:rPr lang="en-IE"/>
            <a:t>Data conversion to semantic formats</a:t>
          </a:r>
        </a:p>
      </dgm:t>
    </dgm:pt>
    <dgm:pt modelId="{120FE9F7-DAD1-4715-93FB-02F5168CAD2C}" type="parTrans" cxnId="{DD7865AE-ABAA-4E96-A0D5-3AC85D2198A6}">
      <dgm:prSet/>
      <dgm:spPr/>
      <dgm:t>
        <a:bodyPr/>
        <a:lstStyle/>
        <a:p>
          <a:endParaRPr lang="en-IE"/>
        </a:p>
      </dgm:t>
    </dgm:pt>
    <dgm:pt modelId="{F960ACB6-6F6A-49B9-B9EC-5F4AA9D68686}" type="sibTrans" cxnId="{DD7865AE-ABAA-4E96-A0D5-3AC85D2198A6}">
      <dgm:prSet/>
      <dgm:spPr/>
      <dgm:t>
        <a:bodyPr/>
        <a:lstStyle/>
        <a:p>
          <a:endParaRPr lang="en-IE"/>
        </a:p>
      </dgm:t>
    </dgm:pt>
    <dgm:pt modelId="{B0E8E54C-26E4-44C1-80FE-6C3BC78723E7}">
      <dgm:prSet phldrT="[Text]"/>
      <dgm:spPr/>
      <dgm:t>
        <a:bodyPr/>
        <a:lstStyle/>
        <a:p>
          <a:r>
            <a:rPr lang="en-IE"/>
            <a:t>Tools</a:t>
          </a:r>
        </a:p>
      </dgm:t>
    </dgm:pt>
    <dgm:pt modelId="{9AED9742-EABE-4F8D-A725-906A6A5B7EF1}" type="parTrans" cxnId="{1BC34920-2D5F-410D-81D9-AB44868FD072}">
      <dgm:prSet/>
      <dgm:spPr/>
      <dgm:t>
        <a:bodyPr/>
        <a:lstStyle/>
        <a:p>
          <a:endParaRPr lang="en-IE"/>
        </a:p>
      </dgm:t>
    </dgm:pt>
    <dgm:pt modelId="{D3D1E09A-D4D7-441C-B258-CA523FE3BE1E}" type="sibTrans" cxnId="{1BC34920-2D5F-410D-81D9-AB44868FD072}">
      <dgm:prSet/>
      <dgm:spPr/>
      <dgm:t>
        <a:bodyPr/>
        <a:lstStyle/>
        <a:p>
          <a:endParaRPr lang="en-IE"/>
        </a:p>
      </dgm:t>
    </dgm:pt>
    <dgm:pt modelId="{7FB29DA9-6CB1-4DDC-BFFC-FE5082A346C3}">
      <dgm:prSet phldrT="[Text]"/>
      <dgm:spPr/>
      <dgm:t>
        <a:bodyPr/>
        <a:lstStyle/>
        <a:p>
          <a:r>
            <a:rPr lang="en-IE" err="1"/>
            <a:t>VocBench</a:t>
          </a:r>
          <a:r>
            <a:rPr lang="en-IE"/>
            <a:t>: reference data editing</a:t>
          </a:r>
        </a:p>
      </dgm:t>
    </dgm:pt>
    <dgm:pt modelId="{CE7EDEE6-2330-4AF8-86E9-793F0A55AEB8}" type="parTrans" cxnId="{53457334-6E74-4B58-AA8C-D2A2BCBB8DB1}">
      <dgm:prSet/>
      <dgm:spPr/>
      <dgm:t>
        <a:bodyPr/>
        <a:lstStyle/>
        <a:p>
          <a:endParaRPr lang="en-IE"/>
        </a:p>
      </dgm:t>
    </dgm:pt>
    <dgm:pt modelId="{1B5EEBA8-7A70-4DEB-82AA-0FAB2AFC5331}" type="sibTrans" cxnId="{53457334-6E74-4B58-AA8C-D2A2BCBB8DB1}">
      <dgm:prSet/>
      <dgm:spPr/>
      <dgm:t>
        <a:bodyPr/>
        <a:lstStyle/>
        <a:p>
          <a:endParaRPr lang="en-IE"/>
        </a:p>
      </dgm:t>
    </dgm:pt>
    <dgm:pt modelId="{592E7AAD-A77C-424B-9782-67EFB5DD7EFD}">
      <dgm:prSet phldrT="[Text]"/>
      <dgm:spPr/>
      <dgm:t>
        <a:bodyPr/>
        <a:lstStyle/>
        <a:p>
          <a:r>
            <a:rPr lang="en-IE"/>
            <a:t>Scripts </a:t>
          </a:r>
        </a:p>
      </dgm:t>
    </dgm:pt>
    <dgm:pt modelId="{2997AE4A-664C-4D63-B97F-9C12A82C607D}" type="parTrans" cxnId="{29E0CCA4-8B87-4EC6-A858-DA4E890E764F}">
      <dgm:prSet/>
      <dgm:spPr/>
      <dgm:t>
        <a:bodyPr/>
        <a:lstStyle/>
        <a:p>
          <a:endParaRPr lang="en-IE"/>
        </a:p>
      </dgm:t>
    </dgm:pt>
    <dgm:pt modelId="{CC835742-AA03-4C01-8776-CB4C35E1F0FE}" type="sibTrans" cxnId="{29E0CCA4-8B87-4EC6-A858-DA4E890E764F}">
      <dgm:prSet/>
      <dgm:spPr/>
      <dgm:t>
        <a:bodyPr/>
        <a:lstStyle/>
        <a:p>
          <a:endParaRPr lang="en-IE"/>
        </a:p>
      </dgm:t>
    </dgm:pt>
    <dgm:pt modelId="{C11B9F0C-787F-4237-BBB1-D5843D2147AE}">
      <dgm:prSet phldrT="[Text]"/>
      <dgm:spPr/>
      <dgm:t>
        <a:bodyPr/>
        <a:lstStyle/>
        <a:p>
          <a:r>
            <a:rPr lang="en-IE"/>
            <a:t>Semantic models</a:t>
          </a:r>
        </a:p>
      </dgm:t>
    </dgm:pt>
    <dgm:pt modelId="{72DC4FF8-F76C-41D6-B253-1A06CC830E0D}" type="parTrans" cxnId="{E4BB260B-F67E-414E-A6B4-75BEABCE3D3C}">
      <dgm:prSet/>
      <dgm:spPr/>
      <dgm:t>
        <a:bodyPr/>
        <a:lstStyle/>
        <a:p>
          <a:endParaRPr lang="en-IE"/>
        </a:p>
      </dgm:t>
    </dgm:pt>
    <dgm:pt modelId="{633E3D2B-0433-4A1D-9BB7-9F0F7BF8D0BF}" type="sibTrans" cxnId="{E4BB260B-F67E-414E-A6B4-75BEABCE3D3C}">
      <dgm:prSet/>
      <dgm:spPr/>
      <dgm:t>
        <a:bodyPr/>
        <a:lstStyle/>
        <a:p>
          <a:endParaRPr lang="en-IE"/>
        </a:p>
      </dgm:t>
    </dgm:pt>
    <dgm:pt modelId="{8B152D05-F31B-4A5A-A96F-E690DE9DF92D}">
      <dgm:prSet phldrT="[Text]"/>
      <dgm:spPr/>
      <dgm:t>
        <a:bodyPr/>
        <a:lstStyle/>
        <a:p>
          <a:r>
            <a:rPr lang="en-IE"/>
            <a:t>Reuse of existing standards and models</a:t>
          </a:r>
        </a:p>
      </dgm:t>
    </dgm:pt>
    <dgm:pt modelId="{B5FDF805-A477-4D0E-AC84-82E835E1228D}" type="parTrans" cxnId="{84EDE091-4C78-475B-81B0-CCA70244525F}">
      <dgm:prSet/>
      <dgm:spPr/>
      <dgm:t>
        <a:bodyPr/>
        <a:lstStyle/>
        <a:p>
          <a:endParaRPr lang="en-IE"/>
        </a:p>
      </dgm:t>
    </dgm:pt>
    <dgm:pt modelId="{34726666-F18D-43A5-A9F2-F986C8320EBF}" type="sibTrans" cxnId="{84EDE091-4C78-475B-81B0-CCA70244525F}">
      <dgm:prSet/>
      <dgm:spPr/>
      <dgm:t>
        <a:bodyPr/>
        <a:lstStyle/>
        <a:p>
          <a:endParaRPr lang="en-IE"/>
        </a:p>
      </dgm:t>
    </dgm:pt>
    <dgm:pt modelId="{09EB3514-2BA8-419F-A297-5BD8973F1803}">
      <dgm:prSet phldrT="[Text]"/>
      <dgm:spPr/>
      <dgm:t>
        <a:bodyPr/>
        <a:lstStyle/>
        <a:p>
          <a:r>
            <a:rPr lang="en-IE"/>
            <a:t>Widely used ontologies (DCT, FOAF, LEMON)</a:t>
          </a:r>
        </a:p>
      </dgm:t>
    </dgm:pt>
    <dgm:pt modelId="{F98D48F1-B1B4-45C8-90DD-B02B5C68A511}" type="parTrans" cxnId="{8DC86667-D80E-45D9-B598-E8E0A659A5CA}">
      <dgm:prSet/>
      <dgm:spPr/>
      <dgm:t>
        <a:bodyPr/>
        <a:lstStyle/>
        <a:p>
          <a:endParaRPr lang="en-IE"/>
        </a:p>
      </dgm:t>
    </dgm:pt>
    <dgm:pt modelId="{8F2CD346-946D-4E5A-8757-B8DAF35844AC}" type="sibTrans" cxnId="{8DC86667-D80E-45D9-B598-E8E0A659A5CA}">
      <dgm:prSet/>
      <dgm:spPr/>
      <dgm:t>
        <a:bodyPr/>
        <a:lstStyle/>
        <a:p>
          <a:endParaRPr lang="en-IE"/>
        </a:p>
      </dgm:t>
    </dgm:pt>
    <dgm:pt modelId="{FE63033B-0754-4ABD-9035-F37EB2D60C12}">
      <dgm:prSet phldrT="[Text]"/>
      <dgm:spPr/>
      <dgm:t>
        <a:bodyPr/>
        <a:lstStyle/>
        <a:p>
          <a:r>
            <a:rPr lang="en-IE"/>
            <a:t>Open source converting tools</a:t>
          </a:r>
        </a:p>
      </dgm:t>
    </dgm:pt>
    <dgm:pt modelId="{D734CE7E-9650-4223-B541-FCD145110BDC}" type="parTrans" cxnId="{453AC3EA-CDBF-4F01-A08C-7CF88A1B1F50}">
      <dgm:prSet/>
      <dgm:spPr/>
      <dgm:t>
        <a:bodyPr/>
        <a:lstStyle/>
        <a:p>
          <a:endParaRPr lang="en-IE"/>
        </a:p>
      </dgm:t>
    </dgm:pt>
    <dgm:pt modelId="{42D119AB-9A20-4B7B-A582-18E32DD95C5B}" type="sibTrans" cxnId="{453AC3EA-CDBF-4F01-A08C-7CF88A1B1F50}">
      <dgm:prSet/>
      <dgm:spPr/>
      <dgm:t>
        <a:bodyPr/>
        <a:lstStyle/>
        <a:p>
          <a:endParaRPr lang="en-IE"/>
        </a:p>
      </dgm:t>
    </dgm:pt>
    <dgm:pt modelId="{E41DFCC4-A6BB-4CAA-A526-35B9E9373E96}">
      <dgm:prSet phldrT="[Text]"/>
      <dgm:spPr/>
      <dgm:t>
        <a:bodyPr/>
        <a:lstStyle/>
        <a:p>
          <a:r>
            <a:rPr lang="en-IE"/>
            <a:t>W3C standards (SKOS, OWL)</a:t>
          </a:r>
        </a:p>
      </dgm:t>
    </dgm:pt>
    <dgm:pt modelId="{E45A16AC-738F-4FA3-91EB-D442D693B90F}" type="parTrans" cxnId="{D4FCC9A7-FE11-4EC5-9108-5F57FCF31168}">
      <dgm:prSet/>
      <dgm:spPr/>
      <dgm:t>
        <a:bodyPr/>
        <a:lstStyle/>
        <a:p>
          <a:endParaRPr lang="en-IE"/>
        </a:p>
      </dgm:t>
    </dgm:pt>
    <dgm:pt modelId="{09499ED2-1B34-4BE7-AC42-719B1145C0A6}" type="sibTrans" cxnId="{D4FCC9A7-FE11-4EC5-9108-5F57FCF31168}">
      <dgm:prSet/>
      <dgm:spPr/>
      <dgm:t>
        <a:bodyPr/>
        <a:lstStyle/>
        <a:p>
          <a:endParaRPr lang="en-IE"/>
        </a:p>
      </dgm:t>
    </dgm:pt>
    <dgm:pt modelId="{CEEB0063-34C4-4AB3-9B79-208E47F64DEE}">
      <dgm:prSet phldrT="[Text]"/>
      <dgm:spPr/>
      <dgm:t>
        <a:bodyPr/>
        <a:lstStyle/>
        <a:p>
          <a:r>
            <a:rPr lang="en-IE" err="1"/>
            <a:t>Euvoc</a:t>
          </a:r>
          <a:r>
            <a:rPr lang="en-IE"/>
            <a:t> ontology</a:t>
          </a:r>
        </a:p>
      </dgm:t>
    </dgm:pt>
    <dgm:pt modelId="{7A1B2CCD-AB61-42CA-AD35-EBB41AF838EB}" type="parTrans" cxnId="{92EE9C93-AF17-4D1E-A059-1F7FFF57DF19}">
      <dgm:prSet/>
      <dgm:spPr/>
      <dgm:t>
        <a:bodyPr/>
        <a:lstStyle/>
        <a:p>
          <a:endParaRPr lang="en-IE"/>
        </a:p>
      </dgm:t>
    </dgm:pt>
    <dgm:pt modelId="{5D5629F0-3197-45C0-A568-283CEEA50BBB}" type="sibTrans" cxnId="{92EE9C93-AF17-4D1E-A059-1F7FFF57DF19}">
      <dgm:prSet/>
      <dgm:spPr/>
      <dgm:t>
        <a:bodyPr/>
        <a:lstStyle/>
        <a:p>
          <a:endParaRPr lang="en-IE"/>
        </a:p>
      </dgm:t>
    </dgm:pt>
    <dgm:pt modelId="{6FB649B2-11F6-4A7C-99FE-8C28CAAE6FE9}">
      <dgm:prSet phldrT="[Text]"/>
      <dgm:spPr/>
      <dgm:t>
        <a:bodyPr/>
        <a:lstStyle/>
        <a:p>
          <a:r>
            <a:rPr lang="en-IE"/>
            <a:t>Excel -&gt; RDF</a:t>
          </a:r>
        </a:p>
      </dgm:t>
    </dgm:pt>
    <dgm:pt modelId="{BED0D098-4A00-4158-AFC8-BF33040A7783}" type="parTrans" cxnId="{5D002E1B-1B62-4C31-8260-F337061215EF}">
      <dgm:prSet/>
      <dgm:spPr/>
    </dgm:pt>
    <dgm:pt modelId="{BF36A573-41EF-46FA-8FF5-DA2CED5C9C83}" type="sibTrans" cxnId="{5D002E1B-1B62-4C31-8260-F337061215EF}">
      <dgm:prSet/>
      <dgm:spPr/>
    </dgm:pt>
    <dgm:pt modelId="{CFB89C17-B4E2-4B7B-8297-8A3C696AA678}">
      <dgm:prSet phldrT="[Text]"/>
      <dgm:spPr/>
      <dgm:t>
        <a:bodyPr/>
        <a:lstStyle/>
        <a:p>
          <a:r>
            <a:rPr lang="en-IE"/>
            <a:t>Interoperability between systems</a:t>
          </a:r>
        </a:p>
      </dgm:t>
    </dgm:pt>
    <dgm:pt modelId="{3BE56AE2-C788-46EE-9ABD-7529701671EC}" type="parTrans" cxnId="{C8C8CCC7-9CD4-459A-9A29-CF0D89AD83F3}">
      <dgm:prSet/>
      <dgm:spPr/>
    </dgm:pt>
    <dgm:pt modelId="{97B4C9E1-9C59-45E4-BF0A-4F05DECE9653}" type="sibTrans" cxnId="{C8C8CCC7-9CD4-459A-9A29-CF0D89AD83F3}">
      <dgm:prSet/>
      <dgm:spPr/>
    </dgm:pt>
    <dgm:pt modelId="{8D5042AF-C48D-4610-9C6E-33B67CC0239F}" type="pres">
      <dgm:prSet presAssocID="{910E77EE-77CD-45E9-AF51-2FF2B76B6DF1}" presName="linearFlow" presStyleCnt="0">
        <dgm:presLayoutVars>
          <dgm:dir/>
          <dgm:animLvl val="lvl"/>
          <dgm:resizeHandles val="exact"/>
        </dgm:presLayoutVars>
      </dgm:prSet>
      <dgm:spPr/>
    </dgm:pt>
    <dgm:pt modelId="{36C38F2E-09BA-4F9C-B7CF-9BE60E798748}" type="pres">
      <dgm:prSet presAssocID="{51CBA8BB-3839-49BA-A9B4-33CD501B03AA}" presName="composite" presStyleCnt="0"/>
      <dgm:spPr/>
    </dgm:pt>
    <dgm:pt modelId="{8CDEFB6C-38D1-4138-BF9A-B77EAD002461}" type="pres">
      <dgm:prSet presAssocID="{51CBA8BB-3839-49BA-A9B4-33CD501B03AA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AA0A9D6-943B-4395-8106-B7E28B8551B9}" type="pres">
      <dgm:prSet presAssocID="{51CBA8BB-3839-49BA-A9B4-33CD501B03AA}" presName="parSh" presStyleLbl="node1" presStyleIdx="0" presStyleCnt="3"/>
      <dgm:spPr/>
    </dgm:pt>
    <dgm:pt modelId="{5F641E34-4F1D-4C75-B9FB-13940C5D4B9E}" type="pres">
      <dgm:prSet presAssocID="{51CBA8BB-3839-49BA-A9B4-33CD501B03AA}" presName="desTx" presStyleLbl="fgAcc1" presStyleIdx="0" presStyleCnt="3">
        <dgm:presLayoutVars>
          <dgm:bulletEnabled val="1"/>
        </dgm:presLayoutVars>
      </dgm:prSet>
      <dgm:spPr/>
    </dgm:pt>
    <dgm:pt modelId="{9352D6E3-9A9A-473D-A256-4B956E657D4C}" type="pres">
      <dgm:prSet presAssocID="{C99ACE72-A0B7-41F3-B15A-9809DB9CC981}" presName="sibTrans" presStyleLbl="sibTrans2D1" presStyleIdx="0" presStyleCnt="2"/>
      <dgm:spPr/>
    </dgm:pt>
    <dgm:pt modelId="{E74909D3-013D-462E-B9B2-D89439CE6BAF}" type="pres">
      <dgm:prSet presAssocID="{C99ACE72-A0B7-41F3-B15A-9809DB9CC981}" presName="connTx" presStyleLbl="sibTrans2D1" presStyleIdx="0" presStyleCnt="2"/>
      <dgm:spPr/>
    </dgm:pt>
    <dgm:pt modelId="{3EB77AC2-30C6-4AEE-90A1-681CCE90C515}" type="pres">
      <dgm:prSet presAssocID="{B0E8E54C-26E4-44C1-80FE-6C3BC78723E7}" presName="composite" presStyleCnt="0"/>
      <dgm:spPr/>
    </dgm:pt>
    <dgm:pt modelId="{F9C821C8-BC49-44D7-B5D4-DFAD5257A179}" type="pres">
      <dgm:prSet presAssocID="{B0E8E54C-26E4-44C1-80FE-6C3BC78723E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070C9FE-EED2-4B12-A4E9-696E06F8D164}" type="pres">
      <dgm:prSet presAssocID="{B0E8E54C-26E4-44C1-80FE-6C3BC78723E7}" presName="parSh" presStyleLbl="node1" presStyleIdx="1" presStyleCnt="3"/>
      <dgm:spPr/>
    </dgm:pt>
    <dgm:pt modelId="{8C5C58C4-592F-437B-9023-DA25C3445396}" type="pres">
      <dgm:prSet presAssocID="{B0E8E54C-26E4-44C1-80FE-6C3BC78723E7}" presName="desTx" presStyleLbl="fgAcc1" presStyleIdx="1" presStyleCnt="3">
        <dgm:presLayoutVars>
          <dgm:bulletEnabled val="1"/>
        </dgm:presLayoutVars>
      </dgm:prSet>
      <dgm:spPr/>
    </dgm:pt>
    <dgm:pt modelId="{90C7747C-B77B-4E15-86B5-93AF6B4DB6D1}" type="pres">
      <dgm:prSet presAssocID="{D3D1E09A-D4D7-441C-B258-CA523FE3BE1E}" presName="sibTrans" presStyleLbl="sibTrans2D1" presStyleIdx="1" presStyleCnt="2"/>
      <dgm:spPr/>
    </dgm:pt>
    <dgm:pt modelId="{E2CF941D-DD86-4AC3-881E-127105BB93DA}" type="pres">
      <dgm:prSet presAssocID="{D3D1E09A-D4D7-441C-B258-CA523FE3BE1E}" presName="connTx" presStyleLbl="sibTrans2D1" presStyleIdx="1" presStyleCnt="2"/>
      <dgm:spPr/>
    </dgm:pt>
    <dgm:pt modelId="{635363FD-2BC3-4D66-852F-B3C435D0EFBA}" type="pres">
      <dgm:prSet presAssocID="{C11B9F0C-787F-4237-BBB1-D5843D2147AE}" presName="composite" presStyleCnt="0"/>
      <dgm:spPr/>
    </dgm:pt>
    <dgm:pt modelId="{51D40FC6-4F19-4AEF-AA7C-017A250ADFDD}" type="pres">
      <dgm:prSet presAssocID="{C11B9F0C-787F-4237-BBB1-D5843D2147A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E18F0C9-EDA1-41B2-A651-A8FD597D5BA3}" type="pres">
      <dgm:prSet presAssocID="{C11B9F0C-787F-4237-BBB1-D5843D2147AE}" presName="parSh" presStyleLbl="node1" presStyleIdx="2" presStyleCnt="3"/>
      <dgm:spPr/>
    </dgm:pt>
    <dgm:pt modelId="{E0F3D6DC-9DE5-4D24-B2DC-611414FB70F6}" type="pres">
      <dgm:prSet presAssocID="{C11B9F0C-787F-4237-BBB1-D5843D2147AE}" presName="desTx" presStyleLbl="fgAcc1" presStyleIdx="2" presStyleCnt="3">
        <dgm:presLayoutVars>
          <dgm:bulletEnabled val="1"/>
        </dgm:presLayoutVars>
      </dgm:prSet>
      <dgm:spPr/>
    </dgm:pt>
  </dgm:ptLst>
  <dgm:cxnLst>
    <dgm:cxn modelId="{74BAC607-2F98-40DF-8A38-73C28E1A5FF8}" srcId="{910E77EE-77CD-45E9-AF51-2FF2B76B6DF1}" destId="{51CBA8BB-3839-49BA-A9B4-33CD501B03AA}" srcOrd="0" destOrd="0" parTransId="{1C16046E-D79F-4F14-A9C4-D0CD0D240BE3}" sibTransId="{C99ACE72-A0B7-41F3-B15A-9809DB9CC981}"/>
    <dgm:cxn modelId="{E6ED440A-63C1-40A0-9389-054F995D09E0}" type="presOf" srcId="{7FB29DA9-6CB1-4DDC-BFFC-FE5082A346C3}" destId="{8C5C58C4-592F-437B-9023-DA25C3445396}" srcOrd="0" destOrd="0" presId="urn:microsoft.com/office/officeart/2005/8/layout/process3"/>
    <dgm:cxn modelId="{E4BB260B-F67E-414E-A6B4-75BEABCE3D3C}" srcId="{910E77EE-77CD-45E9-AF51-2FF2B76B6DF1}" destId="{C11B9F0C-787F-4237-BBB1-D5843D2147AE}" srcOrd="2" destOrd="0" parTransId="{72DC4FF8-F76C-41D6-B253-1A06CC830E0D}" sibTransId="{633E3D2B-0433-4A1D-9BB7-9F0F7BF8D0BF}"/>
    <dgm:cxn modelId="{194AC40E-B1F8-4D84-9296-920A5CB0883E}" type="presOf" srcId="{8B152D05-F31B-4A5A-A96F-E690DE9DF92D}" destId="{E0F3D6DC-9DE5-4D24-B2DC-611414FB70F6}" srcOrd="0" destOrd="0" presId="urn:microsoft.com/office/officeart/2005/8/layout/process3"/>
    <dgm:cxn modelId="{C9F86D12-B14E-4C10-84F2-45A97B7DECAB}" type="presOf" srcId="{C11B9F0C-787F-4237-BBB1-D5843D2147AE}" destId="{EE18F0C9-EDA1-41B2-A651-A8FD597D5BA3}" srcOrd="1" destOrd="0" presId="urn:microsoft.com/office/officeart/2005/8/layout/process3"/>
    <dgm:cxn modelId="{5D002E1B-1B62-4C31-8260-F337061215EF}" srcId="{51CBA8BB-3839-49BA-A9B4-33CD501B03AA}" destId="{6FB649B2-11F6-4A7C-99FE-8C28CAAE6FE9}" srcOrd="2" destOrd="0" parTransId="{BED0D098-4A00-4158-AFC8-BF33040A7783}" sibTransId="{BF36A573-41EF-46FA-8FF5-DA2CED5C9C83}"/>
    <dgm:cxn modelId="{1BC34920-2D5F-410D-81D9-AB44868FD072}" srcId="{910E77EE-77CD-45E9-AF51-2FF2B76B6DF1}" destId="{B0E8E54C-26E4-44C1-80FE-6C3BC78723E7}" srcOrd="1" destOrd="0" parTransId="{9AED9742-EABE-4F8D-A725-906A6A5B7EF1}" sibTransId="{D3D1E09A-D4D7-441C-B258-CA523FE3BE1E}"/>
    <dgm:cxn modelId="{0FBEF430-40B9-4CCD-B5A4-AEBB9A2859F0}" type="presOf" srcId="{C11B9F0C-787F-4237-BBB1-D5843D2147AE}" destId="{51D40FC6-4F19-4AEF-AA7C-017A250ADFDD}" srcOrd="0" destOrd="0" presId="urn:microsoft.com/office/officeart/2005/8/layout/process3"/>
    <dgm:cxn modelId="{53457334-6E74-4B58-AA8C-D2A2BCBB8DB1}" srcId="{B0E8E54C-26E4-44C1-80FE-6C3BC78723E7}" destId="{7FB29DA9-6CB1-4DDC-BFFC-FE5082A346C3}" srcOrd="0" destOrd="0" parTransId="{CE7EDEE6-2330-4AF8-86E9-793F0A55AEB8}" sibTransId="{1B5EEBA8-7A70-4DEB-82AA-0FAB2AFC5331}"/>
    <dgm:cxn modelId="{38258535-650D-416B-B7B6-06648158FD69}" type="presOf" srcId="{09EB3514-2BA8-419F-A297-5BD8973F1803}" destId="{E0F3D6DC-9DE5-4D24-B2DC-611414FB70F6}" srcOrd="0" destOrd="2" presId="urn:microsoft.com/office/officeart/2005/8/layout/process3"/>
    <dgm:cxn modelId="{D1F48040-96C9-4FF3-A65D-9AF828E74263}" type="presOf" srcId="{CFB89C17-B4E2-4B7B-8297-8A3C696AA678}" destId="{5F641E34-4F1D-4C75-B9FB-13940C5D4B9E}" srcOrd="0" destOrd="3" presId="urn:microsoft.com/office/officeart/2005/8/layout/process3"/>
    <dgm:cxn modelId="{C9D20142-2E72-467A-A6D4-4B47503EC31A}" srcId="{51CBA8BB-3839-49BA-A9B4-33CD501B03AA}" destId="{EA345CD5-1676-4F3C-BDC7-7AE303AFCEDF}" srcOrd="0" destOrd="0" parTransId="{57DC8CF0-2DC7-4FD7-A00B-C2ABBCD4EEA6}" sibTransId="{2BB7FA06-EF3E-4685-A35D-54FA7770F0E2}"/>
    <dgm:cxn modelId="{AD8A1F67-B2A9-43AA-BEB1-8CF76CD6F740}" type="presOf" srcId="{FE63033B-0754-4ABD-9035-F37EB2D60C12}" destId="{8C5C58C4-592F-437B-9023-DA25C3445396}" srcOrd="0" destOrd="2" presId="urn:microsoft.com/office/officeart/2005/8/layout/process3"/>
    <dgm:cxn modelId="{8DC86667-D80E-45D9-B598-E8E0A659A5CA}" srcId="{C11B9F0C-787F-4237-BBB1-D5843D2147AE}" destId="{09EB3514-2BA8-419F-A297-5BD8973F1803}" srcOrd="2" destOrd="0" parTransId="{F98D48F1-B1B4-45C8-90DD-B02B5C68A511}" sibTransId="{8F2CD346-946D-4E5A-8757-B8DAF35844AC}"/>
    <dgm:cxn modelId="{EB3ED576-16C9-4E4F-9D0A-FF12B17A053A}" type="presOf" srcId="{592E7AAD-A77C-424B-9782-67EFB5DD7EFD}" destId="{8C5C58C4-592F-437B-9023-DA25C3445396}" srcOrd="0" destOrd="1" presId="urn:microsoft.com/office/officeart/2005/8/layout/process3"/>
    <dgm:cxn modelId="{8D7C297E-EF52-401D-8236-5BA3A804F34C}" type="presOf" srcId="{CEEB0063-34C4-4AB3-9B79-208E47F64DEE}" destId="{E0F3D6DC-9DE5-4D24-B2DC-611414FB70F6}" srcOrd="0" destOrd="3" presId="urn:microsoft.com/office/officeart/2005/8/layout/process3"/>
    <dgm:cxn modelId="{E53EF188-3BAE-41A4-9CA6-F0D095E0AA16}" type="presOf" srcId="{51CBA8BB-3839-49BA-A9B4-33CD501B03AA}" destId="{8CDEFB6C-38D1-4138-BF9A-B77EAD002461}" srcOrd="0" destOrd="0" presId="urn:microsoft.com/office/officeart/2005/8/layout/process3"/>
    <dgm:cxn modelId="{F7818D8E-11B2-4AD8-85B6-EDED67F0372D}" type="presOf" srcId="{C99ACE72-A0B7-41F3-B15A-9809DB9CC981}" destId="{E74909D3-013D-462E-B9B2-D89439CE6BAF}" srcOrd="1" destOrd="0" presId="urn:microsoft.com/office/officeart/2005/8/layout/process3"/>
    <dgm:cxn modelId="{BBEAEE8F-0714-4681-A012-8492C60688F4}" type="presOf" srcId="{D3D1E09A-D4D7-441C-B258-CA523FE3BE1E}" destId="{E2CF941D-DD86-4AC3-881E-127105BB93DA}" srcOrd="1" destOrd="0" presId="urn:microsoft.com/office/officeart/2005/8/layout/process3"/>
    <dgm:cxn modelId="{84EDE091-4C78-475B-81B0-CCA70244525F}" srcId="{C11B9F0C-787F-4237-BBB1-D5843D2147AE}" destId="{8B152D05-F31B-4A5A-A96F-E690DE9DF92D}" srcOrd="0" destOrd="0" parTransId="{B5FDF805-A477-4D0E-AC84-82E835E1228D}" sibTransId="{34726666-F18D-43A5-A9F2-F986C8320EBF}"/>
    <dgm:cxn modelId="{92EE9C93-AF17-4D1E-A059-1F7FFF57DF19}" srcId="{C11B9F0C-787F-4237-BBB1-D5843D2147AE}" destId="{CEEB0063-34C4-4AB3-9B79-208E47F64DEE}" srcOrd="3" destOrd="0" parTransId="{7A1B2CCD-AB61-42CA-AD35-EBB41AF838EB}" sibTransId="{5D5629F0-3197-45C0-A568-283CEEA50BBB}"/>
    <dgm:cxn modelId="{331E0B98-8D2E-41D3-8F39-9B98D71CDDB4}" type="presOf" srcId="{B0E8E54C-26E4-44C1-80FE-6C3BC78723E7}" destId="{F9C821C8-BC49-44D7-B5D4-DFAD5257A179}" srcOrd="0" destOrd="0" presId="urn:microsoft.com/office/officeart/2005/8/layout/process3"/>
    <dgm:cxn modelId="{1777009A-53C8-4EEC-AD7D-86B425B7BA03}" type="presOf" srcId="{D3D1E09A-D4D7-441C-B258-CA523FE3BE1E}" destId="{90C7747C-B77B-4E15-86B5-93AF6B4DB6D1}" srcOrd="0" destOrd="0" presId="urn:microsoft.com/office/officeart/2005/8/layout/process3"/>
    <dgm:cxn modelId="{545A129A-4CAB-4A52-B16C-EDDB7513FF72}" type="presOf" srcId="{910E77EE-77CD-45E9-AF51-2FF2B76B6DF1}" destId="{8D5042AF-C48D-4610-9C6E-33B67CC0239F}" srcOrd="0" destOrd="0" presId="urn:microsoft.com/office/officeart/2005/8/layout/process3"/>
    <dgm:cxn modelId="{AA1C709F-7652-42BD-BB39-B823B3F44458}" type="presOf" srcId="{8E1DA7C7-7452-4F3D-B80F-D3F3938B125F}" destId="{5F641E34-4F1D-4C75-B9FB-13940C5D4B9E}" srcOrd="0" destOrd="1" presId="urn:microsoft.com/office/officeart/2005/8/layout/process3"/>
    <dgm:cxn modelId="{29E0CCA4-8B87-4EC6-A858-DA4E890E764F}" srcId="{B0E8E54C-26E4-44C1-80FE-6C3BC78723E7}" destId="{592E7AAD-A77C-424B-9782-67EFB5DD7EFD}" srcOrd="1" destOrd="0" parTransId="{2997AE4A-664C-4D63-B97F-9C12A82C607D}" sibTransId="{CC835742-AA03-4C01-8776-CB4C35E1F0FE}"/>
    <dgm:cxn modelId="{D4FCC9A7-FE11-4EC5-9108-5F57FCF31168}" srcId="{C11B9F0C-787F-4237-BBB1-D5843D2147AE}" destId="{E41DFCC4-A6BB-4CAA-A526-35B9E9373E96}" srcOrd="1" destOrd="0" parTransId="{E45A16AC-738F-4FA3-91EB-D442D693B90F}" sibTransId="{09499ED2-1B34-4BE7-AC42-719B1145C0A6}"/>
    <dgm:cxn modelId="{C99632AD-1DF4-449D-984E-AD1B3A71E86C}" type="presOf" srcId="{EA345CD5-1676-4F3C-BDC7-7AE303AFCEDF}" destId="{5F641E34-4F1D-4C75-B9FB-13940C5D4B9E}" srcOrd="0" destOrd="0" presId="urn:microsoft.com/office/officeart/2005/8/layout/process3"/>
    <dgm:cxn modelId="{DD7865AE-ABAA-4E96-A0D5-3AC85D2198A6}" srcId="{51CBA8BB-3839-49BA-A9B4-33CD501B03AA}" destId="{8E1DA7C7-7452-4F3D-B80F-D3F3938B125F}" srcOrd="1" destOrd="0" parTransId="{120FE9F7-DAD1-4715-93FB-02F5168CAD2C}" sibTransId="{F960ACB6-6F6A-49B9-B9EC-5F4AA9D68686}"/>
    <dgm:cxn modelId="{BC0671B5-A8D5-4C2A-B32E-468CC6A0B108}" type="presOf" srcId="{6FB649B2-11F6-4A7C-99FE-8C28CAAE6FE9}" destId="{5F641E34-4F1D-4C75-B9FB-13940C5D4B9E}" srcOrd="0" destOrd="2" presId="urn:microsoft.com/office/officeart/2005/8/layout/process3"/>
    <dgm:cxn modelId="{5C9BC5C5-B99D-4304-B540-4A7B5BC780AD}" type="presOf" srcId="{B0E8E54C-26E4-44C1-80FE-6C3BC78723E7}" destId="{9070C9FE-EED2-4B12-A4E9-696E06F8D164}" srcOrd="1" destOrd="0" presId="urn:microsoft.com/office/officeart/2005/8/layout/process3"/>
    <dgm:cxn modelId="{C8C8CCC7-9CD4-459A-9A29-CF0D89AD83F3}" srcId="{51CBA8BB-3839-49BA-A9B4-33CD501B03AA}" destId="{CFB89C17-B4E2-4B7B-8297-8A3C696AA678}" srcOrd="3" destOrd="0" parTransId="{3BE56AE2-C788-46EE-9ABD-7529701671EC}" sibTransId="{97B4C9E1-9C59-45E4-BF0A-4F05DECE9653}"/>
    <dgm:cxn modelId="{115778D8-EFA3-49DE-AC2C-5629E454424B}" type="presOf" srcId="{51CBA8BB-3839-49BA-A9B4-33CD501B03AA}" destId="{9AA0A9D6-943B-4395-8106-B7E28B8551B9}" srcOrd="1" destOrd="0" presId="urn:microsoft.com/office/officeart/2005/8/layout/process3"/>
    <dgm:cxn modelId="{453AC3EA-CDBF-4F01-A08C-7CF88A1B1F50}" srcId="{B0E8E54C-26E4-44C1-80FE-6C3BC78723E7}" destId="{FE63033B-0754-4ABD-9035-F37EB2D60C12}" srcOrd="2" destOrd="0" parTransId="{D734CE7E-9650-4223-B541-FCD145110BDC}" sibTransId="{42D119AB-9A20-4B7B-A582-18E32DD95C5B}"/>
    <dgm:cxn modelId="{C8AE74ED-1630-45D3-A7DE-AB19EA994DB8}" type="presOf" srcId="{C99ACE72-A0B7-41F3-B15A-9809DB9CC981}" destId="{9352D6E3-9A9A-473D-A256-4B956E657D4C}" srcOrd="0" destOrd="0" presId="urn:microsoft.com/office/officeart/2005/8/layout/process3"/>
    <dgm:cxn modelId="{CB21B4F6-AB8F-4EDD-99BF-061FEF4AC5CE}" type="presOf" srcId="{E41DFCC4-A6BB-4CAA-A526-35B9E9373E96}" destId="{E0F3D6DC-9DE5-4D24-B2DC-611414FB70F6}" srcOrd="0" destOrd="1" presId="urn:microsoft.com/office/officeart/2005/8/layout/process3"/>
    <dgm:cxn modelId="{D0048F00-010E-4960-B6C8-C78008285646}" type="presParOf" srcId="{8D5042AF-C48D-4610-9C6E-33B67CC0239F}" destId="{36C38F2E-09BA-4F9C-B7CF-9BE60E798748}" srcOrd="0" destOrd="0" presId="urn:microsoft.com/office/officeart/2005/8/layout/process3"/>
    <dgm:cxn modelId="{8EC3ACE7-93D2-423B-9CC1-B783E7D6B6E4}" type="presParOf" srcId="{36C38F2E-09BA-4F9C-B7CF-9BE60E798748}" destId="{8CDEFB6C-38D1-4138-BF9A-B77EAD002461}" srcOrd="0" destOrd="0" presId="urn:microsoft.com/office/officeart/2005/8/layout/process3"/>
    <dgm:cxn modelId="{49AB4907-51BA-4230-8862-63AE2018F256}" type="presParOf" srcId="{36C38F2E-09BA-4F9C-B7CF-9BE60E798748}" destId="{9AA0A9D6-943B-4395-8106-B7E28B8551B9}" srcOrd="1" destOrd="0" presId="urn:microsoft.com/office/officeart/2005/8/layout/process3"/>
    <dgm:cxn modelId="{0E4D62EC-637A-4458-84BC-6973475BEC1D}" type="presParOf" srcId="{36C38F2E-09BA-4F9C-B7CF-9BE60E798748}" destId="{5F641E34-4F1D-4C75-B9FB-13940C5D4B9E}" srcOrd="2" destOrd="0" presId="urn:microsoft.com/office/officeart/2005/8/layout/process3"/>
    <dgm:cxn modelId="{F25A234C-F135-4B91-AB7F-63B8983FC6F3}" type="presParOf" srcId="{8D5042AF-C48D-4610-9C6E-33B67CC0239F}" destId="{9352D6E3-9A9A-473D-A256-4B956E657D4C}" srcOrd="1" destOrd="0" presId="urn:microsoft.com/office/officeart/2005/8/layout/process3"/>
    <dgm:cxn modelId="{41207BCB-B666-4CCE-9170-F4AFCE3D80D3}" type="presParOf" srcId="{9352D6E3-9A9A-473D-A256-4B956E657D4C}" destId="{E74909D3-013D-462E-B9B2-D89439CE6BAF}" srcOrd="0" destOrd="0" presId="urn:microsoft.com/office/officeart/2005/8/layout/process3"/>
    <dgm:cxn modelId="{8EB704BF-9AA4-4105-8FD0-72EF9C0DB1EB}" type="presParOf" srcId="{8D5042AF-C48D-4610-9C6E-33B67CC0239F}" destId="{3EB77AC2-30C6-4AEE-90A1-681CCE90C515}" srcOrd="2" destOrd="0" presId="urn:microsoft.com/office/officeart/2005/8/layout/process3"/>
    <dgm:cxn modelId="{731514C4-A574-43EF-A2B7-62B574ADE36E}" type="presParOf" srcId="{3EB77AC2-30C6-4AEE-90A1-681CCE90C515}" destId="{F9C821C8-BC49-44D7-B5D4-DFAD5257A179}" srcOrd="0" destOrd="0" presId="urn:microsoft.com/office/officeart/2005/8/layout/process3"/>
    <dgm:cxn modelId="{E63245AA-D6F1-4100-A4A7-F9F7B02B7CAD}" type="presParOf" srcId="{3EB77AC2-30C6-4AEE-90A1-681CCE90C515}" destId="{9070C9FE-EED2-4B12-A4E9-696E06F8D164}" srcOrd="1" destOrd="0" presId="urn:microsoft.com/office/officeart/2005/8/layout/process3"/>
    <dgm:cxn modelId="{DB5415B5-1418-41E5-A2A0-17B9D993A978}" type="presParOf" srcId="{3EB77AC2-30C6-4AEE-90A1-681CCE90C515}" destId="{8C5C58C4-592F-437B-9023-DA25C3445396}" srcOrd="2" destOrd="0" presId="urn:microsoft.com/office/officeart/2005/8/layout/process3"/>
    <dgm:cxn modelId="{8C5EC461-5E1F-4B4B-A051-58EB0A37360C}" type="presParOf" srcId="{8D5042AF-C48D-4610-9C6E-33B67CC0239F}" destId="{90C7747C-B77B-4E15-86B5-93AF6B4DB6D1}" srcOrd="3" destOrd="0" presId="urn:microsoft.com/office/officeart/2005/8/layout/process3"/>
    <dgm:cxn modelId="{9681C733-C9A4-470E-9DB9-2C1A6EC8C732}" type="presParOf" srcId="{90C7747C-B77B-4E15-86B5-93AF6B4DB6D1}" destId="{E2CF941D-DD86-4AC3-881E-127105BB93DA}" srcOrd="0" destOrd="0" presId="urn:microsoft.com/office/officeart/2005/8/layout/process3"/>
    <dgm:cxn modelId="{9CA3D1B3-B4AF-4D22-9D2D-39393061F654}" type="presParOf" srcId="{8D5042AF-C48D-4610-9C6E-33B67CC0239F}" destId="{635363FD-2BC3-4D66-852F-B3C435D0EFBA}" srcOrd="4" destOrd="0" presId="urn:microsoft.com/office/officeart/2005/8/layout/process3"/>
    <dgm:cxn modelId="{D402D9DD-4263-4721-9688-A1C02A4AF8A5}" type="presParOf" srcId="{635363FD-2BC3-4D66-852F-B3C435D0EFBA}" destId="{51D40FC6-4F19-4AEF-AA7C-017A250ADFDD}" srcOrd="0" destOrd="0" presId="urn:microsoft.com/office/officeart/2005/8/layout/process3"/>
    <dgm:cxn modelId="{2E93B765-F088-43A3-94D6-D75D229F38FD}" type="presParOf" srcId="{635363FD-2BC3-4D66-852F-B3C435D0EFBA}" destId="{EE18F0C9-EDA1-41B2-A651-A8FD597D5BA3}" srcOrd="1" destOrd="0" presId="urn:microsoft.com/office/officeart/2005/8/layout/process3"/>
    <dgm:cxn modelId="{D811FB0B-C73B-4892-AC7E-8FECB348941B}" type="presParOf" srcId="{635363FD-2BC3-4D66-852F-B3C435D0EFBA}" destId="{E0F3D6DC-9DE5-4D24-B2DC-611414FB70F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9B89A2-DCF4-4F72-A35B-5108E3ADC12B}" type="doc">
      <dgm:prSet loTypeId="urn:microsoft.com/office/officeart/2005/8/layout/cycle4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E"/>
        </a:p>
      </dgm:t>
    </dgm:pt>
    <dgm:pt modelId="{09BE0BA7-06C0-4557-81AD-23CAE0AAA052}">
      <dgm:prSet phldrT="[Text]"/>
      <dgm:spPr/>
      <dgm:t>
        <a:bodyPr/>
        <a:lstStyle/>
        <a:p>
          <a:r>
            <a:rPr lang="en-IE" dirty="0"/>
            <a:t>EU institutions</a:t>
          </a:r>
        </a:p>
      </dgm:t>
    </dgm:pt>
    <dgm:pt modelId="{9431913B-9C14-4D88-A109-447D83F54066}" type="parTrans" cxnId="{13336DFA-2DE6-4AC6-AB10-19647D7E6FA9}">
      <dgm:prSet/>
      <dgm:spPr/>
      <dgm:t>
        <a:bodyPr/>
        <a:lstStyle/>
        <a:p>
          <a:endParaRPr lang="en-IE"/>
        </a:p>
      </dgm:t>
    </dgm:pt>
    <dgm:pt modelId="{63224A37-A00F-4EAF-BE80-B06FB0419F06}" type="sibTrans" cxnId="{13336DFA-2DE6-4AC6-AB10-19647D7E6FA9}">
      <dgm:prSet/>
      <dgm:spPr/>
      <dgm:t>
        <a:bodyPr/>
        <a:lstStyle/>
        <a:p>
          <a:endParaRPr lang="en-IE"/>
        </a:p>
      </dgm:t>
    </dgm:pt>
    <dgm:pt modelId="{77779663-2113-4217-9E5F-51C2C49FA4B1}">
      <dgm:prSet phldrT="[Text]"/>
      <dgm:spPr/>
      <dgm:t>
        <a:bodyPr/>
        <a:lstStyle/>
        <a:p>
          <a:r>
            <a:rPr lang="en-IE"/>
            <a:t>Data spaces</a:t>
          </a:r>
          <a:endParaRPr lang="en-IE" dirty="0"/>
        </a:p>
      </dgm:t>
    </dgm:pt>
    <dgm:pt modelId="{5F2BC26B-652C-4312-A550-5D58225896EC}" type="parTrans" cxnId="{797C3BC9-8DE6-4CF0-BE7A-8253CD099723}">
      <dgm:prSet/>
      <dgm:spPr/>
      <dgm:t>
        <a:bodyPr/>
        <a:lstStyle/>
        <a:p>
          <a:endParaRPr lang="en-IE"/>
        </a:p>
      </dgm:t>
    </dgm:pt>
    <dgm:pt modelId="{6724DB15-6D78-4DD0-9ABC-AB5A75A0B650}" type="sibTrans" cxnId="{797C3BC9-8DE6-4CF0-BE7A-8253CD099723}">
      <dgm:prSet/>
      <dgm:spPr/>
      <dgm:t>
        <a:bodyPr/>
        <a:lstStyle/>
        <a:p>
          <a:endParaRPr lang="en-IE"/>
        </a:p>
      </dgm:t>
    </dgm:pt>
    <dgm:pt modelId="{26ACC211-5A7A-4736-883E-4646A8693DE2}">
      <dgm:prSet phldrT="[Text]"/>
      <dgm:spPr/>
      <dgm:t>
        <a:bodyPr/>
        <a:lstStyle/>
        <a:p>
          <a:r>
            <a:rPr lang="en-IE" dirty="0"/>
            <a:t>Legal</a:t>
          </a:r>
        </a:p>
      </dgm:t>
    </dgm:pt>
    <dgm:pt modelId="{FB0C8053-B107-4F0F-BCBA-31EBF6F28984}" type="parTrans" cxnId="{32EC4400-38A1-4B6F-9D7A-987CD3A55705}">
      <dgm:prSet/>
      <dgm:spPr/>
      <dgm:t>
        <a:bodyPr/>
        <a:lstStyle/>
        <a:p>
          <a:endParaRPr lang="en-IE"/>
        </a:p>
      </dgm:t>
    </dgm:pt>
    <dgm:pt modelId="{6AE8DABB-1614-45BC-9272-7ABBB76EAF36}" type="sibTrans" cxnId="{32EC4400-38A1-4B6F-9D7A-987CD3A55705}">
      <dgm:prSet/>
      <dgm:spPr/>
      <dgm:t>
        <a:bodyPr/>
        <a:lstStyle/>
        <a:p>
          <a:endParaRPr lang="en-IE"/>
        </a:p>
      </dgm:t>
    </dgm:pt>
    <dgm:pt modelId="{5B30B68D-1974-4245-AA66-3AED99A99696}">
      <dgm:prSet phldrT="[Text]"/>
      <dgm:spPr/>
      <dgm:t>
        <a:bodyPr/>
        <a:lstStyle/>
        <a:p>
          <a:r>
            <a:rPr lang="en-IE" dirty="0"/>
            <a:t>Public Procurement</a:t>
          </a:r>
        </a:p>
      </dgm:t>
    </dgm:pt>
    <dgm:pt modelId="{A2AFEDD0-9A82-4612-AA57-9C429438C1DA}" type="parTrans" cxnId="{5E0F075A-B2C1-40BF-A3FD-8BE2A8348C5F}">
      <dgm:prSet/>
      <dgm:spPr/>
      <dgm:t>
        <a:bodyPr/>
        <a:lstStyle/>
        <a:p>
          <a:endParaRPr lang="en-IE"/>
        </a:p>
      </dgm:t>
    </dgm:pt>
    <dgm:pt modelId="{8F45A900-9375-4CBC-B111-8A2860F57F7D}" type="sibTrans" cxnId="{5E0F075A-B2C1-40BF-A3FD-8BE2A8348C5F}">
      <dgm:prSet/>
      <dgm:spPr/>
      <dgm:t>
        <a:bodyPr/>
        <a:lstStyle/>
        <a:p>
          <a:endParaRPr lang="en-IE"/>
        </a:p>
      </dgm:t>
    </dgm:pt>
    <dgm:pt modelId="{AF148611-0C88-481A-BB71-57A60E5D657C}">
      <dgm:prSet phldrT="[Text]"/>
      <dgm:spPr/>
      <dgm:t>
        <a:bodyPr/>
        <a:lstStyle/>
        <a:p>
          <a:r>
            <a:rPr lang="en-IE" dirty="0"/>
            <a:t>Cultural Heritage</a:t>
          </a:r>
        </a:p>
      </dgm:t>
    </dgm:pt>
    <dgm:pt modelId="{B41341DB-23BC-42EB-A642-D738EE1E4F7F}" type="parTrans" cxnId="{F15DA16A-6AA8-437C-BDA8-DC58CE56FE12}">
      <dgm:prSet/>
      <dgm:spPr/>
      <dgm:t>
        <a:bodyPr/>
        <a:lstStyle/>
        <a:p>
          <a:endParaRPr lang="en-IE"/>
        </a:p>
      </dgm:t>
    </dgm:pt>
    <dgm:pt modelId="{BB49D3F6-BA26-4BEA-B8DD-4B51E979F82A}" type="sibTrans" cxnId="{F15DA16A-6AA8-437C-BDA8-DC58CE56FE12}">
      <dgm:prSet/>
      <dgm:spPr/>
      <dgm:t>
        <a:bodyPr/>
        <a:lstStyle/>
        <a:p>
          <a:endParaRPr lang="en-IE"/>
        </a:p>
      </dgm:t>
    </dgm:pt>
    <dgm:pt modelId="{35668161-18DE-4C79-8999-D59108DB3391}">
      <dgm:prSet phldrT="[Text]"/>
      <dgm:spPr/>
      <dgm:t>
        <a:bodyPr/>
        <a:lstStyle/>
        <a:p>
          <a:r>
            <a:rPr lang="en-IE" dirty="0"/>
            <a:t>Mobility</a:t>
          </a:r>
        </a:p>
      </dgm:t>
    </dgm:pt>
    <dgm:pt modelId="{F5FDE7C8-25F7-4011-8A83-CB43CC005F76}" type="parTrans" cxnId="{FCE1E367-C8C0-4027-A7FA-2C7512525504}">
      <dgm:prSet/>
      <dgm:spPr/>
      <dgm:t>
        <a:bodyPr/>
        <a:lstStyle/>
        <a:p>
          <a:endParaRPr lang="en-IE"/>
        </a:p>
      </dgm:t>
    </dgm:pt>
    <dgm:pt modelId="{FEF0250E-BC12-41E4-B826-B986B8F19D41}" type="sibTrans" cxnId="{FCE1E367-C8C0-4027-A7FA-2C7512525504}">
      <dgm:prSet/>
      <dgm:spPr/>
      <dgm:t>
        <a:bodyPr/>
        <a:lstStyle/>
        <a:p>
          <a:endParaRPr lang="en-IE"/>
        </a:p>
      </dgm:t>
    </dgm:pt>
    <dgm:pt modelId="{85B2C3C0-9505-45FC-BFA7-2E99B4D54C41}">
      <dgm:prSet phldrT="[Text]"/>
      <dgm:spPr/>
      <dgm:t>
        <a:bodyPr/>
        <a:lstStyle/>
        <a:p>
          <a:r>
            <a:rPr lang="en-IE" dirty="0"/>
            <a:t>SEMIC community</a:t>
          </a:r>
        </a:p>
      </dgm:t>
    </dgm:pt>
    <dgm:pt modelId="{25B43C9D-9812-4315-A298-1A584E0C9E99}" type="parTrans" cxnId="{B59BBDD2-B557-4383-96BA-5CF424176816}">
      <dgm:prSet/>
      <dgm:spPr/>
      <dgm:t>
        <a:bodyPr/>
        <a:lstStyle/>
        <a:p>
          <a:endParaRPr lang="en-IE"/>
        </a:p>
      </dgm:t>
    </dgm:pt>
    <dgm:pt modelId="{C0DA9B8F-2793-484D-BF0A-083C3A62AD32}" type="sibTrans" cxnId="{B59BBDD2-B557-4383-96BA-5CF424176816}">
      <dgm:prSet/>
      <dgm:spPr/>
      <dgm:t>
        <a:bodyPr/>
        <a:lstStyle/>
        <a:p>
          <a:endParaRPr lang="en-IE"/>
        </a:p>
      </dgm:t>
    </dgm:pt>
    <dgm:pt modelId="{3CD93106-CEBD-49F9-AC2E-8345F590D69A}">
      <dgm:prSet phldrT="[Text]"/>
      <dgm:spPr/>
      <dgm:t>
        <a:bodyPr/>
        <a:lstStyle/>
        <a:p>
          <a:r>
            <a:rPr lang="en-IE" dirty="0"/>
            <a:t>Support in the maintenance and publication of reference data</a:t>
          </a:r>
        </a:p>
      </dgm:t>
    </dgm:pt>
    <dgm:pt modelId="{29483556-B4FE-4328-9209-360731416006}" type="parTrans" cxnId="{2424E1CA-A454-4887-89B1-FF1FEBB7AB45}">
      <dgm:prSet/>
      <dgm:spPr/>
      <dgm:t>
        <a:bodyPr/>
        <a:lstStyle/>
        <a:p>
          <a:endParaRPr lang="en-IE"/>
        </a:p>
      </dgm:t>
    </dgm:pt>
    <dgm:pt modelId="{88F99609-B2D7-485A-8DED-1B0BC274A612}" type="sibTrans" cxnId="{2424E1CA-A454-4887-89B1-FF1FEBB7AB45}">
      <dgm:prSet/>
      <dgm:spPr/>
      <dgm:t>
        <a:bodyPr/>
        <a:lstStyle/>
        <a:p>
          <a:endParaRPr lang="en-IE"/>
        </a:p>
      </dgm:t>
    </dgm:pt>
    <dgm:pt modelId="{775FF6DA-A149-4BEB-9701-D1AEF47F919B}">
      <dgm:prSet phldrT="[Text]"/>
      <dgm:spPr/>
      <dgm:t>
        <a:bodyPr/>
        <a:lstStyle/>
        <a:p>
          <a:r>
            <a:rPr lang="en-IE" dirty="0"/>
            <a:t>Controlled vocabularies reused in DCAT-AP</a:t>
          </a:r>
        </a:p>
      </dgm:t>
    </dgm:pt>
    <dgm:pt modelId="{88DB9C35-AF53-44C9-A889-AF749067D305}" type="parTrans" cxnId="{81059873-DA89-4584-9CD0-F1312645881F}">
      <dgm:prSet/>
      <dgm:spPr/>
      <dgm:t>
        <a:bodyPr/>
        <a:lstStyle/>
        <a:p>
          <a:endParaRPr lang="en-IE"/>
        </a:p>
      </dgm:t>
    </dgm:pt>
    <dgm:pt modelId="{7B0ABFBC-1C1D-4DE2-88EC-A14050F3C28E}" type="sibTrans" cxnId="{81059873-DA89-4584-9CD0-F1312645881F}">
      <dgm:prSet/>
      <dgm:spPr/>
      <dgm:t>
        <a:bodyPr/>
        <a:lstStyle/>
        <a:p>
          <a:endParaRPr lang="en-IE"/>
        </a:p>
      </dgm:t>
    </dgm:pt>
    <dgm:pt modelId="{3B544FF3-AF03-451D-998F-17927AC61539}">
      <dgm:prSet phldrT="[Text]"/>
      <dgm:spPr/>
      <dgm:t>
        <a:bodyPr/>
        <a:lstStyle/>
        <a:p>
          <a:r>
            <a:rPr lang="en-IE" dirty="0"/>
            <a:t>Semantic repository of data models</a:t>
          </a:r>
        </a:p>
      </dgm:t>
    </dgm:pt>
    <dgm:pt modelId="{F3327266-BEC2-44ED-BB0F-5ABEEAE653F6}" type="parTrans" cxnId="{C8734327-F9DA-464E-9487-854FFF2E0033}">
      <dgm:prSet/>
      <dgm:spPr/>
      <dgm:t>
        <a:bodyPr/>
        <a:lstStyle/>
        <a:p>
          <a:endParaRPr lang="en-IE"/>
        </a:p>
      </dgm:t>
    </dgm:pt>
    <dgm:pt modelId="{37AC374F-440D-404E-A6CC-2EA52A038B9F}" type="sibTrans" cxnId="{C8734327-F9DA-464E-9487-854FFF2E0033}">
      <dgm:prSet/>
      <dgm:spPr/>
      <dgm:t>
        <a:bodyPr/>
        <a:lstStyle/>
        <a:p>
          <a:endParaRPr lang="en-IE"/>
        </a:p>
      </dgm:t>
    </dgm:pt>
    <dgm:pt modelId="{B8D574E3-4A96-4CB5-806C-8CA58A30BA62}">
      <dgm:prSet phldrT="[Text]"/>
      <dgm:spPr/>
      <dgm:t>
        <a:bodyPr/>
        <a:lstStyle/>
        <a:p>
          <a:r>
            <a:rPr lang="en-IE" dirty="0"/>
            <a:t>AI factories</a:t>
          </a:r>
        </a:p>
      </dgm:t>
    </dgm:pt>
    <dgm:pt modelId="{E7968EA3-6159-40FC-857B-41BDA7E70806}" type="parTrans" cxnId="{F467CE03-C80D-48EB-913E-EDEA3AFE4021}">
      <dgm:prSet/>
      <dgm:spPr/>
      <dgm:t>
        <a:bodyPr/>
        <a:lstStyle/>
        <a:p>
          <a:endParaRPr lang="en-IE"/>
        </a:p>
      </dgm:t>
    </dgm:pt>
    <dgm:pt modelId="{A1DAD4D2-773F-4EB6-80F9-78AFD8237DB6}" type="sibTrans" cxnId="{F467CE03-C80D-48EB-913E-EDEA3AFE4021}">
      <dgm:prSet/>
      <dgm:spPr/>
      <dgm:t>
        <a:bodyPr/>
        <a:lstStyle/>
        <a:p>
          <a:endParaRPr lang="en-IE"/>
        </a:p>
      </dgm:t>
    </dgm:pt>
    <dgm:pt modelId="{EE44D0A8-7C6E-4050-841E-B876CFA381AA}">
      <dgm:prSet phldrT="[Text]"/>
      <dgm:spPr/>
      <dgm:t>
        <a:bodyPr/>
        <a:lstStyle/>
        <a:p>
          <a:r>
            <a:rPr lang="en-IE" dirty="0"/>
            <a:t>Data for AI</a:t>
          </a:r>
        </a:p>
      </dgm:t>
    </dgm:pt>
    <dgm:pt modelId="{700BE795-5263-4375-8D06-A47566D75625}" type="parTrans" cxnId="{6D4906A1-60F0-4440-BDF2-1A71D87B4526}">
      <dgm:prSet/>
      <dgm:spPr/>
      <dgm:t>
        <a:bodyPr/>
        <a:lstStyle/>
        <a:p>
          <a:endParaRPr lang="en-IE"/>
        </a:p>
      </dgm:t>
    </dgm:pt>
    <dgm:pt modelId="{B8792165-985D-412C-90FA-C3A1AEEAE6DA}" type="sibTrans" cxnId="{6D4906A1-60F0-4440-BDF2-1A71D87B4526}">
      <dgm:prSet/>
      <dgm:spPr/>
      <dgm:t>
        <a:bodyPr/>
        <a:lstStyle/>
        <a:p>
          <a:endParaRPr lang="en-IE"/>
        </a:p>
      </dgm:t>
    </dgm:pt>
    <dgm:pt modelId="{AC9EC9A5-C1C9-46C3-82CC-70A4B8245CC1}">
      <dgm:prSet phldrT="[Text]"/>
      <dgm:spPr/>
      <dgm:t>
        <a:bodyPr/>
        <a:lstStyle/>
        <a:p>
          <a:r>
            <a:rPr lang="en-IE" dirty="0"/>
            <a:t>Corpus for training AI models</a:t>
          </a:r>
        </a:p>
      </dgm:t>
    </dgm:pt>
    <dgm:pt modelId="{6F54DA79-C5C9-4DF4-92C5-9D0A20FA60BF}" type="parTrans" cxnId="{6E539C3E-E68C-456C-BB9A-68961AD8AEA7}">
      <dgm:prSet/>
      <dgm:spPr/>
      <dgm:t>
        <a:bodyPr/>
        <a:lstStyle/>
        <a:p>
          <a:endParaRPr lang="en-IE"/>
        </a:p>
      </dgm:t>
    </dgm:pt>
    <dgm:pt modelId="{D8755993-DD5B-4EED-AEB0-D5CBD3F8E5E7}" type="sibTrans" cxnId="{6E539C3E-E68C-456C-BB9A-68961AD8AEA7}">
      <dgm:prSet/>
      <dgm:spPr/>
      <dgm:t>
        <a:bodyPr/>
        <a:lstStyle/>
        <a:p>
          <a:endParaRPr lang="en-IE"/>
        </a:p>
      </dgm:t>
    </dgm:pt>
    <dgm:pt modelId="{AAB12E7A-4179-4D0D-BF9A-CDC57C204761}" type="pres">
      <dgm:prSet presAssocID="{869B89A2-DCF4-4F72-A35B-5108E3ADC12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CA29661-C5CE-4FB9-8C70-E3128B026677}" type="pres">
      <dgm:prSet presAssocID="{869B89A2-DCF4-4F72-A35B-5108E3ADC12B}" presName="children" presStyleCnt="0"/>
      <dgm:spPr/>
    </dgm:pt>
    <dgm:pt modelId="{7905AA0E-95E8-421F-ACEC-19F46FED4473}" type="pres">
      <dgm:prSet presAssocID="{869B89A2-DCF4-4F72-A35B-5108E3ADC12B}" presName="child1group" presStyleCnt="0"/>
      <dgm:spPr/>
    </dgm:pt>
    <dgm:pt modelId="{F9F872C5-2F4C-44D4-8F48-ACA79510C7CF}" type="pres">
      <dgm:prSet presAssocID="{869B89A2-DCF4-4F72-A35B-5108E3ADC12B}" presName="child1" presStyleLbl="bgAcc1" presStyleIdx="0" presStyleCnt="4"/>
      <dgm:spPr/>
    </dgm:pt>
    <dgm:pt modelId="{EE1E57F9-B797-49AC-A74C-EB7EB04035D1}" type="pres">
      <dgm:prSet presAssocID="{869B89A2-DCF4-4F72-A35B-5108E3ADC12B}" presName="child1Text" presStyleLbl="bgAcc1" presStyleIdx="0" presStyleCnt="4">
        <dgm:presLayoutVars>
          <dgm:bulletEnabled val="1"/>
        </dgm:presLayoutVars>
      </dgm:prSet>
      <dgm:spPr/>
    </dgm:pt>
    <dgm:pt modelId="{1297DF2C-069B-4091-8225-928A7B6A740B}" type="pres">
      <dgm:prSet presAssocID="{869B89A2-DCF4-4F72-A35B-5108E3ADC12B}" presName="child2group" presStyleCnt="0"/>
      <dgm:spPr/>
    </dgm:pt>
    <dgm:pt modelId="{258D6477-146F-4CB8-AEBF-ABCD6ACD6133}" type="pres">
      <dgm:prSet presAssocID="{869B89A2-DCF4-4F72-A35B-5108E3ADC12B}" presName="child2" presStyleLbl="bgAcc1" presStyleIdx="1" presStyleCnt="4"/>
      <dgm:spPr/>
    </dgm:pt>
    <dgm:pt modelId="{D19FEB91-E97A-493D-BC78-B90B6333D680}" type="pres">
      <dgm:prSet presAssocID="{869B89A2-DCF4-4F72-A35B-5108E3ADC12B}" presName="child2Text" presStyleLbl="bgAcc1" presStyleIdx="1" presStyleCnt="4">
        <dgm:presLayoutVars>
          <dgm:bulletEnabled val="1"/>
        </dgm:presLayoutVars>
      </dgm:prSet>
      <dgm:spPr/>
    </dgm:pt>
    <dgm:pt modelId="{C543E037-28D7-4BBA-ACAF-DD05C92AE3E4}" type="pres">
      <dgm:prSet presAssocID="{869B89A2-DCF4-4F72-A35B-5108E3ADC12B}" presName="child3group" presStyleCnt="0"/>
      <dgm:spPr/>
    </dgm:pt>
    <dgm:pt modelId="{36E6ED06-04F8-436C-984D-D3FB85D221F1}" type="pres">
      <dgm:prSet presAssocID="{869B89A2-DCF4-4F72-A35B-5108E3ADC12B}" presName="child3" presStyleLbl="bgAcc1" presStyleIdx="2" presStyleCnt="4"/>
      <dgm:spPr/>
    </dgm:pt>
    <dgm:pt modelId="{40999120-9BD8-4627-89A1-5CB205CF75F3}" type="pres">
      <dgm:prSet presAssocID="{869B89A2-DCF4-4F72-A35B-5108E3ADC12B}" presName="child3Text" presStyleLbl="bgAcc1" presStyleIdx="2" presStyleCnt="4">
        <dgm:presLayoutVars>
          <dgm:bulletEnabled val="1"/>
        </dgm:presLayoutVars>
      </dgm:prSet>
      <dgm:spPr/>
    </dgm:pt>
    <dgm:pt modelId="{01FE8305-DB9A-4CCE-A20B-33DF0776D8D4}" type="pres">
      <dgm:prSet presAssocID="{869B89A2-DCF4-4F72-A35B-5108E3ADC12B}" presName="child4group" presStyleCnt="0"/>
      <dgm:spPr/>
    </dgm:pt>
    <dgm:pt modelId="{68706D70-B5FD-4333-B253-FF5EEDCCA977}" type="pres">
      <dgm:prSet presAssocID="{869B89A2-DCF4-4F72-A35B-5108E3ADC12B}" presName="child4" presStyleLbl="bgAcc1" presStyleIdx="3" presStyleCnt="4"/>
      <dgm:spPr/>
    </dgm:pt>
    <dgm:pt modelId="{1A548F3D-AB01-4DA7-B9FE-81290EF7A389}" type="pres">
      <dgm:prSet presAssocID="{869B89A2-DCF4-4F72-A35B-5108E3ADC12B}" presName="child4Text" presStyleLbl="bgAcc1" presStyleIdx="3" presStyleCnt="4">
        <dgm:presLayoutVars>
          <dgm:bulletEnabled val="1"/>
        </dgm:presLayoutVars>
      </dgm:prSet>
      <dgm:spPr/>
    </dgm:pt>
    <dgm:pt modelId="{E1A63503-A6F0-4B00-9428-1C401B868C10}" type="pres">
      <dgm:prSet presAssocID="{869B89A2-DCF4-4F72-A35B-5108E3ADC12B}" presName="childPlaceholder" presStyleCnt="0"/>
      <dgm:spPr/>
    </dgm:pt>
    <dgm:pt modelId="{F7C75B33-B85E-4AEB-992B-D72DA30BC076}" type="pres">
      <dgm:prSet presAssocID="{869B89A2-DCF4-4F72-A35B-5108E3ADC12B}" presName="circle" presStyleCnt="0"/>
      <dgm:spPr/>
    </dgm:pt>
    <dgm:pt modelId="{45309741-DE8A-473D-A983-68A4ED1FEF20}" type="pres">
      <dgm:prSet presAssocID="{869B89A2-DCF4-4F72-A35B-5108E3ADC12B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E8249BF0-FC68-4D56-A2A6-998BD0D33282}" type="pres">
      <dgm:prSet presAssocID="{869B89A2-DCF4-4F72-A35B-5108E3ADC12B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44A229B-7543-4369-9742-4023CABC2D04}" type="pres">
      <dgm:prSet presAssocID="{869B89A2-DCF4-4F72-A35B-5108E3ADC12B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33F5E19-35DD-4EDE-92DE-F904B51B908F}" type="pres">
      <dgm:prSet presAssocID="{869B89A2-DCF4-4F72-A35B-5108E3ADC12B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E5F10E41-F21F-4098-A9B5-F459A1D9285E}" type="pres">
      <dgm:prSet presAssocID="{869B89A2-DCF4-4F72-A35B-5108E3ADC12B}" presName="quadrantPlaceholder" presStyleCnt="0"/>
      <dgm:spPr/>
    </dgm:pt>
    <dgm:pt modelId="{2D8DCF92-6A03-4046-9AF9-8C0358307A33}" type="pres">
      <dgm:prSet presAssocID="{869B89A2-DCF4-4F72-A35B-5108E3ADC12B}" presName="center1" presStyleLbl="fgShp" presStyleIdx="0" presStyleCnt="2"/>
      <dgm:spPr/>
    </dgm:pt>
    <dgm:pt modelId="{7AD8D414-F77E-487C-BB3A-EDA8C71E0908}" type="pres">
      <dgm:prSet presAssocID="{869B89A2-DCF4-4F72-A35B-5108E3ADC12B}" presName="center2" presStyleLbl="fgShp" presStyleIdx="1" presStyleCnt="2"/>
      <dgm:spPr/>
    </dgm:pt>
  </dgm:ptLst>
  <dgm:cxnLst>
    <dgm:cxn modelId="{32EC4400-38A1-4B6F-9D7A-987CD3A55705}" srcId="{77779663-2113-4217-9E5F-51C2C49FA4B1}" destId="{26ACC211-5A7A-4736-883E-4646A8693DE2}" srcOrd="0" destOrd="0" parTransId="{FB0C8053-B107-4F0F-BCBA-31EBF6F28984}" sibTransId="{6AE8DABB-1614-45BC-9272-7ABBB76EAF36}"/>
    <dgm:cxn modelId="{F467CE03-C80D-48EB-913E-EDEA3AFE4021}" srcId="{869B89A2-DCF4-4F72-A35B-5108E3ADC12B}" destId="{B8D574E3-4A96-4CB5-806C-8CA58A30BA62}" srcOrd="3" destOrd="0" parTransId="{E7968EA3-6159-40FC-857B-41BDA7E70806}" sibTransId="{A1DAD4D2-773F-4EB6-80F9-78AFD8237DB6}"/>
    <dgm:cxn modelId="{66D67D05-71E8-4BDB-9107-47B64E88B83F}" type="presOf" srcId="{35668161-18DE-4C79-8999-D59108DB3391}" destId="{258D6477-146F-4CB8-AEBF-ABCD6ACD6133}" srcOrd="0" destOrd="3" presId="urn:microsoft.com/office/officeart/2005/8/layout/cycle4"/>
    <dgm:cxn modelId="{C8734327-F9DA-464E-9487-854FFF2E0033}" srcId="{85B2C3C0-9505-45FC-BFA7-2E99B4D54C41}" destId="{3B544FF3-AF03-451D-998F-17927AC61539}" srcOrd="1" destOrd="0" parTransId="{F3327266-BEC2-44ED-BB0F-5ABEEAE653F6}" sibTransId="{37AC374F-440D-404E-A6CC-2EA52A038B9F}"/>
    <dgm:cxn modelId="{26A8D927-784A-41C6-84F3-8EA117D30674}" type="presOf" srcId="{3B544FF3-AF03-451D-998F-17927AC61539}" destId="{40999120-9BD8-4627-89A1-5CB205CF75F3}" srcOrd="1" destOrd="1" presId="urn:microsoft.com/office/officeart/2005/8/layout/cycle4"/>
    <dgm:cxn modelId="{E38D662B-9A98-4514-956D-01C105C1474A}" type="presOf" srcId="{3CD93106-CEBD-49F9-AC2E-8345F590D69A}" destId="{F9F872C5-2F4C-44D4-8F48-ACA79510C7CF}" srcOrd="0" destOrd="0" presId="urn:microsoft.com/office/officeart/2005/8/layout/cycle4"/>
    <dgm:cxn modelId="{2A5BB42D-A950-43FD-9617-1362D054ABA2}" type="presOf" srcId="{AC9EC9A5-C1C9-46C3-82CC-70A4B8245CC1}" destId="{68706D70-B5FD-4333-B253-FF5EEDCCA977}" srcOrd="0" destOrd="1" presId="urn:microsoft.com/office/officeart/2005/8/layout/cycle4"/>
    <dgm:cxn modelId="{0722C12D-A394-422E-ACD0-11000A4C161A}" type="presOf" srcId="{3CD93106-CEBD-49F9-AC2E-8345F590D69A}" destId="{EE1E57F9-B797-49AC-A74C-EB7EB04035D1}" srcOrd="1" destOrd="0" presId="urn:microsoft.com/office/officeart/2005/8/layout/cycle4"/>
    <dgm:cxn modelId="{A0CFB335-3643-4861-883A-1181B59A9526}" type="presOf" srcId="{35668161-18DE-4C79-8999-D59108DB3391}" destId="{D19FEB91-E97A-493D-BC78-B90B6333D680}" srcOrd="1" destOrd="3" presId="urn:microsoft.com/office/officeart/2005/8/layout/cycle4"/>
    <dgm:cxn modelId="{F93B463B-E3E5-49B9-B0FA-2DF4D1FE8600}" type="presOf" srcId="{869B89A2-DCF4-4F72-A35B-5108E3ADC12B}" destId="{AAB12E7A-4179-4D0D-BF9A-CDC57C204761}" srcOrd="0" destOrd="0" presId="urn:microsoft.com/office/officeart/2005/8/layout/cycle4"/>
    <dgm:cxn modelId="{6E539C3E-E68C-456C-BB9A-68961AD8AEA7}" srcId="{B8D574E3-4A96-4CB5-806C-8CA58A30BA62}" destId="{AC9EC9A5-C1C9-46C3-82CC-70A4B8245CC1}" srcOrd="1" destOrd="0" parTransId="{6F54DA79-C5C9-4DF4-92C5-9D0A20FA60BF}" sibTransId="{D8755993-DD5B-4EED-AEB0-D5CBD3F8E5E7}"/>
    <dgm:cxn modelId="{704DA561-D41C-4C37-9E1A-E25921A01106}" type="presOf" srcId="{3B544FF3-AF03-451D-998F-17927AC61539}" destId="{36E6ED06-04F8-436C-984D-D3FB85D221F1}" srcOrd="0" destOrd="1" presId="urn:microsoft.com/office/officeart/2005/8/layout/cycle4"/>
    <dgm:cxn modelId="{ADCE9D45-D120-4F16-A8C6-B4757A1AA85A}" type="presOf" srcId="{B8D574E3-4A96-4CB5-806C-8CA58A30BA62}" destId="{133F5E19-35DD-4EDE-92DE-F904B51B908F}" srcOrd="0" destOrd="0" presId="urn:microsoft.com/office/officeart/2005/8/layout/cycle4"/>
    <dgm:cxn modelId="{FCE1E367-C8C0-4027-A7FA-2C7512525504}" srcId="{77779663-2113-4217-9E5F-51C2C49FA4B1}" destId="{35668161-18DE-4C79-8999-D59108DB3391}" srcOrd="3" destOrd="0" parTransId="{F5FDE7C8-25F7-4011-8A83-CB43CC005F76}" sibTransId="{FEF0250E-BC12-41E4-B826-B986B8F19D41}"/>
    <dgm:cxn modelId="{F15DA16A-6AA8-437C-BDA8-DC58CE56FE12}" srcId="{77779663-2113-4217-9E5F-51C2C49FA4B1}" destId="{AF148611-0C88-481A-BB71-57A60E5D657C}" srcOrd="2" destOrd="0" parTransId="{B41341DB-23BC-42EB-A642-D738EE1E4F7F}" sibTransId="{BB49D3F6-BA26-4BEA-B8DD-4B51E979F82A}"/>
    <dgm:cxn modelId="{0A3D3F4E-C231-4304-BC87-E86862AB8DEF}" type="presOf" srcId="{775FF6DA-A149-4BEB-9701-D1AEF47F919B}" destId="{40999120-9BD8-4627-89A1-5CB205CF75F3}" srcOrd="1" destOrd="0" presId="urn:microsoft.com/office/officeart/2005/8/layout/cycle4"/>
    <dgm:cxn modelId="{C8A65F6E-D11D-4AF5-8094-B0AE8C9A30A3}" type="presOf" srcId="{EE44D0A8-7C6E-4050-841E-B876CFA381AA}" destId="{68706D70-B5FD-4333-B253-FF5EEDCCA977}" srcOrd="0" destOrd="0" presId="urn:microsoft.com/office/officeart/2005/8/layout/cycle4"/>
    <dgm:cxn modelId="{69AF1F71-2B0B-45D8-89FF-30BA6E33D25E}" type="presOf" srcId="{26ACC211-5A7A-4736-883E-4646A8693DE2}" destId="{258D6477-146F-4CB8-AEBF-ABCD6ACD6133}" srcOrd="0" destOrd="0" presId="urn:microsoft.com/office/officeart/2005/8/layout/cycle4"/>
    <dgm:cxn modelId="{81059873-DA89-4584-9CD0-F1312645881F}" srcId="{85B2C3C0-9505-45FC-BFA7-2E99B4D54C41}" destId="{775FF6DA-A149-4BEB-9701-D1AEF47F919B}" srcOrd="0" destOrd="0" parTransId="{88DB9C35-AF53-44C9-A889-AF749067D305}" sibTransId="{7B0ABFBC-1C1D-4DE2-88EC-A14050F3C28E}"/>
    <dgm:cxn modelId="{5E0F075A-B2C1-40BF-A3FD-8BE2A8348C5F}" srcId="{77779663-2113-4217-9E5F-51C2C49FA4B1}" destId="{5B30B68D-1974-4245-AA66-3AED99A99696}" srcOrd="1" destOrd="0" parTransId="{A2AFEDD0-9A82-4612-AA57-9C429438C1DA}" sibTransId="{8F45A900-9375-4CBC-B111-8A2860F57F7D}"/>
    <dgm:cxn modelId="{0D249580-6142-4D71-A9AC-1206F6FFDB32}" type="presOf" srcId="{EE44D0A8-7C6E-4050-841E-B876CFA381AA}" destId="{1A548F3D-AB01-4DA7-B9FE-81290EF7A389}" srcOrd="1" destOrd="0" presId="urn:microsoft.com/office/officeart/2005/8/layout/cycle4"/>
    <dgm:cxn modelId="{CD1ADD81-1EC6-40A1-9EBB-6D9267E7A23D}" type="presOf" srcId="{5B30B68D-1974-4245-AA66-3AED99A99696}" destId="{258D6477-146F-4CB8-AEBF-ABCD6ACD6133}" srcOrd="0" destOrd="1" presId="urn:microsoft.com/office/officeart/2005/8/layout/cycle4"/>
    <dgm:cxn modelId="{59B1FC83-6B80-470A-B748-A7614A55B47E}" type="presOf" srcId="{AC9EC9A5-C1C9-46C3-82CC-70A4B8245CC1}" destId="{1A548F3D-AB01-4DA7-B9FE-81290EF7A389}" srcOrd="1" destOrd="1" presId="urn:microsoft.com/office/officeart/2005/8/layout/cycle4"/>
    <dgm:cxn modelId="{22895E96-B4DD-4EFD-8A04-8CBB089FF1AF}" type="presOf" srcId="{26ACC211-5A7A-4736-883E-4646A8693DE2}" destId="{D19FEB91-E97A-493D-BC78-B90B6333D680}" srcOrd="1" destOrd="0" presId="urn:microsoft.com/office/officeart/2005/8/layout/cycle4"/>
    <dgm:cxn modelId="{6D4906A1-60F0-4440-BDF2-1A71D87B4526}" srcId="{B8D574E3-4A96-4CB5-806C-8CA58A30BA62}" destId="{EE44D0A8-7C6E-4050-841E-B876CFA381AA}" srcOrd="0" destOrd="0" parTransId="{700BE795-5263-4375-8D06-A47566D75625}" sibTransId="{B8792165-985D-412C-90FA-C3A1AEEAE6DA}"/>
    <dgm:cxn modelId="{9BD44FAF-8606-45BB-A4C4-62EDF1614CAD}" type="presOf" srcId="{09BE0BA7-06C0-4557-81AD-23CAE0AAA052}" destId="{45309741-DE8A-473D-A983-68A4ED1FEF20}" srcOrd="0" destOrd="0" presId="urn:microsoft.com/office/officeart/2005/8/layout/cycle4"/>
    <dgm:cxn modelId="{E54057B1-F499-4461-8054-7AB42240A653}" type="presOf" srcId="{5B30B68D-1974-4245-AA66-3AED99A99696}" destId="{D19FEB91-E97A-493D-BC78-B90B6333D680}" srcOrd="1" destOrd="1" presId="urn:microsoft.com/office/officeart/2005/8/layout/cycle4"/>
    <dgm:cxn modelId="{3F7830BA-AFFE-476D-8AE4-57104B21F8B9}" type="presOf" srcId="{77779663-2113-4217-9E5F-51C2C49FA4B1}" destId="{E8249BF0-FC68-4D56-A2A6-998BD0D33282}" srcOrd="0" destOrd="0" presId="urn:microsoft.com/office/officeart/2005/8/layout/cycle4"/>
    <dgm:cxn modelId="{804394C5-A54A-48DE-AB49-4A76888291F5}" type="presOf" srcId="{85B2C3C0-9505-45FC-BFA7-2E99B4D54C41}" destId="{F44A229B-7543-4369-9742-4023CABC2D04}" srcOrd="0" destOrd="0" presId="urn:microsoft.com/office/officeart/2005/8/layout/cycle4"/>
    <dgm:cxn modelId="{797C3BC9-8DE6-4CF0-BE7A-8253CD099723}" srcId="{869B89A2-DCF4-4F72-A35B-5108E3ADC12B}" destId="{77779663-2113-4217-9E5F-51C2C49FA4B1}" srcOrd="1" destOrd="0" parTransId="{5F2BC26B-652C-4312-A550-5D58225896EC}" sibTransId="{6724DB15-6D78-4DD0-9ABC-AB5A75A0B650}"/>
    <dgm:cxn modelId="{2424E1CA-A454-4887-89B1-FF1FEBB7AB45}" srcId="{09BE0BA7-06C0-4557-81AD-23CAE0AAA052}" destId="{3CD93106-CEBD-49F9-AC2E-8345F590D69A}" srcOrd="0" destOrd="0" parTransId="{29483556-B4FE-4328-9209-360731416006}" sibTransId="{88F99609-B2D7-485A-8DED-1B0BC274A612}"/>
    <dgm:cxn modelId="{12F8BAD1-38E4-4D60-987F-4A59DEDEF91F}" type="presOf" srcId="{AF148611-0C88-481A-BB71-57A60E5D657C}" destId="{258D6477-146F-4CB8-AEBF-ABCD6ACD6133}" srcOrd="0" destOrd="2" presId="urn:microsoft.com/office/officeart/2005/8/layout/cycle4"/>
    <dgm:cxn modelId="{B59BBDD2-B557-4383-96BA-5CF424176816}" srcId="{869B89A2-DCF4-4F72-A35B-5108E3ADC12B}" destId="{85B2C3C0-9505-45FC-BFA7-2E99B4D54C41}" srcOrd="2" destOrd="0" parTransId="{25B43C9D-9812-4315-A298-1A584E0C9E99}" sibTransId="{C0DA9B8F-2793-484D-BF0A-083C3A62AD32}"/>
    <dgm:cxn modelId="{FAEAFADB-1410-4406-A566-0C47B3FB7FE2}" type="presOf" srcId="{AF148611-0C88-481A-BB71-57A60E5D657C}" destId="{D19FEB91-E97A-493D-BC78-B90B6333D680}" srcOrd="1" destOrd="2" presId="urn:microsoft.com/office/officeart/2005/8/layout/cycle4"/>
    <dgm:cxn modelId="{47EDC7EA-02D8-47C2-BF87-CA5B7686070E}" type="presOf" srcId="{775FF6DA-A149-4BEB-9701-D1AEF47F919B}" destId="{36E6ED06-04F8-436C-984D-D3FB85D221F1}" srcOrd="0" destOrd="0" presId="urn:microsoft.com/office/officeart/2005/8/layout/cycle4"/>
    <dgm:cxn modelId="{13336DFA-2DE6-4AC6-AB10-19647D7E6FA9}" srcId="{869B89A2-DCF4-4F72-A35B-5108E3ADC12B}" destId="{09BE0BA7-06C0-4557-81AD-23CAE0AAA052}" srcOrd="0" destOrd="0" parTransId="{9431913B-9C14-4D88-A109-447D83F54066}" sibTransId="{63224A37-A00F-4EAF-BE80-B06FB0419F06}"/>
    <dgm:cxn modelId="{CA9CBE52-880D-493F-B20C-4D7C09E85F98}" type="presParOf" srcId="{AAB12E7A-4179-4D0D-BF9A-CDC57C204761}" destId="{0CA29661-C5CE-4FB9-8C70-E3128B026677}" srcOrd="0" destOrd="0" presId="urn:microsoft.com/office/officeart/2005/8/layout/cycle4"/>
    <dgm:cxn modelId="{E5CB84CB-D80B-44B3-AE70-B4ED11AFF052}" type="presParOf" srcId="{0CA29661-C5CE-4FB9-8C70-E3128B026677}" destId="{7905AA0E-95E8-421F-ACEC-19F46FED4473}" srcOrd="0" destOrd="0" presId="urn:microsoft.com/office/officeart/2005/8/layout/cycle4"/>
    <dgm:cxn modelId="{6BD8F7A5-31D1-476B-B796-6964038CF0A4}" type="presParOf" srcId="{7905AA0E-95E8-421F-ACEC-19F46FED4473}" destId="{F9F872C5-2F4C-44D4-8F48-ACA79510C7CF}" srcOrd="0" destOrd="0" presId="urn:microsoft.com/office/officeart/2005/8/layout/cycle4"/>
    <dgm:cxn modelId="{A6998E2C-C75F-46C1-940E-CE66E29E1997}" type="presParOf" srcId="{7905AA0E-95E8-421F-ACEC-19F46FED4473}" destId="{EE1E57F9-B797-49AC-A74C-EB7EB04035D1}" srcOrd="1" destOrd="0" presId="urn:microsoft.com/office/officeart/2005/8/layout/cycle4"/>
    <dgm:cxn modelId="{2471E77C-08B0-4F82-9CB2-62514E1E1501}" type="presParOf" srcId="{0CA29661-C5CE-4FB9-8C70-E3128B026677}" destId="{1297DF2C-069B-4091-8225-928A7B6A740B}" srcOrd="1" destOrd="0" presId="urn:microsoft.com/office/officeart/2005/8/layout/cycle4"/>
    <dgm:cxn modelId="{DA410D20-FC80-4940-AA5E-6A25B32D9074}" type="presParOf" srcId="{1297DF2C-069B-4091-8225-928A7B6A740B}" destId="{258D6477-146F-4CB8-AEBF-ABCD6ACD6133}" srcOrd="0" destOrd="0" presId="urn:microsoft.com/office/officeart/2005/8/layout/cycle4"/>
    <dgm:cxn modelId="{504719A8-721B-4E01-A085-01A3D3429595}" type="presParOf" srcId="{1297DF2C-069B-4091-8225-928A7B6A740B}" destId="{D19FEB91-E97A-493D-BC78-B90B6333D680}" srcOrd="1" destOrd="0" presId="urn:microsoft.com/office/officeart/2005/8/layout/cycle4"/>
    <dgm:cxn modelId="{F6FC4B54-439E-4A70-B93D-BF91D6225B27}" type="presParOf" srcId="{0CA29661-C5CE-4FB9-8C70-E3128B026677}" destId="{C543E037-28D7-4BBA-ACAF-DD05C92AE3E4}" srcOrd="2" destOrd="0" presId="urn:microsoft.com/office/officeart/2005/8/layout/cycle4"/>
    <dgm:cxn modelId="{F9EF6B82-6CEA-47DE-8FB1-CD1616CE8A9D}" type="presParOf" srcId="{C543E037-28D7-4BBA-ACAF-DD05C92AE3E4}" destId="{36E6ED06-04F8-436C-984D-D3FB85D221F1}" srcOrd="0" destOrd="0" presId="urn:microsoft.com/office/officeart/2005/8/layout/cycle4"/>
    <dgm:cxn modelId="{FE3BD6C7-CD80-4B70-9B03-D1DB882F1506}" type="presParOf" srcId="{C543E037-28D7-4BBA-ACAF-DD05C92AE3E4}" destId="{40999120-9BD8-4627-89A1-5CB205CF75F3}" srcOrd="1" destOrd="0" presId="urn:microsoft.com/office/officeart/2005/8/layout/cycle4"/>
    <dgm:cxn modelId="{AD36E4A4-0463-4863-B783-4C080D7241E6}" type="presParOf" srcId="{0CA29661-C5CE-4FB9-8C70-E3128B026677}" destId="{01FE8305-DB9A-4CCE-A20B-33DF0776D8D4}" srcOrd="3" destOrd="0" presId="urn:microsoft.com/office/officeart/2005/8/layout/cycle4"/>
    <dgm:cxn modelId="{D0060667-38DF-4CCC-8CF7-4CD25B750AC1}" type="presParOf" srcId="{01FE8305-DB9A-4CCE-A20B-33DF0776D8D4}" destId="{68706D70-B5FD-4333-B253-FF5EEDCCA977}" srcOrd="0" destOrd="0" presId="urn:microsoft.com/office/officeart/2005/8/layout/cycle4"/>
    <dgm:cxn modelId="{69267E07-0055-45B6-B6FE-01CF538EBAAD}" type="presParOf" srcId="{01FE8305-DB9A-4CCE-A20B-33DF0776D8D4}" destId="{1A548F3D-AB01-4DA7-B9FE-81290EF7A389}" srcOrd="1" destOrd="0" presId="urn:microsoft.com/office/officeart/2005/8/layout/cycle4"/>
    <dgm:cxn modelId="{67716E6D-F1F1-4DDC-8E06-27EF50090374}" type="presParOf" srcId="{0CA29661-C5CE-4FB9-8C70-E3128B026677}" destId="{E1A63503-A6F0-4B00-9428-1C401B868C10}" srcOrd="4" destOrd="0" presId="urn:microsoft.com/office/officeart/2005/8/layout/cycle4"/>
    <dgm:cxn modelId="{11DAA8D1-9558-4B36-BA1D-B8E3C4B4C15D}" type="presParOf" srcId="{AAB12E7A-4179-4D0D-BF9A-CDC57C204761}" destId="{F7C75B33-B85E-4AEB-992B-D72DA30BC076}" srcOrd="1" destOrd="0" presId="urn:microsoft.com/office/officeart/2005/8/layout/cycle4"/>
    <dgm:cxn modelId="{92F83EBD-E8F5-4C7D-9ECB-3C6D8BE3694E}" type="presParOf" srcId="{F7C75B33-B85E-4AEB-992B-D72DA30BC076}" destId="{45309741-DE8A-473D-A983-68A4ED1FEF20}" srcOrd="0" destOrd="0" presId="urn:microsoft.com/office/officeart/2005/8/layout/cycle4"/>
    <dgm:cxn modelId="{4A8025D4-ABA0-44B8-BD24-DCA9D5BC5E39}" type="presParOf" srcId="{F7C75B33-B85E-4AEB-992B-D72DA30BC076}" destId="{E8249BF0-FC68-4D56-A2A6-998BD0D33282}" srcOrd="1" destOrd="0" presId="urn:microsoft.com/office/officeart/2005/8/layout/cycle4"/>
    <dgm:cxn modelId="{82C15A35-A2F5-4EBD-8E48-E71BB85D5CA1}" type="presParOf" srcId="{F7C75B33-B85E-4AEB-992B-D72DA30BC076}" destId="{F44A229B-7543-4369-9742-4023CABC2D04}" srcOrd="2" destOrd="0" presId="urn:microsoft.com/office/officeart/2005/8/layout/cycle4"/>
    <dgm:cxn modelId="{ECCCC3A1-D447-4081-A6F2-1ED92375A1F1}" type="presParOf" srcId="{F7C75B33-B85E-4AEB-992B-D72DA30BC076}" destId="{133F5E19-35DD-4EDE-92DE-F904B51B908F}" srcOrd="3" destOrd="0" presId="urn:microsoft.com/office/officeart/2005/8/layout/cycle4"/>
    <dgm:cxn modelId="{C5FCDA62-7D8E-4D44-962F-DB8F73CE2C8F}" type="presParOf" srcId="{F7C75B33-B85E-4AEB-992B-D72DA30BC076}" destId="{E5F10E41-F21F-4098-A9B5-F459A1D9285E}" srcOrd="4" destOrd="0" presId="urn:microsoft.com/office/officeart/2005/8/layout/cycle4"/>
    <dgm:cxn modelId="{F6CC043A-849A-425E-BEF3-D20D4C078932}" type="presParOf" srcId="{AAB12E7A-4179-4D0D-BF9A-CDC57C204761}" destId="{2D8DCF92-6A03-4046-9AF9-8C0358307A33}" srcOrd="2" destOrd="0" presId="urn:microsoft.com/office/officeart/2005/8/layout/cycle4"/>
    <dgm:cxn modelId="{6B3D76CD-F7AC-4CCD-B800-0AC78338524D}" type="presParOf" srcId="{AAB12E7A-4179-4D0D-BF9A-CDC57C204761}" destId="{7AD8D414-F77E-487C-BB3A-EDA8C71E090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5BFC02-7461-456D-935D-B4D193411EE6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E"/>
        </a:p>
      </dgm:t>
    </dgm:pt>
    <dgm:pt modelId="{D2A1456D-07C6-4BF7-88C4-CD68A3051ABD}">
      <dgm:prSet phldrT="[Text]"/>
      <dgm:spPr/>
      <dgm:t>
        <a:bodyPr/>
        <a:lstStyle/>
        <a:p>
          <a:r>
            <a:rPr lang="en-IE"/>
            <a:t>Health</a:t>
          </a:r>
        </a:p>
      </dgm:t>
    </dgm:pt>
    <dgm:pt modelId="{BD1897A9-FC00-4712-B372-47FA663D3B98}" type="parTrans" cxnId="{22D7CBE7-9F14-4631-987E-EECBE86B2752}">
      <dgm:prSet/>
      <dgm:spPr/>
      <dgm:t>
        <a:bodyPr/>
        <a:lstStyle/>
        <a:p>
          <a:endParaRPr lang="en-IE"/>
        </a:p>
      </dgm:t>
    </dgm:pt>
    <dgm:pt modelId="{6A03A522-C0B0-4126-8564-41CFDFF1985C}" type="sibTrans" cxnId="{22D7CBE7-9F14-4631-987E-EECBE86B2752}">
      <dgm:prSet/>
      <dgm:spPr/>
      <dgm:t>
        <a:bodyPr/>
        <a:lstStyle/>
        <a:p>
          <a:endParaRPr lang="en-IE"/>
        </a:p>
      </dgm:t>
    </dgm:pt>
    <dgm:pt modelId="{BAA30DE7-CB6D-47E7-8658-B5F8DD6F8CF3}">
      <dgm:prSet phldrT="[Text]"/>
      <dgm:spPr/>
      <dgm:t>
        <a:bodyPr/>
        <a:lstStyle/>
        <a:p>
          <a:r>
            <a:rPr lang="en-IE"/>
            <a:t>Reuse of existing vocabularies</a:t>
          </a:r>
        </a:p>
      </dgm:t>
    </dgm:pt>
    <dgm:pt modelId="{45DB8EB6-EBF9-4A93-8A54-6AAF58B186F9}" type="parTrans" cxnId="{E8328556-46AF-41F8-AD90-47D88CB2FA8B}">
      <dgm:prSet/>
      <dgm:spPr/>
      <dgm:t>
        <a:bodyPr/>
        <a:lstStyle/>
        <a:p>
          <a:endParaRPr lang="en-IE"/>
        </a:p>
      </dgm:t>
    </dgm:pt>
    <dgm:pt modelId="{06C28779-F4BD-43A1-A5D5-23D5111FD663}" type="sibTrans" cxnId="{E8328556-46AF-41F8-AD90-47D88CB2FA8B}">
      <dgm:prSet/>
      <dgm:spPr/>
      <dgm:t>
        <a:bodyPr/>
        <a:lstStyle/>
        <a:p>
          <a:endParaRPr lang="en-IE"/>
        </a:p>
      </dgm:t>
    </dgm:pt>
    <dgm:pt modelId="{B1C3D2DA-8438-4AFB-9E0A-35361BD984A7}">
      <dgm:prSet phldrT="[Text]" phldr="0"/>
      <dgm:spPr/>
      <dgm:t>
        <a:bodyPr/>
        <a:lstStyle/>
        <a:p>
          <a:pPr rtl="0"/>
          <a:r>
            <a:rPr lang="en-IE">
              <a:latin typeface="Calibri Light" panose="020F0302020204030204"/>
            </a:rPr>
            <a:t>Creation and maintenance in </a:t>
          </a:r>
          <a:r>
            <a:rPr lang="en-IE" err="1">
              <a:latin typeface="Calibri Light" panose="020F0302020204030204"/>
            </a:rPr>
            <a:t>VocBench</a:t>
          </a:r>
          <a:endParaRPr lang="en-IE"/>
        </a:p>
      </dgm:t>
    </dgm:pt>
    <dgm:pt modelId="{694A9CD0-3EF5-40FA-BC2B-42C99C88B44F}" type="parTrans" cxnId="{40CBBB06-0823-4408-A589-FEE0C96D8E8E}">
      <dgm:prSet/>
      <dgm:spPr/>
      <dgm:t>
        <a:bodyPr/>
        <a:lstStyle/>
        <a:p>
          <a:endParaRPr lang="en-IE"/>
        </a:p>
      </dgm:t>
    </dgm:pt>
    <dgm:pt modelId="{F5DBC628-E1B4-4464-AEF4-850A5420CAA7}" type="sibTrans" cxnId="{40CBBB06-0823-4408-A589-FEE0C96D8E8E}">
      <dgm:prSet/>
      <dgm:spPr/>
      <dgm:t>
        <a:bodyPr/>
        <a:lstStyle/>
        <a:p>
          <a:endParaRPr lang="en-IE"/>
        </a:p>
      </dgm:t>
    </dgm:pt>
    <dgm:pt modelId="{AAF0D57A-0CF4-4FC3-944A-6A5AF3BC4FD8}">
      <dgm:prSet phldrT="[Text]"/>
      <dgm:spPr/>
      <dgm:t>
        <a:bodyPr/>
        <a:lstStyle/>
        <a:p>
          <a:r>
            <a:rPr lang="en-IE"/>
            <a:t>Reuse of existing vocabularies</a:t>
          </a:r>
        </a:p>
      </dgm:t>
    </dgm:pt>
    <dgm:pt modelId="{7C613760-1FCA-4C9D-82BF-681F85B41CB0}" type="parTrans" cxnId="{06F70F37-D330-450A-BEAA-34455E575545}">
      <dgm:prSet/>
      <dgm:spPr/>
      <dgm:t>
        <a:bodyPr/>
        <a:lstStyle/>
        <a:p>
          <a:endParaRPr lang="en-IE"/>
        </a:p>
      </dgm:t>
    </dgm:pt>
    <dgm:pt modelId="{1436410A-634C-4105-B244-24491072512C}" type="sibTrans" cxnId="{06F70F37-D330-450A-BEAA-34455E575545}">
      <dgm:prSet/>
      <dgm:spPr/>
      <dgm:t>
        <a:bodyPr/>
        <a:lstStyle/>
        <a:p>
          <a:endParaRPr lang="en-IE"/>
        </a:p>
      </dgm:t>
    </dgm:pt>
    <dgm:pt modelId="{53D96D91-2C9D-4F1B-90D3-2C1FAB3BCAA3}">
      <dgm:prSet phldrT="[Text]" phldr="0"/>
      <dgm:spPr/>
      <dgm:t>
        <a:bodyPr/>
        <a:lstStyle/>
        <a:p>
          <a:pPr rtl="0"/>
          <a:r>
            <a:rPr lang="en-IE">
              <a:latin typeface="Calibri Light" panose="020F0302020204030204"/>
            </a:rPr>
            <a:t>Visualisation in </a:t>
          </a:r>
          <a:r>
            <a:rPr lang="en-IE" err="1">
              <a:latin typeface="Calibri Light" panose="020F0302020204030204"/>
            </a:rPr>
            <a:t>ShowVoc</a:t>
          </a:r>
          <a:r>
            <a:rPr lang="en-IE">
              <a:latin typeface="Calibri Light" panose="020F0302020204030204"/>
            </a:rPr>
            <a:t> and page on EU Vocabularies</a:t>
          </a:r>
          <a:endParaRPr lang="en-IE"/>
        </a:p>
      </dgm:t>
    </dgm:pt>
    <dgm:pt modelId="{8DA899D4-C7BB-43D2-8839-422C2E01C174}" type="parTrans" cxnId="{312122A9-6FF6-492B-9B6E-75ADF592EA14}">
      <dgm:prSet/>
      <dgm:spPr/>
      <dgm:t>
        <a:bodyPr/>
        <a:lstStyle/>
        <a:p>
          <a:endParaRPr lang="en-IE"/>
        </a:p>
      </dgm:t>
    </dgm:pt>
    <dgm:pt modelId="{1A4179F2-126E-4EEA-9AD8-C5DD7C6E1D86}" type="sibTrans" cxnId="{312122A9-6FF6-492B-9B6E-75ADF592EA14}">
      <dgm:prSet/>
      <dgm:spPr/>
      <dgm:t>
        <a:bodyPr/>
        <a:lstStyle/>
        <a:p>
          <a:endParaRPr lang="en-IE"/>
        </a:p>
      </dgm:t>
    </dgm:pt>
    <dgm:pt modelId="{9B2FE6BF-5AD8-4FE2-92ED-D2F3BA15D2ED}">
      <dgm:prSet phldrT="[Text]"/>
      <dgm:spPr/>
      <dgm:t>
        <a:bodyPr/>
        <a:lstStyle/>
        <a:p>
          <a:r>
            <a:rPr lang="en-IE"/>
            <a:t>Legal</a:t>
          </a:r>
        </a:p>
      </dgm:t>
    </dgm:pt>
    <dgm:pt modelId="{09B40D02-21DA-4516-AB52-D785C0C44963}" type="parTrans" cxnId="{EB17F9AD-C266-41EA-BB38-115CDF5508D6}">
      <dgm:prSet/>
      <dgm:spPr/>
      <dgm:t>
        <a:bodyPr/>
        <a:lstStyle/>
        <a:p>
          <a:endParaRPr lang="en-IE"/>
        </a:p>
      </dgm:t>
    </dgm:pt>
    <dgm:pt modelId="{7A56D108-7510-407A-BD80-A3C00F1539F0}" type="sibTrans" cxnId="{EB17F9AD-C266-41EA-BB38-115CDF5508D6}">
      <dgm:prSet/>
      <dgm:spPr/>
      <dgm:t>
        <a:bodyPr/>
        <a:lstStyle/>
        <a:p>
          <a:endParaRPr lang="en-IE"/>
        </a:p>
      </dgm:t>
    </dgm:pt>
    <dgm:pt modelId="{755A6EB3-9F00-4F31-B6EC-2BE7A97934EB}">
      <dgm:prSet phldrT="[Text]"/>
      <dgm:spPr/>
      <dgm:t>
        <a:bodyPr/>
        <a:lstStyle/>
        <a:p>
          <a:r>
            <a:rPr lang="en-IE"/>
            <a:t>Reuse of existing vocabularies</a:t>
          </a:r>
        </a:p>
      </dgm:t>
    </dgm:pt>
    <dgm:pt modelId="{647BA463-8C40-4593-ADDC-C17FD5C90248}" type="parTrans" cxnId="{5DD12C8C-3423-40E8-B783-AADACA5C48A9}">
      <dgm:prSet/>
      <dgm:spPr/>
      <dgm:t>
        <a:bodyPr/>
        <a:lstStyle/>
        <a:p>
          <a:endParaRPr lang="en-IE"/>
        </a:p>
      </dgm:t>
    </dgm:pt>
    <dgm:pt modelId="{2C255E4C-1389-481C-9CD5-95311D5F166D}" type="sibTrans" cxnId="{5DD12C8C-3423-40E8-B783-AADACA5C48A9}">
      <dgm:prSet/>
      <dgm:spPr/>
      <dgm:t>
        <a:bodyPr/>
        <a:lstStyle/>
        <a:p>
          <a:endParaRPr lang="en-IE"/>
        </a:p>
      </dgm:t>
    </dgm:pt>
    <dgm:pt modelId="{7A917382-2A2A-4481-8310-B6F6761F10C8}">
      <dgm:prSet phldrT="[Text]" phldr="0"/>
      <dgm:spPr/>
      <dgm:t>
        <a:bodyPr/>
        <a:lstStyle/>
        <a:p>
          <a:r>
            <a:rPr lang="en-IE">
              <a:latin typeface="Calibri Light" panose="020F0302020204030204"/>
            </a:rPr>
            <a:t>Creation and maintenance in </a:t>
          </a:r>
          <a:r>
            <a:rPr lang="en-IE" err="1">
              <a:latin typeface="Calibri Light" panose="020F0302020204030204"/>
            </a:rPr>
            <a:t>VocBench</a:t>
          </a:r>
          <a:endParaRPr lang="en-IE" err="1"/>
        </a:p>
      </dgm:t>
    </dgm:pt>
    <dgm:pt modelId="{89179706-10BB-48CA-96DA-B89F5FDF5E3F}" type="parTrans" cxnId="{DF3CA246-1D0F-4ABF-9E12-5965AF49EE3B}">
      <dgm:prSet/>
      <dgm:spPr/>
      <dgm:t>
        <a:bodyPr/>
        <a:lstStyle/>
        <a:p>
          <a:endParaRPr lang="en-IE"/>
        </a:p>
      </dgm:t>
    </dgm:pt>
    <dgm:pt modelId="{924E37F1-9362-416E-81B4-A873B75948C9}" type="sibTrans" cxnId="{DF3CA246-1D0F-4ABF-9E12-5965AF49EE3B}">
      <dgm:prSet/>
      <dgm:spPr/>
      <dgm:t>
        <a:bodyPr/>
        <a:lstStyle/>
        <a:p>
          <a:endParaRPr lang="en-IE"/>
        </a:p>
      </dgm:t>
    </dgm:pt>
    <dgm:pt modelId="{C569882F-F02D-43A4-89FC-4409A7BA3398}">
      <dgm:prSet phldrT="[Text]"/>
      <dgm:spPr/>
      <dgm:t>
        <a:bodyPr/>
        <a:lstStyle/>
        <a:p>
          <a:r>
            <a:rPr lang="en-IE"/>
            <a:t>Mobility</a:t>
          </a:r>
        </a:p>
      </dgm:t>
    </dgm:pt>
    <dgm:pt modelId="{86484E6E-3DA4-43B0-B6E9-0382A0A82BAF}" type="sibTrans" cxnId="{933C2C35-3B6B-45FB-9E82-A35E283112D3}">
      <dgm:prSet/>
      <dgm:spPr/>
      <dgm:t>
        <a:bodyPr/>
        <a:lstStyle/>
        <a:p>
          <a:endParaRPr lang="en-IE"/>
        </a:p>
      </dgm:t>
    </dgm:pt>
    <dgm:pt modelId="{84FC97F2-0BD8-4048-825E-FBBE8E25B08A}" type="parTrans" cxnId="{933C2C35-3B6B-45FB-9E82-A35E283112D3}">
      <dgm:prSet/>
      <dgm:spPr/>
      <dgm:t>
        <a:bodyPr/>
        <a:lstStyle/>
        <a:p>
          <a:endParaRPr lang="en-IE"/>
        </a:p>
      </dgm:t>
    </dgm:pt>
    <dgm:pt modelId="{DB06C8A0-1A2E-4594-896E-C96245D7C327}">
      <dgm:prSet phldrT="[Text]"/>
      <dgm:spPr/>
      <dgm:t>
        <a:bodyPr/>
        <a:lstStyle/>
        <a:p>
          <a:r>
            <a:rPr lang="en-IE"/>
            <a:t>Cultural Heritage</a:t>
          </a:r>
        </a:p>
      </dgm:t>
    </dgm:pt>
    <dgm:pt modelId="{110DD9D8-10E9-4DE7-9794-818766B01766}" type="parTrans" cxnId="{06CD3EDE-29D3-4247-8589-599652F05B1E}">
      <dgm:prSet/>
      <dgm:spPr/>
      <dgm:t>
        <a:bodyPr/>
        <a:lstStyle/>
        <a:p>
          <a:endParaRPr lang="en-IE"/>
        </a:p>
      </dgm:t>
    </dgm:pt>
    <dgm:pt modelId="{BB4DF79E-D350-4A14-A5DD-9098887940E2}" type="sibTrans" cxnId="{06CD3EDE-29D3-4247-8589-599652F05B1E}">
      <dgm:prSet/>
      <dgm:spPr/>
      <dgm:t>
        <a:bodyPr/>
        <a:lstStyle/>
        <a:p>
          <a:endParaRPr lang="en-IE"/>
        </a:p>
      </dgm:t>
    </dgm:pt>
    <dgm:pt modelId="{B1CB55E3-9E07-41FC-9AFF-E5CDE1B7D606}">
      <dgm:prSet phldrT="[Text]"/>
      <dgm:spPr/>
      <dgm:t>
        <a:bodyPr/>
        <a:lstStyle/>
        <a:p>
          <a:r>
            <a:rPr lang="en-IE"/>
            <a:t>DE-BIAS vocabulary: data modelling</a:t>
          </a:r>
        </a:p>
      </dgm:t>
    </dgm:pt>
    <dgm:pt modelId="{CAF140B9-99F6-482E-8856-8DB2388DB768}" type="parTrans" cxnId="{A7D6AB21-2109-47C2-92E4-8D4C78E17FB9}">
      <dgm:prSet/>
      <dgm:spPr/>
      <dgm:t>
        <a:bodyPr/>
        <a:lstStyle/>
        <a:p>
          <a:endParaRPr lang="en-IE"/>
        </a:p>
      </dgm:t>
    </dgm:pt>
    <dgm:pt modelId="{2D4FA001-1951-4EF6-9D10-0CDEBC36288D}" type="sibTrans" cxnId="{A7D6AB21-2109-47C2-92E4-8D4C78E17FB9}">
      <dgm:prSet/>
      <dgm:spPr/>
      <dgm:t>
        <a:bodyPr/>
        <a:lstStyle/>
        <a:p>
          <a:endParaRPr lang="en-IE"/>
        </a:p>
      </dgm:t>
    </dgm:pt>
    <dgm:pt modelId="{18275C8D-E501-4E52-9032-B0A4479F7538}">
      <dgm:prSet phldrT="[Text]"/>
      <dgm:spPr/>
      <dgm:t>
        <a:bodyPr/>
        <a:lstStyle/>
        <a:p>
          <a:r>
            <a:rPr lang="en-IE"/>
            <a:t>Creation and maintenance in </a:t>
          </a:r>
          <a:r>
            <a:rPr lang="en-IE" err="1"/>
            <a:t>VocBench</a:t>
          </a:r>
          <a:endParaRPr lang="en-IE"/>
        </a:p>
      </dgm:t>
    </dgm:pt>
    <dgm:pt modelId="{CE83AFD7-258F-4F2B-AFC6-2683BD9DB23F}" type="parTrans" cxnId="{64DBF1D9-7E1B-4CF8-8E03-BE6CA93B6718}">
      <dgm:prSet/>
      <dgm:spPr/>
      <dgm:t>
        <a:bodyPr/>
        <a:lstStyle/>
        <a:p>
          <a:endParaRPr lang="en-IE"/>
        </a:p>
      </dgm:t>
    </dgm:pt>
    <dgm:pt modelId="{58E4E264-623D-4C70-BD2D-B75F5C8C2BBC}" type="sibTrans" cxnId="{64DBF1D9-7E1B-4CF8-8E03-BE6CA93B6718}">
      <dgm:prSet/>
      <dgm:spPr/>
      <dgm:t>
        <a:bodyPr/>
        <a:lstStyle/>
        <a:p>
          <a:endParaRPr lang="en-IE"/>
        </a:p>
      </dgm:t>
    </dgm:pt>
    <dgm:pt modelId="{B406A657-34F2-4A22-A0C4-D8161F3784B6}">
      <dgm:prSet phldr="0"/>
      <dgm:spPr/>
      <dgm:t>
        <a:bodyPr/>
        <a:lstStyle/>
        <a:p>
          <a:pPr rtl="0"/>
          <a:r>
            <a:rPr lang="en-IE">
              <a:latin typeface="Calibri Light" panose="020F0302020204030204"/>
            </a:rPr>
            <a:t>Structuring of language data (AKN4EU)</a:t>
          </a:r>
        </a:p>
      </dgm:t>
    </dgm:pt>
    <dgm:pt modelId="{B7AECD19-1423-4352-AD4C-5B88D2B9CA78}" type="parTrans" cxnId="{6F6B72DF-FADE-4520-9373-534706442FEC}">
      <dgm:prSet/>
      <dgm:spPr/>
      <dgm:t>
        <a:bodyPr/>
        <a:lstStyle/>
        <a:p>
          <a:endParaRPr lang="en-IE"/>
        </a:p>
      </dgm:t>
    </dgm:pt>
    <dgm:pt modelId="{CFAFD8A4-9FA4-4B56-88BD-8E36D1CD8750}" type="sibTrans" cxnId="{6F6B72DF-FADE-4520-9373-534706442FEC}">
      <dgm:prSet/>
      <dgm:spPr/>
      <dgm:t>
        <a:bodyPr/>
        <a:lstStyle/>
        <a:p>
          <a:endParaRPr lang="en-IE"/>
        </a:p>
      </dgm:t>
    </dgm:pt>
    <dgm:pt modelId="{5A9ACDB0-F571-452F-B2B5-5523817D263A}">
      <dgm:prSet phldr="0"/>
      <dgm:spPr/>
      <dgm:t>
        <a:bodyPr/>
        <a:lstStyle/>
        <a:p>
          <a:pPr rtl="0"/>
          <a:r>
            <a:rPr lang="en-IE">
              <a:solidFill>
                <a:srgbClr val="444444"/>
              </a:solidFill>
              <a:latin typeface="Calibri"/>
              <a:ea typeface="Calibri"/>
              <a:cs typeface="Calibri"/>
            </a:rPr>
            <a:t>Public Procurement</a:t>
          </a:r>
          <a:endParaRPr lang="en-US">
            <a:solidFill>
              <a:srgbClr val="444444"/>
            </a:solidFill>
            <a:latin typeface="Calibri"/>
            <a:ea typeface="Calibri"/>
            <a:cs typeface="Calibri"/>
          </a:endParaRPr>
        </a:p>
      </dgm:t>
    </dgm:pt>
    <dgm:pt modelId="{1E38009A-9332-4250-BECD-699118B7329E}" type="parTrans" cxnId="{1C706CFA-C48A-4C79-86CE-87A63C33729B}">
      <dgm:prSet/>
      <dgm:spPr/>
      <dgm:t>
        <a:bodyPr/>
        <a:lstStyle/>
        <a:p>
          <a:endParaRPr lang="en-IE"/>
        </a:p>
      </dgm:t>
    </dgm:pt>
    <dgm:pt modelId="{D3888BB9-E54B-42CB-B343-99696152A199}" type="sibTrans" cxnId="{1C706CFA-C48A-4C79-86CE-87A63C33729B}">
      <dgm:prSet/>
      <dgm:spPr/>
      <dgm:t>
        <a:bodyPr/>
        <a:lstStyle/>
        <a:p>
          <a:endParaRPr lang="en-IE"/>
        </a:p>
      </dgm:t>
    </dgm:pt>
    <dgm:pt modelId="{EF8632BF-3A08-4819-BDB8-5CE13BEF30DF}">
      <dgm:prSet phldr="0"/>
      <dgm:spPr/>
      <dgm:t>
        <a:bodyPr/>
        <a:lstStyle/>
        <a:p>
          <a:r>
            <a:rPr lang="en-IE">
              <a:solidFill>
                <a:schemeClr val="bg1"/>
              </a:solidFill>
              <a:latin typeface="Calibri"/>
              <a:ea typeface="Calibri"/>
              <a:cs typeface="Calibri"/>
            </a:rPr>
            <a:t>Reuse of existing vocabularies</a:t>
          </a:r>
          <a:endParaRPr lang="en-US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790945E8-391E-4446-9D83-3FC7F95FDCF8}" type="parTrans" cxnId="{EDCAC8C1-8E7D-424C-B9F3-A0B848F0F1E9}">
      <dgm:prSet/>
      <dgm:spPr/>
      <dgm:t>
        <a:bodyPr/>
        <a:lstStyle/>
        <a:p>
          <a:endParaRPr lang="en-IE"/>
        </a:p>
      </dgm:t>
    </dgm:pt>
    <dgm:pt modelId="{CF197D8C-67F8-4408-8D49-A13D0B5395EE}" type="sibTrans" cxnId="{EDCAC8C1-8E7D-424C-B9F3-A0B848F0F1E9}">
      <dgm:prSet/>
      <dgm:spPr/>
      <dgm:t>
        <a:bodyPr/>
        <a:lstStyle/>
        <a:p>
          <a:endParaRPr lang="en-IE"/>
        </a:p>
      </dgm:t>
    </dgm:pt>
    <dgm:pt modelId="{27731654-678C-48ED-8D14-B399F8DF722B}">
      <dgm:prSet phldr="0"/>
      <dgm:spPr/>
      <dgm:t>
        <a:bodyPr/>
        <a:lstStyle/>
        <a:p>
          <a:r>
            <a:rPr lang="en-IE">
              <a:solidFill>
                <a:schemeClr val="bg1"/>
              </a:solidFill>
              <a:latin typeface="Calibri"/>
              <a:ea typeface="Calibri"/>
              <a:cs typeface="Calibri"/>
            </a:rPr>
            <a:t>Creation and maintenance in </a:t>
          </a:r>
          <a:r>
            <a:rPr lang="en-IE" err="1">
              <a:solidFill>
                <a:schemeClr val="bg1"/>
              </a:solidFill>
              <a:latin typeface="Calibri"/>
              <a:ea typeface="Calibri"/>
              <a:cs typeface="Calibri"/>
            </a:rPr>
            <a:t>VocBench</a:t>
          </a:r>
          <a:endParaRPr lang="en-US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6A149564-3F59-419E-9D92-EEB9111F6450}" type="parTrans" cxnId="{55B62A8E-94BC-40BE-A3E7-2C0DE49A7296}">
      <dgm:prSet/>
      <dgm:spPr/>
      <dgm:t>
        <a:bodyPr/>
        <a:lstStyle/>
        <a:p>
          <a:endParaRPr lang="en-IE"/>
        </a:p>
      </dgm:t>
    </dgm:pt>
    <dgm:pt modelId="{610A2882-E8D5-43F6-8947-4E7F07F04708}" type="sibTrans" cxnId="{55B62A8E-94BC-40BE-A3E7-2C0DE49A7296}">
      <dgm:prSet/>
      <dgm:spPr/>
      <dgm:t>
        <a:bodyPr/>
        <a:lstStyle/>
        <a:p>
          <a:endParaRPr lang="en-IE"/>
        </a:p>
      </dgm:t>
    </dgm:pt>
    <dgm:pt modelId="{D49657F2-75E8-4D3C-ADFB-69C1B205C4FD}">
      <dgm:prSet phldrT="[Text]"/>
      <dgm:spPr/>
      <dgm:t>
        <a:bodyPr/>
        <a:lstStyle/>
        <a:p>
          <a:r>
            <a:rPr lang="en-IE"/>
            <a:t>Creation of controlled vocabularies (ERA)</a:t>
          </a:r>
        </a:p>
      </dgm:t>
    </dgm:pt>
    <dgm:pt modelId="{DC6918E0-00EC-48CF-B6BF-05D04A0FD2AE}" type="parTrans" cxnId="{0CD0B37B-6C5B-41E1-9A88-4CAC3F641715}">
      <dgm:prSet/>
      <dgm:spPr/>
      <dgm:t>
        <a:bodyPr/>
        <a:lstStyle/>
        <a:p>
          <a:endParaRPr lang="en-IE"/>
        </a:p>
      </dgm:t>
    </dgm:pt>
    <dgm:pt modelId="{270BEA5A-CEBB-4A8B-A182-14D1087E4ACE}" type="sibTrans" cxnId="{0CD0B37B-6C5B-41E1-9A88-4CAC3F641715}">
      <dgm:prSet/>
      <dgm:spPr/>
      <dgm:t>
        <a:bodyPr/>
        <a:lstStyle/>
        <a:p>
          <a:endParaRPr lang="en-IE"/>
        </a:p>
      </dgm:t>
    </dgm:pt>
    <dgm:pt modelId="{9B35E4BA-F59E-4CAC-8443-81D770B9BED7}">
      <dgm:prSet phldr="0"/>
      <dgm:spPr/>
      <dgm:t>
        <a:bodyPr/>
        <a:lstStyle/>
        <a:p>
          <a:r>
            <a:rPr lang="en-US">
              <a:solidFill>
                <a:schemeClr val="bg1"/>
              </a:solidFill>
              <a:latin typeface="Calibri"/>
              <a:ea typeface="Calibri"/>
              <a:cs typeface="Calibri"/>
            </a:rPr>
            <a:t>Publication on EU Vocabularies</a:t>
          </a:r>
        </a:p>
      </dgm:t>
    </dgm:pt>
    <dgm:pt modelId="{99D92438-6724-4EF2-B4C1-FD85CAAC0C76}" type="parTrans" cxnId="{86CD0948-5466-42F4-A397-4F8321A833E5}">
      <dgm:prSet/>
      <dgm:spPr/>
      <dgm:t>
        <a:bodyPr/>
        <a:lstStyle/>
        <a:p>
          <a:endParaRPr lang="en-IE"/>
        </a:p>
      </dgm:t>
    </dgm:pt>
    <dgm:pt modelId="{0872562C-708E-40EB-9F63-AB2D571AAD9C}" type="sibTrans" cxnId="{86CD0948-5466-42F4-A397-4F8321A833E5}">
      <dgm:prSet/>
      <dgm:spPr/>
      <dgm:t>
        <a:bodyPr/>
        <a:lstStyle/>
        <a:p>
          <a:endParaRPr lang="en-IE"/>
        </a:p>
      </dgm:t>
    </dgm:pt>
    <dgm:pt modelId="{D19490DA-0026-43E6-B1C9-EA8C6B9D2760}">
      <dgm:prSet phldrT="[Text]"/>
      <dgm:spPr/>
      <dgm:t>
        <a:bodyPr/>
        <a:lstStyle/>
        <a:p>
          <a:r>
            <a:rPr lang="en-IE"/>
            <a:t>Publication on EU Vocabularies</a:t>
          </a:r>
        </a:p>
      </dgm:t>
    </dgm:pt>
    <dgm:pt modelId="{A8D3E4CA-6428-4DB7-89F0-C7A4528D652A}" type="parTrans" cxnId="{B108AF1D-1B1E-4CF0-A073-363235790E9A}">
      <dgm:prSet/>
      <dgm:spPr/>
      <dgm:t>
        <a:bodyPr/>
        <a:lstStyle/>
        <a:p>
          <a:endParaRPr lang="en-IE"/>
        </a:p>
      </dgm:t>
    </dgm:pt>
    <dgm:pt modelId="{D6D66153-C53C-408B-B861-609FC53FBEA3}" type="sibTrans" cxnId="{B108AF1D-1B1E-4CF0-A073-363235790E9A}">
      <dgm:prSet/>
      <dgm:spPr/>
      <dgm:t>
        <a:bodyPr/>
        <a:lstStyle/>
        <a:p>
          <a:endParaRPr lang="en-IE"/>
        </a:p>
      </dgm:t>
    </dgm:pt>
    <dgm:pt modelId="{85F49B7B-7FB0-43D6-BBED-7C36B905979C}" type="pres">
      <dgm:prSet presAssocID="{295BFC02-7461-456D-935D-B4D193411EE6}" presName="theList" presStyleCnt="0">
        <dgm:presLayoutVars>
          <dgm:dir/>
          <dgm:animLvl val="lvl"/>
          <dgm:resizeHandles val="exact"/>
        </dgm:presLayoutVars>
      </dgm:prSet>
      <dgm:spPr/>
    </dgm:pt>
    <dgm:pt modelId="{83BA96AE-BA8E-4449-A67D-1AD87F7CCD35}" type="pres">
      <dgm:prSet presAssocID="{D2A1456D-07C6-4BF7-88C4-CD68A3051ABD}" presName="compNode" presStyleCnt="0"/>
      <dgm:spPr/>
    </dgm:pt>
    <dgm:pt modelId="{5E62E829-4D01-4932-9DEB-65E27C29AC08}" type="pres">
      <dgm:prSet presAssocID="{D2A1456D-07C6-4BF7-88C4-CD68A3051ABD}" presName="aNode" presStyleLbl="bgShp" presStyleIdx="0" presStyleCnt="5"/>
      <dgm:spPr/>
    </dgm:pt>
    <dgm:pt modelId="{305C0DA2-F46E-426E-88CD-A89560376E30}" type="pres">
      <dgm:prSet presAssocID="{D2A1456D-07C6-4BF7-88C4-CD68A3051ABD}" presName="textNode" presStyleLbl="bgShp" presStyleIdx="0" presStyleCnt="5"/>
      <dgm:spPr/>
    </dgm:pt>
    <dgm:pt modelId="{089A0A44-F2F1-430D-9C30-00D6A8A5F746}" type="pres">
      <dgm:prSet presAssocID="{D2A1456D-07C6-4BF7-88C4-CD68A3051ABD}" presName="compChildNode" presStyleCnt="0"/>
      <dgm:spPr/>
    </dgm:pt>
    <dgm:pt modelId="{47501691-CD50-4C74-ABC5-33FE6417CD19}" type="pres">
      <dgm:prSet presAssocID="{D2A1456D-07C6-4BF7-88C4-CD68A3051ABD}" presName="theInnerList" presStyleCnt="0"/>
      <dgm:spPr/>
    </dgm:pt>
    <dgm:pt modelId="{D0FC3B5F-4D48-47BB-B79A-7C13A4636722}" type="pres">
      <dgm:prSet presAssocID="{BAA30DE7-CB6D-47E7-8658-B5F8DD6F8CF3}" presName="childNode" presStyleLbl="node1" presStyleIdx="0" presStyleCnt="14">
        <dgm:presLayoutVars>
          <dgm:bulletEnabled val="1"/>
        </dgm:presLayoutVars>
      </dgm:prSet>
      <dgm:spPr/>
    </dgm:pt>
    <dgm:pt modelId="{6B86FD92-1AC7-45D5-B56C-68E5BD2C7055}" type="pres">
      <dgm:prSet presAssocID="{BAA30DE7-CB6D-47E7-8658-B5F8DD6F8CF3}" presName="aSpace2" presStyleCnt="0"/>
      <dgm:spPr/>
    </dgm:pt>
    <dgm:pt modelId="{5CF2806E-32AA-49F0-B7B6-7EAB07734332}" type="pres">
      <dgm:prSet presAssocID="{B1C3D2DA-8438-4AFB-9E0A-35361BD984A7}" presName="childNode" presStyleLbl="node1" presStyleIdx="1" presStyleCnt="14">
        <dgm:presLayoutVars>
          <dgm:bulletEnabled val="1"/>
        </dgm:presLayoutVars>
      </dgm:prSet>
      <dgm:spPr/>
    </dgm:pt>
    <dgm:pt modelId="{EE2B2E50-270F-4C80-8516-D57966E6F214}" type="pres">
      <dgm:prSet presAssocID="{D2A1456D-07C6-4BF7-88C4-CD68A3051ABD}" presName="aSpace" presStyleCnt="0"/>
      <dgm:spPr/>
    </dgm:pt>
    <dgm:pt modelId="{064F8589-9CA8-4783-8CB1-CF7D69D82C14}" type="pres">
      <dgm:prSet presAssocID="{C569882F-F02D-43A4-89FC-4409A7BA3398}" presName="compNode" presStyleCnt="0"/>
      <dgm:spPr/>
    </dgm:pt>
    <dgm:pt modelId="{CCFD95CE-A5C2-4D9E-B257-2E6006712917}" type="pres">
      <dgm:prSet presAssocID="{C569882F-F02D-43A4-89FC-4409A7BA3398}" presName="aNode" presStyleLbl="bgShp" presStyleIdx="1" presStyleCnt="5"/>
      <dgm:spPr/>
    </dgm:pt>
    <dgm:pt modelId="{DEDC6822-16F7-45EC-98E0-08BEBB5F4666}" type="pres">
      <dgm:prSet presAssocID="{C569882F-F02D-43A4-89FC-4409A7BA3398}" presName="textNode" presStyleLbl="bgShp" presStyleIdx="1" presStyleCnt="5"/>
      <dgm:spPr/>
    </dgm:pt>
    <dgm:pt modelId="{5B932DE1-2B28-404E-8EA0-930B05734617}" type="pres">
      <dgm:prSet presAssocID="{C569882F-F02D-43A4-89FC-4409A7BA3398}" presName="compChildNode" presStyleCnt="0"/>
      <dgm:spPr/>
    </dgm:pt>
    <dgm:pt modelId="{51BAD092-6CD8-4865-B999-7E09A859E56C}" type="pres">
      <dgm:prSet presAssocID="{C569882F-F02D-43A4-89FC-4409A7BA3398}" presName="theInnerList" presStyleCnt="0"/>
      <dgm:spPr/>
    </dgm:pt>
    <dgm:pt modelId="{89E0467E-3518-4E51-A113-729C81A8BCED}" type="pres">
      <dgm:prSet presAssocID="{AAF0D57A-0CF4-4FC3-944A-6A5AF3BC4FD8}" presName="childNode" presStyleLbl="node1" presStyleIdx="2" presStyleCnt="14">
        <dgm:presLayoutVars>
          <dgm:bulletEnabled val="1"/>
        </dgm:presLayoutVars>
      </dgm:prSet>
      <dgm:spPr/>
    </dgm:pt>
    <dgm:pt modelId="{A9BBCF17-14F0-4670-B7F0-C1DD9C6C8819}" type="pres">
      <dgm:prSet presAssocID="{AAF0D57A-0CF4-4FC3-944A-6A5AF3BC4FD8}" presName="aSpace2" presStyleCnt="0"/>
      <dgm:spPr/>
    </dgm:pt>
    <dgm:pt modelId="{96A5369D-9E8E-457A-A4C8-9E9ED7EED966}" type="pres">
      <dgm:prSet presAssocID="{D49657F2-75E8-4D3C-ADFB-69C1B205C4FD}" presName="childNode" presStyleLbl="node1" presStyleIdx="3" presStyleCnt="14">
        <dgm:presLayoutVars>
          <dgm:bulletEnabled val="1"/>
        </dgm:presLayoutVars>
      </dgm:prSet>
      <dgm:spPr/>
    </dgm:pt>
    <dgm:pt modelId="{46E50174-7FA2-4A1B-826B-76A269DDFD73}" type="pres">
      <dgm:prSet presAssocID="{D49657F2-75E8-4D3C-ADFB-69C1B205C4FD}" presName="aSpace2" presStyleCnt="0"/>
      <dgm:spPr/>
    </dgm:pt>
    <dgm:pt modelId="{6C3EF461-391F-4305-B40D-11854DB88E43}" type="pres">
      <dgm:prSet presAssocID="{53D96D91-2C9D-4F1B-90D3-2C1FAB3BCAA3}" presName="childNode" presStyleLbl="node1" presStyleIdx="4" presStyleCnt="14">
        <dgm:presLayoutVars>
          <dgm:bulletEnabled val="1"/>
        </dgm:presLayoutVars>
      </dgm:prSet>
      <dgm:spPr/>
    </dgm:pt>
    <dgm:pt modelId="{C61F9216-23AB-44FC-942D-30DB03C3016F}" type="pres">
      <dgm:prSet presAssocID="{C569882F-F02D-43A4-89FC-4409A7BA3398}" presName="aSpace" presStyleCnt="0"/>
      <dgm:spPr/>
    </dgm:pt>
    <dgm:pt modelId="{B50D547A-3948-4522-BFF8-48E7CE8E5AF0}" type="pres">
      <dgm:prSet presAssocID="{9B2FE6BF-5AD8-4FE2-92ED-D2F3BA15D2ED}" presName="compNode" presStyleCnt="0"/>
      <dgm:spPr/>
    </dgm:pt>
    <dgm:pt modelId="{05F27B56-CAE8-4ADA-A802-A749BEFEB0FB}" type="pres">
      <dgm:prSet presAssocID="{9B2FE6BF-5AD8-4FE2-92ED-D2F3BA15D2ED}" presName="aNode" presStyleLbl="bgShp" presStyleIdx="2" presStyleCnt="5"/>
      <dgm:spPr/>
    </dgm:pt>
    <dgm:pt modelId="{2B86830B-40C5-4369-ADD5-13AE16ACD1C9}" type="pres">
      <dgm:prSet presAssocID="{9B2FE6BF-5AD8-4FE2-92ED-D2F3BA15D2ED}" presName="textNode" presStyleLbl="bgShp" presStyleIdx="2" presStyleCnt="5"/>
      <dgm:spPr/>
    </dgm:pt>
    <dgm:pt modelId="{5999A45B-F869-4AB8-86E1-DF32457D709C}" type="pres">
      <dgm:prSet presAssocID="{9B2FE6BF-5AD8-4FE2-92ED-D2F3BA15D2ED}" presName="compChildNode" presStyleCnt="0"/>
      <dgm:spPr/>
    </dgm:pt>
    <dgm:pt modelId="{BCF6C44E-CE75-4AE1-BECD-37F412E66014}" type="pres">
      <dgm:prSet presAssocID="{9B2FE6BF-5AD8-4FE2-92ED-D2F3BA15D2ED}" presName="theInnerList" presStyleCnt="0"/>
      <dgm:spPr/>
    </dgm:pt>
    <dgm:pt modelId="{FDEFCAC5-3797-46BF-AF06-ECA3E86E3B09}" type="pres">
      <dgm:prSet presAssocID="{755A6EB3-9F00-4F31-B6EC-2BE7A97934EB}" presName="childNode" presStyleLbl="node1" presStyleIdx="5" presStyleCnt="14">
        <dgm:presLayoutVars>
          <dgm:bulletEnabled val="1"/>
        </dgm:presLayoutVars>
      </dgm:prSet>
      <dgm:spPr/>
    </dgm:pt>
    <dgm:pt modelId="{DD629A1B-8261-4E40-8C6F-CC557898AEC2}" type="pres">
      <dgm:prSet presAssocID="{755A6EB3-9F00-4F31-B6EC-2BE7A97934EB}" presName="aSpace2" presStyleCnt="0"/>
      <dgm:spPr/>
    </dgm:pt>
    <dgm:pt modelId="{F394DF4F-5161-4AB4-ADE0-A49F8C9DC258}" type="pres">
      <dgm:prSet presAssocID="{B406A657-34F2-4A22-A0C4-D8161F3784B6}" presName="childNode" presStyleLbl="node1" presStyleIdx="6" presStyleCnt="14">
        <dgm:presLayoutVars>
          <dgm:bulletEnabled val="1"/>
        </dgm:presLayoutVars>
      </dgm:prSet>
      <dgm:spPr/>
    </dgm:pt>
    <dgm:pt modelId="{335CEE9A-E162-4145-801A-B981E8F5BE23}" type="pres">
      <dgm:prSet presAssocID="{B406A657-34F2-4A22-A0C4-D8161F3784B6}" presName="aSpace2" presStyleCnt="0"/>
      <dgm:spPr/>
    </dgm:pt>
    <dgm:pt modelId="{101A85F6-6853-400C-8B1E-E5F386A57D03}" type="pres">
      <dgm:prSet presAssocID="{7A917382-2A2A-4481-8310-B6F6761F10C8}" presName="childNode" presStyleLbl="node1" presStyleIdx="7" presStyleCnt="14">
        <dgm:presLayoutVars>
          <dgm:bulletEnabled val="1"/>
        </dgm:presLayoutVars>
      </dgm:prSet>
      <dgm:spPr/>
    </dgm:pt>
    <dgm:pt modelId="{A73BD506-0404-41B2-ACDF-44310E69CD42}" type="pres">
      <dgm:prSet presAssocID="{9B2FE6BF-5AD8-4FE2-92ED-D2F3BA15D2ED}" presName="aSpace" presStyleCnt="0"/>
      <dgm:spPr/>
    </dgm:pt>
    <dgm:pt modelId="{30A3633E-D9C9-4729-B61E-1D4F9741A23C}" type="pres">
      <dgm:prSet presAssocID="{5A9ACDB0-F571-452F-B2B5-5523817D263A}" presName="compNode" presStyleCnt="0"/>
      <dgm:spPr/>
    </dgm:pt>
    <dgm:pt modelId="{8DCC0766-04A4-41AE-BD6A-F71C1ECF2B08}" type="pres">
      <dgm:prSet presAssocID="{5A9ACDB0-F571-452F-B2B5-5523817D263A}" presName="aNode" presStyleLbl="bgShp" presStyleIdx="3" presStyleCnt="5"/>
      <dgm:spPr/>
    </dgm:pt>
    <dgm:pt modelId="{55DBEA45-EC7D-4EA3-BD4F-D7EF5790DE72}" type="pres">
      <dgm:prSet presAssocID="{5A9ACDB0-F571-452F-B2B5-5523817D263A}" presName="textNode" presStyleLbl="bgShp" presStyleIdx="3" presStyleCnt="5"/>
      <dgm:spPr/>
    </dgm:pt>
    <dgm:pt modelId="{E42F4EBD-C253-4687-BF79-ED1B89BF77B4}" type="pres">
      <dgm:prSet presAssocID="{5A9ACDB0-F571-452F-B2B5-5523817D263A}" presName="compChildNode" presStyleCnt="0"/>
      <dgm:spPr/>
    </dgm:pt>
    <dgm:pt modelId="{F28C4ECB-092E-4BD5-8F24-B789806B7C7F}" type="pres">
      <dgm:prSet presAssocID="{5A9ACDB0-F571-452F-B2B5-5523817D263A}" presName="theInnerList" presStyleCnt="0"/>
      <dgm:spPr/>
    </dgm:pt>
    <dgm:pt modelId="{DD9F9853-FE22-4D92-8091-C841AF5E1B8B}" type="pres">
      <dgm:prSet presAssocID="{EF8632BF-3A08-4819-BDB8-5CE13BEF30DF}" presName="childNode" presStyleLbl="node1" presStyleIdx="8" presStyleCnt="14">
        <dgm:presLayoutVars>
          <dgm:bulletEnabled val="1"/>
        </dgm:presLayoutVars>
      </dgm:prSet>
      <dgm:spPr/>
    </dgm:pt>
    <dgm:pt modelId="{B2761A1C-C0E7-481A-AF0D-280F6BBBACCA}" type="pres">
      <dgm:prSet presAssocID="{EF8632BF-3A08-4819-BDB8-5CE13BEF30DF}" presName="aSpace2" presStyleCnt="0"/>
      <dgm:spPr/>
    </dgm:pt>
    <dgm:pt modelId="{62B181E6-D9AD-4780-9EDF-9CEC543B3C94}" type="pres">
      <dgm:prSet presAssocID="{27731654-678C-48ED-8D14-B399F8DF722B}" presName="childNode" presStyleLbl="node1" presStyleIdx="9" presStyleCnt="14">
        <dgm:presLayoutVars>
          <dgm:bulletEnabled val="1"/>
        </dgm:presLayoutVars>
      </dgm:prSet>
      <dgm:spPr/>
    </dgm:pt>
    <dgm:pt modelId="{3BA4D5D0-5C5D-4A34-BE13-4BC50E3B2438}" type="pres">
      <dgm:prSet presAssocID="{27731654-678C-48ED-8D14-B399F8DF722B}" presName="aSpace2" presStyleCnt="0"/>
      <dgm:spPr/>
    </dgm:pt>
    <dgm:pt modelId="{6741D77E-B1AF-4177-ADD4-D7D83D80D5C8}" type="pres">
      <dgm:prSet presAssocID="{9B35E4BA-F59E-4CAC-8443-81D770B9BED7}" presName="childNode" presStyleLbl="node1" presStyleIdx="10" presStyleCnt="14">
        <dgm:presLayoutVars>
          <dgm:bulletEnabled val="1"/>
        </dgm:presLayoutVars>
      </dgm:prSet>
      <dgm:spPr/>
    </dgm:pt>
    <dgm:pt modelId="{56FAC0E1-EC38-4C2F-87CF-99B9845541E7}" type="pres">
      <dgm:prSet presAssocID="{5A9ACDB0-F571-452F-B2B5-5523817D263A}" presName="aSpace" presStyleCnt="0"/>
      <dgm:spPr/>
    </dgm:pt>
    <dgm:pt modelId="{3170BA93-449C-45E7-BB4C-B97F317F3215}" type="pres">
      <dgm:prSet presAssocID="{DB06C8A0-1A2E-4594-896E-C96245D7C327}" presName="compNode" presStyleCnt="0"/>
      <dgm:spPr/>
    </dgm:pt>
    <dgm:pt modelId="{33B05B89-CE18-4045-A2D3-7865DEFD17DC}" type="pres">
      <dgm:prSet presAssocID="{DB06C8A0-1A2E-4594-896E-C96245D7C327}" presName="aNode" presStyleLbl="bgShp" presStyleIdx="4" presStyleCnt="5"/>
      <dgm:spPr/>
    </dgm:pt>
    <dgm:pt modelId="{0FBC0E94-7F34-4429-AA05-44351FAA1235}" type="pres">
      <dgm:prSet presAssocID="{DB06C8A0-1A2E-4594-896E-C96245D7C327}" presName="textNode" presStyleLbl="bgShp" presStyleIdx="4" presStyleCnt="5"/>
      <dgm:spPr/>
    </dgm:pt>
    <dgm:pt modelId="{4046AB4E-B116-4010-B4A3-E590CB54D2EB}" type="pres">
      <dgm:prSet presAssocID="{DB06C8A0-1A2E-4594-896E-C96245D7C327}" presName="compChildNode" presStyleCnt="0"/>
      <dgm:spPr/>
    </dgm:pt>
    <dgm:pt modelId="{A418A8A4-C99E-4AAD-9F66-91A08873C929}" type="pres">
      <dgm:prSet presAssocID="{DB06C8A0-1A2E-4594-896E-C96245D7C327}" presName="theInnerList" presStyleCnt="0"/>
      <dgm:spPr/>
    </dgm:pt>
    <dgm:pt modelId="{B7BDDE11-6E2B-47AA-81F9-63249EF67B18}" type="pres">
      <dgm:prSet presAssocID="{B1CB55E3-9E07-41FC-9AFF-E5CDE1B7D606}" presName="childNode" presStyleLbl="node1" presStyleIdx="11" presStyleCnt="14">
        <dgm:presLayoutVars>
          <dgm:bulletEnabled val="1"/>
        </dgm:presLayoutVars>
      </dgm:prSet>
      <dgm:spPr/>
    </dgm:pt>
    <dgm:pt modelId="{553DB6D1-D15E-465B-9A33-F59E5111EE70}" type="pres">
      <dgm:prSet presAssocID="{B1CB55E3-9E07-41FC-9AFF-E5CDE1B7D606}" presName="aSpace2" presStyleCnt="0"/>
      <dgm:spPr/>
    </dgm:pt>
    <dgm:pt modelId="{A97D9391-9F13-457E-BF88-2BDCF5335F92}" type="pres">
      <dgm:prSet presAssocID="{18275C8D-E501-4E52-9032-B0A4479F7538}" presName="childNode" presStyleLbl="node1" presStyleIdx="12" presStyleCnt="14">
        <dgm:presLayoutVars>
          <dgm:bulletEnabled val="1"/>
        </dgm:presLayoutVars>
      </dgm:prSet>
      <dgm:spPr/>
    </dgm:pt>
    <dgm:pt modelId="{B4A5CDB5-D94D-4CC7-B7C4-4EBD7201C9A6}" type="pres">
      <dgm:prSet presAssocID="{18275C8D-E501-4E52-9032-B0A4479F7538}" presName="aSpace2" presStyleCnt="0"/>
      <dgm:spPr/>
    </dgm:pt>
    <dgm:pt modelId="{AA759BF3-EC94-4F5E-90F2-1B58DE2A6C38}" type="pres">
      <dgm:prSet presAssocID="{D19490DA-0026-43E6-B1C9-EA8C6B9D2760}" presName="childNode" presStyleLbl="node1" presStyleIdx="13" presStyleCnt="14">
        <dgm:presLayoutVars>
          <dgm:bulletEnabled val="1"/>
        </dgm:presLayoutVars>
      </dgm:prSet>
      <dgm:spPr/>
    </dgm:pt>
  </dgm:ptLst>
  <dgm:cxnLst>
    <dgm:cxn modelId="{40CBBB06-0823-4408-A589-FEE0C96D8E8E}" srcId="{D2A1456D-07C6-4BF7-88C4-CD68A3051ABD}" destId="{B1C3D2DA-8438-4AFB-9E0A-35361BD984A7}" srcOrd="1" destOrd="0" parTransId="{694A9CD0-3EF5-40FA-BC2B-42C99C88B44F}" sibTransId="{F5DBC628-E1B4-4464-AEF4-850A5420CAA7}"/>
    <dgm:cxn modelId="{B83B2707-A37E-4EC2-B504-C9CDA61757EB}" type="presOf" srcId="{D2A1456D-07C6-4BF7-88C4-CD68A3051ABD}" destId="{5E62E829-4D01-4932-9DEB-65E27C29AC08}" srcOrd="0" destOrd="0" presId="urn:microsoft.com/office/officeart/2005/8/layout/lProcess2"/>
    <dgm:cxn modelId="{28F9250E-3407-4642-B9A4-EC469E5084D3}" type="presOf" srcId="{EF8632BF-3A08-4819-BDB8-5CE13BEF30DF}" destId="{DD9F9853-FE22-4D92-8091-C841AF5E1B8B}" srcOrd="0" destOrd="0" presId="urn:microsoft.com/office/officeart/2005/8/layout/lProcess2"/>
    <dgm:cxn modelId="{B108AF1D-1B1E-4CF0-A073-363235790E9A}" srcId="{DB06C8A0-1A2E-4594-896E-C96245D7C327}" destId="{D19490DA-0026-43E6-B1C9-EA8C6B9D2760}" srcOrd="2" destOrd="0" parTransId="{A8D3E4CA-6428-4DB7-89F0-C7A4528D652A}" sibTransId="{D6D66153-C53C-408B-B861-609FC53FBEA3}"/>
    <dgm:cxn modelId="{A7D6AB21-2109-47C2-92E4-8D4C78E17FB9}" srcId="{DB06C8A0-1A2E-4594-896E-C96245D7C327}" destId="{B1CB55E3-9E07-41FC-9AFF-E5CDE1B7D606}" srcOrd="0" destOrd="0" parTransId="{CAF140B9-99F6-482E-8856-8DB2388DB768}" sibTransId="{2D4FA001-1951-4EF6-9D10-0CDEBC36288D}"/>
    <dgm:cxn modelId="{FC720331-89B7-4263-B6B0-98FEBA8864CD}" type="presOf" srcId="{C569882F-F02D-43A4-89FC-4409A7BA3398}" destId="{DEDC6822-16F7-45EC-98E0-08BEBB5F4666}" srcOrd="1" destOrd="0" presId="urn:microsoft.com/office/officeart/2005/8/layout/lProcess2"/>
    <dgm:cxn modelId="{933C2C35-3B6B-45FB-9E82-A35E283112D3}" srcId="{295BFC02-7461-456D-935D-B4D193411EE6}" destId="{C569882F-F02D-43A4-89FC-4409A7BA3398}" srcOrd="1" destOrd="0" parTransId="{84FC97F2-0BD8-4048-825E-FBBE8E25B08A}" sibTransId="{86484E6E-3DA4-43B0-B6E9-0382A0A82BAF}"/>
    <dgm:cxn modelId="{9F054A35-52C4-4595-A704-3ECC9448BF09}" type="presOf" srcId="{755A6EB3-9F00-4F31-B6EC-2BE7A97934EB}" destId="{FDEFCAC5-3797-46BF-AF06-ECA3E86E3B09}" srcOrd="0" destOrd="0" presId="urn:microsoft.com/office/officeart/2005/8/layout/lProcess2"/>
    <dgm:cxn modelId="{06F70F37-D330-450A-BEAA-34455E575545}" srcId="{C569882F-F02D-43A4-89FC-4409A7BA3398}" destId="{AAF0D57A-0CF4-4FC3-944A-6A5AF3BC4FD8}" srcOrd="0" destOrd="0" parTransId="{7C613760-1FCA-4C9D-82BF-681F85B41CB0}" sibTransId="{1436410A-634C-4105-B244-24491072512C}"/>
    <dgm:cxn modelId="{00FBB163-133C-4FE2-87E5-6C8B189A71AB}" type="presOf" srcId="{DB06C8A0-1A2E-4594-896E-C96245D7C327}" destId="{0FBC0E94-7F34-4429-AA05-44351FAA1235}" srcOrd="1" destOrd="0" presId="urn:microsoft.com/office/officeart/2005/8/layout/lProcess2"/>
    <dgm:cxn modelId="{9BFF2A65-EBB2-49F3-A3AF-681DB0CA5CF5}" type="presOf" srcId="{5A9ACDB0-F571-452F-B2B5-5523817D263A}" destId="{55DBEA45-EC7D-4EA3-BD4F-D7EF5790DE72}" srcOrd="1" destOrd="0" presId="urn:microsoft.com/office/officeart/2005/8/layout/lProcess2"/>
    <dgm:cxn modelId="{DF3CA246-1D0F-4ABF-9E12-5965AF49EE3B}" srcId="{9B2FE6BF-5AD8-4FE2-92ED-D2F3BA15D2ED}" destId="{7A917382-2A2A-4481-8310-B6F6761F10C8}" srcOrd="2" destOrd="0" parTransId="{89179706-10BB-48CA-96DA-B89F5FDF5E3F}" sibTransId="{924E37F1-9362-416E-81B4-A873B75948C9}"/>
    <dgm:cxn modelId="{86CD0948-5466-42F4-A397-4F8321A833E5}" srcId="{5A9ACDB0-F571-452F-B2B5-5523817D263A}" destId="{9B35E4BA-F59E-4CAC-8443-81D770B9BED7}" srcOrd="2" destOrd="0" parTransId="{99D92438-6724-4EF2-B4C1-FD85CAAC0C76}" sibTransId="{0872562C-708E-40EB-9F63-AB2D571AAD9C}"/>
    <dgm:cxn modelId="{EA0AAD69-0831-4DB2-A463-241FAF708B23}" type="presOf" srcId="{27731654-678C-48ED-8D14-B399F8DF722B}" destId="{62B181E6-D9AD-4780-9EDF-9CEC543B3C94}" srcOrd="0" destOrd="0" presId="urn:microsoft.com/office/officeart/2005/8/layout/lProcess2"/>
    <dgm:cxn modelId="{2A08674B-0F90-4BBC-98DE-74E3571E6214}" type="presOf" srcId="{18275C8D-E501-4E52-9032-B0A4479F7538}" destId="{A97D9391-9F13-457E-BF88-2BDCF5335F92}" srcOrd="0" destOrd="0" presId="urn:microsoft.com/office/officeart/2005/8/layout/lProcess2"/>
    <dgm:cxn modelId="{825E446C-2656-47C2-9B1C-EC7AB1ECB45E}" type="presOf" srcId="{9B2FE6BF-5AD8-4FE2-92ED-D2F3BA15D2ED}" destId="{2B86830B-40C5-4369-ADD5-13AE16ACD1C9}" srcOrd="1" destOrd="0" presId="urn:microsoft.com/office/officeart/2005/8/layout/lProcess2"/>
    <dgm:cxn modelId="{D70B936E-12C8-4975-9CA8-CD4AC5B51222}" type="presOf" srcId="{D2A1456D-07C6-4BF7-88C4-CD68A3051ABD}" destId="{305C0DA2-F46E-426E-88CD-A89560376E30}" srcOrd="1" destOrd="0" presId="urn:microsoft.com/office/officeart/2005/8/layout/lProcess2"/>
    <dgm:cxn modelId="{60131B53-E49A-4BB5-8619-92D229D523A0}" type="presOf" srcId="{B406A657-34F2-4A22-A0C4-D8161F3784B6}" destId="{F394DF4F-5161-4AB4-ADE0-A49F8C9DC258}" srcOrd="0" destOrd="0" presId="urn:microsoft.com/office/officeart/2005/8/layout/lProcess2"/>
    <dgm:cxn modelId="{C74B7375-21FB-4A66-A3AA-8F8FD4F26A92}" type="presOf" srcId="{B1C3D2DA-8438-4AFB-9E0A-35361BD984A7}" destId="{5CF2806E-32AA-49F0-B7B6-7EAB07734332}" srcOrd="0" destOrd="0" presId="urn:microsoft.com/office/officeart/2005/8/layout/lProcess2"/>
    <dgm:cxn modelId="{E8328556-46AF-41F8-AD90-47D88CB2FA8B}" srcId="{D2A1456D-07C6-4BF7-88C4-CD68A3051ABD}" destId="{BAA30DE7-CB6D-47E7-8658-B5F8DD6F8CF3}" srcOrd="0" destOrd="0" parTransId="{45DB8EB6-EBF9-4A93-8A54-6AAF58B186F9}" sibTransId="{06C28779-F4BD-43A1-A5D5-23D5111FD663}"/>
    <dgm:cxn modelId="{0CD0B37B-6C5B-41E1-9A88-4CAC3F641715}" srcId="{C569882F-F02D-43A4-89FC-4409A7BA3398}" destId="{D49657F2-75E8-4D3C-ADFB-69C1B205C4FD}" srcOrd="1" destOrd="0" parTransId="{DC6918E0-00EC-48CF-B6BF-05D04A0FD2AE}" sibTransId="{270BEA5A-CEBB-4A8B-A182-14D1087E4ACE}"/>
    <dgm:cxn modelId="{6B77EB88-54A9-4595-AB41-6A7D535ABBBF}" type="presOf" srcId="{D19490DA-0026-43E6-B1C9-EA8C6B9D2760}" destId="{AA759BF3-EC94-4F5E-90F2-1B58DE2A6C38}" srcOrd="0" destOrd="0" presId="urn:microsoft.com/office/officeart/2005/8/layout/lProcess2"/>
    <dgm:cxn modelId="{3051338A-936F-4CF2-B807-8A0AAA8219BA}" type="presOf" srcId="{C569882F-F02D-43A4-89FC-4409A7BA3398}" destId="{CCFD95CE-A5C2-4D9E-B257-2E6006712917}" srcOrd="0" destOrd="0" presId="urn:microsoft.com/office/officeart/2005/8/layout/lProcess2"/>
    <dgm:cxn modelId="{5DD12C8C-3423-40E8-B783-AADACA5C48A9}" srcId="{9B2FE6BF-5AD8-4FE2-92ED-D2F3BA15D2ED}" destId="{755A6EB3-9F00-4F31-B6EC-2BE7A97934EB}" srcOrd="0" destOrd="0" parTransId="{647BA463-8C40-4593-ADDC-C17FD5C90248}" sibTransId="{2C255E4C-1389-481C-9CD5-95311D5F166D}"/>
    <dgm:cxn modelId="{049E148D-4E85-4926-A033-92B14E87A9CC}" type="presOf" srcId="{BAA30DE7-CB6D-47E7-8658-B5F8DD6F8CF3}" destId="{D0FC3B5F-4D48-47BB-B79A-7C13A4636722}" srcOrd="0" destOrd="0" presId="urn:microsoft.com/office/officeart/2005/8/layout/lProcess2"/>
    <dgm:cxn modelId="{55B62A8E-94BC-40BE-A3E7-2C0DE49A7296}" srcId="{5A9ACDB0-F571-452F-B2B5-5523817D263A}" destId="{27731654-678C-48ED-8D14-B399F8DF722B}" srcOrd="1" destOrd="0" parTransId="{6A149564-3F59-419E-9D92-EEB9111F6450}" sibTransId="{610A2882-E8D5-43F6-8947-4E7F07F04708}"/>
    <dgm:cxn modelId="{A71E4F92-F828-406E-B968-F85B68002F5B}" type="presOf" srcId="{9B2FE6BF-5AD8-4FE2-92ED-D2F3BA15D2ED}" destId="{05F27B56-CAE8-4ADA-A802-A749BEFEB0FB}" srcOrd="0" destOrd="0" presId="urn:microsoft.com/office/officeart/2005/8/layout/lProcess2"/>
    <dgm:cxn modelId="{FEB2D89C-5832-46CA-9D08-8CA7059ADCBA}" type="presOf" srcId="{7A917382-2A2A-4481-8310-B6F6761F10C8}" destId="{101A85F6-6853-400C-8B1E-E5F386A57D03}" srcOrd="0" destOrd="0" presId="urn:microsoft.com/office/officeart/2005/8/layout/lProcess2"/>
    <dgm:cxn modelId="{95716CA1-1F75-48C0-90EE-56EAFB722452}" type="presOf" srcId="{DB06C8A0-1A2E-4594-896E-C96245D7C327}" destId="{33B05B89-CE18-4045-A2D3-7865DEFD17DC}" srcOrd="0" destOrd="0" presId="urn:microsoft.com/office/officeart/2005/8/layout/lProcess2"/>
    <dgm:cxn modelId="{D1396FA1-4242-4345-98FB-1A4D32E389CE}" type="presOf" srcId="{53D96D91-2C9D-4F1B-90D3-2C1FAB3BCAA3}" destId="{6C3EF461-391F-4305-B40D-11854DB88E43}" srcOrd="0" destOrd="0" presId="urn:microsoft.com/office/officeart/2005/8/layout/lProcess2"/>
    <dgm:cxn modelId="{312122A9-6FF6-492B-9B6E-75ADF592EA14}" srcId="{C569882F-F02D-43A4-89FC-4409A7BA3398}" destId="{53D96D91-2C9D-4F1B-90D3-2C1FAB3BCAA3}" srcOrd="2" destOrd="0" parTransId="{8DA899D4-C7BB-43D2-8839-422C2E01C174}" sibTransId="{1A4179F2-126E-4EEA-9AD8-C5DD7C6E1D86}"/>
    <dgm:cxn modelId="{EB17F9AD-C266-41EA-BB38-115CDF5508D6}" srcId="{295BFC02-7461-456D-935D-B4D193411EE6}" destId="{9B2FE6BF-5AD8-4FE2-92ED-D2F3BA15D2ED}" srcOrd="2" destOrd="0" parTransId="{09B40D02-21DA-4516-AB52-D785C0C44963}" sibTransId="{7A56D108-7510-407A-BD80-A3C00F1539F0}"/>
    <dgm:cxn modelId="{419DF9AF-1931-4050-B10E-891ABB914E52}" type="presOf" srcId="{B1CB55E3-9E07-41FC-9AFF-E5CDE1B7D606}" destId="{B7BDDE11-6E2B-47AA-81F9-63249EF67B18}" srcOrd="0" destOrd="0" presId="urn:microsoft.com/office/officeart/2005/8/layout/lProcess2"/>
    <dgm:cxn modelId="{2974C2B0-687F-46FC-B3CF-501A3FB9D973}" type="presOf" srcId="{AAF0D57A-0CF4-4FC3-944A-6A5AF3BC4FD8}" destId="{89E0467E-3518-4E51-A113-729C81A8BCED}" srcOrd="0" destOrd="0" presId="urn:microsoft.com/office/officeart/2005/8/layout/lProcess2"/>
    <dgm:cxn modelId="{EDCAC8C1-8E7D-424C-B9F3-A0B848F0F1E9}" srcId="{5A9ACDB0-F571-452F-B2B5-5523817D263A}" destId="{EF8632BF-3A08-4819-BDB8-5CE13BEF30DF}" srcOrd="0" destOrd="0" parTransId="{790945E8-391E-4446-9D83-3FC7F95FDCF8}" sibTransId="{CF197D8C-67F8-4408-8D49-A13D0B5395EE}"/>
    <dgm:cxn modelId="{64DBF1D9-7E1B-4CF8-8E03-BE6CA93B6718}" srcId="{DB06C8A0-1A2E-4594-896E-C96245D7C327}" destId="{18275C8D-E501-4E52-9032-B0A4479F7538}" srcOrd="1" destOrd="0" parTransId="{CE83AFD7-258F-4F2B-AFC6-2683BD9DB23F}" sibTransId="{58E4E264-623D-4C70-BD2D-B75F5C8C2BBC}"/>
    <dgm:cxn modelId="{D73008DA-1BF6-48E7-B4EB-9ED7276A2406}" type="presOf" srcId="{9B35E4BA-F59E-4CAC-8443-81D770B9BED7}" destId="{6741D77E-B1AF-4177-ADD4-D7D83D80D5C8}" srcOrd="0" destOrd="0" presId="urn:microsoft.com/office/officeart/2005/8/layout/lProcess2"/>
    <dgm:cxn modelId="{06CD3EDE-29D3-4247-8589-599652F05B1E}" srcId="{295BFC02-7461-456D-935D-B4D193411EE6}" destId="{DB06C8A0-1A2E-4594-896E-C96245D7C327}" srcOrd="4" destOrd="0" parTransId="{110DD9D8-10E9-4DE7-9794-818766B01766}" sibTransId="{BB4DF79E-D350-4A14-A5DD-9098887940E2}"/>
    <dgm:cxn modelId="{6F6B72DF-FADE-4520-9373-534706442FEC}" srcId="{9B2FE6BF-5AD8-4FE2-92ED-D2F3BA15D2ED}" destId="{B406A657-34F2-4A22-A0C4-D8161F3784B6}" srcOrd="1" destOrd="0" parTransId="{B7AECD19-1423-4352-AD4C-5B88D2B9CA78}" sibTransId="{CFAFD8A4-9FA4-4B56-88BD-8E36D1CD8750}"/>
    <dgm:cxn modelId="{8AC293E2-434A-4A93-A944-3D7FD1A09981}" type="presOf" srcId="{295BFC02-7461-456D-935D-B4D193411EE6}" destId="{85F49B7B-7FB0-43D6-BBED-7C36B905979C}" srcOrd="0" destOrd="0" presId="urn:microsoft.com/office/officeart/2005/8/layout/lProcess2"/>
    <dgm:cxn modelId="{1374A0E2-DB23-420B-B84F-475A9504254E}" type="presOf" srcId="{D49657F2-75E8-4D3C-ADFB-69C1B205C4FD}" destId="{96A5369D-9E8E-457A-A4C8-9E9ED7EED966}" srcOrd="0" destOrd="0" presId="urn:microsoft.com/office/officeart/2005/8/layout/lProcess2"/>
    <dgm:cxn modelId="{22D7CBE7-9F14-4631-987E-EECBE86B2752}" srcId="{295BFC02-7461-456D-935D-B4D193411EE6}" destId="{D2A1456D-07C6-4BF7-88C4-CD68A3051ABD}" srcOrd="0" destOrd="0" parTransId="{BD1897A9-FC00-4712-B372-47FA663D3B98}" sibTransId="{6A03A522-C0B0-4126-8564-41CFDFF1985C}"/>
    <dgm:cxn modelId="{0E715BEE-F728-46C4-8E0C-B942696BB30A}" type="presOf" srcId="{5A9ACDB0-F571-452F-B2B5-5523817D263A}" destId="{8DCC0766-04A4-41AE-BD6A-F71C1ECF2B08}" srcOrd="0" destOrd="0" presId="urn:microsoft.com/office/officeart/2005/8/layout/lProcess2"/>
    <dgm:cxn modelId="{1C706CFA-C48A-4C79-86CE-87A63C33729B}" srcId="{295BFC02-7461-456D-935D-B4D193411EE6}" destId="{5A9ACDB0-F571-452F-B2B5-5523817D263A}" srcOrd="3" destOrd="0" parTransId="{1E38009A-9332-4250-BECD-699118B7329E}" sibTransId="{D3888BB9-E54B-42CB-B343-99696152A199}"/>
    <dgm:cxn modelId="{CA86F0A1-6CB9-46AB-A647-E9912E5CFD83}" type="presParOf" srcId="{85F49B7B-7FB0-43D6-BBED-7C36B905979C}" destId="{83BA96AE-BA8E-4449-A67D-1AD87F7CCD35}" srcOrd="0" destOrd="0" presId="urn:microsoft.com/office/officeart/2005/8/layout/lProcess2"/>
    <dgm:cxn modelId="{ACC23342-7614-4488-866A-4168A9125C65}" type="presParOf" srcId="{83BA96AE-BA8E-4449-A67D-1AD87F7CCD35}" destId="{5E62E829-4D01-4932-9DEB-65E27C29AC08}" srcOrd="0" destOrd="0" presId="urn:microsoft.com/office/officeart/2005/8/layout/lProcess2"/>
    <dgm:cxn modelId="{F57EEEF0-25D0-4513-93DD-7A7C36688E95}" type="presParOf" srcId="{83BA96AE-BA8E-4449-A67D-1AD87F7CCD35}" destId="{305C0DA2-F46E-426E-88CD-A89560376E30}" srcOrd="1" destOrd="0" presId="urn:microsoft.com/office/officeart/2005/8/layout/lProcess2"/>
    <dgm:cxn modelId="{2B7AC2F4-A9E6-4646-8E77-A14239E13EF9}" type="presParOf" srcId="{83BA96AE-BA8E-4449-A67D-1AD87F7CCD35}" destId="{089A0A44-F2F1-430D-9C30-00D6A8A5F746}" srcOrd="2" destOrd="0" presId="urn:microsoft.com/office/officeart/2005/8/layout/lProcess2"/>
    <dgm:cxn modelId="{C180F5BC-C525-4E67-A2E2-BBBD4E4FF779}" type="presParOf" srcId="{089A0A44-F2F1-430D-9C30-00D6A8A5F746}" destId="{47501691-CD50-4C74-ABC5-33FE6417CD19}" srcOrd="0" destOrd="0" presId="urn:microsoft.com/office/officeart/2005/8/layout/lProcess2"/>
    <dgm:cxn modelId="{1A6927EE-FEA4-489F-9F65-7611219402DF}" type="presParOf" srcId="{47501691-CD50-4C74-ABC5-33FE6417CD19}" destId="{D0FC3B5F-4D48-47BB-B79A-7C13A4636722}" srcOrd="0" destOrd="0" presId="urn:microsoft.com/office/officeart/2005/8/layout/lProcess2"/>
    <dgm:cxn modelId="{2529DCB2-29FE-49B5-9878-E07032DBA718}" type="presParOf" srcId="{47501691-CD50-4C74-ABC5-33FE6417CD19}" destId="{6B86FD92-1AC7-45D5-B56C-68E5BD2C7055}" srcOrd="1" destOrd="0" presId="urn:microsoft.com/office/officeart/2005/8/layout/lProcess2"/>
    <dgm:cxn modelId="{9EC9D123-5948-4661-8D2D-A71A519893A5}" type="presParOf" srcId="{47501691-CD50-4C74-ABC5-33FE6417CD19}" destId="{5CF2806E-32AA-49F0-B7B6-7EAB07734332}" srcOrd="2" destOrd="0" presId="urn:microsoft.com/office/officeart/2005/8/layout/lProcess2"/>
    <dgm:cxn modelId="{2615BC2E-CE7B-48FB-A019-8322EFF029BF}" type="presParOf" srcId="{85F49B7B-7FB0-43D6-BBED-7C36B905979C}" destId="{EE2B2E50-270F-4C80-8516-D57966E6F214}" srcOrd="1" destOrd="0" presId="urn:microsoft.com/office/officeart/2005/8/layout/lProcess2"/>
    <dgm:cxn modelId="{F6F9F5F9-6BC4-4A26-AC56-169660A94788}" type="presParOf" srcId="{85F49B7B-7FB0-43D6-BBED-7C36B905979C}" destId="{064F8589-9CA8-4783-8CB1-CF7D69D82C14}" srcOrd="2" destOrd="0" presId="urn:microsoft.com/office/officeart/2005/8/layout/lProcess2"/>
    <dgm:cxn modelId="{6C5B45D2-72B2-41A4-8327-B1CB12437BC6}" type="presParOf" srcId="{064F8589-9CA8-4783-8CB1-CF7D69D82C14}" destId="{CCFD95CE-A5C2-4D9E-B257-2E6006712917}" srcOrd="0" destOrd="0" presId="urn:microsoft.com/office/officeart/2005/8/layout/lProcess2"/>
    <dgm:cxn modelId="{C7E4F188-57FC-40FE-843D-F55DCDA724DD}" type="presParOf" srcId="{064F8589-9CA8-4783-8CB1-CF7D69D82C14}" destId="{DEDC6822-16F7-45EC-98E0-08BEBB5F4666}" srcOrd="1" destOrd="0" presId="urn:microsoft.com/office/officeart/2005/8/layout/lProcess2"/>
    <dgm:cxn modelId="{349D7FC0-C004-42C1-8438-F0EFC7542C55}" type="presParOf" srcId="{064F8589-9CA8-4783-8CB1-CF7D69D82C14}" destId="{5B932DE1-2B28-404E-8EA0-930B05734617}" srcOrd="2" destOrd="0" presId="urn:microsoft.com/office/officeart/2005/8/layout/lProcess2"/>
    <dgm:cxn modelId="{01202EA1-E62C-43C2-9870-0F6B200BF275}" type="presParOf" srcId="{5B932DE1-2B28-404E-8EA0-930B05734617}" destId="{51BAD092-6CD8-4865-B999-7E09A859E56C}" srcOrd="0" destOrd="0" presId="urn:microsoft.com/office/officeart/2005/8/layout/lProcess2"/>
    <dgm:cxn modelId="{46AE87C1-F32F-4475-A7AF-C8772F20314D}" type="presParOf" srcId="{51BAD092-6CD8-4865-B999-7E09A859E56C}" destId="{89E0467E-3518-4E51-A113-729C81A8BCED}" srcOrd="0" destOrd="0" presId="urn:microsoft.com/office/officeart/2005/8/layout/lProcess2"/>
    <dgm:cxn modelId="{81F967AF-107D-4814-898B-0750E116124C}" type="presParOf" srcId="{51BAD092-6CD8-4865-B999-7E09A859E56C}" destId="{A9BBCF17-14F0-4670-B7F0-C1DD9C6C8819}" srcOrd="1" destOrd="0" presId="urn:microsoft.com/office/officeart/2005/8/layout/lProcess2"/>
    <dgm:cxn modelId="{CDAD7EAD-1F9A-48B4-AE02-4BE5B2DD8901}" type="presParOf" srcId="{51BAD092-6CD8-4865-B999-7E09A859E56C}" destId="{96A5369D-9E8E-457A-A4C8-9E9ED7EED966}" srcOrd="2" destOrd="0" presId="urn:microsoft.com/office/officeart/2005/8/layout/lProcess2"/>
    <dgm:cxn modelId="{9CC59208-B54D-485D-A6C1-12774FB5F577}" type="presParOf" srcId="{51BAD092-6CD8-4865-B999-7E09A859E56C}" destId="{46E50174-7FA2-4A1B-826B-76A269DDFD73}" srcOrd="3" destOrd="0" presId="urn:microsoft.com/office/officeart/2005/8/layout/lProcess2"/>
    <dgm:cxn modelId="{DAF6EB30-C322-4506-8BDB-D665BEDAFD49}" type="presParOf" srcId="{51BAD092-6CD8-4865-B999-7E09A859E56C}" destId="{6C3EF461-391F-4305-B40D-11854DB88E43}" srcOrd="4" destOrd="0" presId="urn:microsoft.com/office/officeart/2005/8/layout/lProcess2"/>
    <dgm:cxn modelId="{E353BE6F-95F7-42CE-ABD6-75AD4336D403}" type="presParOf" srcId="{85F49B7B-7FB0-43D6-BBED-7C36B905979C}" destId="{C61F9216-23AB-44FC-942D-30DB03C3016F}" srcOrd="3" destOrd="0" presId="urn:microsoft.com/office/officeart/2005/8/layout/lProcess2"/>
    <dgm:cxn modelId="{813AFD76-6C09-49F9-96A9-C2AB45F62CD5}" type="presParOf" srcId="{85F49B7B-7FB0-43D6-BBED-7C36B905979C}" destId="{B50D547A-3948-4522-BFF8-48E7CE8E5AF0}" srcOrd="4" destOrd="0" presId="urn:microsoft.com/office/officeart/2005/8/layout/lProcess2"/>
    <dgm:cxn modelId="{D96E4E41-A538-47CC-BCF9-182084F27685}" type="presParOf" srcId="{B50D547A-3948-4522-BFF8-48E7CE8E5AF0}" destId="{05F27B56-CAE8-4ADA-A802-A749BEFEB0FB}" srcOrd="0" destOrd="0" presId="urn:microsoft.com/office/officeart/2005/8/layout/lProcess2"/>
    <dgm:cxn modelId="{8188DE46-BCC5-4127-A83F-0F555324126A}" type="presParOf" srcId="{B50D547A-3948-4522-BFF8-48E7CE8E5AF0}" destId="{2B86830B-40C5-4369-ADD5-13AE16ACD1C9}" srcOrd="1" destOrd="0" presId="urn:microsoft.com/office/officeart/2005/8/layout/lProcess2"/>
    <dgm:cxn modelId="{5582A045-95B7-43C4-ADCE-BAD5339E3514}" type="presParOf" srcId="{B50D547A-3948-4522-BFF8-48E7CE8E5AF0}" destId="{5999A45B-F869-4AB8-86E1-DF32457D709C}" srcOrd="2" destOrd="0" presId="urn:microsoft.com/office/officeart/2005/8/layout/lProcess2"/>
    <dgm:cxn modelId="{37E78012-C01B-411F-BB54-3143F893DF94}" type="presParOf" srcId="{5999A45B-F869-4AB8-86E1-DF32457D709C}" destId="{BCF6C44E-CE75-4AE1-BECD-37F412E66014}" srcOrd="0" destOrd="0" presId="urn:microsoft.com/office/officeart/2005/8/layout/lProcess2"/>
    <dgm:cxn modelId="{737BA427-A123-4A7C-8A35-14963AAE7A5E}" type="presParOf" srcId="{BCF6C44E-CE75-4AE1-BECD-37F412E66014}" destId="{FDEFCAC5-3797-46BF-AF06-ECA3E86E3B09}" srcOrd="0" destOrd="0" presId="urn:microsoft.com/office/officeart/2005/8/layout/lProcess2"/>
    <dgm:cxn modelId="{154AAE4D-141A-4E48-B6A3-9874EC5345EA}" type="presParOf" srcId="{BCF6C44E-CE75-4AE1-BECD-37F412E66014}" destId="{DD629A1B-8261-4E40-8C6F-CC557898AEC2}" srcOrd="1" destOrd="0" presId="urn:microsoft.com/office/officeart/2005/8/layout/lProcess2"/>
    <dgm:cxn modelId="{DB5093E2-B610-48D0-97F6-299F14A5C740}" type="presParOf" srcId="{BCF6C44E-CE75-4AE1-BECD-37F412E66014}" destId="{F394DF4F-5161-4AB4-ADE0-A49F8C9DC258}" srcOrd="2" destOrd="0" presId="urn:microsoft.com/office/officeart/2005/8/layout/lProcess2"/>
    <dgm:cxn modelId="{F08F87A2-EF7C-4EAB-9C09-287885A1FC07}" type="presParOf" srcId="{BCF6C44E-CE75-4AE1-BECD-37F412E66014}" destId="{335CEE9A-E162-4145-801A-B981E8F5BE23}" srcOrd="3" destOrd="0" presId="urn:microsoft.com/office/officeart/2005/8/layout/lProcess2"/>
    <dgm:cxn modelId="{E3352DEF-AADA-4350-8E8F-858F59C20E71}" type="presParOf" srcId="{BCF6C44E-CE75-4AE1-BECD-37F412E66014}" destId="{101A85F6-6853-400C-8B1E-E5F386A57D03}" srcOrd="4" destOrd="0" presId="urn:microsoft.com/office/officeart/2005/8/layout/lProcess2"/>
    <dgm:cxn modelId="{B99C29B9-2596-4011-8149-74646A58179B}" type="presParOf" srcId="{85F49B7B-7FB0-43D6-BBED-7C36B905979C}" destId="{A73BD506-0404-41B2-ACDF-44310E69CD42}" srcOrd="5" destOrd="0" presId="urn:microsoft.com/office/officeart/2005/8/layout/lProcess2"/>
    <dgm:cxn modelId="{4119EAAF-38CC-4FF3-A383-BE4759512729}" type="presParOf" srcId="{85F49B7B-7FB0-43D6-BBED-7C36B905979C}" destId="{30A3633E-D9C9-4729-B61E-1D4F9741A23C}" srcOrd="6" destOrd="0" presId="urn:microsoft.com/office/officeart/2005/8/layout/lProcess2"/>
    <dgm:cxn modelId="{33358956-5D7E-488E-8040-83436D5E4F0A}" type="presParOf" srcId="{30A3633E-D9C9-4729-B61E-1D4F9741A23C}" destId="{8DCC0766-04A4-41AE-BD6A-F71C1ECF2B08}" srcOrd="0" destOrd="0" presId="urn:microsoft.com/office/officeart/2005/8/layout/lProcess2"/>
    <dgm:cxn modelId="{C635676D-EA3E-48FC-8E95-37F4DBF0E1B3}" type="presParOf" srcId="{30A3633E-D9C9-4729-B61E-1D4F9741A23C}" destId="{55DBEA45-EC7D-4EA3-BD4F-D7EF5790DE72}" srcOrd="1" destOrd="0" presId="urn:microsoft.com/office/officeart/2005/8/layout/lProcess2"/>
    <dgm:cxn modelId="{B6659373-9CD8-4C3D-B06F-4D810F5A56D0}" type="presParOf" srcId="{30A3633E-D9C9-4729-B61E-1D4F9741A23C}" destId="{E42F4EBD-C253-4687-BF79-ED1B89BF77B4}" srcOrd="2" destOrd="0" presId="urn:microsoft.com/office/officeart/2005/8/layout/lProcess2"/>
    <dgm:cxn modelId="{11A3E810-4643-4AD2-846D-7FDFCE9715CC}" type="presParOf" srcId="{E42F4EBD-C253-4687-BF79-ED1B89BF77B4}" destId="{F28C4ECB-092E-4BD5-8F24-B789806B7C7F}" srcOrd="0" destOrd="0" presId="urn:microsoft.com/office/officeart/2005/8/layout/lProcess2"/>
    <dgm:cxn modelId="{3B4EDB4B-8023-469C-BA39-196ABF420464}" type="presParOf" srcId="{F28C4ECB-092E-4BD5-8F24-B789806B7C7F}" destId="{DD9F9853-FE22-4D92-8091-C841AF5E1B8B}" srcOrd="0" destOrd="0" presId="urn:microsoft.com/office/officeart/2005/8/layout/lProcess2"/>
    <dgm:cxn modelId="{69C10B10-E9FA-4336-B700-CFCE9A2F3496}" type="presParOf" srcId="{F28C4ECB-092E-4BD5-8F24-B789806B7C7F}" destId="{B2761A1C-C0E7-481A-AF0D-280F6BBBACCA}" srcOrd="1" destOrd="0" presId="urn:microsoft.com/office/officeart/2005/8/layout/lProcess2"/>
    <dgm:cxn modelId="{42CF6D27-E6B7-4A4C-832C-D542430942E2}" type="presParOf" srcId="{F28C4ECB-092E-4BD5-8F24-B789806B7C7F}" destId="{62B181E6-D9AD-4780-9EDF-9CEC543B3C94}" srcOrd="2" destOrd="0" presId="urn:microsoft.com/office/officeart/2005/8/layout/lProcess2"/>
    <dgm:cxn modelId="{30BB750D-6B6F-40A3-9E14-64C22FFFE3DC}" type="presParOf" srcId="{F28C4ECB-092E-4BD5-8F24-B789806B7C7F}" destId="{3BA4D5D0-5C5D-4A34-BE13-4BC50E3B2438}" srcOrd="3" destOrd="0" presId="urn:microsoft.com/office/officeart/2005/8/layout/lProcess2"/>
    <dgm:cxn modelId="{3BB1361E-AE10-4BEB-A9C3-E448ED656CCA}" type="presParOf" srcId="{F28C4ECB-092E-4BD5-8F24-B789806B7C7F}" destId="{6741D77E-B1AF-4177-ADD4-D7D83D80D5C8}" srcOrd="4" destOrd="0" presId="urn:microsoft.com/office/officeart/2005/8/layout/lProcess2"/>
    <dgm:cxn modelId="{E20B6120-7CCD-4367-B7C3-0C553ED55D92}" type="presParOf" srcId="{85F49B7B-7FB0-43D6-BBED-7C36B905979C}" destId="{56FAC0E1-EC38-4C2F-87CF-99B9845541E7}" srcOrd="7" destOrd="0" presId="urn:microsoft.com/office/officeart/2005/8/layout/lProcess2"/>
    <dgm:cxn modelId="{6DC4E6E1-6EF6-4EAF-BF25-A9788CD52628}" type="presParOf" srcId="{85F49B7B-7FB0-43D6-BBED-7C36B905979C}" destId="{3170BA93-449C-45E7-BB4C-B97F317F3215}" srcOrd="8" destOrd="0" presId="urn:microsoft.com/office/officeart/2005/8/layout/lProcess2"/>
    <dgm:cxn modelId="{F06DDC4A-A6F1-4718-92E3-3FB8F1CCEF8E}" type="presParOf" srcId="{3170BA93-449C-45E7-BB4C-B97F317F3215}" destId="{33B05B89-CE18-4045-A2D3-7865DEFD17DC}" srcOrd="0" destOrd="0" presId="urn:microsoft.com/office/officeart/2005/8/layout/lProcess2"/>
    <dgm:cxn modelId="{79A5E2AF-FB72-4E73-9E01-A4955B307211}" type="presParOf" srcId="{3170BA93-449C-45E7-BB4C-B97F317F3215}" destId="{0FBC0E94-7F34-4429-AA05-44351FAA1235}" srcOrd="1" destOrd="0" presId="urn:microsoft.com/office/officeart/2005/8/layout/lProcess2"/>
    <dgm:cxn modelId="{0371C321-DF3B-4023-84B4-6FB2A9E414F8}" type="presParOf" srcId="{3170BA93-449C-45E7-BB4C-B97F317F3215}" destId="{4046AB4E-B116-4010-B4A3-E590CB54D2EB}" srcOrd="2" destOrd="0" presId="urn:microsoft.com/office/officeart/2005/8/layout/lProcess2"/>
    <dgm:cxn modelId="{FE9A55E9-4597-4867-AB3D-67E698156C46}" type="presParOf" srcId="{4046AB4E-B116-4010-B4A3-E590CB54D2EB}" destId="{A418A8A4-C99E-4AAD-9F66-91A08873C929}" srcOrd="0" destOrd="0" presId="urn:microsoft.com/office/officeart/2005/8/layout/lProcess2"/>
    <dgm:cxn modelId="{78F4A907-FC82-46C4-A3AE-DCCEB21ED17F}" type="presParOf" srcId="{A418A8A4-C99E-4AAD-9F66-91A08873C929}" destId="{B7BDDE11-6E2B-47AA-81F9-63249EF67B18}" srcOrd="0" destOrd="0" presId="urn:microsoft.com/office/officeart/2005/8/layout/lProcess2"/>
    <dgm:cxn modelId="{2A96128E-B74D-463A-B82E-B5F785B71863}" type="presParOf" srcId="{A418A8A4-C99E-4AAD-9F66-91A08873C929}" destId="{553DB6D1-D15E-465B-9A33-F59E5111EE70}" srcOrd="1" destOrd="0" presId="urn:microsoft.com/office/officeart/2005/8/layout/lProcess2"/>
    <dgm:cxn modelId="{791071A5-8C1A-41CC-B098-DFFF3F052458}" type="presParOf" srcId="{A418A8A4-C99E-4AAD-9F66-91A08873C929}" destId="{A97D9391-9F13-457E-BF88-2BDCF5335F92}" srcOrd="2" destOrd="0" presId="urn:microsoft.com/office/officeart/2005/8/layout/lProcess2"/>
    <dgm:cxn modelId="{B6EA4B63-DD7C-44B9-B676-DC1411D73C5E}" type="presParOf" srcId="{A418A8A4-C99E-4AAD-9F66-91A08873C929}" destId="{B4A5CDB5-D94D-4CC7-B7C4-4EBD7201C9A6}" srcOrd="3" destOrd="0" presId="urn:microsoft.com/office/officeart/2005/8/layout/lProcess2"/>
    <dgm:cxn modelId="{47A5B6C8-A97B-4EA6-A617-6C7018D3AFBE}" type="presParOf" srcId="{A418A8A4-C99E-4AAD-9F66-91A08873C929}" destId="{AA759BF3-EC94-4F5E-90F2-1B58DE2A6C38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DC32C2E-17D0-4B33-A6C9-3355DD59239A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</dgm:pt>
    <dgm:pt modelId="{D7DE52C6-4C63-4C0C-8B42-103D1AEED1B7}">
      <dgm:prSet phldrT="[Text]" custT="1"/>
      <dgm:spPr/>
      <dgm:t>
        <a:bodyPr/>
        <a:lstStyle/>
        <a:p>
          <a:r>
            <a:rPr lang="en-US" sz="1400" dirty="0"/>
            <a:t>Lore Star (University of Rome Tor </a:t>
          </a:r>
          <a:r>
            <a:rPr lang="en-US" sz="1400" dirty="0" err="1"/>
            <a:t>Vergata</a:t>
          </a:r>
          <a:r>
            <a:rPr lang="en-US" sz="1400" dirty="0"/>
            <a:t>) in collaboration with POSIT</a:t>
          </a:r>
        </a:p>
      </dgm:t>
    </dgm:pt>
    <dgm:pt modelId="{1D3BA741-EC7A-4299-A9B5-E7425C8DE9A8}" type="parTrans" cxnId="{7AF6069D-87A3-4D2C-87EF-0B67FEC0B7D4}">
      <dgm:prSet/>
      <dgm:spPr/>
      <dgm:t>
        <a:bodyPr/>
        <a:lstStyle/>
        <a:p>
          <a:endParaRPr lang="en-US"/>
        </a:p>
      </dgm:t>
    </dgm:pt>
    <dgm:pt modelId="{16DBA7A7-92F8-4948-95F6-6A1B87715DB3}" type="sibTrans" cxnId="{7AF6069D-87A3-4D2C-87EF-0B67FEC0B7D4}">
      <dgm:prSet/>
      <dgm:spPr/>
      <dgm:t>
        <a:bodyPr/>
        <a:lstStyle/>
        <a:p>
          <a:endParaRPr lang="en-US"/>
        </a:p>
      </dgm:t>
    </dgm:pt>
    <dgm:pt modelId="{CF390AA4-67A5-4384-B5EB-FA30EACA7C37}">
      <dgm:prSet phldrT="[Text]" custT="1"/>
      <dgm:spPr/>
      <dgm:t>
        <a:bodyPr/>
        <a:lstStyle/>
        <a:p>
          <a:r>
            <a:rPr lang="en-US" sz="1400" dirty="0"/>
            <a:t>Digital Europe </a:t>
          </a:r>
          <a:r>
            <a:rPr lang="en-US" sz="1400" dirty="0" err="1"/>
            <a:t>Programme</a:t>
          </a:r>
          <a:r>
            <a:rPr lang="en-US" sz="1400" dirty="0"/>
            <a:t> of the European Commission</a:t>
          </a:r>
        </a:p>
      </dgm:t>
    </dgm:pt>
    <dgm:pt modelId="{83E63CEB-87B9-4A5C-87ED-5FAEF411AA3A}" type="parTrans" cxnId="{0F3C7603-86C7-4F8D-8700-E13CBBF8AD3E}">
      <dgm:prSet/>
      <dgm:spPr/>
      <dgm:t>
        <a:bodyPr/>
        <a:lstStyle/>
        <a:p>
          <a:endParaRPr lang="en-US"/>
        </a:p>
      </dgm:t>
    </dgm:pt>
    <dgm:pt modelId="{894D3FE2-0B42-44F9-BFD7-0370E77572A1}" type="sibTrans" cxnId="{0F3C7603-86C7-4F8D-8700-E13CBBF8AD3E}">
      <dgm:prSet/>
      <dgm:spPr/>
      <dgm:t>
        <a:bodyPr/>
        <a:lstStyle/>
        <a:p>
          <a:endParaRPr lang="en-US"/>
        </a:p>
      </dgm:t>
    </dgm:pt>
    <dgm:pt modelId="{AA6B7368-83D9-41D8-A926-2DBFC4EC7993}">
      <dgm:prSet phldrT="[Text]" custT="1"/>
      <dgm:spPr/>
      <dgm:t>
        <a:bodyPr/>
        <a:lstStyle/>
        <a:p>
          <a:r>
            <a:rPr lang="en-US" sz="1400" dirty="0"/>
            <a:t>Publications Office of the European Union</a:t>
          </a:r>
        </a:p>
      </dgm:t>
    </dgm:pt>
    <dgm:pt modelId="{354A0745-B40C-417F-BB89-6164BCB50DEB}" type="parTrans" cxnId="{DC41EDEB-EC07-4E12-8B3E-D41868BE1CE5}">
      <dgm:prSet/>
      <dgm:spPr/>
      <dgm:t>
        <a:bodyPr/>
        <a:lstStyle/>
        <a:p>
          <a:endParaRPr lang="en-US"/>
        </a:p>
      </dgm:t>
    </dgm:pt>
    <dgm:pt modelId="{0DE30344-ADF7-4F61-B5DB-EC955726121E}" type="sibTrans" cxnId="{DC41EDEB-EC07-4E12-8B3E-D41868BE1CE5}">
      <dgm:prSet/>
      <dgm:spPr/>
      <dgm:t>
        <a:bodyPr/>
        <a:lstStyle/>
        <a:p>
          <a:endParaRPr lang="en-US"/>
        </a:p>
      </dgm:t>
    </dgm:pt>
    <dgm:pt modelId="{025DD30C-F545-417C-AE67-4D96527ABEED}" type="pres">
      <dgm:prSet presAssocID="{3DC32C2E-17D0-4B33-A6C9-3355DD59239A}" presName="linear" presStyleCnt="0">
        <dgm:presLayoutVars>
          <dgm:dir/>
          <dgm:animLvl val="lvl"/>
          <dgm:resizeHandles val="exact"/>
        </dgm:presLayoutVars>
      </dgm:prSet>
      <dgm:spPr/>
    </dgm:pt>
    <dgm:pt modelId="{ADB39A1C-856A-4724-9D34-0119EC2B5B63}" type="pres">
      <dgm:prSet presAssocID="{D7DE52C6-4C63-4C0C-8B42-103D1AEED1B7}" presName="parentLin" presStyleCnt="0"/>
      <dgm:spPr/>
    </dgm:pt>
    <dgm:pt modelId="{09CDD4EC-1947-413F-950C-8FEBC1F0267B}" type="pres">
      <dgm:prSet presAssocID="{D7DE52C6-4C63-4C0C-8B42-103D1AEED1B7}" presName="parentLeftMargin" presStyleLbl="node1" presStyleIdx="0" presStyleCnt="3"/>
      <dgm:spPr/>
    </dgm:pt>
    <dgm:pt modelId="{270134DF-E3E0-44E7-BF8F-154B7E393AB6}" type="pres">
      <dgm:prSet presAssocID="{D7DE52C6-4C63-4C0C-8B42-103D1AEED1B7}" presName="parentText" presStyleLbl="node1" presStyleIdx="0" presStyleCnt="3" custScaleX="119660" custLinFactNeighborX="393" custLinFactNeighborY="-3733">
        <dgm:presLayoutVars>
          <dgm:chMax val="0"/>
          <dgm:bulletEnabled val="1"/>
        </dgm:presLayoutVars>
      </dgm:prSet>
      <dgm:spPr/>
    </dgm:pt>
    <dgm:pt modelId="{A65165B5-5FCA-4359-8480-36EB1E026B51}" type="pres">
      <dgm:prSet presAssocID="{D7DE52C6-4C63-4C0C-8B42-103D1AEED1B7}" presName="negativeSpace" presStyleCnt="0"/>
      <dgm:spPr/>
    </dgm:pt>
    <dgm:pt modelId="{165EE5DB-3324-4D1E-B553-65B7BFE6FCCC}" type="pres">
      <dgm:prSet presAssocID="{D7DE52C6-4C63-4C0C-8B42-103D1AEED1B7}" presName="childText" presStyleLbl="conFgAcc1" presStyleIdx="0" presStyleCnt="3">
        <dgm:presLayoutVars>
          <dgm:bulletEnabled val="1"/>
        </dgm:presLayoutVars>
      </dgm:prSet>
      <dgm:spPr/>
    </dgm:pt>
    <dgm:pt modelId="{2B2C8F13-A6FD-45BE-A404-1FCC8F0F7F39}" type="pres">
      <dgm:prSet presAssocID="{16DBA7A7-92F8-4948-95F6-6A1B87715DB3}" presName="spaceBetweenRectangles" presStyleCnt="0"/>
      <dgm:spPr/>
    </dgm:pt>
    <dgm:pt modelId="{EE74C023-0859-4A41-A2C7-8C0F37F8110F}" type="pres">
      <dgm:prSet presAssocID="{CF390AA4-67A5-4384-B5EB-FA30EACA7C37}" presName="parentLin" presStyleCnt="0"/>
      <dgm:spPr/>
    </dgm:pt>
    <dgm:pt modelId="{1E432ED0-03FF-480B-B5AE-EBB78F320AA7}" type="pres">
      <dgm:prSet presAssocID="{CF390AA4-67A5-4384-B5EB-FA30EACA7C37}" presName="parentLeftMargin" presStyleLbl="node1" presStyleIdx="0" presStyleCnt="3"/>
      <dgm:spPr/>
    </dgm:pt>
    <dgm:pt modelId="{56F74EEC-3C1A-45B1-A5E3-3A94EC1C2807}" type="pres">
      <dgm:prSet presAssocID="{CF390AA4-67A5-4384-B5EB-FA30EACA7C37}" presName="parentText" presStyleLbl="node1" presStyleIdx="1" presStyleCnt="3" custScaleX="117965">
        <dgm:presLayoutVars>
          <dgm:chMax val="0"/>
          <dgm:bulletEnabled val="1"/>
        </dgm:presLayoutVars>
      </dgm:prSet>
      <dgm:spPr/>
    </dgm:pt>
    <dgm:pt modelId="{0850F4BF-4E89-4080-BC9B-7BF155651093}" type="pres">
      <dgm:prSet presAssocID="{CF390AA4-67A5-4384-B5EB-FA30EACA7C37}" presName="negativeSpace" presStyleCnt="0"/>
      <dgm:spPr/>
    </dgm:pt>
    <dgm:pt modelId="{EAD09817-4A8F-416A-98A1-BF7B2DDED105}" type="pres">
      <dgm:prSet presAssocID="{CF390AA4-67A5-4384-B5EB-FA30EACA7C37}" presName="childText" presStyleLbl="conFgAcc1" presStyleIdx="1" presStyleCnt="3">
        <dgm:presLayoutVars>
          <dgm:bulletEnabled val="1"/>
        </dgm:presLayoutVars>
      </dgm:prSet>
      <dgm:spPr/>
    </dgm:pt>
    <dgm:pt modelId="{69EC45E4-FB38-457F-8EDD-2F4B53589B69}" type="pres">
      <dgm:prSet presAssocID="{894D3FE2-0B42-44F9-BFD7-0370E77572A1}" presName="spaceBetweenRectangles" presStyleCnt="0"/>
      <dgm:spPr/>
    </dgm:pt>
    <dgm:pt modelId="{BE6D8034-0077-403D-AEEF-3D1642C8F6CD}" type="pres">
      <dgm:prSet presAssocID="{AA6B7368-83D9-41D8-A926-2DBFC4EC7993}" presName="parentLin" presStyleCnt="0"/>
      <dgm:spPr/>
    </dgm:pt>
    <dgm:pt modelId="{63C77895-28CB-45D8-A476-D32FB57508D4}" type="pres">
      <dgm:prSet presAssocID="{AA6B7368-83D9-41D8-A926-2DBFC4EC7993}" presName="parentLeftMargin" presStyleLbl="node1" presStyleIdx="1" presStyleCnt="3"/>
      <dgm:spPr/>
    </dgm:pt>
    <dgm:pt modelId="{15DD4353-6193-4FCB-A01A-B1FBAE038EC0}" type="pres">
      <dgm:prSet presAssocID="{AA6B7368-83D9-41D8-A926-2DBFC4EC7993}" presName="parentText" presStyleLbl="node1" presStyleIdx="2" presStyleCnt="3" custScaleX="116564">
        <dgm:presLayoutVars>
          <dgm:chMax val="0"/>
          <dgm:bulletEnabled val="1"/>
        </dgm:presLayoutVars>
      </dgm:prSet>
      <dgm:spPr/>
    </dgm:pt>
    <dgm:pt modelId="{6DB2EE15-89B2-4ED4-8C6A-8524D1B49B4C}" type="pres">
      <dgm:prSet presAssocID="{AA6B7368-83D9-41D8-A926-2DBFC4EC7993}" presName="negativeSpace" presStyleCnt="0"/>
      <dgm:spPr/>
    </dgm:pt>
    <dgm:pt modelId="{33C0D04D-1D5B-42B3-A95C-F552591626EC}" type="pres">
      <dgm:prSet presAssocID="{AA6B7368-83D9-41D8-A926-2DBFC4EC799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F3C7603-86C7-4F8D-8700-E13CBBF8AD3E}" srcId="{3DC32C2E-17D0-4B33-A6C9-3355DD59239A}" destId="{CF390AA4-67A5-4384-B5EB-FA30EACA7C37}" srcOrd="1" destOrd="0" parTransId="{83E63CEB-87B9-4A5C-87ED-5FAEF411AA3A}" sibTransId="{894D3FE2-0B42-44F9-BFD7-0370E77572A1}"/>
    <dgm:cxn modelId="{7C737416-58A1-412D-8920-BF3050270F09}" type="presOf" srcId="{AA6B7368-83D9-41D8-A926-2DBFC4EC7993}" destId="{63C77895-28CB-45D8-A476-D32FB57508D4}" srcOrd="0" destOrd="0" presId="urn:microsoft.com/office/officeart/2005/8/layout/list1"/>
    <dgm:cxn modelId="{10A6751C-4C25-4A26-BF05-BBF3572A1EFD}" type="presOf" srcId="{D7DE52C6-4C63-4C0C-8B42-103D1AEED1B7}" destId="{270134DF-E3E0-44E7-BF8F-154B7E393AB6}" srcOrd="1" destOrd="0" presId="urn:microsoft.com/office/officeart/2005/8/layout/list1"/>
    <dgm:cxn modelId="{ECD53B1E-A633-452B-BC11-C6B1D8DDE9B2}" type="presOf" srcId="{D7DE52C6-4C63-4C0C-8B42-103D1AEED1B7}" destId="{09CDD4EC-1947-413F-950C-8FEBC1F0267B}" srcOrd="0" destOrd="0" presId="urn:microsoft.com/office/officeart/2005/8/layout/list1"/>
    <dgm:cxn modelId="{53C23C5C-7E35-4E06-8D2E-FD606770A8DB}" type="presOf" srcId="{3DC32C2E-17D0-4B33-A6C9-3355DD59239A}" destId="{025DD30C-F545-417C-AE67-4D96527ABEED}" srcOrd="0" destOrd="0" presId="urn:microsoft.com/office/officeart/2005/8/layout/list1"/>
    <dgm:cxn modelId="{F382F360-EC9D-4E0D-98C9-884B1380A055}" type="presOf" srcId="{CF390AA4-67A5-4384-B5EB-FA30EACA7C37}" destId="{1E432ED0-03FF-480B-B5AE-EBB78F320AA7}" srcOrd="0" destOrd="0" presId="urn:microsoft.com/office/officeart/2005/8/layout/list1"/>
    <dgm:cxn modelId="{7AF6069D-87A3-4D2C-87EF-0B67FEC0B7D4}" srcId="{3DC32C2E-17D0-4B33-A6C9-3355DD59239A}" destId="{D7DE52C6-4C63-4C0C-8B42-103D1AEED1B7}" srcOrd="0" destOrd="0" parTransId="{1D3BA741-EC7A-4299-A9B5-E7425C8DE9A8}" sibTransId="{16DBA7A7-92F8-4948-95F6-6A1B87715DB3}"/>
    <dgm:cxn modelId="{8F91C5DF-8E02-4130-BBBD-4B51E9EEBC65}" type="presOf" srcId="{CF390AA4-67A5-4384-B5EB-FA30EACA7C37}" destId="{56F74EEC-3C1A-45B1-A5E3-3A94EC1C2807}" srcOrd="1" destOrd="0" presId="urn:microsoft.com/office/officeart/2005/8/layout/list1"/>
    <dgm:cxn modelId="{6B19F9E0-7812-4C61-8B4D-522C143D3684}" type="presOf" srcId="{AA6B7368-83D9-41D8-A926-2DBFC4EC7993}" destId="{15DD4353-6193-4FCB-A01A-B1FBAE038EC0}" srcOrd="1" destOrd="0" presId="urn:microsoft.com/office/officeart/2005/8/layout/list1"/>
    <dgm:cxn modelId="{DC41EDEB-EC07-4E12-8B3E-D41868BE1CE5}" srcId="{3DC32C2E-17D0-4B33-A6C9-3355DD59239A}" destId="{AA6B7368-83D9-41D8-A926-2DBFC4EC7993}" srcOrd="2" destOrd="0" parTransId="{354A0745-B40C-417F-BB89-6164BCB50DEB}" sibTransId="{0DE30344-ADF7-4F61-B5DB-EC955726121E}"/>
    <dgm:cxn modelId="{7E6D1A76-8DAF-4F2B-9578-71F551B4BC05}" type="presParOf" srcId="{025DD30C-F545-417C-AE67-4D96527ABEED}" destId="{ADB39A1C-856A-4724-9D34-0119EC2B5B63}" srcOrd="0" destOrd="0" presId="urn:microsoft.com/office/officeart/2005/8/layout/list1"/>
    <dgm:cxn modelId="{36C9E723-E73D-45D2-B6CA-A565BF4BB2B4}" type="presParOf" srcId="{ADB39A1C-856A-4724-9D34-0119EC2B5B63}" destId="{09CDD4EC-1947-413F-950C-8FEBC1F0267B}" srcOrd="0" destOrd="0" presId="urn:microsoft.com/office/officeart/2005/8/layout/list1"/>
    <dgm:cxn modelId="{3A0629B0-A748-4020-A98B-58846D68F87C}" type="presParOf" srcId="{ADB39A1C-856A-4724-9D34-0119EC2B5B63}" destId="{270134DF-E3E0-44E7-BF8F-154B7E393AB6}" srcOrd="1" destOrd="0" presId="urn:microsoft.com/office/officeart/2005/8/layout/list1"/>
    <dgm:cxn modelId="{5D62FAAA-03D6-40AF-BFEB-564054471AB6}" type="presParOf" srcId="{025DD30C-F545-417C-AE67-4D96527ABEED}" destId="{A65165B5-5FCA-4359-8480-36EB1E026B51}" srcOrd="1" destOrd="0" presId="urn:microsoft.com/office/officeart/2005/8/layout/list1"/>
    <dgm:cxn modelId="{75B19A7E-DC65-4D29-85F9-1F4CBA5D1B38}" type="presParOf" srcId="{025DD30C-F545-417C-AE67-4D96527ABEED}" destId="{165EE5DB-3324-4D1E-B553-65B7BFE6FCCC}" srcOrd="2" destOrd="0" presId="urn:microsoft.com/office/officeart/2005/8/layout/list1"/>
    <dgm:cxn modelId="{E84ED9D6-3482-461D-8447-36E9920BDD3D}" type="presParOf" srcId="{025DD30C-F545-417C-AE67-4D96527ABEED}" destId="{2B2C8F13-A6FD-45BE-A404-1FCC8F0F7F39}" srcOrd="3" destOrd="0" presId="urn:microsoft.com/office/officeart/2005/8/layout/list1"/>
    <dgm:cxn modelId="{F788F47F-E0D8-4961-BDD3-2FCDFF23A7F4}" type="presParOf" srcId="{025DD30C-F545-417C-AE67-4D96527ABEED}" destId="{EE74C023-0859-4A41-A2C7-8C0F37F8110F}" srcOrd="4" destOrd="0" presId="urn:microsoft.com/office/officeart/2005/8/layout/list1"/>
    <dgm:cxn modelId="{FFC58310-C055-4BB4-8A4A-9D942DE42BAA}" type="presParOf" srcId="{EE74C023-0859-4A41-A2C7-8C0F37F8110F}" destId="{1E432ED0-03FF-480B-B5AE-EBB78F320AA7}" srcOrd="0" destOrd="0" presId="urn:microsoft.com/office/officeart/2005/8/layout/list1"/>
    <dgm:cxn modelId="{B5A98904-5DEB-4270-905A-1492DE9C4589}" type="presParOf" srcId="{EE74C023-0859-4A41-A2C7-8C0F37F8110F}" destId="{56F74EEC-3C1A-45B1-A5E3-3A94EC1C2807}" srcOrd="1" destOrd="0" presId="urn:microsoft.com/office/officeart/2005/8/layout/list1"/>
    <dgm:cxn modelId="{BB4A0F3E-258B-4801-BDBD-6D53091AF468}" type="presParOf" srcId="{025DD30C-F545-417C-AE67-4D96527ABEED}" destId="{0850F4BF-4E89-4080-BC9B-7BF155651093}" srcOrd="5" destOrd="0" presId="urn:microsoft.com/office/officeart/2005/8/layout/list1"/>
    <dgm:cxn modelId="{077457D1-9BDB-4D89-8018-CC39C06E7E91}" type="presParOf" srcId="{025DD30C-F545-417C-AE67-4D96527ABEED}" destId="{EAD09817-4A8F-416A-98A1-BF7B2DDED105}" srcOrd="6" destOrd="0" presId="urn:microsoft.com/office/officeart/2005/8/layout/list1"/>
    <dgm:cxn modelId="{13977CD6-1BEC-4B85-AB03-E6FDB2F140F7}" type="presParOf" srcId="{025DD30C-F545-417C-AE67-4D96527ABEED}" destId="{69EC45E4-FB38-457F-8EDD-2F4B53589B69}" srcOrd="7" destOrd="0" presId="urn:microsoft.com/office/officeart/2005/8/layout/list1"/>
    <dgm:cxn modelId="{6FE2111A-E6F0-46B4-A304-0DBD52D2725D}" type="presParOf" srcId="{025DD30C-F545-417C-AE67-4D96527ABEED}" destId="{BE6D8034-0077-403D-AEEF-3D1642C8F6CD}" srcOrd="8" destOrd="0" presId="urn:microsoft.com/office/officeart/2005/8/layout/list1"/>
    <dgm:cxn modelId="{7D6E1E05-9658-4572-97DE-5148F7A7F700}" type="presParOf" srcId="{BE6D8034-0077-403D-AEEF-3D1642C8F6CD}" destId="{63C77895-28CB-45D8-A476-D32FB57508D4}" srcOrd="0" destOrd="0" presId="urn:microsoft.com/office/officeart/2005/8/layout/list1"/>
    <dgm:cxn modelId="{1D1A1272-7F76-4C7A-9FED-B2EF738BC968}" type="presParOf" srcId="{BE6D8034-0077-403D-AEEF-3D1642C8F6CD}" destId="{15DD4353-6193-4FCB-A01A-B1FBAE038EC0}" srcOrd="1" destOrd="0" presId="urn:microsoft.com/office/officeart/2005/8/layout/list1"/>
    <dgm:cxn modelId="{BAEA6971-1FDD-48F4-99C7-9A15C86D867B}" type="presParOf" srcId="{025DD30C-F545-417C-AE67-4D96527ABEED}" destId="{6DB2EE15-89B2-4ED4-8C6A-8524D1B49B4C}" srcOrd="9" destOrd="0" presId="urn:microsoft.com/office/officeart/2005/8/layout/list1"/>
    <dgm:cxn modelId="{7E7DCD54-2189-4037-BB8A-F9B2B19AD1E9}" type="presParOf" srcId="{025DD30C-F545-417C-AE67-4D96527ABEED}" destId="{33C0D04D-1D5B-42B3-A95C-F552591626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8D97E-316A-4ED2-B3A1-23B4EBED706D}">
      <dsp:nvSpPr>
        <dsp:cNvPr id="0" name=""/>
        <dsp:cNvSpPr/>
      </dsp:nvSpPr>
      <dsp:spPr>
        <a:xfrm rot="5400000">
          <a:off x="-230329" y="232479"/>
          <a:ext cx="1535530" cy="107487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Demos</a:t>
          </a:r>
        </a:p>
      </dsp:txBody>
      <dsp:txXfrm rot="-5400000">
        <a:off x="1" y="539586"/>
        <a:ext cx="1074871" cy="460659"/>
      </dsp:txXfrm>
    </dsp:sp>
    <dsp:sp modelId="{1E7711EA-FEB8-4736-A024-22A357D96715}">
      <dsp:nvSpPr>
        <dsp:cNvPr id="0" name=""/>
        <dsp:cNvSpPr/>
      </dsp:nvSpPr>
      <dsp:spPr>
        <a:xfrm rot="5400000">
          <a:off x="5287457" y="-4210436"/>
          <a:ext cx="998094" cy="94232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ea typeface="Calibri"/>
              <a:cs typeface="Calibri"/>
            </a:rPr>
            <a:t>Introduction (30 minutes)</a:t>
          </a:r>
          <a:endParaRPr lang="en-I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ea typeface="Calibri"/>
              <a:cs typeface="Calibri"/>
            </a:rPr>
            <a:t>VocBench demo (30 minutes)</a:t>
          </a:r>
          <a:endParaRPr lang="en-US" sz="1800" kern="1200" dirty="0">
            <a:ea typeface="Calibri"/>
            <a:cs typeface="Calibri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>
              <a:ea typeface="Calibri"/>
              <a:cs typeface="Calibri"/>
            </a:rPr>
            <a:t>ShowVoc</a:t>
          </a:r>
          <a:r>
            <a:rPr lang="en-US" sz="1800" kern="1200" dirty="0">
              <a:ea typeface="Calibri"/>
              <a:cs typeface="Calibri"/>
            </a:rPr>
            <a:t> demo (30 minutes)</a:t>
          </a:r>
        </a:p>
      </dsp:txBody>
      <dsp:txXfrm rot="-5400000">
        <a:off x="1074872" y="50872"/>
        <a:ext cx="9374543" cy="900648"/>
      </dsp:txXfrm>
    </dsp:sp>
    <dsp:sp modelId="{AAE1B2F0-7745-49CB-AA2D-2420E788BE34}">
      <dsp:nvSpPr>
        <dsp:cNvPr id="0" name=""/>
        <dsp:cNvSpPr/>
      </dsp:nvSpPr>
      <dsp:spPr>
        <a:xfrm rot="5400000">
          <a:off x="-230329" y="1573145"/>
          <a:ext cx="1535530" cy="1074871"/>
        </a:xfrm>
        <a:prstGeom prst="chevron">
          <a:avLst/>
        </a:prstGeom>
        <a:solidFill>
          <a:schemeClr val="accent2">
            <a:hueOff val="-450000"/>
            <a:satOff val="25000"/>
            <a:lumOff val="-10000"/>
            <a:alphaOff val="0"/>
          </a:schemeClr>
        </a:solidFill>
        <a:ln w="12700" cap="flat" cmpd="sng" algn="ctr">
          <a:solidFill>
            <a:schemeClr val="accent2">
              <a:hueOff val="-450000"/>
              <a:satOff val="2500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Break</a:t>
          </a:r>
        </a:p>
      </dsp:txBody>
      <dsp:txXfrm rot="-5400000">
        <a:off x="1" y="1880252"/>
        <a:ext cx="1074871" cy="460659"/>
      </dsp:txXfrm>
    </dsp:sp>
    <dsp:sp modelId="{13A61A30-99A3-4E1E-AAD1-7D3230690DC4}">
      <dsp:nvSpPr>
        <dsp:cNvPr id="0" name=""/>
        <dsp:cNvSpPr/>
      </dsp:nvSpPr>
      <dsp:spPr>
        <a:xfrm rot="5400000">
          <a:off x="5287457" y="-2869770"/>
          <a:ext cx="998094" cy="94232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50000"/>
              <a:satOff val="2500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35A28-9B95-4DE4-AB0B-FDDEBAF102D8}">
      <dsp:nvSpPr>
        <dsp:cNvPr id="0" name=""/>
        <dsp:cNvSpPr/>
      </dsp:nvSpPr>
      <dsp:spPr>
        <a:xfrm rot="5400000">
          <a:off x="-230329" y="2913811"/>
          <a:ext cx="1535530" cy="1074871"/>
        </a:xfrm>
        <a:prstGeom prst="chevron">
          <a:avLst/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accent2">
              <a:hueOff val="-900000"/>
              <a:satOff val="5000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Exercises</a:t>
          </a:r>
        </a:p>
      </dsp:txBody>
      <dsp:txXfrm rot="-5400000">
        <a:off x="1" y="3220918"/>
        <a:ext cx="1074871" cy="460659"/>
      </dsp:txXfrm>
    </dsp:sp>
    <dsp:sp modelId="{66399F6A-C5FB-4DB3-BB2F-83DF1C3D04C5}">
      <dsp:nvSpPr>
        <dsp:cNvPr id="0" name=""/>
        <dsp:cNvSpPr/>
      </dsp:nvSpPr>
      <dsp:spPr>
        <a:xfrm rot="5400000">
          <a:off x="5287457" y="-1529104"/>
          <a:ext cx="998094" cy="94232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00000"/>
              <a:satOff val="5000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ea typeface="Calibri"/>
              <a:cs typeface="Calibri"/>
            </a:rPr>
            <a:t>SELEN, Cellar, EU Vocabularies demo (20 minutes)</a:t>
          </a:r>
          <a:endParaRPr lang="en-IE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ea typeface="Calibri"/>
              <a:cs typeface="Calibri"/>
            </a:rPr>
            <a:t>Hands-on training (1 h 10 minutes)</a:t>
          </a:r>
        </a:p>
      </dsp:txBody>
      <dsp:txXfrm rot="-5400000">
        <a:off x="1074872" y="2732204"/>
        <a:ext cx="9374543" cy="9006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14EE5-548D-4715-B8F9-E8F64B4102BD}">
      <dsp:nvSpPr>
        <dsp:cNvPr id="0" name=""/>
        <dsp:cNvSpPr/>
      </dsp:nvSpPr>
      <dsp:spPr>
        <a:xfrm>
          <a:off x="3151894" y="-60239"/>
          <a:ext cx="2063051" cy="12536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Open source and web-based</a:t>
          </a:r>
          <a:endParaRPr lang="fr-BE" sz="1900" kern="1200"/>
        </a:p>
      </dsp:txBody>
      <dsp:txXfrm>
        <a:off x="3213091" y="958"/>
        <a:ext cx="1940657" cy="1131224"/>
      </dsp:txXfrm>
    </dsp:sp>
    <dsp:sp modelId="{C50AC35F-6992-483B-ADEB-FF216991F519}">
      <dsp:nvSpPr>
        <dsp:cNvPr id="0" name=""/>
        <dsp:cNvSpPr/>
      </dsp:nvSpPr>
      <dsp:spPr>
        <a:xfrm>
          <a:off x="1910423" y="572942"/>
          <a:ext cx="4571395" cy="4571395"/>
        </a:xfrm>
        <a:custGeom>
          <a:avLst/>
          <a:gdLst/>
          <a:ahLst/>
          <a:cxnLst/>
          <a:rect l="0" t="0" r="0" b="0"/>
          <a:pathLst>
            <a:path>
              <a:moveTo>
                <a:pt x="3314567" y="244658"/>
              </a:moveTo>
              <a:arcTo wR="2285697" hR="2285697" stAng="17805135" swAng="1673380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300DF-12D4-4526-ABD5-16D86AD57A28}">
      <dsp:nvSpPr>
        <dsp:cNvPr id="0" name=""/>
        <dsp:cNvSpPr/>
      </dsp:nvSpPr>
      <dsp:spPr>
        <a:xfrm>
          <a:off x="5323428" y="1545120"/>
          <a:ext cx="2111190" cy="1295631"/>
        </a:xfrm>
        <a:prstGeom prst="roundRect">
          <a:avLst/>
        </a:prstGeom>
        <a:solidFill>
          <a:schemeClr val="accent2">
            <a:hueOff val="-225000"/>
            <a:satOff val="1250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Use of semantic technologies</a:t>
          </a:r>
          <a:endParaRPr lang="fr-BE" sz="1200" kern="1200"/>
        </a:p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100" kern="1200"/>
            <a:t>RDF-</a:t>
          </a:r>
          <a:r>
            <a:rPr lang="fr-BE" sz="1100" kern="1200" err="1"/>
            <a:t>based</a:t>
          </a:r>
          <a:endParaRPr lang="fr-BE" sz="1100" kern="1200"/>
        </a:p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100" kern="1200"/>
            <a:t>SKOS, OWL, ONTOLEX</a:t>
          </a:r>
        </a:p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100" kern="1200"/>
            <a:t>SPARQL</a:t>
          </a:r>
        </a:p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BE" sz="1100" kern="1200"/>
            <a:t>SHACL </a:t>
          </a:r>
          <a:r>
            <a:rPr lang="fr-BE" sz="1100" kern="1200" err="1"/>
            <a:t>validator</a:t>
          </a:r>
          <a:endParaRPr lang="fr-BE" sz="1100" kern="1200"/>
        </a:p>
      </dsp:txBody>
      <dsp:txXfrm>
        <a:off x="5386675" y="1608367"/>
        <a:ext cx="1984696" cy="1169137"/>
      </dsp:txXfrm>
    </dsp:sp>
    <dsp:sp modelId="{81115E8F-1E6E-4FF1-A8E2-1A158ECE8654}">
      <dsp:nvSpPr>
        <dsp:cNvPr id="0" name=""/>
        <dsp:cNvSpPr/>
      </dsp:nvSpPr>
      <dsp:spPr>
        <a:xfrm>
          <a:off x="1904459" y="554843"/>
          <a:ext cx="4571395" cy="4571395"/>
        </a:xfrm>
        <a:custGeom>
          <a:avLst/>
          <a:gdLst/>
          <a:ahLst/>
          <a:cxnLst/>
          <a:rect l="0" t="0" r="0" b="0"/>
          <a:pathLst>
            <a:path>
              <a:moveTo>
                <a:pt x="4571363" y="2297756"/>
              </a:moveTo>
              <a:arcTo wR="2285697" hR="2285697" stAng="18137" swAng="1766914"/>
            </a:path>
          </a:pathLst>
        </a:custGeom>
        <a:noFill/>
        <a:ln w="6350" cap="flat" cmpd="sng" algn="ctr">
          <a:solidFill>
            <a:schemeClr val="accent2">
              <a:hueOff val="-225000"/>
              <a:satOff val="12500"/>
              <a:lumOff val="-5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F0E87-28D7-4554-B31E-DA4C98079383}">
      <dsp:nvSpPr>
        <dsp:cNvPr id="0" name=""/>
        <dsp:cNvSpPr/>
      </dsp:nvSpPr>
      <dsp:spPr>
        <a:xfrm>
          <a:off x="4476513" y="3985042"/>
          <a:ext cx="2100813" cy="1432784"/>
        </a:xfrm>
        <a:prstGeom prst="roundRect">
          <a:avLst/>
        </a:prstGeom>
        <a:solidFill>
          <a:schemeClr val="accent2">
            <a:hueOff val="-450000"/>
            <a:satOff val="2500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Maintenance of controlled vocabularies</a:t>
          </a:r>
          <a:endParaRPr lang="fr-BE" sz="1900" kern="1200"/>
        </a:p>
      </dsp:txBody>
      <dsp:txXfrm>
        <a:off x="4546456" y="4054985"/>
        <a:ext cx="1960927" cy="1292898"/>
      </dsp:txXfrm>
    </dsp:sp>
    <dsp:sp modelId="{730EE0D5-94A8-4133-BEC3-18DC4F677F6A}">
      <dsp:nvSpPr>
        <dsp:cNvPr id="0" name=""/>
        <dsp:cNvSpPr/>
      </dsp:nvSpPr>
      <dsp:spPr>
        <a:xfrm>
          <a:off x="1897722" y="566569"/>
          <a:ext cx="4571395" cy="4571395"/>
        </a:xfrm>
        <a:custGeom>
          <a:avLst/>
          <a:gdLst/>
          <a:ahLst/>
          <a:cxnLst/>
          <a:rect l="0" t="0" r="0" b="0"/>
          <a:pathLst>
            <a:path>
              <a:moveTo>
                <a:pt x="2572236" y="4553364"/>
              </a:moveTo>
              <a:arcTo wR="2285697" hR="2285697" stAng="4967901" swAng="977339"/>
            </a:path>
          </a:pathLst>
        </a:custGeom>
        <a:noFill/>
        <a:ln w="6350" cap="flat" cmpd="sng" algn="ctr">
          <a:solidFill>
            <a:schemeClr val="accent2">
              <a:hueOff val="-450000"/>
              <a:satOff val="2500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460217-0D10-4AC4-A09F-CDFF3237C755}">
      <dsp:nvSpPr>
        <dsp:cNvPr id="0" name=""/>
        <dsp:cNvSpPr/>
      </dsp:nvSpPr>
      <dsp:spPr>
        <a:xfrm>
          <a:off x="1863947" y="4003328"/>
          <a:ext cx="1951947" cy="1396213"/>
        </a:xfrm>
        <a:prstGeom prst="roundRect">
          <a:avLst/>
        </a:prstGeom>
        <a:solidFill>
          <a:schemeClr val="accent2">
            <a:hueOff val="-675000"/>
            <a:satOff val="37500"/>
            <a:lumOff val="-1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Designed for large scale multilingual vocabularies</a:t>
          </a:r>
          <a:endParaRPr lang="fr-BE" sz="1900" kern="1200"/>
        </a:p>
      </dsp:txBody>
      <dsp:txXfrm>
        <a:off x="1932105" y="4071486"/>
        <a:ext cx="1815631" cy="1259897"/>
      </dsp:txXfrm>
    </dsp:sp>
    <dsp:sp modelId="{1B0898C1-ED0F-4E91-B0C5-1518CE755ABB}">
      <dsp:nvSpPr>
        <dsp:cNvPr id="0" name=""/>
        <dsp:cNvSpPr/>
      </dsp:nvSpPr>
      <dsp:spPr>
        <a:xfrm>
          <a:off x="1897722" y="566569"/>
          <a:ext cx="4571395" cy="4571395"/>
        </a:xfrm>
        <a:custGeom>
          <a:avLst/>
          <a:gdLst/>
          <a:ahLst/>
          <a:cxnLst/>
          <a:rect l="0" t="0" r="0" b="0"/>
          <a:pathLst>
            <a:path>
              <a:moveTo>
                <a:pt x="304719" y="3425934"/>
              </a:moveTo>
              <a:arcTo wR="2285697" hR="2285697" stAng="9004535" swAng="1868236"/>
            </a:path>
          </a:pathLst>
        </a:custGeom>
        <a:noFill/>
        <a:ln w="6350" cap="flat" cmpd="sng" algn="ctr">
          <a:solidFill>
            <a:schemeClr val="accent2">
              <a:hueOff val="-675000"/>
              <a:satOff val="37500"/>
              <a:lumOff val="-15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115E8-DEEB-4CFB-BEF9-881FB97A51E7}">
      <dsp:nvSpPr>
        <dsp:cNvPr id="0" name=""/>
        <dsp:cNvSpPr/>
      </dsp:nvSpPr>
      <dsp:spPr>
        <a:xfrm>
          <a:off x="1003156" y="1500515"/>
          <a:ext cx="2012872" cy="1290864"/>
        </a:xfrm>
        <a:prstGeom prst="roundRect">
          <a:avLst/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Collaborative workflow</a:t>
          </a:r>
          <a:endParaRPr lang="fr-BE" sz="1900" kern="1200"/>
        </a:p>
      </dsp:txBody>
      <dsp:txXfrm>
        <a:off x="1066171" y="1563530"/>
        <a:ext cx="1886842" cy="1164834"/>
      </dsp:txXfrm>
    </dsp:sp>
    <dsp:sp modelId="{AAFDA4DD-BC92-4E7E-9CFD-B6BB3EA320E1}">
      <dsp:nvSpPr>
        <dsp:cNvPr id="0" name=""/>
        <dsp:cNvSpPr/>
      </dsp:nvSpPr>
      <dsp:spPr>
        <a:xfrm>
          <a:off x="1897722" y="566569"/>
          <a:ext cx="4571395" cy="4571395"/>
        </a:xfrm>
        <a:custGeom>
          <a:avLst/>
          <a:gdLst/>
          <a:ahLst/>
          <a:cxnLst/>
          <a:rect l="0" t="0" r="0" b="0"/>
          <a:pathLst>
            <a:path>
              <a:moveTo>
                <a:pt x="448865" y="925381"/>
              </a:moveTo>
              <a:arcTo wR="2285697" hR="2285697" stAng="12991369" swAng="1583018"/>
            </a:path>
          </a:pathLst>
        </a:custGeom>
        <a:noFill/>
        <a:ln w="6350" cap="flat" cmpd="sng" algn="ctr">
          <a:solidFill>
            <a:schemeClr val="accent2">
              <a:hueOff val="-900000"/>
              <a:satOff val="5000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158D7-4E39-4E39-9CCC-2E689A8C188C}">
      <dsp:nvSpPr>
        <dsp:cNvPr id="0" name=""/>
        <dsp:cNvSpPr/>
      </dsp:nvSpPr>
      <dsp:spPr>
        <a:xfrm>
          <a:off x="856806" y="297692"/>
          <a:ext cx="719824" cy="7198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1FE28-45C5-4B84-AE64-56F9153B43EA}">
      <dsp:nvSpPr>
        <dsp:cNvPr id="0" name=""/>
        <dsp:cNvSpPr/>
      </dsp:nvSpPr>
      <dsp:spPr>
        <a:xfrm>
          <a:off x="416914" y="127078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Online editing tool of controlled vocabularies</a:t>
          </a:r>
          <a:endParaRPr lang="en-US" sz="1400" kern="1200"/>
        </a:p>
      </dsp:txBody>
      <dsp:txXfrm>
        <a:off x="416914" y="1270786"/>
        <a:ext cx="1599609" cy="639843"/>
      </dsp:txXfrm>
    </dsp:sp>
    <dsp:sp modelId="{348793E9-6AD2-4D78-8670-B3E00A836AC9}">
      <dsp:nvSpPr>
        <dsp:cNvPr id="0" name=""/>
        <dsp:cNvSpPr/>
      </dsp:nvSpPr>
      <dsp:spPr>
        <a:xfrm>
          <a:off x="2736347" y="297692"/>
          <a:ext cx="719824" cy="7198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9CE06-B921-4FAE-A966-F7D143DD20EB}">
      <dsp:nvSpPr>
        <dsp:cNvPr id="0" name=""/>
        <dsp:cNvSpPr/>
      </dsp:nvSpPr>
      <dsp:spPr>
        <a:xfrm>
          <a:off x="2296455" y="127078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Based on semantic technologies</a:t>
          </a:r>
          <a:endParaRPr lang="en-US" sz="1400" kern="1200"/>
        </a:p>
      </dsp:txBody>
      <dsp:txXfrm>
        <a:off x="2296455" y="1270786"/>
        <a:ext cx="1599609" cy="639843"/>
      </dsp:txXfrm>
    </dsp:sp>
    <dsp:sp modelId="{E6107D98-7373-419E-9A92-94AB1D92F9B3}">
      <dsp:nvSpPr>
        <dsp:cNvPr id="0" name=""/>
        <dsp:cNvSpPr/>
      </dsp:nvSpPr>
      <dsp:spPr>
        <a:xfrm>
          <a:off x="4615888" y="297692"/>
          <a:ext cx="719824" cy="7198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F8E5B-B26A-4905-96AC-A4D13800CE77}">
      <dsp:nvSpPr>
        <dsp:cNvPr id="0" name=""/>
        <dsp:cNvSpPr/>
      </dsp:nvSpPr>
      <dsp:spPr>
        <a:xfrm>
          <a:off x="4175996" y="127078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Designed for large scale multilingual vocabularies</a:t>
          </a:r>
        </a:p>
      </dsp:txBody>
      <dsp:txXfrm>
        <a:off x="4175996" y="1270786"/>
        <a:ext cx="1599609" cy="639843"/>
      </dsp:txXfrm>
    </dsp:sp>
    <dsp:sp modelId="{EF204160-C163-4D25-9B6E-B631D127A272}">
      <dsp:nvSpPr>
        <dsp:cNvPr id="0" name=""/>
        <dsp:cNvSpPr/>
      </dsp:nvSpPr>
      <dsp:spPr>
        <a:xfrm>
          <a:off x="856806" y="2310532"/>
          <a:ext cx="719824" cy="7198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F1BA5-A1CB-4291-AB74-BB1EE83982A0}">
      <dsp:nvSpPr>
        <dsp:cNvPr id="0" name=""/>
        <dsp:cNvSpPr/>
      </dsp:nvSpPr>
      <dsp:spPr>
        <a:xfrm>
          <a:off x="416914" y="328362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Collaborative features</a:t>
          </a:r>
        </a:p>
      </dsp:txBody>
      <dsp:txXfrm>
        <a:off x="416914" y="3283626"/>
        <a:ext cx="1599609" cy="639843"/>
      </dsp:txXfrm>
    </dsp:sp>
    <dsp:sp modelId="{5CA0C02B-EE72-430D-ADA0-0B4E30BE7101}">
      <dsp:nvSpPr>
        <dsp:cNvPr id="0" name=""/>
        <dsp:cNvSpPr/>
      </dsp:nvSpPr>
      <dsp:spPr>
        <a:xfrm>
          <a:off x="2736347" y="2310532"/>
          <a:ext cx="719824" cy="71982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6AA34-F1E9-486E-96EE-41200AC33C20}">
      <dsp:nvSpPr>
        <dsp:cNvPr id="0" name=""/>
        <dsp:cNvSpPr/>
      </dsp:nvSpPr>
      <dsp:spPr>
        <a:xfrm>
          <a:off x="2296455" y="328362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Enhanced user management</a:t>
          </a:r>
        </a:p>
      </dsp:txBody>
      <dsp:txXfrm>
        <a:off x="2296455" y="3283626"/>
        <a:ext cx="1599609" cy="639843"/>
      </dsp:txXfrm>
    </dsp:sp>
    <dsp:sp modelId="{86F0C47F-5753-432A-8958-7254D3CC43FA}">
      <dsp:nvSpPr>
        <dsp:cNvPr id="0" name=""/>
        <dsp:cNvSpPr/>
      </dsp:nvSpPr>
      <dsp:spPr>
        <a:xfrm>
          <a:off x="4615888" y="2310532"/>
          <a:ext cx="719824" cy="71982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01C5F-FEC9-466B-96CC-52CA69B92B2E}">
      <dsp:nvSpPr>
        <dsp:cNvPr id="0" name=""/>
        <dsp:cNvSpPr/>
      </dsp:nvSpPr>
      <dsp:spPr>
        <a:xfrm>
          <a:off x="4175996" y="3283626"/>
          <a:ext cx="1599609" cy="63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Support of Linked Data functionalities</a:t>
          </a:r>
        </a:p>
      </dsp:txBody>
      <dsp:txXfrm>
        <a:off x="4175996" y="3283626"/>
        <a:ext cx="1599609" cy="6398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158D7-4E39-4E39-9CCC-2E689A8C188C}">
      <dsp:nvSpPr>
        <dsp:cNvPr id="0" name=""/>
        <dsp:cNvSpPr/>
      </dsp:nvSpPr>
      <dsp:spPr>
        <a:xfrm>
          <a:off x="602760" y="212238"/>
          <a:ext cx="635185" cy="6351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1FE28-45C5-4B84-AE64-56F9153B43EA}">
      <dsp:nvSpPr>
        <dsp:cNvPr id="0" name=""/>
        <dsp:cNvSpPr/>
      </dsp:nvSpPr>
      <dsp:spPr>
        <a:xfrm>
          <a:off x="1973" y="1068499"/>
          <a:ext cx="1836758" cy="5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User-friendly browsing interface</a:t>
          </a:r>
        </a:p>
      </dsp:txBody>
      <dsp:txXfrm>
        <a:off x="1973" y="1068499"/>
        <a:ext cx="1836758" cy="564609"/>
      </dsp:txXfrm>
    </dsp:sp>
    <dsp:sp modelId="{A8AAF405-9016-4B57-91C1-E5060CD97FC7}">
      <dsp:nvSpPr>
        <dsp:cNvPr id="0" name=""/>
        <dsp:cNvSpPr/>
      </dsp:nvSpPr>
      <dsp:spPr>
        <a:xfrm>
          <a:off x="2473918" y="212238"/>
          <a:ext cx="635185" cy="6351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28180-53F9-411D-9A0C-42D1EF583140}">
      <dsp:nvSpPr>
        <dsp:cNvPr id="0" name=""/>
        <dsp:cNvSpPr/>
      </dsp:nvSpPr>
      <dsp:spPr>
        <a:xfrm>
          <a:off x="2085749" y="1068499"/>
          <a:ext cx="1411523" cy="5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Dissemination of semantic datasets</a:t>
          </a:r>
        </a:p>
      </dsp:txBody>
      <dsp:txXfrm>
        <a:off x="2085749" y="1068499"/>
        <a:ext cx="1411523" cy="564609"/>
      </dsp:txXfrm>
    </dsp:sp>
    <dsp:sp modelId="{348793E9-6AD2-4D78-8670-B3E00A836AC9}">
      <dsp:nvSpPr>
        <dsp:cNvPr id="0" name=""/>
        <dsp:cNvSpPr/>
      </dsp:nvSpPr>
      <dsp:spPr>
        <a:xfrm>
          <a:off x="4132458" y="212238"/>
          <a:ext cx="635185" cy="6351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9CE06-B921-4FAE-A966-F7D143DD20EB}">
      <dsp:nvSpPr>
        <dsp:cNvPr id="0" name=""/>
        <dsp:cNvSpPr/>
      </dsp:nvSpPr>
      <dsp:spPr>
        <a:xfrm>
          <a:off x="3744289" y="1068499"/>
          <a:ext cx="1411523" cy="5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Support of alignments</a:t>
          </a:r>
        </a:p>
      </dsp:txBody>
      <dsp:txXfrm>
        <a:off x="3744289" y="1068499"/>
        <a:ext cx="1411523" cy="564609"/>
      </dsp:txXfrm>
    </dsp:sp>
    <dsp:sp modelId="{E6107D98-7373-419E-9A92-94AB1D92F9B3}">
      <dsp:nvSpPr>
        <dsp:cNvPr id="0" name=""/>
        <dsp:cNvSpPr/>
      </dsp:nvSpPr>
      <dsp:spPr>
        <a:xfrm>
          <a:off x="1432030" y="1985989"/>
          <a:ext cx="635185" cy="6351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F8E5B-B26A-4905-96AC-A4D13800CE77}">
      <dsp:nvSpPr>
        <dsp:cNvPr id="0" name=""/>
        <dsp:cNvSpPr/>
      </dsp:nvSpPr>
      <dsp:spPr>
        <a:xfrm>
          <a:off x="744068" y="2776761"/>
          <a:ext cx="2011110" cy="695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Enhanced visualization features</a:t>
          </a:r>
        </a:p>
      </dsp:txBody>
      <dsp:txXfrm>
        <a:off x="744068" y="2776761"/>
        <a:ext cx="2011110" cy="695587"/>
      </dsp:txXfrm>
    </dsp:sp>
    <dsp:sp modelId="{EF204160-C163-4D25-9B6E-B631D127A272}">
      <dsp:nvSpPr>
        <dsp:cNvPr id="0" name=""/>
        <dsp:cNvSpPr/>
      </dsp:nvSpPr>
      <dsp:spPr>
        <a:xfrm>
          <a:off x="3390364" y="2018734"/>
          <a:ext cx="635185" cy="63518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F1BA5-A1CB-4291-AB74-BB1EE83982A0}">
      <dsp:nvSpPr>
        <dsp:cNvPr id="0" name=""/>
        <dsp:cNvSpPr/>
      </dsp:nvSpPr>
      <dsp:spPr>
        <a:xfrm>
          <a:off x="3002195" y="2874995"/>
          <a:ext cx="1411523" cy="56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Global search</a:t>
          </a:r>
        </a:p>
      </dsp:txBody>
      <dsp:txXfrm>
        <a:off x="3002195" y="2874995"/>
        <a:ext cx="1411523" cy="5646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158D7-4E39-4E39-9CCC-2E689A8C188C}">
      <dsp:nvSpPr>
        <dsp:cNvPr id="0" name=""/>
        <dsp:cNvSpPr/>
      </dsp:nvSpPr>
      <dsp:spPr>
        <a:xfrm>
          <a:off x="427635" y="408099"/>
          <a:ext cx="695302" cy="6953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1FE28-45C5-4B84-AE64-56F9153B43EA}">
      <dsp:nvSpPr>
        <dsp:cNvPr id="0" name=""/>
        <dsp:cNvSpPr/>
      </dsp:nvSpPr>
      <dsp:spPr>
        <a:xfrm>
          <a:off x="2728" y="1364482"/>
          <a:ext cx="1545117" cy="61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/>
            <a:t>Automatic document tagging</a:t>
          </a:r>
          <a:endParaRPr lang="en-US" sz="1400" kern="1200"/>
        </a:p>
      </dsp:txBody>
      <dsp:txXfrm>
        <a:off x="2728" y="1364482"/>
        <a:ext cx="1545117" cy="618046"/>
      </dsp:txXfrm>
    </dsp:sp>
    <dsp:sp modelId="{348793E9-6AD2-4D78-8670-B3E00A836AC9}">
      <dsp:nvSpPr>
        <dsp:cNvPr id="0" name=""/>
        <dsp:cNvSpPr/>
      </dsp:nvSpPr>
      <dsp:spPr>
        <a:xfrm>
          <a:off x="2243148" y="408099"/>
          <a:ext cx="695302" cy="6953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9CE06-B921-4FAE-A966-F7D143DD20EB}">
      <dsp:nvSpPr>
        <dsp:cNvPr id="0" name=""/>
        <dsp:cNvSpPr/>
      </dsp:nvSpPr>
      <dsp:spPr>
        <a:xfrm>
          <a:off x="1818241" y="1364482"/>
          <a:ext cx="1545117" cy="61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Tagging service based on </a:t>
          </a:r>
          <a:r>
            <a:rPr lang="en-IE" sz="1400" kern="1200" dirty="0" err="1"/>
            <a:t>Annif</a:t>
          </a:r>
          <a:endParaRPr lang="en-US" sz="1400" kern="1200" dirty="0"/>
        </a:p>
      </dsp:txBody>
      <dsp:txXfrm>
        <a:off x="1818241" y="1364482"/>
        <a:ext cx="1545117" cy="618046"/>
      </dsp:txXfrm>
    </dsp:sp>
    <dsp:sp modelId="{E6107D98-7373-419E-9A92-94AB1D92F9B3}">
      <dsp:nvSpPr>
        <dsp:cNvPr id="0" name=""/>
        <dsp:cNvSpPr/>
      </dsp:nvSpPr>
      <dsp:spPr>
        <a:xfrm>
          <a:off x="4058661" y="408099"/>
          <a:ext cx="695302" cy="6953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F8E5B-B26A-4905-96AC-A4D13800CE77}">
      <dsp:nvSpPr>
        <dsp:cNvPr id="0" name=""/>
        <dsp:cNvSpPr/>
      </dsp:nvSpPr>
      <dsp:spPr>
        <a:xfrm>
          <a:off x="3633754" y="1364482"/>
          <a:ext cx="1545117" cy="61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Integration with </a:t>
          </a:r>
          <a:r>
            <a:rPr lang="en-US" sz="1400" kern="1200" err="1"/>
            <a:t>VocBench</a:t>
          </a:r>
          <a:endParaRPr lang="en-US" sz="1400" kern="1200"/>
        </a:p>
      </dsp:txBody>
      <dsp:txXfrm>
        <a:off x="3633754" y="1364482"/>
        <a:ext cx="1545117" cy="618046"/>
      </dsp:txXfrm>
    </dsp:sp>
    <dsp:sp modelId="{EF204160-C163-4D25-9B6E-B631D127A272}">
      <dsp:nvSpPr>
        <dsp:cNvPr id="0" name=""/>
        <dsp:cNvSpPr/>
      </dsp:nvSpPr>
      <dsp:spPr>
        <a:xfrm>
          <a:off x="1335392" y="2368808"/>
          <a:ext cx="695302" cy="6953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F1BA5-A1CB-4291-AB74-BB1EE83982A0}">
      <dsp:nvSpPr>
        <dsp:cNvPr id="0" name=""/>
        <dsp:cNvSpPr/>
      </dsp:nvSpPr>
      <dsp:spPr>
        <a:xfrm>
          <a:off x="910485" y="3325191"/>
          <a:ext cx="1545117" cy="61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Suggestion of keywords based on a reference thesaurus</a:t>
          </a:r>
        </a:p>
      </dsp:txBody>
      <dsp:txXfrm>
        <a:off x="910485" y="3325191"/>
        <a:ext cx="1545117" cy="618046"/>
      </dsp:txXfrm>
    </dsp:sp>
    <dsp:sp modelId="{5CA0C02B-EE72-430D-ADA0-0B4E30BE7101}">
      <dsp:nvSpPr>
        <dsp:cNvPr id="0" name=""/>
        <dsp:cNvSpPr/>
      </dsp:nvSpPr>
      <dsp:spPr>
        <a:xfrm>
          <a:off x="3150904" y="2368808"/>
          <a:ext cx="695302" cy="6953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6AA34-F1E9-486E-96EE-41200AC33C20}">
      <dsp:nvSpPr>
        <dsp:cNvPr id="0" name=""/>
        <dsp:cNvSpPr/>
      </dsp:nvSpPr>
      <dsp:spPr>
        <a:xfrm>
          <a:off x="2725997" y="3325191"/>
          <a:ext cx="1545117" cy="61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Review and validation</a:t>
          </a:r>
        </a:p>
      </dsp:txBody>
      <dsp:txXfrm>
        <a:off x="2725997" y="3325191"/>
        <a:ext cx="1545117" cy="6180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FCD50-3A9C-4D41-86FD-59066C519E75}">
      <dsp:nvSpPr>
        <dsp:cNvPr id="0" name=""/>
        <dsp:cNvSpPr/>
      </dsp:nvSpPr>
      <dsp:spPr>
        <a:xfrm>
          <a:off x="0" y="0"/>
          <a:ext cx="7212013" cy="20633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B14BA-AEF1-416B-812B-27228A75B04C}">
      <dsp:nvSpPr>
        <dsp:cNvPr id="0" name=""/>
        <dsp:cNvSpPr/>
      </dsp:nvSpPr>
      <dsp:spPr>
        <a:xfrm>
          <a:off x="217187" y="275110"/>
          <a:ext cx="3227446" cy="15131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615BE-F692-4E31-98B4-0946B9EBC402}">
      <dsp:nvSpPr>
        <dsp:cNvPr id="0" name=""/>
        <dsp:cNvSpPr/>
      </dsp:nvSpPr>
      <dsp:spPr>
        <a:xfrm rot="10800000">
          <a:off x="217187" y="2063330"/>
          <a:ext cx="3227446" cy="2521848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/>
            <a:t>Semantic data repository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Features: API, SPARQL endpoint, machine-readable data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>
              <a:solidFill>
                <a:schemeClr val="bg1"/>
              </a:solidFill>
            </a:rPr>
            <a:t>Access:</a:t>
          </a:r>
          <a:r>
            <a:rPr lang="en-IE" sz="2000" kern="120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http://publications.europa.eu/webapi/rdf/sparql</a:t>
          </a:r>
          <a:r>
            <a:rPr lang="en-IE" sz="2000" kern="1200">
              <a:solidFill>
                <a:schemeClr val="bg1"/>
              </a:solidFill>
            </a:rPr>
            <a:t> </a:t>
          </a:r>
        </a:p>
      </dsp:txBody>
      <dsp:txXfrm rot="10800000">
        <a:off x="294743" y="2063330"/>
        <a:ext cx="3072334" cy="2444292"/>
      </dsp:txXfrm>
    </dsp:sp>
    <dsp:sp modelId="{D4253861-EEF6-4A61-B1A1-9667EC0930B3}">
      <dsp:nvSpPr>
        <dsp:cNvPr id="0" name=""/>
        <dsp:cNvSpPr/>
      </dsp:nvSpPr>
      <dsp:spPr>
        <a:xfrm>
          <a:off x="3767378" y="275110"/>
          <a:ext cx="3227446" cy="15131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0B09D-C021-4569-B469-C067B39B074D}">
      <dsp:nvSpPr>
        <dsp:cNvPr id="0" name=""/>
        <dsp:cNvSpPr/>
      </dsp:nvSpPr>
      <dsp:spPr>
        <a:xfrm rot="10800000">
          <a:off x="3767378" y="2063330"/>
          <a:ext cx="3227446" cy="2521848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kern="1200"/>
            <a:t>Reference data catalogue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Features: Browsing and searching, multiple display views, human-readable access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Access: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https://op.europa.eu/en/web/eu-vocabularies</a:t>
          </a:r>
          <a:r>
            <a:rPr lang="en-IE" sz="1600" kern="1200">
              <a:solidFill>
                <a:schemeClr val="bg1"/>
              </a:solidFill>
            </a:rPr>
            <a:t> </a:t>
          </a:r>
          <a:endParaRPr lang="en-IE" sz="1600" kern="1200"/>
        </a:p>
      </dsp:txBody>
      <dsp:txXfrm rot="10800000">
        <a:off x="3844934" y="2063330"/>
        <a:ext cx="3072334" cy="24442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1EE74-1FC9-4A4A-B5EF-DA50971A2D81}">
      <dsp:nvSpPr>
        <dsp:cNvPr id="0" name=""/>
        <dsp:cNvSpPr/>
      </dsp:nvSpPr>
      <dsp:spPr>
        <a:xfrm>
          <a:off x="0" y="3876302"/>
          <a:ext cx="5557342" cy="8480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hlinkClick xmlns:r="http://schemas.openxmlformats.org/officeDocument/2006/relationships" r:id="rId1"/>
            </a:rPr>
            <a:t>aniko.gerencser@publications.europa.eu</a:t>
          </a:r>
          <a:endParaRPr lang="en-US" sz="2000" kern="1200"/>
        </a:p>
      </dsp:txBody>
      <dsp:txXfrm>
        <a:off x="0" y="3876302"/>
        <a:ext cx="5557342" cy="848040"/>
      </dsp:txXfrm>
    </dsp:sp>
    <dsp:sp modelId="{85175CA4-9DDB-4B37-B332-8813DB802B52}">
      <dsp:nvSpPr>
        <dsp:cNvPr id="0" name=""/>
        <dsp:cNvSpPr/>
      </dsp:nvSpPr>
      <dsp:spPr>
        <a:xfrm rot="10800000">
          <a:off x="0" y="2584737"/>
          <a:ext cx="5557342" cy="130428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hlinkClick xmlns:r="http://schemas.openxmlformats.org/officeDocument/2006/relationships" r:id="rId2"/>
            </a:rPr>
            <a:t>OP-EU-VOCABULARIES@publications.europa.eu</a:t>
          </a:r>
          <a:endParaRPr lang="en-US" sz="2000" kern="1200"/>
        </a:p>
      </dsp:txBody>
      <dsp:txXfrm rot="10800000">
        <a:off x="0" y="2584737"/>
        <a:ext cx="5557342" cy="847486"/>
      </dsp:txXfrm>
    </dsp:sp>
    <dsp:sp modelId="{75771967-A8CD-4EA0-AE20-0B3E9AD9FE17}">
      <dsp:nvSpPr>
        <dsp:cNvPr id="0" name=""/>
        <dsp:cNvSpPr/>
      </dsp:nvSpPr>
      <dsp:spPr>
        <a:xfrm rot="10800000">
          <a:off x="0" y="1293172"/>
          <a:ext cx="5557342" cy="130428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hlinkClick xmlns:r="http://schemas.openxmlformats.org/officeDocument/2006/relationships" r:id="rId3"/>
            </a:rPr>
            <a:t>https://op.europa.eu/en/web/eu-vocabularies/home</a:t>
          </a:r>
          <a:r>
            <a:rPr lang="en-US" sz="2000" kern="1200"/>
            <a:t> </a:t>
          </a:r>
        </a:p>
      </dsp:txBody>
      <dsp:txXfrm rot="10800000">
        <a:off x="0" y="1293172"/>
        <a:ext cx="5557342" cy="847486"/>
      </dsp:txXfrm>
    </dsp:sp>
    <dsp:sp modelId="{9258D199-DD2F-4604-9C59-108CEB08DEE1}">
      <dsp:nvSpPr>
        <dsp:cNvPr id="0" name=""/>
        <dsp:cNvSpPr/>
      </dsp:nvSpPr>
      <dsp:spPr>
        <a:xfrm rot="10800000">
          <a:off x="0" y="1606"/>
          <a:ext cx="5557342" cy="130428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EU VOCABULARIES</a:t>
          </a:r>
        </a:p>
      </dsp:txBody>
      <dsp:txXfrm rot="10800000">
        <a:off x="0" y="1606"/>
        <a:ext cx="5557342" cy="8474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AEBAA-6E04-45D8-B846-88CFBDA76C05}">
      <dsp:nvSpPr>
        <dsp:cNvPr id="0" name=""/>
        <dsp:cNvSpPr/>
      </dsp:nvSpPr>
      <dsp:spPr>
        <a:xfrm>
          <a:off x="0" y="431455"/>
          <a:ext cx="6735443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2745" tIns="291592" rIns="52274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Your central point of access to official </a:t>
          </a:r>
          <a:r>
            <a:rPr lang="en-US" sz="1400" b="1" kern="1200"/>
            <a:t>EU reference data, tools, and services</a:t>
          </a:r>
          <a:endParaRPr lang="en-IE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A Rich Catalogue:</a:t>
          </a:r>
          <a:r>
            <a:rPr lang="en-US" sz="1400" kern="1200"/>
            <a:t> Home to ~300 actively maintained semantic assets (vocabularies, thesauri, code lists, data models) crucial for EU institutions and beyond</a:t>
          </a:r>
          <a:endParaRPr lang="en-IE" sz="1400" kern="1200"/>
        </a:p>
      </dsp:txBody>
      <dsp:txXfrm>
        <a:off x="0" y="431455"/>
        <a:ext cx="6735443" cy="1212750"/>
      </dsp:txXfrm>
    </dsp:sp>
    <dsp:sp modelId="{D47B6A34-66A2-4087-8CB7-C8717901467B}">
      <dsp:nvSpPr>
        <dsp:cNvPr id="0" name=""/>
        <dsp:cNvSpPr/>
      </dsp:nvSpPr>
      <dsp:spPr>
        <a:xfrm>
          <a:off x="336772" y="224815"/>
          <a:ext cx="4714810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209" tIns="0" rIns="178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Gateway to reference data</a:t>
          </a:r>
        </a:p>
      </dsp:txBody>
      <dsp:txXfrm>
        <a:off x="356947" y="244990"/>
        <a:ext cx="4674460" cy="372930"/>
      </dsp:txXfrm>
    </dsp:sp>
    <dsp:sp modelId="{D60E4774-B4ED-410C-B880-76DB023D0E4B}">
      <dsp:nvSpPr>
        <dsp:cNvPr id="0" name=""/>
        <dsp:cNvSpPr/>
      </dsp:nvSpPr>
      <dsp:spPr>
        <a:xfrm>
          <a:off x="0" y="1926446"/>
          <a:ext cx="6735443" cy="1675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169380"/>
              <a:satOff val="9326"/>
              <a:lumOff val="-16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2745" tIns="291592" rIns="52274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Creation &amp; Update:</a:t>
          </a:r>
          <a:r>
            <a:rPr lang="en-US" sz="1400" kern="1200"/>
            <a:t> Helping build new vocabularies and evolve existing ones.</a:t>
          </a:r>
          <a:endParaRPr lang="en-IE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Maintenance:</a:t>
          </a:r>
          <a:r>
            <a:rPr lang="en-US" sz="1400" kern="1200"/>
            <a:t> Ensuring quality and consistency.</a:t>
          </a:r>
          <a:endParaRPr lang="en-US" sz="1400" kern="1200">
            <a:ea typeface="Calibri"/>
            <a:cs typeface="Calibri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Publication:</a:t>
          </a:r>
          <a:r>
            <a:rPr lang="en-US" sz="1400" kern="1200"/>
            <a:t> Making assets discoverable and accessible (e.g., via Persistent URIs, Cellar, ShowVoc).</a:t>
          </a:r>
          <a:endParaRPr lang="en-US" sz="1400" kern="1200">
            <a:ea typeface="Calibri"/>
            <a:cs typeface="Calibri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Training &amp; Support:</a:t>
          </a:r>
          <a:r>
            <a:rPr lang="en-US" sz="1400" kern="1200"/>
            <a:t> Empowering users to leverage these semantic assets effectively.</a:t>
          </a:r>
          <a:endParaRPr lang="en-US" sz="1400" kern="1200">
            <a:ea typeface="Calibri"/>
            <a:cs typeface="Calibri"/>
          </a:endParaRPr>
        </a:p>
      </dsp:txBody>
      <dsp:txXfrm>
        <a:off x="0" y="1926446"/>
        <a:ext cx="6735443" cy="1675800"/>
      </dsp:txXfrm>
    </dsp:sp>
    <dsp:sp modelId="{5168AB66-2FEB-4600-8E76-ED6176C5F4F4}">
      <dsp:nvSpPr>
        <dsp:cNvPr id="0" name=""/>
        <dsp:cNvSpPr/>
      </dsp:nvSpPr>
      <dsp:spPr>
        <a:xfrm>
          <a:off x="336772" y="1719805"/>
          <a:ext cx="4714810" cy="413280"/>
        </a:xfrm>
        <a:prstGeom prst="roundRect">
          <a:avLst/>
        </a:prstGeom>
        <a:solidFill>
          <a:schemeClr val="accent5">
            <a:hueOff val="-7169380"/>
            <a:satOff val="9326"/>
            <a:lumOff val="-16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209" tIns="0" rIns="178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Set of services</a:t>
          </a:r>
          <a:endParaRPr lang="en-IE" sz="1400" b="0" kern="1200"/>
        </a:p>
      </dsp:txBody>
      <dsp:txXfrm>
        <a:off x="356947" y="1739980"/>
        <a:ext cx="4674460" cy="372930"/>
      </dsp:txXfrm>
    </dsp:sp>
    <dsp:sp modelId="{31C2441E-FC3A-46E6-BCC7-AB724896BB30}">
      <dsp:nvSpPr>
        <dsp:cNvPr id="0" name=""/>
        <dsp:cNvSpPr/>
      </dsp:nvSpPr>
      <dsp:spPr>
        <a:xfrm>
          <a:off x="0" y="3884486"/>
          <a:ext cx="6735443" cy="1455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338760"/>
              <a:satOff val="18653"/>
              <a:lumOff val="-3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2745" tIns="291592" rIns="522745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VocBench:</a:t>
          </a:r>
          <a:r>
            <a:rPr lang="en-US" sz="1400" kern="1200"/>
            <a:t> Our collaborative platform for semantic asset creation and management.</a:t>
          </a:r>
          <a:endParaRPr lang="en-IE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ShowVoc:</a:t>
          </a:r>
          <a:r>
            <a:rPr lang="en-US" sz="1400" kern="1200"/>
            <a:t> For user-friendly browsing and visualization.</a:t>
          </a:r>
          <a:endParaRPr lang="en-US" sz="1400" kern="1200">
            <a:ea typeface="Calibri"/>
            <a:cs typeface="Calibri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Cellar:</a:t>
          </a:r>
          <a:r>
            <a:rPr lang="en-US" sz="1400" kern="1200"/>
            <a:t> The EU's common data repository, providing SPARQL endpoints and machine-readable data.</a:t>
          </a:r>
          <a:endParaRPr lang="en-US" sz="1400" kern="1200">
            <a:ea typeface="Calibri"/>
            <a:cs typeface="Calibri"/>
          </a:endParaRPr>
        </a:p>
      </dsp:txBody>
      <dsp:txXfrm>
        <a:off x="0" y="3884486"/>
        <a:ext cx="6735443" cy="1455299"/>
      </dsp:txXfrm>
    </dsp:sp>
    <dsp:sp modelId="{DF808B3D-92B2-4775-85C6-9E094994ED1D}">
      <dsp:nvSpPr>
        <dsp:cNvPr id="0" name=""/>
        <dsp:cNvSpPr/>
      </dsp:nvSpPr>
      <dsp:spPr>
        <a:xfrm>
          <a:off x="336772" y="3677846"/>
          <a:ext cx="4714810" cy="413280"/>
        </a:xfrm>
        <a:prstGeom prst="roundRect">
          <a:avLst/>
        </a:prstGeom>
        <a:solidFill>
          <a:schemeClr val="accent5">
            <a:hueOff val="-14338760"/>
            <a:satOff val="18653"/>
            <a:lumOff val="-3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209" tIns="0" rIns="178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Robust semantic tools</a:t>
          </a:r>
        </a:p>
      </dsp:txBody>
      <dsp:txXfrm>
        <a:off x="356947" y="3698021"/>
        <a:ext cx="4674460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46D18-85E0-447D-B4F4-8068152C14F2}">
      <dsp:nvSpPr>
        <dsp:cNvPr id="0" name=""/>
        <dsp:cNvSpPr/>
      </dsp:nvSpPr>
      <dsp:spPr>
        <a:xfrm rot="10800000">
          <a:off x="1558756" y="53312"/>
          <a:ext cx="9441264" cy="160122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6094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Create, enrich, maintain and publish multilingual controlled vocabularies, available online </a:t>
          </a:r>
          <a:r>
            <a:rPr lang="en-US" sz="3200" u="sng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on the EU Vocabularies website</a:t>
          </a:r>
          <a:r>
            <a:rPr lang="en-US" sz="3200" kern="1200"/>
            <a:t>​</a:t>
          </a:r>
          <a:endParaRPr lang="en-IE" sz="3200" kern="1200"/>
        </a:p>
      </dsp:txBody>
      <dsp:txXfrm rot="10800000">
        <a:off x="1959061" y="53312"/>
        <a:ext cx="9040959" cy="1601220"/>
      </dsp:txXfrm>
    </dsp:sp>
    <dsp:sp modelId="{1BF2B415-C7D2-412B-B300-E7653A960B1A}">
      <dsp:nvSpPr>
        <dsp:cNvPr id="0" name=""/>
        <dsp:cNvSpPr/>
      </dsp:nvSpPr>
      <dsp:spPr>
        <a:xfrm>
          <a:off x="11718" y="12192"/>
          <a:ext cx="1601220" cy="160122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B5A93B-F042-4D71-A530-47601B6B9555}">
      <dsp:nvSpPr>
        <dsp:cNvPr id="0" name=""/>
        <dsp:cNvSpPr/>
      </dsp:nvSpPr>
      <dsp:spPr>
        <a:xfrm rot="10800000">
          <a:off x="1481759" y="1930438"/>
          <a:ext cx="9508217" cy="1601220"/>
        </a:xfrm>
        <a:prstGeom prst="homePlate">
          <a:avLst/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6094" tIns="76200" rIns="14224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Provide services to all EU institutions in:</a:t>
          </a:r>
        </a:p>
      </dsp:txBody>
      <dsp:txXfrm rot="10800000">
        <a:off x="1882064" y="1930438"/>
        <a:ext cx="9107912" cy="1601220"/>
      </dsp:txXfrm>
    </dsp:sp>
    <dsp:sp modelId="{8C75679D-D3B9-431B-9D16-7C7D23F9BE98}">
      <dsp:nvSpPr>
        <dsp:cNvPr id="0" name=""/>
        <dsp:cNvSpPr/>
      </dsp:nvSpPr>
      <dsp:spPr>
        <a:xfrm>
          <a:off x="0" y="1933977"/>
          <a:ext cx="1601220" cy="160122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79265-7A50-4D2D-87EF-DAE2A36BACBD}">
      <dsp:nvSpPr>
        <dsp:cNvPr id="0" name=""/>
        <dsp:cNvSpPr/>
      </dsp:nvSpPr>
      <dsp:spPr>
        <a:xfrm>
          <a:off x="0" y="226688"/>
          <a:ext cx="10498138" cy="874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772" tIns="312420" rIns="81477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/>
            <a:t>Harmonised codes and labels used to support metadata exchange between EU institutions and beyond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i="1" kern="1200"/>
            <a:t>Corporate bodies, Countries and territories, Currencies, Languages, Places</a:t>
          </a:r>
        </a:p>
      </dsp:txBody>
      <dsp:txXfrm>
        <a:off x="0" y="226688"/>
        <a:ext cx="10498138" cy="874125"/>
      </dsp:txXfrm>
    </dsp:sp>
    <dsp:sp modelId="{9D7BB6A8-BD48-490C-A0FF-F7115271CA1B}">
      <dsp:nvSpPr>
        <dsp:cNvPr id="0" name=""/>
        <dsp:cNvSpPr/>
      </dsp:nvSpPr>
      <dsp:spPr>
        <a:xfrm>
          <a:off x="524906" y="5288"/>
          <a:ext cx="7348696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7763" tIns="0" rIns="27776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Authority lists</a:t>
          </a:r>
        </a:p>
      </dsp:txBody>
      <dsp:txXfrm>
        <a:off x="546522" y="26904"/>
        <a:ext cx="7305464" cy="399568"/>
      </dsp:txXfrm>
    </dsp:sp>
    <dsp:sp modelId="{3335D136-FBED-40DD-BC48-F359DBAEF593}">
      <dsp:nvSpPr>
        <dsp:cNvPr id="0" name=""/>
        <dsp:cNvSpPr/>
      </dsp:nvSpPr>
      <dsp:spPr>
        <a:xfrm>
          <a:off x="0" y="1403213"/>
          <a:ext cx="10498138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772" tIns="312420" rIns="81477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i="1" kern="1200" dirty="0"/>
            <a:t>Eurostat statistical classifications, European Learning Model taxonomies, </a:t>
          </a:r>
          <a:r>
            <a:rPr lang="en-IE" sz="1500" i="1" kern="1200" dirty="0" err="1"/>
            <a:t>EuroSciVoc</a:t>
          </a:r>
          <a:r>
            <a:rPr lang="en-IE" sz="1500" i="1" kern="1200" dirty="0"/>
            <a:t>, AI Taxonomy</a:t>
          </a:r>
        </a:p>
      </dsp:txBody>
      <dsp:txXfrm>
        <a:off x="0" y="1403213"/>
        <a:ext cx="10498138" cy="637875"/>
      </dsp:txXfrm>
    </dsp:sp>
    <dsp:sp modelId="{BC131C01-5AE2-4978-8D03-FE4740FD60E0}">
      <dsp:nvSpPr>
        <dsp:cNvPr id="0" name=""/>
        <dsp:cNvSpPr/>
      </dsp:nvSpPr>
      <dsp:spPr>
        <a:xfrm>
          <a:off x="524906" y="1181813"/>
          <a:ext cx="7348696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7763" tIns="0" rIns="27776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Taxonomies</a:t>
          </a:r>
        </a:p>
      </dsp:txBody>
      <dsp:txXfrm>
        <a:off x="546522" y="1203429"/>
        <a:ext cx="7305464" cy="399568"/>
      </dsp:txXfrm>
    </dsp:sp>
    <dsp:sp modelId="{FF90B823-4B2B-437F-AFF2-3D02733479D6}">
      <dsp:nvSpPr>
        <dsp:cNvPr id="0" name=""/>
        <dsp:cNvSpPr/>
      </dsp:nvSpPr>
      <dsp:spPr>
        <a:xfrm>
          <a:off x="0" y="2343488"/>
          <a:ext cx="10498138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772" tIns="312420" rIns="81477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i="1" kern="1200" err="1"/>
            <a:t>EuroVoc</a:t>
          </a:r>
          <a:r>
            <a:rPr lang="en-IE" sz="1500" i="1" kern="1200"/>
            <a:t>, Digital Europa Thesaurus, DE-BIAS Vocabulary</a:t>
          </a:r>
        </a:p>
      </dsp:txBody>
      <dsp:txXfrm>
        <a:off x="0" y="2343488"/>
        <a:ext cx="10498138" cy="637875"/>
      </dsp:txXfrm>
    </dsp:sp>
    <dsp:sp modelId="{503FA578-90BE-4CA6-8B82-18A4BEB66C8F}">
      <dsp:nvSpPr>
        <dsp:cNvPr id="0" name=""/>
        <dsp:cNvSpPr/>
      </dsp:nvSpPr>
      <dsp:spPr>
        <a:xfrm>
          <a:off x="524906" y="2122088"/>
          <a:ext cx="7348696" cy="4428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7763" tIns="0" rIns="27776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Thesauri</a:t>
          </a:r>
        </a:p>
      </dsp:txBody>
      <dsp:txXfrm>
        <a:off x="546522" y="2143704"/>
        <a:ext cx="7305464" cy="399568"/>
      </dsp:txXfrm>
    </dsp:sp>
    <dsp:sp modelId="{877C5560-82AB-4D6E-B08F-1F2BE4E6FF88}">
      <dsp:nvSpPr>
        <dsp:cNvPr id="0" name=""/>
        <dsp:cNvSpPr/>
      </dsp:nvSpPr>
      <dsp:spPr>
        <a:xfrm>
          <a:off x="0" y="3283763"/>
          <a:ext cx="10498138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772" tIns="312420" rIns="81477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i="1" kern="1200"/>
            <a:t>ELI ontology, ERA Vocabulary, AKN4EU schema, DE-BIAS ontology, eProcurement ontology</a:t>
          </a:r>
        </a:p>
      </dsp:txBody>
      <dsp:txXfrm>
        <a:off x="0" y="3283763"/>
        <a:ext cx="10498138" cy="637875"/>
      </dsp:txXfrm>
    </dsp:sp>
    <dsp:sp modelId="{80FC1CEB-FE9A-4437-AFB6-D965CF159905}">
      <dsp:nvSpPr>
        <dsp:cNvPr id="0" name=""/>
        <dsp:cNvSpPr/>
      </dsp:nvSpPr>
      <dsp:spPr>
        <a:xfrm>
          <a:off x="524906" y="3062363"/>
          <a:ext cx="7348696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7763" tIns="0" rIns="27776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i="0" kern="1200"/>
            <a:t>Ontologies</a:t>
          </a:r>
        </a:p>
      </dsp:txBody>
      <dsp:txXfrm>
        <a:off x="546522" y="3083979"/>
        <a:ext cx="7305464" cy="399568"/>
      </dsp:txXfrm>
    </dsp:sp>
    <dsp:sp modelId="{BA0B7218-641D-44CC-B0C2-6C4823396362}">
      <dsp:nvSpPr>
        <dsp:cNvPr id="0" name=""/>
        <dsp:cNvSpPr/>
      </dsp:nvSpPr>
      <dsp:spPr>
        <a:xfrm>
          <a:off x="0" y="4224038"/>
          <a:ext cx="10498138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772" tIns="312420" rIns="81477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i="1" kern="1200"/>
            <a:t>DCAT-AP and its specifications: Mobility DCAT-AP, Health DCAT-AP</a:t>
          </a:r>
        </a:p>
      </dsp:txBody>
      <dsp:txXfrm>
        <a:off x="0" y="4224038"/>
        <a:ext cx="10498138" cy="637875"/>
      </dsp:txXfrm>
    </dsp:sp>
    <dsp:sp modelId="{264FC518-EEC0-4351-9212-DBF5613F24C6}">
      <dsp:nvSpPr>
        <dsp:cNvPr id="0" name=""/>
        <dsp:cNvSpPr/>
      </dsp:nvSpPr>
      <dsp:spPr>
        <a:xfrm>
          <a:off x="524906" y="4002638"/>
          <a:ext cx="7348696" cy="4428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7763" tIns="0" rIns="27776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i="0" kern="1200"/>
            <a:t>Application profiles</a:t>
          </a:r>
        </a:p>
      </dsp:txBody>
      <dsp:txXfrm>
        <a:off x="546522" y="4024254"/>
        <a:ext cx="7305464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FAFF4-1E99-4C5E-84B2-C65BF27A585D}">
      <dsp:nvSpPr>
        <dsp:cNvPr id="0" name=""/>
        <dsp:cNvSpPr/>
      </dsp:nvSpPr>
      <dsp:spPr>
        <a:xfrm>
          <a:off x="1580371" y="918924"/>
          <a:ext cx="2140877" cy="17657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Create or update a vocabulary</a:t>
          </a:r>
          <a:r>
            <a:rPr lang="en-US" sz="1900" kern="1200"/>
            <a:t>​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Support in data modelling</a:t>
          </a:r>
          <a:r>
            <a:rPr lang="en-US" sz="1900" kern="1200"/>
            <a:t>​</a:t>
          </a:r>
        </a:p>
      </dsp:txBody>
      <dsp:txXfrm>
        <a:off x="1621006" y="959559"/>
        <a:ext cx="2059607" cy="1306125"/>
      </dsp:txXfrm>
    </dsp:sp>
    <dsp:sp modelId="{A2CDB4F1-FF06-413D-8F97-A676DF2FB4D1}">
      <dsp:nvSpPr>
        <dsp:cNvPr id="0" name=""/>
        <dsp:cNvSpPr/>
      </dsp:nvSpPr>
      <dsp:spPr>
        <a:xfrm>
          <a:off x="2717719" y="1103265"/>
          <a:ext cx="2709944" cy="2709944"/>
        </a:xfrm>
        <a:prstGeom prst="leftCircularArrow">
          <a:avLst>
            <a:gd name="adj1" fmla="val 4433"/>
            <a:gd name="adj2" fmla="val 562586"/>
            <a:gd name="adj3" fmla="val 2338097"/>
            <a:gd name="adj4" fmla="val 9024489"/>
            <a:gd name="adj5" fmla="val 517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70E87-14C6-420D-BBD9-E14EFC29D548}">
      <dsp:nvSpPr>
        <dsp:cNvPr id="0" name=""/>
        <dsp:cNvSpPr/>
      </dsp:nvSpPr>
      <dsp:spPr>
        <a:xfrm>
          <a:off x="2056121" y="2306320"/>
          <a:ext cx="1903002" cy="7567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Creation</a:t>
          </a:r>
        </a:p>
      </dsp:txBody>
      <dsp:txXfrm>
        <a:off x="2078286" y="2328485"/>
        <a:ext cx="1858672" cy="712431"/>
      </dsp:txXfrm>
    </dsp:sp>
    <dsp:sp modelId="{FD0A21D9-F6B7-4BF4-BD84-4F984A98E256}">
      <dsp:nvSpPr>
        <dsp:cNvPr id="0" name=""/>
        <dsp:cNvSpPr/>
      </dsp:nvSpPr>
      <dsp:spPr>
        <a:xfrm>
          <a:off x="4531179" y="918924"/>
          <a:ext cx="2140877" cy="17657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50000"/>
              <a:satOff val="2500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Semantic tools</a:t>
          </a:r>
          <a:r>
            <a:rPr lang="en-US" sz="1900" kern="1200"/>
            <a:t>​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Technical support, configurations, data upload</a:t>
          </a:r>
          <a:r>
            <a:rPr lang="en-US" sz="1900" kern="1200"/>
            <a:t>​</a:t>
          </a:r>
        </a:p>
      </dsp:txBody>
      <dsp:txXfrm>
        <a:off x="4571814" y="1337940"/>
        <a:ext cx="2059607" cy="1306125"/>
      </dsp:txXfrm>
    </dsp:sp>
    <dsp:sp modelId="{6755F6D6-48BE-473C-82AC-90AF100CFBEB}">
      <dsp:nvSpPr>
        <dsp:cNvPr id="0" name=""/>
        <dsp:cNvSpPr/>
      </dsp:nvSpPr>
      <dsp:spPr>
        <a:xfrm>
          <a:off x="5650687" y="-278820"/>
          <a:ext cx="2983501" cy="2983501"/>
        </a:xfrm>
        <a:prstGeom prst="circularArrow">
          <a:avLst>
            <a:gd name="adj1" fmla="val 4027"/>
            <a:gd name="adj2" fmla="val 505965"/>
            <a:gd name="adj3" fmla="val 19318525"/>
            <a:gd name="adj4" fmla="val 12575511"/>
            <a:gd name="adj5" fmla="val 4698"/>
          </a:avLst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42F54-2079-461A-A523-CF59EA83025C}">
      <dsp:nvSpPr>
        <dsp:cNvPr id="0" name=""/>
        <dsp:cNvSpPr/>
      </dsp:nvSpPr>
      <dsp:spPr>
        <a:xfrm>
          <a:off x="5006930" y="540543"/>
          <a:ext cx="1903002" cy="756761"/>
        </a:xfrm>
        <a:prstGeom prst="roundRect">
          <a:avLst>
            <a:gd name="adj" fmla="val 10000"/>
          </a:avLst>
        </a:prstGeom>
        <a:solidFill>
          <a:schemeClr val="accent2">
            <a:hueOff val="-450000"/>
            <a:satOff val="2500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Maintenance</a:t>
          </a:r>
          <a:endParaRPr lang="en-US" sz="2500" kern="1200"/>
        </a:p>
      </dsp:txBody>
      <dsp:txXfrm>
        <a:off x="5029095" y="562708"/>
        <a:ext cx="1858672" cy="712431"/>
      </dsp:txXfrm>
    </dsp:sp>
    <dsp:sp modelId="{753B7BCF-35FF-4D54-BBB6-407D407BC5F6}">
      <dsp:nvSpPr>
        <dsp:cNvPr id="0" name=""/>
        <dsp:cNvSpPr/>
      </dsp:nvSpPr>
      <dsp:spPr>
        <a:xfrm>
          <a:off x="7481988" y="918924"/>
          <a:ext cx="2140877" cy="17657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00000"/>
              <a:satOff val="5000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Persistent URIs</a:t>
          </a:r>
          <a:r>
            <a:rPr lang="en-US" sz="1900" kern="1200"/>
            <a:t>​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Multiple platforms</a:t>
          </a:r>
          <a:endParaRPr lang="en-US" sz="1900" kern="1200"/>
        </a:p>
      </dsp:txBody>
      <dsp:txXfrm>
        <a:off x="7522623" y="959559"/>
        <a:ext cx="2059607" cy="1306125"/>
      </dsp:txXfrm>
    </dsp:sp>
    <dsp:sp modelId="{3EE586AF-5EC0-43D4-BAC5-53A7992E541D}">
      <dsp:nvSpPr>
        <dsp:cNvPr id="0" name=""/>
        <dsp:cNvSpPr/>
      </dsp:nvSpPr>
      <dsp:spPr>
        <a:xfrm>
          <a:off x="7957738" y="2306320"/>
          <a:ext cx="1903002" cy="756761"/>
        </a:xfrm>
        <a:prstGeom prst="roundRect">
          <a:avLst>
            <a:gd name="adj" fmla="val 10000"/>
          </a:avLst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Publication</a:t>
          </a:r>
          <a:r>
            <a:rPr lang="en-US" sz="2500" kern="1200"/>
            <a:t>​</a:t>
          </a:r>
        </a:p>
      </dsp:txBody>
      <dsp:txXfrm>
        <a:off x="7979903" y="2328485"/>
        <a:ext cx="1858672" cy="7124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0A9D6-943B-4395-8106-B7E28B8551B9}">
      <dsp:nvSpPr>
        <dsp:cNvPr id="0" name=""/>
        <dsp:cNvSpPr/>
      </dsp:nvSpPr>
      <dsp:spPr>
        <a:xfrm>
          <a:off x="5690" y="27687"/>
          <a:ext cx="2587322" cy="8208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Semantic modelling</a:t>
          </a:r>
        </a:p>
      </dsp:txBody>
      <dsp:txXfrm>
        <a:off x="5690" y="27687"/>
        <a:ext cx="2587322" cy="547200"/>
      </dsp:txXfrm>
    </dsp:sp>
    <dsp:sp modelId="{5F641E34-4F1D-4C75-B9FB-13940C5D4B9E}">
      <dsp:nvSpPr>
        <dsp:cNvPr id="0" name=""/>
        <dsp:cNvSpPr/>
      </dsp:nvSpPr>
      <dsp:spPr>
        <a:xfrm>
          <a:off x="535623" y="574887"/>
          <a:ext cx="2587322" cy="3001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Support to EU institutions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Data conversion to semantic formats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Excel -&gt; RDF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Interoperability between systems</a:t>
          </a:r>
        </a:p>
      </dsp:txBody>
      <dsp:txXfrm>
        <a:off x="611403" y="650667"/>
        <a:ext cx="2435762" cy="2849490"/>
      </dsp:txXfrm>
    </dsp:sp>
    <dsp:sp modelId="{9352D6E3-9A9A-473D-A256-4B956E657D4C}">
      <dsp:nvSpPr>
        <dsp:cNvPr id="0" name=""/>
        <dsp:cNvSpPr/>
      </dsp:nvSpPr>
      <dsp:spPr>
        <a:xfrm>
          <a:off x="2985241" y="-20796"/>
          <a:ext cx="831524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500" kern="1200"/>
        </a:p>
      </dsp:txBody>
      <dsp:txXfrm>
        <a:off x="2985241" y="108038"/>
        <a:ext cx="638274" cy="386500"/>
      </dsp:txXfrm>
    </dsp:sp>
    <dsp:sp modelId="{9070C9FE-EED2-4B12-A4E9-696E06F8D164}">
      <dsp:nvSpPr>
        <dsp:cNvPr id="0" name=""/>
        <dsp:cNvSpPr/>
      </dsp:nvSpPr>
      <dsp:spPr>
        <a:xfrm>
          <a:off x="4161927" y="27687"/>
          <a:ext cx="2587322" cy="820800"/>
        </a:xfrm>
        <a:prstGeom prst="roundRect">
          <a:avLst>
            <a:gd name="adj" fmla="val 10000"/>
          </a:avLst>
        </a:prstGeom>
        <a:solidFill>
          <a:schemeClr val="accent2">
            <a:hueOff val="-450000"/>
            <a:satOff val="25000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Tools</a:t>
          </a:r>
        </a:p>
      </dsp:txBody>
      <dsp:txXfrm>
        <a:off x="4161927" y="27687"/>
        <a:ext cx="2587322" cy="547200"/>
      </dsp:txXfrm>
    </dsp:sp>
    <dsp:sp modelId="{8C5C58C4-592F-437B-9023-DA25C3445396}">
      <dsp:nvSpPr>
        <dsp:cNvPr id="0" name=""/>
        <dsp:cNvSpPr/>
      </dsp:nvSpPr>
      <dsp:spPr>
        <a:xfrm>
          <a:off x="4691861" y="574887"/>
          <a:ext cx="2587322" cy="3001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50000"/>
              <a:satOff val="25000"/>
              <a:lumOff val="-1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err="1"/>
            <a:t>VocBench</a:t>
          </a:r>
          <a:r>
            <a:rPr lang="en-IE" sz="1900" kern="1200"/>
            <a:t>: reference data editing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Scripts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Open source converting tools</a:t>
          </a:r>
        </a:p>
      </dsp:txBody>
      <dsp:txXfrm>
        <a:off x="4767641" y="650667"/>
        <a:ext cx="2435762" cy="2849490"/>
      </dsp:txXfrm>
    </dsp:sp>
    <dsp:sp modelId="{90C7747C-B77B-4E15-86B5-93AF6B4DB6D1}">
      <dsp:nvSpPr>
        <dsp:cNvPr id="0" name=""/>
        <dsp:cNvSpPr/>
      </dsp:nvSpPr>
      <dsp:spPr>
        <a:xfrm>
          <a:off x="7141479" y="-20796"/>
          <a:ext cx="831524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500" kern="1200"/>
        </a:p>
      </dsp:txBody>
      <dsp:txXfrm>
        <a:off x="7141479" y="108038"/>
        <a:ext cx="638274" cy="386500"/>
      </dsp:txXfrm>
    </dsp:sp>
    <dsp:sp modelId="{EE18F0C9-EDA1-41B2-A651-A8FD597D5BA3}">
      <dsp:nvSpPr>
        <dsp:cNvPr id="0" name=""/>
        <dsp:cNvSpPr/>
      </dsp:nvSpPr>
      <dsp:spPr>
        <a:xfrm>
          <a:off x="8318165" y="27687"/>
          <a:ext cx="2587322" cy="820800"/>
        </a:xfrm>
        <a:prstGeom prst="roundRect">
          <a:avLst>
            <a:gd name="adj" fmla="val 10000"/>
          </a:avLst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Semantic models</a:t>
          </a:r>
        </a:p>
      </dsp:txBody>
      <dsp:txXfrm>
        <a:off x="8318165" y="27687"/>
        <a:ext cx="2587322" cy="547200"/>
      </dsp:txXfrm>
    </dsp:sp>
    <dsp:sp modelId="{E0F3D6DC-9DE5-4D24-B2DC-611414FB70F6}">
      <dsp:nvSpPr>
        <dsp:cNvPr id="0" name=""/>
        <dsp:cNvSpPr/>
      </dsp:nvSpPr>
      <dsp:spPr>
        <a:xfrm>
          <a:off x="8848099" y="574887"/>
          <a:ext cx="2587322" cy="3001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00000"/>
              <a:satOff val="50000"/>
              <a:lumOff val="-2000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Reuse of existing standards and models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W3C standards (SKOS, OWL)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/>
            <a:t>Widely used ontologies (DCT, FOAF, LEMON)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900" kern="1200" err="1"/>
            <a:t>Euvoc</a:t>
          </a:r>
          <a:r>
            <a:rPr lang="en-IE" sz="1900" kern="1200"/>
            <a:t> ontology</a:t>
          </a:r>
        </a:p>
      </dsp:txBody>
      <dsp:txXfrm>
        <a:off x="8923879" y="650667"/>
        <a:ext cx="2435762" cy="28494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6ED06-04F8-436C-984D-D3FB85D221F1}">
      <dsp:nvSpPr>
        <dsp:cNvPr id="0" name=""/>
        <dsp:cNvSpPr/>
      </dsp:nvSpPr>
      <dsp:spPr>
        <a:xfrm>
          <a:off x="5927877" y="2958909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637709"/>
              <a:satOff val="-51179"/>
              <a:lumOff val="506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Controlled vocabularies reused in DCAT-AP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Semantic repository of data models</a:t>
          </a:r>
        </a:p>
      </dsp:txBody>
      <dsp:txXfrm>
        <a:off x="6603333" y="3337603"/>
        <a:ext cx="1443518" cy="983147"/>
      </dsp:txXfrm>
    </dsp:sp>
    <dsp:sp modelId="{68706D70-B5FD-4333-B253-FF5EEDCCA977}">
      <dsp:nvSpPr>
        <dsp:cNvPr id="0" name=""/>
        <dsp:cNvSpPr/>
      </dsp:nvSpPr>
      <dsp:spPr>
        <a:xfrm>
          <a:off x="2420699" y="2958909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318854"/>
              <a:satOff val="-25590"/>
              <a:lumOff val="253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Data for AI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Corpus for training AI models</a:t>
          </a:r>
        </a:p>
      </dsp:txBody>
      <dsp:txXfrm>
        <a:off x="2451286" y="3337603"/>
        <a:ext cx="1443518" cy="983147"/>
      </dsp:txXfrm>
    </dsp:sp>
    <dsp:sp modelId="{258D6477-146F-4CB8-AEBF-ABCD6ACD6133}">
      <dsp:nvSpPr>
        <dsp:cNvPr id="0" name=""/>
        <dsp:cNvSpPr/>
      </dsp:nvSpPr>
      <dsp:spPr>
        <a:xfrm>
          <a:off x="5927877" y="0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318854"/>
              <a:satOff val="-25590"/>
              <a:lumOff val="253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Legal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Public Procurement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Cultural Heritage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Mobility</a:t>
          </a:r>
        </a:p>
      </dsp:txBody>
      <dsp:txXfrm>
        <a:off x="6603333" y="30587"/>
        <a:ext cx="1443518" cy="983147"/>
      </dsp:txXfrm>
    </dsp:sp>
    <dsp:sp modelId="{F9F872C5-2F4C-44D4-8F48-ACA79510C7CF}">
      <dsp:nvSpPr>
        <dsp:cNvPr id="0" name=""/>
        <dsp:cNvSpPr/>
      </dsp:nvSpPr>
      <dsp:spPr>
        <a:xfrm>
          <a:off x="2420699" y="0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100" kern="1200" dirty="0"/>
            <a:t>Support in the maintenance and publication of reference data</a:t>
          </a:r>
        </a:p>
      </dsp:txBody>
      <dsp:txXfrm>
        <a:off x="2451286" y="30587"/>
        <a:ext cx="1443518" cy="983147"/>
      </dsp:txXfrm>
    </dsp:sp>
    <dsp:sp modelId="{45309741-DE8A-473D-A983-68A4ED1FEF20}">
      <dsp:nvSpPr>
        <dsp:cNvPr id="0" name=""/>
        <dsp:cNvSpPr/>
      </dsp:nvSpPr>
      <dsp:spPr>
        <a:xfrm>
          <a:off x="3321426" y="248026"/>
          <a:ext cx="1884129" cy="1884129"/>
        </a:xfrm>
        <a:prstGeom prst="pieWedg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EU institutions</a:t>
          </a:r>
        </a:p>
      </dsp:txBody>
      <dsp:txXfrm>
        <a:off x="3873275" y="799875"/>
        <a:ext cx="1332280" cy="1332280"/>
      </dsp:txXfrm>
    </dsp:sp>
    <dsp:sp modelId="{E8249BF0-FC68-4D56-A2A6-998BD0D33282}">
      <dsp:nvSpPr>
        <dsp:cNvPr id="0" name=""/>
        <dsp:cNvSpPr/>
      </dsp:nvSpPr>
      <dsp:spPr>
        <a:xfrm rot="5400000">
          <a:off x="5292582" y="248026"/>
          <a:ext cx="1884129" cy="1884129"/>
        </a:xfrm>
        <a:prstGeom prst="pieWedge">
          <a:avLst/>
        </a:prstGeom>
        <a:solidFill>
          <a:schemeClr val="accent3">
            <a:shade val="50000"/>
            <a:hueOff val="318854"/>
            <a:satOff val="-25590"/>
            <a:lumOff val="253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Data spaces</a:t>
          </a:r>
          <a:endParaRPr lang="en-IE" sz="1800" kern="1200" dirty="0"/>
        </a:p>
      </dsp:txBody>
      <dsp:txXfrm rot="-5400000">
        <a:off x="5292582" y="799875"/>
        <a:ext cx="1332280" cy="1332280"/>
      </dsp:txXfrm>
    </dsp:sp>
    <dsp:sp modelId="{F44A229B-7543-4369-9742-4023CABC2D04}">
      <dsp:nvSpPr>
        <dsp:cNvPr id="0" name=""/>
        <dsp:cNvSpPr/>
      </dsp:nvSpPr>
      <dsp:spPr>
        <a:xfrm rot="10800000">
          <a:off x="5292582" y="2219182"/>
          <a:ext cx="1884129" cy="1884129"/>
        </a:xfrm>
        <a:prstGeom prst="pieWedge">
          <a:avLst/>
        </a:prstGeom>
        <a:solidFill>
          <a:schemeClr val="accent3">
            <a:shade val="50000"/>
            <a:hueOff val="637709"/>
            <a:satOff val="-51179"/>
            <a:lumOff val="506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SEMIC community</a:t>
          </a:r>
        </a:p>
      </dsp:txBody>
      <dsp:txXfrm rot="10800000">
        <a:off x="5292582" y="2219182"/>
        <a:ext cx="1332280" cy="1332280"/>
      </dsp:txXfrm>
    </dsp:sp>
    <dsp:sp modelId="{133F5E19-35DD-4EDE-92DE-F904B51B908F}">
      <dsp:nvSpPr>
        <dsp:cNvPr id="0" name=""/>
        <dsp:cNvSpPr/>
      </dsp:nvSpPr>
      <dsp:spPr>
        <a:xfrm rot="16200000">
          <a:off x="3321426" y="2219182"/>
          <a:ext cx="1884129" cy="1884129"/>
        </a:xfrm>
        <a:prstGeom prst="pieWedge">
          <a:avLst/>
        </a:prstGeom>
        <a:solidFill>
          <a:schemeClr val="accent3">
            <a:shade val="50000"/>
            <a:hueOff val="318854"/>
            <a:satOff val="-25590"/>
            <a:lumOff val="253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AI factories</a:t>
          </a:r>
        </a:p>
      </dsp:txBody>
      <dsp:txXfrm rot="5400000">
        <a:off x="3873275" y="2219182"/>
        <a:ext cx="1332280" cy="1332280"/>
      </dsp:txXfrm>
    </dsp:sp>
    <dsp:sp modelId="{2D8DCF92-6A03-4046-9AF9-8C0358307A33}">
      <dsp:nvSpPr>
        <dsp:cNvPr id="0" name=""/>
        <dsp:cNvSpPr/>
      </dsp:nvSpPr>
      <dsp:spPr>
        <a:xfrm>
          <a:off x="4923806" y="1784048"/>
          <a:ext cx="650525" cy="565673"/>
        </a:xfrm>
        <a:prstGeom prst="circular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D8D414-F77E-487C-BB3A-EDA8C71E0908}">
      <dsp:nvSpPr>
        <dsp:cNvPr id="0" name=""/>
        <dsp:cNvSpPr/>
      </dsp:nvSpPr>
      <dsp:spPr>
        <a:xfrm rot="10800000">
          <a:off x="4923806" y="2001615"/>
          <a:ext cx="650525" cy="565673"/>
        </a:xfrm>
        <a:prstGeom prst="circular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2E829-4D01-4932-9DEB-65E27C29AC08}">
      <dsp:nvSpPr>
        <dsp:cNvPr id="0" name=""/>
        <dsp:cNvSpPr/>
      </dsp:nvSpPr>
      <dsp:spPr>
        <a:xfrm>
          <a:off x="4015" y="0"/>
          <a:ext cx="1409063" cy="36216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Health</a:t>
          </a:r>
        </a:p>
      </dsp:txBody>
      <dsp:txXfrm>
        <a:off x="4015" y="0"/>
        <a:ext cx="1409063" cy="1086485"/>
      </dsp:txXfrm>
    </dsp:sp>
    <dsp:sp modelId="{D0FC3B5F-4D48-47BB-B79A-7C13A4636722}">
      <dsp:nvSpPr>
        <dsp:cNvPr id="0" name=""/>
        <dsp:cNvSpPr/>
      </dsp:nvSpPr>
      <dsp:spPr>
        <a:xfrm>
          <a:off x="144921" y="1087546"/>
          <a:ext cx="1127250" cy="10919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Reuse of existing vocabularies</a:t>
          </a:r>
        </a:p>
      </dsp:txBody>
      <dsp:txXfrm>
        <a:off x="176904" y="1119529"/>
        <a:ext cx="1063284" cy="1028001"/>
      </dsp:txXfrm>
    </dsp:sp>
    <dsp:sp modelId="{5CF2806E-32AA-49F0-B7B6-7EAB07734332}">
      <dsp:nvSpPr>
        <dsp:cNvPr id="0" name=""/>
        <dsp:cNvSpPr/>
      </dsp:nvSpPr>
      <dsp:spPr>
        <a:xfrm>
          <a:off x="144921" y="2347508"/>
          <a:ext cx="1127250" cy="1091967"/>
        </a:xfrm>
        <a:prstGeom prst="roundRect">
          <a:avLst>
            <a:gd name="adj" fmla="val 10000"/>
          </a:avLst>
        </a:prstGeom>
        <a:solidFill>
          <a:schemeClr val="accent2">
            <a:hueOff val="-69231"/>
            <a:satOff val="3846"/>
            <a:lumOff val="-15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latin typeface="Calibri Light" panose="020F0302020204030204"/>
            </a:rPr>
            <a:t>Creation and maintenance in </a:t>
          </a:r>
          <a:r>
            <a:rPr lang="en-IE" sz="1100" kern="1200" err="1">
              <a:latin typeface="Calibri Light" panose="020F0302020204030204"/>
            </a:rPr>
            <a:t>VocBench</a:t>
          </a:r>
          <a:endParaRPr lang="en-IE" sz="1100" kern="1200"/>
        </a:p>
      </dsp:txBody>
      <dsp:txXfrm>
        <a:off x="176904" y="2379491"/>
        <a:ext cx="1063284" cy="1028001"/>
      </dsp:txXfrm>
    </dsp:sp>
    <dsp:sp modelId="{CCFD95CE-A5C2-4D9E-B257-2E6006712917}">
      <dsp:nvSpPr>
        <dsp:cNvPr id="0" name=""/>
        <dsp:cNvSpPr/>
      </dsp:nvSpPr>
      <dsp:spPr>
        <a:xfrm>
          <a:off x="1518758" y="0"/>
          <a:ext cx="1409063" cy="36216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Mobility</a:t>
          </a:r>
        </a:p>
      </dsp:txBody>
      <dsp:txXfrm>
        <a:off x="1518758" y="0"/>
        <a:ext cx="1409063" cy="1086485"/>
      </dsp:txXfrm>
    </dsp:sp>
    <dsp:sp modelId="{89E0467E-3518-4E51-A113-729C81A8BCED}">
      <dsp:nvSpPr>
        <dsp:cNvPr id="0" name=""/>
        <dsp:cNvSpPr/>
      </dsp:nvSpPr>
      <dsp:spPr>
        <a:xfrm>
          <a:off x="1659664" y="1086794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138462"/>
            <a:satOff val="7692"/>
            <a:lumOff val="-30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Reuse of existing vocabularies</a:t>
          </a:r>
        </a:p>
      </dsp:txBody>
      <dsp:txXfrm>
        <a:off x="1680503" y="1107633"/>
        <a:ext cx="1085572" cy="669824"/>
      </dsp:txXfrm>
    </dsp:sp>
    <dsp:sp modelId="{96A5369D-9E8E-457A-A4C8-9E9ED7EED966}">
      <dsp:nvSpPr>
        <dsp:cNvPr id="0" name=""/>
        <dsp:cNvSpPr/>
      </dsp:nvSpPr>
      <dsp:spPr>
        <a:xfrm>
          <a:off x="1659664" y="1907759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207692"/>
            <a:satOff val="11538"/>
            <a:lumOff val="-4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Creation of controlled vocabularies (ERA)</a:t>
          </a:r>
        </a:p>
      </dsp:txBody>
      <dsp:txXfrm>
        <a:off x="1680503" y="1928598"/>
        <a:ext cx="1085572" cy="669824"/>
      </dsp:txXfrm>
    </dsp:sp>
    <dsp:sp modelId="{6C3EF461-391F-4305-B40D-11854DB88E43}">
      <dsp:nvSpPr>
        <dsp:cNvPr id="0" name=""/>
        <dsp:cNvSpPr/>
      </dsp:nvSpPr>
      <dsp:spPr>
        <a:xfrm>
          <a:off x="1659664" y="2728723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276923"/>
            <a:satOff val="15385"/>
            <a:lumOff val="-61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latin typeface="Calibri Light" panose="020F0302020204030204"/>
            </a:rPr>
            <a:t>Visualisation in </a:t>
          </a:r>
          <a:r>
            <a:rPr lang="en-IE" sz="1100" kern="1200" err="1">
              <a:latin typeface="Calibri Light" panose="020F0302020204030204"/>
            </a:rPr>
            <a:t>ShowVoc</a:t>
          </a:r>
          <a:r>
            <a:rPr lang="en-IE" sz="1100" kern="1200">
              <a:latin typeface="Calibri Light" panose="020F0302020204030204"/>
            </a:rPr>
            <a:t> and page on EU Vocabularies</a:t>
          </a:r>
          <a:endParaRPr lang="en-IE" sz="1100" kern="1200"/>
        </a:p>
      </dsp:txBody>
      <dsp:txXfrm>
        <a:off x="1680503" y="2749562"/>
        <a:ext cx="1085572" cy="669824"/>
      </dsp:txXfrm>
    </dsp:sp>
    <dsp:sp modelId="{05F27B56-CAE8-4ADA-A802-A749BEFEB0FB}">
      <dsp:nvSpPr>
        <dsp:cNvPr id="0" name=""/>
        <dsp:cNvSpPr/>
      </dsp:nvSpPr>
      <dsp:spPr>
        <a:xfrm>
          <a:off x="3033501" y="0"/>
          <a:ext cx="1409063" cy="36216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Legal</a:t>
          </a:r>
        </a:p>
      </dsp:txBody>
      <dsp:txXfrm>
        <a:off x="3033501" y="0"/>
        <a:ext cx="1409063" cy="1086485"/>
      </dsp:txXfrm>
    </dsp:sp>
    <dsp:sp modelId="{FDEFCAC5-3797-46BF-AF06-ECA3E86E3B09}">
      <dsp:nvSpPr>
        <dsp:cNvPr id="0" name=""/>
        <dsp:cNvSpPr/>
      </dsp:nvSpPr>
      <dsp:spPr>
        <a:xfrm>
          <a:off x="3174408" y="1086794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346154"/>
            <a:satOff val="19231"/>
            <a:lumOff val="-76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Reuse of existing vocabularies</a:t>
          </a:r>
        </a:p>
      </dsp:txBody>
      <dsp:txXfrm>
        <a:off x="3195247" y="1107633"/>
        <a:ext cx="1085572" cy="669824"/>
      </dsp:txXfrm>
    </dsp:sp>
    <dsp:sp modelId="{F394DF4F-5161-4AB4-ADE0-A49F8C9DC258}">
      <dsp:nvSpPr>
        <dsp:cNvPr id="0" name=""/>
        <dsp:cNvSpPr/>
      </dsp:nvSpPr>
      <dsp:spPr>
        <a:xfrm>
          <a:off x="3174408" y="1907759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415385"/>
            <a:satOff val="23077"/>
            <a:lumOff val="-92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latin typeface="Calibri Light" panose="020F0302020204030204"/>
            </a:rPr>
            <a:t>Structuring of language data (AKN4EU)</a:t>
          </a:r>
        </a:p>
      </dsp:txBody>
      <dsp:txXfrm>
        <a:off x="3195247" y="1928598"/>
        <a:ext cx="1085572" cy="669824"/>
      </dsp:txXfrm>
    </dsp:sp>
    <dsp:sp modelId="{101A85F6-6853-400C-8B1E-E5F386A57D03}">
      <dsp:nvSpPr>
        <dsp:cNvPr id="0" name=""/>
        <dsp:cNvSpPr/>
      </dsp:nvSpPr>
      <dsp:spPr>
        <a:xfrm>
          <a:off x="3174408" y="2728723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484615"/>
            <a:satOff val="26923"/>
            <a:lumOff val="-107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latin typeface="Calibri Light" panose="020F0302020204030204"/>
            </a:rPr>
            <a:t>Creation and maintenance in </a:t>
          </a:r>
          <a:r>
            <a:rPr lang="en-IE" sz="1100" kern="1200" err="1">
              <a:latin typeface="Calibri Light" panose="020F0302020204030204"/>
            </a:rPr>
            <a:t>VocBench</a:t>
          </a:r>
          <a:endParaRPr lang="en-IE" sz="1100" kern="1200" err="1"/>
        </a:p>
      </dsp:txBody>
      <dsp:txXfrm>
        <a:off x="3195247" y="2749562"/>
        <a:ext cx="1085572" cy="669824"/>
      </dsp:txXfrm>
    </dsp:sp>
    <dsp:sp modelId="{8DCC0766-04A4-41AE-BD6A-F71C1ECF2B08}">
      <dsp:nvSpPr>
        <dsp:cNvPr id="0" name=""/>
        <dsp:cNvSpPr/>
      </dsp:nvSpPr>
      <dsp:spPr>
        <a:xfrm>
          <a:off x="4548244" y="0"/>
          <a:ext cx="1409063" cy="36216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>
              <a:solidFill>
                <a:srgbClr val="444444"/>
              </a:solidFill>
              <a:latin typeface="Calibri"/>
              <a:ea typeface="Calibri"/>
              <a:cs typeface="Calibri"/>
            </a:rPr>
            <a:t>Public Procurement</a:t>
          </a:r>
          <a:endParaRPr lang="en-US" sz="1800" kern="1200">
            <a:solidFill>
              <a:srgbClr val="444444"/>
            </a:solidFill>
            <a:latin typeface="Calibri"/>
            <a:ea typeface="Calibri"/>
            <a:cs typeface="Calibri"/>
          </a:endParaRPr>
        </a:p>
      </dsp:txBody>
      <dsp:txXfrm>
        <a:off x="4548244" y="0"/>
        <a:ext cx="1409063" cy="1086485"/>
      </dsp:txXfrm>
    </dsp:sp>
    <dsp:sp modelId="{DD9F9853-FE22-4D92-8091-C841AF5E1B8B}">
      <dsp:nvSpPr>
        <dsp:cNvPr id="0" name=""/>
        <dsp:cNvSpPr/>
      </dsp:nvSpPr>
      <dsp:spPr>
        <a:xfrm>
          <a:off x="4689151" y="1086794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553846"/>
            <a:satOff val="30769"/>
            <a:lumOff val="-123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solidFill>
                <a:schemeClr val="bg1"/>
              </a:solidFill>
              <a:latin typeface="Calibri"/>
              <a:ea typeface="Calibri"/>
              <a:cs typeface="Calibri"/>
            </a:rPr>
            <a:t>Reuse of existing vocabularies</a:t>
          </a:r>
          <a:endParaRPr lang="en-US" sz="1100" kern="1200">
            <a:solidFill>
              <a:schemeClr val="bg1"/>
            </a:solidFill>
            <a:latin typeface="Calibri"/>
            <a:ea typeface="Calibri"/>
            <a:cs typeface="Calibri"/>
          </a:endParaRPr>
        </a:p>
      </dsp:txBody>
      <dsp:txXfrm>
        <a:off x="4709990" y="1107633"/>
        <a:ext cx="1085572" cy="669824"/>
      </dsp:txXfrm>
    </dsp:sp>
    <dsp:sp modelId="{62B181E6-D9AD-4780-9EDF-9CEC543B3C94}">
      <dsp:nvSpPr>
        <dsp:cNvPr id="0" name=""/>
        <dsp:cNvSpPr/>
      </dsp:nvSpPr>
      <dsp:spPr>
        <a:xfrm>
          <a:off x="4689151" y="1907759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623077"/>
            <a:satOff val="34615"/>
            <a:lumOff val="-138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>
              <a:solidFill>
                <a:schemeClr val="bg1"/>
              </a:solidFill>
              <a:latin typeface="Calibri"/>
              <a:ea typeface="Calibri"/>
              <a:cs typeface="Calibri"/>
            </a:rPr>
            <a:t>Creation and maintenance in </a:t>
          </a:r>
          <a:r>
            <a:rPr lang="en-IE" sz="1100" kern="1200" err="1">
              <a:solidFill>
                <a:schemeClr val="bg1"/>
              </a:solidFill>
              <a:latin typeface="Calibri"/>
              <a:ea typeface="Calibri"/>
              <a:cs typeface="Calibri"/>
            </a:rPr>
            <a:t>VocBench</a:t>
          </a:r>
          <a:endParaRPr lang="en-US" sz="1100" kern="1200">
            <a:solidFill>
              <a:schemeClr val="bg1"/>
            </a:solidFill>
            <a:latin typeface="Calibri"/>
            <a:ea typeface="Calibri"/>
            <a:cs typeface="Calibri"/>
          </a:endParaRPr>
        </a:p>
      </dsp:txBody>
      <dsp:txXfrm>
        <a:off x="4709990" y="1928598"/>
        <a:ext cx="1085572" cy="669824"/>
      </dsp:txXfrm>
    </dsp:sp>
    <dsp:sp modelId="{6741D77E-B1AF-4177-ADD4-D7D83D80D5C8}">
      <dsp:nvSpPr>
        <dsp:cNvPr id="0" name=""/>
        <dsp:cNvSpPr/>
      </dsp:nvSpPr>
      <dsp:spPr>
        <a:xfrm>
          <a:off x="4689151" y="2728723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692308"/>
            <a:satOff val="38462"/>
            <a:lumOff val="-153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chemeClr val="bg1"/>
              </a:solidFill>
              <a:latin typeface="Calibri"/>
              <a:ea typeface="Calibri"/>
              <a:cs typeface="Calibri"/>
            </a:rPr>
            <a:t>Publication on EU Vocabularies</a:t>
          </a:r>
        </a:p>
      </dsp:txBody>
      <dsp:txXfrm>
        <a:off x="4709990" y="2749562"/>
        <a:ext cx="1085572" cy="669824"/>
      </dsp:txXfrm>
    </dsp:sp>
    <dsp:sp modelId="{33B05B89-CE18-4045-A2D3-7865DEFD17DC}">
      <dsp:nvSpPr>
        <dsp:cNvPr id="0" name=""/>
        <dsp:cNvSpPr/>
      </dsp:nvSpPr>
      <dsp:spPr>
        <a:xfrm>
          <a:off x="6062988" y="0"/>
          <a:ext cx="1409063" cy="36216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/>
            <a:t>Cultural Heritage</a:t>
          </a:r>
        </a:p>
      </dsp:txBody>
      <dsp:txXfrm>
        <a:off x="6062988" y="0"/>
        <a:ext cx="1409063" cy="1086485"/>
      </dsp:txXfrm>
    </dsp:sp>
    <dsp:sp modelId="{B7BDDE11-6E2B-47AA-81F9-63249EF67B18}">
      <dsp:nvSpPr>
        <dsp:cNvPr id="0" name=""/>
        <dsp:cNvSpPr/>
      </dsp:nvSpPr>
      <dsp:spPr>
        <a:xfrm>
          <a:off x="6203894" y="1086794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761538"/>
            <a:satOff val="42308"/>
            <a:lumOff val="-169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DE-BIAS vocabulary: data modelling</a:t>
          </a:r>
        </a:p>
      </dsp:txBody>
      <dsp:txXfrm>
        <a:off x="6224733" y="1107633"/>
        <a:ext cx="1085572" cy="669824"/>
      </dsp:txXfrm>
    </dsp:sp>
    <dsp:sp modelId="{A97D9391-9F13-457E-BF88-2BDCF5335F92}">
      <dsp:nvSpPr>
        <dsp:cNvPr id="0" name=""/>
        <dsp:cNvSpPr/>
      </dsp:nvSpPr>
      <dsp:spPr>
        <a:xfrm>
          <a:off x="6203894" y="1907759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830769"/>
            <a:satOff val="46154"/>
            <a:lumOff val="-184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Creation and maintenance in </a:t>
          </a:r>
          <a:r>
            <a:rPr lang="en-IE" sz="1100" kern="1200" err="1"/>
            <a:t>VocBench</a:t>
          </a:r>
          <a:endParaRPr lang="en-IE" sz="1100" kern="1200"/>
        </a:p>
      </dsp:txBody>
      <dsp:txXfrm>
        <a:off x="6224733" y="1928598"/>
        <a:ext cx="1085572" cy="669824"/>
      </dsp:txXfrm>
    </dsp:sp>
    <dsp:sp modelId="{AA759BF3-EC94-4F5E-90F2-1B58DE2A6C38}">
      <dsp:nvSpPr>
        <dsp:cNvPr id="0" name=""/>
        <dsp:cNvSpPr/>
      </dsp:nvSpPr>
      <dsp:spPr>
        <a:xfrm>
          <a:off x="6203894" y="2728723"/>
          <a:ext cx="1127250" cy="711502"/>
        </a:xfrm>
        <a:prstGeom prst="roundRect">
          <a:avLst>
            <a:gd name="adj" fmla="val 10000"/>
          </a:avLst>
        </a:prstGeom>
        <a:solidFill>
          <a:schemeClr val="accent2">
            <a:hueOff val="-900000"/>
            <a:satOff val="50000"/>
            <a:lumOff val="-2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kern="1200"/>
            <a:t>Publication on EU Vocabularies</a:t>
          </a:r>
        </a:p>
      </dsp:txBody>
      <dsp:txXfrm>
        <a:off x="6224733" y="2749562"/>
        <a:ext cx="1085572" cy="6698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EE5DB-3324-4D1E-B553-65B7BFE6FCCC}">
      <dsp:nvSpPr>
        <dsp:cNvPr id="0" name=""/>
        <dsp:cNvSpPr/>
      </dsp:nvSpPr>
      <dsp:spPr>
        <a:xfrm>
          <a:off x="0" y="293265"/>
          <a:ext cx="69178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134DF-E3E0-44E7-BF8F-154B7E393AB6}">
      <dsp:nvSpPr>
        <dsp:cNvPr id="0" name=""/>
        <dsp:cNvSpPr/>
      </dsp:nvSpPr>
      <dsp:spPr>
        <a:xfrm>
          <a:off x="347249" y="0"/>
          <a:ext cx="5794490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034" tIns="0" rIns="18303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 Star (University of Rome Tor </a:t>
          </a:r>
          <a:r>
            <a:rPr lang="en-US" sz="1400" kern="1200" dirty="0" err="1"/>
            <a:t>Vergata</a:t>
          </a:r>
          <a:r>
            <a:rPr lang="en-US" sz="1400" kern="1200" dirty="0"/>
            <a:t>) in collaboration with POSIT</a:t>
          </a:r>
        </a:p>
      </dsp:txBody>
      <dsp:txXfrm>
        <a:off x="374629" y="27380"/>
        <a:ext cx="5739730" cy="506120"/>
      </dsp:txXfrm>
    </dsp:sp>
    <dsp:sp modelId="{EAD09817-4A8F-416A-98A1-BF7B2DDED105}">
      <dsp:nvSpPr>
        <dsp:cNvPr id="0" name=""/>
        <dsp:cNvSpPr/>
      </dsp:nvSpPr>
      <dsp:spPr>
        <a:xfrm>
          <a:off x="0" y="1155105"/>
          <a:ext cx="69178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74EEC-3C1A-45B1-A5E3-3A94EC1C2807}">
      <dsp:nvSpPr>
        <dsp:cNvPr id="0" name=""/>
        <dsp:cNvSpPr/>
      </dsp:nvSpPr>
      <dsp:spPr>
        <a:xfrm>
          <a:off x="345890" y="874665"/>
          <a:ext cx="5712410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034" tIns="0" rIns="18303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Digital Europe </a:t>
          </a:r>
          <a:r>
            <a:rPr lang="en-US" sz="1400" kern="1200" dirty="0" err="1"/>
            <a:t>Programme</a:t>
          </a:r>
          <a:r>
            <a:rPr lang="en-US" sz="1400" kern="1200" dirty="0"/>
            <a:t> of the European Commission</a:t>
          </a:r>
        </a:p>
      </dsp:txBody>
      <dsp:txXfrm>
        <a:off x="373270" y="902045"/>
        <a:ext cx="5657650" cy="506120"/>
      </dsp:txXfrm>
    </dsp:sp>
    <dsp:sp modelId="{33C0D04D-1D5B-42B3-A95C-F552591626EC}">
      <dsp:nvSpPr>
        <dsp:cNvPr id="0" name=""/>
        <dsp:cNvSpPr/>
      </dsp:nvSpPr>
      <dsp:spPr>
        <a:xfrm>
          <a:off x="0" y="2016945"/>
          <a:ext cx="691780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D4353-6193-4FCB-A01A-B1FBAE038EC0}">
      <dsp:nvSpPr>
        <dsp:cNvPr id="0" name=""/>
        <dsp:cNvSpPr/>
      </dsp:nvSpPr>
      <dsp:spPr>
        <a:xfrm>
          <a:off x="345890" y="1736505"/>
          <a:ext cx="5644567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034" tIns="0" rIns="18303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Publications Office of the European Union</a:t>
          </a:r>
        </a:p>
      </dsp:txBody>
      <dsp:txXfrm>
        <a:off x="373270" y="1763885"/>
        <a:ext cx="5589807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24186-54BD-439E-8A55-1F5B71E8FF87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2F83B-EF1E-4812-A420-4AC8C045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31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Introduction:</a:t>
            </a:r>
            <a:r>
              <a:rPr lang="fr-BE" baseline="0"/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fr-BE" baseline="0"/>
              <a:t>VB </a:t>
            </a:r>
            <a:r>
              <a:rPr lang="fr-BE" baseline="0" err="1"/>
              <a:t>is</a:t>
            </a:r>
            <a:r>
              <a:rPr lang="fr-BE" baseline="0"/>
              <a:t> an </a:t>
            </a:r>
            <a:r>
              <a:rPr lang="fr-BE" baseline="0" err="1"/>
              <a:t>onlne</a:t>
            </a:r>
            <a:r>
              <a:rPr lang="fr-BE" baseline="0"/>
              <a:t> collaborative </a:t>
            </a:r>
            <a:r>
              <a:rPr lang="fr-BE" baseline="0" err="1"/>
              <a:t>tool</a:t>
            </a:r>
            <a:r>
              <a:rPr lang="fr-BE" baseline="0"/>
              <a:t> for </a:t>
            </a:r>
            <a:r>
              <a:rPr lang="fr-BE" baseline="0" err="1"/>
              <a:t>editing</a:t>
            </a:r>
            <a:r>
              <a:rPr lang="fr-BE" baseline="0"/>
              <a:t> and </a:t>
            </a:r>
            <a:r>
              <a:rPr lang="fr-BE" baseline="0" err="1"/>
              <a:t>maintaining</a:t>
            </a:r>
            <a:r>
              <a:rPr lang="fr-BE" baseline="0"/>
              <a:t> </a:t>
            </a:r>
            <a:r>
              <a:rPr lang="fr-BE" baseline="0" err="1"/>
              <a:t>semantics</a:t>
            </a:r>
            <a:r>
              <a:rPr lang="fr-BE" baseline="0"/>
              <a:t> </a:t>
            </a:r>
            <a:r>
              <a:rPr lang="fr-BE" baseline="0" err="1"/>
              <a:t>assets</a:t>
            </a:r>
            <a:r>
              <a:rPr lang="fr-BE" baseline="0"/>
              <a:t> and </a:t>
            </a:r>
            <a:r>
              <a:rPr lang="fr-BE" baseline="0" err="1"/>
              <a:t>controlled</a:t>
            </a:r>
            <a:r>
              <a:rPr lang="fr-BE" baseline="0"/>
              <a:t> </a:t>
            </a:r>
            <a:r>
              <a:rPr lang="fr-BE" baseline="0" err="1"/>
              <a:t>vocabulary</a:t>
            </a:r>
            <a:endParaRPr lang="fr-BE" baseline="0"/>
          </a:p>
          <a:p>
            <a:pPr marL="228600" indent="-228600">
              <a:buFont typeface="+mj-lt"/>
              <a:buAutoNum type="arabicPeriod"/>
            </a:pPr>
            <a:r>
              <a:rPr lang="fr-BE" baseline="0"/>
              <a:t>It </a:t>
            </a:r>
            <a:r>
              <a:rPr lang="fr-BE" baseline="0" err="1"/>
              <a:t>is</a:t>
            </a:r>
            <a:r>
              <a:rPr lang="fr-BE" baseline="0"/>
              <a:t> </a:t>
            </a:r>
            <a:r>
              <a:rPr lang="fr-BE" baseline="0" err="1"/>
              <a:t>developped</a:t>
            </a:r>
            <a:r>
              <a:rPr lang="fr-BE" baseline="0"/>
              <a:t> by the </a:t>
            </a:r>
            <a:r>
              <a:rPr lang="fr-BE" baseline="0" err="1"/>
              <a:t>University</a:t>
            </a:r>
            <a:r>
              <a:rPr lang="fr-BE" baseline="0"/>
              <a:t> of Rome Tor </a:t>
            </a:r>
            <a:r>
              <a:rPr lang="fr-BE" baseline="0" err="1"/>
              <a:t>Vergate</a:t>
            </a:r>
            <a:r>
              <a:rPr lang="fr-BE" baseline="0"/>
              <a:t>, ISA², The Publications Office of the EU and </a:t>
            </a:r>
            <a:r>
              <a:rPr lang="fr-BE" baseline="0" err="1"/>
              <a:t>Infeurope</a:t>
            </a:r>
            <a:endParaRPr lang="fr-BE" baseline="0"/>
          </a:p>
          <a:p>
            <a:pPr marL="228600" indent="-228600">
              <a:buFont typeface="+mj-lt"/>
              <a:buAutoNum type="arabicPeriod"/>
            </a:pPr>
            <a:r>
              <a:rPr lang="fr-BE" baseline="0"/>
              <a:t>The Publications Office </a:t>
            </a:r>
            <a:r>
              <a:rPr lang="fr-BE" baseline="0" err="1"/>
              <a:t>provides</a:t>
            </a:r>
            <a:r>
              <a:rPr lang="fr-BE" baseline="0"/>
              <a:t> </a:t>
            </a:r>
            <a:r>
              <a:rPr lang="fr-BE" baseline="0" err="1"/>
              <a:t>corporate</a:t>
            </a:r>
            <a:r>
              <a:rPr lang="fr-BE" baseline="0"/>
              <a:t> </a:t>
            </a:r>
            <a:r>
              <a:rPr lang="fr-BE" baseline="0" err="1"/>
              <a:t>access</a:t>
            </a:r>
            <a:r>
              <a:rPr lang="fr-BE" baseline="0"/>
              <a:t> for EU institutions, EU </a:t>
            </a:r>
            <a:r>
              <a:rPr lang="fr-BE" baseline="0" err="1"/>
              <a:t>Member</a:t>
            </a:r>
            <a:r>
              <a:rPr lang="fr-BE" baseline="0"/>
              <a:t> States and International organisations 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EB767-81C4-2B41-AC6B-7B72DAF6DC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71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9875" indent="-269875">
              <a:lnSpc>
                <a:spcPct val="125000"/>
              </a:lnSpc>
              <a:spcBef>
                <a:spcPts val="450"/>
              </a:spcBef>
              <a:defRPr/>
            </a:lvl1pPr>
            <a:lvl2pPr marL="449263" indent="-179388">
              <a:lnSpc>
                <a:spcPct val="125000"/>
              </a:lnSpc>
              <a:spcBef>
                <a:spcPts val="225"/>
              </a:spcBef>
              <a:defRPr sz="1600"/>
            </a:lvl2pPr>
            <a:lvl3pPr marL="627063" indent="-177800">
              <a:lnSpc>
                <a:spcPct val="125000"/>
              </a:lnSpc>
              <a:spcBef>
                <a:spcPts val="300"/>
              </a:spcBef>
              <a:defRPr sz="1400"/>
            </a:lvl3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ED6D71-0BDC-4859-9E4A-C12666B1A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2020-09-16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1671B2-BF7C-4E80-B7B5-2856D1F460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E166E2-13C9-4CE9-9334-A601031A5B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F3327-716D-42E5-B02D-A2001937379F}" type="slidenum">
              <a:rPr lang="en-GB" altLang="en-US"/>
              <a:pPr/>
              <a:t>‹#›</a:t>
            </a:fld>
            <a:r>
              <a:rPr lang="en-GB" altLang="en-US">
                <a:solidFill>
                  <a:schemeClr val="accent2"/>
                </a:solidFill>
              </a:rPr>
              <a:t>/x</a:t>
            </a:r>
          </a:p>
        </p:txBody>
      </p:sp>
    </p:spTree>
    <p:extLst>
      <p:ext uri="{BB962C8B-B14F-4D97-AF65-F5344CB8AC3E}">
        <p14:creationId xmlns:p14="http://schemas.microsoft.com/office/powerpoint/2010/main" val="130227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418436"/>
            <a:ext cx="9416716" cy="4826000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867"/>
            </a:lvl2pPr>
            <a:lvl3pPr>
              <a:defRPr sz="1867"/>
            </a:lvl3pPr>
            <a:lvl4pPr>
              <a:defRPr sz="1867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09B2FBC-08A3-6446-A41B-385DD1F7E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9058" y="6498897"/>
            <a:ext cx="903343" cy="222579"/>
          </a:xfrm>
        </p:spPr>
        <p:txBody>
          <a:bodyPr rIns="0"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930D90-B5AE-694C-AF4D-B5392C99196C}" type="slidenum">
              <a:rPr lang="en-US" smtClean="0"/>
              <a:pPr/>
              <a:t>‹#›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E8BCEE-997A-0748-AE78-6E7481048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910" y="6456901"/>
            <a:ext cx="1321873" cy="273491"/>
          </a:xfrm>
          <a:prstGeom prst="rect">
            <a:avLst/>
          </a:prstGeom>
        </p:spPr>
      </p:pic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A04133F8-5724-F648-9587-29A2A7AC70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67069" y="6520998"/>
            <a:ext cx="3517900" cy="178377"/>
          </a:xfrm>
        </p:spPr>
        <p:txBody>
          <a:bodyPr lIns="0" tIns="0" rIns="0" bIns="0"/>
          <a:lstStyle>
            <a:lvl1pPr>
              <a:defRPr sz="1333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Click to edit Presentation Title</a:t>
            </a:r>
            <a:endParaRPr lang="en-LU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A48C9C-5C65-E84A-A708-17B1D8E1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586830"/>
            <a:ext cx="9416716" cy="555071"/>
          </a:xfrm>
        </p:spPr>
        <p:txBody>
          <a:bodyPr/>
          <a:lstStyle>
            <a:lvl1pPr>
              <a:defRPr>
                <a:solidFill>
                  <a:srgbClr val="F393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59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05/08/2026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05/08/2026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05/08/2026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  <p:sldLayoutId id="2147483667" r:id="rId11"/>
    <p:sldLayoutId id="21474836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/eu-vocabularies/dataset/-/resource?uri=http://publications.europa.eu/resource/dataset/de-bias-ontology" TargetMode="External"/><Relationship Id="rId2" Type="http://schemas.openxmlformats.org/officeDocument/2006/relationships/hyperlink" Target="https://op.europa.eu/web/eu-vocabularies/dataset/-/resource?uri=http://publications.europa.eu/resource/dataset/de-bias-vocabular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hyperlink" Target="https://www.europeana.eu/e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p.europa.eu/en/web/eu-vocabularies/ai-data" TargetMode="Externa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3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44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op.europa.eu/en/web/eu-vocabularies/conference-tutorials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55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hyperlink" Target="https://data.europa.eu/" TargetMode="Externa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69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D4A3FE-9FFB-E038-1411-B02C9E4AD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2099458"/>
            <a:ext cx="10854206" cy="1562986"/>
          </a:xfrm>
        </p:spPr>
        <p:txBody>
          <a:bodyPr>
            <a:normAutofit fontScale="90000"/>
          </a:bodyPr>
          <a:lstStyle/>
          <a:p>
            <a:r>
              <a:rPr lang="en-US" b="1"/>
              <a:t>Navigating Reference Data: </a:t>
            </a:r>
            <a:br>
              <a:rPr lang="en-US" b="1"/>
            </a:br>
            <a:r>
              <a:rPr lang="en-US" b="1"/>
              <a:t>Advanced Techniques for Editing, </a:t>
            </a:r>
            <a:r>
              <a:rPr lang="en-US" b="1" err="1"/>
              <a:t>Visualising</a:t>
            </a:r>
            <a:r>
              <a:rPr lang="en-US" b="1"/>
              <a:t> and Retrieving Reference Datasets</a:t>
            </a:r>
            <a:endParaRPr lang="en-IE" sz="3000">
              <a:latin typeface="Apto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EE2022-71B7-487B-39BC-7B2B94201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3977049"/>
            <a:ext cx="9144000" cy="2583712"/>
          </a:xfrm>
        </p:spPr>
        <p:txBody>
          <a:bodyPr>
            <a:normAutofit/>
          </a:bodyPr>
          <a:lstStyle/>
          <a:p>
            <a:r>
              <a:rPr lang="hu-HU" sz="2000"/>
              <a:t>Anikó Gerencsér</a:t>
            </a:r>
            <a:endParaRPr lang="en-GB" sz="2000">
              <a:cs typeface="Calibri"/>
            </a:endParaRPr>
          </a:p>
          <a:p>
            <a:r>
              <a:rPr lang="en-GB" sz="2000" b="0"/>
              <a:t>Publications Office of the European Union</a:t>
            </a:r>
          </a:p>
          <a:p>
            <a:r>
              <a:rPr lang="en-IE" b="0"/>
              <a:t>Team leader – A1 002. Reference Data</a:t>
            </a:r>
          </a:p>
          <a:p>
            <a:endParaRPr lang="en-IE" b="0"/>
          </a:p>
          <a:p>
            <a:r>
              <a:rPr lang="en-US" b="0"/>
              <a:t>Extended Semantic Web Conference</a:t>
            </a:r>
          </a:p>
          <a:p>
            <a:r>
              <a:rPr lang="en-US" b="0"/>
              <a:t>11 May 2026</a:t>
            </a:r>
            <a:endParaRPr lang="en-IE" b="0"/>
          </a:p>
        </p:txBody>
      </p:sp>
    </p:spTree>
    <p:extLst>
      <p:ext uri="{BB962C8B-B14F-4D97-AF65-F5344CB8AC3E}">
        <p14:creationId xmlns:p14="http://schemas.microsoft.com/office/powerpoint/2010/main" val="85545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1544" y="692697"/>
            <a:ext cx="7617500" cy="523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02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5662C-DA02-29DA-7BB9-91F1DA299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Collaborations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6F281B-6E8B-F1AD-DA6F-AE97866218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155508"/>
              </p:ext>
            </p:extLst>
          </p:nvPr>
        </p:nvGraphicFramePr>
        <p:xfrm>
          <a:off x="838200" y="1825625"/>
          <a:ext cx="1049813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8231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3EC70-2515-2E02-4AD3-85891D770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Ongoing collaborations with Data Spaces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0C0F6A1-BFB4-2EFB-F61A-EF252C37EAE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52633640"/>
              </p:ext>
            </p:extLst>
          </p:nvPr>
        </p:nvGraphicFramePr>
        <p:xfrm>
          <a:off x="838200" y="2404532"/>
          <a:ext cx="7476067" cy="3621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17F1-0FB0-7CA3-2AED-59044BD3ED25}"/>
              </a:ext>
            </a:extLst>
          </p:cNvPr>
          <p:cNvSpPr txBox="1">
            <a:spLocks/>
          </p:cNvSpPr>
          <p:nvPr/>
        </p:nvSpPr>
        <p:spPr>
          <a:xfrm>
            <a:off x="838200" y="1616416"/>
            <a:ext cx="6639559" cy="624845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85000" lnSpcReduction="10000"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>
                <a:ea typeface="Calibri"/>
                <a:cs typeface="Calibri"/>
              </a:rPr>
              <a:t>EU Vocabularies provides the essential semantic infrastructure necessary for data interoperability across Common European Dataspaces</a:t>
            </a: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5" name="Picture 4" descr="The Role of Semantic Technologies in Common European Data Spaces | Joinup">
            <a:extLst>
              <a:ext uri="{FF2B5EF4-FFF2-40B4-BE49-F238E27FC236}">
                <a16:creationId xmlns:a16="http://schemas.microsoft.com/office/drawing/2014/main" id="{78581DB1-A328-D0B2-FB6E-080FA7B928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9225" r="19025"/>
          <a:stretch>
            <a:fillRect/>
          </a:stretch>
        </p:blipFill>
        <p:spPr>
          <a:xfrm>
            <a:off x="8427915" y="60910"/>
            <a:ext cx="3764085" cy="3764085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07795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FF054-0DBA-CAE7-3433-B642C8586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Cultural Heritage Data Space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587CE-6D70-F04F-4FBB-CABC1DB1AE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6561667" cy="422079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DE-BIAS vocabulary on EU Vocabularies</a:t>
            </a:r>
            <a:endParaRPr lang="en-US" dirty="0">
              <a:ea typeface="+mn-lt"/>
              <a:cs typeface="+mn-lt"/>
            </a:endParaRPr>
          </a:p>
          <a:p>
            <a:pPr marL="179705" indent="-179705"/>
            <a:r>
              <a:rPr lang="en-US" dirty="0">
                <a:ea typeface="+mn-lt"/>
                <a:cs typeface="+mn-lt"/>
              </a:rPr>
              <a:t>The </a:t>
            </a:r>
            <a:r>
              <a:rPr lang="en-US" dirty="0">
                <a:ea typeface="+mn-lt"/>
                <a:cs typeface="+mn-lt"/>
                <a:hlinkClick r:id="rId2"/>
              </a:rPr>
              <a:t>DE-BIAS Vocabulary </a:t>
            </a:r>
            <a:r>
              <a:rPr lang="en-US" dirty="0">
                <a:ea typeface="+mn-lt"/>
                <a:cs typeface="+mn-lt"/>
              </a:rPr>
              <a:t>and its companion </a:t>
            </a:r>
            <a:r>
              <a:rPr lang="en-US" dirty="0">
                <a:ea typeface="+mn-lt"/>
                <a:cs typeface="+mn-lt"/>
                <a:hlinkClick r:id="rId3"/>
              </a:rPr>
              <a:t>Ontology</a:t>
            </a:r>
            <a:r>
              <a:rPr lang="en-US" dirty="0">
                <a:ea typeface="+mn-lt"/>
                <a:cs typeface="+mn-lt"/>
              </a:rPr>
              <a:t> are published as SKOS datasets on the platform, providing ~700 flagged terms (5 languages) with contextual notes and neutral alternatives. </a:t>
            </a:r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Integrated bias check</a:t>
            </a:r>
            <a:r>
              <a:rPr lang="en-US" dirty="0">
                <a:ea typeface="+mn-lt"/>
                <a:cs typeface="+mn-lt"/>
              </a:rPr>
              <a:t> </a:t>
            </a:r>
          </a:p>
          <a:p>
            <a:pPr marL="179705" indent="-179705"/>
            <a:r>
              <a:rPr lang="en-US" dirty="0">
                <a:ea typeface="+mn-lt"/>
                <a:cs typeface="+mn-lt"/>
              </a:rPr>
              <a:t>During enrichment, the </a:t>
            </a:r>
            <a:r>
              <a:rPr lang="en-US" b="1" dirty="0">
                <a:ea typeface="+mn-lt"/>
                <a:cs typeface="+mn-lt"/>
              </a:rPr>
              <a:t>DE-BIAS tool </a:t>
            </a:r>
            <a:r>
              <a:rPr lang="en-US" dirty="0">
                <a:ea typeface="+mn-lt"/>
                <a:cs typeface="+mn-lt"/>
              </a:rPr>
              <a:t>calls those SKOS URIs to detect harmful/derogative descriptors, display explanations to curators, and suggest inclusive replacements—so collections become both interoperable </a:t>
            </a:r>
            <a:r>
              <a:rPr lang="en-US" b="1" dirty="0">
                <a:ea typeface="+mn-lt"/>
                <a:cs typeface="+mn-lt"/>
              </a:rPr>
              <a:t>and</a:t>
            </a:r>
            <a:r>
              <a:rPr lang="en-US" dirty="0">
                <a:ea typeface="+mn-lt"/>
                <a:cs typeface="+mn-lt"/>
              </a:rPr>
              <a:t> ethically described before they go live on the </a:t>
            </a:r>
            <a:r>
              <a:rPr lang="en-US" dirty="0" err="1">
                <a:ea typeface="+mn-lt"/>
                <a:cs typeface="+mn-lt"/>
                <a:hlinkClick r:id="rId4"/>
              </a:rPr>
              <a:t>Europeana</a:t>
            </a:r>
            <a:r>
              <a:rPr lang="en-US" dirty="0">
                <a:ea typeface="+mn-lt"/>
                <a:cs typeface="+mn-lt"/>
              </a:rPr>
              <a:t> website.</a:t>
            </a:r>
            <a:endParaRPr lang="en-US" dirty="0">
              <a:ea typeface="Calibri"/>
              <a:cs typeface="Calibri"/>
            </a:endParaRPr>
          </a:p>
          <a:p>
            <a:endParaRPr lang="en-IE" dirty="0"/>
          </a:p>
        </p:txBody>
      </p:sp>
      <p:pic>
        <p:nvPicPr>
          <p:cNvPr id="4" name="Picture 3" descr="La diversidad cultural europea, a un solo 'click' gracias a Europeana ...">
            <a:extLst>
              <a:ext uri="{FF2B5EF4-FFF2-40B4-BE49-F238E27FC236}">
                <a16:creationId xmlns:a16="http://schemas.microsoft.com/office/drawing/2014/main" id="{BC29F5B8-D2B0-D019-9CF7-4B7BBB780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9924" y="1498546"/>
            <a:ext cx="3156292" cy="386090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9678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AD61-3470-882A-A6BC-CDC76B2CB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Data for AI: Corpus for automatic semantic tagging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2F615-F563-6D58-5242-EE2E351CC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semantic tagging systems to perform reliably across multilingual, domain-specific European Dataspaces, they must be </a:t>
            </a:r>
            <a:r>
              <a:rPr lang="en-US" b="1" dirty="0"/>
              <a:t>trained, validated, and benchmarked</a:t>
            </a:r>
            <a:r>
              <a:rPr lang="en-US" dirty="0"/>
              <a:t> on </a:t>
            </a:r>
            <a:r>
              <a:rPr lang="en-US" b="1" dirty="0"/>
              <a:t>high-quality, representative datasets</a:t>
            </a:r>
            <a:endParaRPr lang="en-US" dirty="0"/>
          </a:p>
          <a:p>
            <a:pPr marL="179705"/>
            <a:r>
              <a:rPr lang="en-US" dirty="0"/>
              <a:t>Selection of representative and diverse raw data</a:t>
            </a:r>
          </a:p>
          <a:p>
            <a:pPr marL="539410" lvl="2"/>
            <a:r>
              <a:rPr lang="en-US" sz="2000" dirty="0"/>
              <a:t>Collect datasets covering all relevant domains, languages, formats, and types of information</a:t>
            </a:r>
          </a:p>
          <a:p>
            <a:pPr marL="179705"/>
            <a:r>
              <a:rPr lang="en-US" dirty="0"/>
              <a:t>Manual expert annotation (Human-in-the-Loop)</a:t>
            </a:r>
          </a:p>
          <a:p>
            <a:pPr marL="539410" lvl="2"/>
            <a:r>
              <a:rPr lang="en-US" sz="2000" dirty="0"/>
              <a:t>Domain experts manually annotate data using </a:t>
            </a:r>
            <a:r>
              <a:rPr lang="en-US" sz="2000" b="1" dirty="0" err="1"/>
              <a:t>EuroVoc</a:t>
            </a:r>
            <a:endParaRPr lang="en-US" sz="2000" dirty="0"/>
          </a:p>
          <a:p>
            <a:pPr marL="179705"/>
            <a:r>
              <a:rPr lang="en-US" dirty="0"/>
              <a:t>Benchmarking and evaluation</a:t>
            </a:r>
          </a:p>
          <a:p>
            <a:pPr marL="539410" lvl="2"/>
            <a:r>
              <a:rPr lang="en-US" sz="2000" dirty="0"/>
              <a:t>Auto-tagging tools are tested against the golden dataset</a:t>
            </a:r>
          </a:p>
          <a:p>
            <a:r>
              <a:rPr lang="en-IE" dirty="0">
                <a:hlinkClick r:id="rId2"/>
              </a:rPr>
              <a:t>https://op.europa.eu/en/web/eu-vocabularies/ai-data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3584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891401DC-7AF6-42FA-BE31-CF773B6C8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80"/>
            <a:ext cx="12188952" cy="6858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reen shot of a cellphone&#10;&#10;Description automatically generated">
            <a:extLst>
              <a:ext uri="{FF2B5EF4-FFF2-40B4-BE49-F238E27FC236}">
                <a16:creationId xmlns:a16="http://schemas.microsoft.com/office/drawing/2014/main" id="{ABCFC044-576C-C52D-EC33-E611E17D7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32" y="2604953"/>
            <a:ext cx="1464050" cy="15889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DC8BE3-ADB7-2D67-724F-6B7D50C77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799" y="346167"/>
            <a:ext cx="2793850" cy="1547944"/>
          </a:xfrm>
          <a:prstGeom prst="rect">
            <a:avLst/>
          </a:prstGeom>
        </p:spPr>
      </p:pic>
      <p:pic>
        <p:nvPicPr>
          <p:cNvPr id="7" name="Picture 6" descr="A logo with text on it&#10;&#10;Description automatically generated">
            <a:extLst>
              <a:ext uri="{FF2B5EF4-FFF2-40B4-BE49-F238E27FC236}">
                <a16:creationId xmlns:a16="http://schemas.microsoft.com/office/drawing/2014/main" id="{81FC566F-0775-8438-57DF-66A8B0EFF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58" y="307688"/>
            <a:ext cx="1507681" cy="1588934"/>
          </a:xfrm>
          <a:prstGeom prst="rect">
            <a:avLst/>
          </a:prstGeom>
        </p:spPr>
      </p:pic>
      <p:pic>
        <p:nvPicPr>
          <p:cNvPr id="13" name="Picture 12" descr="A blue and white logo&#10;&#10;Description automatically generated">
            <a:extLst>
              <a:ext uri="{FF2B5EF4-FFF2-40B4-BE49-F238E27FC236}">
                <a16:creationId xmlns:a16="http://schemas.microsoft.com/office/drawing/2014/main" id="{1FE311D9-D4D9-BBC8-5905-89D3F7EF9E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372" y="358649"/>
            <a:ext cx="2268070" cy="1582664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7203F0-D9CB-4774-B9D4-B3AB625DF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495" y="2300641"/>
            <a:ext cx="8124506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620F32-FDA1-6540-32C1-BEC71B531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973" y="2892583"/>
            <a:ext cx="6868620" cy="1016898"/>
          </a:xfrm>
        </p:spPr>
        <p:txBody>
          <a:bodyPr>
            <a:normAutofit/>
          </a:bodyPr>
          <a:lstStyle/>
          <a:p>
            <a:r>
              <a:rPr lang="en-IE" sz="4000">
                <a:solidFill>
                  <a:srgbClr val="FFFFFF"/>
                </a:solidFill>
              </a:rPr>
              <a:t>A variety of tools for: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88CB8AF-5631-45C6-BFEC-971C4D6E5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1218895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2EA1AF-73AB-4FCB-B4EE-0E42E725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5A18FBF-6157-4210-BEF2-9A6C31FA8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3C9CCA8-3CEC-4CD0-A624-A701C6125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5FA6E-F655-EC30-5071-C36E84D1D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180" y="4101152"/>
            <a:ext cx="6868620" cy="2075810"/>
          </a:xfrm>
        </p:spPr>
        <p:txBody>
          <a:bodyPr vert="horz" lIns="0" tIns="45720" rIns="91440" bIns="45720" rtlCol="0" anchor="t">
            <a:noAutofit/>
          </a:bodyPr>
          <a:lstStyle/>
          <a:p>
            <a:pPr>
              <a:lnSpc>
                <a:spcPct val="115000"/>
              </a:lnSpc>
            </a:pPr>
            <a:r>
              <a:rPr lang="en-IE">
                <a:solidFill>
                  <a:srgbClr val="FFFFFF"/>
                </a:solidFill>
              </a:rPr>
              <a:t>Browsing</a:t>
            </a:r>
            <a:endParaRPr lang="en-IE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en-IE">
                <a:solidFill>
                  <a:srgbClr val="FFFFFF"/>
                </a:solidFill>
              </a:rPr>
              <a:t>Accessing</a:t>
            </a:r>
            <a:endParaRPr lang="en-IE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en-IE">
                <a:solidFill>
                  <a:srgbClr val="FFFFFF"/>
                </a:solidFill>
              </a:rPr>
              <a:t>Editing</a:t>
            </a:r>
            <a:endParaRPr lang="en-IE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en-IE">
                <a:solidFill>
                  <a:srgbClr val="FFFFFF"/>
                </a:solidFill>
              </a:rPr>
              <a:t>Querying</a:t>
            </a:r>
            <a:endParaRPr lang="en-IE">
              <a:solidFill>
                <a:srgbClr val="FFFFF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endParaRPr lang="en-IE">
              <a:solidFill>
                <a:srgbClr val="FFFFFF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buNone/>
            </a:pPr>
            <a:endParaRPr lang="en-IE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5" name="Picture 4" descr="A logo with colorful circles and white text&#10;&#10;AI-generated content may be incorrect.">
            <a:extLst>
              <a:ext uri="{FF2B5EF4-FFF2-40B4-BE49-F238E27FC236}">
                <a16:creationId xmlns:a16="http://schemas.microsoft.com/office/drawing/2014/main" id="{E92C73A5-7D4E-D365-C1C4-52F742472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432" y="4773281"/>
            <a:ext cx="1827732" cy="188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9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CDA1F3-126E-B3DC-78B5-3BF224EA23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err="1"/>
              <a:t>vocbench</a:t>
            </a:r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9897A5B-0A41-BAF4-B694-B586A0FCF9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4603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26CD78-2532-E447-B2E1-50263A9C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What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VocBench</a:t>
            </a:r>
            <a:r>
              <a:rPr lang="fr-BE" dirty="0"/>
              <a:t>?</a:t>
            </a:r>
            <a:endParaRPr lang="en-L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4A898C-8C04-2048-84FF-D69780B7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0D90-B5AE-694C-AF4D-B5392C99196C}" type="slidenum">
              <a:rPr lang="en-US" smtClean="0"/>
              <a:pPr/>
              <a:t>17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365" y="1722617"/>
            <a:ext cx="9389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 open source, collaborative vocabulary management tool based on semantic technologies </a:t>
            </a:r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3840034348"/>
              </p:ext>
            </p:extLst>
          </p:nvPr>
        </p:nvGraphicFramePr>
        <p:xfrm>
          <a:off x="3174464" y="2904067"/>
          <a:ext cx="6917803" cy="2508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9" name="Content Placeholder 158" descr="A close-up of a blue letter&#10;&#10;AI-generated content may be incorrect.">
            <a:extLst>
              <a:ext uri="{FF2B5EF4-FFF2-40B4-BE49-F238E27FC236}">
                <a16:creationId xmlns:a16="http://schemas.microsoft.com/office/drawing/2014/main" id="{677BB845-6CBB-78A8-199D-2F725E6E0AD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8"/>
          <a:stretch>
            <a:fillRect/>
          </a:stretch>
        </p:blipFill>
        <p:spPr>
          <a:xfrm>
            <a:off x="1048475" y="2904067"/>
            <a:ext cx="1755915" cy="56252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310630-C72F-C63F-8AC2-85EAB70A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75" y="3511379"/>
            <a:ext cx="1607608" cy="132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ACC906-C1C7-B6D4-4F08-0343FFAD94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365" y="4882531"/>
            <a:ext cx="2472098" cy="7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2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6D9B5-AEAA-4C7F-4DE3-EBEDF613F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What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VocBench</a:t>
            </a:r>
            <a:r>
              <a:rPr lang="fr-BE" dirty="0"/>
              <a:t>?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80D00-3E05-1EE4-3BEA-C8821B54F9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6B8DE96-1376-D239-D380-CFCCDAD21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062728"/>
              </p:ext>
            </p:extLst>
          </p:nvPr>
        </p:nvGraphicFramePr>
        <p:xfrm>
          <a:off x="1888000" y="657645"/>
          <a:ext cx="8416000" cy="5357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 5">
            <a:extLst>
              <a:ext uri="{FF2B5EF4-FFF2-40B4-BE49-F238E27FC236}">
                <a16:creationId xmlns:a16="http://schemas.microsoft.com/office/drawing/2014/main" id="{7BF37E4C-0CFE-1800-A924-C498EE30D0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2150" y="2846534"/>
            <a:ext cx="2001432" cy="13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1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CE08-1E3C-7285-30E8-D583120D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err="1"/>
              <a:t>VocBench</a:t>
            </a:r>
            <a:r>
              <a:rPr lang="en-IE"/>
              <a:t>: editing tool</a:t>
            </a:r>
          </a:p>
        </p:txBody>
      </p:sp>
      <p:graphicFrame>
        <p:nvGraphicFramePr>
          <p:cNvPr id="1036" name="Content Placeholder 4">
            <a:extLst>
              <a:ext uri="{FF2B5EF4-FFF2-40B4-BE49-F238E27FC236}">
                <a16:creationId xmlns:a16="http://schemas.microsoft.com/office/drawing/2014/main" id="{196DFBFC-DB35-1E53-7220-76FABABDEBE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9673365"/>
              </p:ext>
            </p:extLst>
          </p:nvPr>
        </p:nvGraphicFramePr>
        <p:xfrm>
          <a:off x="838200" y="1804988"/>
          <a:ext cx="6192520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32" name="Picture 8" descr="A logo with text on it&#10;&#10;Description automatically generated">
            <a:extLst>
              <a:ext uri="{FF2B5EF4-FFF2-40B4-BE49-F238E27FC236}">
                <a16:creationId xmlns:a16="http://schemas.microsoft.com/office/drawing/2014/main" id="{24500766-75BC-DA83-38E6-2CE492742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2291566"/>
            <a:ext cx="2575270" cy="271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C609D79-8EE0-FB4C-E53F-B24216D0A148}"/>
              </a:ext>
            </a:extLst>
          </p:cNvPr>
          <p:cNvSpPr txBox="1">
            <a:spLocks/>
          </p:cNvSpPr>
          <p:nvPr/>
        </p:nvSpPr>
        <p:spPr>
          <a:xfrm>
            <a:off x="841248" y="256032"/>
            <a:ext cx="10506456" cy="10149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684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B6B09-FE6D-E2F2-1862-624C85CAA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Schedule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3089A9-1931-8923-8942-5003123D616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21117367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Coffee with solid fill">
            <a:extLst>
              <a:ext uri="{FF2B5EF4-FFF2-40B4-BE49-F238E27FC236}">
                <a16:creationId xmlns:a16="http://schemas.microsoft.com/office/drawing/2014/main" id="{DB6BF373-9EB8-6348-F9CA-5B17DB08F0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2000" y="3132666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AF323-8AE8-1B93-DC4D-F2CE8402D33C}"/>
              </a:ext>
            </a:extLst>
          </p:cNvPr>
          <p:cNvSpPr txBox="1"/>
          <p:nvPr/>
        </p:nvSpPr>
        <p:spPr>
          <a:xfrm>
            <a:off x="2032000" y="5811520"/>
            <a:ext cx="922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hlinkClick r:id="rId9"/>
              </a:rPr>
              <a:t>https://op.europa.eu/en/web/eu-vocabularies/conference-tutorials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1286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71B22C-19ED-64D4-A3A9-E32B78F842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err="1"/>
              <a:t>showvoc</a:t>
            </a:r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7C651C0-F63B-F354-595B-E6DC532D0C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1723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C758D7-1EA6-861B-0047-56D3E4B9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err="1"/>
              <a:t>ShowVoc</a:t>
            </a:r>
            <a:r>
              <a:rPr lang="en-IE"/>
              <a:t>: visualisation tool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348CB4F-1C4C-2612-25AA-EAC2DA6F50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9959DB42-1141-3D66-76B3-853DF8DFDE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923629"/>
              </p:ext>
            </p:extLst>
          </p:nvPr>
        </p:nvGraphicFramePr>
        <p:xfrm>
          <a:off x="938213" y="2159000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2" descr="A logo of a company&#10;&#10;AI-generated content may be incorrect.">
            <a:extLst>
              <a:ext uri="{FF2B5EF4-FFF2-40B4-BE49-F238E27FC236}">
                <a16:creationId xmlns:a16="http://schemas.microsoft.com/office/drawing/2014/main" id="{00686D7A-314B-79C7-D16E-6EE78350E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6835" y="1917065"/>
            <a:ext cx="3299416" cy="35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7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B16AB-2981-A9DB-9EB1-B7E638045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Semantic Alignment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D4C7D-D7A5-08DA-A4B2-243E2B58E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4912018" cy="4351338"/>
          </a:xfrm>
        </p:spPr>
        <p:txBody>
          <a:bodyPr>
            <a:normAutofit/>
          </a:bodyPr>
          <a:lstStyle/>
          <a:p>
            <a:pPr indent="-228600"/>
            <a:r>
              <a:rPr lang="en-US" dirty="0"/>
              <a:t>Over 20 alignment files available on EU Vocabularies to support linked data and semantic interoperability</a:t>
            </a:r>
          </a:p>
          <a:p>
            <a:pPr indent="-228600"/>
            <a:r>
              <a:rPr lang="en-US" dirty="0"/>
              <a:t>Tools that support the creation, </a:t>
            </a:r>
            <a:r>
              <a:rPr lang="en-US" dirty="0" err="1"/>
              <a:t>visualisation</a:t>
            </a:r>
            <a:r>
              <a:rPr lang="en-US" dirty="0"/>
              <a:t> and publication of alignments: </a:t>
            </a:r>
            <a:r>
              <a:rPr lang="en-US" dirty="0" err="1"/>
              <a:t>VocBench</a:t>
            </a:r>
            <a:r>
              <a:rPr lang="en-US" dirty="0"/>
              <a:t>, </a:t>
            </a:r>
            <a:r>
              <a:rPr lang="en-US" dirty="0" err="1"/>
              <a:t>ShowVoc</a:t>
            </a:r>
            <a:r>
              <a:rPr lang="en-US" dirty="0"/>
              <a:t>, SELEN, Cellar and EU Vocabularies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7FC1A-F40A-8C72-8769-D558DF4A0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220" y="375920"/>
            <a:ext cx="6441781" cy="533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05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8DF5CC-082D-A064-1722-BC07DAC252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err="1"/>
              <a:t>selen</a:t>
            </a:r>
            <a:endParaRPr lang="en-IE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CE4522B-AB7F-D33B-52F9-8927A99FBA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7765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ECE250-5454-060F-B128-0EE8A638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SELEN: tagging orchestrator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A693EE49-DDF7-4661-DCA3-C33AF827C9F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9087148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15" descr="A logo with colorful circles and white text&#10;&#10;AI-generated content may be incorrect.">
            <a:extLst>
              <a:ext uri="{FF2B5EF4-FFF2-40B4-BE49-F238E27FC236}">
                <a16:creationId xmlns:a16="http://schemas.microsoft.com/office/drawing/2014/main" id="{26B02160-2635-59CB-3FC9-C615F82D31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3858" y="1453146"/>
            <a:ext cx="3896838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21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380F0-25BF-1E7F-8DE9-6B67E2A33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61B6B-E8F5-B448-5D98-A36616E087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9D05F49-EB91-161D-CFF1-D0FBFF3A19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DC0AB0C-5468-DABE-63BB-36FAA19A3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1403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211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BB6966-D817-0306-0CB5-1B14015E84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Publication platforms:</a:t>
            </a:r>
            <a:br>
              <a:rPr lang="en-IE"/>
            </a:br>
            <a:r>
              <a:rPr lang="en-IE"/>
              <a:t>Cellar and EU Vocabularies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2C92464-74ED-FCB5-A1DC-097A8EF19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6046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E2D5A-99A1-863B-EB94-36E397D41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4"/>
            <a:ext cx="10498014" cy="797450"/>
          </a:xfrm>
        </p:spPr>
        <p:txBody>
          <a:bodyPr/>
          <a:lstStyle/>
          <a:p>
            <a:r>
              <a:rPr lang="en-IE"/>
              <a:t>Publication platforms: Cellar and EU Vocabularies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D70C6D-B7F4-2FE1-C28F-8508E629852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76059888"/>
              </p:ext>
            </p:extLst>
          </p:nvPr>
        </p:nvGraphicFramePr>
        <p:xfrm>
          <a:off x="2218664" y="1136410"/>
          <a:ext cx="7212013" cy="4585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B3C54BE-DE33-7CBF-F5EF-0E25163AF573}"/>
              </a:ext>
            </a:extLst>
          </p:cNvPr>
          <p:cNvSpPr txBox="1"/>
          <p:nvPr/>
        </p:nvSpPr>
        <p:spPr>
          <a:xfrm>
            <a:off x="838202" y="5728771"/>
            <a:ext cx="1050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/>
              <a:t>Additionally: </a:t>
            </a:r>
            <a:r>
              <a:rPr lang="en-IE">
                <a:hlinkClick r:id="rId7"/>
              </a:rPr>
              <a:t>https://data.europa.eu/</a:t>
            </a:r>
            <a:r>
              <a:rPr lang="en-IE"/>
              <a:t> - </a:t>
            </a:r>
            <a:r>
              <a:rPr lang="en-US"/>
              <a:t>the central point of access to European open data from international, European Union, national, regional, local and geodata portals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295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F6D1-571B-21A4-088D-A9ED61B1D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Pilot project on Incremental Publications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3D799-4F85-3FBE-07F2-E7E14C5BB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Moving from static publication to </a:t>
            </a:r>
            <a:r>
              <a:rPr lang="en-US" b="1" dirty="0">
                <a:ea typeface="+mn-lt"/>
                <a:cs typeface="+mn-lt"/>
              </a:rPr>
              <a:t>event-driven updates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 dirty="0">
                <a:ea typeface="+mn-lt"/>
                <a:cs typeface="+mn-lt"/>
              </a:rPr>
              <a:t>Continuous </a:t>
            </a:r>
            <a:r>
              <a:rPr lang="en-US" dirty="0" err="1">
                <a:ea typeface="+mn-lt"/>
                <a:cs typeface="+mn-lt"/>
              </a:rPr>
              <a:t>synchronisation</a:t>
            </a:r>
            <a:r>
              <a:rPr lang="en-US" dirty="0">
                <a:ea typeface="+mn-lt"/>
                <a:cs typeface="+mn-lt"/>
              </a:rPr>
              <a:t> of vocabularies </a:t>
            </a:r>
            <a:endParaRPr lang="en-US" dirty="0"/>
          </a:p>
          <a:p>
            <a:r>
              <a:rPr lang="en-US" b="1" dirty="0">
                <a:ea typeface="+mn-lt"/>
                <a:cs typeface="+mn-lt"/>
              </a:rPr>
              <a:t>Key concepts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Incremental updates 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Versioning and change tracking 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Real-time consumption by systems</a:t>
            </a: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A circular sign with colorful text&#10;&#10;AI-generated content may be incorrect.">
            <a:extLst>
              <a:ext uri="{FF2B5EF4-FFF2-40B4-BE49-F238E27FC236}">
                <a16:creationId xmlns:a16="http://schemas.microsoft.com/office/drawing/2014/main" id="{0F63A504-D4FD-5D9B-4D9E-FC51AC2B9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235" y="1563013"/>
            <a:ext cx="3228844" cy="37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85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1553E3-3B05-CFE2-EB19-BB0B3819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latin typeface="+mj-lt"/>
              </a:rPr>
              <a:t>Contact us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281AF3D5-575B-592E-82BD-4A7CBA8E97C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00351686"/>
              </p:ext>
            </p:extLst>
          </p:nvPr>
        </p:nvGraphicFramePr>
        <p:xfrm>
          <a:off x="195012" y="1781854"/>
          <a:ext cx="5557342" cy="472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Colorful envelopes">
            <a:extLst>
              <a:ext uri="{FF2B5EF4-FFF2-40B4-BE49-F238E27FC236}">
                <a16:creationId xmlns:a16="http://schemas.microsoft.com/office/drawing/2014/main" id="{03E87783-4549-82D0-FE96-4CD8D6A6C4D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134" r="19465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6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DE755-3379-17D4-0B56-FDC7A437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780" y="305144"/>
            <a:ext cx="10498014" cy="1013237"/>
          </a:xfrm>
        </p:spPr>
        <p:txBody>
          <a:bodyPr/>
          <a:lstStyle/>
          <a:p>
            <a:r>
              <a:rPr lang="en-GB" dirty="0"/>
              <a:t>Publications Office of the European Union</a:t>
            </a:r>
            <a:br>
              <a:rPr lang="en-GB" dirty="0"/>
            </a:br>
            <a:r>
              <a:rPr lang="en-GB" i="1" dirty="0">
                <a:solidFill>
                  <a:schemeClr val="accent4">
                    <a:lumMod val="75000"/>
                  </a:schemeClr>
                </a:solidFill>
              </a:rPr>
              <a:t>Law, data, publications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F8D62-B44C-E8AA-0F0F-80E4583392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780" y="1519605"/>
            <a:ext cx="5854348" cy="45594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Support EU policies and provide publishing services to the EU institutions, bodies and agencies</a:t>
            </a:r>
          </a:p>
          <a:p>
            <a:pPr marL="0" indent="0">
              <a:buNone/>
            </a:pPr>
            <a:r>
              <a:rPr lang="en-US" dirty="0"/>
              <a:t>Central point of access to EU law, publications, open data, research results, procurement notices, and other official information</a:t>
            </a:r>
          </a:p>
          <a:p>
            <a:pPr marL="0" indent="0">
              <a:buNone/>
            </a:pPr>
            <a:r>
              <a:rPr lang="en-US" dirty="0"/>
              <a:t>Provides findable, accessible, interoperable and reusable (FAIR) data</a:t>
            </a:r>
          </a:p>
          <a:p>
            <a:pPr marL="0" indent="0">
              <a:buNone/>
            </a:pPr>
            <a:r>
              <a:rPr lang="en-US" dirty="0"/>
              <a:t>Supports transparency, economic activity, the development of modern technologies</a:t>
            </a:r>
          </a:p>
          <a:p>
            <a:pPr marL="0" indent="0">
              <a:buNone/>
            </a:pPr>
            <a:r>
              <a:rPr lang="en-US" dirty="0"/>
              <a:t>Significant role in several of the EU’s political priorities: democracy, the economy, and digital transformation</a:t>
            </a:r>
          </a:p>
          <a:p>
            <a:pPr marL="0" indent="0">
              <a:buNone/>
            </a:pPr>
            <a:r>
              <a:rPr lang="en-US" altLang="en-US" i="1" dirty="0">
                <a:solidFill>
                  <a:schemeClr val="accent4">
                    <a:lumMod val="75000"/>
                  </a:schemeClr>
                </a:solidFill>
              </a:rPr>
              <a:t>Reference data team: </a:t>
            </a:r>
          </a:p>
          <a:p>
            <a:pPr marL="0" indent="0">
              <a:buNone/>
            </a:pPr>
            <a:r>
              <a:rPr lang="en-US" altLang="en-US" i="1" dirty="0" err="1"/>
              <a:t>Standardisation</a:t>
            </a:r>
            <a:r>
              <a:rPr lang="en-US" altLang="en-US" i="1" dirty="0"/>
              <a:t> of reference data, schemas, ontologies and linguistic resources across EU institutions</a:t>
            </a:r>
            <a:endParaRPr lang="en-US" i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65D7685-974B-210A-7C41-D678453F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0" y="1206600"/>
            <a:ext cx="5139525" cy="504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69A5503-66C9-BEE3-F010-F9A2BCB20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555" y="7785"/>
            <a:ext cx="1549330" cy="131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2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093408-5227-BE72-AADC-E74A66B187B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23784148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27291D0-DD20-71BD-7CDF-8F01AC6B3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706" y="1158949"/>
            <a:ext cx="3209796" cy="1488559"/>
          </a:xfrm>
        </p:spPr>
        <p:txBody>
          <a:bodyPr>
            <a:normAutofit/>
          </a:bodyPr>
          <a:lstStyle/>
          <a:p>
            <a:pPr algn="ctr"/>
            <a:r>
              <a:rPr lang="en-IE">
                <a:solidFill>
                  <a:schemeClr val="accent2">
                    <a:lumMod val="40000"/>
                    <a:lumOff val="60000"/>
                  </a:schemeClr>
                </a:solidFill>
              </a:rPr>
              <a:t>Publications Office of the European Union</a:t>
            </a:r>
            <a:br>
              <a:rPr lang="en-IE"/>
            </a:br>
            <a:r>
              <a:rPr lang="en-IE">
                <a:solidFill>
                  <a:schemeClr val="bg1"/>
                </a:solidFill>
              </a:rPr>
              <a:t>EU Vocabularies</a:t>
            </a:r>
          </a:p>
        </p:txBody>
      </p:sp>
      <p:pic>
        <p:nvPicPr>
          <p:cNvPr id="7" name="Picture 6" descr="A screenshot of a web page&#10;&#10;AI-generated content may be incorrect.">
            <a:extLst>
              <a:ext uri="{FF2B5EF4-FFF2-40B4-BE49-F238E27FC236}">
                <a16:creationId xmlns:a16="http://schemas.microsoft.com/office/drawing/2014/main" id="{D5D0014A-EDDC-052C-F675-2C67CC4EB6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277" y="2934468"/>
            <a:ext cx="4172946" cy="342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95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DB9C4-6F31-5C26-5983-41CB925B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What we do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61AF36-0414-4EC6-E53C-A6F5971B31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9504124"/>
              </p:ext>
            </p:extLst>
          </p:nvPr>
        </p:nvGraphicFramePr>
        <p:xfrm>
          <a:off x="585153" y="1860711"/>
          <a:ext cx="11441112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E5E9B40-903A-7DE3-6CAE-346F88D87AD1}"/>
              </a:ext>
            </a:extLst>
          </p:cNvPr>
          <p:cNvSpPr txBox="1"/>
          <p:nvPr/>
        </p:nvSpPr>
        <p:spPr>
          <a:xfrm>
            <a:off x="7315835" y="3861435"/>
            <a:ext cx="4287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Creation and update of reference data</a:t>
            </a:r>
          </a:p>
          <a:p>
            <a:pPr marL="285750" lvl="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Semantic modelling</a:t>
            </a:r>
          </a:p>
          <a:p>
            <a:pPr marL="285750" lvl="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Data conversion and validation</a:t>
            </a:r>
          </a:p>
          <a:p>
            <a:pPr marL="285750" lvl="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Publication across various platforms</a:t>
            </a:r>
          </a:p>
          <a:p>
            <a:pPr marL="285750" lvl="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Training and support</a:t>
            </a:r>
            <a:endParaRPr lang="en-I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9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CE73-6DAF-ADE1-613E-D42153B8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4"/>
            <a:ext cx="10498014" cy="839980"/>
          </a:xfrm>
        </p:spPr>
        <p:txBody>
          <a:bodyPr/>
          <a:lstStyle/>
          <a:p>
            <a:r>
              <a:rPr lang="en-IE"/>
              <a:t>Semantic assets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DA9081-033D-6099-4B0F-A2080DB37CC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32615592"/>
              </p:ext>
            </p:extLst>
          </p:nvPr>
        </p:nvGraphicFramePr>
        <p:xfrm>
          <a:off x="838200" y="1158949"/>
          <a:ext cx="10498138" cy="4867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143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7C9A-1BF2-B8A6-C852-D27514BC8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96" y="907492"/>
            <a:ext cx="11439939" cy="429812"/>
          </a:xfrm>
        </p:spPr>
        <p:txBody>
          <a:bodyPr>
            <a:normAutofit/>
          </a:bodyPr>
          <a:lstStyle/>
          <a:p>
            <a:r>
              <a:rPr lang="en-IE"/>
              <a:t>Reference data maintenance workflow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8EEA6F-CB0A-B679-A0D1-E9AFA2A8F3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212709"/>
              </p:ext>
            </p:extLst>
          </p:nvPr>
        </p:nvGraphicFramePr>
        <p:xfrm>
          <a:off x="110717" y="1717040"/>
          <a:ext cx="11441112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CBE1B4F-806A-6394-8A41-DA130249B7B3}"/>
              </a:ext>
            </a:extLst>
          </p:cNvPr>
          <p:cNvSpPr txBox="1"/>
          <p:nvPr/>
        </p:nvSpPr>
        <p:spPr>
          <a:xfrm>
            <a:off x="2113280" y="5540913"/>
            <a:ext cx="7965440" cy="738664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en-IE" sz="240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Training and support for reference data-related questions</a:t>
            </a:r>
            <a:endParaRPr lang="en-US" sz="240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Calibri"/>
              <a:cs typeface="Calibri"/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3000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2997-D7A1-EF8A-4BA7-FC35FE81B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Semantic modelling services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5F943E-CA28-24D2-C404-268171346A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516977"/>
              </p:ext>
            </p:extLst>
          </p:nvPr>
        </p:nvGraphicFramePr>
        <p:xfrm>
          <a:off x="481013" y="1892300"/>
          <a:ext cx="11441112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5479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27068-1211-5CE8-FF33-05A6881CC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SKOS and modelling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477D5-9FBD-42F2-768C-8AB21E8094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42725"/>
            <a:ext cx="4934495" cy="4283426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IE">
                <a:ea typeface="+mn-lt"/>
                <a:cs typeface="+mn-lt"/>
              </a:rPr>
              <a:t>EU Vocabularies are modelled using </a:t>
            </a:r>
            <a:r>
              <a:rPr lang="en-IE" b="1">
                <a:ea typeface="+mn-lt"/>
                <a:cs typeface="+mn-lt"/>
              </a:rPr>
              <a:t>SKOS </a:t>
            </a:r>
            <a:endParaRPr lang="en-US"/>
          </a:p>
          <a:p>
            <a:pPr marL="0" indent="0">
              <a:buNone/>
            </a:pPr>
            <a:r>
              <a:rPr lang="en-IE" b="1">
                <a:ea typeface="+mn-lt"/>
                <a:cs typeface="+mn-lt"/>
              </a:rPr>
              <a:t>Core modelling principles</a:t>
            </a:r>
            <a:endParaRPr lang="en-IE">
              <a:ea typeface="Calibri"/>
              <a:cs typeface="Calibri"/>
            </a:endParaRPr>
          </a:p>
          <a:p>
            <a:pPr marL="179705" indent="-179705"/>
            <a:r>
              <a:rPr lang="en-IE">
                <a:ea typeface="+mn-lt"/>
                <a:cs typeface="+mn-lt"/>
              </a:rPr>
              <a:t>One concept = one meaning </a:t>
            </a:r>
            <a:endParaRPr lang="en-IE"/>
          </a:p>
          <a:p>
            <a:pPr marL="179705" indent="-179705"/>
            <a:r>
              <a:rPr lang="en-IE">
                <a:ea typeface="+mn-lt"/>
                <a:cs typeface="+mn-lt"/>
              </a:rPr>
              <a:t>One preferred label per language </a:t>
            </a:r>
            <a:endParaRPr lang="en-IE"/>
          </a:p>
          <a:p>
            <a:pPr marL="179705" indent="-179705"/>
            <a:r>
              <a:rPr lang="en-IE">
                <a:ea typeface="+mn-lt"/>
                <a:cs typeface="+mn-lt"/>
              </a:rPr>
              <a:t>Multilingual labels attached to the same concept </a:t>
            </a:r>
            <a:endParaRPr lang="en-IE"/>
          </a:p>
          <a:p>
            <a:pPr marL="0" indent="0">
              <a:buNone/>
            </a:pPr>
            <a:r>
              <a:rPr lang="en-IE" b="1">
                <a:ea typeface="+mn-lt"/>
                <a:cs typeface="+mn-lt"/>
              </a:rPr>
              <a:t>Semantic structure</a:t>
            </a:r>
            <a:endParaRPr lang="en-IE">
              <a:ea typeface="Calibri" panose="020F0502020204030204"/>
              <a:cs typeface="Calibri" panose="020F0502020204030204"/>
            </a:endParaRPr>
          </a:p>
          <a:p>
            <a:pPr marL="179705" indent="-179705"/>
            <a:r>
              <a:rPr lang="en-IE">
                <a:ea typeface="+mn-lt"/>
                <a:cs typeface="+mn-lt"/>
              </a:rPr>
              <a:t>Hierarchical relations (broader / narrower) </a:t>
            </a:r>
            <a:endParaRPr lang="en-IE"/>
          </a:p>
          <a:p>
            <a:pPr marL="179705" indent="-179705"/>
            <a:r>
              <a:rPr lang="en-IE">
                <a:ea typeface="+mn-lt"/>
                <a:cs typeface="+mn-lt"/>
              </a:rPr>
              <a:t>Associative relations (related) </a:t>
            </a:r>
            <a:endParaRPr lang="en-IE"/>
          </a:p>
          <a:p>
            <a:pPr marL="0" indent="0">
              <a:buNone/>
            </a:pPr>
            <a:r>
              <a:rPr lang="en-IE" b="1">
                <a:ea typeface="+mn-lt"/>
                <a:cs typeface="+mn-lt"/>
              </a:rPr>
              <a:t>In practice</a:t>
            </a:r>
            <a:endParaRPr lang="en-IE">
              <a:ea typeface="+mn-lt"/>
              <a:cs typeface="+mn-lt"/>
            </a:endParaRPr>
          </a:p>
          <a:p>
            <a:pPr marL="179705" indent="-179705"/>
            <a:r>
              <a:rPr lang="en-IE">
                <a:ea typeface="+mn-lt"/>
                <a:cs typeface="+mn-lt"/>
              </a:rPr>
              <a:t>Reuse of standards (SKOS, OWL, DC Terms)</a:t>
            </a:r>
          </a:p>
          <a:p>
            <a:pPr marL="179705" indent="-179705">
              <a:lnSpc>
                <a:spcPct val="100000"/>
              </a:lnSpc>
              <a:spcBef>
                <a:spcPts val="0"/>
              </a:spcBef>
            </a:pPr>
            <a:r>
              <a:rPr lang="en-US" sz="1800">
                <a:ea typeface="Calibri"/>
                <a:cs typeface="Calibri"/>
              </a:rPr>
              <a:t>Extension of SKOS with </a:t>
            </a:r>
            <a:r>
              <a:rPr lang="en-US" sz="1800" b="1">
                <a:ea typeface="Calibri"/>
                <a:cs typeface="Calibri"/>
              </a:rPr>
              <a:t>domain-specific patterns</a:t>
            </a:r>
            <a:r>
              <a:rPr lang="en-US" sz="1800">
                <a:ea typeface="Calibri"/>
                <a:cs typeface="Calibri"/>
              </a:rPr>
              <a:t> (e.g. EUVOC, SKOS-XL for labels) </a:t>
            </a:r>
          </a:p>
          <a:p>
            <a:pPr marL="179705" indent="-179705"/>
            <a:endParaRPr lang="en-IE">
              <a:ea typeface="Calibri"/>
              <a:cs typeface="Calibri"/>
            </a:endParaRPr>
          </a:p>
          <a:p>
            <a:pPr marL="179705" indent="-179705"/>
            <a:endParaRPr lang="en-IE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32F98C-C864-9136-D900-B1DA806B47C6}"/>
              </a:ext>
            </a:extLst>
          </p:cNvPr>
          <p:cNvSpPr txBox="1"/>
          <p:nvPr/>
        </p:nvSpPr>
        <p:spPr>
          <a:xfrm>
            <a:off x="6419589" y="1716649"/>
            <a:ext cx="4916466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Advanced modelling aspects</a:t>
            </a:r>
            <a:endParaRPr lang="en-US" sz="2000" b="1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/>
              <a:t>Management of </a:t>
            </a:r>
            <a:r>
              <a:rPr lang="en-US" sz="2000" b="1"/>
              <a:t>notations and codes</a:t>
            </a:r>
            <a:r>
              <a:rPr lang="en-US" sz="2000"/>
              <a:t> alongside labels 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/>
              <a:t>Handling of </a:t>
            </a:r>
            <a:r>
              <a:rPr lang="en-US" sz="2000" b="1"/>
              <a:t>lifecycle states</a:t>
            </a:r>
            <a:r>
              <a:rPr lang="en-US" sz="2000"/>
              <a:t> (valid, deprecated, replaced concepts) 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/>
              <a:t>Versioning and temporal validity of concepts 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/>
              <a:t>Interlinking &amp; alignment</a:t>
            </a:r>
            <a:endParaRPr lang="en-US" sz="2000" b="1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000"/>
              <a:t>Links between vocabularies (cross-domain mappings)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algn="ctr"/>
            <a:endParaRPr lang="en-US"/>
          </a:p>
        </p:txBody>
      </p:sp>
      <p:pic>
        <p:nvPicPr>
          <p:cNvPr id="5" name="Picture 4" descr="PPT - SKOS and Other W3C Vocabulary Related Activities PowerPoint ...">
            <a:extLst>
              <a:ext uri="{FF2B5EF4-FFF2-40B4-BE49-F238E27FC236}">
                <a16:creationId xmlns:a16="http://schemas.microsoft.com/office/drawing/2014/main" id="{F1F3A4C5-D433-8FFA-3E9F-271DE64AF5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80" b="71717"/>
          <a:stretch>
            <a:fillRect/>
          </a:stretch>
        </p:blipFill>
        <p:spPr>
          <a:xfrm>
            <a:off x="5158359" y="4881252"/>
            <a:ext cx="5859211" cy="13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22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503C75DFBB1F4D8B9F55F28F3BD404" ma:contentTypeVersion="20" ma:contentTypeDescription="Create a new document." ma:contentTypeScope="" ma:versionID="bcd95200d2a1d3cb55d566db0f1948ef">
  <xsd:schema xmlns:xsd="http://www.w3.org/2001/XMLSchema" xmlns:xs="http://www.w3.org/2001/XMLSchema" xmlns:p="http://schemas.microsoft.com/office/2006/metadata/properties" xmlns:ns2="be3cd11c-9699-4555-a80c-688797e3514f" xmlns:ns3="9aa8ffdd-996b-41f7-aac9-5fc71c248bbe" targetNamespace="http://schemas.microsoft.com/office/2006/metadata/properties" ma:root="true" ma:fieldsID="978d86a3306217752ba0b74f7cfecb80" ns2:_="" ns3:_="">
    <xsd:import namespace="be3cd11c-9699-4555-a80c-688797e3514f"/>
    <xsd:import namespace="9aa8ffdd-996b-41f7-aac9-5fc71c248b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e8acf081af54ef8a7d743d3b8f24e88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EC_ARES_NUMBER" minOccurs="0"/>
                <xsd:element ref="ns3:EC_ARES_DATE_TRANSFERRED" minOccurs="0"/>
                <xsd:element ref="ns3:EC_ARES_TRANSFERRED_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cd11c-9699-4555-a80c-688797e351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8acf081af54ef8a7d743d3b8f24e88" ma:index="17" nillable="true" ma:taxonomy="true" ma:internalName="de8acf081af54ef8a7d743d3b8f24e88" ma:taxonomyFieldName="Document_x0020_type_x0020_test" ma:displayName="Document type test" ma:default="" ma:fieldId="{de8acf08-1af5-4ef8-a7d7-43d3b8f24e88}" ma:sspId="22b2fad6-9d2c-441c-a321-3f5f1e9bd928" ma:termSetId="2c35adc0-84c8-b5c4-54af-b4b34f48820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a8ffdd-996b-41f7-aac9-5fc71c248bb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EC_ARES_NUMBER" ma:index="25" nillable="true" ma:displayName="Ares Number" ma:format="Hyperlink" ma:hidden="true" ma:internalName="EC_ARES_NUMBER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EC_ARES_DATE_TRANSFERRED" ma:index="26" nillable="true" ma:displayName="Transferred to Ares" ma:format="DateTime" ma:hidden="true" ma:internalName="EC_ARES_DATE_TRANSFERRED">
      <xsd:simpleType>
        <xsd:restriction base="dms:DateTime"/>
      </xsd:simpleType>
    </xsd:element>
    <xsd:element name="EC_ARES_TRANSFERRED_BY" ma:index="27" nillable="true" ma:displayName="Transferred By" ma:hidden="true" ma:internalName="EC_ARES_TRANSFERRED_B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3cd11c-9699-4555-a80c-688797e3514f">
      <Terms xmlns="http://schemas.microsoft.com/office/infopath/2007/PartnerControls"/>
    </lcf76f155ced4ddcb4097134ff3c332f>
    <SharedWithUsers xmlns="9aa8ffdd-996b-41f7-aac9-5fc71c248bbe">
      <UserInfo>
        <DisplayName>MOLNAR Bence (OP-EXT)</DisplayName>
        <AccountId>27</AccountId>
        <AccountType/>
      </UserInfo>
      <UserInfo>
        <DisplayName>WALHAIN Lucy (OP)</DisplayName>
        <AccountId>12</AccountId>
        <AccountType/>
      </UserInfo>
      <UserInfo>
        <DisplayName>DECHANDON Denis (OP)</DisplayName>
        <AccountId>6</AccountId>
        <AccountType/>
      </UserInfo>
    </SharedWithUsers>
    <EC_ARES_DATE_TRANSFERRED xmlns="9aa8ffdd-996b-41f7-aac9-5fc71c248bbe" xsi:nil="true"/>
    <EC_ARES_TRANSFERRED_BY xmlns="9aa8ffdd-996b-41f7-aac9-5fc71c248bbe" xsi:nil="true"/>
    <de8acf081af54ef8a7d743d3b8f24e88 xmlns="be3cd11c-9699-4555-a80c-688797e3514f">
      <Terms xmlns="http://schemas.microsoft.com/office/infopath/2007/PartnerControls"/>
    </de8acf081af54ef8a7d743d3b8f24e88>
    <EC_ARES_NUMBER xmlns="9aa8ffdd-996b-41f7-aac9-5fc71c248bbe">
      <Url xsi:nil="true"/>
      <Description xsi:nil="true"/>
    </EC_ARES_NUMBER>
  </documentManagement>
</p:properties>
</file>

<file path=customXml/itemProps1.xml><?xml version="1.0" encoding="utf-8"?>
<ds:datastoreItem xmlns:ds="http://schemas.openxmlformats.org/officeDocument/2006/customXml" ds:itemID="{BC75CBD0-F20D-46B2-9251-1B3C1648C1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3cd11c-9699-4555-a80c-688797e3514f"/>
    <ds:schemaRef ds:uri="9aa8ffdd-996b-41f7-aac9-5fc71c248b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4B9FC4-86ED-4E55-BCB0-97543C351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be3cd11c-9699-4555-a80c-688797e3514f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9aa8ffdd-996b-41f7-aac9-5fc71c248bb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1446</Words>
  <Application>Microsoft Office PowerPoint</Application>
  <PresentationFormat>Widescreen</PresentationFormat>
  <Paragraphs>224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Calibri Light</vt:lpstr>
      <vt:lpstr>System Font Regular</vt:lpstr>
      <vt:lpstr>Office Theme</vt:lpstr>
      <vt:lpstr>Navigating Reference Data:  Advanced Techniques for Editing, Visualising and Retrieving Reference Datasets</vt:lpstr>
      <vt:lpstr>Schedule</vt:lpstr>
      <vt:lpstr>Publications Office of the European Union Law, data, publications</vt:lpstr>
      <vt:lpstr>Publications Office of the European Union EU Vocabularies</vt:lpstr>
      <vt:lpstr>What we do</vt:lpstr>
      <vt:lpstr>Semantic assets</vt:lpstr>
      <vt:lpstr>Reference data maintenance workflow</vt:lpstr>
      <vt:lpstr>Semantic modelling services</vt:lpstr>
      <vt:lpstr>SKOS and modelling</vt:lpstr>
      <vt:lpstr>PowerPoint Presentation</vt:lpstr>
      <vt:lpstr>Collaborations</vt:lpstr>
      <vt:lpstr>Ongoing collaborations with Data Spaces</vt:lpstr>
      <vt:lpstr>Cultural Heritage Data Space</vt:lpstr>
      <vt:lpstr>Data for AI: Corpus for automatic semantic tagging</vt:lpstr>
      <vt:lpstr>A variety of tools for:</vt:lpstr>
      <vt:lpstr>vocbench</vt:lpstr>
      <vt:lpstr>What is VocBench?</vt:lpstr>
      <vt:lpstr>What is VocBench?</vt:lpstr>
      <vt:lpstr>VocBench: editing tool</vt:lpstr>
      <vt:lpstr>showvoc</vt:lpstr>
      <vt:lpstr>ShowVoc: visualisation tool</vt:lpstr>
      <vt:lpstr>Semantic Alignment</vt:lpstr>
      <vt:lpstr>selen</vt:lpstr>
      <vt:lpstr>SELEN: tagging orchestrator</vt:lpstr>
      <vt:lpstr>PowerPoint Presentation</vt:lpstr>
      <vt:lpstr>Publication platforms: Cellar and EU Vocabularies</vt:lpstr>
      <vt:lpstr>Publication platforms: Cellar and EU Vocabularies</vt:lpstr>
      <vt:lpstr>Pilot project on Incremental Publications</vt:lpstr>
      <vt:lpstr>Contact us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Web@OP Template</dc:title>
  <dc:creator>RADU Razvan Petru (OP)</dc:creator>
  <cp:lastModifiedBy>GERENCSER Aniko (OP)</cp:lastModifiedBy>
  <cp:revision>30</cp:revision>
  <dcterms:created xsi:type="dcterms:W3CDTF">2021-11-16T19:42:42Z</dcterms:created>
  <dcterms:modified xsi:type="dcterms:W3CDTF">2026-05-08T09:12:08Z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0x01010045503C75DFBB1F4D8B9F55F28F3BD404</vt:lpwstr>
  </property>
  <property fmtid="{D5CDD505-2E9C-101B-9397-08002B2CF9AE}" pid="3" name="Unit">
    <vt:lpwstr>3;#OP.B.2 - Multimedia and Publications|b60b1445-b671-47b6-b729-f0134ff23533</vt:lpwstr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2022-09-15T11:29:37Z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83059b5f-20e8-4918-905b-8ca031c8a41c</vt:lpwstr>
  </property>
  <property fmtid="{D5CDD505-2E9C-101B-9397-08002B2CF9AE}" pid="10" name="MSIP_Label_6bd9ddd1-4d20-43f6-abfa-fc3c07406f94_ContentBits">
    <vt:lpwstr>0</vt:lpwstr>
  </property>
  <property fmtid="{D5CDD505-2E9C-101B-9397-08002B2CF9AE}" pid="11" name="MediaServiceImageTags">
    <vt:lpwstr/>
  </property>
  <property fmtid="{D5CDD505-2E9C-101B-9397-08002B2CF9AE}" pid="12" name="Document_x0020_type_x0020_test">
    <vt:lpwstr/>
  </property>
  <property fmtid="{D5CDD505-2E9C-101B-9397-08002B2CF9AE}" pid="13" name="Document type test">
    <vt:lpwstr/>
  </property>
</Properties>
</file>