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18" r:id="rId4"/>
    <p:sldMasterId id="2147484020" r:id="rId5"/>
    <p:sldMasterId id="2147484032" r:id="rId6"/>
  </p:sldMasterIdLst>
  <p:notesMasterIdLst>
    <p:notesMasterId r:id="rId36"/>
  </p:notesMasterIdLst>
  <p:handoutMasterIdLst>
    <p:handoutMasterId r:id="rId37"/>
  </p:handoutMasterIdLst>
  <p:sldIdLst>
    <p:sldId id="256" r:id="rId7"/>
    <p:sldId id="277" r:id="rId8"/>
    <p:sldId id="278" r:id="rId9"/>
    <p:sldId id="279" r:id="rId10"/>
    <p:sldId id="259" r:id="rId11"/>
    <p:sldId id="275" r:id="rId12"/>
    <p:sldId id="285" r:id="rId13"/>
    <p:sldId id="292" r:id="rId14"/>
    <p:sldId id="302" r:id="rId15"/>
    <p:sldId id="281" r:id="rId16"/>
    <p:sldId id="286" r:id="rId17"/>
    <p:sldId id="287" r:id="rId18"/>
    <p:sldId id="288" r:id="rId19"/>
    <p:sldId id="289" r:id="rId20"/>
    <p:sldId id="296" r:id="rId21"/>
    <p:sldId id="290" r:id="rId22"/>
    <p:sldId id="293" r:id="rId23"/>
    <p:sldId id="294" r:id="rId24"/>
    <p:sldId id="295" r:id="rId25"/>
    <p:sldId id="297" r:id="rId26"/>
    <p:sldId id="291" r:id="rId27"/>
    <p:sldId id="303" r:id="rId28"/>
    <p:sldId id="301" r:id="rId29"/>
    <p:sldId id="298" r:id="rId30"/>
    <p:sldId id="299" r:id="rId31"/>
    <p:sldId id="276" r:id="rId32"/>
    <p:sldId id="300" r:id="rId33"/>
    <p:sldId id="284" r:id="rId34"/>
    <p:sldId id="264" r:id="rId3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CD78CCA-FC6F-455F-9EAD-88D7F42AB516}">
          <p14:sldIdLst>
            <p14:sldId id="256"/>
            <p14:sldId id="277"/>
            <p14:sldId id="278"/>
            <p14:sldId id="279"/>
            <p14:sldId id="259"/>
            <p14:sldId id="275"/>
            <p14:sldId id="285"/>
            <p14:sldId id="292"/>
            <p14:sldId id="302"/>
            <p14:sldId id="281"/>
            <p14:sldId id="286"/>
            <p14:sldId id="287"/>
            <p14:sldId id="288"/>
            <p14:sldId id="289"/>
            <p14:sldId id="296"/>
            <p14:sldId id="290"/>
            <p14:sldId id="293"/>
            <p14:sldId id="294"/>
            <p14:sldId id="295"/>
            <p14:sldId id="297"/>
            <p14:sldId id="291"/>
            <p14:sldId id="303"/>
            <p14:sldId id="301"/>
            <p14:sldId id="298"/>
            <p14:sldId id="299"/>
            <p14:sldId id="276"/>
            <p14:sldId id="300"/>
            <p14:sldId id="284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39300"/>
    <a:srgbClr val="F15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880E05-F059-23FD-B907-9DC5886E708F}" v="1" dt="2025-09-30T10:42:41.483"/>
    <p1510:client id="{9EDCA9C2-F5EC-493C-B84D-BAE4AC6FE0B3}" v="242" dt="2025-09-29T13:40:13.1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5" autoAdjust="0"/>
    <p:restoredTop sz="89547" autoAdjust="0"/>
  </p:normalViewPr>
  <p:slideViewPr>
    <p:cSldViewPr snapToGrid="0" snapToObjects="1">
      <p:cViewPr varScale="1">
        <p:scale>
          <a:sx n="88" d="100"/>
          <a:sy n="88" d="100"/>
        </p:scale>
        <p:origin x="608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9" d="100"/>
          <a:sy n="109" d="100"/>
        </p:scale>
        <p:origin x="-4304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jbenga, J.P. (Jan Pieter)" userId="77e0835f-d3d7-4d2d-824c-b6eb29181b62" providerId="ADAL" clId="{284A9D8A-AF10-4894-8F72-8C27DFE42E5C}"/>
    <pc:docChg chg="custSel modSld">
      <pc:chgData name="Wijbenga, J.P. (Jan Pieter)" userId="77e0835f-d3d7-4d2d-824c-b6eb29181b62" providerId="ADAL" clId="{284A9D8A-AF10-4894-8F72-8C27DFE42E5C}" dt="2025-09-02T16:27:41.460" v="16" actId="20577"/>
      <pc:docMkLst>
        <pc:docMk/>
      </pc:docMkLst>
      <pc:sldChg chg="modSp mod">
        <pc:chgData name="Wijbenga, J.P. (Jan Pieter)" userId="77e0835f-d3d7-4d2d-824c-b6eb29181b62" providerId="ADAL" clId="{284A9D8A-AF10-4894-8F72-8C27DFE42E5C}" dt="2025-09-02T16:27:41.460" v="16" actId="20577"/>
        <pc:sldMkLst>
          <pc:docMk/>
          <pc:sldMk cId="476552365" sldId="259"/>
        </pc:sldMkLst>
        <pc:spChg chg="mod">
          <ac:chgData name="Wijbenga, J.P. (Jan Pieter)" userId="77e0835f-d3d7-4d2d-824c-b6eb29181b62" providerId="ADAL" clId="{284A9D8A-AF10-4894-8F72-8C27DFE42E5C}" dt="2025-09-02T16:27:41.460" v="16" actId="20577"/>
          <ac:spMkLst>
            <pc:docMk/>
            <pc:sldMk cId="476552365" sldId="259"/>
            <ac:spMk id="3" creationId="{6CB22811-D02F-799F-CFEC-507349CBE0B5}"/>
          </ac:spMkLst>
        </pc:spChg>
      </pc:sldChg>
    </pc:docChg>
  </pc:docChgLst>
  <pc:docChgLst>
    <pc:chgData name="HEIN Viktoria (OP)" userId="S::viktoria.hein@ec.europa.eu::d29360ee-7574-423e-bba4-07b05cf218ac" providerId="AD" clId="Web-{5E880E05-F059-23FD-B907-9DC5886E708F}"/>
    <pc:docChg chg="sldOrd">
      <pc:chgData name="HEIN Viktoria (OP)" userId="S::viktoria.hein@ec.europa.eu::d29360ee-7574-423e-bba4-07b05cf218ac" providerId="AD" clId="Web-{5E880E05-F059-23FD-B907-9DC5886E708F}" dt="2025-09-30T10:42:41.483" v="0"/>
      <pc:docMkLst>
        <pc:docMk/>
      </pc:docMkLst>
      <pc:sldChg chg="ord">
        <pc:chgData name="HEIN Viktoria (OP)" userId="S::viktoria.hein@ec.europa.eu::d29360ee-7574-423e-bba4-07b05cf218ac" providerId="AD" clId="Web-{5E880E05-F059-23FD-B907-9DC5886E708F}" dt="2025-09-30T10:42:41.483" v="0"/>
        <pc:sldMkLst>
          <pc:docMk/>
          <pc:sldMk cId="1861169874" sldId="277"/>
        </pc:sldMkLst>
      </pc:sldChg>
    </pc:docChg>
  </pc:docChgLst>
  <pc:docChgLst>
    <pc:chgData name="Berg, W. (Wouter) van den" userId="0eaae797-53ec-4b08-a7fc-b4e36886ac15" providerId="ADAL" clId="{9EDCA9C2-F5EC-493C-B84D-BAE4AC6FE0B3}"/>
    <pc:docChg chg="undo custSel addSld delSld modSld sldOrd addSection delSection modSection">
      <pc:chgData name="Berg, W. (Wouter) van den" userId="0eaae797-53ec-4b08-a7fc-b4e36886ac15" providerId="ADAL" clId="{9EDCA9C2-F5EC-493C-B84D-BAE4AC6FE0B3}" dt="2025-09-29T13:40:39.583" v="4281" actId="14100"/>
      <pc:docMkLst>
        <pc:docMk/>
      </pc:docMkLst>
      <pc:sldChg chg="addSp delSp modSp mod modNotesTx">
        <pc:chgData name="Berg, W. (Wouter) van den" userId="0eaae797-53ec-4b08-a7fc-b4e36886ac15" providerId="ADAL" clId="{9EDCA9C2-F5EC-493C-B84D-BAE4AC6FE0B3}" dt="2025-09-28T18:45:46.519" v="1231" actId="113"/>
        <pc:sldMkLst>
          <pc:docMk/>
          <pc:sldMk cId="4181552627" sldId="256"/>
        </pc:sldMkLst>
        <pc:spChg chg="mod">
          <ac:chgData name="Berg, W. (Wouter) van den" userId="0eaae797-53ec-4b08-a7fc-b4e36886ac15" providerId="ADAL" clId="{9EDCA9C2-F5EC-493C-B84D-BAE4AC6FE0B3}" dt="2025-09-23T08:26:13.895" v="79" actId="20577"/>
          <ac:spMkLst>
            <pc:docMk/>
            <pc:sldMk cId="4181552627" sldId="256"/>
            <ac:spMk id="5" creationId="{01636F00-6925-93A8-A6DE-1AB596A63E7A}"/>
          </ac:spMkLst>
        </pc:spChg>
      </pc:sldChg>
      <pc:sldChg chg="addSp delSp modSp mod modNotesTx">
        <pc:chgData name="Berg, W. (Wouter) van den" userId="0eaae797-53ec-4b08-a7fc-b4e36886ac15" providerId="ADAL" clId="{9EDCA9C2-F5EC-493C-B84D-BAE4AC6FE0B3}" dt="2025-09-29T12:52:49.036" v="3553" actId="3626"/>
        <pc:sldMkLst>
          <pc:docMk/>
          <pc:sldMk cId="476552365" sldId="259"/>
        </pc:sldMkLst>
        <pc:spChg chg="mod">
          <ac:chgData name="Berg, W. (Wouter) van den" userId="0eaae797-53ec-4b08-a7fc-b4e36886ac15" providerId="ADAL" clId="{9EDCA9C2-F5EC-493C-B84D-BAE4AC6FE0B3}" dt="2025-09-23T08:29:52.184" v="298" actId="20577"/>
          <ac:spMkLst>
            <pc:docMk/>
            <pc:sldMk cId="476552365" sldId="259"/>
            <ac:spMk id="2" creationId="{8C7F00E6-85A9-C1D4-2DD7-49F8CFFACBCF}"/>
          </ac:spMkLst>
        </pc:spChg>
        <pc:spChg chg="mod">
          <ac:chgData name="Berg, W. (Wouter) van den" userId="0eaae797-53ec-4b08-a7fc-b4e36886ac15" providerId="ADAL" clId="{9EDCA9C2-F5EC-493C-B84D-BAE4AC6FE0B3}" dt="2025-09-29T12:52:49.036" v="3553" actId="3626"/>
          <ac:spMkLst>
            <pc:docMk/>
            <pc:sldMk cId="476552365" sldId="259"/>
            <ac:spMk id="3" creationId="{6CB22811-D02F-799F-CFEC-507349CBE0B5}"/>
          </ac:spMkLst>
        </pc:spChg>
        <pc:spChg chg="add del mod">
          <ac:chgData name="Berg, W. (Wouter) van den" userId="0eaae797-53ec-4b08-a7fc-b4e36886ac15" providerId="ADAL" clId="{9EDCA9C2-F5EC-493C-B84D-BAE4AC6FE0B3}" dt="2025-09-29T08:03:14.366" v="3024" actId="478"/>
          <ac:spMkLst>
            <pc:docMk/>
            <pc:sldMk cId="476552365" sldId="259"/>
            <ac:spMk id="5" creationId="{966CB96A-905D-AEB3-791C-B74F8DBB43A3}"/>
          </ac:spMkLst>
        </pc:spChg>
      </pc:sldChg>
      <pc:sldChg chg="ord">
        <pc:chgData name="Berg, W. (Wouter) van den" userId="0eaae797-53ec-4b08-a7fc-b4e36886ac15" providerId="ADAL" clId="{9EDCA9C2-F5EC-493C-B84D-BAE4AC6FE0B3}" dt="2025-09-29T08:05:23.338" v="3029"/>
        <pc:sldMkLst>
          <pc:docMk/>
          <pc:sldMk cId="1870397542" sldId="264"/>
        </pc:sldMkLst>
      </pc:sldChg>
      <pc:sldChg chg="del">
        <pc:chgData name="Berg, W. (Wouter) van den" userId="0eaae797-53ec-4b08-a7fc-b4e36886ac15" providerId="ADAL" clId="{9EDCA9C2-F5EC-493C-B84D-BAE4AC6FE0B3}" dt="2025-09-29T08:05:33.304" v="3030" actId="47"/>
        <pc:sldMkLst>
          <pc:docMk/>
          <pc:sldMk cId="2707820320" sldId="266"/>
        </pc:sldMkLst>
      </pc:sldChg>
      <pc:sldChg chg="del">
        <pc:chgData name="Berg, W. (Wouter) van den" userId="0eaae797-53ec-4b08-a7fc-b4e36886ac15" providerId="ADAL" clId="{9EDCA9C2-F5EC-493C-B84D-BAE4AC6FE0B3}" dt="2025-09-29T08:05:33.304" v="3030" actId="47"/>
        <pc:sldMkLst>
          <pc:docMk/>
          <pc:sldMk cId="2097416675" sldId="267"/>
        </pc:sldMkLst>
      </pc:sldChg>
      <pc:sldChg chg="del">
        <pc:chgData name="Berg, W. (Wouter) van den" userId="0eaae797-53ec-4b08-a7fc-b4e36886ac15" providerId="ADAL" clId="{9EDCA9C2-F5EC-493C-B84D-BAE4AC6FE0B3}" dt="2025-09-29T08:05:33.304" v="3030" actId="47"/>
        <pc:sldMkLst>
          <pc:docMk/>
          <pc:sldMk cId="3924976736" sldId="268"/>
        </pc:sldMkLst>
      </pc:sldChg>
      <pc:sldChg chg="del">
        <pc:chgData name="Berg, W. (Wouter) van den" userId="0eaae797-53ec-4b08-a7fc-b4e36886ac15" providerId="ADAL" clId="{9EDCA9C2-F5EC-493C-B84D-BAE4AC6FE0B3}" dt="2025-09-29T08:05:33.304" v="3030" actId="47"/>
        <pc:sldMkLst>
          <pc:docMk/>
          <pc:sldMk cId="30144311" sldId="269"/>
        </pc:sldMkLst>
      </pc:sldChg>
      <pc:sldChg chg="del">
        <pc:chgData name="Berg, W. (Wouter) van den" userId="0eaae797-53ec-4b08-a7fc-b4e36886ac15" providerId="ADAL" clId="{9EDCA9C2-F5EC-493C-B84D-BAE4AC6FE0B3}" dt="2025-09-29T08:05:33.304" v="3030" actId="47"/>
        <pc:sldMkLst>
          <pc:docMk/>
          <pc:sldMk cId="2961649831" sldId="270"/>
        </pc:sldMkLst>
      </pc:sldChg>
      <pc:sldChg chg="del ord">
        <pc:chgData name="Berg, W. (Wouter) van den" userId="0eaae797-53ec-4b08-a7fc-b4e36886ac15" providerId="ADAL" clId="{9EDCA9C2-F5EC-493C-B84D-BAE4AC6FE0B3}" dt="2025-09-29T08:05:33.304" v="3030" actId="47"/>
        <pc:sldMkLst>
          <pc:docMk/>
          <pc:sldMk cId="3383361095" sldId="271"/>
        </pc:sldMkLst>
      </pc:sldChg>
      <pc:sldChg chg="del">
        <pc:chgData name="Berg, W. (Wouter) van den" userId="0eaae797-53ec-4b08-a7fc-b4e36886ac15" providerId="ADAL" clId="{9EDCA9C2-F5EC-493C-B84D-BAE4AC6FE0B3}" dt="2025-09-29T08:05:33.304" v="3030" actId="47"/>
        <pc:sldMkLst>
          <pc:docMk/>
          <pc:sldMk cId="3734139475" sldId="272"/>
        </pc:sldMkLst>
      </pc:sldChg>
      <pc:sldChg chg="addSp delSp modSp add mod ord modClrScheme chgLayout modNotesTx">
        <pc:chgData name="Berg, W. (Wouter) van den" userId="0eaae797-53ec-4b08-a7fc-b4e36886ac15" providerId="ADAL" clId="{9EDCA9C2-F5EC-493C-B84D-BAE4AC6FE0B3}" dt="2025-09-29T06:00:36.950" v="2366" actId="20577"/>
        <pc:sldMkLst>
          <pc:docMk/>
          <pc:sldMk cId="486065730" sldId="275"/>
        </pc:sldMkLst>
        <pc:spChg chg="mod ord">
          <ac:chgData name="Berg, W. (Wouter) van den" userId="0eaae797-53ec-4b08-a7fc-b4e36886ac15" providerId="ADAL" clId="{9EDCA9C2-F5EC-493C-B84D-BAE4AC6FE0B3}" dt="2025-09-29T06:00:36.950" v="2366" actId="20577"/>
          <ac:spMkLst>
            <pc:docMk/>
            <pc:sldMk cId="486065730" sldId="275"/>
            <ac:spMk id="2" creationId="{E46706E6-4B4D-6098-76A5-E553CA60B3FD}"/>
          </ac:spMkLst>
        </pc:spChg>
        <pc:spChg chg="add mod ord">
          <ac:chgData name="Berg, W. (Wouter) van den" userId="0eaae797-53ec-4b08-a7fc-b4e36886ac15" providerId="ADAL" clId="{9EDCA9C2-F5EC-493C-B84D-BAE4AC6FE0B3}" dt="2025-09-23T08:35:13.733" v="498" actId="700"/>
          <ac:spMkLst>
            <pc:docMk/>
            <pc:sldMk cId="486065730" sldId="275"/>
            <ac:spMk id="16" creationId="{52A5B1A3-6A52-A66C-5800-814108F276EB}"/>
          </ac:spMkLst>
        </pc:spChg>
        <pc:picChg chg="add mod">
          <ac:chgData name="Berg, W. (Wouter) van den" userId="0eaae797-53ec-4b08-a7fc-b4e36886ac15" providerId="ADAL" clId="{9EDCA9C2-F5EC-493C-B84D-BAE4AC6FE0B3}" dt="2025-09-28T18:51:28.944" v="1298" actId="1076"/>
          <ac:picMkLst>
            <pc:docMk/>
            <pc:sldMk cId="486065730" sldId="275"/>
            <ac:picMk id="1026" creationId="{8FE7BC18-6ACF-97EC-571F-6D8605231C22}"/>
          </ac:picMkLst>
        </pc:picChg>
      </pc:sldChg>
      <pc:sldChg chg="addSp delSp modSp add mod modNotesTx">
        <pc:chgData name="Berg, W. (Wouter) van den" userId="0eaae797-53ec-4b08-a7fc-b4e36886ac15" providerId="ADAL" clId="{9EDCA9C2-F5EC-493C-B84D-BAE4AC6FE0B3}" dt="2025-09-29T07:10:13.345" v="2984"/>
        <pc:sldMkLst>
          <pc:docMk/>
          <pc:sldMk cId="1627381730" sldId="276"/>
        </pc:sldMkLst>
        <pc:spChg chg="mod">
          <ac:chgData name="Berg, W. (Wouter) van den" userId="0eaae797-53ec-4b08-a7fc-b4e36886ac15" providerId="ADAL" clId="{9EDCA9C2-F5EC-493C-B84D-BAE4AC6FE0B3}" dt="2025-09-29T07:04:31.409" v="2967" actId="20577"/>
          <ac:spMkLst>
            <pc:docMk/>
            <pc:sldMk cId="1627381730" sldId="276"/>
            <ac:spMk id="2" creationId="{E6284860-B260-559B-9B56-AB2CFDC06CE6}"/>
          </ac:spMkLst>
        </pc:spChg>
        <pc:picChg chg="add mod">
          <ac:chgData name="Berg, W. (Wouter) van den" userId="0eaae797-53ec-4b08-a7fc-b4e36886ac15" providerId="ADAL" clId="{9EDCA9C2-F5EC-493C-B84D-BAE4AC6FE0B3}" dt="2025-09-29T07:09:29.839" v="2983" actId="1036"/>
          <ac:picMkLst>
            <pc:docMk/>
            <pc:sldMk cId="1627381730" sldId="276"/>
            <ac:picMk id="3074" creationId="{5A7AA922-0875-34A8-5E6B-C62F76F9B9B4}"/>
          </ac:picMkLst>
        </pc:picChg>
      </pc:sldChg>
      <pc:sldChg chg="addSp delSp modSp new mod modClrScheme chgLayout modNotesTx">
        <pc:chgData name="Berg, W. (Wouter) van den" userId="0eaae797-53ec-4b08-a7fc-b4e36886ac15" providerId="ADAL" clId="{9EDCA9C2-F5EC-493C-B84D-BAE4AC6FE0B3}" dt="2025-09-29T08:12:15.156" v="3476" actId="113"/>
        <pc:sldMkLst>
          <pc:docMk/>
          <pc:sldMk cId="1861169874" sldId="277"/>
        </pc:sldMkLst>
        <pc:spChg chg="add mod ord">
          <ac:chgData name="Berg, W. (Wouter) van den" userId="0eaae797-53ec-4b08-a7fc-b4e36886ac15" providerId="ADAL" clId="{9EDCA9C2-F5EC-493C-B84D-BAE4AC6FE0B3}" dt="2025-09-29T08:12:15.156" v="3476" actId="113"/>
          <ac:spMkLst>
            <pc:docMk/>
            <pc:sldMk cId="1861169874" sldId="277"/>
            <ac:spMk id="10" creationId="{41700464-606A-D2E7-6331-7841ED571B5A}"/>
          </ac:spMkLst>
        </pc:spChg>
        <pc:spChg chg="add mod ord">
          <ac:chgData name="Berg, W. (Wouter) van den" userId="0eaae797-53ec-4b08-a7fc-b4e36886ac15" providerId="ADAL" clId="{9EDCA9C2-F5EC-493C-B84D-BAE4AC6FE0B3}" dt="2025-09-28T17:00:19.500" v="676" actId="700"/>
          <ac:spMkLst>
            <pc:docMk/>
            <pc:sldMk cId="1861169874" sldId="277"/>
            <ac:spMk id="11" creationId="{81034FE6-F333-BF98-22F9-B1A09DDA874F}"/>
          </ac:spMkLst>
        </pc:spChg>
        <pc:spChg chg="add mod ord">
          <ac:chgData name="Berg, W. (Wouter) van den" userId="0eaae797-53ec-4b08-a7fc-b4e36886ac15" providerId="ADAL" clId="{9EDCA9C2-F5EC-493C-B84D-BAE4AC6FE0B3}" dt="2025-09-29T08:12:00.814" v="3475" actId="14100"/>
          <ac:spMkLst>
            <pc:docMk/>
            <pc:sldMk cId="1861169874" sldId="277"/>
            <ac:spMk id="12" creationId="{606701CA-BFFC-525E-8682-7CBABBF28536}"/>
          </ac:spMkLst>
        </pc:spChg>
        <pc:spChg chg="add del mod ord">
          <ac:chgData name="Berg, W. (Wouter) van den" userId="0eaae797-53ec-4b08-a7fc-b4e36886ac15" providerId="ADAL" clId="{9EDCA9C2-F5EC-493C-B84D-BAE4AC6FE0B3}" dt="2025-09-29T08:07:27.245" v="3041" actId="478"/>
          <ac:spMkLst>
            <pc:docMk/>
            <pc:sldMk cId="1861169874" sldId="277"/>
            <ac:spMk id="13" creationId="{C8FD2A8B-4512-7BAD-9996-7B1C86A0C1C5}"/>
          </ac:spMkLst>
        </pc:spChg>
        <pc:picChg chg="add mod">
          <ac:chgData name="Berg, W. (Wouter) van den" userId="0eaae797-53ec-4b08-a7fc-b4e36886ac15" providerId="ADAL" clId="{9EDCA9C2-F5EC-493C-B84D-BAE4AC6FE0B3}" dt="2025-09-29T08:07:36.885" v="3046" actId="1035"/>
          <ac:picMkLst>
            <pc:docMk/>
            <pc:sldMk cId="1861169874" sldId="277"/>
            <ac:picMk id="4098" creationId="{EA72CCEC-1895-22A8-2711-C1603D20A422}"/>
          </ac:picMkLst>
        </pc:picChg>
        <pc:picChg chg="add mod">
          <ac:chgData name="Berg, W. (Wouter) van den" userId="0eaae797-53ec-4b08-a7fc-b4e36886ac15" providerId="ADAL" clId="{9EDCA9C2-F5EC-493C-B84D-BAE4AC6FE0B3}" dt="2025-09-29T08:08:16.967" v="3058" actId="1076"/>
          <ac:picMkLst>
            <pc:docMk/>
            <pc:sldMk cId="1861169874" sldId="277"/>
            <ac:picMk id="4100" creationId="{529B3303-11AE-475E-547C-BD7B12F5004F}"/>
          </ac:picMkLst>
        </pc:picChg>
      </pc:sldChg>
      <pc:sldChg chg="addSp delSp modSp new mod ord modClrScheme chgLayout modNotesTx">
        <pc:chgData name="Berg, W. (Wouter) van den" userId="0eaae797-53ec-4b08-a7fc-b4e36886ac15" providerId="ADAL" clId="{9EDCA9C2-F5EC-493C-B84D-BAE4AC6FE0B3}" dt="2025-09-29T08:02:59.600" v="3023" actId="14100"/>
        <pc:sldMkLst>
          <pc:docMk/>
          <pc:sldMk cId="945679704" sldId="278"/>
        </pc:sldMkLst>
        <pc:spChg chg="add mod ord">
          <ac:chgData name="Berg, W. (Wouter) van den" userId="0eaae797-53ec-4b08-a7fc-b4e36886ac15" providerId="ADAL" clId="{9EDCA9C2-F5EC-493C-B84D-BAE4AC6FE0B3}" dt="2025-09-29T06:00:00.677" v="2328" actId="20577"/>
          <ac:spMkLst>
            <pc:docMk/>
            <pc:sldMk cId="945679704" sldId="278"/>
            <ac:spMk id="235" creationId="{912A6D76-7FF4-53F5-CA72-6A239C40EC04}"/>
          </ac:spMkLst>
        </pc:spChg>
        <pc:spChg chg="add mod ord">
          <ac:chgData name="Berg, W. (Wouter) van den" userId="0eaae797-53ec-4b08-a7fc-b4e36886ac15" providerId="ADAL" clId="{9EDCA9C2-F5EC-493C-B84D-BAE4AC6FE0B3}" dt="2025-09-28T17:17:45.450" v="933" actId="6264"/>
          <ac:spMkLst>
            <pc:docMk/>
            <pc:sldMk cId="945679704" sldId="278"/>
            <ac:spMk id="236" creationId="{CF69ACCD-5577-CD37-F769-CBC98535EBCF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256" creationId="{7E7E8DF8-17B1-D6E4-D02E-F5BE73F9512F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261" creationId="{2D1F8CAC-7C87-44A9-F8B3-31E74028A9BA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263" creationId="{8755B4E2-B458-B2AA-B0C3-91DDAC289921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268" creationId="{81FF5325-9B64-1F02-8859-6C7A51EE3FD4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273" creationId="{23071201-C93D-0C5F-84D3-EEBEBBF701E0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274" creationId="{2BF7D27B-47C2-5825-E220-06633FD7A549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275" creationId="{510E057B-9000-C343-A140-E078EE81B4C2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292" creationId="{6A0B149B-A459-D104-83AA-70D8413596F5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296" creationId="{55EA333B-9677-0881-7AE6-52C647F238BB}"/>
          </ac:spMkLst>
        </pc:spChg>
        <pc:spChg chg="mod">
          <ac:chgData name="Berg, W. (Wouter) van den" userId="0eaae797-53ec-4b08-a7fc-b4e36886ac15" providerId="ADAL" clId="{9EDCA9C2-F5EC-493C-B84D-BAE4AC6FE0B3}" dt="2025-09-29T08:02:37.390" v="2989"/>
          <ac:spMkLst>
            <pc:docMk/>
            <pc:sldMk cId="945679704" sldId="278"/>
            <ac:spMk id="300" creationId="{54BF1A1E-905A-2A39-5FDA-E0C8BAA108FF}"/>
          </ac:spMkLst>
        </pc:spChg>
        <pc:picChg chg="add del mod">
          <ac:chgData name="Berg, W. (Wouter) van den" userId="0eaae797-53ec-4b08-a7fc-b4e36886ac15" providerId="ADAL" clId="{9EDCA9C2-F5EC-493C-B84D-BAE4AC6FE0B3}" dt="2025-09-29T08:02:36.573" v="2988" actId="478"/>
          <ac:picMkLst>
            <pc:docMk/>
            <pc:sldMk cId="945679704" sldId="278"/>
            <ac:picMk id="234" creationId="{558CB765-3246-C604-432A-D654C1647575}"/>
          </ac:picMkLst>
        </pc:picChg>
        <pc:picChg chg="add mod">
          <ac:chgData name="Berg, W. (Wouter) van den" userId="0eaae797-53ec-4b08-a7fc-b4e36886ac15" providerId="ADAL" clId="{9EDCA9C2-F5EC-493C-B84D-BAE4AC6FE0B3}" dt="2025-09-29T08:02:59.600" v="3023" actId="14100"/>
          <ac:picMkLst>
            <pc:docMk/>
            <pc:sldMk cId="945679704" sldId="278"/>
            <ac:picMk id="301" creationId="{7D3B69BD-F84C-A37A-9ECC-C87E2CF18FF8}"/>
          </ac:picMkLst>
        </pc:picChg>
      </pc:sldChg>
      <pc:sldChg chg="addSp delSp modSp add mod modShow">
        <pc:chgData name="Berg, W. (Wouter) van den" userId="0eaae797-53ec-4b08-a7fc-b4e36886ac15" providerId="ADAL" clId="{9EDCA9C2-F5EC-493C-B84D-BAE4AC6FE0B3}" dt="2025-09-28T19:04:40.177" v="1554" actId="20577"/>
        <pc:sldMkLst>
          <pc:docMk/>
          <pc:sldMk cId="3062981662" sldId="279"/>
        </pc:sldMkLst>
        <pc:spChg chg="mod">
          <ac:chgData name="Berg, W. (Wouter) van den" userId="0eaae797-53ec-4b08-a7fc-b4e36886ac15" providerId="ADAL" clId="{9EDCA9C2-F5EC-493C-B84D-BAE4AC6FE0B3}" dt="2025-09-28T17:11:47.178" v="733"/>
          <ac:spMkLst>
            <pc:docMk/>
            <pc:sldMk cId="3062981662" sldId="279"/>
            <ac:spMk id="3" creationId="{ECD3F46D-82F2-75B2-104C-EB755E2513C6}"/>
          </ac:spMkLst>
        </pc:spChg>
        <pc:spChg chg="mod">
          <ac:chgData name="Berg, W. (Wouter) van den" userId="0eaae797-53ec-4b08-a7fc-b4e36886ac15" providerId="ADAL" clId="{9EDCA9C2-F5EC-493C-B84D-BAE4AC6FE0B3}" dt="2025-09-28T17:14:14.040" v="873" actId="20577"/>
          <ac:spMkLst>
            <pc:docMk/>
            <pc:sldMk cId="3062981662" sldId="279"/>
            <ac:spMk id="4" creationId="{FE109653-EE5D-FF24-3CF6-403635AE0A51}"/>
          </ac:spMkLst>
        </pc:spChg>
        <pc:spChg chg="add del">
          <ac:chgData name="Berg, W. (Wouter) van den" userId="0eaae797-53ec-4b08-a7fc-b4e36886ac15" providerId="ADAL" clId="{9EDCA9C2-F5EC-493C-B84D-BAE4AC6FE0B3}" dt="2025-09-28T17:13:15.360" v="864" actId="21"/>
          <ac:spMkLst>
            <pc:docMk/>
            <pc:sldMk cId="3062981662" sldId="279"/>
            <ac:spMk id="6" creationId="{686125C3-0BE5-4F4D-AABC-DD8FF8494211}"/>
          </ac:spMkLst>
        </pc:spChg>
        <pc:spChg chg="mod">
          <ac:chgData name="Berg, W. (Wouter) van den" userId="0eaae797-53ec-4b08-a7fc-b4e36886ac15" providerId="ADAL" clId="{9EDCA9C2-F5EC-493C-B84D-BAE4AC6FE0B3}" dt="2025-09-28T17:12:09.645" v="788" actId="20577"/>
          <ac:spMkLst>
            <pc:docMk/>
            <pc:sldMk cId="3062981662" sldId="279"/>
            <ac:spMk id="55" creationId="{13B560F0-5E5A-45CB-9EA6-81D9818E3F15}"/>
          </ac:spMkLst>
        </pc:spChg>
        <pc:spChg chg="mod">
          <ac:chgData name="Berg, W. (Wouter) van den" userId="0eaae797-53ec-4b08-a7fc-b4e36886ac15" providerId="ADAL" clId="{9EDCA9C2-F5EC-493C-B84D-BAE4AC6FE0B3}" dt="2025-09-28T17:12:24.462" v="839" actId="20577"/>
          <ac:spMkLst>
            <pc:docMk/>
            <pc:sldMk cId="3062981662" sldId="279"/>
            <ac:spMk id="56" creationId="{748DC496-F938-B6A8-6003-87BB8F166606}"/>
          </ac:spMkLst>
        </pc:spChg>
        <pc:spChg chg="mod">
          <ac:chgData name="Berg, W. (Wouter) van den" userId="0eaae797-53ec-4b08-a7fc-b4e36886ac15" providerId="ADAL" clId="{9EDCA9C2-F5EC-493C-B84D-BAE4AC6FE0B3}" dt="2025-09-28T17:12:28.797" v="858" actId="20577"/>
          <ac:spMkLst>
            <pc:docMk/>
            <pc:sldMk cId="3062981662" sldId="279"/>
            <ac:spMk id="57" creationId="{552C6166-9EA6-481A-3623-B11B88B5FBCD}"/>
          </ac:spMkLst>
        </pc:spChg>
        <pc:spChg chg="mod">
          <ac:chgData name="Berg, W. (Wouter) van den" userId="0eaae797-53ec-4b08-a7fc-b4e36886ac15" providerId="ADAL" clId="{9EDCA9C2-F5EC-493C-B84D-BAE4AC6FE0B3}" dt="2025-09-28T19:04:35.025" v="1548" actId="20577"/>
          <ac:spMkLst>
            <pc:docMk/>
            <pc:sldMk cId="3062981662" sldId="279"/>
            <ac:spMk id="58" creationId="{0BF2250B-B10C-AD93-4B10-C2DB4AC9CFE7}"/>
          </ac:spMkLst>
        </pc:spChg>
        <pc:spChg chg="mod">
          <ac:chgData name="Berg, W. (Wouter) van den" userId="0eaae797-53ec-4b08-a7fc-b4e36886ac15" providerId="ADAL" clId="{9EDCA9C2-F5EC-493C-B84D-BAE4AC6FE0B3}" dt="2025-09-28T17:12:19.591" v="820" actId="14100"/>
          <ac:spMkLst>
            <pc:docMk/>
            <pc:sldMk cId="3062981662" sldId="279"/>
            <ac:spMk id="59" creationId="{690029F0-62D4-AE1F-4297-B36B222C169A}"/>
          </ac:spMkLst>
        </pc:spChg>
        <pc:spChg chg="mod">
          <ac:chgData name="Berg, W. (Wouter) van den" userId="0eaae797-53ec-4b08-a7fc-b4e36886ac15" providerId="ADAL" clId="{9EDCA9C2-F5EC-493C-B84D-BAE4AC6FE0B3}" dt="2025-09-28T17:51:08.074" v="1145" actId="20577"/>
          <ac:spMkLst>
            <pc:docMk/>
            <pc:sldMk cId="3062981662" sldId="279"/>
            <ac:spMk id="60" creationId="{DF9B38D0-F7F7-3AF4-2ADC-2889DE6ED4A5}"/>
          </ac:spMkLst>
        </pc:spChg>
        <pc:spChg chg="add del mod">
          <ac:chgData name="Berg, W. (Wouter) van den" userId="0eaae797-53ec-4b08-a7fc-b4e36886ac15" providerId="ADAL" clId="{9EDCA9C2-F5EC-493C-B84D-BAE4AC6FE0B3}" dt="2025-09-28T19:04:40.177" v="1554" actId="20577"/>
          <ac:spMkLst>
            <pc:docMk/>
            <pc:sldMk cId="3062981662" sldId="279"/>
            <ac:spMk id="61" creationId="{1A391DC9-8CC5-8D28-FA42-E0409549EDB2}"/>
          </ac:spMkLst>
        </pc:spChg>
        <pc:spChg chg="add del mod">
          <ac:chgData name="Berg, W. (Wouter) van den" userId="0eaae797-53ec-4b08-a7fc-b4e36886ac15" providerId="ADAL" clId="{9EDCA9C2-F5EC-493C-B84D-BAE4AC6FE0B3}" dt="2025-09-28T17:51:16.994" v="1147" actId="1076"/>
          <ac:spMkLst>
            <pc:docMk/>
            <pc:sldMk cId="3062981662" sldId="279"/>
            <ac:spMk id="62" creationId="{E27D286B-E474-71EB-DE61-C7163170A0CB}"/>
          </ac:spMkLst>
        </pc:spChg>
        <pc:spChg chg="mod">
          <ac:chgData name="Berg, W. (Wouter) van den" userId="0eaae797-53ec-4b08-a7fc-b4e36886ac15" providerId="ADAL" clId="{9EDCA9C2-F5EC-493C-B84D-BAE4AC6FE0B3}" dt="2025-09-28T17:16:43.027" v="899"/>
          <ac:spMkLst>
            <pc:docMk/>
            <pc:sldMk cId="3062981662" sldId="279"/>
            <ac:spMk id="172" creationId="{55115301-7460-4734-5ED5-5B0A1325C47F}"/>
          </ac:spMkLst>
        </pc:spChg>
        <pc:spChg chg="mod">
          <ac:chgData name="Berg, W. (Wouter) van den" userId="0eaae797-53ec-4b08-a7fc-b4e36886ac15" providerId="ADAL" clId="{9EDCA9C2-F5EC-493C-B84D-BAE4AC6FE0B3}" dt="2025-09-28T17:16:43.027" v="899"/>
          <ac:spMkLst>
            <pc:docMk/>
            <pc:sldMk cId="3062981662" sldId="279"/>
            <ac:spMk id="173" creationId="{6340F064-ACD1-9B62-B9DE-4ADD13FB3E6B}"/>
          </ac:spMkLst>
        </pc:spChg>
        <pc:spChg chg="mod">
          <ac:chgData name="Berg, W. (Wouter) van den" userId="0eaae797-53ec-4b08-a7fc-b4e36886ac15" providerId="ADAL" clId="{9EDCA9C2-F5EC-493C-B84D-BAE4AC6FE0B3}" dt="2025-09-28T17:16:43.027" v="899"/>
          <ac:spMkLst>
            <pc:docMk/>
            <pc:sldMk cId="3062981662" sldId="279"/>
            <ac:spMk id="174" creationId="{1886B34C-2AB0-8169-4849-1509464918DC}"/>
          </ac:spMkLst>
        </pc:spChg>
        <pc:spChg chg="mod">
          <ac:chgData name="Berg, W. (Wouter) van den" userId="0eaae797-53ec-4b08-a7fc-b4e36886ac15" providerId="ADAL" clId="{9EDCA9C2-F5EC-493C-B84D-BAE4AC6FE0B3}" dt="2025-09-28T17:16:43.027" v="899"/>
          <ac:spMkLst>
            <pc:docMk/>
            <pc:sldMk cId="3062981662" sldId="279"/>
            <ac:spMk id="175" creationId="{7A69EE24-CA21-D9AD-05EC-54460DAF7C95}"/>
          </ac:spMkLst>
        </pc:spChg>
        <pc:spChg chg="mod">
          <ac:chgData name="Berg, W. (Wouter) van den" userId="0eaae797-53ec-4b08-a7fc-b4e36886ac15" providerId="ADAL" clId="{9EDCA9C2-F5EC-493C-B84D-BAE4AC6FE0B3}" dt="2025-09-28T17:16:43.027" v="899"/>
          <ac:spMkLst>
            <pc:docMk/>
            <pc:sldMk cId="3062981662" sldId="279"/>
            <ac:spMk id="176" creationId="{3E73ED65-AD5D-9D55-4DA3-1C65A4D34B13}"/>
          </ac:spMkLst>
        </pc:spChg>
        <pc:spChg chg="mod">
          <ac:chgData name="Berg, W. (Wouter) van den" userId="0eaae797-53ec-4b08-a7fc-b4e36886ac15" providerId="ADAL" clId="{9EDCA9C2-F5EC-493C-B84D-BAE4AC6FE0B3}" dt="2025-09-28T17:16:43.027" v="899"/>
          <ac:spMkLst>
            <pc:docMk/>
            <pc:sldMk cId="3062981662" sldId="279"/>
            <ac:spMk id="177" creationId="{FD76AD89-9FD2-5E98-4A5C-219AE2193FE3}"/>
          </ac:spMkLst>
        </pc:spChg>
        <pc:spChg chg="mod">
          <ac:chgData name="Berg, W. (Wouter) van den" userId="0eaae797-53ec-4b08-a7fc-b4e36886ac15" providerId="ADAL" clId="{9EDCA9C2-F5EC-493C-B84D-BAE4AC6FE0B3}" dt="2025-09-28T17:16:43.027" v="899"/>
          <ac:spMkLst>
            <pc:docMk/>
            <pc:sldMk cId="3062981662" sldId="279"/>
            <ac:spMk id="178" creationId="{433262E4-B427-B369-54D0-0B4B647B73BC}"/>
          </ac:spMkLst>
        </pc:spChg>
        <pc:spChg chg="mod">
          <ac:chgData name="Berg, W. (Wouter) van den" userId="0eaae797-53ec-4b08-a7fc-b4e36886ac15" providerId="ADAL" clId="{9EDCA9C2-F5EC-493C-B84D-BAE4AC6FE0B3}" dt="2025-09-28T17:16:43.027" v="899"/>
          <ac:spMkLst>
            <pc:docMk/>
            <pc:sldMk cId="3062981662" sldId="279"/>
            <ac:spMk id="179" creationId="{9874C533-8CEB-AAE8-1325-17A5DB5BE164}"/>
          </ac:spMkLst>
        </pc:spChg>
        <pc:spChg chg="mod">
          <ac:chgData name="Berg, W. (Wouter) van den" userId="0eaae797-53ec-4b08-a7fc-b4e36886ac15" providerId="ADAL" clId="{9EDCA9C2-F5EC-493C-B84D-BAE4AC6FE0B3}" dt="2025-09-28T17:16:43.027" v="899"/>
          <ac:spMkLst>
            <pc:docMk/>
            <pc:sldMk cId="3062981662" sldId="279"/>
            <ac:spMk id="180" creationId="{DA568BAD-E48B-8C67-BD77-124F326829B1}"/>
          </ac:spMkLst>
        </pc:spChg>
        <pc:spChg chg="mod">
          <ac:chgData name="Berg, W. (Wouter) van den" userId="0eaae797-53ec-4b08-a7fc-b4e36886ac15" providerId="ADAL" clId="{9EDCA9C2-F5EC-493C-B84D-BAE4AC6FE0B3}" dt="2025-09-28T17:17:20.576" v="928" actId="1076"/>
          <ac:spMkLst>
            <pc:docMk/>
            <pc:sldMk cId="3062981662" sldId="279"/>
            <ac:spMk id="186" creationId="{7F69E759-E94B-0526-7EC6-ABAED5B48977}"/>
          </ac:spMkLst>
        </pc:spChg>
        <pc:grpChg chg="mod">
          <ac:chgData name="Berg, W. (Wouter) van den" userId="0eaae797-53ec-4b08-a7fc-b4e36886ac15" providerId="ADAL" clId="{9EDCA9C2-F5EC-493C-B84D-BAE4AC6FE0B3}" dt="2025-09-28T17:15:49.378" v="886" actId="164"/>
          <ac:grpSpMkLst>
            <pc:docMk/>
            <pc:sldMk cId="3062981662" sldId="279"/>
            <ac:grpSpMk id="2" creationId="{86677339-1426-76C1-E619-75F9E39F68BD}"/>
          </ac:grpSpMkLst>
        </pc:grpChg>
        <pc:grpChg chg="add del mod">
          <ac:chgData name="Berg, W. (Wouter) van den" userId="0eaae797-53ec-4b08-a7fc-b4e36886ac15" providerId="ADAL" clId="{9EDCA9C2-F5EC-493C-B84D-BAE4AC6FE0B3}" dt="2025-09-28T17:15:54.334" v="888" actId="21"/>
          <ac:grpSpMkLst>
            <pc:docMk/>
            <pc:sldMk cId="3062981662" sldId="279"/>
            <ac:grpSpMk id="122" creationId="{682FAA1D-FBFB-0D7E-B9B0-9D5316C3E83D}"/>
          </ac:grpSpMkLst>
        </pc:grpChg>
        <pc:grpChg chg="ord">
          <ac:chgData name="Berg, W. (Wouter) van den" userId="0eaae797-53ec-4b08-a7fc-b4e36886ac15" providerId="ADAL" clId="{9EDCA9C2-F5EC-493C-B84D-BAE4AC6FE0B3}" dt="2025-09-28T17:16:45.375" v="900" actId="167"/>
          <ac:grpSpMkLst>
            <pc:docMk/>
            <pc:sldMk cId="3062981662" sldId="279"/>
            <ac:grpSpMk id="154" creationId="{7E9F8171-B532-03C6-94EF-E967506941E4}"/>
          </ac:grpSpMkLst>
        </pc:grpChg>
        <pc:picChg chg="ord">
          <ac:chgData name="Berg, W. (Wouter) van den" userId="0eaae797-53ec-4b08-a7fc-b4e36886ac15" providerId="ADAL" clId="{9EDCA9C2-F5EC-493C-B84D-BAE4AC6FE0B3}" dt="2025-09-28T17:12:48.007" v="860" actId="166"/>
          <ac:picMkLst>
            <pc:docMk/>
            <pc:sldMk cId="3062981662" sldId="279"/>
            <ac:picMk id="54" creationId="{87FADE60-83D9-3F88-C634-B7E34F1A0A5E}"/>
          </ac:picMkLst>
        </pc:picChg>
      </pc:sldChg>
      <pc:sldChg chg="addSp delSp modSp add mod ord modClrScheme delAnim modAnim chgLayout modNotesTx">
        <pc:chgData name="Berg, W. (Wouter) van den" userId="0eaae797-53ec-4b08-a7fc-b4e36886ac15" providerId="ADAL" clId="{9EDCA9C2-F5EC-493C-B84D-BAE4AC6FE0B3}" dt="2025-09-29T12:53:25.230" v="3565" actId="20577"/>
        <pc:sldMkLst>
          <pc:docMk/>
          <pc:sldMk cId="2045340893" sldId="281"/>
        </pc:sldMkLst>
        <pc:spChg chg="add mod ord">
          <ac:chgData name="Berg, W. (Wouter) van den" userId="0eaae797-53ec-4b08-a7fc-b4e36886ac15" providerId="ADAL" clId="{9EDCA9C2-F5EC-493C-B84D-BAE4AC6FE0B3}" dt="2025-09-28T19:01:22.477" v="1516" actId="1076"/>
          <ac:spMkLst>
            <pc:docMk/>
            <pc:sldMk cId="2045340893" sldId="281"/>
            <ac:spMk id="4" creationId="{3FF8D0F6-A390-9DDB-BC08-9C39ADC54D38}"/>
          </ac:spMkLst>
        </pc:spChg>
        <pc:spChg chg="add mod">
          <ac:chgData name="Berg, W. (Wouter) van den" userId="0eaae797-53ec-4b08-a7fc-b4e36886ac15" providerId="ADAL" clId="{9EDCA9C2-F5EC-493C-B84D-BAE4AC6FE0B3}" dt="2025-09-28T19:32:18.784" v="1765"/>
          <ac:spMkLst>
            <pc:docMk/>
            <pc:sldMk cId="2045340893" sldId="281"/>
            <ac:spMk id="13" creationId="{9142E189-1433-420C-40D0-C0C8E103100D}"/>
          </ac:spMkLst>
        </pc:spChg>
        <pc:spChg chg="add mod">
          <ac:chgData name="Berg, W. (Wouter) van den" userId="0eaae797-53ec-4b08-a7fc-b4e36886ac15" providerId="ADAL" clId="{9EDCA9C2-F5EC-493C-B84D-BAE4AC6FE0B3}" dt="2025-09-28T19:33:15.569" v="1835" actId="20577"/>
          <ac:spMkLst>
            <pc:docMk/>
            <pc:sldMk cId="2045340893" sldId="281"/>
            <ac:spMk id="14" creationId="{E0C59485-F8BA-E7F0-ADC8-E4983A2EB0F5}"/>
          </ac:spMkLst>
        </pc:spChg>
        <pc:picChg chg="add mod modCrop">
          <ac:chgData name="Berg, W. (Wouter) van den" userId="0eaae797-53ec-4b08-a7fc-b4e36886ac15" providerId="ADAL" clId="{9EDCA9C2-F5EC-493C-B84D-BAE4AC6FE0B3}" dt="2025-09-28T19:01:12.217" v="1514" actId="732"/>
          <ac:picMkLst>
            <pc:docMk/>
            <pc:sldMk cId="2045340893" sldId="281"/>
            <ac:picMk id="6" creationId="{E6DB15DE-3F82-3F38-BF1D-18C4B935A736}"/>
          </ac:picMkLst>
        </pc:picChg>
      </pc:sldChg>
      <pc:sldChg chg="modSp add del mod">
        <pc:chgData name="Berg, W. (Wouter) van den" userId="0eaae797-53ec-4b08-a7fc-b4e36886ac15" providerId="ADAL" clId="{9EDCA9C2-F5EC-493C-B84D-BAE4AC6FE0B3}" dt="2025-09-29T07:10:18.835" v="2985" actId="47"/>
        <pc:sldMkLst>
          <pc:docMk/>
          <pc:sldMk cId="3963805255" sldId="282"/>
        </pc:sldMkLst>
      </pc:sldChg>
      <pc:sldChg chg="add del">
        <pc:chgData name="Berg, W. (Wouter) van den" userId="0eaae797-53ec-4b08-a7fc-b4e36886ac15" providerId="ADAL" clId="{9EDCA9C2-F5EC-493C-B84D-BAE4AC6FE0B3}" dt="2025-09-29T07:10:21.214" v="2986" actId="47"/>
        <pc:sldMkLst>
          <pc:docMk/>
          <pc:sldMk cId="2130171188" sldId="283"/>
        </pc:sldMkLst>
      </pc:sldChg>
      <pc:sldChg chg="add">
        <pc:chgData name="Berg, W. (Wouter) van den" userId="0eaae797-53ec-4b08-a7fc-b4e36886ac15" providerId="ADAL" clId="{9EDCA9C2-F5EC-493C-B84D-BAE4AC6FE0B3}" dt="2025-09-28T17:57:29.806" v="1218"/>
        <pc:sldMkLst>
          <pc:docMk/>
          <pc:sldMk cId="3831864259" sldId="284"/>
        </pc:sldMkLst>
      </pc:sldChg>
      <pc:sldChg chg="addSp delSp modSp add mod ord">
        <pc:chgData name="Berg, W. (Wouter) van den" userId="0eaae797-53ec-4b08-a7fc-b4e36886ac15" providerId="ADAL" clId="{9EDCA9C2-F5EC-493C-B84D-BAE4AC6FE0B3}" dt="2025-09-29T06:01:44.423" v="2374" actId="1076"/>
        <pc:sldMkLst>
          <pc:docMk/>
          <pc:sldMk cId="3108613823" sldId="285"/>
        </pc:sldMkLst>
        <pc:spChg chg="mod">
          <ac:chgData name="Berg, W. (Wouter) van den" userId="0eaae797-53ec-4b08-a7fc-b4e36886ac15" providerId="ADAL" clId="{9EDCA9C2-F5EC-493C-B84D-BAE4AC6FE0B3}" dt="2025-09-29T06:00:42.646" v="2368" actId="113"/>
          <ac:spMkLst>
            <pc:docMk/>
            <pc:sldMk cId="3108613823" sldId="285"/>
            <ac:spMk id="2" creationId="{350C95B6-3F22-3E3B-7FA1-98CDF9E4648C}"/>
          </ac:spMkLst>
        </pc:spChg>
        <pc:picChg chg="add mod">
          <ac:chgData name="Berg, W. (Wouter) van den" userId="0eaae797-53ec-4b08-a7fc-b4e36886ac15" providerId="ADAL" clId="{9EDCA9C2-F5EC-493C-B84D-BAE4AC6FE0B3}" dt="2025-09-28T18:54:37.455" v="1364"/>
          <ac:picMkLst>
            <pc:docMk/>
            <pc:sldMk cId="3108613823" sldId="285"/>
            <ac:picMk id="3" creationId="{FFE5215D-6951-70B4-17AC-66E239AA1B60}"/>
          </ac:picMkLst>
        </pc:picChg>
        <pc:picChg chg="add mod">
          <ac:chgData name="Berg, W. (Wouter) van den" userId="0eaae797-53ec-4b08-a7fc-b4e36886ac15" providerId="ADAL" clId="{9EDCA9C2-F5EC-493C-B84D-BAE4AC6FE0B3}" dt="2025-09-29T06:01:44.423" v="2374" actId="1076"/>
          <ac:picMkLst>
            <pc:docMk/>
            <pc:sldMk cId="3108613823" sldId="285"/>
            <ac:picMk id="4" creationId="{46FB46FA-5F5B-0AE8-2277-0298D1B32D2F}"/>
          </ac:picMkLst>
        </pc:picChg>
        <pc:picChg chg="add mod">
          <ac:chgData name="Berg, W. (Wouter) van den" userId="0eaae797-53ec-4b08-a7fc-b4e36886ac15" providerId="ADAL" clId="{9EDCA9C2-F5EC-493C-B84D-BAE4AC6FE0B3}" dt="2025-09-28T18:54:37.455" v="1364"/>
          <ac:picMkLst>
            <pc:docMk/>
            <pc:sldMk cId="3108613823" sldId="285"/>
            <ac:picMk id="5" creationId="{65B48664-6E53-BAC7-3A74-C80CF6902833}"/>
          </ac:picMkLst>
        </pc:picChg>
        <pc:picChg chg="add mod">
          <ac:chgData name="Berg, W. (Wouter) van den" userId="0eaae797-53ec-4b08-a7fc-b4e36886ac15" providerId="ADAL" clId="{9EDCA9C2-F5EC-493C-B84D-BAE4AC6FE0B3}" dt="2025-09-28T18:54:37.455" v="1364"/>
          <ac:picMkLst>
            <pc:docMk/>
            <pc:sldMk cId="3108613823" sldId="285"/>
            <ac:picMk id="6" creationId="{FC88668A-C9EB-B049-964F-177BE91410C3}"/>
          </ac:picMkLst>
        </pc:picChg>
      </pc:sldChg>
      <pc:sldChg chg="addSp delSp modSp add mod delAnim">
        <pc:chgData name="Berg, W. (Wouter) van den" userId="0eaae797-53ec-4b08-a7fc-b4e36886ac15" providerId="ADAL" clId="{9EDCA9C2-F5EC-493C-B84D-BAE4AC6FE0B3}" dt="2025-09-28T19:32:55.111" v="1807" actId="20577"/>
        <pc:sldMkLst>
          <pc:docMk/>
          <pc:sldMk cId="1887030578" sldId="286"/>
        </pc:sldMkLst>
        <pc:spChg chg="add mod">
          <ac:chgData name="Berg, W. (Wouter) van den" userId="0eaae797-53ec-4b08-a7fc-b4e36886ac15" providerId="ADAL" clId="{9EDCA9C2-F5EC-493C-B84D-BAE4AC6FE0B3}" dt="2025-09-28T19:32:11.553" v="1760"/>
          <ac:spMkLst>
            <pc:docMk/>
            <pc:sldMk cId="1887030578" sldId="286"/>
            <ac:spMk id="11" creationId="{D7888FD9-71D6-37EA-E5FA-66808771085B}"/>
          </ac:spMkLst>
        </pc:spChg>
        <pc:spChg chg="add mod">
          <ac:chgData name="Berg, W. (Wouter) van den" userId="0eaae797-53ec-4b08-a7fc-b4e36886ac15" providerId="ADAL" clId="{9EDCA9C2-F5EC-493C-B84D-BAE4AC6FE0B3}" dt="2025-09-28T19:32:55.111" v="1807" actId="20577"/>
          <ac:spMkLst>
            <pc:docMk/>
            <pc:sldMk cId="1887030578" sldId="286"/>
            <ac:spMk id="12" creationId="{32C02EF8-6EDD-298E-471D-957E6B52A666}"/>
          </ac:spMkLst>
        </pc:spChg>
        <pc:picChg chg="mod modCrop">
          <ac:chgData name="Berg, W. (Wouter) van den" userId="0eaae797-53ec-4b08-a7fc-b4e36886ac15" providerId="ADAL" clId="{9EDCA9C2-F5EC-493C-B84D-BAE4AC6FE0B3}" dt="2025-09-28T19:02:37.275" v="1527" actId="732"/>
          <ac:picMkLst>
            <pc:docMk/>
            <pc:sldMk cId="1887030578" sldId="286"/>
            <ac:picMk id="8" creationId="{D6FDB018-A8D0-D507-95E2-BB4DBD71692C}"/>
          </ac:picMkLst>
        </pc:picChg>
      </pc:sldChg>
      <pc:sldChg chg="addSp delSp modSp add mod delAnim modAnim">
        <pc:chgData name="Berg, W. (Wouter) van den" userId="0eaae797-53ec-4b08-a7fc-b4e36886ac15" providerId="ADAL" clId="{9EDCA9C2-F5EC-493C-B84D-BAE4AC6FE0B3}" dt="2025-09-28T19:33:30.834" v="1865" actId="20577"/>
        <pc:sldMkLst>
          <pc:docMk/>
          <pc:sldMk cId="391181313" sldId="287"/>
        </pc:sldMkLst>
        <pc:spChg chg="mod">
          <ac:chgData name="Berg, W. (Wouter) van den" userId="0eaae797-53ec-4b08-a7fc-b4e36886ac15" providerId="ADAL" clId="{9EDCA9C2-F5EC-493C-B84D-BAE4AC6FE0B3}" dt="2025-09-28T19:31:56.192" v="1755" actId="14100"/>
          <ac:spMkLst>
            <pc:docMk/>
            <pc:sldMk cId="391181313" sldId="287"/>
            <ac:spMk id="2" creationId="{C915E672-0D3D-52BC-1CAA-9302CED11708}"/>
          </ac:spMkLst>
        </pc:spChg>
        <pc:spChg chg="mod">
          <ac:chgData name="Berg, W. (Wouter) van den" userId="0eaae797-53ec-4b08-a7fc-b4e36886ac15" providerId="ADAL" clId="{9EDCA9C2-F5EC-493C-B84D-BAE4AC6FE0B3}" dt="2025-09-28T19:33:30.834" v="1865" actId="20577"/>
          <ac:spMkLst>
            <pc:docMk/>
            <pc:sldMk cId="391181313" sldId="287"/>
            <ac:spMk id="5" creationId="{04E1A283-90A4-A9FB-F3AB-903E916B7C5D}"/>
          </ac:spMkLst>
        </pc:spChg>
        <pc:picChg chg="add mod modCrop">
          <ac:chgData name="Berg, W. (Wouter) van den" userId="0eaae797-53ec-4b08-a7fc-b4e36886ac15" providerId="ADAL" clId="{9EDCA9C2-F5EC-493C-B84D-BAE4AC6FE0B3}" dt="2025-09-28T19:02:29.865" v="1526" actId="732"/>
          <ac:picMkLst>
            <pc:docMk/>
            <pc:sldMk cId="391181313" sldId="287"/>
            <ac:picMk id="3" creationId="{B17D81AC-B9BB-69C4-DF36-B19F849E88F3}"/>
          </ac:picMkLst>
        </pc:picChg>
      </pc:sldChg>
      <pc:sldChg chg="addSp delSp modSp add mod delAnim modAnim">
        <pc:chgData name="Berg, W. (Wouter) van den" userId="0eaae797-53ec-4b08-a7fc-b4e36886ac15" providerId="ADAL" clId="{9EDCA9C2-F5EC-493C-B84D-BAE4AC6FE0B3}" dt="2025-09-29T06:19:29.652" v="2389" actId="21"/>
        <pc:sldMkLst>
          <pc:docMk/>
          <pc:sldMk cId="3560852259" sldId="288"/>
        </pc:sldMkLst>
        <pc:spChg chg="mod">
          <ac:chgData name="Berg, W. (Wouter) van den" userId="0eaae797-53ec-4b08-a7fc-b4e36886ac15" providerId="ADAL" clId="{9EDCA9C2-F5EC-493C-B84D-BAE4AC6FE0B3}" dt="2025-09-28T19:36:04.908" v="1969" actId="20577"/>
          <ac:spMkLst>
            <pc:docMk/>
            <pc:sldMk cId="3560852259" sldId="288"/>
            <ac:spMk id="5" creationId="{04E1A283-90A4-A9FB-F3AB-903E916B7C5D}"/>
          </ac:spMkLst>
        </pc:spChg>
        <pc:picChg chg="add mod modCrop">
          <ac:chgData name="Berg, W. (Wouter) van den" userId="0eaae797-53ec-4b08-a7fc-b4e36886ac15" providerId="ADAL" clId="{9EDCA9C2-F5EC-493C-B84D-BAE4AC6FE0B3}" dt="2025-09-29T06:19:24.522" v="2387" actId="554"/>
          <ac:picMkLst>
            <pc:docMk/>
            <pc:sldMk cId="3560852259" sldId="288"/>
            <ac:picMk id="6" creationId="{F4EACC61-FC73-54D3-A67C-3D22A04E4155}"/>
          </ac:picMkLst>
        </pc:picChg>
        <pc:picChg chg="add del mod">
          <ac:chgData name="Berg, W. (Wouter) van den" userId="0eaae797-53ec-4b08-a7fc-b4e36886ac15" providerId="ADAL" clId="{9EDCA9C2-F5EC-493C-B84D-BAE4AC6FE0B3}" dt="2025-09-29T06:19:29.652" v="2389" actId="21"/>
          <ac:picMkLst>
            <pc:docMk/>
            <pc:sldMk cId="3560852259" sldId="288"/>
            <ac:picMk id="7" creationId="{2844E364-86CC-DD1A-EFA6-F34CDCCD0736}"/>
          </ac:picMkLst>
        </pc:picChg>
      </pc:sldChg>
      <pc:sldChg chg="modSp add mod">
        <pc:chgData name="Berg, W. (Wouter) van den" userId="0eaae797-53ec-4b08-a7fc-b4e36886ac15" providerId="ADAL" clId="{9EDCA9C2-F5EC-493C-B84D-BAE4AC6FE0B3}" dt="2025-09-28T19:49:45.163" v="2078" actId="20577"/>
        <pc:sldMkLst>
          <pc:docMk/>
          <pc:sldMk cId="535439705" sldId="289"/>
        </pc:sldMkLst>
        <pc:spChg chg="mod">
          <ac:chgData name="Berg, W. (Wouter) van den" userId="0eaae797-53ec-4b08-a7fc-b4e36886ac15" providerId="ADAL" clId="{9EDCA9C2-F5EC-493C-B84D-BAE4AC6FE0B3}" dt="2025-09-28T19:49:45.163" v="2078" actId="20577"/>
          <ac:spMkLst>
            <pc:docMk/>
            <pc:sldMk cId="535439705" sldId="289"/>
            <ac:spMk id="2" creationId="{D7F12A34-0ED4-297F-9F2B-9AD9C0C53AE7}"/>
          </ac:spMkLst>
        </pc:spChg>
      </pc:sldChg>
      <pc:sldChg chg="addSp delSp modSp add mod ord delAnim modAnim">
        <pc:chgData name="Berg, W. (Wouter) van den" userId="0eaae797-53ec-4b08-a7fc-b4e36886ac15" providerId="ADAL" clId="{9EDCA9C2-F5EC-493C-B84D-BAE4AC6FE0B3}" dt="2025-09-29T13:08:54.206" v="3860"/>
        <pc:sldMkLst>
          <pc:docMk/>
          <pc:sldMk cId="2484734541" sldId="290"/>
        </pc:sldMkLst>
        <pc:spChg chg="mod">
          <ac:chgData name="Berg, W. (Wouter) van den" userId="0eaae797-53ec-4b08-a7fc-b4e36886ac15" providerId="ADAL" clId="{9EDCA9C2-F5EC-493C-B84D-BAE4AC6FE0B3}" dt="2025-09-29T06:59:19.058" v="2642" actId="6549"/>
          <ac:spMkLst>
            <pc:docMk/>
            <pc:sldMk cId="2484734541" sldId="290"/>
            <ac:spMk id="13" creationId="{9142E189-1433-420C-40D0-C0C8E103100D}"/>
          </ac:spMkLst>
        </pc:spChg>
        <pc:spChg chg="mod">
          <ac:chgData name="Berg, W. (Wouter) van den" userId="0eaae797-53ec-4b08-a7fc-b4e36886ac15" providerId="ADAL" clId="{9EDCA9C2-F5EC-493C-B84D-BAE4AC6FE0B3}" dt="2025-09-29T06:59:23.001" v="2643" actId="1076"/>
          <ac:spMkLst>
            <pc:docMk/>
            <pc:sldMk cId="2484734541" sldId="290"/>
            <ac:spMk id="14" creationId="{E0C59485-F8BA-E7F0-ADC8-E4983A2EB0F5}"/>
          </ac:spMkLst>
        </pc:spChg>
        <pc:picChg chg="add del mod">
          <ac:chgData name="Berg, W. (Wouter) van den" userId="0eaae797-53ec-4b08-a7fc-b4e36886ac15" providerId="ADAL" clId="{9EDCA9C2-F5EC-493C-B84D-BAE4AC6FE0B3}" dt="2025-09-29T06:19:17.665" v="2384" actId="21"/>
          <ac:picMkLst>
            <pc:docMk/>
            <pc:sldMk cId="2484734541" sldId="290"/>
            <ac:picMk id="2" creationId="{2844E364-86CC-DD1A-EFA6-F34CDCCD0736}"/>
          </ac:picMkLst>
        </pc:picChg>
        <pc:picChg chg="add del mod">
          <ac:chgData name="Berg, W. (Wouter) van den" userId="0eaae797-53ec-4b08-a7fc-b4e36886ac15" providerId="ADAL" clId="{9EDCA9C2-F5EC-493C-B84D-BAE4AC6FE0B3}" dt="2025-09-29T06:28:02.386" v="2396" actId="478"/>
          <ac:picMkLst>
            <pc:docMk/>
            <pc:sldMk cId="2484734541" sldId="290"/>
            <ac:picMk id="3" creationId="{73061F65-F5C7-3F84-64FD-06CFFC4B380B}"/>
          </ac:picMkLst>
        </pc:picChg>
        <pc:picChg chg="add mod">
          <ac:chgData name="Berg, W. (Wouter) van den" userId="0eaae797-53ec-4b08-a7fc-b4e36886ac15" providerId="ADAL" clId="{9EDCA9C2-F5EC-493C-B84D-BAE4AC6FE0B3}" dt="2025-09-29T06:35:55.296" v="2438" actId="208"/>
          <ac:picMkLst>
            <pc:docMk/>
            <pc:sldMk cId="2484734541" sldId="290"/>
            <ac:picMk id="7" creationId="{2844E364-86CC-DD1A-EFA6-F34CDCCD0736}"/>
          </ac:picMkLst>
        </pc:picChg>
      </pc:sldChg>
      <pc:sldChg chg="addSp delSp modSp add mod delAnim modAnim">
        <pc:chgData name="Berg, W. (Wouter) van den" userId="0eaae797-53ec-4b08-a7fc-b4e36886ac15" providerId="ADAL" clId="{9EDCA9C2-F5EC-493C-B84D-BAE4AC6FE0B3}" dt="2025-09-29T13:09:22.424" v="3864"/>
        <pc:sldMkLst>
          <pc:docMk/>
          <pc:sldMk cId="1727141872" sldId="291"/>
        </pc:sldMkLst>
        <pc:spChg chg="mod">
          <ac:chgData name="Berg, W. (Wouter) van den" userId="0eaae797-53ec-4b08-a7fc-b4e36886ac15" providerId="ADAL" clId="{9EDCA9C2-F5EC-493C-B84D-BAE4AC6FE0B3}" dt="2025-09-29T07:01:54.456" v="2791" actId="113"/>
          <ac:spMkLst>
            <pc:docMk/>
            <pc:sldMk cId="1727141872" sldId="291"/>
            <ac:spMk id="13" creationId="{9142E189-1433-420C-40D0-C0C8E103100D}"/>
          </ac:spMkLst>
        </pc:spChg>
        <pc:spChg chg="mod">
          <ac:chgData name="Berg, W. (Wouter) van den" userId="0eaae797-53ec-4b08-a7fc-b4e36886ac15" providerId="ADAL" clId="{9EDCA9C2-F5EC-493C-B84D-BAE4AC6FE0B3}" dt="2025-09-29T07:02:58.934" v="2899" actId="20577"/>
          <ac:spMkLst>
            <pc:docMk/>
            <pc:sldMk cId="1727141872" sldId="291"/>
            <ac:spMk id="14" creationId="{E0C59485-F8BA-E7F0-ADC8-E4983A2EB0F5}"/>
          </ac:spMkLst>
        </pc:spChg>
        <pc:picChg chg="add del mod">
          <ac:chgData name="Berg, W. (Wouter) van den" userId="0eaae797-53ec-4b08-a7fc-b4e36886ac15" providerId="ADAL" clId="{9EDCA9C2-F5EC-493C-B84D-BAE4AC6FE0B3}" dt="2025-09-29T06:55:51.050" v="2440" actId="21"/>
          <ac:picMkLst>
            <pc:docMk/>
            <pc:sldMk cId="1727141872" sldId="291"/>
            <ac:picMk id="2" creationId="{CD0FFF73-878C-36AB-E00F-CB3CC5A47F7A}"/>
          </ac:picMkLst>
        </pc:picChg>
        <pc:picChg chg="add mod">
          <ac:chgData name="Berg, W. (Wouter) van den" userId="0eaae797-53ec-4b08-a7fc-b4e36886ac15" providerId="ADAL" clId="{9EDCA9C2-F5EC-493C-B84D-BAE4AC6FE0B3}" dt="2025-09-29T06:56:09.219" v="2447" actId="208"/>
          <ac:picMkLst>
            <pc:docMk/>
            <pc:sldMk cId="1727141872" sldId="291"/>
            <ac:picMk id="3" creationId="{CD0FFF73-878C-36AB-E00F-CB3CC5A47F7A}"/>
          </ac:picMkLst>
        </pc:picChg>
      </pc:sldChg>
      <pc:sldChg chg="addSp delSp modSp add mod setBg modNotesTx">
        <pc:chgData name="Berg, W. (Wouter) van den" userId="0eaae797-53ec-4b08-a7fc-b4e36886ac15" providerId="ADAL" clId="{9EDCA9C2-F5EC-493C-B84D-BAE4AC6FE0B3}" dt="2025-09-29T13:02:59.045" v="3841"/>
        <pc:sldMkLst>
          <pc:docMk/>
          <pc:sldMk cId="2931713601" sldId="292"/>
        </pc:sldMkLst>
        <pc:spChg chg="mod">
          <ac:chgData name="Berg, W. (Wouter) van den" userId="0eaae797-53ec-4b08-a7fc-b4e36886ac15" providerId="ADAL" clId="{9EDCA9C2-F5EC-493C-B84D-BAE4AC6FE0B3}" dt="2025-09-29T05:42:53.950" v="2234" actId="20577"/>
          <ac:spMkLst>
            <pc:docMk/>
            <pc:sldMk cId="2931713601" sldId="292"/>
            <ac:spMk id="2" creationId="{C830A3EC-4FDE-C6BF-6973-A71EF0E6C0FF}"/>
          </ac:spMkLst>
        </pc:spChg>
        <pc:graphicFrameChg chg="add mod modGraphic">
          <ac:chgData name="Berg, W. (Wouter) van den" userId="0eaae797-53ec-4b08-a7fc-b4e36886ac15" providerId="ADAL" clId="{9EDCA9C2-F5EC-493C-B84D-BAE4AC6FE0B3}" dt="2025-09-29T06:00:51.909" v="2372" actId="113"/>
          <ac:graphicFrameMkLst>
            <pc:docMk/>
            <pc:sldMk cId="2931713601" sldId="292"/>
            <ac:graphicFrameMk id="3" creationId="{851D4A03-78DB-DFB7-F5EE-E85F39E1B236}"/>
          </ac:graphicFrameMkLst>
        </pc:graphicFrameChg>
        <pc:graphicFrameChg chg="add mod">
          <ac:chgData name="Berg, W. (Wouter) van den" userId="0eaae797-53ec-4b08-a7fc-b4e36886ac15" providerId="ADAL" clId="{9EDCA9C2-F5EC-493C-B84D-BAE4AC6FE0B3}" dt="2025-09-29T05:51:58.064" v="2290"/>
          <ac:graphicFrameMkLst>
            <pc:docMk/>
            <pc:sldMk cId="2931713601" sldId="292"/>
            <ac:graphicFrameMk id="5" creationId="{1AC39761-930B-6326-7D10-7F44A729EBA3}"/>
          </ac:graphicFrameMkLst>
        </pc:graphicFrameChg>
        <pc:graphicFrameChg chg="add del mod">
          <ac:chgData name="Berg, W. (Wouter) van den" userId="0eaae797-53ec-4b08-a7fc-b4e36886ac15" providerId="ADAL" clId="{9EDCA9C2-F5EC-493C-B84D-BAE4AC6FE0B3}" dt="2025-09-29T05:52:19.188" v="2293" actId="478"/>
          <ac:graphicFrameMkLst>
            <pc:docMk/>
            <pc:sldMk cId="2931713601" sldId="292"/>
            <ac:graphicFrameMk id="6" creationId="{406C0ECC-CEBB-7150-CCD0-77B677D83CF3}"/>
          </ac:graphicFrameMkLst>
        </pc:graphicFrameChg>
        <pc:picChg chg="add del mod">
          <ac:chgData name="Berg, W. (Wouter) van den" userId="0eaae797-53ec-4b08-a7fc-b4e36886ac15" providerId="ADAL" clId="{9EDCA9C2-F5EC-493C-B84D-BAE4AC6FE0B3}" dt="2025-09-29T05:51:23.033" v="2283" actId="478"/>
          <ac:picMkLst>
            <pc:docMk/>
            <pc:sldMk cId="2931713601" sldId="292"/>
            <ac:picMk id="4" creationId="{9C347681-D5A4-BC43-4987-3E39CBBD4C70}"/>
          </ac:picMkLst>
        </pc:picChg>
        <pc:picChg chg="add del mod">
          <ac:chgData name="Berg, W. (Wouter) van den" userId="0eaae797-53ec-4b08-a7fc-b4e36886ac15" providerId="ADAL" clId="{9EDCA9C2-F5EC-493C-B84D-BAE4AC6FE0B3}" dt="2025-09-29T06:02:22.856" v="2381" actId="478"/>
          <ac:picMkLst>
            <pc:docMk/>
            <pc:sldMk cId="2931713601" sldId="292"/>
            <ac:picMk id="7" creationId="{060AC64D-093D-6955-CDDE-C7302C0DA187}"/>
          </ac:picMkLst>
        </pc:picChg>
        <pc:picChg chg="del">
          <ac:chgData name="Berg, W. (Wouter) van den" userId="0eaae797-53ec-4b08-a7fc-b4e36886ac15" providerId="ADAL" clId="{9EDCA9C2-F5EC-493C-B84D-BAE4AC6FE0B3}" dt="2025-09-29T05:42:51.476" v="2229" actId="478"/>
          <ac:picMkLst>
            <pc:docMk/>
            <pc:sldMk cId="2931713601" sldId="292"/>
            <ac:picMk id="1026" creationId="{E1E35CD5-2B88-F1B9-6258-EFB862D442ED}"/>
          </ac:picMkLst>
        </pc:picChg>
      </pc:sldChg>
      <pc:sldChg chg="addSp delSp modSp add mod delAnim modAnim">
        <pc:chgData name="Berg, W. (Wouter) van den" userId="0eaae797-53ec-4b08-a7fc-b4e36886ac15" providerId="ADAL" clId="{9EDCA9C2-F5EC-493C-B84D-BAE4AC6FE0B3}" dt="2025-09-29T13:09:02.116" v="3861"/>
        <pc:sldMkLst>
          <pc:docMk/>
          <pc:sldMk cId="2868667563" sldId="293"/>
        </pc:sldMkLst>
        <pc:spChg chg="mod">
          <ac:chgData name="Berg, W. (Wouter) van den" userId="0eaae797-53ec-4b08-a7fc-b4e36886ac15" providerId="ADAL" clId="{9EDCA9C2-F5EC-493C-B84D-BAE4AC6FE0B3}" dt="2025-09-29T06:59:26.365" v="2644"/>
          <ac:spMkLst>
            <pc:docMk/>
            <pc:sldMk cId="2868667563" sldId="293"/>
            <ac:spMk id="13" creationId="{9142E189-1433-420C-40D0-C0C8E103100D}"/>
          </ac:spMkLst>
        </pc:spChg>
        <pc:spChg chg="mod">
          <ac:chgData name="Berg, W. (Wouter) van den" userId="0eaae797-53ec-4b08-a7fc-b4e36886ac15" providerId="ADAL" clId="{9EDCA9C2-F5EC-493C-B84D-BAE4AC6FE0B3}" dt="2025-09-29T06:59:32.257" v="2645" actId="1076"/>
          <ac:spMkLst>
            <pc:docMk/>
            <pc:sldMk cId="2868667563" sldId="293"/>
            <ac:spMk id="14" creationId="{E0C59485-F8BA-E7F0-ADC8-E4983A2EB0F5}"/>
          </ac:spMkLst>
        </pc:spChg>
        <pc:picChg chg="add del mod">
          <ac:chgData name="Berg, W. (Wouter) van den" userId="0eaae797-53ec-4b08-a7fc-b4e36886ac15" providerId="ADAL" clId="{9EDCA9C2-F5EC-493C-B84D-BAE4AC6FE0B3}" dt="2025-09-29T06:35:39.062" v="2434" actId="21"/>
          <ac:picMkLst>
            <pc:docMk/>
            <pc:sldMk cId="2868667563" sldId="293"/>
            <ac:picMk id="2" creationId="{A1960104-138D-82C5-2109-DF94F20ACCCB}"/>
          </ac:picMkLst>
        </pc:picChg>
        <pc:picChg chg="mod">
          <ac:chgData name="Berg, W. (Wouter) van den" userId="0eaae797-53ec-4b08-a7fc-b4e36886ac15" providerId="ADAL" clId="{9EDCA9C2-F5EC-493C-B84D-BAE4AC6FE0B3}" dt="2025-09-29T06:35:51.587" v="2437" actId="208"/>
          <ac:picMkLst>
            <pc:docMk/>
            <pc:sldMk cId="2868667563" sldId="293"/>
            <ac:picMk id="3" creationId="{73061F65-F5C7-3F84-64FD-06CFFC4B380B}"/>
          </ac:picMkLst>
        </pc:picChg>
        <pc:picChg chg="del mod modVis">
          <ac:chgData name="Berg, W. (Wouter) van den" userId="0eaae797-53ec-4b08-a7fc-b4e36886ac15" providerId="ADAL" clId="{9EDCA9C2-F5EC-493C-B84D-BAE4AC6FE0B3}" dt="2025-09-29T06:34:58.051" v="2422" actId="478"/>
          <ac:picMkLst>
            <pc:docMk/>
            <pc:sldMk cId="2868667563" sldId="293"/>
            <ac:picMk id="7" creationId="{2844E364-86CC-DD1A-EFA6-F34CDCCD0736}"/>
          </ac:picMkLst>
        </pc:picChg>
      </pc:sldChg>
      <pc:sldChg chg="addSp delSp modSp add mod delAnim modAnim">
        <pc:chgData name="Berg, W. (Wouter) van den" userId="0eaae797-53ec-4b08-a7fc-b4e36886ac15" providerId="ADAL" clId="{9EDCA9C2-F5EC-493C-B84D-BAE4AC6FE0B3}" dt="2025-09-29T13:09:07.511" v="3862"/>
        <pc:sldMkLst>
          <pc:docMk/>
          <pc:sldMk cId="2595352370" sldId="294"/>
        </pc:sldMkLst>
        <pc:spChg chg="mod">
          <ac:chgData name="Berg, W. (Wouter) van den" userId="0eaae797-53ec-4b08-a7fc-b4e36886ac15" providerId="ADAL" clId="{9EDCA9C2-F5EC-493C-B84D-BAE4AC6FE0B3}" dt="2025-09-29T06:59:36.010" v="2646"/>
          <ac:spMkLst>
            <pc:docMk/>
            <pc:sldMk cId="2595352370" sldId="294"/>
            <ac:spMk id="13" creationId="{9142E189-1433-420C-40D0-C0C8E103100D}"/>
          </ac:spMkLst>
        </pc:spChg>
        <pc:spChg chg="mod">
          <ac:chgData name="Berg, W. (Wouter) van den" userId="0eaae797-53ec-4b08-a7fc-b4e36886ac15" providerId="ADAL" clId="{9EDCA9C2-F5EC-493C-B84D-BAE4AC6FE0B3}" dt="2025-09-29T07:00:09.047" v="2703" actId="113"/>
          <ac:spMkLst>
            <pc:docMk/>
            <pc:sldMk cId="2595352370" sldId="294"/>
            <ac:spMk id="14" creationId="{E0C59485-F8BA-E7F0-ADC8-E4983A2EB0F5}"/>
          </ac:spMkLst>
        </pc:spChg>
        <pc:picChg chg="add del mod">
          <ac:chgData name="Berg, W. (Wouter) van den" userId="0eaae797-53ec-4b08-a7fc-b4e36886ac15" providerId="ADAL" clId="{9EDCA9C2-F5EC-493C-B84D-BAE4AC6FE0B3}" dt="2025-09-29T06:35:29.374" v="2429" actId="21"/>
          <ac:picMkLst>
            <pc:docMk/>
            <pc:sldMk cId="2595352370" sldId="294"/>
            <ac:picMk id="2" creationId="{A1960104-138D-82C5-2109-DF94F20ACCCB}"/>
          </ac:picMkLst>
        </pc:picChg>
        <pc:picChg chg="del mod">
          <ac:chgData name="Berg, W. (Wouter) van den" userId="0eaae797-53ec-4b08-a7fc-b4e36886ac15" providerId="ADAL" clId="{9EDCA9C2-F5EC-493C-B84D-BAE4AC6FE0B3}" dt="2025-09-29T06:34:48.675" v="2419" actId="478"/>
          <ac:picMkLst>
            <pc:docMk/>
            <pc:sldMk cId="2595352370" sldId="294"/>
            <ac:picMk id="3" creationId="{73061F65-F5C7-3F84-64FD-06CFFC4B380B}"/>
          </ac:picMkLst>
        </pc:picChg>
        <pc:picChg chg="add mod">
          <ac:chgData name="Berg, W. (Wouter) van den" userId="0eaae797-53ec-4b08-a7fc-b4e36886ac15" providerId="ADAL" clId="{9EDCA9C2-F5EC-493C-B84D-BAE4AC6FE0B3}" dt="2025-09-29T06:35:48.542" v="2436" actId="208"/>
          <ac:picMkLst>
            <pc:docMk/>
            <pc:sldMk cId="2595352370" sldId="294"/>
            <ac:picMk id="5" creationId="{A1960104-138D-82C5-2109-DF94F20ACCCB}"/>
          </ac:picMkLst>
        </pc:picChg>
        <pc:picChg chg="del mod modVis">
          <ac:chgData name="Berg, W. (Wouter) van den" userId="0eaae797-53ec-4b08-a7fc-b4e36886ac15" providerId="ADAL" clId="{9EDCA9C2-F5EC-493C-B84D-BAE4AC6FE0B3}" dt="2025-09-29T06:34:47.763" v="2418" actId="478"/>
          <ac:picMkLst>
            <pc:docMk/>
            <pc:sldMk cId="2595352370" sldId="294"/>
            <ac:picMk id="7" creationId="{2844E364-86CC-DD1A-EFA6-F34CDCCD0736}"/>
          </ac:picMkLst>
        </pc:picChg>
      </pc:sldChg>
      <pc:sldChg chg="addSp delSp modSp add mod delAnim modAnim">
        <pc:chgData name="Berg, W. (Wouter) van den" userId="0eaae797-53ec-4b08-a7fc-b4e36886ac15" providerId="ADAL" clId="{9EDCA9C2-F5EC-493C-B84D-BAE4AC6FE0B3}" dt="2025-09-29T13:09:14.061" v="3863"/>
        <pc:sldMkLst>
          <pc:docMk/>
          <pc:sldMk cId="1227176789" sldId="295"/>
        </pc:sldMkLst>
        <pc:spChg chg="mod">
          <ac:chgData name="Berg, W. (Wouter) van den" userId="0eaae797-53ec-4b08-a7fc-b4e36886ac15" providerId="ADAL" clId="{9EDCA9C2-F5EC-493C-B84D-BAE4AC6FE0B3}" dt="2025-09-29T07:00:48.651" v="2727"/>
          <ac:spMkLst>
            <pc:docMk/>
            <pc:sldMk cId="1227176789" sldId="295"/>
            <ac:spMk id="13" creationId="{9142E189-1433-420C-40D0-C0C8E103100D}"/>
          </ac:spMkLst>
        </pc:spChg>
        <pc:spChg chg="mod">
          <ac:chgData name="Berg, W. (Wouter) van den" userId="0eaae797-53ec-4b08-a7fc-b4e36886ac15" providerId="ADAL" clId="{9EDCA9C2-F5EC-493C-B84D-BAE4AC6FE0B3}" dt="2025-09-29T07:01:26.966" v="2774" actId="113"/>
          <ac:spMkLst>
            <pc:docMk/>
            <pc:sldMk cId="1227176789" sldId="295"/>
            <ac:spMk id="14" creationId="{E0C59485-F8BA-E7F0-ADC8-E4983A2EB0F5}"/>
          </ac:spMkLst>
        </pc:spChg>
        <pc:picChg chg="del">
          <ac:chgData name="Berg, W. (Wouter) van den" userId="0eaae797-53ec-4b08-a7fc-b4e36886ac15" providerId="ADAL" clId="{9EDCA9C2-F5EC-493C-B84D-BAE4AC6FE0B3}" dt="2025-09-29T06:35:04.073" v="2425" actId="478"/>
          <ac:picMkLst>
            <pc:docMk/>
            <pc:sldMk cId="1227176789" sldId="295"/>
            <ac:picMk id="2" creationId="{A1960104-138D-82C5-2109-DF94F20ACCCB}"/>
          </ac:picMkLst>
        </pc:picChg>
        <pc:picChg chg="del">
          <ac:chgData name="Berg, W. (Wouter) van den" userId="0eaae797-53ec-4b08-a7fc-b4e36886ac15" providerId="ADAL" clId="{9EDCA9C2-F5EC-493C-B84D-BAE4AC6FE0B3}" dt="2025-09-29T06:35:02.296" v="2423" actId="478"/>
          <ac:picMkLst>
            <pc:docMk/>
            <pc:sldMk cId="1227176789" sldId="295"/>
            <ac:picMk id="3" creationId="{73061F65-F5C7-3F84-64FD-06CFFC4B380B}"/>
          </ac:picMkLst>
        </pc:picChg>
        <pc:picChg chg="add mod">
          <ac:chgData name="Berg, W. (Wouter) van den" userId="0eaae797-53ec-4b08-a7fc-b4e36886ac15" providerId="ADAL" clId="{9EDCA9C2-F5EC-493C-B84D-BAE4AC6FE0B3}" dt="2025-09-29T06:55:57.065" v="2443" actId="554"/>
          <ac:picMkLst>
            <pc:docMk/>
            <pc:sldMk cId="1227176789" sldId="295"/>
            <ac:picMk id="5" creationId="{BA6EAA53-7BC9-74BD-C665-32B1294C2C82}"/>
          </ac:picMkLst>
        </pc:picChg>
        <pc:picChg chg="add del mod">
          <ac:chgData name="Berg, W. (Wouter) van den" userId="0eaae797-53ec-4b08-a7fc-b4e36886ac15" providerId="ADAL" clId="{9EDCA9C2-F5EC-493C-B84D-BAE4AC6FE0B3}" dt="2025-09-29T06:56:02.510" v="2445" actId="21"/>
          <ac:picMkLst>
            <pc:docMk/>
            <pc:sldMk cId="1227176789" sldId="295"/>
            <ac:picMk id="6" creationId="{CD0FFF73-878C-36AB-E00F-CB3CC5A47F7A}"/>
          </ac:picMkLst>
        </pc:picChg>
        <pc:picChg chg="del">
          <ac:chgData name="Berg, W. (Wouter) van den" userId="0eaae797-53ec-4b08-a7fc-b4e36886ac15" providerId="ADAL" clId="{9EDCA9C2-F5EC-493C-B84D-BAE4AC6FE0B3}" dt="2025-09-29T06:35:03.316" v="2424" actId="478"/>
          <ac:picMkLst>
            <pc:docMk/>
            <pc:sldMk cId="1227176789" sldId="295"/>
            <ac:picMk id="7" creationId="{2844E364-86CC-DD1A-EFA6-F34CDCCD0736}"/>
          </ac:picMkLst>
        </pc:picChg>
      </pc:sldChg>
      <pc:sldChg chg="addSp delSp modSp new mod modClrScheme chgLayout">
        <pc:chgData name="Berg, W. (Wouter) van den" userId="0eaae797-53ec-4b08-a7fc-b4e36886ac15" providerId="ADAL" clId="{9EDCA9C2-F5EC-493C-B84D-BAE4AC6FE0B3}" dt="2025-09-29T06:57:41.587" v="2506" actId="113"/>
        <pc:sldMkLst>
          <pc:docMk/>
          <pc:sldMk cId="1924767844" sldId="296"/>
        </pc:sldMkLst>
        <pc:spChg chg="del mod ord">
          <ac:chgData name="Berg, W. (Wouter) van den" userId="0eaae797-53ec-4b08-a7fc-b4e36886ac15" providerId="ADAL" clId="{9EDCA9C2-F5EC-493C-B84D-BAE4AC6FE0B3}" dt="2025-09-29T06:57:16.107" v="2449" actId="700"/>
          <ac:spMkLst>
            <pc:docMk/>
            <pc:sldMk cId="1924767844" sldId="296"/>
            <ac:spMk id="2" creationId="{BEE7FB59-7678-FC4D-1AB3-54C4E82C5367}"/>
          </ac:spMkLst>
        </pc:spChg>
        <pc:spChg chg="del mod ord">
          <ac:chgData name="Berg, W. (Wouter) van den" userId="0eaae797-53ec-4b08-a7fc-b4e36886ac15" providerId="ADAL" clId="{9EDCA9C2-F5EC-493C-B84D-BAE4AC6FE0B3}" dt="2025-09-29T06:57:16.107" v="2449" actId="700"/>
          <ac:spMkLst>
            <pc:docMk/>
            <pc:sldMk cId="1924767844" sldId="296"/>
            <ac:spMk id="3" creationId="{8A226D92-A8EF-BB1B-92FD-144118A8F619}"/>
          </ac:spMkLst>
        </pc:spChg>
        <pc:spChg chg="add mod ord">
          <ac:chgData name="Berg, W. (Wouter) van den" userId="0eaae797-53ec-4b08-a7fc-b4e36886ac15" providerId="ADAL" clId="{9EDCA9C2-F5EC-493C-B84D-BAE4AC6FE0B3}" dt="2025-09-29T06:57:31.008" v="2455" actId="20577"/>
          <ac:spMkLst>
            <pc:docMk/>
            <pc:sldMk cId="1924767844" sldId="296"/>
            <ac:spMk id="4" creationId="{ED824930-5338-E776-29CF-0CEE8D5EB59D}"/>
          </ac:spMkLst>
        </pc:spChg>
        <pc:spChg chg="add mod ord">
          <ac:chgData name="Berg, W. (Wouter) van den" userId="0eaae797-53ec-4b08-a7fc-b4e36886ac15" providerId="ADAL" clId="{9EDCA9C2-F5EC-493C-B84D-BAE4AC6FE0B3}" dt="2025-09-29T06:57:41.587" v="2506" actId="113"/>
          <ac:spMkLst>
            <pc:docMk/>
            <pc:sldMk cId="1924767844" sldId="296"/>
            <ac:spMk id="5" creationId="{009DA2A6-4788-0F05-3F42-8F9E682732DC}"/>
          </ac:spMkLst>
        </pc:spChg>
        <pc:spChg chg="add mod ord">
          <ac:chgData name="Berg, W. (Wouter) van den" userId="0eaae797-53ec-4b08-a7fc-b4e36886ac15" providerId="ADAL" clId="{9EDCA9C2-F5EC-493C-B84D-BAE4AC6FE0B3}" dt="2025-09-29T06:57:16.107" v="2449" actId="700"/>
          <ac:spMkLst>
            <pc:docMk/>
            <pc:sldMk cId="1924767844" sldId="296"/>
            <ac:spMk id="6" creationId="{FCA2EAA0-3EEE-392C-1E0F-FB99839149B8}"/>
          </ac:spMkLst>
        </pc:spChg>
      </pc:sldChg>
      <pc:sldChg chg="modSp add mod">
        <pc:chgData name="Berg, W. (Wouter) van den" userId="0eaae797-53ec-4b08-a7fc-b4e36886ac15" providerId="ADAL" clId="{9EDCA9C2-F5EC-493C-B84D-BAE4AC6FE0B3}" dt="2025-09-29T07:00:33.765" v="2726" actId="113"/>
        <pc:sldMkLst>
          <pc:docMk/>
          <pc:sldMk cId="2015904946" sldId="297"/>
        </pc:sldMkLst>
        <pc:spChg chg="mod">
          <ac:chgData name="Berg, W. (Wouter) van den" userId="0eaae797-53ec-4b08-a7fc-b4e36886ac15" providerId="ADAL" clId="{9EDCA9C2-F5EC-493C-B84D-BAE4AC6FE0B3}" dt="2025-09-29T07:00:24.803" v="2706" actId="20577"/>
          <ac:spMkLst>
            <pc:docMk/>
            <pc:sldMk cId="2015904946" sldId="297"/>
            <ac:spMk id="4" creationId="{6BA5FE0F-1D1A-64B2-2864-0227376171D0}"/>
          </ac:spMkLst>
        </pc:spChg>
        <pc:spChg chg="mod">
          <ac:chgData name="Berg, W. (Wouter) van den" userId="0eaae797-53ec-4b08-a7fc-b4e36886ac15" providerId="ADAL" clId="{9EDCA9C2-F5EC-493C-B84D-BAE4AC6FE0B3}" dt="2025-09-29T07:00:33.765" v="2726" actId="113"/>
          <ac:spMkLst>
            <pc:docMk/>
            <pc:sldMk cId="2015904946" sldId="297"/>
            <ac:spMk id="5" creationId="{93BA0FCC-F43E-84C2-4BBD-0BEDA0092741}"/>
          </ac:spMkLst>
        </pc:spChg>
      </pc:sldChg>
      <pc:sldChg chg="addSp delSp modSp add mod">
        <pc:chgData name="Berg, W. (Wouter) van den" userId="0eaae797-53ec-4b08-a7fc-b4e36886ac15" providerId="ADAL" clId="{9EDCA9C2-F5EC-493C-B84D-BAE4AC6FE0B3}" dt="2025-09-29T07:03:47.194" v="2915" actId="478"/>
        <pc:sldMkLst>
          <pc:docMk/>
          <pc:sldMk cId="78566859" sldId="298"/>
        </pc:sldMkLst>
        <pc:spChg chg="add mod">
          <ac:chgData name="Berg, W. (Wouter) van den" userId="0eaae797-53ec-4b08-a7fc-b4e36886ac15" providerId="ADAL" clId="{9EDCA9C2-F5EC-493C-B84D-BAE4AC6FE0B3}" dt="2025-09-29T07:03:47.194" v="2915" actId="478"/>
          <ac:spMkLst>
            <pc:docMk/>
            <pc:sldMk cId="78566859" sldId="298"/>
            <ac:spMk id="3" creationId="{28D013F5-42BB-8244-8486-80FA3AC10031}"/>
          </ac:spMkLst>
        </pc:spChg>
        <pc:spChg chg="mod">
          <ac:chgData name="Berg, W. (Wouter) van den" userId="0eaae797-53ec-4b08-a7fc-b4e36886ac15" providerId="ADAL" clId="{9EDCA9C2-F5EC-493C-B84D-BAE4AC6FE0B3}" dt="2025-09-29T07:03:43.768" v="2914" actId="20577"/>
          <ac:spMkLst>
            <pc:docMk/>
            <pc:sldMk cId="78566859" sldId="298"/>
            <ac:spMk id="4" creationId="{3FBE8D9B-3F1A-C1EE-6990-DE609A8ACFB6}"/>
          </ac:spMkLst>
        </pc:spChg>
        <pc:spChg chg="del">
          <ac:chgData name="Berg, W. (Wouter) van den" userId="0eaae797-53ec-4b08-a7fc-b4e36886ac15" providerId="ADAL" clId="{9EDCA9C2-F5EC-493C-B84D-BAE4AC6FE0B3}" dt="2025-09-29T07:03:47.194" v="2915" actId="478"/>
          <ac:spMkLst>
            <pc:docMk/>
            <pc:sldMk cId="78566859" sldId="298"/>
            <ac:spMk id="5" creationId="{A7824212-65F1-4337-7359-55DF7C2F25C0}"/>
          </ac:spMkLst>
        </pc:spChg>
      </pc:sldChg>
      <pc:sldChg chg="add">
        <pc:chgData name="Berg, W. (Wouter) van den" userId="0eaae797-53ec-4b08-a7fc-b4e36886ac15" providerId="ADAL" clId="{9EDCA9C2-F5EC-493C-B84D-BAE4AC6FE0B3}" dt="2025-09-29T07:03:59.868" v="2918"/>
        <pc:sldMkLst>
          <pc:docMk/>
          <pc:sldMk cId="590251110" sldId="299"/>
        </pc:sldMkLst>
      </pc:sldChg>
      <pc:sldChg chg="add del">
        <pc:chgData name="Berg, W. (Wouter) van den" userId="0eaae797-53ec-4b08-a7fc-b4e36886ac15" providerId="ADAL" clId="{9EDCA9C2-F5EC-493C-B84D-BAE4AC6FE0B3}" dt="2025-09-29T07:03:51.492" v="2917"/>
        <pc:sldMkLst>
          <pc:docMk/>
          <pc:sldMk cId="1346534134" sldId="299"/>
        </pc:sldMkLst>
      </pc:sldChg>
      <pc:sldChg chg="add">
        <pc:chgData name="Berg, W. (Wouter) van den" userId="0eaae797-53ec-4b08-a7fc-b4e36886ac15" providerId="ADAL" clId="{9EDCA9C2-F5EC-493C-B84D-BAE4AC6FE0B3}" dt="2025-09-29T07:10:41.346" v="2987"/>
        <pc:sldMkLst>
          <pc:docMk/>
          <pc:sldMk cId="3946716979" sldId="300"/>
        </pc:sldMkLst>
      </pc:sldChg>
      <pc:sldChg chg="addSp delSp modSp new mod modClrScheme chgLayout">
        <pc:chgData name="Berg, W. (Wouter) van den" userId="0eaae797-53ec-4b08-a7fc-b4e36886ac15" providerId="ADAL" clId="{9EDCA9C2-F5EC-493C-B84D-BAE4AC6FE0B3}" dt="2025-09-29T13:40:39.583" v="4281" actId="14100"/>
        <pc:sldMkLst>
          <pc:docMk/>
          <pc:sldMk cId="3793381539" sldId="301"/>
        </pc:sldMkLst>
        <pc:spChg chg="del mod ord">
          <ac:chgData name="Berg, W. (Wouter) van den" userId="0eaae797-53ec-4b08-a7fc-b4e36886ac15" providerId="ADAL" clId="{9EDCA9C2-F5EC-493C-B84D-BAE4AC6FE0B3}" dt="2025-09-29T12:54:32.779" v="3567" actId="700"/>
          <ac:spMkLst>
            <pc:docMk/>
            <pc:sldMk cId="3793381539" sldId="301"/>
            <ac:spMk id="2" creationId="{5B686EFD-9CEC-DA22-E849-BCD5C56951E9}"/>
          </ac:spMkLst>
        </pc:spChg>
        <pc:spChg chg="del mod ord">
          <ac:chgData name="Berg, W. (Wouter) van den" userId="0eaae797-53ec-4b08-a7fc-b4e36886ac15" providerId="ADAL" clId="{9EDCA9C2-F5EC-493C-B84D-BAE4AC6FE0B3}" dt="2025-09-29T12:54:32.779" v="3567" actId="700"/>
          <ac:spMkLst>
            <pc:docMk/>
            <pc:sldMk cId="3793381539" sldId="301"/>
            <ac:spMk id="3" creationId="{E0480E40-0BF1-DE02-C841-5DC74204E19B}"/>
          </ac:spMkLst>
        </pc:spChg>
        <pc:spChg chg="del mod ord">
          <ac:chgData name="Berg, W. (Wouter) van den" userId="0eaae797-53ec-4b08-a7fc-b4e36886ac15" providerId="ADAL" clId="{9EDCA9C2-F5EC-493C-B84D-BAE4AC6FE0B3}" dt="2025-09-29T12:54:32.779" v="3567" actId="700"/>
          <ac:spMkLst>
            <pc:docMk/>
            <pc:sldMk cId="3793381539" sldId="301"/>
            <ac:spMk id="4" creationId="{151C224E-8D44-C7FF-2EA9-3AA22E37BD36}"/>
          </ac:spMkLst>
        </pc:spChg>
        <pc:spChg chg="del mod ord">
          <ac:chgData name="Berg, W. (Wouter) van den" userId="0eaae797-53ec-4b08-a7fc-b4e36886ac15" providerId="ADAL" clId="{9EDCA9C2-F5EC-493C-B84D-BAE4AC6FE0B3}" dt="2025-09-29T12:54:32.779" v="3567" actId="700"/>
          <ac:spMkLst>
            <pc:docMk/>
            <pc:sldMk cId="3793381539" sldId="301"/>
            <ac:spMk id="5" creationId="{3CD4048C-0128-B2AB-74A3-E2F48E415B5C}"/>
          </ac:spMkLst>
        </pc:spChg>
        <pc:spChg chg="add mod ord">
          <ac:chgData name="Berg, W. (Wouter) van den" userId="0eaae797-53ec-4b08-a7fc-b4e36886ac15" providerId="ADAL" clId="{9EDCA9C2-F5EC-493C-B84D-BAE4AC6FE0B3}" dt="2025-09-29T13:37:49.185" v="4166" actId="1076"/>
          <ac:spMkLst>
            <pc:docMk/>
            <pc:sldMk cId="3793381539" sldId="301"/>
            <ac:spMk id="6" creationId="{BC90E30D-DB81-9AD1-CADF-7E262F8CEB05}"/>
          </ac:spMkLst>
        </pc:spChg>
        <pc:spChg chg="add mod ord">
          <ac:chgData name="Berg, W. (Wouter) van den" userId="0eaae797-53ec-4b08-a7fc-b4e36886ac15" providerId="ADAL" clId="{9EDCA9C2-F5EC-493C-B84D-BAE4AC6FE0B3}" dt="2025-09-29T13:31:27.849" v="4010" actId="27636"/>
          <ac:spMkLst>
            <pc:docMk/>
            <pc:sldMk cId="3793381539" sldId="301"/>
            <ac:spMk id="7" creationId="{57B8BCBC-E678-CECD-ECDA-FA0CD2AFD448}"/>
          </ac:spMkLst>
        </pc:spChg>
        <pc:spChg chg="add mod ord">
          <ac:chgData name="Berg, W. (Wouter) van den" userId="0eaae797-53ec-4b08-a7fc-b4e36886ac15" providerId="ADAL" clId="{9EDCA9C2-F5EC-493C-B84D-BAE4AC6FE0B3}" dt="2025-09-29T13:38:49.140" v="4194" actId="6549"/>
          <ac:spMkLst>
            <pc:docMk/>
            <pc:sldMk cId="3793381539" sldId="301"/>
            <ac:spMk id="8" creationId="{0055828E-6657-3BE6-B980-E72C37907A26}"/>
          </ac:spMkLst>
        </pc:spChg>
        <pc:spChg chg="add del mod ord">
          <ac:chgData name="Berg, W. (Wouter) van den" userId="0eaae797-53ec-4b08-a7fc-b4e36886ac15" providerId="ADAL" clId="{9EDCA9C2-F5EC-493C-B84D-BAE4AC6FE0B3}" dt="2025-09-29T13:31:41.669" v="4015" actId="478"/>
          <ac:spMkLst>
            <pc:docMk/>
            <pc:sldMk cId="3793381539" sldId="301"/>
            <ac:spMk id="9" creationId="{BFE36289-1797-D1EE-437F-893CC4D0C8C7}"/>
          </ac:spMkLst>
        </pc:spChg>
        <pc:spChg chg="add del mod ord">
          <ac:chgData name="Berg, W. (Wouter) van den" userId="0eaae797-53ec-4b08-a7fc-b4e36886ac15" providerId="ADAL" clId="{9EDCA9C2-F5EC-493C-B84D-BAE4AC6FE0B3}" dt="2025-09-29T13:31:39.488" v="4014" actId="478"/>
          <ac:spMkLst>
            <pc:docMk/>
            <pc:sldMk cId="3793381539" sldId="301"/>
            <ac:spMk id="10" creationId="{9F60ACAC-2954-6FA1-0BD8-D27590CCDD6F}"/>
          </ac:spMkLst>
        </pc:spChg>
        <pc:spChg chg="add del mod ord">
          <ac:chgData name="Berg, W. (Wouter) van den" userId="0eaae797-53ec-4b08-a7fc-b4e36886ac15" providerId="ADAL" clId="{9EDCA9C2-F5EC-493C-B84D-BAE4AC6FE0B3}" dt="2025-09-29T13:31:27.808" v="4009" actId="700"/>
          <ac:spMkLst>
            <pc:docMk/>
            <pc:sldMk cId="3793381539" sldId="301"/>
            <ac:spMk id="11" creationId="{3CB24B4F-D0B8-F598-049A-887D5D644365}"/>
          </ac:spMkLst>
        </pc:spChg>
        <pc:spChg chg="add mod ord">
          <ac:chgData name="Berg, W. (Wouter) van den" userId="0eaae797-53ec-4b08-a7fc-b4e36886ac15" providerId="ADAL" clId="{9EDCA9C2-F5EC-493C-B84D-BAE4AC6FE0B3}" dt="2025-09-29T13:38:38.737" v="4180" actId="14100"/>
          <ac:spMkLst>
            <pc:docMk/>
            <pc:sldMk cId="3793381539" sldId="301"/>
            <ac:spMk id="12" creationId="{E0E5BED6-B355-FF38-5C4F-E47C453FCEE2}"/>
          </ac:spMkLst>
        </pc:spChg>
        <pc:spChg chg="mod topLvl">
          <ac:chgData name="Berg, W. (Wouter) van den" userId="0eaae797-53ec-4b08-a7fc-b4e36886ac15" providerId="ADAL" clId="{9EDCA9C2-F5EC-493C-B84D-BAE4AC6FE0B3}" dt="2025-09-29T13:39:56.926" v="4247" actId="164"/>
          <ac:spMkLst>
            <pc:docMk/>
            <pc:sldMk cId="3793381539" sldId="301"/>
            <ac:spMk id="19" creationId="{B8AA9B6B-D638-6D04-E5D7-366C83010C1F}"/>
          </ac:spMkLst>
        </pc:spChg>
        <pc:spChg chg="add mod">
          <ac:chgData name="Berg, W. (Wouter) van den" userId="0eaae797-53ec-4b08-a7fc-b4e36886ac15" providerId="ADAL" clId="{9EDCA9C2-F5EC-493C-B84D-BAE4AC6FE0B3}" dt="2025-09-29T13:39:56.926" v="4247" actId="164"/>
          <ac:spMkLst>
            <pc:docMk/>
            <pc:sldMk cId="3793381539" sldId="301"/>
            <ac:spMk id="21" creationId="{701D3B84-4C9A-84D4-4C3E-693F9C0B1B8F}"/>
          </ac:spMkLst>
        </pc:spChg>
        <pc:spChg chg="mod">
          <ac:chgData name="Berg, W. (Wouter) van den" userId="0eaae797-53ec-4b08-a7fc-b4e36886ac15" providerId="ADAL" clId="{9EDCA9C2-F5EC-493C-B84D-BAE4AC6FE0B3}" dt="2025-09-29T13:40:10.302" v="4252"/>
          <ac:spMkLst>
            <pc:docMk/>
            <pc:sldMk cId="3793381539" sldId="301"/>
            <ac:spMk id="24" creationId="{39FA3A03-4560-447E-5CA4-F6AFBF4AF41A}"/>
          </ac:spMkLst>
        </pc:spChg>
        <pc:spChg chg="add mod">
          <ac:chgData name="Berg, W. (Wouter) van den" userId="0eaae797-53ec-4b08-a7fc-b4e36886ac15" providerId="ADAL" clId="{9EDCA9C2-F5EC-493C-B84D-BAE4AC6FE0B3}" dt="2025-09-29T13:40:11.536" v="4253"/>
          <ac:spMkLst>
            <pc:docMk/>
            <pc:sldMk cId="3793381539" sldId="301"/>
            <ac:spMk id="26" creationId="{4B28510C-B607-A260-1540-11BAB7A45685}"/>
          </ac:spMkLst>
        </pc:spChg>
        <pc:spChg chg="mod">
          <ac:chgData name="Berg, W. (Wouter) van den" userId="0eaae797-53ec-4b08-a7fc-b4e36886ac15" providerId="ADAL" clId="{9EDCA9C2-F5EC-493C-B84D-BAE4AC6FE0B3}" dt="2025-09-29T13:40:30.227" v="4279" actId="14100"/>
          <ac:spMkLst>
            <pc:docMk/>
            <pc:sldMk cId="3793381539" sldId="301"/>
            <ac:spMk id="29" creationId="{8BBAAD94-A8FD-CECC-12FA-1BF3D175DC57}"/>
          </ac:spMkLst>
        </pc:spChg>
        <pc:spChg chg="mod">
          <ac:chgData name="Berg, W. (Wouter) van den" userId="0eaae797-53ec-4b08-a7fc-b4e36886ac15" providerId="ADAL" clId="{9EDCA9C2-F5EC-493C-B84D-BAE4AC6FE0B3}" dt="2025-09-29T13:40:22.328" v="4278" actId="313"/>
          <ac:spMkLst>
            <pc:docMk/>
            <pc:sldMk cId="3793381539" sldId="301"/>
            <ac:spMk id="30" creationId="{AC681DE1-3E48-CBF2-17D4-2E41A4D0D6FF}"/>
          </ac:spMkLst>
        </pc:spChg>
        <pc:grpChg chg="add mod">
          <ac:chgData name="Berg, W. (Wouter) van den" userId="0eaae797-53ec-4b08-a7fc-b4e36886ac15" providerId="ADAL" clId="{9EDCA9C2-F5EC-493C-B84D-BAE4AC6FE0B3}" dt="2025-09-29T13:39:59.533" v="4249" actId="1076"/>
          <ac:grpSpMkLst>
            <pc:docMk/>
            <pc:sldMk cId="3793381539" sldId="301"/>
            <ac:grpSpMk id="13" creationId="{7A81A7F5-0316-94BD-B52A-2DBE93CFA97E}"/>
          </ac:grpSpMkLst>
        </pc:grpChg>
        <pc:grpChg chg="add del mod">
          <ac:chgData name="Berg, W. (Wouter) van den" userId="0eaae797-53ec-4b08-a7fc-b4e36886ac15" providerId="ADAL" clId="{9EDCA9C2-F5EC-493C-B84D-BAE4AC6FE0B3}" dt="2025-09-29T13:38:58.275" v="4197" actId="478"/>
          <ac:grpSpMkLst>
            <pc:docMk/>
            <pc:sldMk cId="3793381539" sldId="301"/>
            <ac:grpSpMk id="18" creationId="{8E5D9AE6-F276-1175-95A1-D1854436DB26}"/>
          </ac:grpSpMkLst>
        </pc:grpChg>
        <pc:grpChg chg="add mod">
          <ac:chgData name="Berg, W. (Wouter) van den" userId="0eaae797-53ec-4b08-a7fc-b4e36886ac15" providerId="ADAL" clId="{9EDCA9C2-F5EC-493C-B84D-BAE4AC6FE0B3}" dt="2025-09-29T13:40:04.865" v="4251" actId="1076"/>
          <ac:grpSpMkLst>
            <pc:docMk/>
            <pc:sldMk cId="3793381539" sldId="301"/>
            <ac:grpSpMk id="22" creationId="{74A5DCCD-D5E6-435B-58E8-A0206B2DA2D4}"/>
          </ac:grpSpMkLst>
        </pc:grpChg>
        <pc:grpChg chg="add mod">
          <ac:chgData name="Berg, W. (Wouter) van den" userId="0eaae797-53ec-4b08-a7fc-b4e36886ac15" providerId="ADAL" clId="{9EDCA9C2-F5EC-493C-B84D-BAE4AC6FE0B3}" dt="2025-09-29T13:40:10.302" v="4252"/>
          <ac:grpSpMkLst>
            <pc:docMk/>
            <pc:sldMk cId="3793381539" sldId="301"/>
            <ac:grpSpMk id="23" creationId="{76B23607-10B9-7A33-B772-CDEEBBE92869}"/>
          </ac:grpSpMkLst>
        </pc:grpChg>
        <pc:grpChg chg="add mod">
          <ac:chgData name="Berg, W. (Wouter) van den" userId="0eaae797-53ec-4b08-a7fc-b4e36886ac15" providerId="ADAL" clId="{9EDCA9C2-F5EC-493C-B84D-BAE4AC6FE0B3}" dt="2025-09-29T13:40:34.534" v="4280" actId="1076"/>
          <ac:grpSpMkLst>
            <pc:docMk/>
            <pc:sldMk cId="3793381539" sldId="301"/>
            <ac:grpSpMk id="27" creationId="{D0B71EF3-1E96-FDB3-BAFF-7F999E690064}"/>
          </ac:grpSpMkLst>
        </pc:grpChg>
        <pc:picChg chg="add del mod">
          <ac:chgData name="Berg, W. (Wouter) van den" userId="0eaae797-53ec-4b08-a7fc-b4e36886ac15" providerId="ADAL" clId="{9EDCA9C2-F5EC-493C-B84D-BAE4AC6FE0B3}" dt="2025-09-29T13:34:05.769" v="4036" actId="478"/>
          <ac:picMkLst>
            <pc:docMk/>
            <pc:sldMk cId="3793381539" sldId="301"/>
            <ac:picMk id="3" creationId="{25A5D3F9-CAC7-1D45-A607-D0F0D07EEDE2}"/>
          </ac:picMkLst>
        </pc:picChg>
        <pc:picChg chg="add del mod">
          <ac:chgData name="Berg, W. (Wouter) van den" userId="0eaae797-53ec-4b08-a7fc-b4e36886ac15" providerId="ADAL" clId="{9EDCA9C2-F5EC-493C-B84D-BAE4AC6FE0B3}" dt="2025-09-29T13:40:39.583" v="4281" actId="14100"/>
          <ac:picMkLst>
            <pc:docMk/>
            <pc:sldMk cId="3793381539" sldId="301"/>
            <ac:picMk id="5" creationId="{65946309-55E0-B288-E885-6EE1B7EB7FBE}"/>
          </ac:picMkLst>
        </pc:picChg>
        <pc:picChg chg="add mod">
          <ac:chgData name="Berg, W. (Wouter) van den" userId="0eaae797-53ec-4b08-a7fc-b4e36886ac15" providerId="ADAL" clId="{9EDCA9C2-F5EC-493C-B84D-BAE4AC6FE0B3}" dt="2025-09-29T13:39:56.926" v="4247" actId="164"/>
          <ac:picMkLst>
            <pc:docMk/>
            <pc:sldMk cId="3793381539" sldId="301"/>
            <ac:picMk id="15" creationId="{715B7D37-B9F1-B28F-1392-8C5FEAEE4AD5}"/>
          </ac:picMkLst>
        </pc:picChg>
        <pc:picChg chg="add mod">
          <ac:chgData name="Berg, W. (Wouter) van den" userId="0eaae797-53ec-4b08-a7fc-b4e36886ac15" providerId="ADAL" clId="{9EDCA9C2-F5EC-493C-B84D-BAE4AC6FE0B3}" dt="2025-09-29T13:40:34.534" v="4280" actId="1076"/>
          <ac:picMkLst>
            <pc:docMk/>
            <pc:sldMk cId="3793381539" sldId="301"/>
            <ac:picMk id="17" creationId="{B48C2C8B-3C92-DA55-B89E-8D13ED495F56}"/>
          </ac:picMkLst>
        </pc:picChg>
        <pc:picChg chg="del mod topLvl">
          <ac:chgData name="Berg, W. (Wouter) van den" userId="0eaae797-53ec-4b08-a7fc-b4e36886ac15" providerId="ADAL" clId="{9EDCA9C2-F5EC-493C-B84D-BAE4AC6FE0B3}" dt="2025-09-29T13:38:58.275" v="4197" actId="478"/>
          <ac:picMkLst>
            <pc:docMk/>
            <pc:sldMk cId="3793381539" sldId="301"/>
            <ac:picMk id="20" creationId="{F5F68B13-EE5F-2CB5-9742-4781D0F54503}"/>
          </ac:picMkLst>
        </pc:picChg>
        <pc:picChg chg="mod">
          <ac:chgData name="Berg, W. (Wouter) van den" userId="0eaae797-53ec-4b08-a7fc-b4e36886ac15" providerId="ADAL" clId="{9EDCA9C2-F5EC-493C-B84D-BAE4AC6FE0B3}" dt="2025-09-29T13:40:10.302" v="4252"/>
          <ac:picMkLst>
            <pc:docMk/>
            <pc:sldMk cId="3793381539" sldId="301"/>
            <ac:picMk id="25" creationId="{0F0EBEDF-ED7D-0F8A-FDBA-FA5C2A678F86}"/>
          </ac:picMkLst>
        </pc:picChg>
        <pc:picChg chg="del mod">
          <ac:chgData name="Berg, W. (Wouter) van den" userId="0eaae797-53ec-4b08-a7fc-b4e36886ac15" providerId="ADAL" clId="{9EDCA9C2-F5EC-493C-B84D-BAE4AC6FE0B3}" dt="2025-09-29T13:40:16.058" v="4256" actId="478"/>
          <ac:picMkLst>
            <pc:docMk/>
            <pc:sldMk cId="3793381539" sldId="301"/>
            <ac:picMk id="28" creationId="{6F04D954-11E1-C55B-3838-EF09EA4A9210}"/>
          </ac:picMkLst>
        </pc:picChg>
      </pc:sldChg>
      <pc:sldChg chg="addSp delSp modSp add mod">
        <pc:chgData name="Berg, W. (Wouter) van den" userId="0eaae797-53ec-4b08-a7fc-b4e36886ac15" providerId="ADAL" clId="{9EDCA9C2-F5EC-493C-B84D-BAE4AC6FE0B3}" dt="2025-09-29T13:05:43.945" v="3859" actId="20577"/>
        <pc:sldMkLst>
          <pc:docMk/>
          <pc:sldMk cId="2192017997" sldId="302"/>
        </pc:sldMkLst>
        <pc:spChg chg="mod">
          <ac:chgData name="Berg, W. (Wouter) van den" userId="0eaae797-53ec-4b08-a7fc-b4e36886ac15" providerId="ADAL" clId="{9EDCA9C2-F5EC-493C-B84D-BAE4AC6FE0B3}" dt="2025-09-29T12:58:55.119" v="3769" actId="20577"/>
          <ac:spMkLst>
            <pc:docMk/>
            <pc:sldMk cId="2192017997" sldId="302"/>
            <ac:spMk id="4" creationId="{2A5DC1ED-48D7-B87F-A80D-FDD603B01323}"/>
          </ac:spMkLst>
        </pc:spChg>
        <pc:spChg chg="mod">
          <ac:chgData name="Berg, W. (Wouter) van den" userId="0eaae797-53ec-4b08-a7fc-b4e36886ac15" providerId="ADAL" clId="{9EDCA9C2-F5EC-493C-B84D-BAE4AC6FE0B3}" dt="2025-09-29T13:05:43.945" v="3859" actId="20577"/>
          <ac:spMkLst>
            <pc:docMk/>
            <pc:sldMk cId="2192017997" sldId="302"/>
            <ac:spMk id="5" creationId="{09CA5952-F18B-CFCD-0A26-57BCBE6A6F68}"/>
          </ac:spMkLst>
        </pc:spChg>
        <pc:spChg chg="add del mod">
          <ac:chgData name="Berg, W. (Wouter) van den" userId="0eaae797-53ec-4b08-a7fc-b4e36886ac15" providerId="ADAL" clId="{9EDCA9C2-F5EC-493C-B84D-BAE4AC6FE0B3}" dt="2025-09-29T13:04:05.587" v="3845" actId="478"/>
          <ac:spMkLst>
            <pc:docMk/>
            <pc:sldMk cId="2192017997" sldId="302"/>
            <ac:spMk id="9" creationId="{F983BDF0-6B4C-DC50-273A-E8D671F92831}"/>
          </ac:spMkLst>
        </pc:spChg>
        <pc:picChg chg="add del mod">
          <ac:chgData name="Berg, W. (Wouter) van den" userId="0eaae797-53ec-4b08-a7fc-b4e36886ac15" providerId="ADAL" clId="{9EDCA9C2-F5EC-493C-B84D-BAE4AC6FE0B3}" dt="2025-09-29T12:59:55.115" v="3833" actId="478"/>
          <ac:picMkLst>
            <pc:docMk/>
            <pc:sldMk cId="2192017997" sldId="302"/>
            <ac:picMk id="3" creationId="{3B6F3D95-7A28-7097-38FC-1A53670F64CF}"/>
          </ac:picMkLst>
        </pc:picChg>
        <pc:picChg chg="add del mod ord">
          <ac:chgData name="Berg, W. (Wouter) van den" userId="0eaae797-53ec-4b08-a7fc-b4e36886ac15" providerId="ADAL" clId="{9EDCA9C2-F5EC-493C-B84D-BAE4AC6FE0B3}" dt="2025-09-29T13:04:06.749" v="3846" actId="478"/>
          <ac:picMkLst>
            <pc:docMk/>
            <pc:sldMk cId="2192017997" sldId="302"/>
            <ac:picMk id="7" creationId="{A0D3D42E-8C32-BED4-6AD6-1A141089E938}"/>
          </ac:picMkLst>
        </pc:picChg>
        <pc:picChg chg="add mod">
          <ac:chgData name="Berg, W. (Wouter) van den" userId="0eaae797-53ec-4b08-a7fc-b4e36886ac15" providerId="ADAL" clId="{9EDCA9C2-F5EC-493C-B84D-BAE4AC6FE0B3}" dt="2025-09-29T13:05:29.656" v="3853" actId="1076"/>
          <ac:picMkLst>
            <pc:docMk/>
            <pc:sldMk cId="2192017997" sldId="302"/>
            <ac:picMk id="8" creationId="{AF238917-6FB8-2E82-E325-83B4298F256A}"/>
          </ac:picMkLst>
        </pc:picChg>
      </pc:sldChg>
      <pc:sldChg chg="addSp delSp modSp add mod modShow">
        <pc:chgData name="Berg, W. (Wouter) van den" userId="0eaae797-53ec-4b08-a7fc-b4e36886ac15" providerId="ADAL" clId="{9EDCA9C2-F5EC-493C-B84D-BAE4AC6FE0B3}" dt="2025-09-29T13:30:05.964" v="3891" actId="729"/>
        <pc:sldMkLst>
          <pc:docMk/>
          <pc:sldMk cId="3264246880" sldId="303"/>
        </pc:sldMkLst>
        <pc:spChg chg="add del mod">
          <ac:chgData name="Berg, W. (Wouter) van den" userId="0eaae797-53ec-4b08-a7fc-b4e36886ac15" providerId="ADAL" clId="{9EDCA9C2-F5EC-493C-B84D-BAE4AC6FE0B3}" dt="2025-09-29T13:11:23.767" v="3868" actId="478"/>
          <ac:spMkLst>
            <pc:docMk/>
            <pc:sldMk cId="3264246880" sldId="303"/>
            <ac:spMk id="5" creationId="{1C553FAC-84ED-C9E9-0C06-565FD1F23F78}"/>
          </ac:spMkLst>
        </pc:spChg>
        <pc:spChg chg="add del mod">
          <ac:chgData name="Berg, W. (Wouter) van den" userId="0eaae797-53ec-4b08-a7fc-b4e36886ac15" providerId="ADAL" clId="{9EDCA9C2-F5EC-493C-B84D-BAE4AC6FE0B3}" dt="2025-09-29T13:11:23.767" v="3868" actId="478"/>
          <ac:spMkLst>
            <pc:docMk/>
            <pc:sldMk cId="3264246880" sldId="303"/>
            <ac:spMk id="7" creationId="{7C599DB7-F7B4-B30E-84FF-758CDC63D1DB}"/>
          </ac:spMkLst>
        </pc:spChg>
        <pc:spChg chg="del">
          <ac:chgData name="Berg, W. (Wouter) van den" userId="0eaae797-53ec-4b08-a7fc-b4e36886ac15" providerId="ADAL" clId="{9EDCA9C2-F5EC-493C-B84D-BAE4AC6FE0B3}" dt="2025-09-29T13:11:20.038" v="3866" actId="478"/>
          <ac:spMkLst>
            <pc:docMk/>
            <pc:sldMk cId="3264246880" sldId="303"/>
            <ac:spMk id="13" creationId="{9142E189-1433-420C-40D0-C0C8E103100D}"/>
          </ac:spMkLst>
        </pc:spChg>
        <pc:spChg chg="del">
          <ac:chgData name="Berg, W. (Wouter) van den" userId="0eaae797-53ec-4b08-a7fc-b4e36886ac15" providerId="ADAL" clId="{9EDCA9C2-F5EC-493C-B84D-BAE4AC6FE0B3}" dt="2025-09-29T13:11:22.066" v="3867" actId="478"/>
          <ac:spMkLst>
            <pc:docMk/>
            <pc:sldMk cId="3264246880" sldId="303"/>
            <ac:spMk id="14" creationId="{E0C59485-F8BA-E7F0-ADC8-E4983A2EB0F5}"/>
          </ac:spMkLst>
        </pc:spChg>
        <pc:picChg chg="mod">
          <ac:chgData name="Berg, W. (Wouter) van den" userId="0eaae797-53ec-4b08-a7fc-b4e36886ac15" providerId="ADAL" clId="{9EDCA9C2-F5EC-493C-B84D-BAE4AC6FE0B3}" dt="2025-09-29T13:29:28.913" v="3890" actId="12788"/>
          <ac:picMkLst>
            <pc:docMk/>
            <pc:sldMk cId="3264246880" sldId="303"/>
            <ac:picMk id="3" creationId="{CD0FFF73-878C-36AB-E00F-CB3CC5A47F7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FE930-651F-344E-8314-180208C21109}" type="datetime1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22795-F49E-234E-94D2-EFBA1D25E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482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CB54-21F8-FC40-B512-B346BF09AF08}" type="datetime1">
              <a:rPr lang="en-US" smtClean="0"/>
              <a:t>10/8/2025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EB767-81C4-2B41-AC6B-7B72DAF6D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0597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78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36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80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77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BF8A0-3D82-380A-7C5B-2A0F35BAD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755D13-4361-0BE2-ADA3-27AA95581E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37B28F-04D1-6DDD-44C8-088F0B446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137B5-C6B0-CE03-0B5A-8615C413C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010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16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02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323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52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742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72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99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ED72E-E8BC-1423-357C-13A886F84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6A91D2-E1C2-B714-048B-6A0822CD7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175BA1-64EA-0059-958F-5E9CFC338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A6B39-1445-B1E9-60A9-12FFD167CF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514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46F97-C1A2-BF2C-9AEE-D70C026B1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C608C5-E3D7-D33D-CA1B-8FEADB3681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DFC65D-88F1-CE5A-F252-02E72B6A8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15561-8774-BCCB-A304-84E99842E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663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1A1F7-AF2D-7A54-ACE6-4AAFA0430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9413DD-BBF2-6542-79CA-71740694D3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6A3FD0-D3D9-68A0-4D9D-BD2A29C4AB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56248-BA47-8936-24BD-F1C22F7C94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990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D7219-8A22-2282-471A-FFA4FFD6B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257415-6BAE-DED5-0AB6-0FD4E916A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79C9D-79B0-8910-BEE4-8F8ADEC93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E648A5-8DC4-4E3E-F361-92B6B3F14A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08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15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55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89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F5257-703D-45E2-8A7B-D6BFF00AB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0EC050-9A94-784A-517D-D968188CA4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B7B50-7860-A573-CDE4-2A8A18A1D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97A17-FBEE-D88B-0D4D-21F751F09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51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72C95-17B8-B4CC-BC23-C792D906B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8BFE08-BAD1-D06E-C639-FE135928B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D383B4-13A0-7F7B-8F1A-AAC2D39564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851065-ADA3-C52E-3491-A6C08838ED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736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3737D-B5DA-68CA-7749-AF612F98F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1C1781-6CEF-9442-ADC0-2A08ECB51E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C1704E-0D78-1EBF-350A-3153263D5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EC5B27-948B-0FD1-0D78-BE81BB3C0E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24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B568-13E2-39D0-6024-2337F05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1C29C-BD7C-F29F-7F53-117572025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5BAC0-C166-7527-FE7E-2D907425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051F-BFCC-CF2C-2747-47B3291AF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64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94161-0B77-AD32-5359-00F827B04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61067" y="587159"/>
            <a:ext cx="6858000" cy="20849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Name</a:t>
            </a:r>
            <a:endParaRPr lang="en-L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D3894A-10D7-ACCD-9EA4-7CCC43E5CD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60538" y="859779"/>
            <a:ext cx="6858000" cy="208492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info</a:t>
            </a:r>
            <a:endParaRPr lang="en-L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7E2FD9F-8318-6EAD-FA51-B6131C11A5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60538" y="1343024"/>
            <a:ext cx="4697927" cy="16720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TITLE OF THE PRESENTATION</a:t>
            </a:r>
            <a:endParaRPr lang="en-L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73ACA66-20AA-037B-99C3-2C5C7E35EA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60538" y="3122614"/>
            <a:ext cx="6081712" cy="2796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subtitle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288210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459A0-D610-2D91-4597-D3930D0BD9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8514" y="1297526"/>
            <a:ext cx="3106442" cy="68625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15A24"/>
                </a:solidFill>
              </a:defRPr>
            </a:lvl1pPr>
          </a:lstStyle>
          <a:p>
            <a:r>
              <a:rPr lang="en-GB" dirty="0"/>
              <a:t>Thanks!</a:t>
            </a:r>
            <a:endParaRPr lang="en-L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547130-F8CE-01F1-72F6-1ECB5F9FA7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68488" y="2092271"/>
            <a:ext cx="6624584" cy="8989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add info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9086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B9C2F-5D28-A54A-50E0-A4833437E7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811" y="1908311"/>
            <a:ext cx="7831537" cy="1241425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399031-1086-D01F-D348-6DCC81170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812" y="3260035"/>
            <a:ext cx="7831536" cy="68331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F2F3C-0F34-8277-D84E-22364585D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88910" y="4767264"/>
            <a:ext cx="826439" cy="164386"/>
          </a:xfrm>
        </p:spPr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CF6E5A-5943-665E-2FE0-9FE8B8549E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361442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Practical Experiences with BOMOS, Semantic Treehouse, and GenAI</a:t>
            </a:r>
          </a:p>
        </p:txBody>
      </p:sp>
    </p:spTree>
    <p:extLst>
      <p:ext uri="{BB962C8B-B14F-4D97-AF65-F5344CB8AC3E}">
        <p14:creationId xmlns:p14="http://schemas.microsoft.com/office/powerpoint/2010/main" val="410215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D908-A0D1-D5E5-F832-59C5C0FD4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49DC9-B3EF-48E8-4FB6-A275F9BAF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  <a:endParaRPr lang="en-L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0848C-7C5F-FB69-368D-81B60EE2B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60C3C1B-EA5B-92F9-967F-4D0BDD4535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358394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Practical Experiences with BOMOS, Semantic Treehouse, and GenAI</a:t>
            </a:r>
          </a:p>
        </p:txBody>
      </p:sp>
    </p:spTree>
    <p:extLst>
      <p:ext uri="{BB962C8B-B14F-4D97-AF65-F5344CB8AC3E}">
        <p14:creationId xmlns:p14="http://schemas.microsoft.com/office/powerpoint/2010/main" val="305784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24BB82-A13F-7C3F-1F51-FDFCD1CF6D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729035"/>
            <a:ext cx="5009322" cy="3185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3E576D-8368-D988-268C-B7C5FCE59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0557" y="934598"/>
            <a:ext cx="3060755" cy="671565"/>
          </a:xfrm>
        </p:spPr>
        <p:txBody>
          <a:bodyPr lIns="0" tIns="0" rIns="0" bIns="0" anchor="t" anchorCtr="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title</a:t>
            </a:r>
            <a:endParaRPr lang="en-L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4BBEDA-4468-14FF-93EA-3E2BB54E71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FAC4E1B-32BD-5181-1D47-FFB86224EA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363474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Practical Experiences with BOMOS, Semantic Treehouse, and GenAI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D792AD8-EA3B-99E0-A0F9-4ADA0647C1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9963" y="1717482"/>
            <a:ext cx="3060700" cy="182899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text or caption</a:t>
            </a:r>
            <a:endParaRPr lang="en-LU" dirty="0"/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5F0DC51F-A68F-E5E7-EA43-BCC3669E729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0" y="728783"/>
            <a:ext cx="4572000" cy="318599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17422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E576D-8368-D988-268C-B7C5FCE59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200" y="934598"/>
            <a:ext cx="3060755" cy="671565"/>
          </a:xfrm>
        </p:spPr>
        <p:txBody>
          <a:bodyPr lIns="0" tIns="0" rIns="0" bIns="0" anchor="t" anchorCtr="0"/>
          <a:lstStyle>
            <a:lvl1pPr>
              <a:defRPr sz="2400">
                <a:solidFill>
                  <a:srgbClr val="F15A24"/>
                </a:solidFill>
              </a:defRPr>
            </a:lvl1pPr>
          </a:lstStyle>
          <a:p>
            <a:r>
              <a:rPr lang="en-GB" dirty="0"/>
              <a:t>Click to edit title</a:t>
            </a:r>
            <a:endParaRPr lang="en-L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4BBEDA-4468-14FF-93EA-3E2BB54E71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FAC4E1B-32BD-5181-1D47-FFB86224EA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356362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Practical Experiences with BOMOS, Semantic Treehouse, and GenAI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D792AD8-EA3B-99E0-A0F9-4ADA0647C1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9200" y="1717482"/>
            <a:ext cx="3060700" cy="182899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text or caption</a:t>
            </a:r>
            <a:endParaRPr lang="en-L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62020E-5DEC-3DC4-EC6C-629CB6E583B1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B0AB515-4280-CF6B-A580-EC2D57DE34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89761" y="541338"/>
            <a:ext cx="3736478" cy="3760787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38869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4E6B3-010F-DD09-798B-9B0673EA6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117DF-268B-9AE4-0352-80145A003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62ABD-3F34-1C44-9C58-FB1CDDBE9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L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4F218A-A2C8-FE06-A78F-A116E25F8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C5BB12-4435-AB55-4224-FBBB266FC9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L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341713-18F8-9368-1AB9-6B756B2A9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5BB221-3826-6CD1-A8B0-57351E17A4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350266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Practical Experiences with BOMOS, Semantic Treehouse, and GenAI</a:t>
            </a:r>
          </a:p>
        </p:txBody>
      </p:sp>
    </p:spTree>
    <p:extLst>
      <p:ext uri="{BB962C8B-B14F-4D97-AF65-F5344CB8AC3E}">
        <p14:creationId xmlns:p14="http://schemas.microsoft.com/office/powerpoint/2010/main" val="3454053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658DA-9633-A419-9175-69A438A66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1CEF16-2079-7A62-2E14-200A49084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8AC1479A-A4F1-508A-C419-807EB18CB6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360426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Practical Experiences with BOMOS, Semantic Treehouse, and GenAI</a:t>
            </a:r>
          </a:p>
        </p:txBody>
      </p:sp>
    </p:spTree>
    <p:extLst>
      <p:ext uri="{BB962C8B-B14F-4D97-AF65-F5344CB8AC3E}">
        <p14:creationId xmlns:p14="http://schemas.microsoft.com/office/powerpoint/2010/main" val="226339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08A63-3242-929F-9BCE-7C365F84C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6084E4B1-50DF-5FA9-B73D-29A37B83EB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373634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Practical Experiences with BOMOS, Semantic Treehouse, and GenAI</a:t>
            </a:r>
          </a:p>
        </p:txBody>
      </p:sp>
    </p:spTree>
    <p:extLst>
      <p:ext uri="{BB962C8B-B14F-4D97-AF65-F5344CB8AC3E}">
        <p14:creationId xmlns:p14="http://schemas.microsoft.com/office/powerpoint/2010/main" val="1928245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13608-4B0D-40BF-A439-7BF3CE825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0040" y="741363"/>
            <a:ext cx="4316897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L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24F59-D944-01C5-8E6D-EEE9C6791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C9509BE-F720-ADCB-B3F1-CF5D9B27B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352298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Practical Experiences with BOMOS, Semantic Treehouse, and GenAI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B1D257-B025-B885-922C-97A322BB5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200" y="934598"/>
            <a:ext cx="3060755" cy="671565"/>
          </a:xfrm>
        </p:spPr>
        <p:txBody>
          <a:bodyPr lIns="0" tIns="0" rIns="0" bIns="0" anchor="t" anchorCtr="0"/>
          <a:lstStyle>
            <a:lvl1pPr>
              <a:defRPr sz="2400">
                <a:solidFill>
                  <a:srgbClr val="F15A24"/>
                </a:solidFill>
              </a:defRPr>
            </a:lvl1pPr>
          </a:lstStyle>
          <a:p>
            <a:r>
              <a:rPr lang="en-GB" dirty="0"/>
              <a:t>Click to edit title</a:t>
            </a:r>
            <a:endParaRPr lang="en-LU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69CB858E-DBBD-00EB-DDB2-5F5317FC59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9200" y="1717482"/>
            <a:ext cx="3060700" cy="182899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text or caption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0329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4.emf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1E0C78-176F-35FA-9600-ED2CC5AE2B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395654"/>
            <a:ext cx="9144000" cy="31043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4E4AE4-3313-F8F8-90E6-07BA52E341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134" y="1370951"/>
            <a:ext cx="521958" cy="5769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24DC9A-26FB-F3FF-CAA8-BC361702DCC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60535" y="3958307"/>
            <a:ext cx="5969977" cy="91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732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1BB65F-2D78-DF4F-2045-4DFB8E087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74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6D873-08AA-B05E-EEF2-26580979A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016000"/>
            <a:ext cx="7886700" cy="3616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46212-B238-640A-F74A-CA77B643E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1356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F67114D-ED23-2A43-BD26-04D629DC704A}" type="slidenum">
              <a:rPr lang="en-LU" smtClean="0"/>
              <a:pPr/>
              <a:t>‹#›</a:t>
            </a:fld>
            <a:endParaRPr lang="en-L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E85B63-11E9-0513-CDFE-D20C89768ACD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28650" y="4767263"/>
            <a:ext cx="834571" cy="13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7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30" r:id="rId3"/>
    <p:sldLayoutId id="2147484031" r:id="rId4"/>
    <p:sldLayoutId id="2147484025" r:id="rId5"/>
    <p:sldLayoutId id="2147484026" r:id="rId6"/>
    <p:sldLayoutId id="2147484027" r:id="rId7"/>
    <p:sldLayoutId id="214748402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F15A24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15A24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15A24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15A24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15A24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15A24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DACDA12-1464-5D1D-DCCF-ED99826CC9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4842706"/>
            <a:ext cx="9144000" cy="3947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CDDCBE-744B-C878-9DD2-4ACC0AFAE3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134" y="1370951"/>
            <a:ext cx="521958" cy="5769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049BB6-4E04-4B91-8C67-02527A402E0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69537" y="2836106"/>
            <a:ext cx="2822973" cy="2006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424EC4-1F33-6E1E-A87A-1D10CC80CCE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9134" y="1341373"/>
            <a:ext cx="545831" cy="606479"/>
          </a:xfrm>
          <a:prstGeom prst="rect">
            <a:avLst/>
          </a:prstGeom>
        </p:spPr>
      </p:pic>
      <p:pic>
        <p:nvPicPr>
          <p:cNvPr id="3" name="Picture 2" descr="A green and yellow gradient word&#10;&#10;Description automatically generated">
            <a:extLst>
              <a:ext uri="{FF2B5EF4-FFF2-40B4-BE49-F238E27FC236}">
                <a16:creationId xmlns:a16="http://schemas.microsoft.com/office/drawing/2014/main" id="{0A63C88C-BF7A-A438-02BD-A5B043BB813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058818" y="3703012"/>
            <a:ext cx="2398786" cy="60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3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4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58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61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emantic-treehouse.nl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gitlab.com/semantic-treehouse" TargetMode="External"/><Relationship Id="rId5" Type="http://schemas.openxmlformats.org/officeDocument/2006/relationships/hyperlink" Target="https://discord.com/invite/kdrbm9RUu8" TargetMode="External"/><Relationship Id="rId4" Type="http://schemas.openxmlformats.org/officeDocument/2006/relationships/hyperlink" Target="https://www.youtube.com/@semantic-treehouse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no.nl/en/about-tno/organisation/units/ict-strategy-policy/" TargetMode="External"/><Relationship Id="rId2" Type="http://schemas.openxmlformats.org/officeDocument/2006/relationships/hyperlink" Target="mailto:wouter.vandenberg@tno.nl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9" Type="http://schemas.openxmlformats.org/officeDocument/2006/relationships/image" Target="../media/image46.png"/><Relationship Id="rId21" Type="http://schemas.openxmlformats.org/officeDocument/2006/relationships/image" Target="../media/image29.svg"/><Relationship Id="rId34" Type="http://schemas.openxmlformats.org/officeDocument/2006/relationships/image" Target="../media/image42.svg"/><Relationship Id="rId42" Type="http://schemas.openxmlformats.org/officeDocument/2006/relationships/image" Target="../media/image49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29" Type="http://schemas.openxmlformats.org/officeDocument/2006/relationships/image" Target="../media/image37.png"/><Relationship Id="rId41" Type="http://schemas.openxmlformats.org/officeDocument/2006/relationships/image" Target="../media/image4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32" Type="http://schemas.openxmlformats.org/officeDocument/2006/relationships/image" Target="../media/image40.svg"/><Relationship Id="rId37" Type="http://schemas.openxmlformats.org/officeDocument/2006/relationships/image" Target="../media/image45.png"/><Relationship Id="rId40" Type="http://schemas.openxmlformats.org/officeDocument/2006/relationships/image" Target="../media/image47.png"/><Relationship Id="rId5" Type="http://schemas.openxmlformats.org/officeDocument/2006/relationships/image" Target="../media/image13.png"/><Relationship Id="rId15" Type="http://schemas.openxmlformats.org/officeDocument/2006/relationships/image" Target="../media/image23.svg"/><Relationship Id="rId23" Type="http://schemas.openxmlformats.org/officeDocument/2006/relationships/image" Target="../media/image31.svg"/><Relationship Id="rId28" Type="http://schemas.openxmlformats.org/officeDocument/2006/relationships/image" Target="../media/image36.gif"/><Relationship Id="rId36" Type="http://schemas.openxmlformats.org/officeDocument/2006/relationships/image" Target="../media/image44.png"/><Relationship Id="rId10" Type="http://schemas.openxmlformats.org/officeDocument/2006/relationships/image" Target="../media/image18.svg"/><Relationship Id="rId19" Type="http://schemas.openxmlformats.org/officeDocument/2006/relationships/image" Target="../media/image27.png"/><Relationship Id="rId31" Type="http://schemas.openxmlformats.org/officeDocument/2006/relationships/image" Target="../media/image3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30" Type="http://schemas.openxmlformats.org/officeDocument/2006/relationships/image" Target="../media/image38.svg"/><Relationship Id="rId35" Type="http://schemas.openxmlformats.org/officeDocument/2006/relationships/image" Target="../media/image43.png"/><Relationship Id="rId43" Type="http://schemas.openxmlformats.org/officeDocument/2006/relationships/image" Target="../media/image50.png"/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svg"/><Relationship Id="rId33" Type="http://schemas.openxmlformats.org/officeDocument/2006/relationships/image" Target="../media/image41.png"/><Relationship Id="rId38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documentatie.logius.nl/publicatie/bomos/fundament/en/3.0.1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EAD77-04E3-75D6-B255-9193D22940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Wouter van den Berg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10EA0-6FCB-7B98-D182-7081980F4A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TNO - ICT, </a:t>
            </a:r>
            <a:r>
              <a:rPr lang="nl-NL" dirty="0" err="1"/>
              <a:t>Strategy</a:t>
            </a:r>
            <a:r>
              <a:rPr lang="nl-NL" dirty="0"/>
              <a:t> &amp; Policy</a:t>
            </a:r>
            <a:endParaRPr lang="en-L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1C4CC-7246-3823-FC5A-F5D194F27B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61067" y="1343024"/>
            <a:ext cx="6413669" cy="1672025"/>
          </a:xfrm>
        </p:spPr>
        <p:txBody>
          <a:bodyPr/>
          <a:lstStyle/>
          <a:p>
            <a:r>
              <a:rPr lang="en-US" dirty="0"/>
              <a:t>Practical Experiences with BOMOS, Semantic Treehouse, and GenAI</a:t>
            </a:r>
            <a:endParaRPr lang="en-L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636F00-6925-93A8-A6DE-1AB596A63E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Building </a:t>
            </a:r>
            <a:r>
              <a:rPr lang="nl-NL" dirty="0" err="1"/>
              <a:t>better</a:t>
            </a:r>
            <a:r>
              <a:rPr lang="nl-NL" dirty="0"/>
              <a:t> data </a:t>
            </a:r>
            <a:r>
              <a:rPr lang="nl-NL" dirty="0" err="1"/>
              <a:t>spaces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4181552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ScrollCapture 2025-09-08 at 22.08.17">
            <a:hlinkClick r:id="" action="ppaction://media"/>
            <a:extLst>
              <a:ext uri="{FF2B5EF4-FFF2-40B4-BE49-F238E27FC236}">
                <a16:creationId xmlns:a16="http://schemas.microsoft.com/office/drawing/2014/main" id="{E6DB15DE-3F82-3F38-BF1D-18C4B935A7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b="5886"/>
          <a:stretch>
            <a:fillRect/>
          </a:stretch>
        </p:blipFill>
        <p:spPr>
          <a:xfrm>
            <a:off x="2773655" y="350696"/>
            <a:ext cx="6136690" cy="41806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142E189-1433-420C-40D0-C0C8E1031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99" y="934598"/>
            <a:ext cx="1871440" cy="671565"/>
          </a:xfrm>
        </p:spPr>
        <p:txBody>
          <a:bodyPr/>
          <a:lstStyle/>
          <a:p>
            <a:r>
              <a:rPr lang="nl-NL" dirty="0" err="1"/>
              <a:t>Semantic</a:t>
            </a:r>
            <a:r>
              <a:rPr lang="nl-NL" dirty="0"/>
              <a:t> </a:t>
            </a:r>
            <a:r>
              <a:rPr lang="nl-NL" dirty="0" err="1"/>
              <a:t>Treehouse</a:t>
            </a:r>
            <a:endParaRPr lang="en-LU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0C59485-F8BA-E7F0-ADC8-E4983A2EB0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4399" y="1717482"/>
            <a:ext cx="2064455" cy="182899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Browse specifications</a:t>
            </a:r>
          </a:p>
          <a:p>
            <a:endParaRPr lang="en-GB" b="1" dirty="0"/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534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ScrollCapture 2025-09-09 at 10.40.13">
            <a:hlinkClick r:id="" action="ppaction://media"/>
            <a:extLst>
              <a:ext uri="{FF2B5EF4-FFF2-40B4-BE49-F238E27FC236}">
                <a16:creationId xmlns:a16="http://schemas.microsoft.com/office/drawing/2014/main" id="{D6FDB018-A8D0-D507-95E2-BB4DBD71692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24"/>
                </p14:media>
              </p:ext>
            </p:extLst>
          </p:nvPr>
        </p:nvPicPr>
        <p:blipFill>
          <a:blip r:embed="rId5"/>
          <a:srcRect b="7407"/>
          <a:stretch>
            <a:fillRect/>
          </a:stretch>
        </p:blipFill>
        <p:spPr>
          <a:xfrm>
            <a:off x="2773655" y="350696"/>
            <a:ext cx="6175805" cy="42416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7888FD9-71D6-37EA-E5FA-668087710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99" y="934598"/>
            <a:ext cx="1871440" cy="671565"/>
          </a:xfrm>
        </p:spPr>
        <p:txBody>
          <a:bodyPr/>
          <a:lstStyle/>
          <a:p>
            <a:r>
              <a:rPr lang="nl-NL" dirty="0" err="1"/>
              <a:t>Semantic</a:t>
            </a:r>
            <a:r>
              <a:rPr lang="nl-NL" dirty="0"/>
              <a:t> </a:t>
            </a:r>
            <a:r>
              <a:rPr lang="nl-NL" dirty="0" err="1"/>
              <a:t>Treehouse</a:t>
            </a:r>
            <a:endParaRPr lang="en-LU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2C02EF8-6EDD-298E-471D-957E6B52A6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4399" y="1717482"/>
            <a:ext cx="2064455" cy="182899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Browse specifications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Specify semantics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703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15E672-0D3D-52BC-1CAA-9302CED1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99" y="934598"/>
            <a:ext cx="1871440" cy="671565"/>
          </a:xfrm>
        </p:spPr>
        <p:txBody>
          <a:bodyPr/>
          <a:lstStyle/>
          <a:p>
            <a:r>
              <a:rPr lang="nl-NL" dirty="0" err="1"/>
              <a:t>Semantic</a:t>
            </a:r>
            <a:r>
              <a:rPr lang="nl-NL" dirty="0"/>
              <a:t> </a:t>
            </a:r>
            <a:r>
              <a:rPr lang="nl-NL" dirty="0" err="1"/>
              <a:t>Treehouse</a:t>
            </a:r>
            <a:endParaRPr lang="en-L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E1A283-90A4-A9FB-F3AB-903E916B7C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4399" y="1717482"/>
            <a:ext cx="2064455" cy="182899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Browse specifications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Specify semantics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Create alignments</a:t>
            </a:r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ScrollCapture 2025-09-09 at 11.11.04">
            <a:hlinkClick r:id="" action="ppaction://media"/>
            <a:extLst>
              <a:ext uri="{FF2B5EF4-FFF2-40B4-BE49-F238E27FC236}">
                <a16:creationId xmlns:a16="http://schemas.microsoft.com/office/drawing/2014/main" id="{B17D81AC-B9BB-69C4-DF36-B19F849E88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b="6964"/>
          <a:stretch>
            <a:fillRect/>
          </a:stretch>
        </p:blipFill>
        <p:spPr>
          <a:xfrm>
            <a:off x="2773655" y="350697"/>
            <a:ext cx="6175805" cy="42619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118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15E672-0D3D-52BC-1CAA-9302CED1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99" y="934598"/>
            <a:ext cx="1871440" cy="671565"/>
          </a:xfrm>
        </p:spPr>
        <p:txBody>
          <a:bodyPr/>
          <a:lstStyle/>
          <a:p>
            <a:r>
              <a:rPr lang="nl-NL" dirty="0" err="1"/>
              <a:t>Semantic</a:t>
            </a:r>
            <a:r>
              <a:rPr lang="nl-NL" dirty="0"/>
              <a:t> </a:t>
            </a:r>
            <a:r>
              <a:rPr lang="nl-NL" dirty="0" err="1"/>
              <a:t>Treehouse</a:t>
            </a:r>
            <a:endParaRPr lang="en-L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E1A283-90A4-A9FB-F3AB-903E916B7C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4399" y="1717482"/>
            <a:ext cx="2064455" cy="182899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Browse specifications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Specify semantics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 alignments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Discuss issues</a:t>
            </a:r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output">
            <a:hlinkClick r:id="" action="ppaction://media"/>
            <a:extLst>
              <a:ext uri="{FF2B5EF4-FFF2-40B4-BE49-F238E27FC236}">
                <a16:creationId xmlns:a16="http://schemas.microsoft.com/office/drawing/2014/main" id="{F4EACC61-FC73-54D3-A67C-3D22A04E41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b="6604"/>
          <a:stretch>
            <a:fillRect/>
          </a:stretch>
        </p:blipFill>
        <p:spPr>
          <a:xfrm>
            <a:off x="2773655" y="350698"/>
            <a:ext cx="6175805" cy="42924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085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965A4-FF3D-E80B-7306-D87513056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883CB42-CA07-1556-AE05-1B5C205E8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8" t="4119" r="1428" b="4119"/>
          <a:stretch>
            <a:fillRect/>
          </a:stretch>
        </p:blipFill>
        <p:spPr bwMode="auto">
          <a:xfrm>
            <a:off x="1131186" y="679695"/>
            <a:ext cx="6881628" cy="397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F12A34-0ED4-297F-9F2B-9AD9C0C53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2169"/>
            <a:ext cx="7886700" cy="574448"/>
          </a:xfrm>
        </p:spPr>
        <p:txBody>
          <a:bodyPr/>
          <a:lstStyle/>
          <a:p>
            <a:r>
              <a:rPr lang="nl-NL" dirty="0" err="1">
                <a:sym typeface="Wingdings" panose="05000000000000000000" pitchFamily="2" charset="2"/>
              </a:rPr>
              <a:t>GenAI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for</a:t>
            </a:r>
            <a:r>
              <a:rPr lang="nl-NL" dirty="0">
                <a:sym typeface="Wingdings" panose="05000000000000000000" pitchFamily="2" charset="2"/>
              </a:rPr>
              <a:t> BOMOS </a:t>
            </a:r>
            <a:r>
              <a:rPr lang="nl-NL" dirty="0" err="1">
                <a:sym typeface="Wingdings" panose="05000000000000000000" pitchFamily="2" charset="2"/>
              </a:rPr>
              <a:t>operational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activities</a:t>
            </a:r>
            <a:endParaRPr lang="en-L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58098A-3B9D-B5EC-9E19-0849FA7A2E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C9DE46-59BD-5F11-7B1D-37A460200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8" t="4119" r="1428" b="67620"/>
          <a:stretch>
            <a:fillRect/>
          </a:stretch>
        </p:blipFill>
        <p:spPr bwMode="auto">
          <a:xfrm>
            <a:off x="1131186" y="679694"/>
            <a:ext cx="6881628" cy="122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08F20BB-9604-B9E5-E1FA-A7CAD3446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8" t="32381" r="63671" b="4119"/>
          <a:stretch>
            <a:fillRect/>
          </a:stretch>
        </p:blipFill>
        <p:spPr bwMode="auto">
          <a:xfrm>
            <a:off x="1131186" y="1904427"/>
            <a:ext cx="2086402" cy="275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0DE952E-2EA8-D727-0714-1F50D6FCA7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0" t="32381" r="23423" b="36365"/>
          <a:stretch>
            <a:fillRect/>
          </a:stretch>
        </p:blipFill>
        <p:spPr bwMode="auto">
          <a:xfrm>
            <a:off x="3217588" y="1904428"/>
            <a:ext cx="3100710" cy="135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A7BC714-C079-01DC-C018-50530F257E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7" t="32381" r="1428" b="4119"/>
          <a:stretch>
            <a:fillRect/>
          </a:stretch>
        </p:blipFill>
        <p:spPr bwMode="auto">
          <a:xfrm>
            <a:off x="6318298" y="1904427"/>
            <a:ext cx="1694516" cy="275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72E728-3CF9-3CE1-230D-A1EBEF2CF6CD}"/>
              </a:ext>
            </a:extLst>
          </p:cNvPr>
          <p:cNvSpPr/>
          <p:nvPr/>
        </p:nvSpPr>
        <p:spPr>
          <a:xfrm>
            <a:off x="3397690" y="4072663"/>
            <a:ext cx="884750" cy="382498"/>
          </a:xfrm>
          <a:prstGeom prst="roundRect">
            <a:avLst>
              <a:gd name="adj" fmla="val 41565"/>
            </a:avLst>
          </a:prstGeom>
          <a:noFill/>
          <a:ln w="76200">
            <a:solidFill>
              <a:srgbClr val="F3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CDA26F1-5A30-1D70-03E1-CFA4974A24F3}"/>
              </a:ext>
            </a:extLst>
          </p:cNvPr>
          <p:cNvSpPr/>
          <p:nvPr/>
        </p:nvSpPr>
        <p:spPr>
          <a:xfrm>
            <a:off x="4353456" y="3654606"/>
            <a:ext cx="884750" cy="382498"/>
          </a:xfrm>
          <a:prstGeom prst="roundRect">
            <a:avLst>
              <a:gd name="adj" fmla="val 41565"/>
            </a:avLst>
          </a:prstGeom>
          <a:noFill/>
          <a:ln w="76200">
            <a:solidFill>
              <a:srgbClr val="F3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439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824930-5338-E776-29CF-0CEE8D5EB5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Demo 1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09DA2A6-4788-0F05-3F42-8F9E682732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Data model specification </a:t>
            </a:r>
            <a:r>
              <a:rPr lang="en-GB" b="1" dirty="0"/>
              <a:t>generator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A2EAA0-3EEE-392C-1E0F-FB99839149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767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42E189-1433-420C-40D0-C0C8E1031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99" y="934598"/>
            <a:ext cx="1871440" cy="671565"/>
          </a:xfrm>
        </p:spPr>
        <p:txBody>
          <a:bodyPr/>
          <a:lstStyle/>
          <a:p>
            <a:r>
              <a:rPr lang="en-GB" dirty="0"/>
              <a:t>Data model specification </a:t>
            </a:r>
            <a:r>
              <a:rPr lang="en-GB" b="1" dirty="0"/>
              <a:t>generator</a:t>
            </a:r>
            <a:br>
              <a:rPr lang="en-GB" b="1" dirty="0"/>
            </a:br>
            <a:endParaRPr lang="en-LU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0C59485-F8BA-E7F0-ADC8-E4983A2EB0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4399" y="2272217"/>
            <a:ext cx="2064455" cy="182899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b="1" dirty="0"/>
              <a:t>Create new spec</a:t>
            </a:r>
          </a:p>
          <a:p>
            <a:endParaRPr lang="en-GB" b="1" dirty="0"/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create_new_spec">
            <a:hlinkClick r:id="" action="ppaction://media"/>
            <a:extLst>
              <a:ext uri="{FF2B5EF4-FFF2-40B4-BE49-F238E27FC236}">
                <a16:creationId xmlns:a16="http://schemas.microsoft.com/office/drawing/2014/main" id="{2844E364-86CC-DD1A-EFA6-F34CDCCD07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3655" y="350698"/>
            <a:ext cx="6175805" cy="45600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473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42E189-1433-420C-40D0-C0C8E1031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99" y="934598"/>
            <a:ext cx="1871440" cy="671565"/>
          </a:xfrm>
        </p:spPr>
        <p:txBody>
          <a:bodyPr/>
          <a:lstStyle/>
          <a:p>
            <a:r>
              <a:rPr lang="en-GB" dirty="0"/>
              <a:t>Data model specification </a:t>
            </a:r>
            <a:r>
              <a:rPr lang="en-GB" b="1" dirty="0"/>
              <a:t>generator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0C59485-F8BA-E7F0-ADC8-E4983A2EB0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4399" y="2272217"/>
            <a:ext cx="2064455" cy="182899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Create new spec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Select GenAI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create_new_spec_ConcreteDPP">
            <a:hlinkClick r:id="" action="ppaction://media"/>
            <a:extLst>
              <a:ext uri="{FF2B5EF4-FFF2-40B4-BE49-F238E27FC236}">
                <a16:creationId xmlns:a16="http://schemas.microsoft.com/office/drawing/2014/main" id="{73061F65-F5C7-3F84-64FD-06CFFC4B38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3655" y="350698"/>
            <a:ext cx="6175805" cy="45600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6866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42E189-1433-420C-40D0-C0C8E1031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99" y="934598"/>
            <a:ext cx="1871440" cy="671565"/>
          </a:xfrm>
        </p:spPr>
        <p:txBody>
          <a:bodyPr/>
          <a:lstStyle/>
          <a:p>
            <a:r>
              <a:rPr lang="en-GB" dirty="0"/>
              <a:t>Data model specification </a:t>
            </a:r>
            <a:r>
              <a:rPr lang="en-GB" b="1" dirty="0"/>
              <a:t>generator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0C59485-F8BA-E7F0-ADC8-E4983A2EB0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4399" y="2272217"/>
            <a:ext cx="2064455" cy="182899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Create new spec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Select GenAI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Examine result</a:t>
            </a:r>
          </a:p>
          <a:p>
            <a:endParaRPr lang="en-GB" b="1" dirty="0"/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view_ConcreteDPP_in_canvas">
            <a:hlinkClick r:id="" action="ppaction://media"/>
            <a:extLst>
              <a:ext uri="{FF2B5EF4-FFF2-40B4-BE49-F238E27FC236}">
                <a16:creationId xmlns:a16="http://schemas.microsoft.com/office/drawing/2014/main" id="{A1960104-138D-82C5-2109-DF94F20ACC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3655" y="350698"/>
            <a:ext cx="6175805" cy="45600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535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42E189-1433-420C-40D0-C0C8E1031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99" y="934598"/>
            <a:ext cx="1871440" cy="671565"/>
          </a:xfrm>
        </p:spPr>
        <p:txBody>
          <a:bodyPr/>
          <a:lstStyle/>
          <a:p>
            <a:r>
              <a:rPr lang="en-GB" dirty="0"/>
              <a:t>Data model specification </a:t>
            </a:r>
            <a:r>
              <a:rPr lang="en-GB" b="1" dirty="0"/>
              <a:t>generator</a:t>
            </a:r>
            <a:endParaRPr lang="en-LU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0C59485-F8BA-E7F0-ADC8-E4983A2EB0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4399" y="2272217"/>
            <a:ext cx="2064455" cy="182899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Create new spec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Select GenAI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Examine result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effectLst/>
              </a:rPr>
              <a:t>Share spec with others</a:t>
            </a:r>
          </a:p>
        </p:txBody>
      </p:sp>
      <p:pic>
        <p:nvPicPr>
          <p:cNvPr id="5" name="ConcreteDPP_in_spec_index">
            <a:hlinkClick r:id="" action="ppaction://media"/>
            <a:extLst>
              <a:ext uri="{FF2B5EF4-FFF2-40B4-BE49-F238E27FC236}">
                <a16:creationId xmlns:a16="http://schemas.microsoft.com/office/drawing/2014/main" id="{BA6EAA53-7BC9-74BD-C665-32B1294C2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3655" y="350698"/>
            <a:ext cx="6175805" cy="45600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2717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1700464-606A-D2E7-6331-7841ED571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Wouter van den Berg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1034FE6-F333-BF98-22F9-B1A09DDA87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06701CA-BFFC-525E-8682-7CBABBF285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9962" y="1717482"/>
            <a:ext cx="3713798" cy="1828993"/>
          </a:xfrm>
        </p:spPr>
        <p:txBody>
          <a:bodyPr>
            <a:normAutofit lnSpcReduction="10000"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dirty="0"/>
              <a:t>Self-proclaimed “interoperability geek”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dirty="0"/>
              <a:t>10 years exp with open standardization of data exchange models &amp; formats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dirty="0"/>
              <a:t>Working at </a:t>
            </a:r>
            <a:r>
              <a:rPr lang="en-GB" b="1" dirty="0"/>
              <a:t>TNO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dirty="0"/>
              <a:t>Independent research &amp; technology org. in the Netherlands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dirty="0"/>
              <a:t>Department of Data Ecosystems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dirty="0"/>
              <a:t>Semantic interoperability team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A72CCEC-1895-22A8-2711-C1603D20A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720" y="749986"/>
            <a:ext cx="3190240" cy="31902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529B3303-11AE-475E-547C-BD7B12F50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720" y="4134043"/>
            <a:ext cx="3434080" cy="67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169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EA0F-DD10-D07D-2C45-FC34D89F3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A5FE0F-1D1A-64B2-2864-0227376171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Demo 2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3BA0FCC-F43E-84C2-4BBD-0BEDA00927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Issue </a:t>
            </a:r>
            <a:r>
              <a:rPr lang="en-GB" b="1" dirty="0"/>
              <a:t>co-pilot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694DF7-18EF-D144-5BE4-E4E04B3B50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904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42E189-1433-420C-40D0-C0C8E1031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99" y="934598"/>
            <a:ext cx="1871440" cy="671565"/>
          </a:xfrm>
        </p:spPr>
        <p:txBody>
          <a:bodyPr/>
          <a:lstStyle/>
          <a:p>
            <a:r>
              <a:rPr lang="nl-NL" dirty="0"/>
              <a:t>Issue </a:t>
            </a:r>
            <a:r>
              <a:rPr lang="nl-NL" b="1" dirty="0"/>
              <a:t>co-pilot</a:t>
            </a:r>
            <a:endParaRPr lang="en-LU" b="1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0C59485-F8BA-E7F0-ADC8-E4983A2EB0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4399" y="1717482"/>
            <a:ext cx="2064455" cy="182899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Select issue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Get AI assistance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Feed it context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Dialogue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issue-copilot">
            <a:hlinkClick r:id="" action="ppaction://media"/>
            <a:extLst>
              <a:ext uri="{FF2B5EF4-FFF2-40B4-BE49-F238E27FC236}">
                <a16:creationId xmlns:a16="http://schemas.microsoft.com/office/drawing/2014/main" id="{CD0FFF73-878C-36AB-E00F-CB3CC5A47F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3655" y="350698"/>
            <a:ext cx="6175805" cy="45600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714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9EFD463-64E5-F263-0702-C0111445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8D0F6-A390-9DDB-BC08-9C39ADC54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issue-copilot">
            <a:hlinkClick r:id="" action="ppaction://media"/>
            <a:extLst>
              <a:ext uri="{FF2B5EF4-FFF2-40B4-BE49-F238E27FC236}">
                <a16:creationId xmlns:a16="http://schemas.microsoft.com/office/drawing/2014/main" id="{CD0FFF73-878C-36AB-E00F-CB3CC5A47F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883" y="111251"/>
            <a:ext cx="7890235" cy="58259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424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C90E30D-DB81-9AD1-CADF-7E262F8CE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70050"/>
            <a:ext cx="7886700" cy="574448"/>
          </a:xfrm>
        </p:spPr>
        <p:txBody>
          <a:bodyPr/>
          <a:lstStyle/>
          <a:p>
            <a:r>
              <a:rPr lang="en-GB" b="1" dirty="0"/>
              <a:t>Issue copilot</a:t>
            </a:r>
            <a:br>
              <a:rPr lang="en-GB" dirty="0"/>
            </a:br>
            <a:r>
              <a:rPr lang="en-GB" dirty="0"/>
              <a:t>Feedback from functional managers	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B8BCBC-E678-CECD-ECDA-FA0CD2AFD4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sz="2800" b="0" dirty="0"/>
              <a:t>Specification </a:t>
            </a:r>
            <a:r>
              <a:rPr lang="en-GB" sz="2800" dirty="0"/>
              <a:t>generator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81A7F5-0316-94BD-B52A-2DBE93CFA97E}"/>
              </a:ext>
            </a:extLst>
          </p:cNvPr>
          <p:cNvGrpSpPr/>
          <p:nvPr/>
        </p:nvGrpSpPr>
        <p:grpSpPr>
          <a:xfrm>
            <a:off x="851009" y="1498895"/>
            <a:ext cx="5219853" cy="2091384"/>
            <a:chOff x="2941163" y="1960775"/>
            <a:chExt cx="6061435" cy="2091384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0E5BED6-B355-FF38-5C4F-E47C453FCEE2}"/>
                </a:ext>
              </a:extLst>
            </p:cNvPr>
            <p:cNvSpPr/>
            <p:nvPr/>
          </p:nvSpPr>
          <p:spPr>
            <a:xfrm>
              <a:off x="2941163" y="1960775"/>
              <a:ext cx="6061435" cy="914400"/>
            </a:xfrm>
            <a:prstGeom prst="wedgeRoundRectCallout">
              <a:avLst>
                <a:gd name="adj1" fmla="val -32226"/>
                <a:gd name="adj2" fmla="val 81056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" name="Graphic 4" descr="User with solid fill">
              <a:extLst>
                <a:ext uri="{FF2B5EF4-FFF2-40B4-BE49-F238E27FC236}">
                  <a16:creationId xmlns:a16="http://schemas.microsoft.com/office/drawing/2014/main" id="{65946309-55E0-B288-E885-6EE1B7EB7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87010" y="3137759"/>
              <a:ext cx="1061826" cy="914400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55828E-6657-3BE6-B980-E72C37907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191" y="1527176"/>
            <a:ext cx="5219853" cy="9144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GB" sz="2800" i="1" dirty="0"/>
              <a:t>“It’s like having a new junior colleague”</a:t>
            </a:r>
          </a:p>
        </p:txBody>
      </p:sp>
      <p:pic>
        <p:nvPicPr>
          <p:cNvPr id="17" name="Graphic 16" descr="User with solid fill">
            <a:extLst>
              <a:ext uri="{FF2B5EF4-FFF2-40B4-BE49-F238E27FC236}">
                <a16:creationId xmlns:a16="http://schemas.microsoft.com/office/drawing/2014/main" id="{B48C2C8B-3C92-DA55-B89E-8D13ED495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85656" y="3301850"/>
            <a:ext cx="914400" cy="9144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4A5DCCD-D5E6-435B-58E8-A0206B2DA2D4}"/>
              </a:ext>
            </a:extLst>
          </p:cNvPr>
          <p:cNvGrpSpPr/>
          <p:nvPr/>
        </p:nvGrpSpPr>
        <p:grpSpPr>
          <a:xfrm>
            <a:off x="2693676" y="2746937"/>
            <a:ext cx="2828042" cy="1809265"/>
            <a:chOff x="2693676" y="2746937"/>
            <a:chExt cx="2828042" cy="1809265"/>
          </a:xfrm>
        </p:grpSpPr>
        <p:pic>
          <p:nvPicPr>
            <p:cNvPr id="15" name="Graphic 14" descr="Female Profile with solid fill">
              <a:extLst>
                <a:ext uri="{FF2B5EF4-FFF2-40B4-BE49-F238E27FC236}">
                  <a16:creationId xmlns:a16="http://schemas.microsoft.com/office/drawing/2014/main" id="{715B7D37-B9F1-B28F-1392-8C5FEAEE4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09963" y="3641802"/>
              <a:ext cx="914400" cy="914400"/>
            </a:xfrm>
            <a:prstGeom prst="rect">
              <a:avLst/>
            </a:prstGeom>
          </p:spPr>
        </p:pic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B8AA9B6B-D638-6D04-E5D7-366C83010C1F}"/>
                </a:ext>
              </a:extLst>
            </p:cNvPr>
            <p:cNvSpPr/>
            <p:nvPr/>
          </p:nvSpPr>
          <p:spPr>
            <a:xfrm>
              <a:off x="2693676" y="2746937"/>
              <a:ext cx="2828042" cy="654051"/>
            </a:xfrm>
            <a:prstGeom prst="wedgeRoundRectCallout">
              <a:avLst>
                <a:gd name="adj1" fmla="val -7226"/>
                <a:gd name="adj2" fmla="val 81056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Content Placeholder 7">
              <a:extLst>
                <a:ext uri="{FF2B5EF4-FFF2-40B4-BE49-F238E27FC236}">
                  <a16:creationId xmlns:a16="http://schemas.microsoft.com/office/drawing/2014/main" id="{701D3B84-4C9A-84D4-4C3E-693F9C0B1B8F}"/>
                </a:ext>
              </a:extLst>
            </p:cNvPr>
            <p:cNvSpPr txBox="1">
              <a:spLocks/>
            </p:cNvSpPr>
            <p:nvPr/>
          </p:nvSpPr>
          <p:spPr>
            <a:xfrm>
              <a:off x="2693676" y="2804064"/>
              <a:ext cx="2828042" cy="5461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GB" sz="2800" i="1" dirty="0"/>
                <a:t>“Keeps me sharp”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0B71EF3-1E96-FDB3-BAFF-7F999E690064}"/>
              </a:ext>
            </a:extLst>
          </p:cNvPr>
          <p:cNvGrpSpPr/>
          <p:nvPr/>
        </p:nvGrpSpPr>
        <p:grpSpPr>
          <a:xfrm>
            <a:off x="5928835" y="2521957"/>
            <a:ext cx="2828042" cy="654051"/>
            <a:chOff x="2693676" y="2746937"/>
            <a:chExt cx="2828042" cy="654051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8BBAAD94-A8FD-CECC-12FA-1BF3D175DC57}"/>
                </a:ext>
              </a:extLst>
            </p:cNvPr>
            <p:cNvSpPr/>
            <p:nvPr/>
          </p:nvSpPr>
          <p:spPr>
            <a:xfrm>
              <a:off x="2693676" y="2746937"/>
              <a:ext cx="2828042" cy="654051"/>
            </a:xfrm>
            <a:prstGeom prst="wedgeRoundRectCallout">
              <a:avLst>
                <a:gd name="adj1" fmla="val 3774"/>
                <a:gd name="adj2" fmla="val 83939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Content Placeholder 7">
              <a:extLst>
                <a:ext uri="{FF2B5EF4-FFF2-40B4-BE49-F238E27FC236}">
                  <a16:creationId xmlns:a16="http://schemas.microsoft.com/office/drawing/2014/main" id="{AC681DE1-3E48-CBF2-17D4-2E41A4D0D6FF}"/>
                </a:ext>
              </a:extLst>
            </p:cNvPr>
            <p:cNvSpPr txBox="1">
              <a:spLocks/>
            </p:cNvSpPr>
            <p:nvPr/>
          </p:nvSpPr>
          <p:spPr>
            <a:xfrm>
              <a:off x="2693676" y="2804064"/>
              <a:ext cx="2828042" cy="5461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F15A24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GB" sz="2800" i="1" dirty="0"/>
                <a:t>“This saves time”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3381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4F1AB-8283-E62A-E9A2-C339309AD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BE8D9B-3F1A-C1EE-6990-DE609A8ACF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C703FC-6FAF-FF41-1322-A9A3A930FF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013F5-42BB-8244-8486-80FA3AC100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66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918B9-572E-0CC2-DE51-A0BADCDA4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icture 233">
            <a:extLst>
              <a:ext uri="{FF2B5EF4-FFF2-40B4-BE49-F238E27FC236}">
                <a16:creationId xmlns:a16="http://schemas.microsoft.com/office/drawing/2014/main" id="{D2DC0722-9466-0C8F-1BD6-10706216B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54" y="0"/>
            <a:ext cx="8996346" cy="5926238"/>
          </a:xfrm>
          <a:prstGeom prst="rect">
            <a:avLst/>
          </a:prstGeom>
        </p:spPr>
      </p:pic>
      <p:sp>
        <p:nvSpPr>
          <p:cNvPr id="235" name="Title 234">
            <a:extLst>
              <a:ext uri="{FF2B5EF4-FFF2-40B4-BE49-F238E27FC236}">
                <a16:creationId xmlns:a16="http://schemas.microsoft.com/office/drawing/2014/main" id="{8E36E711-4734-E8A3-793C-74760909D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3735006" cy="574448"/>
          </a:xfrm>
        </p:spPr>
        <p:txBody>
          <a:bodyPr/>
          <a:lstStyle/>
          <a:p>
            <a:r>
              <a:rPr lang="en-GB" dirty="0"/>
              <a:t>Interoperability is a recurring puzzle</a:t>
            </a:r>
            <a:endParaRPr lang="en-GB" b="1" dirty="0"/>
          </a:p>
        </p:txBody>
      </p:sp>
      <p:sp>
        <p:nvSpPr>
          <p:cNvPr id="236" name="Text Placeholder 235">
            <a:extLst>
              <a:ext uri="{FF2B5EF4-FFF2-40B4-BE49-F238E27FC236}">
                <a16:creationId xmlns:a16="http://schemas.microsoft.com/office/drawing/2014/main" id="{8F34E54B-E781-11A7-0230-0B3FCF2483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251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8D09E-0B8C-6171-2978-0236A3B9C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84860-B260-559B-9B56-AB2CFDC06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Are we building a </a:t>
            </a:r>
            <a:r>
              <a:rPr lang="nl-NL" b="1" dirty="0" err="1"/>
              <a:t>horseless</a:t>
            </a:r>
            <a:r>
              <a:rPr lang="nl-NL" b="1" dirty="0"/>
              <a:t> </a:t>
            </a:r>
            <a:r>
              <a:rPr lang="nl-NL" b="1" dirty="0" err="1"/>
              <a:t>carriage</a:t>
            </a:r>
            <a:r>
              <a:rPr lang="nl-NL" dirty="0"/>
              <a:t>?</a:t>
            </a:r>
            <a:endParaRPr lang="en-LU" b="1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B1E193E-2D6D-032B-DAE0-98E293400B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7AA922-0875-34A8-5E6B-C62F76F9B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819" y="1028029"/>
            <a:ext cx="4932363" cy="339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381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2BFA3-D63D-7D25-FD47-A99032731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E25B8-848B-7CCC-E9E3-601B2A4E9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Research Agenda &amp; </a:t>
            </a:r>
            <a:r>
              <a:rPr lang="nl-NL" dirty="0" err="1"/>
              <a:t>collaboration</a:t>
            </a:r>
            <a:r>
              <a:rPr lang="nl-NL" dirty="0"/>
              <a:t> interest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609BA-1AAC-76C5-142A-5697F89EF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Research directions: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AI-augmented standardization processes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??"/>
              </a:rPr>
              <a:t>Autonomous </a:t>
            </a:r>
            <a:r>
              <a:rPr lang="en-US" dirty="0">
                <a:solidFill>
                  <a:srgbClr val="222222"/>
                </a:solidFill>
                <a:latin typeface="??"/>
              </a:rPr>
              <a:t>d</a:t>
            </a:r>
            <a:r>
              <a:rPr lang="en-US" b="0" i="0" dirty="0">
                <a:solidFill>
                  <a:srgbClr val="222222"/>
                </a:solidFill>
                <a:effectLst/>
                <a:latin typeface="??"/>
              </a:rPr>
              <a:t>ata </a:t>
            </a:r>
            <a:r>
              <a:rPr lang="en-US" dirty="0">
                <a:solidFill>
                  <a:srgbClr val="222222"/>
                </a:solidFill>
                <a:latin typeface="??"/>
              </a:rPr>
              <a:t>i</a:t>
            </a:r>
            <a:r>
              <a:rPr lang="en-US" b="0" i="0" dirty="0">
                <a:solidFill>
                  <a:srgbClr val="222222"/>
                </a:solidFill>
                <a:effectLst/>
                <a:latin typeface="??"/>
              </a:rPr>
              <a:t>ntegration/negotiation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??"/>
              </a:rPr>
              <a:t>Evidence-based </a:t>
            </a:r>
            <a:r>
              <a:rPr lang="en-US" dirty="0">
                <a:solidFill>
                  <a:srgbClr val="222222"/>
                </a:solidFill>
                <a:latin typeface="??"/>
              </a:rPr>
              <a:t>s</a:t>
            </a:r>
            <a:r>
              <a:rPr lang="en-US" b="0" i="0" dirty="0">
                <a:solidFill>
                  <a:srgbClr val="222222"/>
                </a:solidFill>
                <a:effectLst/>
                <a:latin typeface="??"/>
              </a:rPr>
              <a:t>tandards </a:t>
            </a:r>
            <a:r>
              <a:rPr lang="en-US" dirty="0">
                <a:solidFill>
                  <a:srgbClr val="222222"/>
                </a:solidFill>
                <a:latin typeface="??"/>
              </a:rPr>
              <a:t>e</a:t>
            </a:r>
            <a:r>
              <a:rPr lang="en-US" b="0" i="0" dirty="0">
                <a:solidFill>
                  <a:srgbClr val="222222"/>
                </a:solidFill>
                <a:effectLst/>
                <a:latin typeface="??"/>
              </a:rPr>
              <a:t>volution via observability</a:t>
            </a:r>
          </a:p>
          <a:p>
            <a:pPr marL="0" indent="0">
              <a:buNone/>
            </a:pPr>
            <a:endParaRPr lang="en-US" dirty="0">
              <a:solidFill>
                <a:srgbClr val="222222"/>
              </a:solidFill>
              <a:latin typeface="??"/>
            </a:endParaRPr>
          </a:p>
          <a:p>
            <a:pPr marL="0" indent="0">
              <a:buNone/>
            </a:pPr>
            <a:r>
              <a:rPr lang="en-US" dirty="0">
                <a:solidFill>
                  <a:srgbClr val="222222"/>
                </a:solidFill>
                <a:latin typeface="??"/>
              </a:rPr>
              <a:t>We’re looking for collaboration on these topics, e.g., within Horizon Europe or other R&amp;D projects.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nl-NL" sz="13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5ADE65-5DD6-BB73-B655-8CD4ECBD29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467169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AF0EF-B5F9-F610-4BC0-B60ED56F2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1BBE-D332-6FFE-2ADB-ACD669E03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Conclusion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730A5-4CC8-73C7-2CA0-06FCC32ED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Explore Semantic Treehouse:</a:t>
            </a:r>
          </a:p>
          <a:p>
            <a:pPr lvl="1"/>
            <a:r>
              <a:rPr lang="en-US" dirty="0">
                <a:solidFill>
                  <a:schemeClr val="tx1"/>
                </a:solidFill>
                <a:hlinkClick r:id="rId3"/>
              </a:rPr>
              <a:t>https://semantic-treehouse.nl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  <a:hlinkClick r:id="rId4"/>
              </a:rPr>
              <a:t>https://www.youtube.com/@semantic-treehouse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  <a:hlinkClick r:id="rId5"/>
              </a:rPr>
              <a:t>https://discord.com/invite/kdrbm9RUu8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  <a:hlinkClick r:id="rId6"/>
              </a:rPr>
              <a:t>https://gitlab.com/semantic-treehouse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Discuss with us the implications of GenAI for semantic interoperability governance </a:t>
            </a:r>
            <a:r>
              <a:rPr lang="en-US">
                <a:solidFill>
                  <a:schemeClr val="tx1"/>
                </a:solidFill>
              </a:rPr>
              <a:t>and practice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??"/>
              </a:rPr>
              <a:t>Connect with us to explore research collaborations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222222"/>
                </a:solidFill>
                <a:latin typeface="??"/>
              </a:rPr>
              <a:t>Consider Semantic Treehouse as a mature, open-source Vocabulary Hub solution for your Data </a:t>
            </a:r>
            <a:r>
              <a:rPr lang="en-US">
                <a:solidFill>
                  <a:srgbClr val="222222"/>
                </a:solidFill>
                <a:latin typeface="??"/>
              </a:rPr>
              <a:t>Space initiative</a:t>
            </a:r>
            <a:endParaRPr lang="en-US" dirty="0">
              <a:solidFill>
                <a:srgbClr val="222222"/>
              </a:solidFill>
              <a:latin typeface="??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nl-NL" sz="13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053B02-21C4-395D-C84D-B4CAD81CFE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31864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1EA3A-8807-0FA5-1132-CF598B631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Thank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!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400E6-697D-6858-5DE3-DCE23506DD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wouter.vandenberg@tno.nl</a:t>
            </a:r>
            <a:endParaRPr lang="nl-NL" dirty="0"/>
          </a:p>
          <a:p>
            <a:r>
              <a:rPr lang="nl-NL" dirty="0">
                <a:hlinkClick r:id="rId3"/>
              </a:rPr>
              <a:t>TNO - ICT, </a:t>
            </a:r>
            <a:r>
              <a:rPr lang="nl-NL" dirty="0" err="1">
                <a:hlinkClick r:id="rId3"/>
              </a:rPr>
              <a:t>Strategy</a:t>
            </a:r>
            <a:r>
              <a:rPr lang="nl-NL" dirty="0">
                <a:hlinkClick r:id="rId3"/>
              </a:rPr>
              <a:t> &amp; Policy</a:t>
            </a:r>
            <a:endParaRPr lang="nl-NL" dirty="0"/>
          </a:p>
          <a:p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870397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itle 234">
            <a:extLst>
              <a:ext uri="{FF2B5EF4-FFF2-40B4-BE49-F238E27FC236}">
                <a16:creationId xmlns:a16="http://schemas.microsoft.com/office/drawing/2014/main" id="{912A6D76-7FF4-53F5-CA72-6A239C40E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3735006" cy="574448"/>
          </a:xfrm>
        </p:spPr>
        <p:txBody>
          <a:bodyPr/>
          <a:lstStyle/>
          <a:p>
            <a:r>
              <a:rPr lang="en-GB" dirty="0"/>
              <a:t>Interoperability is a recurring puzzle</a:t>
            </a:r>
            <a:endParaRPr lang="en-GB" b="1" dirty="0"/>
          </a:p>
        </p:txBody>
      </p:sp>
      <p:sp>
        <p:nvSpPr>
          <p:cNvPr id="236" name="Text Placeholder 235">
            <a:extLst>
              <a:ext uri="{FF2B5EF4-FFF2-40B4-BE49-F238E27FC236}">
                <a16:creationId xmlns:a16="http://schemas.microsoft.com/office/drawing/2014/main" id="{CF69ACCD-5577-CD37-F769-CBC98535EB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1" name="Picture 300">
            <a:extLst>
              <a:ext uri="{FF2B5EF4-FFF2-40B4-BE49-F238E27FC236}">
                <a16:creationId xmlns:a16="http://schemas.microsoft.com/office/drawing/2014/main" id="{7D3B69BD-F84C-A37A-9ECC-C87E2CF18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78" y="274320"/>
            <a:ext cx="8764726" cy="56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79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A6C7571-5306-4B22-166E-5C17AC6B2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3">
            <a:extLst>
              <a:ext uri="{FF2B5EF4-FFF2-40B4-BE49-F238E27FC236}">
                <a16:creationId xmlns:a16="http://schemas.microsoft.com/office/drawing/2014/main" id="{7E9F8171-B532-03C6-94EF-E967506941E4}"/>
              </a:ext>
            </a:extLst>
          </p:cNvPr>
          <p:cNvGrpSpPr/>
          <p:nvPr/>
        </p:nvGrpSpPr>
        <p:grpSpPr>
          <a:xfrm>
            <a:off x="2568278" y="476953"/>
            <a:ext cx="9548303" cy="7550647"/>
            <a:chOff x="2568278" y="476953"/>
            <a:chExt cx="9548303" cy="7550647"/>
          </a:xfrm>
        </p:grpSpPr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159BA93C-FFDE-5999-1538-A4D026D74447}"/>
                </a:ext>
              </a:extLst>
            </p:cNvPr>
            <p:cNvCxnSpPr>
              <a:cxnSpLocks/>
              <a:endCxn id="185" idx="3"/>
            </p:cNvCxnSpPr>
            <p:nvPr/>
          </p:nvCxnSpPr>
          <p:spPr>
            <a:xfrm>
              <a:off x="2568278" y="6178675"/>
              <a:ext cx="2963031" cy="743158"/>
            </a:xfrm>
            <a:prstGeom prst="line">
              <a:avLst/>
            </a:prstGeom>
            <a:ln w="28575" cap="rnd">
              <a:solidFill>
                <a:schemeClr val="accent5"/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B43D507-29B8-B0B2-23FD-1605C73D8401}"/>
                </a:ext>
              </a:extLst>
            </p:cNvPr>
            <p:cNvGrpSpPr/>
            <p:nvPr/>
          </p:nvGrpSpPr>
          <p:grpSpPr>
            <a:xfrm>
              <a:off x="2609054" y="476953"/>
              <a:ext cx="9507527" cy="7550647"/>
              <a:chOff x="2609054" y="476953"/>
              <a:chExt cx="9507527" cy="7550647"/>
            </a:xfrm>
          </p:grpSpPr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B0898E77-1102-5E1C-D2CA-1CE8E97F59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09054" y="648567"/>
                <a:ext cx="4376514" cy="1271271"/>
              </a:xfrm>
              <a:prstGeom prst="line">
                <a:avLst/>
              </a:prstGeom>
              <a:ln w="28575" cap="rnd">
                <a:solidFill>
                  <a:schemeClr val="accent5"/>
                </a:solidFill>
                <a:prstDash val="dash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59223173-35F6-FC4F-4CD1-77AC99C44AA8}"/>
                  </a:ext>
                </a:extLst>
              </p:cNvPr>
              <p:cNvGrpSpPr/>
              <p:nvPr/>
            </p:nvGrpSpPr>
            <p:grpSpPr>
              <a:xfrm>
                <a:off x="4313720" y="476953"/>
                <a:ext cx="7802861" cy="7550647"/>
                <a:chOff x="4313720" y="476953"/>
                <a:chExt cx="7802861" cy="7550647"/>
              </a:xfrm>
            </p:grpSpPr>
            <p:grpSp>
              <p:nvGrpSpPr>
                <p:cNvPr id="159" name="Group 158">
                  <a:extLst>
                    <a:ext uri="{FF2B5EF4-FFF2-40B4-BE49-F238E27FC236}">
                      <a16:creationId xmlns:a16="http://schemas.microsoft.com/office/drawing/2014/main" id="{D935AB7E-C4C7-70C0-E621-9B323B74C5D9}"/>
                    </a:ext>
                  </a:extLst>
                </p:cNvPr>
                <p:cNvGrpSpPr/>
                <p:nvPr/>
              </p:nvGrpSpPr>
              <p:grpSpPr>
                <a:xfrm>
                  <a:off x="4425542" y="476953"/>
                  <a:ext cx="7550647" cy="7550647"/>
                  <a:chOff x="3024000" y="409907"/>
                  <a:chExt cx="5662985" cy="5662985"/>
                </a:xfrm>
                <a:solidFill>
                  <a:schemeClr val="bg1"/>
                </a:solidFill>
              </p:grpSpPr>
              <p:sp>
                <p:nvSpPr>
                  <p:cNvPr id="185" name="Oval 184">
                    <a:extLst>
                      <a:ext uri="{FF2B5EF4-FFF2-40B4-BE49-F238E27FC236}">
                        <a16:creationId xmlns:a16="http://schemas.microsoft.com/office/drawing/2014/main" id="{4C23FE89-576A-810F-7A6A-030EDD5B549E}"/>
                      </a:ext>
                    </a:extLst>
                  </p:cNvPr>
                  <p:cNvSpPr/>
                  <p:nvPr/>
                </p:nvSpPr>
                <p:spPr>
                  <a:xfrm>
                    <a:off x="3024000" y="409907"/>
                    <a:ext cx="5662985" cy="5662985"/>
                  </a:xfrm>
                  <a:prstGeom prst="ellipse">
                    <a:avLst/>
                  </a:prstGeom>
                  <a:grpFill/>
                  <a:ln w="19050" cap="flat" cmpd="sng" algn="ctr">
                    <a:solidFill>
                      <a:schemeClr val="accent5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tIns="0" rtlCol="0" anchor="t"/>
                  <a:lstStyle/>
                  <a:p>
                    <a:pPr marL="0" marR="0" lvl="0" indent="0" algn="ctr" defTabSz="121911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600" b="1" i="0" u="none" strike="noStrike" kern="0" cap="all" spc="0" normalizeH="0" baseline="0" noProof="0">
                      <a:ln>
                        <a:noFill/>
                      </a:ln>
                      <a:solidFill>
                        <a:srgbClr val="CB1325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Arial Black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86" name="TextBox 185">
                    <a:extLst>
                      <a:ext uri="{FF2B5EF4-FFF2-40B4-BE49-F238E27FC236}">
                        <a16:creationId xmlns:a16="http://schemas.microsoft.com/office/drawing/2014/main" id="{7F69E759-E94B-0526-7EC6-ABAED5B48977}"/>
                      </a:ext>
                    </a:extLst>
                  </p:cNvPr>
                  <p:cNvSpPr txBox="1"/>
                  <p:nvPr/>
                </p:nvSpPr>
                <p:spPr>
                  <a:xfrm>
                    <a:off x="4877401" y="451143"/>
                    <a:ext cx="2050220" cy="692497"/>
                  </a:xfrm>
                  <a:prstGeom prst="rect">
                    <a:avLst/>
                  </a:prstGeom>
                  <a:noFill/>
                  <a:ln w="19050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121911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0" cap="all" spc="0" normalizeH="0" baseline="0" noProof="0" dirty="0">
                        <a:ln>
                          <a:noFill/>
                        </a:ln>
                        <a:solidFill>
                          <a:srgbClr val="00030A"/>
                        </a:solidFill>
                        <a:effectLst/>
                        <a:uLnTx/>
                        <a:uFillTx/>
                        <a:latin typeface="Arial Black"/>
                        <a:ea typeface="+mn-ea"/>
                        <a:cs typeface="+mn-cs"/>
                      </a:rPr>
                      <a:t>Dutch </a:t>
                    </a:r>
                    <a:br>
                      <a:rPr kumimoji="0" lang="en-US" sz="1800" b="1" i="0" u="none" strike="noStrike" kern="0" cap="all" spc="0" normalizeH="0" baseline="0" noProof="0" dirty="0">
                        <a:ln>
                          <a:noFill/>
                        </a:ln>
                        <a:solidFill>
                          <a:srgbClr val="00030A"/>
                        </a:solidFill>
                        <a:effectLst/>
                        <a:uLnTx/>
                        <a:uFillTx/>
                        <a:latin typeface="Arial Black"/>
                        <a:ea typeface="+mn-ea"/>
                        <a:cs typeface="+mn-cs"/>
                      </a:rPr>
                    </a:br>
                    <a:r>
                      <a:rPr kumimoji="0" lang="en-US" sz="1800" b="1" i="0" u="none" strike="noStrike" kern="0" cap="all" spc="0" normalizeH="0" baseline="0" noProof="0" dirty="0">
                        <a:ln>
                          <a:noFill/>
                        </a:ln>
                        <a:solidFill>
                          <a:srgbClr val="00030A"/>
                        </a:solidFill>
                        <a:effectLst/>
                        <a:uLnTx/>
                        <a:uFillTx/>
                        <a:latin typeface="Arial Black"/>
                        <a:ea typeface="+mn-ea"/>
                        <a:cs typeface="+mn-cs"/>
                      </a:rPr>
                      <a:t>economic sectors</a:t>
                    </a:r>
                    <a:endParaRPr kumimoji="0" lang="en-US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30A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pic>
              <p:nvPicPr>
                <p:cNvPr id="160" name="Picture 18" descr="Image result for brainport eindhoven">
                  <a:extLst>
                    <a:ext uri="{FF2B5EF4-FFF2-40B4-BE49-F238E27FC236}">
                      <a16:creationId xmlns:a16="http://schemas.microsoft.com/office/drawing/2014/main" id="{C49333F3-FB7A-8CB6-D071-EEC78E5442E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07813" y="3986163"/>
                  <a:ext cx="680897" cy="68089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1" name="Picture 4" descr="Juridische fusie TLN/GVN - Transport en Logistiek Nederland">
                  <a:extLst>
                    <a:ext uri="{FF2B5EF4-FFF2-40B4-BE49-F238E27FC236}">
                      <a16:creationId xmlns:a16="http://schemas.microsoft.com/office/drawing/2014/main" id="{E38DD0AE-C727-854E-AF6D-6F8F0FE73C0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53384" y="3393874"/>
                  <a:ext cx="698400" cy="3492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2" name="Picture 16" descr="Floraholland">
                  <a:extLst>
                    <a:ext uri="{FF2B5EF4-FFF2-40B4-BE49-F238E27FC236}">
                      <a16:creationId xmlns:a16="http://schemas.microsoft.com/office/drawing/2014/main" id="{BF1E3E04-ADBD-EBBC-61D9-3A07407B410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955843" y="4178356"/>
                  <a:ext cx="892301" cy="49572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3" name="Picture 18" descr="DALTI">
                  <a:extLst>
                    <a:ext uri="{FF2B5EF4-FFF2-40B4-BE49-F238E27FC236}">
                      <a16:creationId xmlns:a16="http://schemas.microsoft.com/office/drawing/2014/main" id="{6C97075D-97E7-6E60-FB17-5549FC9E53E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70998" y="2863083"/>
                  <a:ext cx="457007" cy="39793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4" name="Graphic 163">
                  <a:extLst>
                    <a:ext uri="{FF2B5EF4-FFF2-40B4-BE49-F238E27FC236}">
                      <a16:creationId xmlns:a16="http://schemas.microsoft.com/office/drawing/2014/main" id="{8E42D4E1-CE70-334B-92FC-56206228E4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30052" y="3354769"/>
                  <a:ext cx="1194521" cy="298631"/>
                </a:xfrm>
                <a:prstGeom prst="rect">
                  <a:avLst/>
                </a:prstGeom>
              </p:spPr>
            </p:pic>
            <p:pic>
              <p:nvPicPr>
                <p:cNvPr id="165" name="Graphic 164">
                  <a:extLst>
                    <a:ext uri="{FF2B5EF4-FFF2-40B4-BE49-F238E27FC236}">
                      <a16:creationId xmlns:a16="http://schemas.microsoft.com/office/drawing/2014/main" id="{CD2A6CDB-18F9-10F0-E37D-1B671D964B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05372" y="5494350"/>
                  <a:ext cx="667315" cy="347560"/>
                </a:xfrm>
                <a:prstGeom prst="rect">
                  <a:avLst/>
                </a:prstGeom>
              </p:spPr>
            </p:pic>
            <p:pic>
              <p:nvPicPr>
                <p:cNvPr id="166" name="Picture 24" descr="Logo, navigeer naar de homepage">
                  <a:extLst>
                    <a:ext uri="{FF2B5EF4-FFF2-40B4-BE49-F238E27FC236}">
                      <a16:creationId xmlns:a16="http://schemas.microsoft.com/office/drawing/2014/main" id="{D18F5161-B6A1-58DF-C28C-0B514B5E63F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17843" y="5000793"/>
                  <a:ext cx="512749" cy="39580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7" name="Picture 28">
                  <a:extLst>
                    <a:ext uri="{FF2B5EF4-FFF2-40B4-BE49-F238E27FC236}">
                      <a16:creationId xmlns:a16="http://schemas.microsoft.com/office/drawing/2014/main" id="{70155CF4-F9C3-A170-44C5-3FEF5178455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8005" y="1766643"/>
                  <a:ext cx="945751" cy="3492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8" name="Picture 30">
                  <a:extLst>
                    <a:ext uri="{FF2B5EF4-FFF2-40B4-BE49-F238E27FC236}">
                      <a16:creationId xmlns:a16="http://schemas.microsoft.com/office/drawing/2014/main" id="{2CC50989-E196-C74A-4CD7-74711D1E432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68339" y="5979243"/>
                  <a:ext cx="925077" cy="3654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9" name="Graphic 168">
                  <a:extLst>
                    <a:ext uri="{FF2B5EF4-FFF2-40B4-BE49-F238E27FC236}">
                      <a16:creationId xmlns:a16="http://schemas.microsoft.com/office/drawing/2014/main" id="{CAAB7E54-8FCA-DC5D-FFA7-871F5C317F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91690" y="6117974"/>
                  <a:ext cx="768872" cy="351295"/>
                </a:xfrm>
                <a:prstGeom prst="rect">
                  <a:avLst/>
                </a:prstGeom>
              </p:spPr>
            </p:pic>
            <p:pic>
              <p:nvPicPr>
                <p:cNvPr id="170" name="Picture 36" descr="Techniek Nederland">
                  <a:extLst>
                    <a:ext uri="{FF2B5EF4-FFF2-40B4-BE49-F238E27FC236}">
                      <a16:creationId xmlns:a16="http://schemas.microsoft.com/office/drawing/2014/main" id="{0C253D0E-08A4-055E-7722-21DBA640872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23580" y="5357109"/>
                  <a:ext cx="181251" cy="6095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71" name="Picture 46" descr="Techniek Nederland">
                  <a:extLst>
                    <a:ext uri="{FF2B5EF4-FFF2-40B4-BE49-F238E27FC236}">
                      <a16:creationId xmlns:a16="http://schemas.microsoft.com/office/drawing/2014/main" id="{B6D55EAD-5864-DED4-334C-C63D432EA36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74418" y="2270636"/>
                  <a:ext cx="806100" cy="27111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55115301-7460-4734-5ED5-5B0A1325C47F}"/>
                    </a:ext>
                  </a:extLst>
                </p:cNvPr>
                <p:cNvSpPr txBox="1"/>
                <p:nvPr/>
              </p:nvSpPr>
              <p:spPr>
                <a:xfrm>
                  <a:off x="10663314" y="2894169"/>
                  <a:ext cx="133615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software</a:t>
                  </a:r>
                </a:p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err="1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leveranciers</a:t>
                  </a:r>
                  <a:endPara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9C9C9C"/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endParaRPr>
                </a:p>
              </p:txBody>
            </p:sp>
            <p:sp>
              <p:nvSpPr>
                <p:cNvPr id="173" name="TextBox 172">
                  <a:extLst>
                    <a:ext uri="{FF2B5EF4-FFF2-40B4-BE49-F238E27FC236}">
                      <a16:creationId xmlns:a16="http://schemas.microsoft.com/office/drawing/2014/main" id="{6340F064-ACD1-9B62-B9DE-4ADD13FB3E6B}"/>
                    </a:ext>
                  </a:extLst>
                </p:cNvPr>
                <p:cNvSpPr txBox="1"/>
                <p:nvPr/>
              </p:nvSpPr>
              <p:spPr>
                <a:xfrm>
                  <a:off x="10039474" y="5618177"/>
                  <a:ext cx="133615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software</a:t>
                  </a:r>
                </a:p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err="1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leveranciers</a:t>
                  </a:r>
                  <a:endPara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9C9C9C"/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endParaRPr>
                </a:p>
              </p:txBody>
            </p:sp>
            <p:sp>
              <p:nvSpPr>
                <p:cNvPr id="174" name="TextBox 173">
                  <a:extLst>
                    <a:ext uri="{FF2B5EF4-FFF2-40B4-BE49-F238E27FC236}">
                      <a16:creationId xmlns:a16="http://schemas.microsoft.com/office/drawing/2014/main" id="{1886B34C-2AB0-8169-4849-1509464918DC}"/>
                    </a:ext>
                  </a:extLst>
                </p:cNvPr>
                <p:cNvSpPr txBox="1"/>
                <p:nvPr/>
              </p:nvSpPr>
              <p:spPr>
                <a:xfrm>
                  <a:off x="4961358" y="2573021"/>
                  <a:ext cx="133615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software</a:t>
                  </a:r>
                </a:p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err="1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leveranciers</a:t>
                  </a:r>
                  <a:endPara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9C9C9C"/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TextBox 174">
                  <a:extLst>
                    <a:ext uri="{FF2B5EF4-FFF2-40B4-BE49-F238E27FC236}">
                      <a16:creationId xmlns:a16="http://schemas.microsoft.com/office/drawing/2014/main" id="{7A69EE24-CA21-D9AD-05EC-54460DAF7C95}"/>
                    </a:ext>
                  </a:extLst>
                </p:cNvPr>
                <p:cNvSpPr txBox="1"/>
                <p:nvPr/>
              </p:nvSpPr>
              <p:spPr>
                <a:xfrm>
                  <a:off x="9979077" y="1940158"/>
                  <a:ext cx="139655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err="1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uitzendondernemingen</a:t>
                  </a:r>
                  <a:endPara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9C9C9C"/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endParaRPr>
                </a:p>
              </p:txBody>
            </p:sp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3E73ED65-AD5D-9D55-4DA3-1C65A4D34B13}"/>
                    </a:ext>
                  </a:extLst>
                </p:cNvPr>
                <p:cNvSpPr txBox="1"/>
                <p:nvPr/>
              </p:nvSpPr>
              <p:spPr>
                <a:xfrm>
                  <a:off x="10720028" y="4741616"/>
                  <a:ext cx="139655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err="1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telers</a:t>
                  </a:r>
                  <a:endPara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9C9C9C"/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endParaRPr>
                </a:p>
              </p:txBody>
            </p:sp>
            <p:sp>
              <p:nvSpPr>
                <p:cNvPr id="177" name="TextBox 176">
                  <a:extLst>
                    <a:ext uri="{FF2B5EF4-FFF2-40B4-BE49-F238E27FC236}">
                      <a16:creationId xmlns:a16="http://schemas.microsoft.com/office/drawing/2014/main" id="{FD76AD89-9FD2-5E98-4A5C-219AE2193FE3}"/>
                    </a:ext>
                  </a:extLst>
                </p:cNvPr>
                <p:cNvSpPr txBox="1"/>
                <p:nvPr/>
              </p:nvSpPr>
              <p:spPr>
                <a:xfrm>
                  <a:off x="5031221" y="6311091"/>
                  <a:ext cx="139655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err="1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zorgverleners</a:t>
                  </a:r>
                  <a:endPara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9C9C9C"/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endParaRPr>
                </a:p>
              </p:txBody>
            </p:sp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433262E4-B427-B369-54D0-0B4B647B73BC}"/>
                    </a:ext>
                  </a:extLst>
                </p:cNvPr>
                <p:cNvSpPr txBox="1"/>
                <p:nvPr/>
              </p:nvSpPr>
              <p:spPr>
                <a:xfrm>
                  <a:off x="4375165" y="4657567"/>
                  <a:ext cx="139655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err="1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maakbedrijven</a:t>
                  </a:r>
                  <a:endPara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9C9C9C"/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endParaRPr>
                </a:p>
              </p:txBody>
            </p:sp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9874C533-8CEB-AAE8-1325-17A5DB5BE164}"/>
                    </a:ext>
                  </a:extLst>
                </p:cNvPr>
                <p:cNvSpPr txBox="1"/>
                <p:nvPr/>
              </p:nvSpPr>
              <p:spPr>
                <a:xfrm>
                  <a:off x="4313720" y="3767323"/>
                  <a:ext cx="139655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ERP </a:t>
                  </a:r>
                  <a:r>
                    <a:rPr kumimoji="0" lang="en-GB" sz="800" b="0" i="0" u="none" strike="noStrike" kern="1200" cap="none" spc="0" normalizeH="0" baseline="0" noProof="0" err="1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paketten</a:t>
                  </a:r>
                  <a:endPara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9C9C9C"/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endParaRPr>
                </a:p>
              </p:txBody>
            </p:sp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DA568BAD-E48B-8C67-BD77-124F326829B1}"/>
                    </a:ext>
                  </a:extLst>
                </p:cNvPr>
                <p:cNvSpPr txBox="1"/>
                <p:nvPr/>
              </p:nvSpPr>
              <p:spPr>
                <a:xfrm>
                  <a:off x="5397334" y="1455263"/>
                  <a:ext cx="1336156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5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err="1">
                      <a:ln>
                        <a:noFill/>
                      </a:ln>
                      <a:solidFill>
                        <a:srgbClr val="9C9C9C"/>
                      </a:solidFill>
                      <a:effectLst/>
                      <a:uLnTx/>
                      <a:uFillTx/>
                      <a:latin typeface="Franklin Gothic Book"/>
                      <a:ea typeface="+mn-ea"/>
                      <a:cs typeface="+mn-cs"/>
                    </a:rPr>
                    <a:t>bouwbedrijven</a:t>
                  </a:r>
                  <a:endPara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9C9C9C"/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endParaRPr>
                </a:p>
              </p:txBody>
            </p:sp>
            <p:pic>
              <p:nvPicPr>
                <p:cNvPr id="181" name="Picture 2" descr="logo aedes - Cyber Adviseurs">
                  <a:extLst>
                    <a:ext uri="{FF2B5EF4-FFF2-40B4-BE49-F238E27FC236}">
                      <a16:creationId xmlns:a16="http://schemas.microsoft.com/office/drawing/2014/main" id="{692DFB4A-ED6B-404C-97A5-01C32CFA94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483950" y="1170996"/>
                  <a:ext cx="615120" cy="49258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2" name="Picture 2">
                  <a:extLst>
                    <a:ext uri="{FF2B5EF4-FFF2-40B4-BE49-F238E27FC236}">
                      <a16:creationId xmlns:a16="http://schemas.microsoft.com/office/drawing/2014/main" id="{7A6905BD-0E11-95D8-C3C5-EE26AC7AA29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9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292" t="6673" r="24254" b="14047"/>
                <a:stretch/>
              </p:blipFill>
              <p:spPr bwMode="auto">
                <a:xfrm>
                  <a:off x="10863517" y="5000552"/>
                  <a:ext cx="702537" cy="69040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3" name="Graphic 182">
                  <a:extLst>
                    <a:ext uri="{FF2B5EF4-FFF2-40B4-BE49-F238E27FC236}">
                      <a16:creationId xmlns:a16="http://schemas.microsoft.com/office/drawing/2014/main" id="{28D5015E-0C5B-3637-8EB1-5302357807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16425" y="2242151"/>
                  <a:ext cx="548873" cy="548873"/>
                </a:xfrm>
                <a:prstGeom prst="rect">
                  <a:avLst/>
                </a:prstGeom>
              </p:spPr>
            </p:pic>
            <p:pic>
              <p:nvPicPr>
                <p:cNvPr id="184" name="Graphic 183">
                  <a:extLst>
                    <a:ext uri="{FF2B5EF4-FFF2-40B4-BE49-F238E27FC236}">
                      <a16:creationId xmlns:a16="http://schemas.microsoft.com/office/drawing/2014/main" id="{B86733DE-2FE6-3EF1-3687-CBFEC65F6F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93740" y="1082295"/>
                  <a:ext cx="370493" cy="926233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44E6A918-8C89-8212-6627-322D24276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6125C3-0BE5-4F4D-AABC-DD8FF84942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B5720F6-7AAA-8F78-28B5-53F87B1521C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29876" y="1757404"/>
            <a:ext cx="3725008" cy="4421271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3F4B24E0-19F6-CFF8-7ED3-AFE32039A5CB}"/>
              </a:ext>
            </a:extLst>
          </p:cNvPr>
          <p:cNvGrpSpPr/>
          <p:nvPr/>
        </p:nvGrpSpPr>
        <p:grpSpPr>
          <a:xfrm>
            <a:off x="5659572" y="1492220"/>
            <a:ext cx="5223073" cy="5172696"/>
            <a:chOff x="5659572" y="1492220"/>
            <a:chExt cx="5223073" cy="517269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D62978F-6B3A-52B6-9FBF-13BE6F3F032D}"/>
                </a:ext>
              </a:extLst>
            </p:cNvPr>
            <p:cNvGrpSpPr/>
            <p:nvPr/>
          </p:nvGrpSpPr>
          <p:grpSpPr>
            <a:xfrm>
              <a:off x="5659572" y="1492220"/>
              <a:ext cx="5223073" cy="5172696"/>
              <a:chOff x="5659572" y="1492220"/>
              <a:chExt cx="5223073" cy="5172696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91A0327-3B53-DF4D-2F37-37787FF44C03}"/>
                  </a:ext>
                </a:extLst>
              </p:cNvPr>
              <p:cNvSpPr/>
              <p:nvPr/>
            </p:nvSpPr>
            <p:spPr>
              <a:xfrm>
                <a:off x="5659572" y="1492220"/>
                <a:ext cx="5172696" cy="5172696"/>
              </a:xfrm>
              <a:prstGeom prst="ellipse">
                <a:avLst/>
              </a:prstGeom>
              <a:solidFill>
                <a:srgbClr val="FCC299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none" tIns="0" rtlCol="0" anchor="t"/>
              <a:lstStyle/>
              <a:p>
                <a:pPr marL="0" marR="0" lvl="0" indent="0" algn="ctr" defTabSz="121911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none" strike="noStrike" kern="0" cap="all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/>
                  <a:ea typeface="+mn-ea"/>
                  <a:cs typeface="+mn-cs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D71B0AE-3A46-FE91-467B-0CEBF68A5E48}"/>
                  </a:ext>
                </a:extLst>
              </p:cNvPr>
              <p:cNvSpPr txBox="1"/>
              <p:nvPr/>
            </p:nvSpPr>
            <p:spPr>
              <a:xfrm>
                <a:off x="6879106" y="1637284"/>
                <a:ext cx="2733627" cy="5232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121911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0" cap="all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Black"/>
                    <a:ea typeface="+mn-ea"/>
                    <a:cs typeface="+mn-cs"/>
                  </a:rPr>
                  <a:t>Standards Development Orgs</a:t>
                </a:r>
              </a:p>
            </p:txBody>
          </p:sp>
          <p:pic>
            <p:nvPicPr>
              <p:cNvPr id="42" name="Picture 6">
                <a:extLst>
                  <a:ext uri="{FF2B5EF4-FFF2-40B4-BE49-F238E27FC236}">
                    <a16:creationId xmlns:a16="http://schemas.microsoft.com/office/drawing/2014/main" id="{32886940-AFC0-DE60-7490-8EFA8159F0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320" b="27809"/>
              <a:stretch/>
            </p:blipFill>
            <p:spPr bwMode="auto">
              <a:xfrm>
                <a:off x="7087077" y="2344638"/>
                <a:ext cx="970091" cy="4352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80A95810-B314-E67F-B160-852ED9CBDD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487195" y="3048564"/>
                <a:ext cx="1051516" cy="306692"/>
              </a:xfrm>
              <a:prstGeom prst="rect">
                <a:avLst/>
              </a:prstGeom>
            </p:spPr>
          </p:pic>
          <p:pic>
            <p:nvPicPr>
              <p:cNvPr id="44" name="Picture 4" descr="AgroConnect">
                <a:extLst>
                  <a:ext uri="{FF2B5EF4-FFF2-40B4-BE49-F238E27FC236}">
                    <a16:creationId xmlns:a16="http://schemas.microsoft.com/office/drawing/2014/main" id="{827BD183-FA2C-E65B-DFD4-AB0F4EFE20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66101" y="3664068"/>
                <a:ext cx="1316544" cy="473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Graphic 44">
                <a:extLst>
                  <a:ext uri="{FF2B5EF4-FFF2-40B4-BE49-F238E27FC236}">
                    <a16:creationId xmlns:a16="http://schemas.microsoft.com/office/drawing/2014/main" id="{58055232-998D-CA78-0A81-1A525ECE20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5929785" y="3368254"/>
                <a:ext cx="886967" cy="248103"/>
              </a:xfrm>
              <a:prstGeom prst="rect">
                <a:avLst/>
              </a:prstGeom>
            </p:spPr>
          </p:pic>
          <p:pic>
            <p:nvPicPr>
              <p:cNvPr id="46" name="Graphic 45">
                <a:extLst>
                  <a:ext uri="{FF2B5EF4-FFF2-40B4-BE49-F238E27FC236}">
                    <a16:creationId xmlns:a16="http://schemas.microsoft.com/office/drawing/2014/main" id="{5190A7AD-5652-F3E6-4183-B67878508D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p:blipFill>
            <p:spPr>
              <a:xfrm>
                <a:off x="7893347" y="5916990"/>
                <a:ext cx="807269" cy="510580"/>
              </a:xfrm>
              <a:prstGeom prst="rect">
                <a:avLst/>
              </a:prstGeom>
            </p:spPr>
          </p:pic>
          <p:pic>
            <p:nvPicPr>
              <p:cNvPr id="47" name="Graphic 46">
                <a:extLst>
                  <a:ext uri="{FF2B5EF4-FFF2-40B4-BE49-F238E27FC236}">
                    <a16:creationId xmlns:a16="http://schemas.microsoft.com/office/drawing/2014/main" id="{BDF8304B-09EA-FF1E-44AD-A262FB2A2A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>
                <a:extLst>
                  <a:ext uri="{96DAC541-7B7A-43D3-8B79-37D633B846F1}">
                    <asvg:svgBlip xmlns:asvg="http://schemas.microsoft.com/office/drawing/2016/SVG/main" r:embed="rId34"/>
                  </a:ext>
                </a:extLst>
              </a:blip>
              <a:stretch>
                <a:fillRect/>
              </a:stretch>
            </p:blipFill>
            <p:spPr>
              <a:xfrm>
                <a:off x="8887506" y="5738507"/>
                <a:ext cx="923808" cy="440168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8EC3F09A-9CF4-3F9E-436F-EF133BA5F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630370" y="4159770"/>
                <a:ext cx="1117756" cy="660492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7FF59079-9AAB-2B5D-BE5E-5CE299799B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675934" y="5689293"/>
                <a:ext cx="1027063" cy="349201"/>
              </a:xfrm>
              <a:prstGeom prst="rect">
                <a:avLst/>
              </a:prstGeom>
            </p:spPr>
          </p:pic>
          <p:pic>
            <p:nvPicPr>
              <p:cNvPr id="50" name="Picture 10" descr="Frugicom &gt; GLN &gt; Servicepacks">
                <a:extLst>
                  <a:ext uri="{FF2B5EF4-FFF2-40B4-BE49-F238E27FC236}">
                    <a16:creationId xmlns:a16="http://schemas.microsoft.com/office/drawing/2014/main" id="{7A9F452B-72A0-9D2F-72F2-6A708341D1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 cstate="print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6250" b="89773" l="1786" r="98393">
                            <a14:foregroundMark x1="10536" y1="43182" x2="10536" y2="43182"/>
                            <a14:foregroundMark x1="19464" y1="51705" x2="19464" y2="51705"/>
                            <a14:foregroundMark x1="30179" y1="51705" x2="30179" y2="51705"/>
                            <a14:foregroundMark x1="1786" y1="46591" x2="1786" y2="46591"/>
                            <a14:foregroundMark x1="50179" y1="6250" x2="50179" y2="6250"/>
                            <a14:foregroundMark x1="65357" y1="40341" x2="65357" y2="40341"/>
                            <a14:foregroundMark x1="77500" y1="47727" x2="77500" y2="47727"/>
                            <a14:foregroundMark x1="88929" y1="46023" x2="88929" y2="46023"/>
                            <a14:foregroundMark x1="93750" y1="46023" x2="93750" y2="46023"/>
                            <a14:foregroundMark x1="98393" y1="44886" x2="98393" y2="44886"/>
                            <a14:foregroundMark x1="12143" y1="78977" x2="12143" y2="78977"/>
                            <a14:foregroundMark x1="24464" y1="79545" x2="24464" y2="79545"/>
                            <a14:foregroundMark x1="38393" y1="79545" x2="38393" y2="79545"/>
                            <a14:foregroundMark x1="31964" y1="79545" x2="31964" y2="79545"/>
                            <a14:foregroundMark x1="27679" y1="79545" x2="27679" y2="79545"/>
                            <a14:foregroundMark x1="26964" y1="79545" x2="26964" y2="79545"/>
                            <a14:foregroundMark x1="30179" y1="79545" x2="30179" y2="79545"/>
                            <a14:foregroundMark x1="33214" y1="80682" x2="33214" y2="80682"/>
                            <a14:foregroundMark x1="35179" y1="79545" x2="35179" y2="79545"/>
                            <a14:foregroundMark x1="35357" y1="79545" x2="35357" y2="79545"/>
                            <a14:foregroundMark x1="33214" y1="78977" x2="32857" y2="78409"/>
                            <a14:foregroundMark x1="35000" y1="80682" x2="35000" y2="80682"/>
                            <a14:foregroundMark x1="36786" y1="80682" x2="36786" y2="80682"/>
                            <a14:foregroundMark x1="36964" y1="80682" x2="36964" y2="80682"/>
                            <a14:foregroundMark x1="37321" y1="79545" x2="37321" y2="79545"/>
                            <a14:foregroundMark x1="65357" y1="80682" x2="65357" y2="80682"/>
                            <a14:foregroundMark x1="67321" y1="80682" x2="67321" y2="80682"/>
                            <a14:foregroundMark x1="70179" y1="80682" x2="70536" y2="80682"/>
                            <a14:foregroundMark x1="70536" y1="80682" x2="70536" y2="80682"/>
                            <a14:foregroundMark x1="73571" y1="80682" x2="73571" y2="80682"/>
                            <a14:foregroundMark x1="61607" y1="80682" x2="61607" y2="80682"/>
                            <a14:foregroundMark x1="60714" y1="80682" x2="60714" y2="80682"/>
                            <a14:foregroundMark x1="60357" y1="80682" x2="60357" y2="80682"/>
                            <a14:foregroundMark x1="40714" y1="81250" x2="40714" y2="81250"/>
                            <a14:foregroundMark x1="62857" y1="79545" x2="62857" y2="79545"/>
                            <a14:foregroundMark x1="59286" y1="78977" x2="59286" y2="78977"/>
                            <a14:foregroundMark x1="58214" y1="77841" x2="58214" y2="77841"/>
                            <a14:backgroundMark x1="38214" y1="69318" x2="38214" y2="69318"/>
                            <a14:backgroundMark x1="58393" y1="74432" x2="58393" y2="74432"/>
                            <a14:backgroundMark x1="57500" y1="76136" x2="57500" y2="76136"/>
                            <a14:backgroundMark x1="56964" y1="76136" x2="56964" y2="76136"/>
                            <a14:backgroundMark x1="56607" y1="81250" x2="56607" y2="81250"/>
                            <a14:backgroundMark x1="57679" y1="78409" x2="57679" y2="78409"/>
                            <a14:backgroundMark x1="55357" y1="79545" x2="55357" y2="79545"/>
                            <a14:backgroundMark x1="56786" y1="81250" x2="56786" y2="81250"/>
                            <a14:backgroundMark x1="56786" y1="78977" x2="57143" y2="78409"/>
                            <a14:backgroundMark x1="58214" y1="80114" x2="58214" y2="80114"/>
                            <a14:backgroundMark x1="58214" y1="81818" x2="57857" y2="81818"/>
                            <a14:backgroundMark x1="54821" y1="81250" x2="54821" y2="81250"/>
                            <a14:backgroundMark x1="54821" y1="81250" x2="55179" y2="81250"/>
                            <a14:backgroundMark x1="55714" y1="81250" x2="55714" y2="81250"/>
                            <a14:backgroundMark x1="58750" y1="80114" x2="58750" y2="80114"/>
                            <a14:backgroundMark x1="57500" y1="81818" x2="57500" y2="81818"/>
                            <a14:backgroundMark x1="58214" y1="78977" x2="58214" y2="78977"/>
                            <a14:backgroundMark x1="58214" y1="78409" x2="58214" y2="78409"/>
                            <a14:backgroundMark x1="58214" y1="78409" x2="57321" y2="81818"/>
                            <a14:backgroundMark x1="57143" y1="81818" x2="56250" y2="81818"/>
                            <a14:backgroundMark x1="56071" y1="81818" x2="55536" y2="82386"/>
                            <a14:backgroundMark x1="55357" y1="82386" x2="54464" y2="83523"/>
                            <a14:backgroundMark x1="54107" y1="82955" x2="40893" y2="81250"/>
                            <a14:backgroundMark x1="40536" y1="81818" x2="40536" y2="81818"/>
                            <a14:backgroundMark x1="40536" y1="81818" x2="40536" y2="8181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39938" y="5188530"/>
                <a:ext cx="1117756" cy="3512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16" descr="Smart Connected Supplier Network">
                <a:extLst>
                  <a:ext uri="{FF2B5EF4-FFF2-40B4-BE49-F238E27FC236}">
                    <a16:creationId xmlns:a16="http://schemas.microsoft.com/office/drawing/2014/main" id="{8E3BDF9B-0ED0-8D33-F221-F37155F790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90414" y="4119320"/>
                <a:ext cx="794733" cy="414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Graphic 51">
                <a:extLst>
                  <a:ext uri="{FF2B5EF4-FFF2-40B4-BE49-F238E27FC236}">
                    <a16:creationId xmlns:a16="http://schemas.microsoft.com/office/drawing/2014/main" id="{E4C334FA-FABC-37E2-5900-4A4178781C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p:blipFill>
            <p:spPr>
              <a:xfrm>
                <a:off x="6223419" y="5073339"/>
                <a:ext cx="626649" cy="349201"/>
              </a:xfrm>
              <a:prstGeom prst="rect">
                <a:avLst/>
              </a:prstGeom>
            </p:spPr>
          </p:pic>
          <p:pic>
            <p:nvPicPr>
              <p:cNvPr id="53" name="Picture 2" descr="BISON">
                <a:extLst>
                  <a:ext uri="{FF2B5EF4-FFF2-40B4-BE49-F238E27FC236}">
                    <a16:creationId xmlns:a16="http://schemas.microsoft.com/office/drawing/2014/main" id="{D7DA51B4-2D92-1694-1CEC-954CA282F0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55306" y="2371631"/>
                <a:ext cx="598092" cy="2979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87FADE60-83D9-3F88-C634-B7E34F1A0A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984966" y="2801897"/>
                <a:ext cx="1696728" cy="306692"/>
              </a:xfrm>
              <a:prstGeom prst="rect">
                <a:avLst/>
              </a:prstGeom>
            </p:spPr>
          </p:pic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3A80306-5536-DA41-CD21-AB6632E6E54D}"/>
                </a:ext>
              </a:extLst>
            </p:cNvPr>
            <p:cNvSpPr txBox="1"/>
            <p:nvPr/>
          </p:nvSpPr>
          <p:spPr>
            <a:xfrm>
              <a:off x="9148219" y="2476826"/>
              <a:ext cx="848570" cy="374571"/>
            </a:xfrm>
            <a:prstGeom prst="roundRect">
              <a:avLst/>
            </a:prstGeom>
            <a:solidFill>
              <a:srgbClr val="005C0F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P Object Sans Heavy"/>
                  <a:ea typeface="+mn-ea"/>
                  <a:cs typeface="+mn-cs"/>
                </a:rPr>
                <a:t>STPE</a:t>
              </a: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P Object Sans Heavy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82FAA1D-FBFB-0D7E-B9B0-9D5316C3E83D}"/>
              </a:ext>
            </a:extLst>
          </p:cNvPr>
          <p:cNvGrpSpPr/>
          <p:nvPr/>
        </p:nvGrpSpPr>
        <p:grpSpPr>
          <a:xfrm>
            <a:off x="6547285" y="2812114"/>
            <a:ext cx="3141227" cy="2880320"/>
            <a:chOff x="6547285" y="2812114"/>
            <a:chExt cx="3141227" cy="288032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6677339-1426-76C1-E619-75F9E39F68BD}"/>
                </a:ext>
              </a:extLst>
            </p:cNvPr>
            <p:cNvGrpSpPr/>
            <p:nvPr/>
          </p:nvGrpSpPr>
          <p:grpSpPr>
            <a:xfrm>
              <a:off x="6547285" y="2812114"/>
              <a:ext cx="3141227" cy="2880320"/>
              <a:chOff x="6547285" y="2812114"/>
              <a:chExt cx="3141227" cy="2880320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ECD3F46D-82F2-75B2-104C-EB755E2513C6}"/>
                  </a:ext>
                </a:extLst>
              </p:cNvPr>
              <p:cNvSpPr/>
              <p:nvPr/>
            </p:nvSpPr>
            <p:spPr>
              <a:xfrm>
                <a:off x="6743402" y="2812114"/>
                <a:ext cx="2880320" cy="2880320"/>
              </a:xfrm>
              <a:prstGeom prst="ellipse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tIns="0" bIns="36000" rtlCol="0" anchor="t"/>
              <a:lstStyle/>
              <a:p>
                <a:pPr marL="0" marR="0" lvl="0" indent="0" algn="ctr" defTabSz="121911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all" spc="0" normalizeH="0" baseline="0" noProof="0">
                    <a:ln>
                      <a:noFill/>
                    </a:ln>
                    <a:solidFill>
                      <a:srgbClr val="00030A"/>
                    </a:solidFill>
                    <a:effectLst/>
                    <a:uLnTx/>
                    <a:uFillTx/>
                    <a:latin typeface="Arial Black"/>
                    <a:ea typeface="+mn-ea"/>
                    <a:cs typeface="+mn-cs"/>
                  </a:rPr>
                  <a:t>challenges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E109653-EE5D-FF24-3CF6-403635AE0A51}"/>
                  </a:ext>
                </a:extLst>
              </p:cNvPr>
              <p:cNvSpPr txBox="1"/>
              <p:nvPr/>
            </p:nvSpPr>
            <p:spPr>
              <a:xfrm>
                <a:off x="6795665" y="3616357"/>
                <a:ext cx="147881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F0">
                        <a:lumMod val="25000"/>
                      </a:srgbClr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rPr>
                  <a:t>Publication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3B560F0-5E5A-45CB-9EA6-81D9818E3F15}"/>
                  </a:ext>
                </a:extLst>
              </p:cNvPr>
              <p:cNvSpPr txBox="1"/>
              <p:nvPr/>
            </p:nvSpPr>
            <p:spPr>
              <a:xfrm>
                <a:off x="6547285" y="4317768"/>
                <a:ext cx="147881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F0">
                        <a:lumMod val="25000"/>
                      </a:srgbClr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rPr>
                  <a:t>V</a:t>
                </a:r>
                <a:r>
                  <a:rPr lang="en-GB" sz="1400" b="1" dirty="0" err="1">
                    <a:solidFill>
                      <a:srgbClr val="F0F0F0">
                        <a:lumMod val="25000"/>
                      </a:srgbClr>
                    </a:solidFill>
                    <a:latin typeface="Franklin Gothic Book"/>
                  </a:rPr>
                  <a:t>alidation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0F0F0">
                      <a:lumMod val="25000"/>
                    </a:srgbClr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48DC496-F938-B6A8-6003-87BB8F166606}"/>
                  </a:ext>
                </a:extLst>
              </p:cNvPr>
              <p:cNvSpPr txBox="1"/>
              <p:nvPr/>
            </p:nvSpPr>
            <p:spPr>
              <a:xfrm>
                <a:off x="6833330" y="4909565"/>
                <a:ext cx="147881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0F0F0">
                        <a:lumMod val="25000"/>
                      </a:srgbClr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rPr>
                  <a:t>Cerfification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0F0F0">
                      <a:lumMod val="25000"/>
                    </a:srgbClr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52C6166-9EA6-481A-3623-B11B88B5FBCD}"/>
                  </a:ext>
                </a:extLst>
              </p:cNvPr>
              <p:cNvSpPr txBox="1"/>
              <p:nvPr/>
            </p:nvSpPr>
            <p:spPr>
              <a:xfrm>
                <a:off x="8144182" y="4909803"/>
                <a:ext cx="12745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F0">
                        <a:lumMod val="25000"/>
                      </a:srgbClr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rPr>
                  <a:t>Work groups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BF2250B-B10C-AD93-4B10-C2DB4AC9CFE7}"/>
                  </a:ext>
                </a:extLst>
              </p:cNvPr>
              <p:cNvSpPr txBox="1"/>
              <p:nvPr/>
            </p:nvSpPr>
            <p:spPr>
              <a:xfrm>
                <a:off x="8209694" y="3587239"/>
                <a:ext cx="147881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F0">
                        <a:lumMod val="25000"/>
                      </a:srgbClr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rPr>
                  <a:t>Mappings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90029F0-62D4-AE1F-4297-B36B222C169A}"/>
                  </a:ext>
                </a:extLst>
              </p:cNvPr>
              <p:cNvSpPr txBox="1"/>
              <p:nvPr/>
            </p:nvSpPr>
            <p:spPr>
              <a:xfrm>
                <a:off x="7403793" y="4539997"/>
                <a:ext cx="170613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400" b="1" dirty="0">
                    <a:solidFill>
                      <a:srgbClr val="F0F0F0">
                        <a:lumMod val="25000"/>
                      </a:srgbClr>
                    </a:solidFill>
                    <a:latin typeface="Franklin Gothic Book"/>
                  </a:rPr>
                  <a:t>Findability &amp; reuse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0F0F0">
                      <a:lumMod val="25000"/>
                    </a:srgbClr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F9B38D0-F7F7-3AF4-2ADC-2889DE6ED4A5}"/>
                  </a:ext>
                </a:extLst>
              </p:cNvPr>
              <p:cNvSpPr txBox="1"/>
              <p:nvPr/>
            </p:nvSpPr>
            <p:spPr>
              <a:xfrm>
                <a:off x="7486546" y="5257368"/>
                <a:ext cx="147881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0F0F0">
                        <a:lumMod val="25000"/>
                      </a:srgbClr>
                    </a:solidFill>
                    <a:effectLst/>
                    <a:uLnTx/>
                    <a:uFillTx/>
                    <a:latin typeface="Franklin Gothic Book"/>
                    <a:ea typeface="+mn-ea"/>
                    <a:cs typeface="+mn-cs"/>
                  </a:rPr>
                  <a:t>Versioning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A391DC9-8CC5-8D28-FA42-E0409549EDB2}"/>
                </a:ext>
              </a:extLst>
            </p:cNvPr>
            <p:cNvSpPr txBox="1"/>
            <p:nvPr/>
          </p:nvSpPr>
          <p:spPr>
            <a:xfrm>
              <a:off x="8183562" y="4176197"/>
              <a:ext cx="14788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0F0F0">
                      <a:lumMod val="25000"/>
                    </a:srgbClr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Issues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27D286B-E474-71EB-DE61-C7163170A0CB}"/>
                </a:ext>
              </a:extLst>
            </p:cNvPr>
            <p:cNvSpPr txBox="1"/>
            <p:nvPr/>
          </p:nvSpPr>
          <p:spPr>
            <a:xfrm>
              <a:off x="7399155" y="3912256"/>
              <a:ext cx="14788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0F0F0">
                      <a:lumMod val="25000"/>
                    </a:srgbClr>
                  </a:solidFill>
                  <a:effectLst/>
                  <a:uLnTx/>
                  <a:uFillTx/>
                  <a:latin typeface="Franklin Gothic Book"/>
                  <a:ea typeface="+mn-ea"/>
                  <a:cs typeface="+mn-cs"/>
                </a:rPr>
                <a:t>Adoption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2981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F00E6-85A9-C1D4-2DD7-49F8CFFAC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Systems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talking</a:t>
            </a:r>
            <a:r>
              <a:rPr lang="nl-NL" dirty="0"/>
              <a:t> = </a:t>
            </a:r>
            <a:r>
              <a:rPr lang="nl-NL" dirty="0" err="1"/>
              <a:t>people</a:t>
            </a:r>
            <a:r>
              <a:rPr lang="nl-NL" dirty="0"/>
              <a:t>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talking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22811-D02F-799F-CFEC-507349CBE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8721"/>
            <a:ext cx="7886700" cy="4015740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chemeClr val="tx1"/>
                </a:solidFill>
                <a:effectLst/>
              </a:rPr>
              <a:t>Semantic interoperability is type of ‘commons’ governance problem.</a:t>
            </a:r>
          </a:p>
          <a:p>
            <a:pPr marL="0" indent="0">
              <a:buNone/>
            </a:pPr>
            <a:endParaRPr lang="en-US" b="0" i="0" dirty="0">
              <a:solidFill>
                <a:schemeClr val="tx1"/>
              </a:solidFill>
              <a:effectLst/>
            </a:endParaRPr>
          </a:p>
          <a:p>
            <a:r>
              <a:rPr lang="en-US" dirty="0">
                <a:solidFill>
                  <a:schemeClr val="tx1"/>
                </a:solidFill>
              </a:rPr>
              <a:t>The challenge is creating shared rules and resources (data models) </a:t>
            </a:r>
            <a:r>
              <a:rPr lang="en-US" u="sng" dirty="0">
                <a:solidFill>
                  <a:schemeClr val="tx1"/>
                </a:solidFill>
              </a:rPr>
              <a:t>in a community</a:t>
            </a:r>
          </a:p>
          <a:p>
            <a:endParaRPr lang="en-US" u="sng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B.O.M.O.S. is our method</a:t>
            </a:r>
          </a:p>
          <a:p>
            <a:pPr lvl="1"/>
            <a:r>
              <a:rPr lang="en-US" dirty="0"/>
              <a:t>See </a:t>
            </a:r>
            <a:r>
              <a:rPr lang="en-US" dirty="0">
                <a:hlinkClick r:id="rId3"/>
              </a:rPr>
              <a:t>BOMOS: The Foundation 3.0.1</a:t>
            </a:r>
            <a:endParaRPr lang="en-US" dirty="0">
              <a:solidFill>
                <a:schemeClr val="tx1"/>
              </a:solidFill>
            </a:endParaRPr>
          </a:p>
          <a:p>
            <a:endParaRPr lang="en-US" b="0" i="0" dirty="0">
              <a:solidFill>
                <a:schemeClr val="tx1"/>
              </a:solidFill>
              <a:effectLst/>
            </a:endParaRPr>
          </a:p>
          <a:p>
            <a:endParaRPr lang="en-US" b="0" i="0" dirty="0">
              <a:solidFill>
                <a:schemeClr val="tx1"/>
              </a:solidFill>
              <a:effectLst/>
            </a:endParaRPr>
          </a:p>
          <a:p>
            <a:endParaRPr lang="en-US" b="0" i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44D16F-D87A-4CC4-D71B-74823916F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76552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EF39E-A066-D47D-1441-552F2AC0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FE7BC18-6ACF-97EC-571F-6D8605231C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8" t="4119" r="1428" b="4119"/>
          <a:stretch>
            <a:fillRect/>
          </a:stretch>
        </p:blipFill>
        <p:spPr bwMode="auto">
          <a:xfrm>
            <a:off x="1131186" y="679695"/>
            <a:ext cx="6881628" cy="397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706E6-4B4D-6098-76A5-E553CA60B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5204"/>
            <a:ext cx="7886700" cy="574448"/>
          </a:xfrm>
        </p:spPr>
        <p:txBody>
          <a:bodyPr/>
          <a:lstStyle/>
          <a:p>
            <a:r>
              <a:rPr lang="nl-NL" dirty="0"/>
              <a:t>BOMOS </a:t>
            </a:r>
            <a:r>
              <a:rPr lang="nl-NL" dirty="0" err="1"/>
              <a:t>activities</a:t>
            </a:r>
            <a:endParaRPr lang="en-L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2A5B1A3-6A52-A66C-5800-814108F276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065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AC1BC-3806-DC66-F196-53EB65310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9CF8AC4-C891-27B6-BC46-B3DA0B3C20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8" t="4119" r="1428" b="4119"/>
          <a:stretch>
            <a:fillRect/>
          </a:stretch>
        </p:blipFill>
        <p:spPr bwMode="auto">
          <a:xfrm>
            <a:off x="1131186" y="679695"/>
            <a:ext cx="6881628" cy="397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0C95B6-3F22-3E3B-7FA1-98CDF9E46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2169"/>
            <a:ext cx="7886700" cy="574448"/>
          </a:xfrm>
        </p:spPr>
        <p:txBody>
          <a:bodyPr/>
          <a:lstStyle/>
          <a:p>
            <a:r>
              <a:rPr lang="nl-NL" dirty="0"/>
              <a:t>BOMOS </a:t>
            </a:r>
            <a:r>
              <a:rPr lang="nl-NL" dirty="0" err="1"/>
              <a:t>activities</a:t>
            </a:r>
            <a:r>
              <a:rPr lang="nl-NL" dirty="0"/>
              <a:t>: </a:t>
            </a:r>
            <a:r>
              <a:rPr lang="nl-NL" b="1" dirty="0" err="1"/>
              <a:t>Operational</a:t>
            </a:r>
            <a:endParaRPr lang="en-LU" b="1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F55371-FB55-3313-6078-3A13B1DE7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E5215D-6951-70B4-17AC-66E239AA1B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8" t="4119" r="1428" b="67620"/>
          <a:stretch>
            <a:fillRect/>
          </a:stretch>
        </p:blipFill>
        <p:spPr bwMode="auto">
          <a:xfrm>
            <a:off x="1131186" y="679694"/>
            <a:ext cx="6881628" cy="122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6FB46FA-5F5B-0AE8-2277-0298D1B32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8" t="32381" r="63671" b="4119"/>
          <a:stretch>
            <a:fillRect/>
          </a:stretch>
        </p:blipFill>
        <p:spPr bwMode="auto">
          <a:xfrm>
            <a:off x="1131186" y="1904427"/>
            <a:ext cx="2086402" cy="275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5B48664-6E53-BAC7-3A74-C80CF6902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0" t="32381" r="23423" b="36365"/>
          <a:stretch>
            <a:fillRect/>
          </a:stretch>
        </p:blipFill>
        <p:spPr bwMode="auto">
          <a:xfrm>
            <a:off x="3217588" y="1904428"/>
            <a:ext cx="3100710" cy="135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C88668A-C9EB-B049-964F-177BE91410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7" t="32381" r="1428" b="4119"/>
          <a:stretch>
            <a:fillRect/>
          </a:stretch>
        </p:blipFill>
        <p:spPr bwMode="auto">
          <a:xfrm>
            <a:off x="6318298" y="1904427"/>
            <a:ext cx="1694516" cy="275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613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6F3DB5-2672-0D91-A8FD-16FC338FA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0A3EC-4FDE-C6BF-6973-A71EF0E6C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5204"/>
            <a:ext cx="7886700" cy="574448"/>
          </a:xfrm>
        </p:spPr>
        <p:txBody>
          <a:bodyPr/>
          <a:lstStyle/>
          <a:p>
            <a:r>
              <a:rPr lang="nl-NL" dirty="0"/>
              <a:t>BOMOS </a:t>
            </a:r>
            <a:r>
              <a:rPr lang="nl-NL" dirty="0" err="1"/>
              <a:t>roles</a:t>
            </a:r>
            <a:endParaRPr lang="en-L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D33EC6-5936-39DF-870D-F0B964CD82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51D4A03-78DB-DFB7-F5EE-E85F39E1B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582782"/>
              </p:ext>
            </p:extLst>
          </p:nvPr>
        </p:nvGraphicFramePr>
        <p:xfrm>
          <a:off x="628650" y="1041082"/>
          <a:ext cx="7886700" cy="3840480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val="99349332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61733195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0819813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effectLst/>
                        </a:rPr>
                        <a:t>Activity</a:t>
                      </a:r>
                    </a:p>
                  </a:txBody>
                  <a:tcPr marL="38100" marR="38100" marT="22860" marB="228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effectLst/>
                        </a:rPr>
                        <a:t>primary responsibility for the role</a:t>
                      </a:r>
                    </a:p>
                  </a:txBody>
                  <a:tcPr marL="38100" marR="38100" marT="22860" marB="228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effectLst/>
                        </a:rPr>
                        <a:t>Other roles involved</a:t>
                      </a:r>
                    </a:p>
                  </a:txBody>
                  <a:tcPr marL="38100" marR="38100" marT="22860" marB="228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11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effectLst/>
                        </a:rPr>
                        <a:t>Strategy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</a:rPr>
                        <a:t>Owner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</a:rPr>
                        <a:t>financier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</a:rPr>
                        <a:t>Authoriser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sz="1800" b="1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 manager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b="1" dirty="0">
                          <a:solidFill>
                            <a:srgbClr val="F39300"/>
                          </a:solidFill>
                          <a:effectLst/>
                        </a:rPr>
                        <a:t>experts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921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dirty="0">
                          <a:effectLst/>
                        </a:rPr>
                        <a:t>Tactics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</a:rPr>
                        <a:t>Authoriser</a:t>
                      </a:r>
                      <a:endParaRPr lang="en-US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B050"/>
                          </a:solidFill>
                          <a:effectLst/>
                        </a:rPr>
                        <a:t>Functional manager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b="1" dirty="0">
                          <a:solidFill>
                            <a:srgbClr val="F39300"/>
                          </a:solidFill>
                          <a:effectLst/>
                        </a:rPr>
                        <a:t>experts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074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u="none" dirty="0">
                          <a:effectLst/>
                        </a:rPr>
                        <a:t>Operational</a:t>
                      </a:r>
                    </a:p>
                  </a:txBody>
                  <a:tcPr marL="76200" marR="76200" marT="22860" marB="2286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dirty="0">
                          <a:solidFill>
                            <a:srgbClr val="00B050"/>
                          </a:solidFill>
                          <a:effectLst/>
                        </a:rPr>
                        <a:t>Functional manager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dirty="0">
                          <a:solidFill>
                            <a:srgbClr val="33CCCC"/>
                          </a:solidFill>
                          <a:effectLst/>
                        </a:rPr>
                        <a:t>Technical manager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b="1" dirty="0">
                          <a:solidFill>
                            <a:srgbClr val="F39300"/>
                          </a:solidFill>
                          <a:effectLst/>
                        </a:rPr>
                        <a:t>experts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50497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effectLst/>
                        </a:rPr>
                        <a:t>Implementation support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en-US" sz="1800" b="1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 manager</a:t>
                      </a:r>
                      <a:endParaRPr lang="en-US" dirty="0">
                        <a:solidFill>
                          <a:srgbClr val="00B050"/>
                        </a:solidFill>
                        <a:effectLst/>
                      </a:endParaRP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dirty="0">
                          <a:solidFill>
                            <a:srgbClr val="33CCCC"/>
                          </a:solidFill>
                          <a:effectLst/>
                        </a:rPr>
                        <a:t>Technical manager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b="1" dirty="0">
                          <a:solidFill>
                            <a:srgbClr val="F39300"/>
                          </a:solidFill>
                          <a:effectLst/>
                        </a:rPr>
                        <a:t>experts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63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>
                          <a:effectLst/>
                        </a:rPr>
                        <a:t>Communication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005A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dirty="0">
                          <a:solidFill>
                            <a:schemeClr val="accent5"/>
                          </a:solidFill>
                          <a:effectLst/>
                        </a:rPr>
                        <a:t>Distributor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005A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 manager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b="1" dirty="0">
                          <a:solidFill>
                            <a:srgbClr val="33CCCC"/>
                          </a:solidFill>
                          <a:effectLst/>
                        </a:rPr>
                        <a:t>Technical manager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b="1" dirty="0">
                          <a:solidFill>
                            <a:srgbClr val="F39300"/>
                          </a:solidFill>
                          <a:effectLst/>
                        </a:rPr>
                        <a:t>experts</a:t>
                      </a:r>
                    </a:p>
                  </a:txBody>
                  <a:tcPr marL="76200" marR="76200" marT="22860" marB="2286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005A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663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1713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CD8EA-20FB-879C-C93C-BDBDD1A8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5DC1ED-48D7-B87F-A80D-FDD603B013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Semantic Treehouse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9CA5952-F18B-CFCD-0A26-57BCBE6A6F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Living lab </a:t>
            </a:r>
            <a:r>
              <a:rPr lang="en-GB" dirty="0"/>
              <a:t>&amp; BOMOS support tool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F183B6-CCA5-CA3A-08C7-88A7A31820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8917-6FB8-2E82-E325-83B4298F2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4757" y="2574970"/>
            <a:ext cx="2053444" cy="205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1799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DORSE2023_Presentation-2" id="{DA9775EB-FAC1-594C-B775-D48E2963E454}" vid="{B3481B62-461B-594B-8D2F-9AEEA2B0B925}"/>
    </a:ext>
  </a:extLst>
</a:theme>
</file>

<file path=ppt/theme/theme2.xml><?xml version="1.0" encoding="utf-8"?>
<a:theme xmlns:a="http://schemas.openxmlformats.org/drawingml/2006/main" name="Custom Design">
  <a:themeElements>
    <a:clrScheme name="Gre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DORSE2023_Presentation-2" id="{DA9775EB-FAC1-594C-B775-D48E2963E454}" vid="{2915585B-38F4-A94E-9D3B-6EEF8714BCBE}"/>
    </a:ext>
  </a:extLst>
</a:theme>
</file>

<file path=ppt/theme/theme3.xml><?xml version="1.0" encoding="utf-8"?>
<a:theme xmlns:a="http://schemas.openxmlformats.org/drawingml/2006/main" name="Las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DORSE2023_Presentation-2" id="{DA9775EB-FAC1-594C-B775-D48E2963E454}" vid="{D7894B99-85F8-8542-9965-3C9DA1FEA22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500EAE0857554ABAF5D1E0D7358393" ma:contentTypeVersion="18" ma:contentTypeDescription="Create a new document." ma:contentTypeScope="" ma:versionID="77426a4b2dfa88a4b38ef40e1961a455">
  <xsd:schema xmlns:xsd="http://www.w3.org/2001/XMLSchema" xmlns:xs="http://www.w3.org/2001/XMLSchema" xmlns:p="http://schemas.microsoft.com/office/2006/metadata/properties" xmlns:ns2="62cb77ed-5211-499c-a421-328a2af7da45" xmlns:ns3="ae14bd2b-5038-48de-9538-b8c9dc93ef00" targetNamespace="http://schemas.microsoft.com/office/2006/metadata/properties" ma:root="true" ma:fieldsID="94947f317ca74a4ab02f3aa833be0be0" ns2:_="" ns3:_="">
    <xsd:import namespace="62cb77ed-5211-499c-a421-328a2af7da45"/>
    <xsd:import namespace="ae14bd2b-5038-48de-9538-b8c9dc93ef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ObjectDetectorVersions" minOccurs="0"/>
                <xsd:element ref="ns2:ENDORSE2023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cb77ed-5211-499c-a421-328a2af7d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ENDORSE2023" ma:index="23" nillable="true" ma:displayName="ENDORSE2023" ma:format="Dropdown" ma:internalName="ENDORSE2023">
      <xsd:simpleType>
        <xsd:restriction base="dms:Text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4bd2b-5038-48de-9538-b8c9dc93ef0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cb77ed-5211-499c-a421-328a2af7da45">
      <Terms xmlns="http://schemas.microsoft.com/office/infopath/2007/PartnerControls"/>
    </lcf76f155ced4ddcb4097134ff3c332f>
    <ENDORSE2023 xmlns="62cb77ed-5211-499c-a421-328a2af7da45" xsi:nil="true"/>
  </documentManagement>
</p:properties>
</file>

<file path=customXml/itemProps1.xml><?xml version="1.0" encoding="utf-8"?>
<ds:datastoreItem xmlns:ds="http://schemas.openxmlformats.org/officeDocument/2006/customXml" ds:itemID="{411A0100-0117-4BBD-A537-A2E0310310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cb77ed-5211-499c-a421-328a2af7da45"/>
    <ds:schemaRef ds:uri="ae14bd2b-5038-48de-9538-b8c9dc93ef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F7E4BA-BFD9-41B3-A35E-45F0F6A16F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E801C7-AB9C-482D-91D6-D7B026F0966B}">
  <ds:schemaRefs>
    <ds:schemaRef ds:uri="http://schemas.microsoft.com/office/2006/metadata/properties"/>
    <ds:schemaRef ds:uri="http://schemas.microsoft.com/sharepoint/v3/fields"/>
    <ds:schemaRef ds:uri="http://purl.org/dc/terms/"/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f35f5637-fabd-4565-b1d5-90ce7b582d39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62cb77ed-5211-499c-a421-328a2af7da45"/>
    <ds:schemaRef ds:uri="42a71e72-5147-4a92-b414-7e9abb671868"/>
    <ds:schemaRef ds:uri="2f6a910d-138e-42c1-8e8a-320c1b7cf3f7"/>
    <ds:schemaRef ds:uri="fa3de212-39e8-4b8c-890a-d1017677075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1382</TotalTime>
  <Words>515</Words>
  <Application>Microsoft Office PowerPoint</Application>
  <PresentationFormat>On-screen Show (16:9)</PresentationFormat>
  <Paragraphs>177</Paragraphs>
  <Slides>29</Slides>
  <Notes>23</Notes>
  <HiddenSlides>2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??</vt:lpstr>
      <vt:lpstr>Arial</vt:lpstr>
      <vt:lpstr>Arial Black</vt:lpstr>
      <vt:lpstr>Calibri</vt:lpstr>
      <vt:lpstr>Franklin Gothic Book</vt:lpstr>
      <vt:lpstr>PP Object Sans Heavy</vt:lpstr>
      <vt:lpstr>Wingdings</vt:lpstr>
      <vt:lpstr>Cover</vt:lpstr>
      <vt:lpstr>Custom Design</vt:lpstr>
      <vt:lpstr>Last Page</vt:lpstr>
      <vt:lpstr>Wouter van den Berg</vt:lpstr>
      <vt:lpstr>Wouter van den Berg</vt:lpstr>
      <vt:lpstr>Interoperability is a recurring puzzle</vt:lpstr>
      <vt:lpstr>PowerPoint Presentation</vt:lpstr>
      <vt:lpstr>Systems not talking = people not talking</vt:lpstr>
      <vt:lpstr>BOMOS activities</vt:lpstr>
      <vt:lpstr>BOMOS activities: Operational</vt:lpstr>
      <vt:lpstr>BOMOS roles</vt:lpstr>
      <vt:lpstr>Semantic Treehouse</vt:lpstr>
      <vt:lpstr>Semantic Treehouse</vt:lpstr>
      <vt:lpstr>Semantic Treehouse</vt:lpstr>
      <vt:lpstr>Semantic Treehouse</vt:lpstr>
      <vt:lpstr>Semantic Treehouse</vt:lpstr>
      <vt:lpstr>GenAI for BOMOS operational activities</vt:lpstr>
      <vt:lpstr>Demo 1</vt:lpstr>
      <vt:lpstr>Data model specification generator </vt:lpstr>
      <vt:lpstr>Data model specification generator</vt:lpstr>
      <vt:lpstr>Data model specification generator</vt:lpstr>
      <vt:lpstr>Data model specification generator</vt:lpstr>
      <vt:lpstr>Demo 2</vt:lpstr>
      <vt:lpstr>Issue co-pilot</vt:lpstr>
      <vt:lpstr>PowerPoint Presentation</vt:lpstr>
      <vt:lpstr>Issue copilot Feedback from functional managers </vt:lpstr>
      <vt:lpstr>Conclusion</vt:lpstr>
      <vt:lpstr>Interoperability is a recurring puzzle</vt:lpstr>
      <vt:lpstr>Are we building a horseless carriage?</vt:lpstr>
      <vt:lpstr>Research Agenda &amp; collaboration interest</vt:lpstr>
      <vt:lpstr>Conclusion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CHIAPPARICCI Renato (OP)</dc:creator>
  <cp:lastModifiedBy>MOLNAR Bence (OP-EXT)</cp:lastModifiedBy>
  <cp:revision>4</cp:revision>
  <dcterms:created xsi:type="dcterms:W3CDTF">2024-09-10T09:32:00Z</dcterms:created>
  <dcterms:modified xsi:type="dcterms:W3CDTF">2025-10-08T08:16:35Z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2022-07-20T16:22:54Z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0e8e67ba-bd66-4d2e-8346-f51307ec5fc8</vt:lpwstr>
  </property>
  <property fmtid="{D5CDD505-2E9C-101B-9397-08002B2CF9AE}" pid="8" name="MSIP_Label_6bd9ddd1-4d20-43f6-abfa-fc3c07406f94_ContentBits">
    <vt:lpwstr>0</vt:lpwstr>
  </property>
  <property fmtid="{D5CDD505-2E9C-101B-9397-08002B2CF9AE}" pid="9" name="TNOC_ClusterType">
    <vt:lpwstr>1;#Project|fa11c4c9-105f-402c-bb40-9a56b4989397</vt:lpwstr>
  </property>
  <property fmtid="{D5CDD505-2E9C-101B-9397-08002B2CF9AE}" pid="10" name="_dlc_DocIdItemGuid">
    <vt:lpwstr>510b5b74-fc25-4ff7-9a23-a6493482943b</vt:lpwstr>
  </property>
  <property fmtid="{D5CDD505-2E9C-101B-9397-08002B2CF9AE}" pid="11" name="TNOC_DocumentSetType">
    <vt:lpwstr/>
  </property>
  <property fmtid="{D5CDD505-2E9C-101B-9397-08002B2CF9AE}" pid="12" name="TNOC_DocumentCategory">
    <vt:lpwstr/>
  </property>
  <property fmtid="{D5CDD505-2E9C-101B-9397-08002B2CF9AE}" pid="13" name="TNOC_DocumentClassification">
    <vt:lpwstr>5;#TNO Internal|1a23c89f-ef54-4907-86fd-8242403ff722</vt:lpwstr>
  </property>
  <property fmtid="{D5CDD505-2E9C-101B-9397-08002B2CF9AE}" pid="14" name="MediaServiceImageTags">
    <vt:lpwstr/>
  </property>
  <property fmtid="{D5CDD505-2E9C-101B-9397-08002B2CF9AE}" pid="15" name="ContentTypeId">
    <vt:lpwstr>0x0101005C500EAE0857554ABAF5D1E0D7358393</vt:lpwstr>
  </property>
  <property fmtid="{D5CDD505-2E9C-101B-9397-08002B2CF9AE}" pid="16" name="TNOC_DocumentType">
    <vt:lpwstr/>
  </property>
</Properties>
</file>