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50" r:id="rId5"/>
    <p:sldMasterId id="2147483659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x="9144000" cy="5143500" type="screen16x9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52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/>
          <a:stretch/>
        </p:blipFill>
        <p:spPr>
          <a:xfrm>
            <a:off x="628560" y="4767120"/>
            <a:ext cx="834120" cy="135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83640" y="1908360"/>
            <a:ext cx="7831080" cy="1240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GB" sz="3600" b="0" u="none" strike="noStrike">
                <a:solidFill>
                  <a:srgbClr val="F15A24"/>
                </a:solidFill>
                <a:effectLst/>
                <a:uFillTx/>
                <a:latin typeface="Calibri"/>
              </a:rPr>
              <a:t>Click to edit Master title style</a:t>
            </a:r>
            <a:endParaRPr lang="en-US" sz="36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ldNum" idx="1"/>
          </p:nvPr>
        </p:nvSpPr>
        <p:spPr>
          <a:xfrm>
            <a:off x="7688880" y="4767120"/>
            <a:ext cx="826200" cy="164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en-LU" sz="1000" b="0" u="none" strike="noStrik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68EE5E09-4AB9-43FF-A085-C9B2C005E975}" type="slidenum">
              <a:rPr lang="en-LU" sz="1000" b="0" u="none" strike="noStrik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Calibri"/>
              </a:rPr>
              <a:t>‹#›</a:t>
            </a:fld>
            <a:endParaRPr lang="nb-NO" sz="10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1587600" y="4767120"/>
            <a:ext cx="2774520" cy="164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GB" sz="1000" b="0" u="none" strike="noStrik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Calibri"/>
              </a:rPr>
              <a:t>Insert here the title of the presentation</a:t>
            </a:r>
            <a:endParaRPr lang="en-US" sz="1000" b="0" u="none" strike="noStrike">
              <a:solidFill>
                <a:schemeClr val="dk1">
                  <a:lumMod val="65000"/>
                  <a:lumOff val="35000"/>
                </a:schemeClr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/>
          <p:cNvPicPr/>
          <p:nvPr/>
        </p:nvPicPr>
        <p:blipFill>
          <a:blip r:embed="rId2"/>
          <a:stretch/>
        </p:blipFill>
        <p:spPr>
          <a:xfrm>
            <a:off x="628560" y="4767120"/>
            <a:ext cx="834120" cy="135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520" cy="5742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GB" sz="3200" b="0" u="none" strike="noStrike">
                <a:solidFill>
                  <a:srgbClr val="F15A24"/>
                </a:solidFill>
                <a:effectLst/>
                <a:uFillTx/>
                <a:latin typeface="Calibri"/>
              </a:rPr>
              <a:t>Click to edit Master title style</a:t>
            </a:r>
            <a:endParaRPr lang="en-US" sz="3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628560" y="1015920"/>
            <a:ext cx="7886520" cy="3615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F15A24"/>
              </a:buClr>
              <a:buFont typeface="Arial"/>
              <a:buChar char="•"/>
            </a:pPr>
            <a:r>
              <a:rPr lang="en-GB" sz="2600" b="0" u="none" strike="noStrike">
                <a:solidFill>
                  <a:schemeClr val="dk1">
                    <a:lumMod val="65000"/>
                    <a:lumOff val="35000"/>
                  </a:schemeClr>
                </a:solidFill>
                <a:effectLst/>
                <a:uFillTx/>
                <a:latin typeface="Calibri"/>
              </a:rPr>
              <a:t>Click to edit Master text styles</a:t>
            </a:r>
            <a:endParaRPr lang="en-US" sz="2600" b="0" u="none" strike="noStrike">
              <a:solidFill>
                <a:schemeClr val="dk1">
                  <a:lumMod val="65000"/>
                  <a:lumOff val="35000"/>
                </a:schemeClr>
              </a:solidFill>
              <a:effectLst/>
              <a:uFillTx/>
              <a:latin typeface="Calibri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F15A24"/>
              </a:buClr>
              <a:buFont typeface="Arial"/>
              <a:buChar char="•"/>
            </a:pPr>
            <a:r>
              <a:rPr lang="en-GB" sz="2200" b="0" u="none" strike="noStrike">
                <a:solidFill>
                  <a:schemeClr val="dk1">
                    <a:lumMod val="65000"/>
                    <a:lumOff val="35000"/>
                  </a:schemeClr>
                </a:solidFill>
                <a:effectLst/>
                <a:uFillTx/>
                <a:latin typeface="Calibri"/>
              </a:rPr>
              <a:t>Second level</a:t>
            </a:r>
            <a:endParaRPr lang="en-US" sz="2200" b="0" u="none" strike="noStrike">
              <a:solidFill>
                <a:schemeClr val="dk1">
                  <a:lumMod val="65000"/>
                  <a:lumOff val="35000"/>
                </a:schemeClr>
              </a:solidFill>
              <a:effectLst/>
              <a:uFillTx/>
              <a:latin typeface="Calibri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F15A24"/>
              </a:buClr>
              <a:buFont typeface="Arial"/>
              <a:buChar char="•"/>
            </a:pPr>
            <a:r>
              <a:rPr lang="en-GB" sz="1800" b="0" u="none" strike="noStrike">
                <a:solidFill>
                  <a:schemeClr val="dk1">
                    <a:lumMod val="65000"/>
                    <a:lumOff val="35000"/>
                  </a:schemeClr>
                </a:solidFill>
                <a:effectLst/>
                <a:uFillTx/>
                <a:latin typeface="Calibri"/>
              </a:rPr>
              <a:t>Third level</a:t>
            </a:r>
            <a:endParaRPr lang="en-US" sz="1800" b="0" u="none" strike="noStrike">
              <a:solidFill>
                <a:schemeClr val="dk1">
                  <a:lumMod val="65000"/>
                  <a:lumOff val="35000"/>
                </a:schemeClr>
              </a:solidFill>
              <a:effectLst/>
              <a:uFillTx/>
              <a:latin typeface="Calibri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sldNum" idx="2"/>
          </p:nvPr>
        </p:nvSpPr>
        <p:spPr>
          <a:xfrm>
            <a:off x="6458040" y="4767120"/>
            <a:ext cx="2057040" cy="135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en-LU" sz="1000" b="0" u="none" strike="noStrik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36AB0347-8515-467F-9502-D32479F17A24}" type="slidenum">
              <a:rPr lang="en-LU" sz="1000" b="0" u="none" strike="noStrik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Calibri"/>
              </a:rPr>
              <a:t>‹#›</a:t>
            </a:fld>
            <a:endParaRPr lang="nb-NO" sz="10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1587600" y="4767120"/>
            <a:ext cx="2774520" cy="164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GB" sz="1000" b="0" u="none" strike="noStrik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Calibri"/>
              </a:rPr>
              <a:t>Insert here the title of the presentation</a:t>
            </a:r>
            <a:endParaRPr lang="en-US" sz="1000" b="0" u="none" strike="noStrike">
              <a:solidFill>
                <a:schemeClr val="dk1">
                  <a:lumMod val="65000"/>
                  <a:lumOff val="35000"/>
                </a:schemeClr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ge with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/>
          <p:cNvPicPr/>
          <p:nvPr/>
        </p:nvPicPr>
        <p:blipFill>
          <a:blip r:embed="rId2"/>
          <a:stretch/>
        </p:blipFill>
        <p:spPr>
          <a:xfrm>
            <a:off x="628560" y="4767120"/>
            <a:ext cx="834120" cy="1353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7" name="Picture 6"/>
          <p:cNvPicPr/>
          <p:nvPr/>
        </p:nvPicPr>
        <p:blipFill>
          <a:blip r:embed="rId3"/>
          <a:stretch/>
        </p:blipFill>
        <p:spPr>
          <a:xfrm rot="10800000">
            <a:off x="360" y="729360"/>
            <a:ext cx="5009040" cy="3185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970560" y="934560"/>
            <a:ext cx="3060360" cy="67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GB" sz="2400" b="0" u="none" strike="noStrike">
                <a:solidFill>
                  <a:schemeClr val="lt1"/>
                </a:solidFill>
                <a:effectLst/>
                <a:uFillTx/>
                <a:latin typeface="Calibri"/>
              </a:rPr>
              <a:t>Click to edit title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sldNum" idx="3"/>
          </p:nvPr>
        </p:nvSpPr>
        <p:spPr>
          <a:xfrm>
            <a:off x="6458040" y="4767120"/>
            <a:ext cx="2057040" cy="135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en-LU" sz="1000" b="0" u="none" strike="noStrik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D8E917FD-B382-48B9-92EF-BD363617BD9D}" type="slidenum">
              <a:rPr lang="en-LU" sz="1000" b="0" u="none" strike="noStrik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Calibri"/>
              </a:rPr>
              <a:t>‹#›</a:t>
            </a:fld>
            <a:endParaRPr lang="nb-NO" sz="10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1587600" y="4767120"/>
            <a:ext cx="2774520" cy="164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GB" sz="1000" b="0" u="none" strike="noStrik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Calibri"/>
              </a:rPr>
              <a:t>Insert here the title of the presentation</a:t>
            </a:r>
            <a:endParaRPr lang="en-US" sz="1000" b="0" u="none" strike="noStrike">
              <a:solidFill>
                <a:schemeClr val="dk1">
                  <a:lumMod val="65000"/>
                  <a:lumOff val="35000"/>
                </a:schemeClr>
              </a:solidFill>
              <a:effectLst/>
              <a:uFillTx/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969840" y="1717560"/>
            <a:ext cx="3060360" cy="182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GB" sz="1400" b="0" u="none" strike="noStrike">
                <a:solidFill>
                  <a:schemeClr val="lt1"/>
                </a:solidFill>
                <a:effectLst/>
                <a:uFillTx/>
                <a:latin typeface="Calibri"/>
              </a:rPr>
              <a:t>Click to edit text or caption</a:t>
            </a:r>
            <a:endParaRPr lang="en-US" sz="1400" b="0" u="none" strike="noStrike">
              <a:solidFill>
                <a:schemeClr val="dk1">
                  <a:lumMod val="65000"/>
                  <a:lumOff val="35000"/>
                </a:schemeClr>
              </a:solidFill>
              <a:effectLst/>
              <a:uFillTx/>
              <a:latin typeface="Calibri"/>
            </a:endParaRPr>
          </a:p>
        </p:txBody>
      </p:sp>
      <p:sp>
        <p:nvSpPr>
          <p:cNvPr id="22" name="PlaceHolder 5"/>
          <p:cNvSpPr>
            <a:spLocks noGrp="1"/>
          </p:cNvSpPr>
          <p:nvPr>
            <p:ph type="body"/>
          </p:nvPr>
        </p:nvSpPr>
        <p:spPr>
          <a:xfrm>
            <a:off x="4572000" y="728640"/>
            <a:ext cx="4571640" cy="3185640"/>
          </a:xfrm>
          <a:prstGeom prst="rect">
            <a:avLst/>
          </a:prstGeom>
          <a:solidFill>
            <a:schemeClr val="lt2"/>
          </a:solidFill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chemeClr val="dk1">
                    <a:lumMod val="65000"/>
                    <a:lumOff val="35000"/>
                  </a:schemeClr>
                </a:solidFill>
                <a:effectLst/>
                <a:uFillTx/>
                <a:latin typeface="Calibri"/>
              </a:rPr>
              <a:t>Klikk for å redigere formatet på disposisjonsteksten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u="none" strike="noStrike">
                <a:solidFill>
                  <a:schemeClr val="dk1">
                    <a:lumMod val="65000"/>
                    <a:lumOff val="35000"/>
                  </a:schemeClr>
                </a:solidFill>
                <a:effectLst/>
                <a:uFillTx/>
                <a:latin typeface="Calibri"/>
              </a:rPr>
              <a:t>Andre disposisjonsnivå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chemeClr val="dk1">
                    <a:lumMod val="65000"/>
                    <a:lumOff val="35000"/>
                  </a:schemeClr>
                </a:solidFill>
                <a:effectLst/>
                <a:uFillTx/>
                <a:latin typeface="Calibri"/>
              </a:rPr>
              <a:t>Tredje disposisjonsnivå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u="none" strike="noStrike">
                <a:solidFill>
                  <a:schemeClr val="dk1">
                    <a:lumMod val="65000"/>
                    <a:lumOff val="35000"/>
                  </a:schemeClr>
                </a:solidFill>
                <a:effectLst/>
                <a:uFillTx/>
                <a:latin typeface="Calibri"/>
              </a:rPr>
              <a:t>Fjerde disposisjonsnivå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chemeClr val="dk1">
                    <a:lumMod val="65000"/>
                    <a:lumOff val="35000"/>
                  </a:schemeClr>
                </a:solidFill>
                <a:effectLst/>
                <a:uFillTx/>
                <a:latin typeface="Calibri"/>
              </a:rPr>
              <a:t>Femte disposisjonsnivå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chemeClr val="dk1">
                    <a:lumMod val="65000"/>
                    <a:lumOff val="35000"/>
                  </a:schemeClr>
                </a:solidFill>
                <a:effectLst/>
                <a:uFillTx/>
                <a:latin typeface="Calibri"/>
              </a:rPr>
              <a:t>Sjette disposisjonsnivå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chemeClr val="dk1">
                    <a:lumMod val="65000"/>
                    <a:lumOff val="35000"/>
                  </a:schemeClr>
                </a:solidFill>
                <a:effectLst/>
                <a:uFillTx/>
                <a:latin typeface="Calibri"/>
              </a:rPr>
              <a:t>Sjuende disposisjonsnivå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wo Content - Gra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6"/>
          <p:cNvPicPr/>
          <p:nvPr/>
        </p:nvPicPr>
        <p:blipFill>
          <a:blip r:embed="rId2"/>
          <a:stretch/>
        </p:blipFill>
        <p:spPr>
          <a:xfrm>
            <a:off x="628560" y="4767120"/>
            <a:ext cx="834120" cy="135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709200" y="934560"/>
            <a:ext cx="3060360" cy="67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GB" sz="2400" b="0" u="none" strike="noStrike">
                <a:solidFill>
                  <a:srgbClr val="F15A24"/>
                </a:solidFill>
                <a:effectLst/>
                <a:uFillTx/>
                <a:latin typeface="Calibri"/>
              </a:rPr>
              <a:t>Click to edit title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sldNum" idx="4"/>
          </p:nvPr>
        </p:nvSpPr>
        <p:spPr>
          <a:xfrm>
            <a:off x="6458040" y="4767120"/>
            <a:ext cx="2057040" cy="135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en-LU" sz="1000" b="0" u="none" strike="noStrik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E38199D8-8461-4615-ABEC-90344B70AF27}" type="slidenum">
              <a:rPr lang="en-LU" sz="1000" b="0" u="none" strike="noStrik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Calibri"/>
              </a:rPr>
              <a:t>‹#›</a:t>
            </a:fld>
            <a:endParaRPr lang="nb-NO" sz="10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1587600" y="4767120"/>
            <a:ext cx="2774520" cy="164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GB" sz="1000" b="0" u="none" strike="noStrik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Calibri"/>
              </a:rPr>
              <a:t>Insert here the title of the presentation</a:t>
            </a:r>
            <a:endParaRPr lang="en-US" sz="1000" b="0" u="none" strike="noStrike">
              <a:solidFill>
                <a:schemeClr val="dk1">
                  <a:lumMod val="65000"/>
                  <a:lumOff val="35000"/>
                </a:schemeClr>
              </a:solidFill>
              <a:effectLst/>
              <a:uFillTx/>
              <a:latin typeface="Calibri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709200" y="1717560"/>
            <a:ext cx="3060360" cy="182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GB" sz="1400" b="0" u="none" strike="noStrike">
                <a:solidFill>
                  <a:schemeClr val="dk1">
                    <a:lumMod val="65000"/>
                    <a:lumOff val="35000"/>
                  </a:schemeClr>
                </a:solidFill>
                <a:effectLst/>
                <a:uFillTx/>
                <a:latin typeface="Calibri"/>
              </a:rPr>
              <a:t>Click to edit text or caption</a:t>
            </a:r>
            <a:endParaRPr lang="en-US" sz="1400" b="0" u="none" strike="noStrike">
              <a:solidFill>
                <a:schemeClr val="dk1">
                  <a:lumMod val="65000"/>
                  <a:lumOff val="35000"/>
                </a:schemeClr>
              </a:solidFill>
              <a:effectLst/>
              <a:uFillTx/>
              <a:latin typeface="Calibri"/>
            </a:endParaRPr>
          </a:p>
        </p:txBody>
      </p:sp>
      <p:sp>
        <p:nvSpPr>
          <p:cNvPr id="28" name="Rectangle 4"/>
          <p:cNvSpPr/>
          <p:nvPr/>
        </p:nvSpPr>
        <p:spPr>
          <a:xfrm>
            <a:off x="4572000" y="0"/>
            <a:ext cx="4571640" cy="51433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endParaRPr lang="en-L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29" name="PlaceHolder 5"/>
          <p:cNvSpPr>
            <a:spLocks noGrp="1"/>
          </p:cNvSpPr>
          <p:nvPr>
            <p:ph type="body"/>
          </p:nvPr>
        </p:nvSpPr>
        <p:spPr>
          <a:xfrm>
            <a:off x="4989600" y="541440"/>
            <a:ext cx="3736080" cy="3760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en-GB" sz="1800" b="0" u="none" strike="noStrike">
                <a:solidFill>
                  <a:schemeClr val="lt1"/>
                </a:solidFill>
                <a:effectLst/>
                <a:uFillTx/>
                <a:latin typeface="Calibri"/>
              </a:rPr>
              <a:t>Click to edit Master text styles</a:t>
            </a:r>
            <a:endParaRPr lang="en-US" sz="1800" b="0" u="none" strike="noStrike">
              <a:solidFill>
                <a:schemeClr val="dk1">
                  <a:lumMod val="65000"/>
                  <a:lumOff val="35000"/>
                </a:schemeClr>
              </a:solidFill>
              <a:effectLst/>
              <a:uFillTx/>
              <a:latin typeface="Calibri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en-GB" sz="1800" b="0" u="none" strike="noStrike">
                <a:solidFill>
                  <a:schemeClr val="lt1"/>
                </a:solidFill>
                <a:effectLst/>
                <a:uFillTx/>
                <a:latin typeface="Calibri"/>
              </a:rPr>
              <a:t>Second level</a:t>
            </a:r>
            <a:endParaRPr lang="en-US" sz="1800" b="0" u="none" strike="noStrike">
              <a:solidFill>
                <a:schemeClr val="dk1">
                  <a:lumMod val="65000"/>
                  <a:lumOff val="35000"/>
                </a:schemeClr>
              </a:solidFill>
              <a:effectLst/>
              <a:uFillTx/>
              <a:latin typeface="Calibri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en-GB" sz="1800" b="0" u="none" strike="noStrike">
                <a:solidFill>
                  <a:schemeClr val="lt1"/>
                </a:solidFill>
                <a:effectLst/>
                <a:uFillTx/>
                <a:latin typeface="Calibri"/>
              </a:rPr>
              <a:t>Third level</a:t>
            </a:r>
            <a:endParaRPr lang="en-US" sz="1800" b="0" u="none" strike="noStrike">
              <a:solidFill>
                <a:schemeClr val="dk1">
                  <a:lumMod val="65000"/>
                  <a:lumOff val="35000"/>
                </a:schemeClr>
              </a:solidFill>
              <a:effectLst/>
              <a:uFillTx/>
              <a:latin typeface="Calibri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en-GB" sz="1800" b="0" u="none" strike="noStrike">
                <a:solidFill>
                  <a:schemeClr val="lt1"/>
                </a:solidFill>
                <a:effectLst/>
                <a:uFillTx/>
                <a:latin typeface="Calibri"/>
              </a:rPr>
              <a:t>Fourth level</a:t>
            </a:r>
            <a:endParaRPr lang="en-US" sz="1800" b="0" u="none" strike="noStrike">
              <a:solidFill>
                <a:schemeClr val="dk1">
                  <a:lumMod val="65000"/>
                  <a:lumOff val="35000"/>
                </a:schemeClr>
              </a:solidFill>
              <a:effectLst/>
              <a:uFillTx/>
              <a:latin typeface="Calibri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en-GB" sz="1800" b="0" u="none" strike="noStrike">
                <a:solidFill>
                  <a:schemeClr val="lt1"/>
                </a:solidFill>
                <a:effectLst/>
                <a:uFillTx/>
                <a:latin typeface="Calibri"/>
              </a:rPr>
              <a:t>Fifth level</a:t>
            </a:r>
            <a:endParaRPr lang="en-US" sz="1800" b="0" u="none" strike="noStrike">
              <a:solidFill>
                <a:schemeClr val="dk1">
                  <a:lumMod val="65000"/>
                  <a:lumOff val="35000"/>
                </a:schemeClr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wo column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6"/>
          <p:cNvPicPr/>
          <p:nvPr/>
        </p:nvPicPr>
        <p:blipFill>
          <a:blip r:embed="rId2"/>
          <a:stretch/>
        </p:blipFill>
        <p:spPr>
          <a:xfrm>
            <a:off x="628560" y="4767120"/>
            <a:ext cx="834120" cy="135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30360" y="274680"/>
            <a:ext cx="7886520" cy="99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GB" sz="4000" b="0" u="none" strike="noStrike">
                <a:solidFill>
                  <a:srgbClr val="F15A24"/>
                </a:solidFill>
                <a:effectLst/>
                <a:uFillTx/>
                <a:latin typeface="Calibri"/>
              </a:rPr>
              <a:t>Click to edit Master title style</a:t>
            </a:r>
            <a:endParaRPr lang="en-US" sz="4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30360" y="1260360"/>
            <a:ext cx="3868200" cy="618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GB" sz="2200" b="1" u="none" strike="noStrike">
                <a:solidFill>
                  <a:schemeClr val="dk1">
                    <a:lumMod val="65000"/>
                    <a:lumOff val="35000"/>
                  </a:schemeClr>
                </a:solidFill>
                <a:effectLst/>
                <a:uFillTx/>
                <a:latin typeface="Calibri"/>
              </a:rPr>
              <a:t>Click to edit Master text styles</a:t>
            </a:r>
            <a:endParaRPr lang="en-US" sz="2200" b="0" u="none" strike="noStrike">
              <a:solidFill>
                <a:schemeClr val="dk1">
                  <a:lumMod val="65000"/>
                  <a:lumOff val="35000"/>
                </a:schemeClr>
              </a:solidFill>
              <a:effectLst/>
              <a:uFillTx/>
              <a:latin typeface="Calibri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30360" y="1879560"/>
            <a:ext cx="3868200" cy="2761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F15A24"/>
              </a:buClr>
              <a:buFont typeface="Arial"/>
              <a:buChar char="•"/>
            </a:pPr>
            <a:r>
              <a:rPr lang="en-GB" sz="2200" b="0" u="none" strike="noStrike">
                <a:solidFill>
                  <a:schemeClr val="dk1">
                    <a:lumMod val="65000"/>
                    <a:lumOff val="35000"/>
                  </a:schemeClr>
                </a:solidFill>
                <a:effectLst/>
                <a:uFillTx/>
                <a:latin typeface="Calibri"/>
              </a:rPr>
              <a:t>Click to edit Master text styles</a:t>
            </a:r>
            <a:endParaRPr lang="en-US" sz="2200" b="0" u="none" strike="noStrike">
              <a:solidFill>
                <a:schemeClr val="dk1">
                  <a:lumMod val="65000"/>
                  <a:lumOff val="35000"/>
                </a:schemeClr>
              </a:solidFill>
              <a:effectLst/>
              <a:uFillTx/>
              <a:latin typeface="Calibri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F15A24"/>
              </a:buClr>
              <a:buFont typeface="Arial"/>
              <a:buChar char="•"/>
            </a:pPr>
            <a:r>
              <a:rPr lang="en-GB" sz="2000" b="0" u="none" strike="noStrike">
                <a:solidFill>
                  <a:schemeClr val="dk1">
                    <a:lumMod val="65000"/>
                    <a:lumOff val="35000"/>
                  </a:schemeClr>
                </a:solidFill>
                <a:effectLst/>
                <a:uFillTx/>
                <a:latin typeface="Calibri"/>
              </a:rPr>
              <a:t>Second level</a:t>
            </a:r>
            <a:endParaRPr lang="en-US" sz="2000" b="0" u="none" strike="noStrike">
              <a:solidFill>
                <a:schemeClr val="dk1">
                  <a:lumMod val="65000"/>
                  <a:lumOff val="35000"/>
                </a:schemeClr>
              </a:solidFill>
              <a:effectLst/>
              <a:uFillTx/>
              <a:latin typeface="Calibri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629240" y="1260360"/>
            <a:ext cx="3887280" cy="618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GB" sz="2200" b="1" u="none" strike="noStrike">
                <a:solidFill>
                  <a:schemeClr val="dk1">
                    <a:lumMod val="65000"/>
                    <a:lumOff val="35000"/>
                  </a:schemeClr>
                </a:solidFill>
                <a:effectLst/>
                <a:uFillTx/>
                <a:latin typeface="Calibri"/>
              </a:rPr>
              <a:t>Click to edit Master text styles</a:t>
            </a:r>
            <a:endParaRPr lang="en-US" sz="2200" b="0" u="none" strike="noStrike">
              <a:solidFill>
                <a:schemeClr val="dk1">
                  <a:lumMod val="65000"/>
                  <a:lumOff val="35000"/>
                </a:schemeClr>
              </a:solidFill>
              <a:effectLst/>
              <a:uFillTx/>
              <a:latin typeface="Calibri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629240" y="1879560"/>
            <a:ext cx="3887280" cy="2761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F15A24"/>
              </a:buClr>
              <a:buFont typeface="Arial"/>
              <a:buChar char="•"/>
            </a:pPr>
            <a:r>
              <a:rPr lang="en-GB" sz="2800" b="0" u="none" strike="noStrike">
                <a:solidFill>
                  <a:schemeClr val="dk1">
                    <a:lumMod val="65000"/>
                    <a:lumOff val="35000"/>
                  </a:schemeClr>
                </a:solidFill>
                <a:effectLst/>
                <a:uFillTx/>
                <a:latin typeface="Calibri"/>
              </a:rPr>
              <a:t>Click to edit Master text styles</a:t>
            </a:r>
            <a:endParaRPr lang="en-US" sz="2800" b="0" u="none" strike="noStrike">
              <a:solidFill>
                <a:schemeClr val="dk1">
                  <a:lumMod val="65000"/>
                  <a:lumOff val="35000"/>
                </a:schemeClr>
              </a:solidFill>
              <a:effectLst/>
              <a:uFillTx/>
              <a:latin typeface="Calibri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F15A24"/>
              </a:buClr>
              <a:buFont typeface="Arial"/>
              <a:buChar char="•"/>
            </a:pPr>
            <a:r>
              <a:rPr lang="en-GB" sz="2400" b="0" u="none" strike="noStrike">
                <a:solidFill>
                  <a:schemeClr val="dk1">
                    <a:lumMod val="65000"/>
                    <a:lumOff val="35000"/>
                  </a:schemeClr>
                </a:solidFill>
                <a:effectLst/>
                <a:uFillTx/>
                <a:latin typeface="Calibri"/>
              </a:rPr>
              <a:t>Second level</a:t>
            </a:r>
            <a:endParaRPr lang="en-US" sz="2400" b="0" u="none" strike="noStrike">
              <a:solidFill>
                <a:schemeClr val="dk1">
                  <a:lumMod val="65000"/>
                  <a:lumOff val="35000"/>
                </a:schemeClr>
              </a:solidFill>
              <a:effectLst/>
              <a:uFillTx/>
              <a:latin typeface="Calibri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sldNum" idx="5"/>
          </p:nvPr>
        </p:nvSpPr>
        <p:spPr>
          <a:xfrm>
            <a:off x="6458040" y="4767120"/>
            <a:ext cx="2057040" cy="135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en-LU" sz="1000" b="0" u="none" strike="noStrik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0FBFA769-601A-4876-8FFE-7CA7D18D268E}" type="slidenum">
              <a:rPr lang="en-LU" sz="1000" b="0" u="none" strike="noStrik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Calibri"/>
              </a:rPr>
              <a:t>‹#›</a:t>
            </a:fld>
            <a:endParaRPr lang="nb-NO" sz="10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1587600" y="4767120"/>
            <a:ext cx="2774520" cy="164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GB" sz="1000" b="0" u="none" strike="noStrik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Calibri"/>
              </a:rPr>
              <a:t>Insert here the title of the presentation</a:t>
            </a:r>
            <a:endParaRPr lang="en-US" sz="1000" b="0" u="none" strike="noStrike">
              <a:solidFill>
                <a:schemeClr val="dk1">
                  <a:lumMod val="65000"/>
                  <a:lumOff val="35000"/>
                </a:schemeClr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6"/>
          <p:cNvPicPr/>
          <p:nvPr/>
        </p:nvPicPr>
        <p:blipFill>
          <a:blip r:embed="rId2"/>
          <a:stretch/>
        </p:blipFill>
        <p:spPr>
          <a:xfrm>
            <a:off x="628560" y="4767120"/>
            <a:ext cx="834120" cy="135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520" cy="5742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GB" sz="3200" b="0" u="none" strike="noStrike">
                <a:solidFill>
                  <a:srgbClr val="F15A24"/>
                </a:solidFill>
                <a:effectLst/>
                <a:uFillTx/>
                <a:latin typeface="Calibri"/>
              </a:rPr>
              <a:t>Click to edit Master title style</a:t>
            </a:r>
            <a:endParaRPr lang="en-US" sz="3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sldNum" idx="6"/>
          </p:nvPr>
        </p:nvSpPr>
        <p:spPr>
          <a:xfrm>
            <a:off x="6458040" y="4767120"/>
            <a:ext cx="2057040" cy="135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en-LU" sz="1000" b="0" u="none" strike="noStrik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4AFC4779-3B17-4BCC-877D-890ADBF83DE3}" type="slidenum">
              <a:rPr lang="en-LU" sz="1000" b="0" u="none" strike="noStrik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Calibri"/>
              </a:rPr>
              <a:t>‹#›</a:t>
            </a:fld>
            <a:endParaRPr lang="nb-NO" sz="10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1587600" y="4767120"/>
            <a:ext cx="2774520" cy="164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GB" sz="1000" b="0" u="none" strike="noStrik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Calibri"/>
              </a:rPr>
              <a:t>Insert here the title of the presentation</a:t>
            </a:r>
            <a:endParaRPr lang="en-US" sz="1000" b="0" u="none" strike="noStrike">
              <a:solidFill>
                <a:schemeClr val="dk1">
                  <a:lumMod val="65000"/>
                  <a:lumOff val="35000"/>
                </a:schemeClr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6"/>
          <p:cNvPicPr/>
          <p:nvPr/>
        </p:nvPicPr>
        <p:blipFill>
          <a:blip r:embed="rId2"/>
          <a:stretch/>
        </p:blipFill>
        <p:spPr>
          <a:xfrm>
            <a:off x="628560" y="4767120"/>
            <a:ext cx="834120" cy="135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3" name="PlaceHolder 1"/>
          <p:cNvSpPr>
            <a:spLocks noGrp="1"/>
          </p:cNvSpPr>
          <p:nvPr>
            <p:ph type="sldNum" idx="7"/>
          </p:nvPr>
        </p:nvSpPr>
        <p:spPr>
          <a:xfrm>
            <a:off x="6458040" y="4767120"/>
            <a:ext cx="2057040" cy="135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en-LU" sz="1000" b="0" u="none" strike="noStrik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4F5AE9B3-75F7-418F-A0F7-2A24E62A7FF3}" type="slidenum">
              <a:rPr lang="en-LU" sz="1000" b="0" u="none" strike="noStrik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Calibri"/>
              </a:rPr>
              <a:t>‹#›</a:t>
            </a:fld>
            <a:endParaRPr lang="nb-NO" sz="10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1587600" y="4767120"/>
            <a:ext cx="2774520" cy="164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GB" sz="1000" b="0" u="none" strike="noStrik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Calibri"/>
              </a:rPr>
              <a:t>Insert here the title of the presentation</a:t>
            </a:r>
            <a:endParaRPr lang="en-US" sz="1000" b="0" u="none" strike="noStrike">
              <a:solidFill>
                <a:schemeClr val="dk1">
                  <a:lumMod val="65000"/>
                  <a:lumOff val="35000"/>
                </a:schemeClr>
              </a:solidFill>
              <a:effectLst/>
              <a:uFillTx/>
              <a:latin typeface="Calibri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Klikk for å redigere titteltekstformatet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6"/>
          <p:cNvPicPr/>
          <p:nvPr/>
        </p:nvPicPr>
        <p:blipFill>
          <a:blip r:embed="rId2"/>
          <a:stretch/>
        </p:blipFill>
        <p:spPr>
          <a:xfrm>
            <a:off x="628560" y="4767120"/>
            <a:ext cx="834120" cy="135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7" name="PlaceHolder 1"/>
          <p:cNvSpPr>
            <a:spLocks noGrp="1"/>
          </p:cNvSpPr>
          <p:nvPr>
            <p:ph type="body"/>
          </p:nvPr>
        </p:nvSpPr>
        <p:spPr>
          <a:xfrm>
            <a:off x="4200120" y="741240"/>
            <a:ext cx="4316400" cy="3654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F15A24"/>
              </a:buClr>
              <a:buFont typeface="Arial"/>
              <a:buChar char="•"/>
            </a:pPr>
            <a:r>
              <a:rPr lang="en-GB" sz="3200" b="0" u="none" strike="noStrike">
                <a:solidFill>
                  <a:schemeClr val="dk1">
                    <a:lumMod val="65000"/>
                    <a:lumOff val="35000"/>
                  </a:schemeClr>
                </a:solidFill>
                <a:effectLst/>
                <a:uFillTx/>
                <a:latin typeface="Calibri"/>
              </a:rPr>
              <a:t>Click to edit Master text styles</a:t>
            </a:r>
            <a:endParaRPr lang="en-US" sz="3200" b="0" u="none" strike="noStrike">
              <a:solidFill>
                <a:schemeClr val="dk1">
                  <a:lumMod val="65000"/>
                  <a:lumOff val="35000"/>
                </a:schemeClr>
              </a:solidFill>
              <a:effectLst/>
              <a:uFillTx/>
              <a:latin typeface="Calibri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F15A24"/>
              </a:buClr>
              <a:buFont typeface="Arial"/>
              <a:buChar char="•"/>
            </a:pPr>
            <a:r>
              <a:rPr lang="en-GB" sz="2800" b="0" u="none" strike="noStrike">
                <a:solidFill>
                  <a:schemeClr val="dk1">
                    <a:lumMod val="65000"/>
                    <a:lumOff val="35000"/>
                  </a:schemeClr>
                </a:solidFill>
                <a:effectLst/>
                <a:uFillTx/>
                <a:latin typeface="Calibri"/>
              </a:rPr>
              <a:t>Second level</a:t>
            </a:r>
            <a:endParaRPr lang="en-US" sz="2800" b="0" u="none" strike="noStrike">
              <a:solidFill>
                <a:schemeClr val="dk1">
                  <a:lumMod val="65000"/>
                  <a:lumOff val="35000"/>
                </a:schemeClr>
              </a:solidFill>
              <a:effectLst/>
              <a:uFillTx/>
              <a:latin typeface="Calibri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ldNum" idx="8"/>
          </p:nvPr>
        </p:nvSpPr>
        <p:spPr>
          <a:xfrm>
            <a:off x="6458040" y="4767120"/>
            <a:ext cx="2057040" cy="135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en-LU" sz="1000" b="0" u="none" strike="noStrik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C2CBE5E3-0BF0-4440-AEFA-1C2FDB2F7599}" type="slidenum">
              <a:rPr lang="en-LU" sz="1000" b="0" u="none" strike="noStrik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Calibri"/>
              </a:rPr>
              <a:t>‹#›</a:t>
            </a:fld>
            <a:endParaRPr lang="nb-NO" sz="10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1587600" y="4767120"/>
            <a:ext cx="2774520" cy="164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GB" sz="1000" b="0" u="none" strike="noStrik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Calibri"/>
              </a:rPr>
              <a:t>Insert here the title of the presentation</a:t>
            </a:r>
            <a:endParaRPr lang="en-US" sz="1000" b="0" u="none" strike="noStrike">
              <a:solidFill>
                <a:schemeClr val="dk1">
                  <a:lumMod val="65000"/>
                  <a:lumOff val="35000"/>
                </a:schemeClr>
              </a:solidFill>
              <a:effectLst/>
              <a:uFillTx/>
              <a:latin typeface="Calibri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title"/>
          </p:nvPr>
        </p:nvSpPr>
        <p:spPr>
          <a:xfrm>
            <a:off x="709200" y="934560"/>
            <a:ext cx="3060360" cy="67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GB" sz="2400" b="0" u="none" strike="noStrike">
                <a:solidFill>
                  <a:srgbClr val="F15A24"/>
                </a:solidFill>
                <a:effectLst/>
                <a:uFillTx/>
                <a:latin typeface="Calibri"/>
              </a:rPr>
              <a:t>Click to edit title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51" name="PlaceHolder 5"/>
          <p:cNvSpPr>
            <a:spLocks noGrp="1"/>
          </p:cNvSpPr>
          <p:nvPr>
            <p:ph type="body"/>
          </p:nvPr>
        </p:nvSpPr>
        <p:spPr>
          <a:xfrm>
            <a:off x="709200" y="1717560"/>
            <a:ext cx="3060360" cy="182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GB" sz="1400" b="0" u="none" strike="noStrike">
                <a:solidFill>
                  <a:schemeClr val="dk1">
                    <a:lumMod val="65000"/>
                    <a:lumOff val="35000"/>
                  </a:schemeClr>
                </a:solidFill>
                <a:effectLst/>
                <a:uFillTx/>
                <a:latin typeface="Calibri"/>
              </a:rPr>
              <a:t>Click to edit text or caption</a:t>
            </a:r>
            <a:endParaRPr lang="en-US" sz="1400" b="0" u="none" strike="noStrike">
              <a:solidFill>
                <a:schemeClr val="dk1">
                  <a:lumMod val="65000"/>
                  <a:lumOff val="35000"/>
                </a:schemeClr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7" Type="http://schemas.openxmlformats.org/officeDocument/2006/relationships/image" Target="../media/image7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3"/>
          <a:stretch/>
        </p:blipFill>
        <p:spPr>
          <a:xfrm rot="10800000">
            <a:off x="360" y="395640"/>
            <a:ext cx="9143640" cy="3103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" name="Picture 7"/>
          <p:cNvPicPr/>
          <p:nvPr/>
        </p:nvPicPr>
        <p:blipFill>
          <a:blip r:embed="rId4"/>
          <a:stretch/>
        </p:blipFill>
        <p:spPr>
          <a:xfrm>
            <a:off x="1099080" y="1370880"/>
            <a:ext cx="521640" cy="5767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" name="Picture 8"/>
          <p:cNvPicPr/>
          <p:nvPr/>
        </p:nvPicPr>
        <p:blipFill>
          <a:blip r:embed="rId5"/>
          <a:stretch/>
        </p:blipFill>
        <p:spPr>
          <a:xfrm>
            <a:off x="1760400" y="3958200"/>
            <a:ext cx="5969520" cy="913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761120" y="587160"/>
            <a:ext cx="6857640" cy="208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GB" sz="1400" b="1" u="none" strike="noStrike">
                <a:solidFill>
                  <a:schemeClr val="lt1"/>
                </a:solidFill>
                <a:effectLst/>
                <a:uFillTx/>
                <a:latin typeface="Calibri"/>
              </a:rPr>
              <a:t>Click to edit Name</a:t>
            </a:r>
            <a:endParaRPr lang="en-US" sz="1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1760400" y="859680"/>
            <a:ext cx="6857640" cy="208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GB" sz="1200" b="0" u="none" strike="noStrike">
                <a:solidFill>
                  <a:schemeClr val="lt1"/>
                </a:solidFill>
                <a:effectLst/>
                <a:uFillTx/>
                <a:latin typeface="Calibri"/>
              </a:rPr>
              <a:t>Click to edit info</a:t>
            </a:r>
            <a:endParaRPr lang="en-US" sz="1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5" name="PlaceHolder 3"/>
          <p:cNvSpPr>
            <a:spLocks noGrp="1"/>
          </p:cNvSpPr>
          <p:nvPr>
            <p:ph type="body"/>
          </p:nvPr>
        </p:nvSpPr>
        <p:spPr>
          <a:xfrm>
            <a:off x="1760400" y="1343160"/>
            <a:ext cx="4697640" cy="1671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ts val="4201"/>
              </a:lnSpc>
              <a:buNone/>
              <a:tabLst>
                <a:tab pos="0" algn="l"/>
              </a:tabLst>
            </a:pPr>
            <a:r>
              <a:rPr lang="en-GB" sz="4000" b="1" u="none" strike="noStrike">
                <a:solidFill>
                  <a:schemeClr val="lt1"/>
                </a:solidFill>
                <a:effectLst/>
                <a:uFillTx/>
                <a:latin typeface="Calibri"/>
              </a:rPr>
              <a:t>CLICK TO EDIT TITLE OF THE PRESENTATION</a:t>
            </a:r>
            <a:endParaRPr lang="en-US" sz="4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6" name="PlaceHolder 4"/>
          <p:cNvSpPr>
            <a:spLocks noGrp="1"/>
          </p:cNvSpPr>
          <p:nvPr>
            <p:ph type="body"/>
          </p:nvPr>
        </p:nvSpPr>
        <p:spPr>
          <a:xfrm>
            <a:off x="1760400" y="3122640"/>
            <a:ext cx="6081480" cy="279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GB" sz="1800" b="0" u="none" strike="noStrike">
                <a:solidFill>
                  <a:schemeClr val="lt1"/>
                </a:solidFill>
                <a:effectLst/>
                <a:uFillTx/>
                <a:latin typeface="Calibri"/>
              </a:rPr>
              <a:t>Click to edit subtitle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10"/>
          <p:cNvPicPr/>
          <p:nvPr/>
        </p:nvPicPr>
        <p:blipFill>
          <a:blip r:embed="rId3"/>
          <a:stretch/>
        </p:blipFill>
        <p:spPr>
          <a:xfrm rot="10800000">
            <a:off x="360" y="4842720"/>
            <a:ext cx="9143640" cy="394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3" name="Picture 11"/>
          <p:cNvPicPr/>
          <p:nvPr/>
        </p:nvPicPr>
        <p:blipFill>
          <a:blip r:embed="rId4"/>
          <a:stretch/>
        </p:blipFill>
        <p:spPr>
          <a:xfrm>
            <a:off x="1099080" y="1370880"/>
            <a:ext cx="521640" cy="5767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4" name="Picture 6"/>
          <p:cNvPicPr/>
          <p:nvPr/>
        </p:nvPicPr>
        <p:blipFill>
          <a:blip r:embed="rId5"/>
          <a:stretch/>
        </p:blipFill>
        <p:spPr>
          <a:xfrm>
            <a:off x="2969640" y="2836080"/>
            <a:ext cx="2822760" cy="2006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5" name="Picture 9"/>
          <p:cNvPicPr/>
          <p:nvPr/>
        </p:nvPicPr>
        <p:blipFill>
          <a:blip r:embed="rId6"/>
          <a:stretch/>
        </p:blipFill>
        <p:spPr>
          <a:xfrm>
            <a:off x="1099080" y="1341360"/>
            <a:ext cx="545400" cy="606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6" name="Picture 2" descr="A green and yellow gradient word&#10;&#10;Description automatically generated"/>
          <p:cNvPicPr/>
          <p:nvPr/>
        </p:nvPicPr>
        <p:blipFill>
          <a:blip r:embed="rId7"/>
          <a:stretch/>
        </p:blipFill>
        <p:spPr>
          <a:xfrm>
            <a:off x="6058800" y="3702960"/>
            <a:ext cx="2398320" cy="606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868400" y="1297440"/>
            <a:ext cx="3106080" cy="685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GB" sz="4400" b="1" u="none" strike="noStrike">
                <a:solidFill>
                  <a:srgbClr val="F15A24"/>
                </a:solidFill>
                <a:effectLst/>
                <a:uFillTx/>
                <a:latin typeface="Calibri Light"/>
              </a:rPr>
              <a:t>Thanks!</a:t>
            </a:r>
            <a:endParaRPr lang="en-US" sz="4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1868400" y="2092320"/>
            <a:ext cx="6624360" cy="898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GB" sz="2400" b="0" u="none" strike="noStrike">
                <a:solidFill>
                  <a:schemeClr val="dk1">
                    <a:lumMod val="65000"/>
                    <a:lumOff val="35000"/>
                  </a:schemeClr>
                </a:solidFill>
                <a:effectLst/>
                <a:uFillTx/>
                <a:latin typeface="Calibri"/>
              </a:rPr>
              <a:t>Click to add info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Filip.Hansen@toll.no" TargetMode="Externa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761120" y="587160"/>
            <a:ext cx="6857640" cy="208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400" b="1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1760400" y="859680"/>
            <a:ext cx="6857640" cy="208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12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1760400" y="1343160"/>
            <a:ext cx="4697640" cy="1671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ts val="4201"/>
              </a:lnSpc>
              <a:buNone/>
              <a:tabLst>
                <a:tab pos="0" algn="l"/>
              </a:tabLst>
            </a:pPr>
            <a:r>
              <a:rPr lang="nb-NO" sz="4000" b="1" u="none" strike="noStrike">
                <a:solidFill>
                  <a:schemeClr val="lt1"/>
                </a:solidFill>
                <a:effectLst/>
                <a:uFillTx/>
                <a:latin typeface="Calibri"/>
              </a:rPr>
              <a:t>Interoperability </a:t>
            </a:r>
            <a:endParaRPr lang="en-US" sz="4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ts val="4201"/>
              </a:lnSpc>
              <a:buNone/>
              <a:tabLst>
                <a:tab pos="0" algn="l"/>
              </a:tabLst>
            </a:pPr>
            <a:r>
              <a:rPr lang="nb-NO" sz="4000" b="1" u="none" strike="noStrike">
                <a:solidFill>
                  <a:schemeClr val="lt1"/>
                </a:solidFill>
                <a:effectLst/>
                <a:uFillTx/>
                <a:latin typeface="Calibri"/>
              </a:rPr>
              <a:t>in 1-2-3!</a:t>
            </a:r>
            <a:endParaRPr lang="en-US" sz="4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1760400" y="3122640"/>
            <a:ext cx="6081480" cy="279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/>
          </p:nvPr>
        </p:nvSpPr>
        <p:spPr>
          <a:xfrm>
            <a:off x="1587600" y="4767120"/>
            <a:ext cx="2774520" cy="164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nb-NO" sz="1000" b="0" u="none" strike="noStrik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Calibri"/>
              </a:rPr>
              <a:t>Interoperability in 1-2-3!</a:t>
            </a:r>
            <a:endParaRPr lang="en-US" sz="1000" b="0" u="none" strike="noStrike">
              <a:solidFill>
                <a:schemeClr val="dk1">
                  <a:lumMod val="65000"/>
                  <a:lumOff val="35000"/>
                </a:schemeClr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/>
          </p:nvPr>
        </p:nvSpPr>
        <p:spPr>
          <a:xfrm>
            <a:off x="1587600" y="4767120"/>
            <a:ext cx="2774520" cy="164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nb-NO" sz="1000" b="0" u="none" strike="noStrik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Calibri"/>
              </a:rPr>
              <a:t>Interoperability in 1-2-3!</a:t>
            </a:r>
            <a:endParaRPr lang="en-US" sz="1000" b="0" u="none" strike="noStrike">
              <a:solidFill>
                <a:schemeClr val="dk1">
                  <a:lumMod val="65000"/>
                  <a:lumOff val="35000"/>
                </a:schemeClr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/>
          </p:nvPr>
        </p:nvSpPr>
        <p:spPr>
          <a:xfrm>
            <a:off x="1587600" y="4767120"/>
            <a:ext cx="2774520" cy="164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nb-NO" sz="1000" b="0" u="none" strike="noStrik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Calibri"/>
              </a:rPr>
              <a:t>Interoperability in 1-2-3!</a:t>
            </a:r>
            <a:endParaRPr lang="en-US" sz="1000" b="0" u="none" strike="noStrike">
              <a:solidFill>
                <a:schemeClr val="dk1">
                  <a:lumMod val="65000"/>
                  <a:lumOff val="35000"/>
                </a:schemeClr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/>
          </p:nvPr>
        </p:nvSpPr>
        <p:spPr>
          <a:xfrm>
            <a:off x="1587600" y="4767120"/>
            <a:ext cx="2774520" cy="164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nb-NO" sz="1000" b="0" u="none" strike="noStrik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Calibri"/>
              </a:rPr>
              <a:t>Interoperability in 1-2-3!</a:t>
            </a:r>
            <a:endParaRPr lang="en-US" sz="1000" b="0" u="none" strike="noStrike">
              <a:solidFill>
                <a:schemeClr val="dk1">
                  <a:lumMod val="65000"/>
                  <a:lumOff val="35000"/>
                </a:schemeClr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/>
          </p:nvPr>
        </p:nvSpPr>
        <p:spPr>
          <a:xfrm>
            <a:off x="1587600" y="4767120"/>
            <a:ext cx="2774520" cy="164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nb-NO" sz="1000" b="0" u="none" strike="noStrik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Calibri"/>
              </a:rPr>
              <a:t>Interoperability in 1-2-3!</a:t>
            </a:r>
            <a:endParaRPr lang="en-US" sz="1000" b="0" u="none" strike="noStrike">
              <a:solidFill>
                <a:schemeClr val="dk1">
                  <a:lumMod val="65000"/>
                  <a:lumOff val="35000"/>
                </a:schemeClr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/>
          </p:nvPr>
        </p:nvSpPr>
        <p:spPr>
          <a:xfrm>
            <a:off x="1587600" y="4767120"/>
            <a:ext cx="2774520" cy="164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nb-NO" sz="1000" b="0" u="none" strike="noStrik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Calibri"/>
              </a:rPr>
              <a:t>Interoperability in 1-2-3!</a:t>
            </a:r>
            <a:endParaRPr lang="en-US" sz="1000" b="0" u="none" strike="noStrike">
              <a:solidFill>
                <a:schemeClr val="dk1">
                  <a:lumMod val="65000"/>
                  <a:lumOff val="35000"/>
                </a:schemeClr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/>
          </p:nvPr>
        </p:nvSpPr>
        <p:spPr>
          <a:xfrm>
            <a:off x="1587600" y="4767120"/>
            <a:ext cx="2774520" cy="164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nb-NO" sz="1000" b="0" u="none" strike="noStrik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Calibri"/>
              </a:rPr>
              <a:t>Interoperability in 1-2-3!</a:t>
            </a:r>
            <a:endParaRPr lang="en-US" sz="1000" b="0" u="none" strike="noStrike">
              <a:solidFill>
                <a:schemeClr val="dk1">
                  <a:lumMod val="65000"/>
                  <a:lumOff val="35000"/>
                </a:schemeClr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/>
          </p:nvPr>
        </p:nvSpPr>
        <p:spPr>
          <a:xfrm>
            <a:off x="1587600" y="4767120"/>
            <a:ext cx="2774520" cy="164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nb-NO" sz="1000" b="0" u="none" strike="noStrik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Calibri"/>
              </a:rPr>
              <a:t>Interoperability in 1-2-3!</a:t>
            </a:r>
            <a:endParaRPr lang="en-US" sz="1000" b="0" u="none" strike="noStrike">
              <a:solidFill>
                <a:schemeClr val="dk1">
                  <a:lumMod val="65000"/>
                  <a:lumOff val="35000"/>
                </a:schemeClr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/>
          </p:nvPr>
        </p:nvSpPr>
        <p:spPr>
          <a:xfrm>
            <a:off x="1587600" y="4767120"/>
            <a:ext cx="2774520" cy="164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nb-NO" sz="1000" b="0" u="none" strike="noStrik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Calibri"/>
              </a:rPr>
              <a:t>Interoperability in 1-2-3!</a:t>
            </a:r>
            <a:endParaRPr lang="en-US" sz="1000" b="0" u="none" strike="noStrike">
              <a:solidFill>
                <a:schemeClr val="dk1">
                  <a:lumMod val="65000"/>
                  <a:lumOff val="35000"/>
                </a:schemeClr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79"/>
          <p:cNvPicPr/>
          <p:nvPr/>
        </p:nvPicPr>
        <p:blipFill>
          <a:blip r:embed="rId2"/>
          <a:stretch/>
        </p:blipFill>
        <p:spPr>
          <a:xfrm>
            <a:off x="6120" y="1372680"/>
            <a:ext cx="9143640" cy="2416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1" name="Text Placeholder 7"/>
          <p:cNvSpPr txBox="1"/>
          <p:nvPr/>
        </p:nvSpPr>
        <p:spPr>
          <a:xfrm>
            <a:off x="1587600" y="4767120"/>
            <a:ext cx="2774520" cy="164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nb-NO" sz="1000" b="0" u="none" strike="noStrik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Calibri"/>
              </a:rPr>
              <a:t>Interoperability in 1-2-3!</a:t>
            </a:r>
            <a:endParaRPr lang="en-US" sz="1000" b="0" u="none" strike="noStrike">
              <a:solidFill>
                <a:schemeClr val="dk1">
                  <a:lumMod val="65000"/>
                  <a:lumOff val="35000"/>
                </a:schemeClr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/>
          </p:nvPr>
        </p:nvSpPr>
        <p:spPr>
          <a:xfrm>
            <a:off x="1587600" y="4767120"/>
            <a:ext cx="2774520" cy="164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nb-NO" sz="1000" b="0" u="none" strike="noStrik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Calibri"/>
              </a:rPr>
              <a:t>Interoperability in 1-2-3!</a:t>
            </a:r>
            <a:endParaRPr lang="en-US" sz="1000" b="0" u="none" strike="noStrike">
              <a:solidFill>
                <a:schemeClr val="dk1">
                  <a:lumMod val="65000"/>
                  <a:lumOff val="35000"/>
                </a:schemeClr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1868400" y="1297440"/>
            <a:ext cx="3106080" cy="685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buNone/>
            </a:pPr>
            <a:r>
              <a:rPr lang="hu-HU" sz="4400" b="1" u="none" strike="noStrike" dirty="0" err="1">
                <a:solidFill>
                  <a:srgbClr val="F15A24"/>
                </a:solidFill>
                <a:effectLst/>
                <a:uFillTx/>
                <a:latin typeface="Calibri Light"/>
              </a:rPr>
              <a:t>Thank</a:t>
            </a:r>
            <a:r>
              <a:rPr lang="hu-HU" sz="4400" b="1" u="none" strike="noStrike" dirty="0">
                <a:solidFill>
                  <a:srgbClr val="F15A24"/>
                </a:solidFill>
                <a:effectLst/>
                <a:uFillTx/>
                <a:latin typeface="Calibri Light"/>
              </a:rPr>
              <a:t> </a:t>
            </a:r>
            <a:r>
              <a:rPr lang="hu-HU" sz="4400" b="1" u="none" strike="noStrike" dirty="0" err="1">
                <a:solidFill>
                  <a:srgbClr val="F15A24"/>
                </a:solidFill>
                <a:effectLst/>
                <a:uFillTx/>
                <a:latin typeface="Calibri Light"/>
              </a:rPr>
              <a:t>you</a:t>
            </a:r>
            <a:r>
              <a:rPr lang="hu-HU" sz="4400" b="1" u="none" strike="noStrike">
                <a:solidFill>
                  <a:srgbClr val="F15A24"/>
                </a:solidFill>
                <a:effectLst/>
                <a:uFillTx/>
                <a:latin typeface="Calibri Light"/>
              </a:rPr>
              <a:t>!</a:t>
            </a:r>
            <a:endParaRPr lang="en-US" sz="4400" b="1" u="none" strike="noStrike">
              <a:solidFill>
                <a:srgbClr val="F15A24"/>
              </a:solidFill>
              <a:effectLst/>
              <a:uFillTx/>
              <a:latin typeface="Calibri Light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1868400" y="2092320"/>
            <a:ext cx="6624360" cy="898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nb-NO" sz="2400" b="0" u="sng" strike="noStrike">
                <a:solidFill>
                  <a:schemeClr val="dk1">
                    <a:lumMod val="65000"/>
                    <a:lumOff val="35000"/>
                  </a:schemeClr>
                </a:solidFill>
                <a:effectLst/>
                <a:uFillTx/>
                <a:latin typeface="Calibri"/>
              </a:rPr>
              <a:t>veronika@data-treehouse.com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nb-NO" sz="2400" b="0" u="sng" strike="noStrike">
                <a:solidFill>
                  <a:schemeClr val="dk1">
                    <a:lumMod val="65000"/>
                    <a:lumOff val="35000"/>
                  </a:schemeClr>
                </a:solidFill>
                <a:effectLst/>
                <a:uFillTx/>
                <a:latin typeface="Calibri"/>
                <a:hlinkClick r:id="rId2"/>
              </a:rPr>
              <a:t>Filip.Hansen@toll.no</a:t>
            </a:r>
            <a:r>
              <a:rPr lang="nb-NO" sz="2400" b="0" u="none" strike="noStrike">
                <a:solidFill>
                  <a:schemeClr val="dk1">
                    <a:lumMod val="65000"/>
                    <a:lumOff val="35000"/>
                  </a:schemeClr>
                </a:solidFill>
                <a:effectLst/>
                <a:uFillTx/>
                <a:latin typeface="Calibri"/>
              </a:rPr>
              <a:t> 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/>
          </p:nvPr>
        </p:nvSpPr>
        <p:spPr>
          <a:xfrm>
            <a:off x="1587600" y="4767120"/>
            <a:ext cx="2774520" cy="164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nb-NO" sz="1000" b="0" u="none" strike="noStrik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Calibri"/>
              </a:rPr>
              <a:t>Interoperability in 1-2-3!</a:t>
            </a:r>
            <a:endParaRPr lang="en-US" sz="1000" b="0" u="none" strike="noStrike">
              <a:solidFill>
                <a:schemeClr val="dk1">
                  <a:lumMod val="65000"/>
                  <a:lumOff val="35000"/>
                </a:schemeClr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/>
          </p:nvPr>
        </p:nvSpPr>
        <p:spPr>
          <a:xfrm>
            <a:off x="1587600" y="4767120"/>
            <a:ext cx="2774520" cy="164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nb-NO" sz="1000" b="0" u="none" strike="noStrik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Calibri"/>
              </a:rPr>
              <a:t>Interoperability in 1-2-3!</a:t>
            </a:r>
            <a:endParaRPr lang="en-US" sz="1000" b="0" u="none" strike="noStrike">
              <a:solidFill>
                <a:schemeClr val="dk1">
                  <a:lumMod val="65000"/>
                  <a:lumOff val="35000"/>
                </a:schemeClr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/>
          </p:nvPr>
        </p:nvSpPr>
        <p:spPr>
          <a:xfrm>
            <a:off x="1587600" y="4767120"/>
            <a:ext cx="2774520" cy="164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nb-NO" sz="1000" b="0" u="none" strike="noStrik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Calibri"/>
              </a:rPr>
              <a:t>Interoperability in 1-2-3!</a:t>
            </a:r>
            <a:endParaRPr lang="en-US" sz="1000" b="0" u="none" strike="noStrike">
              <a:solidFill>
                <a:schemeClr val="dk1">
                  <a:lumMod val="65000"/>
                  <a:lumOff val="35000"/>
                </a:schemeClr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/>
          </p:nvPr>
        </p:nvSpPr>
        <p:spPr>
          <a:xfrm>
            <a:off x="1587600" y="4767120"/>
            <a:ext cx="2774520" cy="164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nb-NO" sz="1000" b="0" u="none" strike="noStrik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Calibri"/>
              </a:rPr>
              <a:t>Interoperability in 1-2-3!</a:t>
            </a:r>
            <a:endParaRPr lang="en-US" sz="1000" b="0" u="none" strike="noStrike">
              <a:solidFill>
                <a:schemeClr val="dk1">
                  <a:lumMod val="65000"/>
                  <a:lumOff val="35000"/>
                </a:schemeClr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/>
          </p:nvPr>
        </p:nvSpPr>
        <p:spPr>
          <a:xfrm>
            <a:off x="1587600" y="4767120"/>
            <a:ext cx="2774520" cy="164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nb-NO" sz="1000" b="0" u="none" strike="noStrik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Calibri"/>
              </a:rPr>
              <a:t>Interoperability in 1-2-3!</a:t>
            </a:r>
            <a:endParaRPr lang="en-US" sz="1000" b="0" u="none" strike="noStrike">
              <a:solidFill>
                <a:schemeClr val="dk1">
                  <a:lumMod val="65000"/>
                  <a:lumOff val="35000"/>
                </a:schemeClr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/>
          </p:nvPr>
        </p:nvSpPr>
        <p:spPr>
          <a:xfrm>
            <a:off x="1587600" y="4767120"/>
            <a:ext cx="2774520" cy="164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nb-NO" sz="1000" b="0" u="none" strike="noStrik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Calibri"/>
              </a:rPr>
              <a:t>Interoperability in 1-2-3!</a:t>
            </a:r>
            <a:endParaRPr lang="en-US" sz="1000" b="0" u="none" strike="noStrike">
              <a:solidFill>
                <a:schemeClr val="dk1">
                  <a:lumMod val="65000"/>
                  <a:lumOff val="35000"/>
                </a:schemeClr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/>
          </p:nvPr>
        </p:nvSpPr>
        <p:spPr>
          <a:xfrm>
            <a:off x="1587600" y="4767120"/>
            <a:ext cx="2774520" cy="164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nb-NO" sz="1000" b="0" u="none" strike="noStrik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Calibri"/>
              </a:rPr>
              <a:t>Interoperability in 1-2-3!</a:t>
            </a:r>
            <a:endParaRPr lang="en-US" sz="1000" b="0" u="none" strike="noStrike">
              <a:solidFill>
                <a:schemeClr val="dk1">
                  <a:lumMod val="65000"/>
                  <a:lumOff val="35000"/>
                </a:schemeClr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ver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Greyscale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st Pag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NDORSE2023 xmlns="62cb77ed-5211-499c-a421-328a2af7da45" xsi:nil="true"/>
    <lcf76f155ced4ddcb4097134ff3c332f xmlns="62cb77ed-5211-499c-a421-328a2af7da4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500EAE0857554ABAF5D1E0D7358393" ma:contentTypeVersion="17" ma:contentTypeDescription="Create a new document." ma:contentTypeScope="" ma:versionID="7d8c935f42415d051c4b84128b5b731f">
  <xsd:schema xmlns:xsd="http://www.w3.org/2001/XMLSchema" xmlns:xs="http://www.w3.org/2001/XMLSchema" xmlns:p="http://schemas.microsoft.com/office/2006/metadata/properties" xmlns:ns2="62cb77ed-5211-499c-a421-328a2af7da45" xmlns:ns3="ae14bd2b-5038-48de-9538-b8c9dc93ef00" targetNamespace="http://schemas.microsoft.com/office/2006/metadata/properties" ma:root="true" ma:fieldsID="96b9a59fac9c0d83301208c70473e0b5" ns2:_="" ns3:_="">
    <xsd:import namespace="62cb77ed-5211-499c-a421-328a2af7da45"/>
    <xsd:import namespace="ae14bd2b-5038-48de-9538-b8c9dc93ef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ObjectDetectorVersions" minOccurs="0"/>
                <xsd:element ref="ns2:ENDORSE2023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cb77ed-5211-499c-a421-328a2af7da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ENDORSE2023" ma:index="23" nillable="true" ma:displayName="ENDORSE2023" ma:format="Dropdown" ma:internalName="ENDORSE2023">
      <xsd:simpleType>
        <xsd:restriction base="dms:Text">
          <xsd:maxLength value="255"/>
        </xsd:restriction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14bd2b-5038-48de-9538-b8c9dc93ef00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613AF49-8434-482A-B0DB-FCB61059E0CA}">
  <ds:schemaRefs>
    <ds:schemaRef ds:uri="http://schemas.microsoft.com/office/2006/metadata/properties"/>
    <ds:schemaRef ds:uri="http://schemas.microsoft.com/office/infopath/2007/PartnerControls"/>
    <ds:schemaRef ds:uri="62cb77ed-5211-499c-a421-328a2af7da45"/>
  </ds:schemaRefs>
</ds:datastoreItem>
</file>

<file path=customXml/itemProps2.xml><?xml version="1.0" encoding="utf-8"?>
<ds:datastoreItem xmlns:ds="http://schemas.openxmlformats.org/officeDocument/2006/customXml" ds:itemID="{75C55764-0503-410F-9782-E89CFBC3D6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ABD72C-2DD4-49FD-BDBF-12DC56DD2D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cb77ed-5211-499c-a421-328a2af7da45"/>
    <ds:schemaRef ds:uri="ae14bd2b-5038-48de-9538-b8c9dc93ef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Cover</Template>
  <TotalTime>5154</TotalTime>
  <Words>91</Words>
  <Application>Microsoft Office PowerPoint</Application>
  <PresentationFormat>On-screen Show (16:9)</PresentationFormat>
  <Paragraphs>23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Symbol</vt:lpstr>
      <vt:lpstr>Times New Roman</vt:lpstr>
      <vt:lpstr>Wingdings</vt:lpstr>
      <vt:lpstr>Cover</vt:lpstr>
      <vt:lpstr>Custom Design</vt:lpstr>
      <vt:lpstr>Last Page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CHIAPPARICCI Renato (OP)</dc:creator>
  <dc:description/>
  <cp:lastModifiedBy>MOLNAR Bence (OP-EXT)</cp:lastModifiedBy>
  <cp:revision>5</cp:revision>
  <dcterms:created xsi:type="dcterms:W3CDTF">2024-09-10T09:32:00Z</dcterms:created>
  <dcterms:modified xsi:type="dcterms:W3CDTF">2025-10-08T07:17:43Z</dcterms:modified>
  <dc:language>nb-NO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0x0101005C500EAE0857554ABAF5D1E0D7358393</vt:lpwstr>
  </property>
  <property fmtid="{D5CDD505-2E9C-101B-9397-08002B2CF9AE}" pid="3" name="MSIP_Label_6bd9ddd1-4d20-43f6-abfa-fc3c07406f94_ActionId">
    <vt:lpwstr>0e8e67ba-bd66-4d2e-8346-f51307ec5fc8</vt:lpwstr>
  </property>
  <property fmtid="{D5CDD505-2E9C-101B-9397-08002B2CF9AE}" pid="4" name="MSIP_Label_6bd9ddd1-4d20-43f6-abfa-fc3c07406f94_ContentBits">
    <vt:lpwstr>0</vt:lpwstr>
  </property>
  <property fmtid="{D5CDD505-2E9C-101B-9397-08002B2CF9AE}" pid="5" name="MSIP_Label_6bd9ddd1-4d20-43f6-abfa-fc3c07406f94_Enabled">
    <vt:lpwstr>true</vt:lpwstr>
  </property>
  <property fmtid="{D5CDD505-2E9C-101B-9397-08002B2CF9AE}" pid="6" name="MSIP_Label_6bd9ddd1-4d20-43f6-abfa-fc3c07406f94_Method">
    <vt:lpwstr>Standard</vt:lpwstr>
  </property>
  <property fmtid="{D5CDD505-2E9C-101B-9397-08002B2CF9AE}" pid="7" name="MSIP_Label_6bd9ddd1-4d20-43f6-abfa-fc3c07406f94_Name">
    <vt:lpwstr>Commission Use</vt:lpwstr>
  </property>
  <property fmtid="{D5CDD505-2E9C-101B-9397-08002B2CF9AE}" pid="8" name="MSIP_Label_6bd9ddd1-4d20-43f6-abfa-fc3c07406f94_SetDate">
    <vt:lpwstr>2022-07-20T16:22:54Z</vt:lpwstr>
  </property>
  <property fmtid="{D5CDD505-2E9C-101B-9397-08002B2CF9AE}" pid="9" name="MSIP_Label_6bd9ddd1-4d20-43f6-abfa-fc3c07406f94_SiteId">
    <vt:lpwstr>b24c8b06-522c-46fe-9080-70926f8dddb1</vt:lpwstr>
  </property>
  <property fmtid="{D5CDD505-2E9C-101B-9397-08002B2CF9AE}" pid="10" name="PresentationFormat">
    <vt:lpwstr>On-screen Show (16:9)</vt:lpwstr>
  </property>
  <property fmtid="{D5CDD505-2E9C-101B-9397-08002B2CF9AE}" pid="11" name="Slides">
    <vt:i4>18</vt:i4>
  </property>
</Properties>
</file>