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0" r:id="rId5"/>
    <p:sldMasterId id="2147483659" r:id="rId6"/>
    <p:sldMasterId id="2147483661" r:id="rId7"/>
  </p:sldMasterIdLst>
  <p:notesMasterIdLst>
    <p:notesMasterId r:id="rId29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275" r:id="rId26"/>
    <p:sldId id="276" r:id="rId27"/>
    <p:sldId id="273" r:id="rId28"/>
  </p:sldIdLst>
  <p:sldSz cx="9144000" cy="5143500" type="screen16x9"/>
  <p:notesSz cx="6858000" cy="9144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83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NAR Bence (OP-EXT)" userId="88eeff7a-802d-4848-bceb-f98f6f0d5313" providerId="ADAL" clId="{DC1A4447-5A27-426A-8E70-BDD1FD7A57FB}"/>
    <pc:docChg chg="undo custSel modSld sldOrd">
      <pc:chgData name="MOLNAR Bence (OP-EXT)" userId="88eeff7a-802d-4848-bceb-f98f6f0d5313" providerId="ADAL" clId="{DC1A4447-5A27-426A-8E70-BDD1FD7A57FB}" dt="2025-09-03T14:40:33.442" v="176" actId="6549"/>
      <pc:docMkLst>
        <pc:docMk/>
      </pc:docMkLst>
      <pc:sldChg chg="modSp mod">
        <pc:chgData name="MOLNAR Bence (OP-EXT)" userId="88eeff7a-802d-4848-bceb-f98f6f0d5313" providerId="ADAL" clId="{DC1A4447-5A27-426A-8E70-BDD1FD7A57FB}" dt="2025-09-03T14:40:33.442" v="176" actId="6549"/>
        <pc:sldMkLst>
          <pc:docMk/>
          <pc:sldMk cId="0" sldId="256"/>
        </pc:sldMkLst>
        <pc:spChg chg="mod">
          <ac:chgData name="MOLNAR Bence (OP-EXT)" userId="88eeff7a-802d-4848-bceb-f98f6f0d5313" providerId="ADAL" clId="{DC1A4447-5A27-426A-8E70-BDD1FD7A57FB}" dt="2025-09-03T14:40:33.442" v="176" actId="6549"/>
          <ac:spMkLst>
            <pc:docMk/>
            <pc:sldMk cId="0" sldId="256"/>
            <ac:spMk id="669526185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40:25.127" v="169" actId="20577"/>
        <pc:sldMkLst>
          <pc:docMk/>
          <pc:sldMk cId="0" sldId="257"/>
        </pc:sldMkLst>
        <pc:spChg chg="add mod">
          <ac:chgData name="MOLNAR Bence (OP-EXT)" userId="88eeff7a-802d-4848-bceb-f98f6f0d5313" providerId="ADAL" clId="{DC1A4447-5A27-426A-8E70-BDD1FD7A57FB}" dt="2025-09-03T14:35:43.342" v="99"/>
          <ac:spMkLst>
            <pc:docMk/>
            <pc:sldMk cId="0" sldId="257"/>
            <ac:spMk id="2" creationId="{D3D43C77-9302-F905-A04B-A375882CD940}"/>
          </ac:spMkLst>
        </pc:spChg>
        <pc:spChg chg="mod">
          <ac:chgData name="MOLNAR Bence (OP-EXT)" userId="88eeff7a-802d-4848-bceb-f98f6f0d5313" providerId="ADAL" clId="{DC1A4447-5A27-426A-8E70-BDD1FD7A57FB}" dt="2025-09-03T14:40:25.127" v="169" actId="20577"/>
          <ac:spMkLst>
            <pc:docMk/>
            <pc:sldMk cId="0" sldId="257"/>
            <ac:spMk id="863687577" creationId="{00000000-0000-0000-0000-000000000000}"/>
          </ac:spMkLst>
        </pc:spChg>
      </pc:sldChg>
      <pc:sldChg chg="modSp mod ord">
        <pc:chgData name="MOLNAR Bence (OP-EXT)" userId="88eeff7a-802d-4848-bceb-f98f6f0d5313" providerId="ADAL" clId="{DC1A4447-5A27-426A-8E70-BDD1FD7A57FB}" dt="2025-09-03T14:40:10.907" v="166" actId="20577"/>
        <pc:sldMkLst>
          <pc:docMk/>
          <pc:sldMk cId="0" sldId="258"/>
        </pc:sldMkLst>
        <pc:spChg chg="mod">
          <ac:chgData name="MOLNAR Bence (OP-EXT)" userId="88eeff7a-802d-4848-bceb-f98f6f0d5313" providerId="ADAL" clId="{DC1A4447-5A27-426A-8E70-BDD1FD7A57FB}" dt="2025-09-03T14:35:14.602" v="55" actId="20577"/>
          <ac:spMkLst>
            <pc:docMk/>
            <pc:sldMk cId="0" sldId="258"/>
            <ac:spMk id="1429634207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40:10.907" v="166" actId="20577"/>
          <ac:spMkLst>
            <pc:docMk/>
            <pc:sldMk cId="0" sldId="258"/>
            <ac:spMk id="1889375506" creationId="{00000000-0000-0000-0000-000000000000}"/>
          </ac:spMkLst>
        </pc:spChg>
      </pc:sldChg>
      <pc:sldChg chg="addSp modSp mod">
        <pc:chgData name="MOLNAR Bence (OP-EXT)" userId="88eeff7a-802d-4848-bceb-f98f6f0d5313" providerId="ADAL" clId="{DC1A4447-5A27-426A-8E70-BDD1FD7A57FB}" dt="2025-09-03T14:39:57.375" v="162" actId="20577"/>
        <pc:sldMkLst>
          <pc:docMk/>
          <pc:sldMk cId="0" sldId="259"/>
        </pc:sldMkLst>
        <pc:spChg chg="add mod">
          <ac:chgData name="MOLNAR Bence (OP-EXT)" userId="88eeff7a-802d-4848-bceb-f98f6f0d5313" providerId="ADAL" clId="{DC1A4447-5A27-426A-8E70-BDD1FD7A57FB}" dt="2025-09-03T14:35:46.694" v="101"/>
          <ac:spMkLst>
            <pc:docMk/>
            <pc:sldMk cId="0" sldId="259"/>
            <ac:spMk id="2" creationId="{0CDC3FFF-7B07-CC69-3A6C-1469E81F46EA}"/>
          </ac:spMkLst>
        </pc:spChg>
        <pc:spChg chg="mod">
          <ac:chgData name="MOLNAR Bence (OP-EXT)" userId="88eeff7a-802d-4848-bceb-f98f6f0d5313" providerId="ADAL" clId="{DC1A4447-5A27-426A-8E70-BDD1FD7A57FB}" dt="2025-09-03T14:35:50.601" v="105" actId="27636"/>
          <ac:spMkLst>
            <pc:docMk/>
            <pc:sldMk cId="0" sldId="259"/>
            <ac:spMk id="553884471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39:57.375" v="162" actId="20577"/>
          <ac:spMkLst>
            <pc:docMk/>
            <pc:sldMk cId="0" sldId="259"/>
            <ac:spMk id="672443923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5:50.561" v="103"/>
        <pc:sldMkLst>
          <pc:docMk/>
          <pc:sldMk cId="0" sldId="260"/>
        </pc:sldMkLst>
        <pc:spChg chg="add mod">
          <ac:chgData name="MOLNAR Bence (OP-EXT)" userId="88eeff7a-802d-4848-bceb-f98f6f0d5313" providerId="ADAL" clId="{DC1A4447-5A27-426A-8E70-BDD1FD7A57FB}" dt="2025-09-03T14:35:50.561" v="103"/>
          <ac:spMkLst>
            <pc:docMk/>
            <pc:sldMk cId="0" sldId="260"/>
            <ac:spMk id="2" creationId="{569059C4-E250-2B0A-3446-3BEBF4BFD7FD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5:53.312" v="107"/>
        <pc:sldMkLst>
          <pc:docMk/>
          <pc:sldMk cId="0" sldId="261"/>
        </pc:sldMkLst>
        <pc:spChg chg="add mod">
          <ac:chgData name="MOLNAR Bence (OP-EXT)" userId="88eeff7a-802d-4848-bceb-f98f6f0d5313" providerId="ADAL" clId="{DC1A4447-5A27-426A-8E70-BDD1FD7A57FB}" dt="2025-09-03T14:35:53.312" v="107"/>
          <ac:spMkLst>
            <pc:docMk/>
            <pc:sldMk cId="0" sldId="261"/>
            <ac:spMk id="2" creationId="{3695C19C-CEA8-64B2-99AF-167A74C1E12C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9:37.545" v="158" actId="20577"/>
        <pc:sldMkLst>
          <pc:docMk/>
          <pc:sldMk cId="0" sldId="262"/>
        </pc:sldMkLst>
        <pc:spChg chg="add mod">
          <ac:chgData name="MOLNAR Bence (OP-EXT)" userId="88eeff7a-802d-4848-bceb-f98f6f0d5313" providerId="ADAL" clId="{DC1A4447-5A27-426A-8E70-BDD1FD7A57FB}" dt="2025-09-03T14:35:57.501" v="109"/>
          <ac:spMkLst>
            <pc:docMk/>
            <pc:sldMk cId="0" sldId="262"/>
            <ac:spMk id="2" creationId="{94E39DC2-AD2B-E584-EBEA-87B985D9CDAA}"/>
          </ac:spMkLst>
        </pc:spChg>
        <pc:spChg chg="mod">
          <ac:chgData name="MOLNAR Bence (OP-EXT)" userId="88eeff7a-802d-4848-bceb-f98f6f0d5313" providerId="ADAL" clId="{DC1A4447-5A27-426A-8E70-BDD1FD7A57FB}" dt="2025-09-03T14:35:19.382" v="75" actId="27636"/>
          <ac:spMkLst>
            <pc:docMk/>
            <pc:sldMk cId="0" sldId="262"/>
            <ac:spMk id="529884954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39:37.545" v="158" actId="20577"/>
          <ac:spMkLst>
            <pc:docMk/>
            <pc:sldMk cId="0" sldId="262"/>
            <ac:spMk id="2016882910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9:31.726" v="157" actId="20577"/>
        <pc:sldMkLst>
          <pc:docMk/>
          <pc:sldMk cId="0" sldId="263"/>
        </pc:sldMkLst>
        <pc:spChg chg="add mod">
          <ac:chgData name="MOLNAR Bence (OP-EXT)" userId="88eeff7a-802d-4848-bceb-f98f6f0d5313" providerId="ADAL" clId="{DC1A4447-5A27-426A-8E70-BDD1FD7A57FB}" dt="2025-09-03T14:36:00.248" v="111"/>
          <ac:spMkLst>
            <pc:docMk/>
            <pc:sldMk cId="0" sldId="263"/>
            <ac:spMk id="2" creationId="{CC7E30F6-BB15-2FEC-34AD-7313C1961433}"/>
          </ac:spMkLst>
        </pc:spChg>
        <pc:spChg chg="mod">
          <ac:chgData name="MOLNAR Bence (OP-EXT)" userId="88eeff7a-802d-4848-bceb-f98f6f0d5313" providerId="ADAL" clId="{DC1A4447-5A27-426A-8E70-BDD1FD7A57FB}" dt="2025-09-03T14:39:31.726" v="157" actId="20577"/>
          <ac:spMkLst>
            <pc:docMk/>
            <pc:sldMk cId="0" sldId="263"/>
            <ac:spMk id="109377842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39:25.176" v="155" actId="20577"/>
          <ac:spMkLst>
            <pc:docMk/>
            <pc:sldMk cId="0" sldId="263"/>
            <ac:spMk id="1103112555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6:06.041" v="113"/>
        <pc:sldMkLst>
          <pc:docMk/>
          <pc:sldMk cId="0" sldId="264"/>
        </pc:sldMkLst>
        <pc:spChg chg="add mod">
          <ac:chgData name="MOLNAR Bence (OP-EXT)" userId="88eeff7a-802d-4848-bceb-f98f6f0d5313" providerId="ADAL" clId="{DC1A4447-5A27-426A-8E70-BDD1FD7A57FB}" dt="2025-09-03T14:36:06.041" v="113"/>
          <ac:spMkLst>
            <pc:docMk/>
            <pc:sldMk cId="0" sldId="264"/>
            <ac:spMk id="2" creationId="{B49EB3C8-BA0C-4F9F-FABE-E88C4E47495D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9:15.537" v="154" actId="20577"/>
        <pc:sldMkLst>
          <pc:docMk/>
          <pc:sldMk cId="0" sldId="265"/>
        </pc:sldMkLst>
        <pc:spChg chg="add mod">
          <ac:chgData name="MOLNAR Bence (OP-EXT)" userId="88eeff7a-802d-4848-bceb-f98f6f0d5313" providerId="ADAL" clId="{DC1A4447-5A27-426A-8E70-BDD1FD7A57FB}" dt="2025-09-03T14:36:10.474" v="115"/>
          <ac:spMkLst>
            <pc:docMk/>
            <pc:sldMk cId="0" sldId="265"/>
            <ac:spMk id="2" creationId="{05258CF7-474E-228E-247B-673BBDFD04B4}"/>
          </ac:spMkLst>
        </pc:spChg>
        <pc:spChg chg="mod">
          <ac:chgData name="MOLNAR Bence (OP-EXT)" userId="88eeff7a-802d-4848-bceb-f98f6f0d5313" providerId="ADAL" clId="{DC1A4447-5A27-426A-8E70-BDD1FD7A57FB}" dt="2025-09-03T14:39:15.537" v="154" actId="20577"/>
          <ac:spMkLst>
            <pc:docMk/>
            <pc:sldMk cId="0" sldId="265"/>
            <ac:spMk id="1203685466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9:12.153" v="153" actId="20577"/>
        <pc:sldMkLst>
          <pc:docMk/>
          <pc:sldMk cId="0" sldId="266"/>
        </pc:sldMkLst>
        <pc:spChg chg="add mod">
          <ac:chgData name="MOLNAR Bence (OP-EXT)" userId="88eeff7a-802d-4848-bceb-f98f6f0d5313" providerId="ADAL" clId="{DC1A4447-5A27-426A-8E70-BDD1FD7A57FB}" dt="2025-09-03T14:36:13.535" v="117"/>
          <ac:spMkLst>
            <pc:docMk/>
            <pc:sldMk cId="0" sldId="266"/>
            <ac:spMk id="2" creationId="{BF242F7F-8933-F071-9521-179BBF74A04D}"/>
          </ac:spMkLst>
        </pc:spChg>
        <pc:spChg chg="mod">
          <ac:chgData name="MOLNAR Bence (OP-EXT)" userId="88eeff7a-802d-4848-bceb-f98f6f0d5313" providerId="ADAL" clId="{DC1A4447-5A27-426A-8E70-BDD1FD7A57FB}" dt="2025-09-03T14:39:05.677" v="151" actId="20577"/>
          <ac:spMkLst>
            <pc:docMk/>
            <pc:sldMk cId="0" sldId="266"/>
            <ac:spMk id="312591094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39:12.153" v="153" actId="20577"/>
          <ac:spMkLst>
            <pc:docMk/>
            <pc:sldMk cId="0" sldId="266"/>
            <ac:spMk id="1527882120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9:00.065" v="150" actId="20577"/>
        <pc:sldMkLst>
          <pc:docMk/>
          <pc:sldMk cId="0" sldId="267"/>
        </pc:sldMkLst>
        <pc:spChg chg="add mod">
          <ac:chgData name="MOLNAR Bence (OP-EXT)" userId="88eeff7a-802d-4848-bceb-f98f6f0d5313" providerId="ADAL" clId="{DC1A4447-5A27-426A-8E70-BDD1FD7A57FB}" dt="2025-09-03T14:36:22.421" v="122"/>
          <ac:spMkLst>
            <pc:docMk/>
            <pc:sldMk cId="0" sldId="267"/>
            <ac:spMk id="3" creationId="{2AFFC8AC-87FC-9D3C-C7F5-AD84BD372E09}"/>
          </ac:spMkLst>
        </pc:spChg>
        <pc:spChg chg="mod">
          <ac:chgData name="MOLNAR Bence (OP-EXT)" userId="88eeff7a-802d-4848-bceb-f98f6f0d5313" providerId="ADAL" clId="{DC1A4447-5A27-426A-8E70-BDD1FD7A57FB}" dt="2025-09-03T14:39:00.065" v="150" actId="20577"/>
          <ac:spMkLst>
            <pc:docMk/>
            <pc:sldMk cId="0" sldId="267"/>
            <ac:spMk id="1533560043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8:54.872" v="149" actId="20577"/>
        <pc:sldMkLst>
          <pc:docMk/>
          <pc:sldMk cId="0" sldId="268"/>
        </pc:sldMkLst>
        <pc:spChg chg="add mod">
          <ac:chgData name="MOLNAR Bence (OP-EXT)" userId="88eeff7a-802d-4848-bceb-f98f6f0d5313" providerId="ADAL" clId="{DC1A4447-5A27-426A-8E70-BDD1FD7A57FB}" dt="2025-09-03T14:36:26.048" v="124"/>
          <ac:spMkLst>
            <pc:docMk/>
            <pc:sldMk cId="0" sldId="268"/>
            <ac:spMk id="2" creationId="{627E8968-6D88-DC35-833E-213AC6640BDF}"/>
          </ac:spMkLst>
        </pc:spChg>
        <pc:spChg chg="mod">
          <ac:chgData name="MOLNAR Bence (OP-EXT)" userId="88eeff7a-802d-4848-bceb-f98f6f0d5313" providerId="ADAL" clId="{DC1A4447-5A27-426A-8E70-BDD1FD7A57FB}" dt="2025-09-03T14:36:26.150" v="125" actId="27636"/>
          <ac:spMkLst>
            <pc:docMk/>
            <pc:sldMk cId="0" sldId="268"/>
            <ac:spMk id="1088743248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38:54.872" v="149" actId="20577"/>
          <ac:spMkLst>
            <pc:docMk/>
            <pc:sldMk cId="0" sldId="268"/>
            <ac:spMk id="1203416709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8:49.556" v="148" actId="20577"/>
        <pc:sldMkLst>
          <pc:docMk/>
          <pc:sldMk cId="0" sldId="269"/>
        </pc:sldMkLst>
        <pc:spChg chg="add mod">
          <ac:chgData name="MOLNAR Bence (OP-EXT)" userId="88eeff7a-802d-4848-bceb-f98f6f0d5313" providerId="ADAL" clId="{DC1A4447-5A27-426A-8E70-BDD1FD7A57FB}" dt="2025-09-03T14:36:29.666" v="127"/>
          <ac:spMkLst>
            <pc:docMk/>
            <pc:sldMk cId="0" sldId="269"/>
            <ac:spMk id="2" creationId="{80D910AF-30F3-AED8-0346-15876091D619}"/>
          </ac:spMkLst>
        </pc:spChg>
        <pc:spChg chg="mod">
          <ac:chgData name="MOLNAR Bence (OP-EXT)" userId="88eeff7a-802d-4848-bceb-f98f6f0d5313" providerId="ADAL" clId="{DC1A4447-5A27-426A-8E70-BDD1FD7A57FB}" dt="2025-09-03T14:36:29.725" v="128" actId="27636"/>
          <ac:spMkLst>
            <pc:docMk/>
            <pc:sldMk cId="0" sldId="269"/>
            <ac:spMk id="212386879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38:49.556" v="148" actId="20577"/>
          <ac:spMkLst>
            <pc:docMk/>
            <pc:sldMk cId="0" sldId="269"/>
            <ac:spMk id="1095790457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8:40.895" v="147" actId="27636"/>
        <pc:sldMkLst>
          <pc:docMk/>
          <pc:sldMk cId="0" sldId="270"/>
        </pc:sldMkLst>
        <pc:spChg chg="add mod">
          <ac:chgData name="MOLNAR Bence (OP-EXT)" userId="88eeff7a-802d-4848-bceb-f98f6f0d5313" providerId="ADAL" clId="{DC1A4447-5A27-426A-8E70-BDD1FD7A57FB}" dt="2025-09-03T14:38:40.826" v="145"/>
          <ac:spMkLst>
            <pc:docMk/>
            <pc:sldMk cId="0" sldId="270"/>
            <ac:spMk id="2" creationId="{6759D699-3E57-1C87-EE9A-7482FF434BAC}"/>
          </ac:spMkLst>
        </pc:spChg>
        <pc:spChg chg="mod">
          <ac:chgData name="MOLNAR Bence (OP-EXT)" userId="88eeff7a-802d-4848-bceb-f98f6f0d5313" providerId="ADAL" clId="{DC1A4447-5A27-426A-8E70-BDD1FD7A57FB}" dt="2025-09-03T14:38:40.895" v="147" actId="27636"/>
          <ac:spMkLst>
            <pc:docMk/>
            <pc:sldMk cId="0" sldId="270"/>
            <ac:spMk id="509385038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38:40.891" v="146" actId="27636"/>
          <ac:spMkLst>
            <pc:docMk/>
            <pc:sldMk cId="0" sldId="270"/>
            <ac:spMk id="847003968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6:34.196" v="130"/>
        <pc:sldMkLst>
          <pc:docMk/>
          <pc:sldMk cId="0" sldId="271"/>
        </pc:sldMkLst>
        <pc:spChg chg="add mod">
          <ac:chgData name="MOLNAR Bence (OP-EXT)" userId="88eeff7a-802d-4848-bceb-f98f6f0d5313" providerId="ADAL" clId="{DC1A4447-5A27-426A-8E70-BDD1FD7A57FB}" dt="2025-09-03T14:36:34.196" v="130"/>
          <ac:spMkLst>
            <pc:docMk/>
            <pc:sldMk cId="0" sldId="271"/>
            <ac:spMk id="2" creationId="{7F7C2F59-0C71-7164-DF24-FBC108C48969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8:24.316" v="143" actId="20577"/>
        <pc:sldMkLst>
          <pc:docMk/>
          <pc:sldMk cId="0" sldId="272"/>
        </pc:sldMkLst>
        <pc:spChg chg="add mod">
          <ac:chgData name="MOLNAR Bence (OP-EXT)" userId="88eeff7a-802d-4848-bceb-f98f6f0d5313" providerId="ADAL" clId="{DC1A4447-5A27-426A-8E70-BDD1FD7A57FB}" dt="2025-09-03T14:36:42.797" v="132"/>
          <ac:spMkLst>
            <pc:docMk/>
            <pc:sldMk cId="0" sldId="272"/>
            <ac:spMk id="2" creationId="{E109A806-21F0-E2D1-BB51-FF06DEA6A409}"/>
          </ac:spMkLst>
        </pc:spChg>
        <pc:spChg chg="mod">
          <ac:chgData name="MOLNAR Bence (OP-EXT)" userId="88eeff7a-802d-4848-bceb-f98f6f0d5313" providerId="ADAL" clId="{DC1A4447-5A27-426A-8E70-BDD1FD7A57FB}" dt="2025-09-03T14:38:24.316" v="143" actId="20577"/>
          <ac:spMkLst>
            <pc:docMk/>
            <pc:sldMk cId="0" sldId="272"/>
            <ac:spMk id="1234724707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7:23.802" v="142" actId="2711"/>
        <pc:sldMkLst>
          <pc:docMk/>
          <pc:sldMk cId="0" sldId="274"/>
        </pc:sldMkLst>
        <pc:spChg chg="add mod">
          <ac:chgData name="MOLNAR Bence (OP-EXT)" userId="88eeff7a-802d-4848-bceb-f98f6f0d5313" providerId="ADAL" clId="{DC1A4447-5A27-426A-8E70-BDD1FD7A57FB}" dt="2025-09-03T14:36:47.776" v="134"/>
          <ac:spMkLst>
            <pc:docMk/>
            <pc:sldMk cId="0" sldId="274"/>
            <ac:spMk id="2" creationId="{0B3914FE-FFE6-9055-AD6F-DEFDC88786D8}"/>
          </ac:spMkLst>
        </pc:spChg>
        <pc:spChg chg="mod">
          <ac:chgData name="MOLNAR Bence (OP-EXT)" userId="88eeff7a-802d-4848-bceb-f98f6f0d5313" providerId="ADAL" clId="{DC1A4447-5A27-426A-8E70-BDD1FD7A57FB}" dt="2025-09-03T14:37:23.802" v="142" actId="2711"/>
          <ac:spMkLst>
            <pc:docMk/>
            <pc:sldMk cId="0" sldId="274"/>
            <ac:spMk id="1917772962" creationId="{00000000-0000-0000-0000-000000000000}"/>
          </ac:spMkLst>
        </pc:spChg>
        <pc:spChg chg="mod">
          <ac:chgData name="MOLNAR Bence (OP-EXT)" userId="88eeff7a-802d-4848-bceb-f98f6f0d5313" providerId="ADAL" clId="{DC1A4447-5A27-426A-8E70-BDD1FD7A57FB}" dt="2025-09-03T14:37:05.038" v="141" actId="20577"/>
          <ac:spMkLst>
            <pc:docMk/>
            <pc:sldMk cId="0" sldId="274"/>
            <ac:spMk id="2012561303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7:02.369" v="140" actId="20577"/>
        <pc:sldMkLst>
          <pc:docMk/>
          <pc:sldMk cId="0" sldId="275"/>
        </pc:sldMkLst>
        <pc:spChg chg="add mod">
          <ac:chgData name="MOLNAR Bence (OP-EXT)" userId="88eeff7a-802d-4848-bceb-f98f6f0d5313" providerId="ADAL" clId="{DC1A4447-5A27-426A-8E70-BDD1FD7A57FB}" dt="2025-09-03T14:36:54.755" v="136"/>
          <ac:spMkLst>
            <pc:docMk/>
            <pc:sldMk cId="0" sldId="275"/>
            <ac:spMk id="2" creationId="{B1116CC9-1F29-1895-7EC4-E40DD35811AE}"/>
          </ac:spMkLst>
        </pc:spChg>
        <pc:spChg chg="mod">
          <ac:chgData name="MOLNAR Bence (OP-EXT)" userId="88eeff7a-802d-4848-bceb-f98f6f0d5313" providerId="ADAL" clId="{DC1A4447-5A27-426A-8E70-BDD1FD7A57FB}" dt="2025-09-03T14:37:02.369" v="140" actId="20577"/>
          <ac:spMkLst>
            <pc:docMk/>
            <pc:sldMk cId="0" sldId="275"/>
            <ac:spMk id="1837818437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C1A4447-5A27-426A-8E70-BDD1FD7A57FB}" dt="2025-09-03T14:36:59.769" v="139" actId="20577"/>
        <pc:sldMkLst>
          <pc:docMk/>
          <pc:sldMk cId="0" sldId="276"/>
        </pc:sldMkLst>
        <pc:spChg chg="add mod">
          <ac:chgData name="MOLNAR Bence (OP-EXT)" userId="88eeff7a-802d-4848-bceb-f98f6f0d5313" providerId="ADAL" clId="{DC1A4447-5A27-426A-8E70-BDD1FD7A57FB}" dt="2025-09-03T14:36:57.902" v="138"/>
          <ac:spMkLst>
            <pc:docMk/>
            <pc:sldMk cId="0" sldId="276"/>
            <ac:spMk id="2" creationId="{085CB5F6-FDF0-AC0B-0B15-02D3D261715B}"/>
          </ac:spMkLst>
        </pc:spChg>
        <pc:spChg chg="mod">
          <ac:chgData name="MOLNAR Bence (OP-EXT)" userId="88eeff7a-802d-4848-bceb-f98f6f0d5313" providerId="ADAL" clId="{DC1A4447-5A27-426A-8E70-BDD1FD7A57FB}" dt="2025-09-03T14:36:59.769" v="139" actId="20577"/>
          <ac:spMkLst>
            <pc:docMk/>
            <pc:sldMk cId="0" sldId="276"/>
            <ac:spMk id="186174794" creationId="{00000000-0000-0000-0000-000000000000}"/>
          </ac:spMkLst>
        </pc:spChg>
      </pc:sldChg>
    </pc:docChg>
  </pc:docChgLst>
  <pc:docChgLst>
    <pc:chgData name="EGLE Lora (OP)" userId="f64cc438-3189-46ca-b79a-3506fc3869f0" providerId="ADAL" clId="{930BB0DE-645A-439A-BD4C-DDF112E52C75}"/>
    <pc:docChg chg="modSld sldOrd">
      <pc:chgData name="EGLE Lora (OP)" userId="f64cc438-3189-46ca-b79a-3506fc3869f0" providerId="ADAL" clId="{930BB0DE-645A-439A-BD4C-DDF112E52C75}" dt="2025-10-06T10:05:13.758" v="1"/>
      <pc:docMkLst>
        <pc:docMk/>
      </pc:docMkLst>
      <pc:sldChg chg="ord">
        <pc:chgData name="EGLE Lora (OP)" userId="f64cc438-3189-46ca-b79a-3506fc3869f0" providerId="ADAL" clId="{930BB0DE-645A-439A-BD4C-DDF112E52C75}" dt="2025-10-06T10:05:13.758" v="1"/>
        <pc:sldMkLst>
          <pc:docMk/>
          <pc:sldMk cId="0" sldId="273"/>
        </pc:sldMkLst>
      </pc:sldChg>
    </pc:docChg>
  </pc:docChgLst>
  <pc:docChgLst>
    <pc:chgData name="HEIN Viktoria (OP)" userId="S::viktoria.hein@ec.europa.eu::d29360ee-7574-423e-bba4-07b05cf218ac" providerId="AD" clId="Web-{C98858FC-FAA2-47D9-A36C-03FAF8C4E71D}"/>
    <pc:docChg chg="modSld">
      <pc:chgData name="HEIN Viktoria (OP)" userId="S::viktoria.hein@ec.europa.eu::d29360ee-7574-423e-bba4-07b05cf218ac" providerId="AD" clId="Web-{C98858FC-FAA2-47D9-A36C-03FAF8C4E71D}" dt="2025-09-30T12:39:11.897" v="1" actId="1076"/>
      <pc:docMkLst>
        <pc:docMk/>
      </pc:docMkLst>
      <pc:sldChg chg="modSp">
        <pc:chgData name="HEIN Viktoria (OP)" userId="S::viktoria.hein@ec.europa.eu::d29360ee-7574-423e-bba4-07b05cf218ac" providerId="AD" clId="Web-{C98858FC-FAA2-47D9-A36C-03FAF8C4E71D}" dt="2025-09-30T12:39:11.897" v="1" actId="1076"/>
        <pc:sldMkLst>
          <pc:docMk/>
          <pc:sldMk cId="0" sldId="266"/>
        </pc:sldMkLst>
        <pc:picChg chg="mod">
          <ac:chgData name="HEIN Viktoria (OP)" userId="S::viktoria.hein@ec.europa.eu::d29360ee-7574-423e-bba4-07b05cf218ac" providerId="AD" clId="Web-{C98858FC-FAA2-47D9-A36C-03FAF8C4E71D}" dt="2025-09-30T12:39:11.897" v="1" actId="1076"/>
          <ac:picMkLst>
            <pc:docMk/>
            <pc:sldMk cId="0" sldId="266"/>
            <ac:picMk id="87316402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0827547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5959058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D18CB54-21F8-FC40-B512-B346BF09AF08}" type="datetime1">
              <a:rPr lang="en-US"/>
              <a:t>10/6/2025</a:t>
            </a:fld>
            <a:endParaRPr lang="en-US"/>
          </a:p>
        </p:txBody>
      </p:sp>
      <p:sp>
        <p:nvSpPr>
          <p:cNvPr id="445821903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1749468807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34746025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8696456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CFEB767-81C4-2B41-AC6B-7B72DAF6DCF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595489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822552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178416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01738D-5A8F-424D-52B6-EC3B3554DB1A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645582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811121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385906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D777F7B-DB1D-3075-72FF-BBE24E01F6EC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56035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118609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646883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844F9A8-7C87-4FA5-7DED-7D3D695ACFAF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93083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992688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439166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B2D9FA-8706-3B20-9439-21C301D92FB5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387132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059448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610018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5B83F7-A230-41E0-CAC2-01FAE8B1D4DC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391195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236274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1251468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963E90-09AA-7EE4-1810-9DE769F5E428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308817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728241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221650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31414A-FB7C-3CD1-EE55-0D33399C7B1D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25680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22919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534964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837F2E-F46B-346A-EAE4-F0ABEEE311B2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6412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5262719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866333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A860FC-F8E8-FB60-A3CD-5863651A400C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611048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5271518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494051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9351CE-5F06-3583-8CFA-7F09391CE271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36287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7905511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2202545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AEB120B-3695-E23A-7018-4E6659B571F2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904027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452339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79515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71BAAD6-78F2-7D1D-86CF-6E6E9C74A58A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33230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15088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190667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F7AC22A-32DA-3AB6-E253-6CC831428B74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207325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003712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344168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4752EED-AD2C-9633-818E-9F1A8350F039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395772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465726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152942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7CDAC6-C67B-DEE4-0173-18785CD356DD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786196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6050019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9956950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A0742E-5857-5706-6397-FD40963D5A70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480093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9697280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568909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5816F7-E29F-6ED4-B0DD-BB33D042AF85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441040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3283867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2666800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339DFF9-D666-43B5-EEC8-AE432A4E9E8A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301410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760691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020435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434B87-EB0A-0812-8D2C-D1E90439CE22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722150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9010798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452009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9721D5-C749-F3E3-2531-9214F6B2B8CF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348881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054805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7415072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42DA5E-C16C-2F9E-487D-D1A04D5F8412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063830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761067" y="58715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GB"/>
              <a:t>Click to edit Name</a:t>
            </a:r>
            <a:endParaRPr/>
          </a:p>
        </p:txBody>
      </p:sp>
      <p:sp>
        <p:nvSpPr>
          <p:cNvPr id="1774487222" name="Text Placeholder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760538" y="85977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>
              <a:defRPr/>
            </a:pPr>
            <a:r>
              <a:rPr lang="en-GB"/>
              <a:t>Click to edit info</a:t>
            </a:r>
            <a:endParaRPr/>
          </a:p>
        </p:txBody>
      </p:sp>
      <p:sp>
        <p:nvSpPr>
          <p:cNvPr id="595269760" name="Text Placehold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760538" y="1343024"/>
            <a:ext cx="4697927" cy="1672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en-GB"/>
              <a:t>CLICK TO EDIT TITLE OF THE PRESENTATION</a:t>
            </a:r>
            <a:endParaRPr/>
          </a:p>
        </p:txBody>
      </p:sp>
      <p:sp>
        <p:nvSpPr>
          <p:cNvPr id="806726626" name="Text Placehold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760538" y="3122614"/>
            <a:ext cx="6081712" cy="279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subtitle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ustom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960743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868514" y="1297526"/>
            <a:ext cx="3106442" cy="6862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Thanks!</a:t>
            </a:r>
            <a:endParaRPr/>
          </a:p>
        </p:txBody>
      </p:sp>
      <p:sp>
        <p:nvSpPr>
          <p:cNvPr id="4165726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868488" y="2092271"/>
            <a:ext cx="6624584" cy="898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add info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0783238" name="Title 1"/>
          <p:cNvSpPr>
            <a:spLocks noGrp="1"/>
          </p:cNvSpPr>
          <p:nvPr>
            <p:ph type="ctrTitle"/>
          </p:nvPr>
        </p:nvSpPr>
        <p:spPr bwMode="auto">
          <a:xfrm>
            <a:off x="683811" y="1908310"/>
            <a:ext cx="7831536" cy="1241424"/>
          </a:xfrm>
        </p:spPr>
        <p:txBody>
          <a:bodyPr anchor="b"/>
          <a:lstStyle>
            <a:lvl1pPr algn="l">
              <a:defRPr sz="3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225713424" name="Subtitle 2"/>
          <p:cNvSpPr>
            <a:spLocks noGrp="1"/>
          </p:cNvSpPr>
          <p:nvPr>
            <p:ph type="subTitle" idx="1"/>
          </p:nvPr>
        </p:nvSpPr>
        <p:spPr bwMode="auto">
          <a:xfrm>
            <a:off x="683811" y="3260034"/>
            <a:ext cx="7831535" cy="68331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1494885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688909" y="4767264"/>
            <a:ext cx="826438" cy="164385"/>
          </a:xfrm>
        </p:spPr>
        <p:txBody>
          <a:bodyPr/>
          <a:lstStyle/>
          <a:p>
            <a:pPr>
              <a:defRPr/>
            </a:pPr>
            <a:fld id="{5C3A5172-1CA3-DBA3-0FE6-A7DFB9095FEF}" type="slidenum">
              <a:rPr/>
              <a:t>‹#›</a:t>
            </a:fld>
            <a:endParaRPr/>
          </a:p>
        </p:txBody>
      </p:sp>
      <p:sp>
        <p:nvSpPr>
          <p:cNvPr id="1184592694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670301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25183546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</p:txBody>
      </p:sp>
      <p:sp>
        <p:nvSpPr>
          <p:cNvPr id="155612701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69ADFFA-1A23-FAA9-598A-9890C69E62A0}" type="slidenum">
              <a:rPr/>
              <a:t>‹#›</a:t>
            </a:fld>
            <a:endParaRPr/>
          </a:p>
        </p:txBody>
      </p:sp>
      <p:sp>
        <p:nvSpPr>
          <p:cNvPr id="66404469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with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9131292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0799989">
            <a:off x="0" y="729034"/>
            <a:ext cx="5009321" cy="3185989"/>
          </a:xfrm>
          <a:prstGeom prst="rect">
            <a:avLst/>
          </a:prstGeom>
        </p:spPr>
      </p:pic>
      <p:sp>
        <p:nvSpPr>
          <p:cNvPr id="1023898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70555" y="934596"/>
            <a:ext cx="3060754" cy="671563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1932308951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1E908A-84AB-2173-68F4-8C4D6B21B741}" type="slidenum">
              <a:rPr/>
              <a:t>‹#›</a:t>
            </a:fld>
            <a:endParaRPr/>
          </a:p>
        </p:txBody>
      </p:sp>
      <p:sp>
        <p:nvSpPr>
          <p:cNvPr id="1713489132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77514568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69962" y="1717480"/>
            <a:ext cx="3060699" cy="182899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2087542045" name="Picture Placeholder 15"/>
          <p:cNvSpPr>
            <a:spLocks noGrp="1"/>
          </p:cNvSpPr>
          <p:nvPr>
            <p:ph type="pic" sz="quarter" idx="16"/>
          </p:nvPr>
        </p:nvSpPr>
        <p:spPr bwMode="auto">
          <a:xfrm>
            <a:off x="4572000" y="728782"/>
            <a:ext cx="4572000" cy="318599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 - Gra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71513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6"/>
            <a:ext cx="3060754" cy="671563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597610506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E898E4-8528-B679-5B66-B8EF41261ED0}" type="slidenum">
              <a:rPr/>
              <a:t>‹#›</a:t>
            </a:fld>
            <a:endParaRPr/>
          </a:p>
        </p:txBody>
      </p:sp>
      <p:sp>
        <p:nvSpPr>
          <p:cNvPr id="533782257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1654731899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0"/>
            <a:ext cx="3060699" cy="182899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954646989" name="Rectangle 4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60250009" name="Content Placeholder 10"/>
          <p:cNvSpPr>
            <a:spLocks noGrp="1"/>
          </p:cNvSpPr>
          <p:nvPr>
            <p:ph sz="quarter" idx="15"/>
          </p:nvPr>
        </p:nvSpPr>
        <p:spPr bwMode="auto">
          <a:xfrm>
            <a:off x="4989760" y="541337"/>
            <a:ext cx="3736476" cy="376078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9759486" name="Title 1"/>
          <p:cNvSpPr>
            <a:spLocks noGrp="1"/>
          </p:cNvSpPr>
          <p:nvPr>
            <p:ph type="title"/>
          </p:nvPr>
        </p:nvSpPr>
        <p:spPr bwMode="auto">
          <a:xfrm>
            <a:off x="630236" y="274637"/>
            <a:ext cx="7886700" cy="993774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8723999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0236" y="1260473"/>
            <a:ext cx="3868736" cy="619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21774344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0236" y="1879599"/>
            <a:ext cx="3868736" cy="276224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0471104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0473"/>
            <a:ext cx="3887787" cy="619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064678130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1879599"/>
            <a:ext cx="3887787" cy="2762249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35778180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39C91F-78C8-0567-B8E0-798447D05CFA}" type="slidenum">
              <a:rPr/>
              <a:t>‹#›</a:t>
            </a:fld>
            <a:endParaRPr/>
          </a:p>
        </p:txBody>
      </p:sp>
      <p:sp>
        <p:nvSpPr>
          <p:cNvPr id="533539827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28730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01018759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992CE67-DC9F-789E-7919-636F685DA68B}" type="slidenum">
              <a:rPr/>
              <a:t>‹#›</a:t>
            </a:fld>
            <a:endParaRPr/>
          </a:p>
        </p:txBody>
      </p:sp>
      <p:sp>
        <p:nvSpPr>
          <p:cNvPr id="865650483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1113571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13EF95-EA0B-9121-7521-83C93EC5D93F}" type="slidenum">
              <a:rPr/>
              <a:t>‹#›</a:t>
            </a:fld>
            <a:endParaRPr/>
          </a:p>
        </p:txBody>
      </p:sp>
      <p:sp>
        <p:nvSpPr>
          <p:cNvPr id="212299638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5405096" name="Content Placeholder 2"/>
          <p:cNvSpPr>
            <a:spLocks noGrp="1"/>
          </p:cNvSpPr>
          <p:nvPr>
            <p:ph idx="1"/>
          </p:nvPr>
        </p:nvSpPr>
        <p:spPr bwMode="auto">
          <a:xfrm>
            <a:off x="4200039" y="741362"/>
            <a:ext cx="4316896" cy="3654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06182546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549DA3-6D34-1D1E-559E-7DB562306F2F}" type="slidenum">
              <a:rPr/>
              <a:t>‹#›</a:t>
            </a:fld>
            <a:endParaRPr/>
          </a:p>
        </p:txBody>
      </p:sp>
      <p:sp>
        <p:nvSpPr>
          <p:cNvPr id="678987231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119189612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6"/>
            <a:ext cx="3060754" cy="671563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1787041338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0"/>
            <a:ext cx="3060699" cy="182899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3069917" name="Title 1"/>
          <p:cNvSpPr>
            <a:spLocks noGrp="1"/>
          </p:cNvSpPr>
          <p:nvPr>
            <p:ph type="ctrTitle"/>
          </p:nvPr>
        </p:nvSpPr>
        <p:spPr bwMode="auto">
          <a:xfrm>
            <a:off x="683811" y="1908311"/>
            <a:ext cx="7831537" cy="1241425"/>
          </a:xfrm>
        </p:spPr>
        <p:txBody>
          <a:bodyPr anchor="b"/>
          <a:lstStyle>
            <a:lvl1pPr algn="l">
              <a:defRPr sz="3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873243807" name="Subtitle 2"/>
          <p:cNvSpPr>
            <a:spLocks noGrp="1"/>
          </p:cNvSpPr>
          <p:nvPr>
            <p:ph type="subTitle" idx="1"/>
          </p:nvPr>
        </p:nvSpPr>
        <p:spPr bwMode="auto">
          <a:xfrm>
            <a:off x="683812" y="3260035"/>
            <a:ext cx="7831536" cy="68331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186043608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688910" y="4767264"/>
            <a:ext cx="826439" cy="164386"/>
          </a:xfrm>
        </p:spPr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8403592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287116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37138816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</p:txBody>
      </p:sp>
      <p:sp>
        <p:nvSpPr>
          <p:cNvPr id="212130283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5645208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with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2720864" name="Picture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 rot="10800000">
            <a:off x="0" y="729035"/>
            <a:ext cx="5009322" cy="3185990"/>
          </a:xfrm>
          <a:prstGeom prst="rect">
            <a:avLst/>
          </a:prstGeom>
        </p:spPr>
      </p:pic>
      <p:sp>
        <p:nvSpPr>
          <p:cNvPr id="126890344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70557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296560731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722488446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341251684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69963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1649137714" name="Picture Placeholder 15"/>
          <p:cNvSpPr>
            <a:spLocks noGrp="1"/>
          </p:cNvSpPr>
          <p:nvPr>
            <p:ph type="pic" sz="quarter" idx="16"/>
          </p:nvPr>
        </p:nvSpPr>
        <p:spPr bwMode="auto">
          <a:xfrm>
            <a:off x="4572000" y="728783"/>
            <a:ext cx="4572000" cy="318599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 - Gra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423610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276172222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969838691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1944877676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1318190096" name="Rectangle 4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110275848" name="Content Placeholder 10"/>
          <p:cNvSpPr>
            <a:spLocks noGrp="1"/>
          </p:cNvSpPr>
          <p:nvPr>
            <p:ph sz="quarter" idx="15"/>
          </p:nvPr>
        </p:nvSpPr>
        <p:spPr bwMode="auto">
          <a:xfrm>
            <a:off x="4989761" y="541338"/>
            <a:ext cx="3736478" cy="3760787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5846264" name="Title 1"/>
          <p:cNvSpPr>
            <a:spLocks noGrp="1"/>
          </p:cNvSpPr>
          <p:nvPr>
            <p:ph type="title"/>
          </p:nvPr>
        </p:nvSpPr>
        <p:spPr bwMode="auto">
          <a:xfrm>
            <a:off x="630238" y="274638"/>
            <a:ext cx="7886700" cy="993775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4272941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0238" y="1260475"/>
            <a:ext cx="3868737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987643401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0238" y="1879600"/>
            <a:ext cx="3868737" cy="27622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838008149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0475"/>
            <a:ext cx="3887788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533955562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1879600"/>
            <a:ext cx="3887788" cy="2762250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203190702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266694908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106456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762148911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2026895481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4588080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965396292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4679101" name="Content Placeholder 2"/>
          <p:cNvSpPr>
            <a:spLocks noGrp="1"/>
          </p:cNvSpPr>
          <p:nvPr>
            <p:ph idx="1"/>
          </p:nvPr>
        </p:nvSpPr>
        <p:spPr bwMode="auto">
          <a:xfrm>
            <a:off x="4200040" y="741363"/>
            <a:ext cx="4316897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67317283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285351948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72018713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1809542503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image" Target="../media/image2.svg"/><Relationship Id="rId9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44282752" name="Picture 6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10800000">
            <a:off x="0" y="395654"/>
            <a:ext cx="9144000" cy="3104397"/>
          </a:xfrm>
          <a:prstGeom prst="rect">
            <a:avLst/>
          </a:prstGeom>
        </p:spPr>
      </p:pic>
      <p:pic>
        <p:nvPicPr>
          <p:cNvPr id="387115332" name="Picture 7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099134" y="1370951"/>
            <a:ext cx="521958" cy="576900"/>
          </a:xfrm>
          <a:prstGeom prst="rect">
            <a:avLst/>
          </a:prstGeom>
        </p:spPr>
      </p:pic>
      <p:pic>
        <p:nvPicPr>
          <p:cNvPr id="669195540" name="Picture 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1760535" y="3958307"/>
            <a:ext cx="5969977" cy="9139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132346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9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172441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016000"/>
            <a:ext cx="788670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138406927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4"/>
            <a:ext cx="2057400" cy="1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pic>
        <p:nvPicPr>
          <p:cNvPr id="99878186" name="Picture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28650" y="4767263"/>
            <a:ext cx="834571" cy="1356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0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Clr>
          <a:srgbClr val="F15A24"/>
        </a:buClr>
        <a:buFont typeface="Arial"/>
        <a:buChar char="•"/>
        <a:defRPr sz="2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08991274" name="Picture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10800000">
            <a:off x="0" y="4842706"/>
            <a:ext cx="9144000" cy="394760"/>
          </a:xfrm>
          <a:prstGeom prst="rect">
            <a:avLst/>
          </a:prstGeom>
        </p:spPr>
      </p:pic>
      <p:pic>
        <p:nvPicPr>
          <p:cNvPr id="636904221" name="Picture 11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099134" y="1370951"/>
            <a:ext cx="521958" cy="576900"/>
          </a:xfrm>
          <a:prstGeom prst="rect">
            <a:avLst/>
          </a:prstGeom>
        </p:spPr>
      </p:pic>
      <p:pic>
        <p:nvPicPr>
          <p:cNvPr id="2111361834" name="Picture 6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2969537" y="2836106"/>
            <a:ext cx="2822973" cy="2006600"/>
          </a:xfrm>
          <a:prstGeom prst="rect">
            <a:avLst/>
          </a:prstGeom>
        </p:spPr>
      </p:pic>
      <p:pic>
        <p:nvPicPr>
          <p:cNvPr id="2143978129" name="Picture 9"/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 bwMode="auto">
          <a:xfrm>
            <a:off x="1099134" y="1341373"/>
            <a:ext cx="545831" cy="606479"/>
          </a:xfrm>
          <a:prstGeom prst="rect">
            <a:avLst/>
          </a:prstGeom>
        </p:spPr>
      </p:pic>
      <p:pic>
        <p:nvPicPr>
          <p:cNvPr id="1291698218" name="Picture 2" descr="A green and yellow gradient word&#10;&#10;Description automatically generated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6058818" y="3703012"/>
            <a:ext cx="2398786" cy="606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798776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7886700" cy="574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20908816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49" y="1015999"/>
            <a:ext cx="7886700" cy="3616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7892636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4"/>
            <a:ext cx="2057400" cy="135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F5D20AE-F9F3-F108-7E1B-CC300E2CB87B}" type="slidenum">
              <a:rPr/>
              <a:t>‹#›</a:t>
            </a:fld>
            <a:endParaRPr/>
          </a:p>
        </p:txBody>
      </p:sp>
      <p:pic>
        <p:nvPicPr>
          <p:cNvPr id="622373438" name="Picture 6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628649" y="4767261"/>
            <a:ext cx="834570" cy="1356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0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Clr>
          <a:srgbClr val="F15A24"/>
        </a:buClr>
        <a:buFont typeface="Arial"/>
        <a:buChar char="•"/>
        <a:defRPr sz="2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rna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parnatural.eu/hello-sparnatural/Hello-Sparnatural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umentation.researchspace.org/resource/Help:SemanticSearch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cs.forth.gr/isl/assistive-query-building-semantic-data-qub" TargetMode="External"/><Relationship Id="rId4" Type="http://schemas.openxmlformats.org/officeDocument/2006/relationships/hyperlink" Target="https://leipert.github.io/vsb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natural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arna-git/Sparnatura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sparnatural.e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ata.europarl.europa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europarl.europa.eu/en/datasets/members-of-the-european-parliament-meps-parliamentary-term10/31" TargetMode="External"/><Relationship Id="rId7" Type="http://schemas.openxmlformats.org/officeDocument/2006/relationships/hyperlink" Target="https://europarl.github.io/dcat-ep/docs/controlled-vocabularie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data.europarl.europa.eu/en/datasets/corporate-bodies-of-the-european-parliamen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arna-git/Sparnatura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parnatural.eu/hello-sparnatural/Hello-Sparnatural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parnatural.eu/SHACL-based-configuration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hyperlink" Target="https://europarl.github.io/org-ep/2.1.0/org-ep.shacl.ttl" TargetMode="External"/><Relationship Id="rId4" Type="http://schemas.openxmlformats.org/officeDocument/2006/relationships/hyperlink" Target="https://europarl.github.io/org-ep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2644480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Thomas Francart</a:t>
            </a:r>
            <a:endParaRPr/>
          </a:p>
        </p:txBody>
      </p:sp>
      <p:sp>
        <p:nvSpPr>
          <p:cNvPr id="669526185" name="Text Placehold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 i="1" dirty="0" err="1"/>
              <a:t>Sparna</a:t>
            </a:r>
            <a:r>
              <a:rPr lang="fr-FR" i="1" dirty="0"/>
              <a:t> –</a:t>
            </a:r>
            <a:r>
              <a:rPr lang="hu-HU" i="1"/>
              <a:t> </a:t>
            </a:r>
            <a:r>
              <a:rPr lang="fr-FR" i="1" u="sng">
                <a:hlinkClick r:id="rId3" tooltip="https://www.sparna.fr"/>
              </a:rPr>
              <a:t>https://www.sparna.fr</a:t>
            </a:r>
            <a:r>
              <a:rPr lang="fr-FR" i="1"/>
              <a:t> </a:t>
            </a:r>
            <a:endParaRPr dirty="0"/>
          </a:p>
        </p:txBody>
      </p:sp>
      <p:sp>
        <p:nvSpPr>
          <p:cNvPr id="1922594889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1760537" y="1169209"/>
            <a:ext cx="4697926" cy="1672024"/>
          </a:xfrm>
        </p:spPr>
        <p:txBody>
          <a:bodyPr/>
          <a:lstStyle/>
          <a:p>
            <a:pPr algn="l">
              <a:lnSpc>
                <a:spcPts val="333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latin typeface="Arial"/>
                <a:cs typeface="Arial"/>
              </a:rPr>
              <a:t>Sparnatural</a:t>
            </a:r>
            <a:r>
              <a:rPr lang="en-US" sz="2200" dirty="0">
                <a:latin typeface="Arial"/>
                <a:cs typeface="Arial"/>
              </a:rPr>
              <a:t>: a SPARQL query UI in 15 minutes based on SHACL specifications and controlled vocabularies</a:t>
            </a:r>
            <a:endParaRPr dirty="0"/>
          </a:p>
        </p:txBody>
      </p:sp>
      <p:sp>
        <p:nvSpPr>
          <p:cNvPr id="1396145518" name="Text Placeholder 4"/>
          <p:cNvSpPr>
            <a:spLocks noGrp="1"/>
          </p:cNvSpPr>
          <p:nvPr>
            <p:ph type="body" sz="quarter" idx="12"/>
          </p:nvPr>
        </p:nvSpPr>
        <p:spPr bwMode="auto">
          <a:xfrm>
            <a:off x="1760537" y="2948799"/>
            <a:ext cx="5595976" cy="279613"/>
          </a:xfrm>
        </p:spPr>
        <p:txBody>
          <a:bodyPr/>
          <a:lstStyle/>
          <a:p>
            <a:pPr>
              <a:defRPr/>
            </a:pPr>
            <a:r>
              <a:rPr lang="fr-FR" sz="1600" i="1"/>
              <a:t>Leveraging knowledge graph and machine-readable specifications for improved end-user data access</a:t>
            </a:r>
            <a:endParaRPr sz="16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3685466" name="Title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8048848" cy="574447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/>
              <a:t>Configure </a:t>
            </a:r>
            <a:r>
              <a:rPr lang="fr-FR" dirty="0" err="1"/>
              <a:t>Sparnatural</a:t>
            </a:r>
            <a:r>
              <a:rPr lang="fr-FR" dirty="0"/>
              <a:t> 2/2: the data model</a:t>
            </a:r>
            <a:endParaRPr dirty="0"/>
          </a:p>
        </p:txBody>
      </p:sp>
      <p:sp>
        <p:nvSpPr>
          <p:cNvPr id="1802581924" name="Content Placeholder 2"/>
          <p:cNvSpPr>
            <a:spLocks noGrp="1"/>
          </p:cNvSpPr>
          <p:nvPr>
            <p:ph idx="1"/>
          </p:nvPr>
        </p:nvSpPr>
        <p:spPr bwMode="auto">
          <a:xfrm>
            <a:off x="628648" y="1015999"/>
            <a:ext cx="4113703" cy="36163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fr-FR" sz="22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We follow the Setup documentation </a:t>
            </a:r>
            <a:r>
              <a:rPr lang="fr-FR" sz="2200" b="0" i="0" u="sng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« Hello Sparnatural »</a:t>
            </a:r>
            <a:endParaRPr lang="fr-FR"/>
          </a:p>
          <a:p>
            <a:pPr lvl="0">
              <a:defRPr/>
            </a:pPr>
            <a:r>
              <a:rPr lang="fr-FR" sz="26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Edit </a:t>
            </a:r>
            <a:r>
              <a:rPr lang="fr-FR" sz="2600" b="1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index.html</a:t>
            </a:r>
            <a:r>
              <a:rPr lang="fr-FR" sz="26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from the unzipped files</a:t>
            </a:r>
            <a:endParaRPr lang="fr-FR"/>
          </a:p>
          <a:p>
            <a:pPr lvl="0">
              <a:defRPr/>
            </a:pPr>
            <a:r>
              <a:rPr lang="fr-FR"/>
              <a:t>Point to the SHACL specification URL in the « src» attribute</a:t>
            </a:r>
          </a:p>
        </p:txBody>
      </p:sp>
      <p:pic>
        <p:nvPicPr>
          <p:cNvPr id="1922959992" name="Picture 192295999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72000" y="1856332"/>
            <a:ext cx="4348238" cy="150063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5258CF7-474E-228E-247B-673BBDFD04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031515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</a:t>
            </a:r>
            <a:endParaRPr dirty="0"/>
          </a:p>
        </p:txBody>
      </p:sp>
      <p:pic>
        <p:nvPicPr>
          <p:cNvPr id="220631837" name="Picture 2206318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58178" y="509627"/>
            <a:ext cx="4957171" cy="1825735"/>
          </a:xfrm>
          <a:prstGeom prst="rect">
            <a:avLst/>
          </a:prstGeom>
        </p:spPr>
      </p:pic>
      <p:sp>
        <p:nvSpPr>
          <p:cNvPr id="312591094" name="Content Placeholder 2"/>
          <p:cNvSpPr>
            <a:spLocks noGrp="1"/>
          </p:cNvSpPr>
          <p:nvPr/>
        </p:nvSpPr>
        <p:spPr bwMode="auto">
          <a:xfrm>
            <a:off x="552169" y="981235"/>
            <a:ext cx="2855292" cy="129224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1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Clr>
                <a:srgbClr val="F15A24"/>
              </a:buClr>
              <a:buFont typeface="Arial"/>
              <a:buChar char="•"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400" dirty="0"/>
              <a:t>A </a:t>
            </a:r>
            <a:r>
              <a:rPr lang="fr-FR" sz="2400" dirty="0" err="1"/>
              <a:t>working</a:t>
            </a:r>
            <a:r>
              <a:rPr lang="fr-FR" sz="2400" dirty="0"/>
              <a:t> UI! </a:t>
            </a:r>
            <a:r>
              <a:rPr lang="fr-FR" sz="2400" dirty="0" err="1"/>
              <a:t>Showing</a:t>
            </a:r>
            <a:r>
              <a:rPr lang="fr-FR" sz="2400" dirty="0"/>
              <a:t> the </a:t>
            </a:r>
            <a:r>
              <a:rPr lang="fr-FR" sz="2400" dirty="0" err="1"/>
              <a:t>entities</a:t>
            </a:r>
            <a:r>
              <a:rPr lang="fr-FR" sz="2400" dirty="0"/>
              <a:t> and links </a:t>
            </a:r>
            <a:r>
              <a:rPr lang="fr-FR" sz="2400" dirty="0" err="1"/>
              <a:t>from</a:t>
            </a:r>
            <a:r>
              <a:rPr lang="fr-FR" sz="2400" dirty="0"/>
              <a:t> the ORG-EP SHACL </a:t>
            </a:r>
            <a:r>
              <a:rPr lang="fr-FR" sz="2400" dirty="0" err="1"/>
              <a:t>spec</a:t>
            </a:r>
            <a:endParaRPr sz="2200" dirty="0"/>
          </a:p>
        </p:txBody>
      </p:sp>
      <p:sp>
        <p:nvSpPr>
          <p:cNvPr id="1850970840" name="Content Placeholder 2"/>
          <p:cNvSpPr>
            <a:spLocks noGrp="1"/>
          </p:cNvSpPr>
          <p:nvPr/>
        </p:nvSpPr>
        <p:spPr bwMode="auto">
          <a:xfrm>
            <a:off x="552169" y="2906166"/>
            <a:ext cx="2855291" cy="76397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2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Clr>
                <a:srgbClr val="F15A24"/>
              </a:buClr>
              <a:buFont typeface="Arial"/>
              <a:buChar char="•"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400"/>
              <a:t>Leveraging the controlled vocabularies</a:t>
            </a:r>
            <a:endParaRPr sz="2200"/>
          </a:p>
        </p:txBody>
      </p:sp>
      <p:pic>
        <p:nvPicPr>
          <p:cNvPr id="873164029" name="Picture 87316402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29945" y="3781099"/>
            <a:ext cx="2345497" cy="1081025"/>
          </a:xfrm>
          <a:prstGeom prst="rect">
            <a:avLst/>
          </a:prstGeom>
        </p:spPr>
      </p:pic>
      <p:sp>
        <p:nvSpPr>
          <p:cNvPr id="1527882120" name="Content Placeholder 2"/>
          <p:cNvSpPr>
            <a:spLocks noGrp="1"/>
          </p:cNvSpPr>
          <p:nvPr/>
        </p:nvSpPr>
        <p:spPr bwMode="auto">
          <a:xfrm>
            <a:off x="502945" y="3781098"/>
            <a:ext cx="2855291" cy="76397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2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Clr>
                <a:srgbClr val="F15A24"/>
              </a:buClr>
              <a:buFont typeface="Arial"/>
              <a:buChar char="•"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400" dirty="0"/>
              <a:t>But </a:t>
            </a:r>
            <a:r>
              <a:rPr lang="fr-FR" sz="2400" dirty="0" err="1"/>
              <a:t>still</a:t>
            </a:r>
            <a:r>
              <a:rPr lang="fr-FR" sz="2400" dirty="0"/>
              <a:t> </a:t>
            </a:r>
            <a:r>
              <a:rPr lang="fr-FR" sz="2400" dirty="0" err="1"/>
              <a:t>displaying</a:t>
            </a:r>
            <a:r>
              <a:rPr lang="fr-FR" sz="2400" dirty="0"/>
              <a:t> URI in </a:t>
            </a:r>
            <a:r>
              <a:rPr lang="fr-FR" sz="2400" dirty="0" err="1"/>
              <a:t>search</a:t>
            </a:r>
            <a:r>
              <a:rPr lang="fr-FR" sz="2400" dirty="0"/>
              <a:t> </a:t>
            </a:r>
            <a:r>
              <a:rPr lang="fr-FR" sz="2400" dirty="0" err="1"/>
              <a:t>results</a:t>
            </a:r>
            <a:r>
              <a:rPr lang="fr-FR" sz="2400" dirty="0"/>
              <a:t>: </a:t>
            </a:r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want</a:t>
            </a:r>
            <a:r>
              <a:rPr lang="fr-FR" sz="2400" dirty="0"/>
              <a:t> </a:t>
            </a:r>
            <a:r>
              <a:rPr lang="fr-FR" sz="2400" dirty="0" err="1"/>
              <a:t>human</a:t>
            </a:r>
            <a:r>
              <a:rPr lang="fr-FR" sz="2400" dirty="0"/>
              <a:t> labels!</a:t>
            </a:r>
            <a:endParaRPr sz="2200" dirty="0"/>
          </a:p>
        </p:txBody>
      </p:sp>
      <p:pic>
        <p:nvPicPr>
          <p:cNvPr id="1611526053" name="Picture 161152605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629944" y="2475618"/>
            <a:ext cx="3826262" cy="119452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F242F7F-8933-F071-9521-179BBF74A0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3560043" name="Title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8048848" cy="574447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 err="1"/>
              <a:t>Enhance</a:t>
            </a:r>
            <a:r>
              <a:rPr lang="fr-FR" dirty="0"/>
              <a:t> the UI: an extra configuration layer</a:t>
            </a:r>
            <a:endParaRPr dirty="0"/>
          </a:p>
        </p:txBody>
      </p:sp>
      <p:sp>
        <p:nvSpPr>
          <p:cNvPr id="233712144" name="Content Placeholder 2"/>
          <p:cNvSpPr>
            <a:spLocks noGrp="1"/>
          </p:cNvSpPr>
          <p:nvPr>
            <p:ph idx="1"/>
          </p:nvPr>
        </p:nvSpPr>
        <p:spPr bwMode="auto">
          <a:xfrm>
            <a:off x="628648" y="1015999"/>
            <a:ext cx="4113703" cy="36163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fr-FR"/>
              <a:t>Sparnatural can read multiple specification files</a:t>
            </a:r>
          </a:p>
          <a:p>
            <a:pPr lvl="0">
              <a:defRPr/>
            </a:pPr>
            <a:r>
              <a:rPr lang="fr-FR"/>
              <a:t>We can add our own extra configuration « layer » in addition to ORG-EP</a:t>
            </a:r>
          </a:p>
          <a:p>
            <a:pPr lvl="0">
              <a:defRPr/>
            </a:pPr>
            <a:endParaRPr lang="fr-FR"/>
          </a:p>
          <a:p>
            <a:pPr lvl="0">
              <a:defRPr/>
            </a:pPr>
            <a:r>
              <a:rPr lang="fr-FR"/>
              <a:t>This layer will contain extra configuration annotations</a:t>
            </a:r>
          </a:p>
        </p:txBody>
      </p:sp>
      <p:pic>
        <p:nvPicPr>
          <p:cNvPr id="1751006783" name="Picture 175100678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77264" y="975373"/>
            <a:ext cx="4119825" cy="1596376"/>
          </a:xfrm>
          <a:prstGeom prst="rect">
            <a:avLst/>
          </a:prstGeom>
        </p:spPr>
      </p:pic>
      <p:pic>
        <p:nvPicPr>
          <p:cNvPr id="1113672296" name="Picture 111367229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54432" y="3323862"/>
            <a:ext cx="4165488" cy="1209944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AFFC8AC-87FC-9D3C-C7F5-AD84BD372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3416709" name="Title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8048848" cy="574447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 err="1"/>
              <a:t>Enhance</a:t>
            </a:r>
            <a:r>
              <a:rPr lang="fr-FR" dirty="0"/>
              <a:t> the UI 1/2: </a:t>
            </a:r>
            <a:r>
              <a:rPr lang="fr-FR" dirty="0" err="1"/>
              <a:t>human-readable</a:t>
            </a:r>
            <a:r>
              <a:rPr lang="fr-FR" dirty="0"/>
              <a:t> labels </a:t>
            </a:r>
            <a:endParaRPr dirty="0"/>
          </a:p>
        </p:txBody>
      </p:sp>
      <p:sp>
        <p:nvSpPr>
          <p:cNvPr id="1088743248" name="Content Placeholder 2"/>
          <p:cNvSpPr>
            <a:spLocks noGrp="1"/>
          </p:cNvSpPr>
          <p:nvPr>
            <p:ph idx="1"/>
          </p:nvPr>
        </p:nvSpPr>
        <p:spPr bwMode="auto">
          <a:xfrm>
            <a:off x="902637" y="3217021"/>
            <a:ext cx="7663620" cy="141529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70000" lnSpcReduction="20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200" b="0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« When displaying </a:t>
            </a:r>
            <a:r>
              <a:rPr lang="fr-FR" sz="2200" b="1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Organizations</a:t>
            </a:r>
            <a:r>
              <a:rPr lang="fr-FR" sz="2200" b="0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 or </a:t>
            </a:r>
            <a:r>
              <a:rPr lang="fr-FR" sz="2200" b="1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Persons</a:t>
            </a:r>
            <a:r>
              <a:rPr lang="fr-FR" sz="2200" b="0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, use the </a:t>
            </a:r>
            <a:r>
              <a:rPr lang="fr-FR" sz="2200" b="1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rdfs:label</a:t>
            </a:r>
            <a:r>
              <a:rPr lang="fr-FR" sz="2200" b="0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 property as the human-readable labels of these entities »</a:t>
            </a:r>
          </a:p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endParaRPr sz="2200"/>
          </a:p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2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We annotate the </a:t>
            </a:r>
            <a:r>
              <a:rPr lang="fr-FR" sz="20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ea typeface="Consolas"/>
                <a:cs typeface="Consolas"/>
              </a:rPr>
              <a:t>rdfs:label</a:t>
            </a:r>
            <a:r>
              <a:rPr lang="fr-FR" sz="22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 property with a « </a:t>
            </a:r>
            <a:r>
              <a:rPr lang="fr-FR" sz="20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ea typeface="Consolas"/>
                <a:cs typeface="Consolas"/>
              </a:rPr>
              <a:t>dash:propertyRole dash:LabelRole</a:t>
            </a:r>
            <a:r>
              <a:rPr lang="fr-FR" sz="22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 » annotation, meaning :</a:t>
            </a:r>
            <a:r>
              <a:rPr lang="fr-FR" sz="2200" b="0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 « rdfs:label is the labelling property to use for these entities »</a:t>
            </a:r>
            <a:endParaRPr sz="2200"/>
          </a:p>
        </p:txBody>
      </p:sp>
      <p:pic>
        <p:nvPicPr>
          <p:cNvPr id="1470416880" name="Picture 147041687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2637" y="1101915"/>
            <a:ext cx="6332749" cy="1651295"/>
          </a:xfrm>
          <a:prstGeom prst="rect">
            <a:avLst/>
          </a:prstGeom>
        </p:spPr>
      </p:pic>
      <p:sp>
        <p:nvSpPr>
          <p:cNvPr id="98540856" name="Rectangle 98540855"/>
          <p:cNvSpPr/>
          <p:nvPr/>
        </p:nvSpPr>
        <p:spPr bwMode="auto">
          <a:xfrm>
            <a:off x="841970" y="2377389"/>
            <a:ext cx="3531304" cy="238819"/>
          </a:xfrm>
          <a:prstGeom prst="rect">
            <a:avLst/>
          </a:prstGeom>
          <a:noFill/>
          <a:ln w="19049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27E8968-6D88-DC35-833E-213AC6640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5790457" name="Title 1"/>
          <p:cNvSpPr>
            <a:spLocks noGrp="1"/>
          </p:cNvSpPr>
          <p:nvPr>
            <p:ph type="title"/>
          </p:nvPr>
        </p:nvSpPr>
        <p:spPr bwMode="auto">
          <a:xfrm>
            <a:off x="628648" y="274637"/>
            <a:ext cx="8048847" cy="574446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 err="1"/>
              <a:t>Enhance</a:t>
            </a:r>
            <a:r>
              <a:rPr lang="fr-FR" dirty="0"/>
              <a:t> the UI 2/2: </a:t>
            </a:r>
            <a:r>
              <a:rPr lang="fr-FR" dirty="0" err="1"/>
              <a:t>Hide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entry points</a:t>
            </a:r>
            <a:endParaRPr dirty="0"/>
          </a:p>
        </p:txBody>
      </p:sp>
      <p:sp>
        <p:nvSpPr>
          <p:cNvPr id="212386879" name="Content Placeholder 2"/>
          <p:cNvSpPr>
            <a:spLocks noGrp="1"/>
          </p:cNvSpPr>
          <p:nvPr>
            <p:ph idx="1"/>
          </p:nvPr>
        </p:nvSpPr>
        <p:spPr bwMode="auto">
          <a:xfrm>
            <a:off x="628646" y="3358083"/>
            <a:ext cx="7242356" cy="127423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200" b="0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« Fax, Voice, PeriodOfTime and others should not be presented as entry points to the graph »</a:t>
            </a:r>
            <a:endParaRPr sz="2200"/>
          </a:p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1400"/>
              <a:t>We consider they are just « intermediate entities » for our UI</a:t>
            </a:r>
          </a:p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14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We annotate the corresponding classes with a « </a:t>
            </a:r>
            <a:r>
              <a:rPr lang="fr-FR" sz="14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onsolas"/>
                <a:ea typeface="Consolas"/>
                <a:cs typeface="Consolas"/>
              </a:rPr>
              <a:t>sh:deactivated true</a:t>
            </a:r>
            <a:r>
              <a:rPr lang="fr-FR" sz="14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 » annotation, meaning :</a:t>
            </a:r>
            <a:r>
              <a:rPr lang="fr-FR" sz="1400" b="0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rPr>
              <a:t> « those classes should not be taken into account in the UI »</a:t>
            </a:r>
            <a:endParaRPr lang="fr-FR" sz="2000"/>
          </a:p>
        </p:txBody>
      </p:sp>
      <p:pic>
        <p:nvPicPr>
          <p:cNvPr id="304886805" name="Picture 30488680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8647" y="1106381"/>
            <a:ext cx="5713641" cy="205105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0D910AF-30F3-AED8-0346-15876091D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344125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What we have</a:t>
            </a:r>
            <a:endParaRPr/>
          </a:p>
        </p:txBody>
      </p:sp>
      <p:sp>
        <p:nvSpPr>
          <p:cNvPr id="509385038" name="Content Placeholder 2"/>
          <p:cNvSpPr>
            <a:spLocks noGrp="1"/>
          </p:cNvSpPr>
          <p:nvPr/>
        </p:nvSpPr>
        <p:spPr bwMode="auto">
          <a:xfrm>
            <a:off x="381249" y="1279502"/>
            <a:ext cx="2855291" cy="129224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7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Clr>
                <a:srgbClr val="F15A24"/>
              </a:buClr>
              <a:buFont typeface="Arial"/>
              <a:buChar char="•"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400"/>
              <a:t>When choosing an entry point in the graph, the list is restricted to only « meaningful » entry points</a:t>
            </a:r>
            <a:endParaRPr sz="2200"/>
          </a:p>
        </p:txBody>
      </p:sp>
      <p:sp>
        <p:nvSpPr>
          <p:cNvPr id="847003968" name="Content Placeholder 2"/>
          <p:cNvSpPr>
            <a:spLocks noGrp="1"/>
          </p:cNvSpPr>
          <p:nvPr/>
        </p:nvSpPr>
        <p:spPr bwMode="auto">
          <a:xfrm>
            <a:off x="381249" y="3031776"/>
            <a:ext cx="2855290" cy="114708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77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Clr>
                <a:srgbClr val="F15A24"/>
              </a:buClr>
              <a:buFont typeface="Arial"/>
              <a:buChar char="•"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400"/>
              <a:t>When a search is executed, the result lists of persons and organizations will display clickable human-readable labels</a:t>
            </a:r>
            <a:endParaRPr sz="2200"/>
          </a:p>
        </p:txBody>
      </p:sp>
      <p:pic>
        <p:nvPicPr>
          <p:cNvPr id="492916630" name="Picture 4929166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57073" y="2668948"/>
            <a:ext cx="2078083" cy="1872739"/>
          </a:xfrm>
          <a:prstGeom prst="rect">
            <a:avLst/>
          </a:prstGeom>
        </p:spPr>
      </p:pic>
      <p:pic>
        <p:nvPicPr>
          <p:cNvPr id="419118909" name="Picture 41911890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32955" y="1072918"/>
            <a:ext cx="2369947" cy="149883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759D699-3E57-1C87-EE9A-7482FF434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870805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sz="3200" b="0" i="0" u="none" strike="noStrike" cap="none" spc="0">
                <a:solidFill>
                  <a:srgbClr val="F15A24"/>
                </a:solidFill>
                <a:latin typeface="+mn-lt"/>
                <a:ea typeface="+mj-ea"/>
                <a:cs typeface="+mj-cs"/>
              </a:rPr>
              <a:t>Now let’s explore the data !</a:t>
            </a:r>
            <a:endParaRPr/>
          </a:p>
        </p:txBody>
      </p:sp>
      <p:pic>
        <p:nvPicPr>
          <p:cNvPr id="1123306687" name="Picture 11233066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2054889" y="965014"/>
            <a:ext cx="5971801" cy="363979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F7C2F59-0C71-7164-DF24-FBC108C48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472470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/>
              <a:t>Key </a:t>
            </a:r>
            <a:r>
              <a:rPr lang="fr-FR" dirty="0" err="1"/>
              <a:t>takeaways</a:t>
            </a:r>
            <a:endParaRPr dirty="0"/>
          </a:p>
        </p:txBody>
      </p:sp>
      <p:sp>
        <p:nvSpPr>
          <p:cNvPr id="2055922596" name="Content Placeholder 2"/>
          <p:cNvSpPr>
            <a:spLocks noGrp="1"/>
          </p:cNvSpPr>
          <p:nvPr>
            <p:ph idx="1"/>
          </p:nvPr>
        </p:nvSpPr>
        <p:spPr bwMode="auto">
          <a:xfrm>
            <a:off x="584726" y="946474"/>
            <a:ext cx="8343065" cy="405936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marL="371994" indent="-371994">
              <a:buClr>
                <a:srgbClr val="F15A24"/>
              </a:buClr>
              <a:buFont typeface="Arial"/>
              <a:buAutoNum type="arabicPeriod"/>
              <a:defRPr/>
            </a:pPr>
            <a:r>
              <a:rPr lang="fr-FR" sz="3600" b="1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RDF </a:t>
            </a:r>
            <a:r>
              <a:rPr lang="fr-FR" sz="3600" b="0" i="0" u="none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efficiently</a:t>
            </a:r>
            <a:r>
              <a:rPr lang="fr-FR" sz="36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 encodes </a:t>
            </a:r>
            <a:r>
              <a:rPr lang="fr-FR" sz="3600" b="0" i="0" u="none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interlinked</a:t>
            </a:r>
            <a:r>
              <a:rPr lang="fr-FR" sz="36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 </a:t>
            </a:r>
            <a:r>
              <a:rPr lang="fr-FR" sz="3600" b="0" i="0" u="none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pieces</a:t>
            </a:r>
            <a:r>
              <a:rPr lang="fr-FR" sz="36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 of a </a:t>
            </a:r>
            <a:r>
              <a:rPr lang="fr-FR" sz="3600" b="0" i="0" u="sng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knowlede</a:t>
            </a:r>
            <a:r>
              <a:rPr lang="fr-FR" sz="3600" b="0" i="0" u="sng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 graph</a:t>
            </a:r>
            <a:endParaRPr lang="fr-FR" sz="3600" b="0" i="0" u="none" strike="noStrike" cap="none" spc="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cs typeface="Times New Roman"/>
            </a:endParaRPr>
          </a:p>
          <a:p>
            <a:pPr marL="371994" indent="-371994">
              <a:buClr>
                <a:srgbClr val="F15A24"/>
              </a:buClr>
              <a:buFont typeface="Arial"/>
              <a:buAutoNum type="arabicPeriod"/>
              <a:defRPr/>
            </a:pPr>
            <a:r>
              <a:rPr lang="fr-FR" sz="3600" b="1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SHACL </a:t>
            </a:r>
            <a:r>
              <a:rPr lang="fr-FR" sz="3600" b="0" i="0" u="sng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machine-</a:t>
            </a:r>
            <a:r>
              <a:rPr lang="fr-FR" sz="3600" b="0" i="0" u="sng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readable</a:t>
            </a:r>
            <a:r>
              <a:rPr lang="fr-FR" sz="3600" b="0" i="0" u="sng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 </a:t>
            </a:r>
            <a:r>
              <a:rPr lang="fr-FR" sz="3600" b="0" i="0" u="sng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specifications</a:t>
            </a:r>
            <a:r>
              <a:rPr lang="fr-FR" sz="36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3600" b="0" i="0" u="none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improves</a:t>
            </a:r>
            <a:r>
              <a:rPr lang="fr-FR" sz="36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3600" b="0" i="0" u="none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interoperability</a:t>
            </a:r>
            <a:r>
              <a:rPr lang="fr-FR" sz="36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3600" b="0" i="0" u="none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reusability</a:t>
            </a:r>
            <a:r>
              <a:rPr lang="fr-FR" sz="36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of open data</a:t>
            </a:r>
            <a:endParaRPr lang="fr-FR" sz="3600" b="0" i="0" u="none" strike="noStrike" cap="none" spc="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cs typeface="Times New Roman"/>
            </a:endParaRPr>
          </a:p>
          <a:p>
            <a:pPr marL="371994" indent="-371994">
              <a:buClr>
                <a:srgbClr val="F15A24"/>
              </a:buClr>
              <a:buFont typeface="Arial"/>
              <a:buAutoNum type="arabicPeriod"/>
              <a:defRPr/>
            </a:pPr>
            <a:r>
              <a:rPr lang="fr-FR" sz="3600" b="1" i="0" u="none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Sparnatural</a:t>
            </a:r>
            <a:r>
              <a:rPr lang="fr-FR" sz="3600" b="1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3600" b="0" i="0" u="none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provides</a:t>
            </a:r>
            <a:r>
              <a:rPr lang="fr-FR" sz="3600" b="0" i="0" u="none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 a configurable graph </a:t>
            </a:r>
            <a:r>
              <a:rPr lang="fr-FR" sz="3600" b="0" i="0" u="sng" strike="noStrike" cap="none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exploration UI for end-</a:t>
            </a:r>
            <a:r>
              <a:rPr lang="fr-FR" sz="3600" b="0" i="0" u="sng" strike="noStrike" cap="none" spc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Arial"/>
                <a:cs typeface="Arial"/>
              </a:rPr>
              <a:t>users</a:t>
            </a:r>
            <a:endParaRPr dirty="0"/>
          </a:p>
          <a:p>
            <a:pPr marL="371994" indent="-371994">
              <a:buClr>
                <a:srgbClr val="F15A24"/>
              </a:buClr>
              <a:buFont typeface="Arial"/>
              <a:buAutoNum type="arabicPeriod"/>
              <a:defRPr/>
            </a:pPr>
            <a:endParaRPr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109A806-21F0-E2D1-BB51-FF06DEA6A4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2561303" name="Title 1"/>
          <p:cNvSpPr>
            <a:spLocks noGrp="1"/>
          </p:cNvSpPr>
          <p:nvPr>
            <p:ph type="title"/>
          </p:nvPr>
        </p:nvSpPr>
        <p:spPr bwMode="auto">
          <a:xfrm>
            <a:off x="628648" y="274637"/>
            <a:ext cx="8048847" cy="574446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/>
              <a:t>Bonus: </a:t>
            </a: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SPARQL-</a:t>
            </a:r>
            <a:r>
              <a:rPr lang="fr-FR" dirty="0" err="1"/>
              <a:t>based</a:t>
            </a:r>
            <a:r>
              <a:rPr lang="fr-FR" dirty="0"/>
              <a:t> UI</a:t>
            </a:r>
            <a:endParaRPr dirty="0"/>
          </a:p>
        </p:txBody>
      </p:sp>
      <p:sp>
        <p:nvSpPr>
          <p:cNvPr id="1917772962" name="Content Placeholder 2"/>
          <p:cNvSpPr>
            <a:spLocks noGrp="1"/>
          </p:cNvSpPr>
          <p:nvPr>
            <p:ph idx="1"/>
          </p:nvPr>
        </p:nvSpPr>
        <p:spPr bwMode="auto">
          <a:xfrm>
            <a:off x="628647" y="1015998"/>
            <a:ext cx="7777702" cy="36163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>
              <a:defRPr/>
            </a:pPr>
            <a:r>
              <a:rPr lang="fr-FR" sz="22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ResearchSpace</a:t>
            </a:r>
            <a:r>
              <a:rPr lang="fr-FR" sz="22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 </a:t>
            </a:r>
            <a:r>
              <a:rPr lang="fr-FR" sz="22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semantic</a:t>
            </a:r>
            <a:r>
              <a:rPr lang="fr-FR" sz="22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 </a:t>
            </a:r>
            <a:r>
              <a:rPr lang="fr-FR" sz="22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query</a:t>
            </a:r>
            <a:r>
              <a:rPr lang="fr-FR" sz="22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 UI</a:t>
            </a:r>
          </a:p>
          <a:p>
            <a:pPr lvl="1">
              <a:defRPr/>
            </a:pPr>
            <a:r>
              <a:rPr lang="fr-FR" sz="1800" b="0" i="0" u="sng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/>
                <a:hlinkClick r:id="rId3" tooltip="https://documentation.researchspace.org/resource/Help:SemanticSearch"/>
              </a:rPr>
              <a:t>https://documentation.researchspace.org/resource/Help:SemanticSearch</a:t>
            </a:r>
            <a:endParaRPr lang="fr-FR" sz="18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ea typeface="Arial"/>
              <a:cs typeface="Arial"/>
            </a:endParaRPr>
          </a:p>
          <a:p>
            <a:pPr lvl="0">
              <a:defRPr/>
            </a:pPr>
            <a:r>
              <a:rPr lang="fr-FR" sz="22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RDFExplorer</a:t>
            </a:r>
            <a:r>
              <a:rPr lang="fr-FR" sz="22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 (2020 – offline)</a:t>
            </a:r>
          </a:p>
          <a:p>
            <a:pPr lvl="1">
              <a:defRPr/>
            </a:pPr>
            <a:r>
              <a:rPr sz="1200" b="0" i="0" u="none" dirty="0">
                <a:solidFill>
                  <a:srgbClr val="000000"/>
                </a:solidFill>
                <a:ea typeface="Times New Roman"/>
                <a:cs typeface="Times New Roman"/>
              </a:rPr>
              <a:t>Vargas, H., Buil-Aranda, C., Hogan, A., López, C.: RDF Explorer: A  Visual SPARQL Query Builder. In: International Joint Conference on  </a:t>
            </a:r>
            <a:r>
              <a:rPr sz="1200" b="0" i="0" u="none" dirty="0" err="1">
                <a:solidFill>
                  <a:srgbClr val="000000"/>
                </a:solidFill>
                <a:ea typeface="Times New Roman"/>
                <a:cs typeface="Times New Roman"/>
              </a:rPr>
              <a:t>Aritificial</a:t>
            </a:r>
            <a:r>
              <a:rPr sz="1200" b="0" i="0" u="none" dirty="0">
                <a:solidFill>
                  <a:srgbClr val="000000"/>
                </a:solidFill>
                <a:ea typeface="Times New Roman"/>
                <a:cs typeface="Times New Roman"/>
              </a:rPr>
              <a:t> Intelligence (IJCAI–PRICAI) (2020).</a:t>
            </a:r>
            <a:endParaRPr lang="fr-FR" sz="18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ea typeface="Arial"/>
              <a:cs typeface="Arial"/>
            </a:endParaRPr>
          </a:p>
          <a:p>
            <a:pPr lvl="0">
              <a:defRPr/>
            </a:pPr>
            <a:r>
              <a:rPr lang="fr-FR" sz="22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Visual SPARQL </a:t>
            </a:r>
            <a:r>
              <a:rPr lang="fr-FR" sz="22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builder</a:t>
            </a:r>
            <a:endParaRPr lang="fr-FR" sz="22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ea typeface="Arial"/>
              <a:cs typeface="Arial"/>
            </a:endParaRPr>
          </a:p>
          <a:p>
            <a:pPr lvl="1">
              <a:defRPr/>
            </a:pPr>
            <a:r>
              <a:rPr lang="fr-FR" sz="1800" b="0" i="0" u="sng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/>
                <a:hlinkClick r:id="rId4" tooltip="https://leipert.github.io/vsb/#"/>
              </a:rPr>
              <a:t>https://leipert.github.io/vsb/#</a:t>
            </a:r>
            <a:endParaRPr lang="fr-FR" sz="18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ea typeface="Arial"/>
              <a:cs typeface="Arial"/>
            </a:endParaRPr>
          </a:p>
          <a:p>
            <a:pPr lvl="0">
              <a:defRPr/>
            </a:pPr>
            <a:r>
              <a:rPr lang="fr-FR" sz="22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A-</a:t>
            </a:r>
            <a:r>
              <a:rPr lang="fr-FR" sz="22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QuB</a:t>
            </a:r>
            <a:endParaRPr lang="fr-FR" sz="22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ea typeface="Arial"/>
              <a:cs typeface="Arial"/>
            </a:endParaRPr>
          </a:p>
          <a:p>
            <a:pPr lvl="1">
              <a:defRPr/>
            </a:pPr>
            <a:r>
              <a:rPr lang="fr-FR" sz="1800" b="0" i="0" u="sng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/>
                <a:hlinkClick r:id="rId5" tooltip="https://www.ics.forth.gr/isl/assistive-query-building-semantic-data-qub"/>
              </a:rPr>
              <a:t>https://www.ics.forth.gr/isl/assistive-query-building-semantic-data-qub</a:t>
            </a:r>
            <a:r>
              <a:rPr lang="fr-FR" sz="18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</a:rPr>
              <a:t> </a:t>
            </a:r>
            <a:endParaRPr lang="fr-FR" sz="2200" i="0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B3914FE-FFE6-9055-AD6F-DEFDC8878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781843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/>
              <a:t>Bonus: </a:t>
            </a:r>
            <a:r>
              <a:rPr lang="fr-FR" dirty="0" err="1"/>
              <a:t>screenshot</a:t>
            </a:r>
            <a:endParaRPr dirty="0"/>
          </a:p>
        </p:txBody>
      </p:sp>
      <p:pic>
        <p:nvPicPr>
          <p:cNvPr id="1405817911" name="Picture 14058179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33126" y="849087"/>
            <a:ext cx="5482834" cy="3817487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1116CC9-1F29-1895-7EC4-E40DD35811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154195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What we will achieve in 15 min</a:t>
            </a:r>
            <a:endParaRPr/>
          </a:p>
        </p:txBody>
      </p:sp>
      <p:sp>
        <p:nvSpPr>
          <p:cNvPr id="863687577" name="Content Placeholder 2"/>
          <p:cNvSpPr>
            <a:spLocks noGrp="1"/>
          </p:cNvSpPr>
          <p:nvPr>
            <p:ph idx="1"/>
          </p:nvPr>
        </p:nvSpPr>
        <p:spPr bwMode="auto">
          <a:xfrm>
            <a:off x="924819" y="3577872"/>
            <a:ext cx="7576490" cy="100309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70000" lnSpcReduction="20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3" tooltip="https://sparnatural.eu/"/>
              </a:rPr>
              <a:t>Sparnatural</a:t>
            </a:r>
            <a:r>
              <a:rPr lang="fr-FR" sz="2600" b="0" i="0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: Open-source end-user </a:t>
            </a:r>
            <a:r>
              <a:rPr lang="fr-FR" sz="2600" b="0" i="0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oriented</a:t>
            </a:r>
            <a:r>
              <a:rPr lang="fr-FR" sz="2600" b="0" i="0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600" b="0" i="0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knowledge</a:t>
            </a:r>
            <a:r>
              <a:rPr lang="fr-FR" sz="2600" b="0" i="0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graph exploration UI, </a:t>
            </a:r>
            <a:r>
              <a:rPr lang="fr-FR" sz="2600" b="0" i="0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querying</a:t>
            </a:r>
            <a:r>
              <a:rPr lang="fr-FR" sz="2600" b="0" i="0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data </a:t>
            </a:r>
            <a:r>
              <a:rPr lang="fr-FR" sz="2600" b="0" i="0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2600" b="0" i="0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fr-FR" sz="2600" b="0" i="0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European</a:t>
            </a:r>
            <a:r>
              <a:rPr lang="fr-FR" sz="2600" b="0" i="0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600" b="0" i="0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Parliament</a:t>
            </a:r>
            <a:r>
              <a:rPr lang="fr-FR" sz="2600" b="0" i="0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Open Data Portal</a:t>
            </a:r>
            <a:endParaRPr sz="2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600" b="0" i="0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Here</a:t>
            </a:r>
            <a:r>
              <a:rPr lang="fr-FR" sz="2600" b="0" i="0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fr-FR" sz="2600" b="0" i="1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« </a:t>
            </a:r>
            <a:r>
              <a:rPr lang="fr-FR" sz="2600" b="0" i="1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MEPs</a:t>
            </a:r>
            <a:r>
              <a:rPr lang="fr-FR" sz="2600" b="0" i="1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 </a:t>
            </a:r>
            <a:r>
              <a:rPr lang="fr-FR" sz="2600" b="0" i="1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that</a:t>
            </a:r>
            <a:r>
              <a:rPr lang="fr-FR" sz="2600" b="0" i="1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 are chairs of </a:t>
            </a:r>
            <a:r>
              <a:rPr lang="fr-FR" sz="2600" b="0" i="1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of</a:t>
            </a:r>
            <a:r>
              <a:rPr lang="fr-FR" sz="2600" b="0" i="1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 </a:t>
            </a:r>
            <a:r>
              <a:rPr lang="fr-FR" sz="2600" b="0" i="1" u="none" strike="noStrike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political</a:t>
            </a:r>
            <a:r>
              <a:rPr lang="fr-FR" sz="2600" b="0" i="1" u="none" strike="noStrike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Arial"/>
                <a:cs typeface="Arial"/>
              </a:rPr>
              <a:t> group »</a:t>
            </a:r>
            <a:endParaRPr dirty="0"/>
          </a:p>
        </p:txBody>
      </p:sp>
      <p:pic>
        <p:nvPicPr>
          <p:cNvPr id="1705237031" name="Picture 170523703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4819" y="903828"/>
            <a:ext cx="6003532" cy="255645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3D43C77-9302-F905-A04B-A375882CD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174794" name="Title 1"/>
          <p:cNvSpPr>
            <a:spLocks noGrp="1"/>
          </p:cNvSpPr>
          <p:nvPr>
            <p:ph type="title"/>
          </p:nvPr>
        </p:nvSpPr>
        <p:spPr bwMode="auto">
          <a:xfrm>
            <a:off x="628647" y="274636"/>
            <a:ext cx="8048846" cy="574445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/>
              <a:t>Bonus: The </a:t>
            </a:r>
            <a:r>
              <a:rPr lang="fr-FR" dirty="0" err="1"/>
              <a:t>underlying</a:t>
            </a:r>
            <a:r>
              <a:rPr lang="fr-FR" dirty="0"/>
              <a:t> SPARQL </a:t>
            </a:r>
            <a:r>
              <a:rPr lang="fr-FR" dirty="0" err="1"/>
              <a:t>query</a:t>
            </a:r>
            <a:endParaRPr dirty="0"/>
          </a:p>
        </p:txBody>
      </p:sp>
      <p:pic>
        <p:nvPicPr>
          <p:cNvPr id="2008185239" name="Picture 200818523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9692" y="1125870"/>
            <a:ext cx="8215307" cy="2903577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85CB5F6-FDF0-AC0B-0B15-02D3D26171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40677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Thank you !</a:t>
            </a:r>
            <a:endParaRPr/>
          </a:p>
        </p:txBody>
      </p:sp>
      <p:sp>
        <p:nvSpPr>
          <p:cNvPr id="1798561817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1868487" y="1975542"/>
            <a:ext cx="6624583" cy="898902"/>
          </a:xfrm>
        </p:spPr>
        <p:txBody>
          <a:bodyPr/>
          <a:lstStyle/>
          <a:p>
            <a:pPr>
              <a:defRPr/>
            </a:pPr>
            <a:r>
              <a:rPr lang="fr-FR"/>
              <a:t>Sparnatural : </a:t>
            </a:r>
          </a:p>
          <a:p>
            <a:pPr>
              <a:defRPr/>
            </a:pPr>
            <a:r>
              <a:rPr lang="fr-FR" sz="2000" b="0" i="0" u="sng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hlinkClick r:id="rId3" tooltip="https://github.com/sparna-git/Sparnatural"/>
              </a:rPr>
              <a:t>https://github.com/sparna-git/Sparnatural</a:t>
            </a:r>
            <a:endParaRPr lang="fr-FR" sz="2000"/>
          </a:p>
          <a:p>
            <a:pPr>
              <a:defRPr/>
            </a:pPr>
            <a:r>
              <a:rPr lang="fr-FR" sz="2000" b="0" i="0" u="sng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hlinkClick r:id="rId4" tooltip="https://sparnatural.eu/"/>
              </a:rPr>
              <a:t>https://sparnatural.eu/</a:t>
            </a:r>
            <a:r>
              <a:rPr lang="fr-FR" sz="2000"/>
              <a:t> </a:t>
            </a:r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367635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2800"/>
              <a:t>Data comes from the European Parliament Open Data Portal</a:t>
            </a:r>
            <a:endParaRPr sz="2800"/>
          </a:p>
        </p:txBody>
      </p:sp>
      <p:sp>
        <p:nvSpPr>
          <p:cNvPr id="1889375506" name="Content Placeholder 2"/>
          <p:cNvSpPr>
            <a:spLocks noGrp="1"/>
          </p:cNvSpPr>
          <p:nvPr>
            <p:ph idx="1"/>
          </p:nvPr>
        </p:nvSpPr>
        <p:spPr bwMode="auto">
          <a:xfrm>
            <a:off x="628650" y="1015999"/>
            <a:ext cx="4739433" cy="36163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67500" lnSpcReduction="20000"/>
          </a:bodyPr>
          <a:lstStyle/>
          <a:p>
            <a:pPr marL="285750" lvl="0" indent="-285750">
              <a:buFont typeface="Arial"/>
              <a:buChar char="•"/>
              <a:defRPr/>
            </a:pPr>
            <a:r>
              <a:rPr lang="en-US" sz="26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Dataset Catalogue</a:t>
            </a:r>
            <a:endParaRPr sz="2600" b="1" dirty="0">
              <a:solidFill>
                <a:srgbClr val="035581"/>
              </a:solidFill>
              <a:latin typeface="Arial "/>
            </a:endParaRPr>
          </a:p>
          <a:p>
            <a:pPr lvl="1">
              <a:defRPr/>
            </a:pPr>
            <a:r>
              <a:rPr lang="en-GB" sz="2200" b="0" i="1" u="sng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Features</a:t>
            </a:r>
            <a:r>
              <a:rPr lang="en-GB" sz="2200" b="0" i="1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: 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DCAT dataset metadata, downloadable dumps (multilingual RDF, monolingual CSV, ...)</a:t>
            </a:r>
            <a:endParaRPr sz="2600" dirty="0">
              <a:solidFill>
                <a:srgbClr val="0070C0"/>
              </a:solidFill>
              <a:latin typeface="Arial "/>
            </a:endParaRPr>
          </a:p>
          <a:p>
            <a:pPr lvl="1">
              <a:defRPr/>
            </a:pPr>
            <a:r>
              <a:rPr lang="en-GB" sz="2200" b="0" i="1" u="sng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Key users</a:t>
            </a:r>
            <a:r>
              <a:rPr lang="en-GB" sz="2200" b="0" i="1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: 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non-IT users, researchers, data scientists, journalists </a:t>
            </a:r>
            <a:endParaRPr sz="2600" dirty="0"/>
          </a:p>
          <a:p>
            <a:pPr marL="285750" lvl="0" indent="-285750">
              <a:buFont typeface="Arial"/>
              <a:buChar char="•"/>
              <a:defRPr/>
            </a:pPr>
            <a:r>
              <a:rPr lang="en-US" sz="26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Near-real time RESTful APIs &amp; Persistent URIs</a:t>
            </a:r>
            <a:endParaRPr sz="2600" dirty="0"/>
          </a:p>
          <a:p>
            <a:pPr lvl="1">
              <a:defRPr/>
            </a:pPr>
            <a:r>
              <a:rPr lang="en-GB" sz="2200" b="0" i="1" u="sng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Features</a:t>
            </a:r>
            <a:r>
              <a:rPr lang="en-GB" sz="2200" b="0" i="1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: 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data in multiple formats (RDF, </a:t>
            </a:r>
            <a:r>
              <a:rPr lang="en-GB" sz="2200" b="0" i="0" u="none" strike="noStrike" cap="none" spc="0" dirty="0" err="1">
                <a:solidFill>
                  <a:srgbClr val="0070C0"/>
                </a:solidFill>
                <a:latin typeface="Arial "/>
                <a:ea typeface="Arial "/>
                <a:cs typeface="Arial "/>
              </a:rPr>
              <a:t>json-ld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, ...), Notification (ATOM feed) based on provenance</a:t>
            </a:r>
            <a:endParaRPr sz="2600" dirty="0"/>
          </a:p>
          <a:p>
            <a:pPr lvl="1">
              <a:spcBef>
                <a:spcPts val="0"/>
              </a:spcBef>
              <a:defRPr/>
            </a:pPr>
            <a:r>
              <a:rPr lang="en-GB" sz="2200" b="0" i="1" u="sng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Key users</a:t>
            </a:r>
            <a:r>
              <a:rPr lang="en-GB" sz="2200" b="0" i="1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: 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semantic web specialists, web developers (non-RDF)</a:t>
            </a:r>
            <a:endParaRPr sz="2600" b="1" dirty="0">
              <a:solidFill>
                <a:srgbClr val="035581"/>
              </a:solidFill>
              <a:latin typeface="Arial "/>
            </a:endParaRPr>
          </a:p>
          <a:p>
            <a:pPr marL="228600" marR="0" indent="-228600" algn="l">
              <a:lnSpc>
                <a:spcPct val="82000"/>
              </a:lnSpc>
              <a:spcBef>
                <a:spcPts val="999"/>
              </a:spcBef>
              <a:spcAft>
                <a:spcPts val="0"/>
              </a:spcAft>
              <a:buClr>
                <a:srgbClr val="F15A24"/>
              </a:buClr>
              <a:buFont typeface="Arial"/>
              <a:buChar char="•"/>
              <a:defRPr/>
            </a:pPr>
            <a:r>
              <a:rPr lang="fr-FR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B</a:t>
            </a:r>
            <a:r>
              <a:rPr lang="en-US" sz="2800" b="1" i="0" u="none" strike="noStrike" cap="none" spc="0" dirty="0" err="1">
                <a:solidFill>
                  <a:srgbClr val="035581"/>
                </a:solidFill>
                <a:latin typeface="Arial "/>
                <a:ea typeface="Arial "/>
                <a:cs typeface="Arial "/>
              </a:rPr>
              <a:t>ased</a:t>
            </a:r>
            <a:r>
              <a:rPr lang="en-US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 on knowledge graph technologies and standards</a:t>
            </a:r>
          </a:p>
          <a:p>
            <a:pPr marL="228600" marR="0" indent="-228600" algn="l">
              <a:lnSpc>
                <a:spcPct val="82000"/>
              </a:lnSpc>
              <a:spcBef>
                <a:spcPts val="998"/>
              </a:spcBef>
              <a:spcAft>
                <a:spcPts val="0"/>
              </a:spcAft>
              <a:buClr>
                <a:srgbClr val="F15A24"/>
              </a:buClr>
              <a:buFont typeface="Arial"/>
              <a:buChar char="•"/>
              <a:defRPr/>
            </a:pPr>
            <a:r>
              <a:rPr lang="en-US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Human &amp; machine</a:t>
            </a:r>
            <a:r>
              <a:rPr lang="hu-HU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-</a:t>
            </a:r>
            <a:r>
              <a:rPr lang="en-US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readable documentation</a:t>
            </a:r>
            <a:endParaRPr dirty="0"/>
          </a:p>
        </p:txBody>
      </p:sp>
      <p:sp>
        <p:nvSpPr>
          <p:cNvPr id="1429634207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  <p:pic>
        <p:nvPicPr>
          <p:cNvPr id="1635208940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36980" y="1342837"/>
            <a:ext cx="3290817" cy="3178567"/>
          </a:xfrm>
          <a:prstGeom prst="rect">
            <a:avLst/>
          </a:prstGeom>
          <a:ln w="28575">
            <a:solidFill>
              <a:srgbClr val="035581"/>
            </a:solidFill>
          </a:ln>
        </p:spPr>
      </p:pic>
      <p:sp>
        <p:nvSpPr>
          <p:cNvPr id="490213911" name="Rectangle 2"/>
          <p:cNvSpPr/>
          <p:nvPr/>
        </p:nvSpPr>
        <p:spPr bwMode="auto">
          <a:xfrm>
            <a:off x="5594632" y="849087"/>
            <a:ext cx="3175511" cy="335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u="sng">
                <a:solidFill>
                  <a:srgbClr val="035581"/>
                </a:solidFill>
                <a:latin typeface="Arial "/>
                <a:hlinkClick r:id="rId4" tooltip="https://data.europarl.europa.eu/"/>
              </a:rPr>
              <a:t>https://data.europarl.europa.eu</a:t>
            </a:r>
            <a:endParaRPr lang="en-US" sz="1600" b="1">
              <a:solidFill>
                <a:srgbClr val="035581"/>
              </a:solidFill>
              <a:latin typeface="Arial 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014302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Download data and vocabularies from EP ODP</a:t>
            </a:r>
            <a:endParaRPr/>
          </a:p>
        </p:txBody>
      </p:sp>
      <p:sp>
        <p:nvSpPr>
          <p:cNvPr id="672443923" name="Content Placeholder 2"/>
          <p:cNvSpPr>
            <a:spLocks noGrp="1"/>
          </p:cNvSpPr>
          <p:nvPr>
            <p:ph idx="1"/>
          </p:nvPr>
        </p:nvSpPr>
        <p:spPr bwMode="auto">
          <a:xfrm>
            <a:off x="458296" y="4030047"/>
            <a:ext cx="4450918" cy="72932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45000" lnSpcReduction="20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>
              <a:defRPr/>
            </a:pPr>
            <a:r>
              <a:rPr lang="fr-FR" dirty="0" err="1"/>
              <a:t>Dataset</a:t>
            </a:r>
            <a:r>
              <a:rPr lang="fr-FR" dirty="0"/>
              <a:t> download :</a:t>
            </a:r>
          </a:p>
          <a:p>
            <a:pPr lvl="1">
              <a:defRPr/>
            </a:pPr>
            <a:r>
              <a:rPr lang="fr-FR" dirty="0" err="1"/>
              <a:t>Members</a:t>
            </a:r>
            <a:r>
              <a:rPr lang="fr-FR" dirty="0"/>
              <a:t> of the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Parliament</a:t>
            </a:r>
            <a:r>
              <a:rPr lang="fr-FR" dirty="0"/>
              <a:t> - 10th leg : </a:t>
            </a:r>
            <a:r>
              <a:rPr lang="fr-FR" i="1" u="sng" dirty="0">
                <a:hlinkClick r:id="rId3"/>
              </a:rPr>
              <a:t>direct </a:t>
            </a:r>
            <a:r>
              <a:rPr lang="fr-FR" i="1" u="sng" dirty="0" err="1">
                <a:hlinkClick r:id="rId3"/>
              </a:rPr>
              <a:t>link</a:t>
            </a:r>
            <a:endParaRPr dirty="0"/>
          </a:p>
          <a:p>
            <a:pPr lvl="1">
              <a:defRPr/>
            </a:pPr>
            <a:r>
              <a:rPr lang="fr-FR" dirty="0" err="1"/>
              <a:t>Corporate</a:t>
            </a:r>
            <a:r>
              <a:rPr lang="fr-FR" dirty="0"/>
              <a:t> bodies of the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Parliament</a:t>
            </a:r>
            <a:r>
              <a:rPr lang="fr-FR" dirty="0"/>
              <a:t> : </a:t>
            </a:r>
            <a:r>
              <a:rPr lang="fr-FR" u="sng" dirty="0">
                <a:hlinkClick r:id="rId4"/>
              </a:rPr>
              <a:t>direct </a:t>
            </a:r>
            <a:r>
              <a:rPr lang="fr-FR" u="sng" dirty="0" err="1">
                <a:hlinkClick r:id="rId4"/>
              </a:rPr>
              <a:t>link</a:t>
            </a:r>
            <a:endParaRPr lang="fr-FR" dirty="0"/>
          </a:p>
        </p:txBody>
      </p:sp>
      <p:sp>
        <p:nvSpPr>
          <p:cNvPr id="628960203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>
              <a:defRPr/>
            </a:pPr>
            <a:endParaRPr/>
          </a:p>
        </p:txBody>
      </p:sp>
      <p:pic>
        <p:nvPicPr>
          <p:cNvPr id="168077579" name="Picture 16807757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0006" y="809892"/>
            <a:ext cx="3177182" cy="3166640"/>
          </a:xfrm>
          <a:prstGeom prst="rect">
            <a:avLst/>
          </a:prstGeom>
        </p:spPr>
      </p:pic>
      <p:sp>
        <p:nvSpPr>
          <p:cNvPr id="2105862497" name="Rectangle 2105862496"/>
          <p:cNvSpPr/>
          <p:nvPr/>
        </p:nvSpPr>
        <p:spPr bwMode="auto">
          <a:xfrm>
            <a:off x="710006" y="3455416"/>
            <a:ext cx="1459901" cy="333721"/>
          </a:xfrm>
          <a:prstGeom prst="rect">
            <a:avLst/>
          </a:prstGeom>
          <a:noFill/>
          <a:ln w="19049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910665959" name="Picture 91066595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83029" y="782082"/>
            <a:ext cx="2746258" cy="3108914"/>
          </a:xfrm>
          <a:prstGeom prst="rect">
            <a:avLst/>
          </a:prstGeom>
        </p:spPr>
      </p:pic>
      <p:sp>
        <p:nvSpPr>
          <p:cNvPr id="553884471" name="Content Placeholder 2"/>
          <p:cNvSpPr>
            <a:spLocks noGrp="1"/>
          </p:cNvSpPr>
          <p:nvPr/>
        </p:nvSpPr>
        <p:spPr bwMode="auto">
          <a:xfrm>
            <a:off x="5028511" y="3995284"/>
            <a:ext cx="4113702" cy="37091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52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Clr>
                <a:srgbClr val="F15A24"/>
              </a:buClr>
              <a:buFont typeface="Arial"/>
              <a:buChar char="•"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/>
              <a:t>Controlled vocabularies download : </a:t>
            </a:r>
            <a:r>
              <a:rPr lang="fr-FR" i="1" u="sng">
                <a:hlinkClick r:id="rId7"/>
              </a:rPr>
              <a:t>direct link</a:t>
            </a:r>
            <a:endParaRPr lang="fr-FR"/>
          </a:p>
          <a:p>
            <a:pPr lvl="1">
              <a:defRPr/>
            </a:pPr>
            <a:endParaRPr lang="fr-FR" sz="2200" b="0" i="0" u="none" strike="noStrike" cap="none" spc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DC3FFF-7B07-CC69-3A6C-1469E81F46EA}"/>
              </a:ext>
            </a:extLst>
          </p:cNvPr>
          <p:cNvSpPr txBox="1">
            <a:spLocks/>
          </p:cNvSpPr>
          <p:nvPr/>
        </p:nvSpPr>
        <p:spPr bwMode="auto">
          <a:xfrm>
            <a:off x="1587499" y="4767264"/>
            <a:ext cx="6927849" cy="1643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i="1">
                <a:latin typeface="Arial"/>
                <a:ea typeface="Arial"/>
                <a:cs typeface="Arial"/>
              </a:rPr>
              <a:t>Sparnatural: a SPARQL query UI in 15 minutes based on SHACL specifications and controlled vocabularies</a:t>
            </a:r>
            <a:endParaRPr lang="en-US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3306017" name="Title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8048848" cy="574447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Load all data files into an RDF database</a:t>
            </a:r>
            <a:endParaRPr/>
          </a:p>
        </p:txBody>
      </p:sp>
      <p:pic>
        <p:nvPicPr>
          <p:cNvPr id="1079446313" name="Picture 10794463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6550" y="1500950"/>
            <a:ext cx="3617572" cy="2392480"/>
          </a:xfrm>
          <a:prstGeom prst="rect">
            <a:avLst/>
          </a:prstGeom>
        </p:spPr>
      </p:pic>
      <p:pic>
        <p:nvPicPr>
          <p:cNvPr id="1920506311" name="Picture 19205063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72000" y="939467"/>
            <a:ext cx="3639010" cy="3621763"/>
          </a:xfrm>
          <a:prstGeom prst="rect">
            <a:avLst/>
          </a:prstGeom>
        </p:spPr>
      </p:pic>
      <p:sp>
        <p:nvSpPr>
          <p:cNvPr id="1426919045" name="Oval 1426919044"/>
          <p:cNvSpPr/>
          <p:nvPr/>
        </p:nvSpPr>
        <p:spPr bwMode="auto">
          <a:xfrm>
            <a:off x="6976139" y="1477604"/>
            <a:ext cx="947830" cy="889638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983362154" name="Oval 1983362153"/>
          <p:cNvSpPr/>
          <p:nvPr/>
        </p:nvSpPr>
        <p:spPr bwMode="auto">
          <a:xfrm>
            <a:off x="5176847" y="2074822"/>
            <a:ext cx="1374401" cy="1342971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986821147" name="Oval 986821146"/>
          <p:cNvSpPr/>
          <p:nvPr/>
        </p:nvSpPr>
        <p:spPr bwMode="auto">
          <a:xfrm>
            <a:off x="6449834" y="2203877"/>
            <a:ext cx="1128620" cy="1115865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69059C4-E250-2B0A-3446-3BEBF4BFD7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3456406" name="Title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8048848" cy="574447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Download and unzip Sparnatural</a:t>
            </a:r>
            <a:endParaRPr/>
          </a:p>
        </p:txBody>
      </p:sp>
      <p:sp>
        <p:nvSpPr>
          <p:cNvPr id="413055119" name="Content Placeholder 2"/>
          <p:cNvSpPr>
            <a:spLocks noGrp="1"/>
          </p:cNvSpPr>
          <p:nvPr>
            <p:ph idx="1"/>
          </p:nvPr>
        </p:nvSpPr>
        <p:spPr bwMode="auto">
          <a:xfrm>
            <a:off x="628648" y="1015999"/>
            <a:ext cx="4113703" cy="36163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>
              <a:defRPr/>
            </a:pPr>
            <a:r>
              <a:rPr lang="fr-FR" dirty="0" err="1"/>
              <a:t>Sparnatural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b="1" dirty="0"/>
              <a:t>client-</a:t>
            </a:r>
            <a:r>
              <a:rPr lang="fr-FR" b="1" dirty="0" err="1"/>
              <a:t>side</a:t>
            </a:r>
            <a:r>
              <a:rPr lang="fr-FR" dirty="0"/>
              <a:t>, </a:t>
            </a:r>
            <a:r>
              <a:rPr lang="fr-FR" b="1" dirty="0"/>
              <a:t>configurable</a:t>
            </a:r>
            <a:r>
              <a:rPr lang="fr-FR" dirty="0"/>
              <a:t>, </a:t>
            </a:r>
            <a:r>
              <a:rPr lang="fr-FR" b="1" dirty="0"/>
              <a:t>SPARQL-</a:t>
            </a:r>
            <a:r>
              <a:rPr lang="fr-FR" b="1" dirty="0" err="1"/>
              <a:t>based</a:t>
            </a:r>
            <a:r>
              <a:rPr lang="fr-FR" dirty="0"/>
              <a:t>, </a:t>
            </a:r>
            <a:r>
              <a:rPr lang="fr-FR" b="1" dirty="0"/>
              <a:t>user </a:t>
            </a:r>
            <a:r>
              <a:rPr lang="fr-FR" b="1" dirty="0" err="1"/>
              <a:t>oriented</a:t>
            </a:r>
            <a:r>
              <a:rPr lang="fr-FR" dirty="0"/>
              <a:t>, RDF exploration UI</a:t>
            </a:r>
          </a:p>
          <a:p>
            <a:pPr>
              <a:defRPr/>
            </a:pPr>
            <a:r>
              <a:rPr lang="fr-FR" dirty="0"/>
              <a:t>Releases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Github</a:t>
            </a:r>
            <a:r>
              <a:rPr lang="fr-FR" dirty="0"/>
              <a:t> repository</a:t>
            </a:r>
          </a:p>
          <a:p>
            <a:pPr lvl="1">
              <a:defRPr/>
            </a:pPr>
            <a:r>
              <a:rPr lang="fr-FR" sz="1400" b="0" i="0" u="sng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hlinkClick r:id="rId3" tooltip="https://github.com/sparna-git/Sparnatural"/>
              </a:rPr>
              <a:t>https://github.com/sparna-git/Sparnatural </a:t>
            </a:r>
            <a:endParaRPr lang="en-US" sz="22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 dirty="0"/>
              <a:t>Download « hello-sparnatural.zip » and </a:t>
            </a:r>
            <a:r>
              <a:rPr lang="fr-FR" dirty="0" err="1"/>
              <a:t>unzip</a:t>
            </a:r>
            <a:endParaRPr lang="fr-FR" dirty="0"/>
          </a:p>
        </p:txBody>
      </p:sp>
      <p:pic>
        <p:nvPicPr>
          <p:cNvPr id="610448206" name="Picture 61044820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02997" y="1095911"/>
            <a:ext cx="3961751" cy="336487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695C19C-CEA8-64B2-99AF-167A74C1E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6882910" name="Title 1"/>
          <p:cNvSpPr>
            <a:spLocks noGrp="1"/>
          </p:cNvSpPr>
          <p:nvPr>
            <p:ph type="title"/>
          </p:nvPr>
        </p:nvSpPr>
        <p:spPr bwMode="auto">
          <a:xfrm>
            <a:off x="628648" y="274637"/>
            <a:ext cx="8215712" cy="574446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/>
              <a:t>Configure </a:t>
            </a:r>
            <a:r>
              <a:rPr lang="fr-FR" dirty="0" err="1"/>
              <a:t>Sparnatural</a:t>
            </a:r>
            <a:r>
              <a:rPr lang="fr-FR" dirty="0"/>
              <a:t> 1/2: SPARQL data service</a:t>
            </a:r>
            <a:endParaRPr dirty="0"/>
          </a:p>
        </p:txBody>
      </p:sp>
      <p:sp>
        <p:nvSpPr>
          <p:cNvPr id="529884954" name="Content Placeholder 2"/>
          <p:cNvSpPr>
            <a:spLocks noGrp="1"/>
          </p:cNvSpPr>
          <p:nvPr>
            <p:ph idx="1"/>
          </p:nvPr>
        </p:nvSpPr>
        <p:spPr bwMode="auto">
          <a:xfrm>
            <a:off x="628648" y="1015999"/>
            <a:ext cx="4113703" cy="36163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 lnSpcReduction="12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fr-FR"/>
              <a:t>We follow the Setup documentation </a:t>
            </a:r>
            <a:r>
              <a:rPr lang="fr-FR" i="1" u="sng">
                <a:hlinkClick r:id="rId3"/>
              </a:rPr>
              <a:t>« Hello Sparnatural »</a:t>
            </a:r>
            <a:endParaRPr lang="fr-FR"/>
          </a:p>
          <a:p>
            <a:pPr lvl="0">
              <a:defRPr/>
            </a:pPr>
            <a:r>
              <a:rPr lang="fr-FR"/>
              <a:t>Edit </a:t>
            </a:r>
            <a:r>
              <a:rPr lang="fr-FR" b="1"/>
              <a:t>index.html</a:t>
            </a:r>
            <a:r>
              <a:rPr lang="fr-FR"/>
              <a:t> from the unzipped files</a:t>
            </a:r>
          </a:p>
          <a:p>
            <a:pPr lvl="0">
              <a:defRPr/>
            </a:pPr>
            <a:r>
              <a:rPr lang="fr-FR"/>
              <a:t>Point to our RDF database endpoint in the « endpoint » attribute</a:t>
            </a:r>
          </a:p>
          <a:p>
            <a:pPr lvl="1">
              <a:defRPr/>
            </a:pPr>
            <a:r>
              <a:rPr lang="fr-FR" i="1"/>
              <a:t>Sparnatural can work against any valid SPARQL endpoint</a:t>
            </a:r>
            <a:endParaRPr lang="fr-FR"/>
          </a:p>
        </p:txBody>
      </p:sp>
      <p:pic>
        <p:nvPicPr>
          <p:cNvPr id="556907110" name="Picture 55690710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66215" y="1901435"/>
            <a:ext cx="4215892" cy="1240422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E39DC2-AD2B-E584-EBEA-87B985D9CD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3112555" name="Title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8048848" cy="574447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/>
              <a:t>Configure </a:t>
            </a:r>
            <a:r>
              <a:rPr lang="fr-FR" dirty="0" err="1"/>
              <a:t>Sparnatural</a:t>
            </a:r>
            <a:r>
              <a:rPr lang="fr-FR" dirty="0"/>
              <a:t> 2/2: data model</a:t>
            </a:r>
            <a:endParaRPr dirty="0"/>
          </a:p>
        </p:txBody>
      </p:sp>
      <p:sp>
        <p:nvSpPr>
          <p:cNvPr id="109377842" name="Content Placeholder 2"/>
          <p:cNvSpPr>
            <a:spLocks noGrp="1"/>
          </p:cNvSpPr>
          <p:nvPr>
            <p:ph idx="1"/>
          </p:nvPr>
        </p:nvSpPr>
        <p:spPr bwMode="auto">
          <a:xfrm>
            <a:off x="628647" y="1015998"/>
            <a:ext cx="4322282" cy="36163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 lnSpcReduction="12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>
              <a:defRPr/>
            </a:pPr>
            <a:r>
              <a:rPr lang="fr-FR" dirty="0" err="1"/>
              <a:t>Sparnatural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configured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 </a:t>
            </a:r>
            <a:r>
              <a:rPr lang="fr-FR" b="1" dirty="0"/>
              <a:t>SHACL </a:t>
            </a:r>
            <a:r>
              <a:rPr lang="fr-FR" b="1" dirty="0" err="1"/>
              <a:t>specification</a:t>
            </a:r>
            <a:r>
              <a:rPr lang="fr-FR" dirty="0"/>
              <a:t>...</a:t>
            </a:r>
          </a:p>
          <a:p>
            <a:pPr lvl="1">
              <a:defRPr/>
            </a:pPr>
            <a:r>
              <a:rPr lang="fr-FR" dirty="0"/>
              <a:t>the </a:t>
            </a:r>
            <a:r>
              <a:rPr lang="fr-FR" u="sng" dirty="0">
                <a:hlinkClick r:id="rId3"/>
              </a:rPr>
              <a:t>online documentation</a:t>
            </a:r>
            <a:r>
              <a:rPr lang="fr-FR" dirty="0"/>
              <a:t> </a:t>
            </a:r>
            <a:r>
              <a:rPr lang="fr-FR" dirty="0" err="1"/>
              <a:t>describes</a:t>
            </a:r>
            <a:r>
              <a:rPr lang="fr-FR" dirty="0"/>
              <a:t> the </a:t>
            </a:r>
            <a:r>
              <a:rPr lang="fr-FR" dirty="0" err="1"/>
              <a:t>supported</a:t>
            </a:r>
            <a:r>
              <a:rPr lang="fr-FR" dirty="0"/>
              <a:t> </a:t>
            </a:r>
            <a:r>
              <a:rPr lang="fr-FR" dirty="0" err="1"/>
              <a:t>subset</a:t>
            </a:r>
            <a:r>
              <a:rPr lang="fr-FR" dirty="0"/>
              <a:t> of SHACL </a:t>
            </a:r>
            <a:r>
              <a:rPr lang="fr-FR" dirty="0" err="1"/>
              <a:t>features</a:t>
            </a:r>
            <a:endParaRPr lang="fr-FR" dirty="0"/>
          </a:p>
          <a:p>
            <a:pPr>
              <a:defRPr/>
            </a:pPr>
            <a:r>
              <a:rPr lang="fr-FR" dirty="0"/>
              <a:t>... And EP </a:t>
            </a:r>
            <a:r>
              <a:rPr lang="fr-FR" dirty="0" err="1"/>
              <a:t>publishes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data model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b="1" dirty="0"/>
              <a:t>SHACL</a:t>
            </a:r>
            <a:endParaRPr lang="fr-FR" dirty="0"/>
          </a:p>
          <a:p>
            <a:pPr lvl="1">
              <a:defRPr/>
            </a:pPr>
            <a:r>
              <a:rPr lang="fr-FR" dirty="0"/>
              <a:t>Human-</a:t>
            </a:r>
            <a:r>
              <a:rPr lang="fr-FR" dirty="0" err="1"/>
              <a:t>readable</a:t>
            </a:r>
            <a:r>
              <a:rPr lang="fr-FR" dirty="0"/>
              <a:t>: </a:t>
            </a:r>
            <a:r>
              <a:rPr lang="fr-FR" sz="2200" u="sng" dirty="0">
                <a:hlinkClick r:id="rId4"/>
              </a:rPr>
              <a:t>ORG-EP</a:t>
            </a:r>
            <a:endParaRPr lang="fr-FR" dirty="0"/>
          </a:p>
          <a:p>
            <a:pPr lvl="1">
              <a:defRPr/>
            </a:pPr>
            <a:r>
              <a:rPr lang="fr-FR" dirty="0"/>
              <a:t>Machine-</a:t>
            </a:r>
            <a:r>
              <a:rPr lang="fr-FR" dirty="0" err="1"/>
              <a:t>readable</a:t>
            </a:r>
            <a:r>
              <a:rPr lang="fr-FR" dirty="0"/>
              <a:t>: </a:t>
            </a:r>
            <a:r>
              <a:rPr lang="fr-FR" sz="1800" b="0" i="0" u="sng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hlinkClick r:id="rId5" tooltip="https://europarl.github.io/org-ep/2.1.0/org-ep.shacl.ttl"/>
              </a:rPr>
              <a:t>https://europarl.github.io/org-ep/2.1.0/org-ep.shacl.ttl</a:t>
            </a:r>
            <a:r>
              <a:rPr lang="fr-FR" dirty="0"/>
              <a:t> </a:t>
            </a:r>
          </a:p>
        </p:txBody>
      </p:sp>
      <p:pic>
        <p:nvPicPr>
          <p:cNvPr id="661729254" name="Picture 66172925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61391" y="966404"/>
            <a:ext cx="3688391" cy="3330654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C7E30F6-BB15-2FEC-34AD-7313C1961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598161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The ORG-EP data model</a:t>
            </a:r>
            <a:endParaRPr/>
          </a:p>
        </p:txBody>
      </p:sp>
      <p:pic>
        <p:nvPicPr>
          <p:cNvPr id="824129087" name="Picture 82412908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9426" y="918903"/>
            <a:ext cx="9188873" cy="3750084"/>
          </a:xfrm>
          <a:prstGeom prst="rect">
            <a:avLst/>
          </a:prstGeom>
        </p:spPr>
      </p:pic>
      <p:sp>
        <p:nvSpPr>
          <p:cNvPr id="32185046" name="Rectangle 32185045"/>
          <p:cNvSpPr/>
          <p:nvPr/>
        </p:nvSpPr>
        <p:spPr bwMode="auto">
          <a:xfrm>
            <a:off x="4610255" y="1571277"/>
            <a:ext cx="1369652" cy="1578229"/>
          </a:xfrm>
          <a:prstGeom prst="rect">
            <a:avLst/>
          </a:prstGeom>
          <a:noFill/>
          <a:ln w="19049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416504494" name="Rectangle 416504493"/>
          <p:cNvSpPr/>
          <p:nvPr/>
        </p:nvSpPr>
        <p:spPr bwMode="auto">
          <a:xfrm>
            <a:off x="1807819" y="3365036"/>
            <a:ext cx="1085155" cy="910226"/>
          </a:xfrm>
          <a:prstGeom prst="rect">
            <a:avLst/>
          </a:prstGeom>
          <a:noFill/>
          <a:ln w="19049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66969108" name="Rectangle 366969107"/>
          <p:cNvSpPr/>
          <p:nvPr/>
        </p:nvSpPr>
        <p:spPr bwMode="auto">
          <a:xfrm>
            <a:off x="1265241" y="1571277"/>
            <a:ext cx="1579064" cy="674397"/>
          </a:xfrm>
          <a:prstGeom prst="rect">
            <a:avLst/>
          </a:prstGeom>
          <a:noFill/>
          <a:ln w="19049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217421645" name="Rectangle 1217421644"/>
          <p:cNvSpPr/>
          <p:nvPr/>
        </p:nvSpPr>
        <p:spPr bwMode="auto">
          <a:xfrm>
            <a:off x="305232" y="2745702"/>
            <a:ext cx="1377997" cy="327326"/>
          </a:xfrm>
          <a:prstGeom prst="rect">
            <a:avLst/>
          </a:prstGeom>
          <a:noFill/>
          <a:ln w="19049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438631888" name="Rectangle 1438631887"/>
          <p:cNvSpPr/>
          <p:nvPr/>
        </p:nvSpPr>
        <p:spPr bwMode="auto">
          <a:xfrm>
            <a:off x="527157" y="4052225"/>
            <a:ext cx="794539" cy="327325"/>
          </a:xfrm>
          <a:prstGeom prst="rect">
            <a:avLst/>
          </a:prstGeom>
          <a:noFill/>
          <a:ln w="19049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cxnSp>
        <p:nvCxnSpPr>
          <p:cNvPr id="226706580" name="Connector: Elbow 226706579"/>
          <p:cNvCxnSpPr>
            <a:stCxn id="32185046" idx="2"/>
          </p:cNvCxnSpPr>
          <p:nvPr/>
        </p:nvCxnSpPr>
        <p:spPr bwMode="auto">
          <a:xfrm rot="5399976">
            <a:off x="3589967" y="2438608"/>
            <a:ext cx="994215" cy="2416012"/>
          </a:xfrm>
          <a:prstGeom prst="bentConnector2">
            <a:avLst/>
          </a:prstGeom>
          <a:ln w="19049" cap="flat" cmpd="sng" algn="ctr">
            <a:solidFill>
              <a:srgbClr val="C00000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8979203" name="Connector: Elbow 1358979202"/>
          <p:cNvCxnSpPr/>
          <p:nvPr/>
        </p:nvCxnSpPr>
        <p:spPr bwMode="auto">
          <a:xfrm rot="5399976" flipH="1">
            <a:off x="1399649" y="2782495"/>
            <a:ext cx="1119360" cy="45720"/>
          </a:xfrm>
          <a:prstGeom prst="bentConnector2">
            <a:avLst/>
          </a:prstGeom>
          <a:ln w="19049" cap="flat" cmpd="sng" algn="ctr">
            <a:solidFill>
              <a:srgbClr val="C00000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9182458" name="Connector: Elbow 1659182457"/>
          <p:cNvCxnSpPr>
            <a:endCxn id="1438631888" idx="0"/>
          </p:cNvCxnSpPr>
          <p:nvPr/>
        </p:nvCxnSpPr>
        <p:spPr bwMode="auto">
          <a:xfrm rot="10799989" flipV="1">
            <a:off x="924427" y="3865620"/>
            <a:ext cx="883391" cy="186605"/>
          </a:xfrm>
          <a:prstGeom prst="bentConnector2">
            <a:avLst/>
          </a:prstGeom>
          <a:ln w="19049" cap="flat" cmpd="sng" algn="ctr">
            <a:solidFill>
              <a:srgbClr val="C00000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35029" name="Connector: Elbow 30035028"/>
          <p:cNvCxnSpPr>
            <a:endCxn id="1217421645" idx="0"/>
          </p:cNvCxnSpPr>
          <p:nvPr/>
        </p:nvCxnSpPr>
        <p:spPr bwMode="auto">
          <a:xfrm rot="5399976">
            <a:off x="918379" y="2293716"/>
            <a:ext cx="527837" cy="376133"/>
          </a:xfrm>
          <a:prstGeom prst="bentConnector3">
            <a:avLst>
              <a:gd name="adj1" fmla="val 50000"/>
            </a:avLst>
          </a:prstGeom>
          <a:ln w="19049" cap="flat" cmpd="sng" algn="ctr">
            <a:solidFill>
              <a:srgbClr val="C00000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49EB3C8-BA0C-4F9F-FABE-E88C4E4749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67264"/>
            <a:ext cx="6927849" cy="164385"/>
          </a:xfrm>
        </p:spPr>
        <p:txBody>
          <a:bodyPr/>
          <a:lstStyle/>
          <a:p>
            <a:pPr>
              <a:defRPr/>
            </a:pPr>
            <a:r>
              <a:rPr lang="en-US" sz="1000" b="0" i="1" u="none" strike="noStrike" cap="none" spc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Sparnatural</a:t>
            </a:r>
            <a:r>
              <a:rPr lang="en-US" sz="1000" b="0" i="1" u="none" strike="noStrike" cap="none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rPr>
              <a:t>: a SPARQL query UI in 15 minutes based on SHACL specifications and controlled vocabularies</a:t>
            </a:r>
            <a:endParaRPr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8" ma:contentTypeDescription="Create a new document." ma:contentTypeScope="" ma:versionID="77426a4b2dfa88a4b38ef40e1961a455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4947f317ca74a4ab02f3aa833be0be0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5FA327-4D8C-4EBB-8DAC-EB42CEE07D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035205-A4FF-4EC8-AF28-4B57DCCB62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b77ed-5211-499c-a421-328a2af7da45"/>
    <ds:schemaRef ds:uri="ae14bd2b-5038-48de-9538-b8c9dc93ef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7B1786-4A15-40AD-ADBC-F96AAE3F3F68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ae14bd2b-5038-48de-9538-b8c9dc93ef00"/>
    <ds:schemaRef ds:uri="62cb77ed-5211-499c-a421-328a2af7da4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8</TotalTime>
  <Words>1131</Words>
  <Application>Microsoft Office PowerPoint</Application>
  <PresentationFormat>On-screen Show (16:9)</PresentationFormat>
  <Paragraphs>124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</vt:lpstr>
      <vt:lpstr>Calibri</vt:lpstr>
      <vt:lpstr>Consolas</vt:lpstr>
      <vt:lpstr>Times New Roman</vt:lpstr>
      <vt:lpstr>Cover</vt:lpstr>
      <vt:lpstr>Custom Design</vt:lpstr>
      <vt:lpstr>Last Page</vt:lpstr>
      <vt:lpstr>Custom Design</vt:lpstr>
      <vt:lpstr>Thomas Francart</vt:lpstr>
      <vt:lpstr>What we will achieve in 15 min</vt:lpstr>
      <vt:lpstr>Data comes from the European Parliament Open Data Portal</vt:lpstr>
      <vt:lpstr>Download data and vocabularies from EP ODP</vt:lpstr>
      <vt:lpstr>Load all data files into an RDF database</vt:lpstr>
      <vt:lpstr>Download and unzip Sparnatural</vt:lpstr>
      <vt:lpstr>Configure Sparnatural 1/2: SPARQL data service</vt:lpstr>
      <vt:lpstr>Configure Sparnatural 2/2: data model</vt:lpstr>
      <vt:lpstr>The ORG-EP data model</vt:lpstr>
      <vt:lpstr>Configure Sparnatural 2/2: the data model</vt:lpstr>
      <vt:lpstr>What we have</vt:lpstr>
      <vt:lpstr>Enhance the UI: an extra configuration layer</vt:lpstr>
      <vt:lpstr>Enhance the UI 1/2: human-readable labels </vt:lpstr>
      <vt:lpstr>Enhance the UI 2/2: Hide some entry points</vt:lpstr>
      <vt:lpstr>What we have</vt:lpstr>
      <vt:lpstr>Now let’s explore the data !</vt:lpstr>
      <vt:lpstr>Key takeaways</vt:lpstr>
      <vt:lpstr>Bonus: Related work SPARQL-based UI</vt:lpstr>
      <vt:lpstr>Bonus: screenshot</vt:lpstr>
      <vt:lpstr>Bonus: The underlying SPARQL query</vt:lpstr>
      <vt:lpstr>Thank you 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CHIAPPARICCI Renato (OP)</dc:creator>
  <cp:lastModifiedBy>EGLE Lora (OP)</cp:lastModifiedBy>
  <cp:revision>11</cp:revision>
  <dcterms:created xsi:type="dcterms:W3CDTF">2024-09-10T09:32:00Z</dcterms:created>
  <dcterms:modified xsi:type="dcterms:W3CDTF">2025-10-06T10:05:18Z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2022-07-20T16:22:54Z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0e8e67ba-bd66-4d2e-8346-f51307ec5fc8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