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18" r:id="rId4"/>
    <p:sldMasterId id="2147484020" r:id="rId5"/>
    <p:sldMasterId id="2147484032" r:id="rId6"/>
  </p:sldMasterIdLst>
  <p:notesMasterIdLst>
    <p:notesMasterId r:id="rId23"/>
  </p:notesMasterIdLst>
  <p:handoutMasterIdLst>
    <p:handoutMasterId r:id="rId24"/>
  </p:handoutMasterIdLst>
  <p:sldIdLst>
    <p:sldId id="256" r:id="rId7"/>
    <p:sldId id="259" r:id="rId8"/>
    <p:sldId id="267" r:id="rId9"/>
    <p:sldId id="266" r:id="rId10"/>
    <p:sldId id="269" r:id="rId11"/>
    <p:sldId id="1157" r:id="rId12"/>
    <p:sldId id="2332" r:id="rId13"/>
    <p:sldId id="268" r:id="rId14"/>
    <p:sldId id="271" r:id="rId15"/>
    <p:sldId id="272" r:id="rId16"/>
    <p:sldId id="274" r:id="rId17"/>
    <p:sldId id="265" r:id="rId18"/>
    <p:sldId id="2335" r:id="rId19"/>
    <p:sldId id="2333" r:id="rId20"/>
    <p:sldId id="2334" r:id="rId21"/>
    <p:sldId id="264"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4"/>
    <a:srgbClr val="F39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9" autoAdjust="0"/>
    <p:restoredTop sz="94651" autoAdjust="0"/>
  </p:normalViewPr>
  <p:slideViewPr>
    <p:cSldViewPr snapToGrid="0" snapToObjects="1">
      <p:cViewPr varScale="1">
        <p:scale>
          <a:sx n="81" d="100"/>
          <a:sy n="81" d="100"/>
        </p:scale>
        <p:origin x="1168" y="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9" d="100"/>
          <a:sy n="109" d="100"/>
        </p:scale>
        <p:origin x="-430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onica.palmirani\Documents\Akomantoso\LEOS\CECILE\RRMV\tim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1" dirty="0">
                <a:solidFill>
                  <a:srgbClr val="F15A24"/>
                </a:solidFill>
              </a:rPr>
              <a:t>Distribution of the temporal linguistic formula in</a:t>
            </a:r>
            <a:r>
              <a:rPr lang="en-GB" sz="1800" b="1" baseline="0" dirty="0">
                <a:solidFill>
                  <a:srgbClr val="F15A24"/>
                </a:solidFill>
              </a:rPr>
              <a:t> 48 EU Legislations,</a:t>
            </a:r>
            <a:br>
              <a:rPr lang="en-GB" sz="1800" b="1" baseline="0" dirty="0">
                <a:solidFill>
                  <a:srgbClr val="F15A24"/>
                </a:solidFill>
              </a:rPr>
            </a:br>
            <a:r>
              <a:rPr lang="en-GB" sz="1800" b="1" baseline="0" dirty="0">
                <a:solidFill>
                  <a:srgbClr val="F15A24"/>
                </a:solidFill>
              </a:rPr>
              <a:t> 86 paragraphs, 95 RR, </a:t>
            </a:r>
          </a:p>
          <a:p>
            <a:pPr>
              <a:defRPr/>
            </a:pPr>
            <a:r>
              <a:rPr lang="en-GB" sz="1800" b="1" baseline="0" dirty="0">
                <a:solidFill>
                  <a:srgbClr val="F15A24"/>
                </a:solidFill>
              </a:rPr>
              <a:t>82 temporal information</a:t>
            </a:r>
            <a:endParaRPr lang="en-GB" sz="1800" b="1" dirty="0">
              <a:solidFill>
                <a:srgbClr val="F15A24"/>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0F0"/>
            </a:solidFill>
            <a:ln>
              <a:noFill/>
            </a:ln>
            <a:effectLst/>
          </c:spPr>
          <c:invertIfNegative val="0"/>
          <c:cat>
            <c:strRef>
              <c:f>Foglio2!$A$1:$A$21</c:f>
              <c:strCache>
                <c:ptCount val="21"/>
                <c:pt idx="0">
                  <c:v>a period</c:v>
                </c:pt>
                <c:pt idx="1">
                  <c:v>extended by 3 months</c:v>
                </c:pt>
                <c:pt idx="2">
                  <c:v>For a period</c:v>
                </c:pt>
                <c:pt idx="3">
                  <c:v>For financial years</c:v>
                </c:pt>
                <c:pt idx="4">
                  <c:v>period</c:v>
                </c:pt>
                <c:pt idx="5">
                  <c:v>quarterly</c:v>
                </c:pt>
                <c:pt idx="6">
                  <c:v>From</c:v>
                </c:pt>
                <c:pt idx="7">
                  <c:v>Preferably</c:v>
                </c:pt>
                <c:pt idx="8">
                  <c:v>each year</c:v>
                </c:pt>
                <c:pt idx="9">
                  <c:v>every</c:v>
                </c:pt>
                <c:pt idx="10">
                  <c:v>when</c:v>
                </c:pt>
                <c:pt idx="11">
                  <c:v>after</c:v>
                </c:pt>
                <c:pt idx="12">
                  <c:v>before</c:v>
                </c:pt>
                <c:pt idx="13">
                  <c:v>following</c:v>
                </c:pt>
                <c:pt idx="14">
                  <c:v>simultaneously</c:v>
                </c:pt>
                <c:pt idx="15">
                  <c:v>at the latest</c:v>
                </c:pt>
                <c:pt idx="16">
                  <c:v>within</c:v>
                </c:pt>
                <c:pt idx="17">
                  <c:v>annual</c:v>
                </c:pt>
                <c:pt idx="18">
                  <c:v>as soon as</c:v>
                </c:pt>
                <c:pt idx="19">
                  <c:v>no later than </c:v>
                </c:pt>
                <c:pt idx="20">
                  <c:v>by date</c:v>
                </c:pt>
              </c:strCache>
            </c:strRef>
          </c:cat>
          <c:val>
            <c:numRef>
              <c:f>Foglio2!$B$1:$B$21</c:f>
              <c:numCache>
                <c:formatCode>General</c:formatCode>
                <c:ptCount val="21"/>
                <c:pt idx="0">
                  <c:v>1</c:v>
                </c:pt>
                <c:pt idx="1">
                  <c:v>1</c:v>
                </c:pt>
                <c:pt idx="2">
                  <c:v>1</c:v>
                </c:pt>
                <c:pt idx="3">
                  <c:v>1</c:v>
                </c:pt>
                <c:pt idx="4">
                  <c:v>1</c:v>
                </c:pt>
                <c:pt idx="5">
                  <c:v>1</c:v>
                </c:pt>
                <c:pt idx="6">
                  <c:v>1</c:v>
                </c:pt>
                <c:pt idx="7">
                  <c:v>1</c:v>
                </c:pt>
                <c:pt idx="8">
                  <c:v>2</c:v>
                </c:pt>
                <c:pt idx="9">
                  <c:v>2</c:v>
                </c:pt>
                <c:pt idx="10">
                  <c:v>2</c:v>
                </c:pt>
                <c:pt idx="11">
                  <c:v>3</c:v>
                </c:pt>
                <c:pt idx="12">
                  <c:v>3</c:v>
                </c:pt>
                <c:pt idx="13">
                  <c:v>3</c:v>
                </c:pt>
                <c:pt idx="14">
                  <c:v>3</c:v>
                </c:pt>
                <c:pt idx="15">
                  <c:v>5</c:v>
                </c:pt>
                <c:pt idx="16">
                  <c:v>5</c:v>
                </c:pt>
                <c:pt idx="17">
                  <c:v>6</c:v>
                </c:pt>
                <c:pt idx="18">
                  <c:v>6</c:v>
                </c:pt>
                <c:pt idx="19">
                  <c:v>12</c:v>
                </c:pt>
                <c:pt idx="20">
                  <c:v>22</c:v>
                </c:pt>
              </c:numCache>
            </c:numRef>
          </c:val>
          <c:extLst>
            <c:ext xmlns:c16="http://schemas.microsoft.com/office/drawing/2014/chart" uri="{C3380CC4-5D6E-409C-BE32-E72D297353CC}">
              <c16:uniqueId val="{00000000-1A6E-4AAB-8877-EA7F7CA02FED}"/>
            </c:ext>
          </c:extLst>
        </c:ser>
        <c:dLbls>
          <c:showLegendKey val="0"/>
          <c:showVal val="0"/>
          <c:showCatName val="0"/>
          <c:showSerName val="0"/>
          <c:showPercent val="0"/>
          <c:showBubbleSize val="0"/>
        </c:dLbls>
        <c:gapWidth val="219"/>
        <c:overlap val="-27"/>
        <c:axId val="1957164496"/>
        <c:axId val="1957189936"/>
      </c:barChart>
      <c:catAx>
        <c:axId val="195716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7189936"/>
        <c:crosses val="autoZero"/>
        <c:auto val="1"/>
        <c:lblAlgn val="ctr"/>
        <c:lblOffset val="100"/>
        <c:noMultiLvlLbl val="0"/>
      </c:catAx>
      <c:valAx>
        <c:axId val="1957189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71644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AFE930-651F-344E-8314-180208C21109}" type="datetime1">
              <a:rPr lang="en-US" smtClean="0"/>
              <a:t>10/8/2025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22795-F49E-234E-94D2-EFBA1D25E604}" type="slidenum">
              <a:rPr lang="en-US" smtClean="0"/>
              <a:t>‹N›</a:t>
            </a:fld>
            <a:endParaRPr lang="en-US"/>
          </a:p>
        </p:txBody>
      </p:sp>
    </p:spTree>
    <p:extLst>
      <p:ext uri="{BB962C8B-B14F-4D97-AF65-F5344CB8AC3E}">
        <p14:creationId xmlns:p14="http://schemas.microsoft.com/office/powerpoint/2010/main" val="3850648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18CB54-21F8-FC40-B512-B346BF09AF08}" type="datetime1">
              <a:rPr lang="en-US" smtClean="0"/>
              <a:t>10/8/2025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EB767-81C4-2B41-AC6B-7B72DAF6DCF5}" type="slidenum">
              <a:rPr lang="en-US" smtClean="0"/>
              <a:t>‹N›</a:t>
            </a:fld>
            <a:endParaRPr lang="en-US"/>
          </a:p>
        </p:txBody>
      </p:sp>
    </p:spTree>
    <p:extLst>
      <p:ext uri="{BB962C8B-B14F-4D97-AF65-F5344CB8AC3E}">
        <p14:creationId xmlns:p14="http://schemas.microsoft.com/office/powerpoint/2010/main" val="2561059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82724D0-F6BE-8372-6A90-54595394AB4D}" type="slidenum">
              <a:rPr/>
              <a:t>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03FED88-D6D0-DDB6-AB71-ABAE7C9539A4}"/>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907DED20-EF83-7423-1E9D-1A33CDA3EE2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
        <p:nvSpPr>
          <p:cNvPr id="46084" name="Slide Number Placeholder 3">
            <a:extLst>
              <a:ext uri="{FF2B5EF4-FFF2-40B4-BE49-F238E27FC236}">
                <a16:creationId xmlns:a16="http://schemas.microsoft.com/office/drawing/2014/main" id="{8B4FF76B-FDF2-BCE3-FE8D-94D938F6C1FF}"/>
              </a:ext>
            </a:extLst>
          </p:cNvPr>
          <p:cNvSpPr>
            <a:spLocks noGrp="1"/>
          </p:cNvSpPr>
          <p:nvPr>
            <p:ph type="sldNum" sz="quarter" idx="5"/>
          </p:nvPr>
        </p:nvSpPr>
        <p:spPr>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1600" b="1">
                <a:solidFill>
                  <a:schemeClr val="tx1"/>
                </a:solidFill>
                <a:latin typeface="Arial" panose="020B0604020202020204" pitchFamily="34" charset="0"/>
              </a:defRPr>
            </a:lvl1pPr>
            <a:lvl2pPr marL="742950" indent="-285750" defTabSz="949325">
              <a:defRPr sz="1600" b="1">
                <a:solidFill>
                  <a:schemeClr val="tx1"/>
                </a:solidFill>
                <a:latin typeface="Arial" panose="020B0604020202020204" pitchFamily="34" charset="0"/>
              </a:defRPr>
            </a:lvl2pPr>
            <a:lvl3pPr marL="1143000" indent="-228600" defTabSz="949325">
              <a:defRPr sz="1600" b="1">
                <a:solidFill>
                  <a:schemeClr val="tx1"/>
                </a:solidFill>
                <a:latin typeface="Arial" panose="020B0604020202020204" pitchFamily="34" charset="0"/>
              </a:defRPr>
            </a:lvl3pPr>
            <a:lvl4pPr marL="1600200" indent="-228600" defTabSz="949325">
              <a:defRPr sz="1600" b="1">
                <a:solidFill>
                  <a:schemeClr val="tx1"/>
                </a:solidFill>
                <a:latin typeface="Arial" panose="020B0604020202020204" pitchFamily="34" charset="0"/>
              </a:defRPr>
            </a:lvl4pPr>
            <a:lvl5pPr marL="2057400" indent="-228600" defTabSz="949325">
              <a:defRPr sz="1600" b="1">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sz="1600" b="1">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sz="1600" b="1">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sz="1600" b="1">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sz="1600" b="1">
                <a:solidFill>
                  <a:schemeClr val="tx1"/>
                </a:solidFill>
                <a:latin typeface="Arial" panose="020B0604020202020204" pitchFamily="34" charset="0"/>
              </a:defRPr>
            </a:lvl9pPr>
          </a:lstStyle>
          <a:p>
            <a:fld id="{A1508BB3-C4EF-47DE-85EC-359299902D75}" type="slidenum">
              <a:rPr lang="en-US" altLang="it-IT" sz="1200" b="0" smtClean="0">
                <a:cs typeface="Arial" panose="020B0604020202020204" pitchFamily="34" charset="0"/>
              </a:rPr>
              <a:pPr/>
              <a:t>7</a:t>
            </a:fld>
            <a:endParaRPr lang="en-US" altLang="it-IT" sz="1200" b="0">
              <a:cs typeface="Arial" panose="020B0604020202020204" pitchFamily="34" charset="0"/>
            </a:endParaRPr>
          </a:p>
        </p:txBody>
      </p:sp>
    </p:spTree>
    <p:extLst>
      <p:ext uri="{BB962C8B-B14F-4D97-AF65-F5344CB8AC3E}">
        <p14:creationId xmlns:p14="http://schemas.microsoft.com/office/powerpoint/2010/main" val="197266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4161-0B77-AD32-5359-00F827B042AF}"/>
              </a:ext>
            </a:extLst>
          </p:cNvPr>
          <p:cNvSpPr>
            <a:spLocks noGrp="1"/>
          </p:cNvSpPr>
          <p:nvPr>
            <p:ph type="ctrTitle" hasCustomPrompt="1"/>
          </p:nvPr>
        </p:nvSpPr>
        <p:spPr>
          <a:xfrm>
            <a:off x="1761067" y="587159"/>
            <a:ext cx="6858000" cy="208492"/>
          </a:xfrm>
          <a:prstGeom prst="rect">
            <a:avLst/>
          </a:prstGeom>
        </p:spPr>
        <p:txBody>
          <a:bodyPr lIns="0" tIns="0" rIns="0" bIns="0" anchor="ctr" anchorCtr="0"/>
          <a:lstStyle>
            <a:lvl1pPr algn="l">
              <a:defRPr sz="1400" b="1">
                <a:solidFill>
                  <a:schemeClr val="bg1"/>
                </a:solidFill>
                <a:latin typeface="Calibri" panose="020F0502020204030204" pitchFamily="34" charset="0"/>
                <a:cs typeface="Calibri" panose="020F0502020204030204" pitchFamily="34" charset="0"/>
              </a:defRPr>
            </a:lvl1pPr>
          </a:lstStyle>
          <a:p>
            <a:r>
              <a:rPr lang="en-GB" dirty="0"/>
              <a:t>Click to edit Name</a:t>
            </a:r>
            <a:endParaRPr lang="en-LU" dirty="0"/>
          </a:p>
        </p:txBody>
      </p:sp>
      <p:sp>
        <p:nvSpPr>
          <p:cNvPr id="11" name="Text Placeholder 10">
            <a:extLst>
              <a:ext uri="{FF2B5EF4-FFF2-40B4-BE49-F238E27FC236}">
                <a16:creationId xmlns:a16="http://schemas.microsoft.com/office/drawing/2014/main" id="{12D3894A-10D7-ACCD-9EA4-7CCC43E5CD32}"/>
              </a:ext>
            </a:extLst>
          </p:cNvPr>
          <p:cNvSpPr>
            <a:spLocks noGrp="1"/>
          </p:cNvSpPr>
          <p:nvPr>
            <p:ph type="body" sz="quarter" idx="10" hasCustomPrompt="1"/>
          </p:nvPr>
        </p:nvSpPr>
        <p:spPr>
          <a:xfrm>
            <a:off x="1760538" y="859779"/>
            <a:ext cx="6858000" cy="208492"/>
          </a:xfrm>
          <a:prstGeom prst="rect">
            <a:avLst/>
          </a:prstGeom>
        </p:spPr>
        <p:txBody>
          <a:bodyPr lIns="0" tIns="0" rIns="0" bIns="0" anchor="ctr" anchorCtr="0"/>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GB" dirty="0"/>
              <a:t>Click to edit info</a:t>
            </a:r>
            <a:endParaRPr lang="en-LU" dirty="0"/>
          </a:p>
        </p:txBody>
      </p:sp>
      <p:sp>
        <p:nvSpPr>
          <p:cNvPr id="13" name="Text Placeholder 12">
            <a:extLst>
              <a:ext uri="{FF2B5EF4-FFF2-40B4-BE49-F238E27FC236}">
                <a16:creationId xmlns:a16="http://schemas.microsoft.com/office/drawing/2014/main" id="{27E2FD9F-8318-6EAD-FA51-B6131C11A51C}"/>
              </a:ext>
            </a:extLst>
          </p:cNvPr>
          <p:cNvSpPr>
            <a:spLocks noGrp="1"/>
          </p:cNvSpPr>
          <p:nvPr>
            <p:ph type="body" sz="quarter" idx="11" hasCustomPrompt="1"/>
          </p:nvPr>
        </p:nvSpPr>
        <p:spPr>
          <a:xfrm>
            <a:off x="1760538" y="1343024"/>
            <a:ext cx="4697927" cy="1672025"/>
          </a:xfrm>
          <a:prstGeom prst="rect">
            <a:avLst/>
          </a:prstGeom>
        </p:spPr>
        <p:txBody>
          <a:bodyPr lIns="0" tIns="0" rIns="0" bIns="0"/>
          <a:lstStyle>
            <a:lvl1pPr marL="0" indent="0">
              <a:lnSpc>
                <a:spcPts val="4200"/>
              </a:lnSpc>
              <a:spcBef>
                <a:spcPts val="0"/>
              </a:spcBef>
              <a:buNone/>
              <a:defRPr sz="4000" b="1" i="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TITLE OF THE PRESENTATION</a:t>
            </a:r>
            <a:endParaRPr lang="en-LU" dirty="0"/>
          </a:p>
        </p:txBody>
      </p:sp>
      <p:sp>
        <p:nvSpPr>
          <p:cNvPr id="15" name="Text Placeholder 14">
            <a:extLst>
              <a:ext uri="{FF2B5EF4-FFF2-40B4-BE49-F238E27FC236}">
                <a16:creationId xmlns:a16="http://schemas.microsoft.com/office/drawing/2014/main" id="{A73ACA66-20AA-037B-99C3-2C5C7E35EA07}"/>
              </a:ext>
            </a:extLst>
          </p:cNvPr>
          <p:cNvSpPr>
            <a:spLocks noGrp="1"/>
          </p:cNvSpPr>
          <p:nvPr>
            <p:ph type="body" sz="quarter" idx="12" hasCustomPrompt="1"/>
          </p:nvPr>
        </p:nvSpPr>
        <p:spPr>
          <a:xfrm>
            <a:off x="1760538" y="3122614"/>
            <a:ext cx="6081712" cy="279614"/>
          </a:xfrm>
          <a:prstGeom prst="rect">
            <a:avLst/>
          </a:prstGeom>
        </p:spPr>
        <p:txBody>
          <a:bodyPr lIns="0" tIns="0" rIns="0" bIns="0"/>
          <a:lstStyle>
            <a:lvl1pPr marL="0" inden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GB" dirty="0"/>
              <a:t>Click to edit subtitle</a:t>
            </a:r>
            <a:endParaRPr lang="en-LU" dirty="0"/>
          </a:p>
        </p:txBody>
      </p:sp>
    </p:spTree>
    <p:extLst>
      <p:ext uri="{BB962C8B-B14F-4D97-AF65-F5344CB8AC3E}">
        <p14:creationId xmlns:p14="http://schemas.microsoft.com/office/powerpoint/2010/main" val="2288210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blank" userDrawn="1">
  <p:cSld name="Vide">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a:defRPr/>
            </a:pPr>
            <a:fld id="{BCC18F51-09EC-435C-A3BA-64A766E099C0}" type="datetimeFigureOut">
              <a:rPr lang="fr-FR"/>
              <a:t>08/10/2025</a:t>
            </a:fld>
            <a:endParaRPr lang="fr-FR"/>
          </a:p>
        </p:txBody>
      </p:sp>
      <p:sp>
        <p:nvSpPr>
          <p:cNvPr id="3" name="Espace réservé du pied de page 2"/>
          <p:cNvSpPr>
            <a:spLocks noGrp="1"/>
          </p:cNvSpPr>
          <p:nvPr>
            <p:ph type="ftr" sz="quarter" idx="11"/>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a:defRPr/>
            </a:pPr>
            <a:fld id="{08395586-F03A-48D1-94DF-16B239DF4FB5}" type="slidenum">
              <a:rPr lang="fr-FR"/>
              <a:t>‹N›</a:t>
            </a:fld>
            <a:endParaRPr lang="fr-FR"/>
          </a:p>
        </p:txBody>
      </p:sp>
    </p:spTree>
    <p:extLst>
      <p:ext uri="{BB962C8B-B14F-4D97-AF65-F5344CB8AC3E}">
        <p14:creationId xmlns:p14="http://schemas.microsoft.com/office/powerpoint/2010/main" val="179198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56" name="Titolo Testo"/>
          <p:cNvSpPr txBox="1">
            <a:spLocks noGrp="1"/>
          </p:cNvSpPr>
          <p:nvPr>
            <p:ph type="title"/>
          </p:nvPr>
        </p:nvSpPr>
        <p:spPr>
          <a:prstGeom prst="rect">
            <a:avLst/>
          </a:prstGeom>
        </p:spPr>
        <p:txBody>
          <a:bodyPr/>
          <a:lstStyle/>
          <a:p>
            <a:r>
              <a:t>Titolo Testo</a:t>
            </a:r>
          </a:p>
        </p:txBody>
      </p:sp>
      <p:sp>
        <p:nvSpPr>
          <p:cNvPr id="57"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 name="Numero diapositiva">
            <a:extLst>
              <a:ext uri="{FF2B5EF4-FFF2-40B4-BE49-F238E27FC236}">
                <a16:creationId xmlns:a16="http://schemas.microsoft.com/office/drawing/2014/main" id="{C58FAD63-DFB8-AFA1-3A4B-919142BAAC08}"/>
              </a:ext>
            </a:extLst>
          </p:cNvPr>
          <p:cNvSpPr txBox="1">
            <a:spLocks noGrp="1"/>
          </p:cNvSpPr>
          <p:nvPr>
            <p:ph type="sldNum" sz="quarter" idx="10"/>
          </p:nvPr>
        </p:nvSpPr>
        <p:spPr>
          <a:xfrm>
            <a:off x="0" y="0"/>
            <a:ext cx="0" cy="0"/>
          </a:xfrm>
        </p:spPr>
        <p:txBody>
          <a:bodyPr/>
          <a:lstStyle>
            <a:lvl1pPr>
              <a:defRPr/>
            </a:lvl1pPr>
          </a:lstStyle>
          <a:p>
            <a:pPr>
              <a:defRPr/>
            </a:pPr>
            <a:fld id="{AD50ECBB-30BE-45AC-AA1D-7217E21CCE1C}" type="slidenum">
              <a:rPr lang="it-IT" altLang="it-IT"/>
              <a:pPr>
                <a:defRPr/>
              </a:pPr>
              <a:t>‹N›</a:t>
            </a:fld>
            <a:endParaRPr lang="it-IT" altLang="it-IT"/>
          </a:p>
        </p:txBody>
      </p:sp>
    </p:spTree>
    <p:extLst>
      <p:ext uri="{BB962C8B-B14F-4D97-AF65-F5344CB8AC3E}">
        <p14:creationId xmlns:p14="http://schemas.microsoft.com/office/powerpoint/2010/main" val="402865703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59A0-D610-2D91-4597-D3930D0BD902}"/>
              </a:ext>
            </a:extLst>
          </p:cNvPr>
          <p:cNvSpPr>
            <a:spLocks noGrp="1"/>
          </p:cNvSpPr>
          <p:nvPr>
            <p:ph type="title" hasCustomPrompt="1"/>
          </p:nvPr>
        </p:nvSpPr>
        <p:spPr>
          <a:xfrm>
            <a:off x="1868514" y="1297526"/>
            <a:ext cx="3106442" cy="686257"/>
          </a:xfrm>
          <a:prstGeom prst="rect">
            <a:avLst/>
          </a:prstGeom>
        </p:spPr>
        <p:txBody>
          <a:bodyPr/>
          <a:lstStyle>
            <a:lvl1pPr>
              <a:defRPr b="1">
                <a:solidFill>
                  <a:srgbClr val="F15A24"/>
                </a:solidFill>
              </a:defRPr>
            </a:lvl1pPr>
          </a:lstStyle>
          <a:p>
            <a:r>
              <a:rPr lang="en-GB" dirty="0"/>
              <a:t>Thanks!</a:t>
            </a:r>
            <a:endParaRPr lang="en-LU" dirty="0"/>
          </a:p>
        </p:txBody>
      </p:sp>
      <p:sp>
        <p:nvSpPr>
          <p:cNvPr id="4" name="Text Placeholder 3">
            <a:extLst>
              <a:ext uri="{FF2B5EF4-FFF2-40B4-BE49-F238E27FC236}">
                <a16:creationId xmlns:a16="http://schemas.microsoft.com/office/drawing/2014/main" id="{D2547130-F8CE-01F1-72F6-1ECB5F9FA71F}"/>
              </a:ext>
            </a:extLst>
          </p:cNvPr>
          <p:cNvSpPr>
            <a:spLocks noGrp="1"/>
          </p:cNvSpPr>
          <p:nvPr>
            <p:ph type="body" sz="quarter" idx="10" hasCustomPrompt="1"/>
          </p:nvPr>
        </p:nvSpPr>
        <p:spPr>
          <a:xfrm>
            <a:off x="1868488" y="2092271"/>
            <a:ext cx="6624584" cy="898902"/>
          </a:xfrm>
          <a:prstGeom prst="rect">
            <a:avLst/>
          </a:prstGeom>
        </p:spPr>
        <p:txBody>
          <a:bodyPr/>
          <a:lstStyle>
            <a:lvl1pPr marL="0" indent="0">
              <a:buNone/>
              <a:defRPr sz="2400">
                <a:solidFill>
                  <a:schemeClr val="tx1">
                    <a:lumMod val="65000"/>
                    <a:lumOff val="35000"/>
                  </a:schemeClr>
                </a:solidFill>
              </a:defRPr>
            </a:lvl1pPr>
            <a:lvl2pPr marL="457200" indent="0">
              <a:buNone/>
              <a:defRPr sz="2400">
                <a:solidFill>
                  <a:schemeClr val="tx1">
                    <a:lumMod val="65000"/>
                    <a:lumOff val="35000"/>
                  </a:schemeClr>
                </a:solidFill>
              </a:defRPr>
            </a:lvl2pPr>
            <a:lvl3pPr marL="914400" indent="0">
              <a:buNone/>
              <a:defRPr sz="2400">
                <a:solidFill>
                  <a:schemeClr val="tx1">
                    <a:lumMod val="65000"/>
                    <a:lumOff val="35000"/>
                  </a:schemeClr>
                </a:solidFill>
              </a:defRPr>
            </a:lvl3pPr>
            <a:lvl4pPr marL="1371600" indent="0">
              <a:buNone/>
              <a:defRPr sz="2400">
                <a:solidFill>
                  <a:schemeClr val="tx1">
                    <a:lumMod val="65000"/>
                    <a:lumOff val="35000"/>
                  </a:schemeClr>
                </a:solidFill>
              </a:defRPr>
            </a:lvl4pPr>
            <a:lvl5pPr marL="1828800" indent="0">
              <a:buNone/>
              <a:defRPr sz="2400">
                <a:solidFill>
                  <a:schemeClr val="tx1">
                    <a:lumMod val="65000"/>
                    <a:lumOff val="35000"/>
                  </a:schemeClr>
                </a:solidFill>
              </a:defRPr>
            </a:lvl5pPr>
          </a:lstStyle>
          <a:p>
            <a:pPr lvl="0"/>
            <a:r>
              <a:rPr lang="en-GB" dirty="0"/>
              <a:t>Click to add info</a:t>
            </a:r>
            <a:endParaRPr lang="en-LU" dirty="0"/>
          </a:p>
        </p:txBody>
      </p:sp>
    </p:spTree>
    <p:extLst>
      <p:ext uri="{BB962C8B-B14F-4D97-AF65-F5344CB8AC3E}">
        <p14:creationId xmlns:p14="http://schemas.microsoft.com/office/powerpoint/2010/main" val="19086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9C2F-5D28-A54A-50E0-A4833437E7E1}"/>
              </a:ext>
            </a:extLst>
          </p:cNvPr>
          <p:cNvSpPr>
            <a:spLocks noGrp="1"/>
          </p:cNvSpPr>
          <p:nvPr>
            <p:ph type="ctrTitle"/>
          </p:nvPr>
        </p:nvSpPr>
        <p:spPr>
          <a:xfrm>
            <a:off x="683811" y="1908311"/>
            <a:ext cx="7831537" cy="1241425"/>
          </a:xfrm>
        </p:spPr>
        <p:txBody>
          <a:bodyPr anchor="b"/>
          <a:lstStyle>
            <a:lvl1pPr algn="l">
              <a:defRPr sz="3600"/>
            </a:lvl1pPr>
          </a:lstStyle>
          <a:p>
            <a:r>
              <a:rPr lang="en-GB" dirty="0"/>
              <a:t>Click to edit Master title style</a:t>
            </a:r>
            <a:endParaRPr lang="en-LU" dirty="0"/>
          </a:p>
        </p:txBody>
      </p:sp>
      <p:sp>
        <p:nvSpPr>
          <p:cNvPr id="3" name="Subtitle 2">
            <a:extLst>
              <a:ext uri="{FF2B5EF4-FFF2-40B4-BE49-F238E27FC236}">
                <a16:creationId xmlns:a16="http://schemas.microsoft.com/office/drawing/2014/main" id="{ED399031-1086-D01F-D348-6DCC811702BB}"/>
              </a:ext>
            </a:extLst>
          </p:cNvPr>
          <p:cNvSpPr>
            <a:spLocks noGrp="1"/>
          </p:cNvSpPr>
          <p:nvPr>
            <p:ph type="subTitle" idx="1"/>
          </p:nvPr>
        </p:nvSpPr>
        <p:spPr>
          <a:xfrm>
            <a:off x="683812" y="3260035"/>
            <a:ext cx="7831536" cy="68331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LU" dirty="0"/>
          </a:p>
        </p:txBody>
      </p:sp>
      <p:sp>
        <p:nvSpPr>
          <p:cNvPr id="6" name="Slide Number Placeholder 5">
            <a:extLst>
              <a:ext uri="{FF2B5EF4-FFF2-40B4-BE49-F238E27FC236}">
                <a16:creationId xmlns:a16="http://schemas.microsoft.com/office/drawing/2014/main" id="{818F2F3C-0F34-8277-D84E-22364585DACF}"/>
              </a:ext>
            </a:extLst>
          </p:cNvPr>
          <p:cNvSpPr>
            <a:spLocks noGrp="1"/>
          </p:cNvSpPr>
          <p:nvPr>
            <p:ph type="sldNum" sz="quarter" idx="12"/>
          </p:nvPr>
        </p:nvSpPr>
        <p:spPr>
          <a:xfrm>
            <a:off x="7688910" y="4767264"/>
            <a:ext cx="826439" cy="164386"/>
          </a:xfrm>
        </p:spPr>
        <p:txBody>
          <a:bodyPr/>
          <a:lstStyle/>
          <a:p>
            <a:fld id="{0F67114D-ED23-2A43-BD26-04D629DC704A}" type="slidenum">
              <a:rPr lang="en-LU" smtClean="0"/>
              <a:t>‹N›</a:t>
            </a:fld>
            <a:endParaRPr lang="en-LU"/>
          </a:p>
        </p:txBody>
      </p:sp>
      <p:sp>
        <p:nvSpPr>
          <p:cNvPr id="7" name="Text Placeholder 6">
            <a:extLst>
              <a:ext uri="{FF2B5EF4-FFF2-40B4-BE49-F238E27FC236}">
                <a16:creationId xmlns:a16="http://schemas.microsoft.com/office/drawing/2014/main" id="{9FCF6E5A-5943-665E-2FE0-9FE8B8549E36}"/>
              </a:ext>
            </a:extLst>
          </p:cNvPr>
          <p:cNvSpPr>
            <a:spLocks noGrp="1"/>
          </p:cNvSpPr>
          <p:nvPr>
            <p:ph type="body" sz="quarter" idx="13" hasCustomPrompt="1"/>
          </p:nvPr>
        </p:nvSpPr>
        <p:spPr>
          <a:xfrm>
            <a:off x="1587500" y="4767264"/>
            <a:ext cx="2774950" cy="164386"/>
          </a:xfrm>
        </p:spPr>
        <p:txBody>
          <a:bodyPr lIns="0" tIns="0" rIns="0" bIns="0" anchor="b" anchorCtr="0">
            <a:noAutofit/>
          </a:bodyPr>
          <a:lstStyle>
            <a:lvl1pPr marL="0" indent="0">
              <a:buNone/>
              <a:defRPr sz="1000">
                <a:solidFill>
                  <a:schemeClr val="tx1">
                    <a:lumMod val="50000"/>
                    <a:lumOff val="50000"/>
                  </a:schemeClr>
                </a:solidFill>
              </a:defRPr>
            </a:lvl1pPr>
            <a:lvl2pPr marL="457200" indent="0">
              <a:buNone/>
              <a:defRPr sz="1000">
                <a:solidFill>
                  <a:schemeClr val="tx1">
                    <a:lumMod val="50000"/>
                    <a:lumOff val="50000"/>
                  </a:schemeClr>
                </a:solidFill>
              </a:defRPr>
            </a:lvl2pPr>
            <a:lvl3pPr marL="914400" indent="0">
              <a:buNone/>
              <a:defRPr sz="1000">
                <a:solidFill>
                  <a:schemeClr val="tx1">
                    <a:lumMod val="50000"/>
                    <a:lumOff val="50000"/>
                  </a:schemeClr>
                </a:solidFill>
              </a:defRPr>
            </a:lvl3pPr>
            <a:lvl4pPr marL="1371600" indent="0">
              <a:buNone/>
              <a:defRPr sz="1000">
                <a:solidFill>
                  <a:schemeClr val="tx1">
                    <a:lumMod val="50000"/>
                    <a:lumOff val="50000"/>
                  </a:schemeClr>
                </a:solidFill>
              </a:defRPr>
            </a:lvl4pPr>
            <a:lvl5pPr marL="1828800" indent="0">
              <a:buNone/>
              <a:defRPr sz="1000">
                <a:solidFill>
                  <a:schemeClr val="tx1">
                    <a:lumMod val="50000"/>
                    <a:lumOff val="50000"/>
                  </a:schemeClr>
                </a:solidFill>
              </a:defRPr>
            </a:lvl5pPr>
          </a:lstStyle>
          <a:p>
            <a:pPr lvl="0"/>
            <a:r>
              <a:rPr lang="en-GB" dirty="0"/>
              <a:t>Insert here the title of the presentation</a:t>
            </a:r>
            <a:endParaRPr lang="en-LU" dirty="0"/>
          </a:p>
        </p:txBody>
      </p:sp>
    </p:spTree>
    <p:extLst>
      <p:ext uri="{BB962C8B-B14F-4D97-AF65-F5344CB8AC3E}">
        <p14:creationId xmlns:p14="http://schemas.microsoft.com/office/powerpoint/2010/main" val="4102154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3D908-A0D1-D5E5-F832-59C5C0FD4EFF}"/>
              </a:ext>
            </a:extLst>
          </p:cNvPr>
          <p:cNvSpPr>
            <a:spLocks noGrp="1"/>
          </p:cNvSpPr>
          <p:nvPr>
            <p:ph type="title"/>
          </p:nvPr>
        </p:nvSpPr>
        <p:spPr/>
        <p:txBody>
          <a:bodyPr/>
          <a:lstStyle>
            <a:lvl1pPr>
              <a:defRPr sz="3200"/>
            </a:lvl1pPr>
          </a:lstStyle>
          <a:p>
            <a:r>
              <a:rPr lang="en-GB" dirty="0"/>
              <a:t>Click to edit Master title style</a:t>
            </a:r>
            <a:endParaRPr lang="en-LU" dirty="0"/>
          </a:p>
        </p:txBody>
      </p:sp>
      <p:sp>
        <p:nvSpPr>
          <p:cNvPr id="3" name="Content Placeholder 2">
            <a:extLst>
              <a:ext uri="{FF2B5EF4-FFF2-40B4-BE49-F238E27FC236}">
                <a16:creationId xmlns:a16="http://schemas.microsoft.com/office/drawing/2014/main" id="{77449DC9-B3EF-48E8-4FB6-A275F9BAFD23}"/>
              </a:ext>
            </a:extLst>
          </p:cNvPr>
          <p:cNvSpPr>
            <a:spLocks noGrp="1"/>
          </p:cNvSpPr>
          <p:nvPr>
            <p:ph idx="1"/>
          </p:nvPr>
        </p:nvSpPr>
        <p:spPr/>
        <p:txBody>
          <a:bodyPr/>
          <a:lstStyle>
            <a:lvl1pPr>
              <a:defRPr sz="2600"/>
            </a:lvl1pPr>
            <a:lvl2pPr>
              <a:defRPr sz="2200"/>
            </a:lvl2pPr>
            <a:lvl3pPr>
              <a:defRPr sz="1800"/>
            </a:lvl3pPr>
          </a:lstStyle>
          <a:p>
            <a:pPr lvl="0"/>
            <a:r>
              <a:rPr lang="en-GB" dirty="0"/>
              <a:t>Click to edit Master text styles</a:t>
            </a:r>
          </a:p>
          <a:p>
            <a:pPr lvl="1"/>
            <a:r>
              <a:rPr lang="en-GB" dirty="0"/>
              <a:t>Second level</a:t>
            </a:r>
          </a:p>
          <a:p>
            <a:pPr lvl="2"/>
            <a:r>
              <a:rPr lang="en-GB" dirty="0"/>
              <a:t>Third level</a:t>
            </a:r>
            <a:endParaRPr lang="en-LU" dirty="0"/>
          </a:p>
        </p:txBody>
      </p:sp>
      <p:sp>
        <p:nvSpPr>
          <p:cNvPr id="6" name="Slide Number Placeholder 5">
            <a:extLst>
              <a:ext uri="{FF2B5EF4-FFF2-40B4-BE49-F238E27FC236}">
                <a16:creationId xmlns:a16="http://schemas.microsoft.com/office/drawing/2014/main" id="{6E50848C-7C5F-FB69-368D-81B60EE2BE03}"/>
              </a:ext>
            </a:extLst>
          </p:cNvPr>
          <p:cNvSpPr>
            <a:spLocks noGrp="1"/>
          </p:cNvSpPr>
          <p:nvPr>
            <p:ph type="sldNum" sz="quarter" idx="12"/>
          </p:nvPr>
        </p:nvSpPr>
        <p:spPr/>
        <p:txBody>
          <a:bodyPr/>
          <a:lstStyle/>
          <a:p>
            <a:fld id="{0F67114D-ED23-2A43-BD26-04D629DC704A}" type="slidenum">
              <a:rPr lang="en-LU" smtClean="0"/>
              <a:t>‹N›</a:t>
            </a:fld>
            <a:endParaRPr lang="en-LU"/>
          </a:p>
        </p:txBody>
      </p:sp>
      <p:sp>
        <p:nvSpPr>
          <p:cNvPr id="4" name="Text Placeholder 6">
            <a:extLst>
              <a:ext uri="{FF2B5EF4-FFF2-40B4-BE49-F238E27FC236}">
                <a16:creationId xmlns:a16="http://schemas.microsoft.com/office/drawing/2014/main" id="{A60C3C1B-EA5B-92F9-967F-4D0BDD453503}"/>
              </a:ext>
            </a:extLst>
          </p:cNvPr>
          <p:cNvSpPr>
            <a:spLocks noGrp="1"/>
          </p:cNvSpPr>
          <p:nvPr>
            <p:ph type="body" sz="quarter" idx="13" hasCustomPrompt="1"/>
          </p:nvPr>
        </p:nvSpPr>
        <p:spPr>
          <a:xfrm>
            <a:off x="1587500" y="4767264"/>
            <a:ext cx="2774950" cy="164386"/>
          </a:xfrm>
        </p:spPr>
        <p:txBody>
          <a:bodyPr lIns="0" tIns="0" rIns="0" bIns="0" anchor="b" anchorCtr="0">
            <a:noAutofit/>
          </a:bodyPr>
          <a:lstStyle>
            <a:lvl1pPr marL="0" indent="0">
              <a:buNone/>
              <a:defRPr sz="1000">
                <a:solidFill>
                  <a:schemeClr val="tx1">
                    <a:lumMod val="50000"/>
                    <a:lumOff val="50000"/>
                  </a:schemeClr>
                </a:solidFill>
              </a:defRPr>
            </a:lvl1pPr>
            <a:lvl2pPr marL="457200" indent="0">
              <a:buNone/>
              <a:defRPr sz="1000">
                <a:solidFill>
                  <a:schemeClr val="tx1">
                    <a:lumMod val="50000"/>
                    <a:lumOff val="50000"/>
                  </a:schemeClr>
                </a:solidFill>
              </a:defRPr>
            </a:lvl2pPr>
            <a:lvl3pPr marL="914400" indent="0">
              <a:buNone/>
              <a:defRPr sz="1000">
                <a:solidFill>
                  <a:schemeClr val="tx1">
                    <a:lumMod val="50000"/>
                    <a:lumOff val="50000"/>
                  </a:schemeClr>
                </a:solidFill>
              </a:defRPr>
            </a:lvl3pPr>
            <a:lvl4pPr marL="1371600" indent="0">
              <a:buNone/>
              <a:defRPr sz="1000">
                <a:solidFill>
                  <a:schemeClr val="tx1">
                    <a:lumMod val="50000"/>
                    <a:lumOff val="50000"/>
                  </a:schemeClr>
                </a:solidFill>
              </a:defRPr>
            </a:lvl4pPr>
            <a:lvl5pPr marL="1828800" indent="0">
              <a:buNone/>
              <a:defRPr sz="1000">
                <a:solidFill>
                  <a:schemeClr val="tx1">
                    <a:lumMod val="50000"/>
                    <a:lumOff val="50000"/>
                  </a:schemeClr>
                </a:solidFill>
              </a:defRPr>
            </a:lvl5pPr>
          </a:lstStyle>
          <a:p>
            <a:pPr lvl="0"/>
            <a:r>
              <a:rPr lang="en-GB" dirty="0"/>
              <a:t>Insert here the title of the presentation</a:t>
            </a:r>
            <a:endParaRPr lang="en-LU" dirty="0"/>
          </a:p>
        </p:txBody>
      </p:sp>
    </p:spTree>
    <p:extLst>
      <p:ext uri="{BB962C8B-B14F-4D97-AF65-F5344CB8AC3E}">
        <p14:creationId xmlns:p14="http://schemas.microsoft.com/office/powerpoint/2010/main" val="305784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with phot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24BB82-A13F-7C3F-1F51-FDFCD1CF6D80}"/>
              </a:ext>
            </a:extLst>
          </p:cNvPr>
          <p:cNvPicPr>
            <a:picLocks noChangeAspect="1"/>
          </p:cNvPicPr>
          <p:nvPr userDrawn="1"/>
        </p:nvPicPr>
        <p:blipFill>
          <a:blip r:embed="rId2"/>
          <a:stretch>
            <a:fillRect/>
          </a:stretch>
        </p:blipFill>
        <p:spPr>
          <a:xfrm rot="10800000">
            <a:off x="0" y="729035"/>
            <a:ext cx="5009322" cy="3185990"/>
          </a:xfrm>
          <a:prstGeom prst="rect">
            <a:avLst/>
          </a:prstGeom>
        </p:spPr>
      </p:pic>
      <p:sp>
        <p:nvSpPr>
          <p:cNvPr id="2" name="Title 1">
            <a:extLst>
              <a:ext uri="{FF2B5EF4-FFF2-40B4-BE49-F238E27FC236}">
                <a16:creationId xmlns:a16="http://schemas.microsoft.com/office/drawing/2014/main" id="{9A3E576D-8368-D988-268C-B7C5FCE5923C}"/>
              </a:ext>
            </a:extLst>
          </p:cNvPr>
          <p:cNvSpPr>
            <a:spLocks noGrp="1"/>
          </p:cNvSpPr>
          <p:nvPr>
            <p:ph type="title" hasCustomPrompt="1"/>
          </p:nvPr>
        </p:nvSpPr>
        <p:spPr>
          <a:xfrm>
            <a:off x="970557" y="934598"/>
            <a:ext cx="3060755" cy="671565"/>
          </a:xfrm>
        </p:spPr>
        <p:txBody>
          <a:bodyPr lIns="0" tIns="0" rIns="0" bIns="0" anchor="t" anchorCtr="0"/>
          <a:lstStyle>
            <a:lvl1pPr>
              <a:defRPr sz="2400">
                <a:solidFill>
                  <a:schemeClr val="bg1"/>
                </a:solidFill>
              </a:defRPr>
            </a:lvl1pPr>
          </a:lstStyle>
          <a:p>
            <a:r>
              <a:rPr lang="en-GB" dirty="0"/>
              <a:t>Click to edit title</a:t>
            </a:r>
            <a:endParaRPr lang="en-LU" dirty="0"/>
          </a:p>
        </p:txBody>
      </p:sp>
      <p:sp>
        <p:nvSpPr>
          <p:cNvPr id="3" name="Slide Number Placeholder 2">
            <a:extLst>
              <a:ext uri="{FF2B5EF4-FFF2-40B4-BE49-F238E27FC236}">
                <a16:creationId xmlns:a16="http://schemas.microsoft.com/office/drawing/2014/main" id="{A74BBEDA-4468-14FF-93EA-3E2BB54E718F}"/>
              </a:ext>
            </a:extLst>
          </p:cNvPr>
          <p:cNvSpPr>
            <a:spLocks noGrp="1"/>
          </p:cNvSpPr>
          <p:nvPr>
            <p:ph type="sldNum" sz="quarter" idx="10"/>
          </p:nvPr>
        </p:nvSpPr>
        <p:spPr/>
        <p:txBody>
          <a:bodyPr/>
          <a:lstStyle/>
          <a:p>
            <a:fld id="{0F67114D-ED23-2A43-BD26-04D629DC704A}" type="slidenum">
              <a:rPr lang="en-LU" smtClean="0"/>
              <a:pPr/>
              <a:t>‹N›</a:t>
            </a:fld>
            <a:endParaRPr lang="en-LU" dirty="0"/>
          </a:p>
        </p:txBody>
      </p:sp>
      <p:sp>
        <p:nvSpPr>
          <p:cNvPr id="8" name="Text Placeholder 6">
            <a:extLst>
              <a:ext uri="{FF2B5EF4-FFF2-40B4-BE49-F238E27FC236}">
                <a16:creationId xmlns:a16="http://schemas.microsoft.com/office/drawing/2014/main" id="{EFAC4E1B-32BD-5181-1D47-FFB86224EA66}"/>
              </a:ext>
            </a:extLst>
          </p:cNvPr>
          <p:cNvSpPr>
            <a:spLocks noGrp="1"/>
          </p:cNvSpPr>
          <p:nvPr>
            <p:ph type="body" sz="quarter" idx="13" hasCustomPrompt="1"/>
          </p:nvPr>
        </p:nvSpPr>
        <p:spPr>
          <a:xfrm>
            <a:off x="1587500" y="4767264"/>
            <a:ext cx="2774950" cy="164386"/>
          </a:xfrm>
        </p:spPr>
        <p:txBody>
          <a:bodyPr lIns="0" tIns="0" rIns="0" bIns="0" anchor="b" anchorCtr="0">
            <a:noAutofit/>
          </a:bodyPr>
          <a:lstStyle>
            <a:lvl1pPr marL="0" indent="0">
              <a:buNone/>
              <a:defRPr sz="1000">
                <a:solidFill>
                  <a:schemeClr val="tx1">
                    <a:lumMod val="50000"/>
                    <a:lumOff val="50000"/>
                  </a:schemeClr>
                </a:solidFill>
              </a:defRPr>
            </a:lvl1pPr>
            <a:lvl2pPr marL="457200" indent="0">
              <a:buNone/>
              <a:defRPr sz="1000">
                <a:solidFill>
                  <a:schemeClr val="tx1">
                    <a:lumMod val="50000"/>
                    <a:lumOff val="50000"/>
                  </a:schemeClr>
                </a:solidFill>
              </a:defRPr>
            </a:lvl2pPr>
            <a:lvl3pPr marL="914400" indent="0">
              <a:buNone/>
              <a:defRPr sz="1000">
                <a:solidFill>
                  <a:schemeClr val="tx1">
                    <a:lumMod val="50000"/>
                    <a:lumOff val="50000"/>
                  </a:schemeClr>
                </a:solidFill>
              </a:defRPr>
            </a:lvl3pPr>
            <a:lvl4pPr marL="1371600" indent="0">
              <a:buNone/>
              <a:defRPr sz="1000">
                <a:solidFill>
                  <a:schemeClr val="tx1">
                    <a:lumMod val="50000"/>
                    <a:lumOff val="50000"/>
                  </a:schemeClr>
                </a:solidFill>
              </a:defRPr>
            </a:lvl4pPr>
            <a:lvl5pPr marL="1828800" indent="0">
              <a:buNone/>
              <a:defRPr sz="1000">
                <a:solidFill>
                  <a:schemeClr val="tx1">
                    <a:lumMod val="50000"/>
                    <a:lumOff val="50000"/>
                  </a:schemeClr>
                </a:solidFill>
              </a:defRPr>
            </a:lvl5pPr>
          </a:lstStyle>
          <a:p>
            <a:pPr lvl="0"/>
            <a:r>
              <a:rPr lang="en-GB" dirty="0"/>
              <a:t>Insert here the title of the presentation</a:t>
            </a:r>
            <a:endParaRPr lang="en-LU" dirty="0"/>
          </a:p>
        </p:txBody>
      </p:sp>
      <p:sp>
        <p:nvSpPr>
          <p:cNvPr id="14" name="Text Placeholder 13">
            <a:extLst>
              <a:ext uri="{FF2B5EF4-FFF2-40B4-BE49-F238E27FC236}">
                <a16:creationId xmlns:a16="http://schemas.microsoft.com/office/drawing/2014/main" id="{9D792AD8-EA3B-99E0-A0F9-4ADA0647C12D}"/>
              </a:ext>
            </a:extLst>
          </p:cNvPr>
          <p:cNvSpPr>
            <a:spLocks noGrp="1"/>
          </p:cNvSpPr>
          <p:nvPr>
            <p:ph type="body" sz="quarter" idx="14" hasCustomPrompt="1"/>
          </p:nvPr>
        </p:nvSpPr>
        <p:spPr>
          <a:xfrm>
            <a:off x="969963" y="1717482"/>
            <a:ext cx="3060700" cy="1828993"/>
          </a:xfrm>
        </p:spPr>
        <p:txBody>
          <a:bodyPr lIns="0" tIns="0" rIns="0" bIns="0">
            <a:norm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dirty="0"/>
              <a:t>Click to edit text or caption</a:t>
            </a:r>
            <a:endParaRPr lang="en-LU" dirty="0"/>
          </a:p>
        </p:txBody>
      </p:sp>
      <p:sp>
        <p:nvSpPr>
          <p:cNvPr id="18" name="Picture Placeholder 15">
            <a:extLst>
              <a:ext uri="{FF2B5EF4-FFF2-40B4-BE49-F238E27FC236}">
                <a16:creationId xmlns:a16="http://schemas.microsoft.com/office/drawing/2014/main" id="{5F0DC51F-A68F-E5E7-EA43-BCC3669E729E}"/>
              </a:ext>
            </a:extLst>
          </p:cNvPr>
          <p:cNvSpPr>
            <a:spLocks noGrp="1"/>
          </p:cNvSpPr>
          <p:nvPr>
            <p:ph type="pic" sz="quarter" idx="16"/>
          </p:nvPr>
        </p:nvSpPr>
        <p:spPr>
          <a:xfrm>
            <a:off x="4572000" y="728783"/>
            <a:ext cx="4572000" cy="3185991"/>
          </a:xfrm>
          <a:solidFill>
            <a:schemeClr val="bg2"/>
          </a:solidFill>
        </p:spPr>
        <p:txBody>
          <a:bodyPr/>
          <a:lstStyle>
            <a:lvl1pPr marL="0" indent="0">
              <a:buNone/>
              <a:defRPr>
                <a:solidFill>
                  <a:schemeClr val="bg1">
                    <a:lumMod val="85000"/>
                  </a:schemeClr>
                </a:solidFill>
              </a:defRPr>
            </a:lvl1pPr>
          </a:lstStyle>
          <a:p>
            <a:endParaRPr lang="en-LU" dirty="0"/>
          </a:p>
        </p:txBody>
      </p:sp>
    </p:spTree>
    <p:extLst>
      <p:ext uri="{BB962C8B-B14F-4D97-AF65-F5344CB8AC3E}">
        <p14:creationId xmlns:p14="http://schemas.microsoft.com/office/powerpoint/2010/main" val="217422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Gr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576D-8368-D988-268C-B7C5FCE5923C}"/>
              </a:ext>
            </a:extLst>
          </p:cNvPr>
          <p:cNvSpPr>
            <a:spLocks noGrp="1"/>
          </p:cNvSpPr>
          <p:nvPr>
            <p:ph type="title" hasCustomPrompt="1"/>
          </p:nvPr>
        </p:nvSpPr>
        <p:spPr>
          <a:xfrm>
            <a:off x="709200" y="934598"/>
            <a:ext cx="3060755" cy="671565"/>
          </a:xfrm>
        </p:spPr>
        <p:txBody>
          <a:bodyPr lIns="0" tIns="0" rIns="0" bIns="0" anchor="t" anchorCtr="0"/>
          <a:lstStyle>
            <a:lvl1pPr>
              <a:defRPr sz="2400">
                <a:solidFill>
                  <a:srgbClr val="F15A24"/>
                </a:solidFill>
              </a:defRPr>
            </a:lvl1pPr>
          </a:lstStyle>
          <a:p>
            <a:r>
              <a:rPr lang="en-GB" dirty="0"/>
              <a:t>Click to edit title</a:t>
            </a:r>
            <a:endParaRPr lang="en-LU" dirty="0"/>
          </a:p>
        </p:txBody>
      </p:sp>
      <p:sp>
        <p:nvSpPr>
          <p:cNvPr id="3" name="Slide Number Placeholder 2">
            <a:extLst>
              <a:ext uri="{FF2B5EF4-FFF2-40B4-BE49-F238E27FC236}">
                <a16:creationId xmlns:a16="http://schemas.microsoft.com/office/drawing/2014/main" id="{A74BBEDA-4468-14FF-93EA-3E2BB54E718F}"/>
              </a:ext>
            </a:extLst>
          </p:cNvPr>
          <p:cNvSpPr>
            <a:spLocks noGrp="1"/>
          </p:cNvSpPr>
          <p:nvPr>
            <p:ph type="sldNum" sz="quarter" idx="10"/>
          </p:nvPr>
        </p:nvSpPr>
        <p:spPr/>
        <p:txBody>
          <a:bodyPr/>
          <a:lstStyle/>
          <a:p>
            <a:fld id="{0F67114D-ED23-2A43-BD26-04D629DC704A}" type="slidenum">
              <a:rPr lang="en-LU" smtClean="0"/>
              <a:pPr/>
              <a:t>‹N›</a:t>
            </a:fld>
            <a:endParaRPr lang="en-LU" dirty="0"/>
          </a:p>
        </p:txBody>
      </p:sp>
      <p:sp>
        <p:nvSpPr>
          <p:cNvPr id="8" name="Text Placeholder 6">
            <a:extLst>
              <a:ext uri="{FF2B5EF4-FFF2-40B4-BE49-F238E27FC236}">
                <a16:creationId xmlns:a16="http://schemas.microsoft.com/office/drawing/2014/main" id="{EFAC4E1B-32BD-5181-1D47-FFB86224EA66}"/>
              </a:ext>
            </a:extLst>
          </p:cNvPr>
          <p:cNvSpPr>
            <a:spLocks noGrp="1"/>
          </p:cNvSpPr>
          <p:nvPr>
            <p:ph type="body" sz="quarter" idx="13" hasCustomPrompt="1"/>
          </p:nvPr>
        </p:nvSpPr>
        <p:spPr>
          <a:xfrm>
            <a:off x="1587500" y="4767264"/>
            <a:ext cx="2774950" cy="164386"/>
          </a:xfrm>
        </p:spPr>
        <p:txBody>
          <a:bodyPr lIns="0" tIns="0" rIns="0" bIns="0" anchor="b" anchorCtr="0">
            <a:noAutofit/>
          </a:bodyPr>
          <a:lstStyle>
            <a:lvl1pPr marL="0" indent="0">
              <a:buNone/>
              <a:defRPr sz="1000">
                <a:solidFill>
                  <a:schemeClr val="tx1">
                    <a:lumMod val="50000"/>
                    <a:lumOff val="50000"/>
                  </a:schemeClr>
                </a:solidFill>
              </a:defRPr>
            </a:lvl1pPr>
            <a:lvl2pPr marL="457200" indent="0">
              <a:buNone/>
              <a:defRPr sz="1000">
                <a:solidFill>
                  <a:schemeClr val="tx1">
                    <a:lumMod val="50000"/>
                    <a:lumOff val="50000"/>
                  </a:schemeClr>
                </a:solidFill>
              </a:defRPr>
            </a:lvl2pPr>
            <a:lvl3pPr marL="914400" indent="0">
              <a:buNone/>
              <a:defRPr sz="1000">
                <a:solidFill>
                  <a:schemeClr val="tx1">
                    <a:lumMod val="50000"/>
                    <a:lumOff val="50000"/>
                  </a:schemeClr>
                </a:solidFill>
              </a:defRPr>
            </a:lvl3pPr>
            <a:lvl4pPr marL="1371600" indent="0">
              <a:buNone/>
              <a:defRPr sz="1000">
                <a:solidFill>
                  <a:schemeClr val="tx1">
                    <a:lumMod val="50000"/>
                    <a:lumOff val="50000"/>
                  </a:schemeClr>
                </a:solidFill>
              </a:defRPr>
            </a:lvl4pPr>
            <a:lvl5pPr marL="1828800" indent="0">
              <a:buNone/>
              <a:defRPr sz="1000">
                <a:solidFill>
                  <a:schemeClr val="tx1">
                    <a:lumMod val="50000"/>
                    <a:lumOff val="50000"/>
                  </a:schemeClr>
                </a:solidFill>
              </a:defRPr>
            </a:lvl5pPr>
          </a:lstStyle>
          <a:p>
            <a:pPr lvl="0"/>
            <a:r>
              <a:rPr lang="en-GB" dirty="0"/>
              <a:t>Insert here the title of the presentation</a:t>
            </a:r>
            <a:endParaRPr lang="en-LU" dirty="0"/>
          </a:p>
        </p:txBody>
      </p:sp>
      <p:sp>
        <p:nvSpPr>
          <p:cNvPr id="14" name="Text Placeholder 13">
            <a:extLst>
              <a:ext uri="{FF2B5EF4-FFF2-40B4-BE49-F238E27FC236}">
                <a16:creationId xmlns:a16="http://schemas.microsoft.com/office/drawing/2014/main" id="{9D792AD8-EA3B-99E0-A0F9-4ADA0647C12D}"/>
              </a:ext>
            </a:extLst>
          </p:cNvPr>
          <p:cNvSpPr>
            <a:spLocks noGrp="1"/>
          </p:cNvSpPr>
          <p:nvPr>
            <p:ph type="body" sz="quarter" idx="14" hasCustomPrompt="1"/>
          </p:nvPr>
        </p:nvSpPr>
        <p:spPr>
          <a:xfrm>
            <a:off x="709200" y="1717482"/>
            <a:ext cx="3060700" cy="1828993"/>
          </a:xfrm>
        </p:spPr>
        <p:txBody>
          <a:bodyPr lIns="0" tIns="0" rIns="0" bIns="0">
            <a:normAutofit/>
          </a:bodyPr>
          <a:lstStyle>
            <a:lvl1pPr marL="0" indent="0">
              <a:buNone/>
              <a:defRPr sz="1400">
                <a:solidFill>
                  <a:schemeClr val="tx1">
                    <a:lumMod val="65000"/>
                    <a:lumOff val="35000"/>
                  </a:schemeClr>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dirty="0"/>
              <a:t>Click to edit text or caption</a:t>
            </a:r>
            <a:endParaRPr lang="en-LU" dirty="0"/>
          </a:p>
        </p:txBody>
      </p:sp>
      <p:sp>
        <p:nvSpPr>
          <p:cNvPr id="5" name="Rectangle 4">
            <a:extLst>
              <a:ext uri="{FF2B5EF4-FFF2-40B4-BE49-F238E27FC236}">
                <a16:creationId xmlns:a16="http://schemas.microsoft.com/office/drawing/2014/main" id="{7062020E-5DEC-3DC4-EC6C-629CB6E583B1}"/>
              </a:ext>
            </a:extLst>
          </p:cNvPr>
          <p:cNvSpPr/>
          <p:nvPr userDrawn="1"/>
        </p:nvSpPr>
        <p:spPr>
          <a:xfrm>
            <a:off x="4572000" y="0"/>
            <a:ext cx="457200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dirty="0"/>
          </a:p>
        </p:txBody>
      </p:sp>
      <p:sp>
        <p:nvSpPr>
          <p:cNvPr id="11" name="Content Placeholder 10">
            <a:extLst>
              <a:ext uri="{FF2B5EF4-FFF2-40B4-BE49-F238E27FC236}">
                <a16:creationId xmlns:a16="http://schemas.microsoft.com/office/drawing/2014/main" id="{0B0AB515-4280-CF6B-A580-EC2D57DE3459}"/>
              </a:ext>
            </a:extLst>
          </p:cNvPr>
          <p:cNvSpPr>
            <a:spLocks noGrp="1"/>
          </p:cNvSpPr>
          <p:nvPr>
            <p:ph sz="quarter" idx="15"/>
          </p:nvPr>
        </p:nvSpPr>
        <p:spPr>
          <a:xfrm>
            <a:off x="4989761" y="541338"/>
            <a:ext cx="3736478" cy="3760787"/>
          </a:xfrm>
        </p:spPr>
        <p:txBody>
          <a:bodyPr>
            <a:normAutofit/>
          </a:bodyPr>
          <a:lstStyle>
            <a:lvl1pPr>
              <a:buClr>
                <a:schemeClr val="bg1"/>
              </a:buClr>
              <a:defRPr sz="1800">
                <a:solidFill>
                  <a:schemeClr val="bg1"/>
                </a:solidFill>
              </a:defRPr>
            </a:lvl1pPr>
            <a:lvl2pPr>
              <a:buClr>
                <a:schemeClr val="bg1"/>
              </a:buClr>
              <a:defRPr sz="18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U" dirty="0"/>
          </a:p>
        </p:txBody>
      </p:sp>
    </p:spTree>
    <p:extLst>
      <p:ext uri="{BB962C8B-B14F-4D97-AF65-F5344CB8AC3E}">
        <p14:creationId xmlns:p14="http://schemas.microsoft.com/office/powerpoint/2010/main" val="33886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4E6B3-010F-DD09-798B-9B0673EA60C8}"/>
              </a:ext>
            </a:extLst>
          </p:cNvPr>
          <p:cNvSpPr>
            <a:spLocks noGrp="1"/>
          </p:cNvSpPr>
          <p:nvPr>
            <p:ph type="title"/>
          </p:nvPr>
        </p:nvSpPr>
        <p:spPr>
          <a:xfrm>
            <a:off x="630238" y="274638"/>
            <a:ext cx="7886700" cy="993775"/>
          </a:xfrm>
        </p:spPr>
        <p:txBody>
          <a:bodyPr/>
          <a:lstStyle/>
          <a:p>
            <a:r>
              <a:rPr lang="en-GB"/>
              <a:t>Click to edit Master title style</a:t>
            </a:r>
            <a:endParaRPr lang="en-LU"/>
          </a:p>
        </p:txBody>
      </p:sp>
      <p:sp>
        <p:nvSpPr>
          <p:cNvPr id="3" name="Text Placeholder 2">
            <a:extLst>
              <a:ext uri="{FF2B5EF4-FFF2-40B4-BE49-F238E27FC236}">
                <a16:creationId xmlns:a16="http://schemas.microsoft.com/office/drawing/2014/main" id="{087117DF-268B-9AE4-0352-80145A0033FD}"/>
              </a:ext>
            </a:extLst>
          </p:cNvPr>
          <p:cNvSpPr>
            <a:spLocks noGrp="1"/>
          </p:cNvSpPr>
          <p:nvPr>
            <p:ph type="body" idx="1"/>
          </p:nvPr>
        </p:nvSpPr>
        <p:spPr>
          <a:xfrm>
            <a:off x="630238" y="1260475"/>
            <a:ext cx="3868737" cy="619125"/>
          </a:xfrm>
        </p:spPr>
        <p:txBody>
          <a:bodyPr anchor="t" anchorCtr="0">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26F62ABD-3F34-1C44-9C58-FB1CDDBE921B}"/>
              </a:ext>
            </a:extLst>
          </p:cNvPr>
          <p:cNvSpPr>
            <a:spLocks noGrp="1"/>
          </p:cNvSpPr>
          <p:nvPr>
            <p:ph sz="half" idx="2"/>
          </p:nvPr>
        </p:nvSpPr>
        <p:spPr>
          <a:xfrm>
            <a:off x="630238" y="1879600"/>
            <a:ext cx="3868737" cy="2762250"/>
          </a:xfrm>
        </p:spPr>
        <p:txBody>
          <a:bodyPr/>
          <a:lstStyle>
            <a:lvl1pPr>
              <a:defRPr sz="2200"/>
            </a:lvl1pPr>
            <a:lvl2pPr>
              <a:defRPr sz="2000"/>
            </a:lvl2pPr>
          </a:lstStyle>
          <a:p>
            <a:pPr lvl="0"/>
            <a:r>
              <a:rPr lang="en-GB" dirty="0"/>
              <a:t>Click to edit Master text styles</a:t>
            </a:r>
          </a:p>
          <a:p>
            <a:pPr lvl="1"/>
            <a:r>
              <a:rPr lang="en-GB" dirty="0"/>
              <a:t>Second level</a:t>
            </a:r>
            <a:endParaRPr lang="en-LU" dirty="0"/>
          </a:p>
        </p:txBody>
      </p:sp>
      <p:sp>
        <p:nvSpPr>
          <p:cNvPr id="5" name="Text Placeholder 4">
            <a:extLst>
              <a:ext uri="{FF2B5EF4-FFF2-40B4-BE49-F238E27FC236}">
                <a16:creationId xmlns:a16="http://schemas.microsoft.com/office/drawing/2014/main" id="{074F218A-A2C8-FE06-A78F-A116E25F84A4}"/>
              </a:ext>
            </a:extLst>
          </p:cNvPr>
          <p:cNvSpPr>
            <a:spLocks noGrp="1"/>
          </p:cNvSpPr>
          <p:nvPr>
            <p:ph type="body" sz="quarter" idx="3"/>
          </p:nvPr>
        </p:nvSpPr>
        <p:spPr>
          <a:xfrm>
            <a:off x="4629150" y="1260475"/>
            <a:ext cx="3887788" cy="619125"/>
          </a:xfrm>
        </p:spPr>
        <p:txBody>
          <a:bodyPr anchor="t" anchorCtr="0">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6EC5BB12-4435-AB55-4224-FBBB266FC933}"/>
              </a:ext>
            </a:extLst>
          </p:cNvPr>
          <p:cNvSpPr>
            <a:spLocks noGrp="1"/>
          </p:cNvSpPr>
          <p:nvPr>
            <p:ph sz="quarter" idx="4"/>
          </p:nvPr>
        </p:nvSpPr>
        <p:spPr>
          <a:xfrm>
            <a:off x="4629150" y="1879600"/>
            <a:ext cx="3887788" cy="2762250"/>
          </a:xfrm>
        </p:spPr>
        <p:txBody>
          <a:bodyPr/>
          <a:lstStyle/>
          <a:p>
            <a:pPr lvl="0"/>
            <a:r>
              <a:rPr lang="en-GB" dirty="0"/>
              <a:t>Click to edit Master text styles</a:t>
            </a:r>
          </a:p>
          <a:p>
            <a:pPr lvl="1"/>
            <a:r>
              <a:rPr lang="en-GB" dirty="0"/>
              <a:t>Second level</a:t>
            </a:r>
            <a:endParaRPr lang="en-LU" dirty="0"/>
          </a:p>
        </p:txBody>
      </p:sp>
      <p:sp>
        <p:nvSpPr>
          <p:cNvPr id="9" name="Slide Number Placeholder 8">
            <a:extLst>
              <a:ext uri="{FF2B5EF4-FFF2-40B4-BE49-F238E27FC236}">
                <a16:creationId xmlns:a16="http://schemas.microsoft.com/office/drawing/2014/main" id="{6B341713-18F8-9368-1AB9-6B756B2A9F42}"/>
              </a:ext>
            </a:extLst>
          </p:cNvPr>
          <p:cNvSpPr>
            <a:spLocks noGrp="1"/>
          </p:cNvSpPr>
          <p:nvPr>
            <p:ph type="sldNum" sz="quarter" idx="12"/>
          </p:nvPr>
        </p:nvSpPr>
        <p:spPr/>
        <p:txBody>
          <a:bodyPr/>
          <a:lstStyle/>
          <a:p>
            <a:fld id="{0F67114D-ED23-2A43-BD26-04D629DC704A}" type="slidenum">
              <a:rPr lang="en-LU" smtClean="0"/>
              <a:t>‹N›</a:t>
            </a:fld>
            <a:endParaRPr lang="en-LU"/>
          </a:p>
        </p:txBody>
      </p:sp>
      <p:sp>
        <p:nvSpPr>
          <p:cNvPr id="7" name="Text Placeholder 6">
            <a:extLst>
              <a:ext uri="{FF2B5EF4-FFF2-40B4-BE49-F238E27FC236}">
                <a16:creationId xmlns:a16="http://schemas.microsoft.com/office/drawing/2014/main" id="{DD5BB221-3826-6CD1-A8B0-57351E17A488}"/>
              </a:ext>
            </a:extLst>
          </p:cNvPr>
          <p:cNvSpPr>
            <a:spLocks noGrp="1"/>
          </p:cNvSpPr>
          <p:nvPr>
            <p:ph type="body" sz="quarter" idx="13" hasCustomPrompt="1"/>
          </p:nvPr>
        </p:nvSpPr>
        <p:spPr>
          <a:xfrm>
            <a:off x="1587500" y="4767264"/>
            <a:ext cx="2774950" cy="164386"/>
          </a:xfrm>
        </p:spPr>
        <p:txBody>
          <a:bodyPr lIns="0" tIns="0" rIns="0" bIns="0" anchor="b" anchorCtr="0">
            <a:noAutofit/>
          </a:bodyPr>
          <a:lstStyle>
            <a:lvl1pPr marL="0" indent="0">
              <a:buNone/>
              <a:defRPr sz="1000">
                <a:solidFill>
                  <a:schemeClr val="tx1">
                    <a:lumMod val="50000"/>
                    <a:lumOff val="50000"/>
                  </a:schemeClr>
                </a:solidFill>
              </a:defRPr>
            </a:lvl1pPr>
            <a:lvl2pPr marL="457200" indent="0">
              <a:buNone/>
              <a:defRPr sz="1000">
                <a:solidFill>
                  <a:schemeClr val="tx1">
                    <a:lumMod val="50000"/>
                    <a:lumOff val="50000"/>
                  </a:schemeClr>
                </a:solidFill>
              </a:defRPr>
            </a:lvl2pPr>
            <a:lvl3pPr marL="914400" indent="0">
              <a:buNone/>
              <a:defRPr sz="1000">
                <a:solidFill>
                  <a:schemeClr val="tx1">
                    <a:lumMod val="50000"/>
                    <a:lumOff val="50000"/>
                  </a:schemeClr>
                </a:solidFill>
              </a:defRPr>
            </a:lvl3pPr>
            <a:lvl4pPr marL="1371600" indent="0">
              <a:buNone/>
              <a:defRPr sz="1000">
                <a:solidFill>
                  <a:schemeClr val="tx1">
                    <a:lumMod val="50000"/>
                    <a:lumOff val="50000"/>
                  </a:schemeClr>
                </a:solidFill>
              </a:defRPr>
            </a:lvl4pPr>
            <a:lvl5pPr marL="1828800" indent="0">
              <a:buNone/>
              <a:defRPr sz="1000">
                <a:solidFill>
                  <a:schemeClr val="tx1">
                    <a:lumMod val="50000"/>
                    <a:lumOff val="50000"/>
                  </a:schemeClr>
                </a:solidFill>
              </a:defRPr>
            </a:lvl5pPr>
          </a:lstStyle>
          <a:p>
            <a:pPr lvl="0"/>
            <a:r>
              <a:rPr lang="en-GB" dirty="0"/>
              <a:t>Insert here the title of the presentation</a:t>
            </a:r>
            <a:endParaRPr lang="en-LU" dirty="0"/>
          </a:p>
        </p:txBody>
      </p:sp>
    </p:spTree>
    <p:extLst>
      <p:ext uri="{BB962C8B-B14F-4D97-AF65-F5344CB8AC3E}">
        <p14:creationId xmlns:p14="http://schemas.microsoft.com/office/powerpoint/2010/main" val="345405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658DA-9633-A419-9175-69A438A66412}"/>
              </a:ext>
            </a:extLst>
          </p:cNvPr>
          <p:cNvSpPr>
            <a:spLocks noGrp="1"/>
          </p:cNvSpPr>
          <p:nvPr>
            <p:ph type="title"/>
          </p:nvPr>
        </p:nvSpPr>
        <p:spPr/>
        <p:txBody>
          <a:bodyPr/>
          <a:lstStyle>
            <a:lvl1pPr>
              <a:defRPr sz="3200"/>
            </a:lvl1pPr>
          </a:lstStyle>
          <a:p>
            <a:r>
              <a:rPr lang="en-GB" dirty="0"/>
              <a:t>Click to edit Master title style</a:t>
            </a:r>
            <a:endParaRPr lang="en-LU" dirty="0"/>
          </a:p>
        </p:txBody>
      </p:sp>
      <p:sp>
        <p:nvSpPr>
          <p:cNvPr id="5" name="Slide Number Placeholder 4">
            <a:extLst>
              <a:ext uri="{FF2B5EF4-FFF2-40B4-BE49-F238E27FC236}">
                <a16:creationId xmlns:a16="http://schemas.microsoft.com/office/drawing/2014/main" id="{931CEF16-2079-7A62-2E14-200A49084970}"/>
              </a:ext>
            </a:extLst>
          </p:cNvPr>
          <p:cNvSpPr>
            <a:spLocks noGrp="1"/>
          </p:cNvSpPr>
          <p:nvPr>
            <p:ph type="sldNum" sz="quarter" idx="12"/>
          </p:nvPr>
        </p:nvSpPr>
        <p:spPr/>
        <p:txBody>
          <a:bodyPr/>
          <a:lstStyle/>
          <a:p>
            <a:fld id="{0F67114D-ED23-2A43-BD26-04D629DC704A}" type="slidenum">
              <a:rPr lang="en-LU" smtClean="0"/>
              <a:t>‹N›</a:t>
            </a:fld>
            <a:endParaRPr lang="en-LU"/>
          </a:p>
        </p:txBody>
      </p:sp>
      <p:sp>
        <p:nvSpPr>
          <p:cNvPr id="3" name="Text Placeholder 6">
            <a:extLst>
              <a:ext uri="{FF2B5EF4-FFF2-40B4-BE49-F238E27FC236}">
                <a16:creationId xmlns:a16="http://schemas.microsoft.com/office/drawing/2014/main" id="{8AC1479A-A4F1-508A-C419-807EB18CB66C}"/>
              </a:ext>
            </a:extLst>
          </p:cNvPr>
          <p:cNvSpPr>
            <a:spLocks noGrp="1"/>
          </p:cNvSpPr>
          <p:nvPr>
            <p:ph type="body" sz="quarter" idx="13" hasCustomPrompt="1"/>
          </p:nvPr>
        </p:nvSpPr>
        <p:spPr>
          <a:xfrm>
            <a:off x="1587500" y="4767264"/>
            <a:ext cx="2774950" cy="164386"/>
          </a:xfrm>
        </p:spPr>
        <p:txBody>
          <a:bodyPr lIns="0" tIns="0" rIns="0" bIns="0" anchor="b" anchorCtr="0">
            <a:noAutofit/>
          </a:bodyPr>
          <a:lstStyle>
            <a:lvl1pPr marL="0" indent="0">
              <a:buNone/>
              <a:defRPr sz="1000">
                <a:solidFill>
                  <a:schemeClr val="tx1">
                    <a:lumMod val="50000"/>
                    <a:lumOff val="50000"/>
                  </a:schemeClr>
                </a:solidFill>
              </a:defRPr>
            </a:lvl1pPr>
            <a:lvl2pPr marL="457200" indent="0">
              <a:buNone/>
              <a:defRPr sz="1000">
                <a:solidFill>
                  <a:schemeClr val="tx1">
                    <a:lumMod val="50000"/>
                    <a:lumOff val="50000"/>
                  </a:schemeClr>
                </a:solidFill>
              </a:defRPr>
            </a:lvl2pPr>
            <a:lvl3pPr marL="914400" indent="0">
              <a:buNone/>
              <a:defRPr sz="1000">
                <a:solidFill>
                  <a:schemeClr val="tx1">
                    <a:lumMod val="50000"/>
                    <a:lumOff val="50000"/>
                  </a:schemeClr>
                </a:solidFill>
              </a:defRPr>
            </a:lvl3pPr>
            <a:lvl4pPr marL="1371600" indent="0">
              <a:buNone/>
              <a:defRPr sz="1000">
                <a:solidFill>
                  <a:schemeClr val="tx1">
                    <a:lumMod val="50000"/>
                    <a:lumOff val="50000"/>
                  </a:schemeClr>
                </a:solidFill>
              </a:defRPr>
            </a:lvl4pPr>
            <a:lvl5pPr marL="1828800" indent="0">
              <a:buNone/>
              <a:defRPr sz="1000">
                <a:solidFill>
                  <a:schemeClr val="tx1">
                    <a:lumMod val="50000"/>
                    <a:lumOff val="50000"/>
                  </a:schemeClr>
                </a:solidFill>
              </a:defRPr>
            </a:lvl5pPr>
          </a:lstStyle>
          <a:p>
            <a:pPr lvl="0"/>
            <a:r>
              <a:rPr lang="en-GB" dirty="0"/>
              <a:t>Insert here the title of the presentation</a:t>
            </a:r>
            <a:endParaRPr lang="en-LU" dirty="0"/>
          </a:p>
        </p:txBody>
      </p:sp>
    </p:spTree>
    <p:extLst>
      <p:ext uri="{BB962C8B-B14F-4D97-AF65-F5344CB8AC3E}">
        <p14:creationId xmlns:p14="http://schemas.microsoft.com/office/powerpoint/2010/main" val="2263397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408A63-3242-929F-9BCE-7C365F84C01A}"/>
              </a:ext>
            </a:extLst>
          </p:cNvPr>
          <p:cNvSpPr>
            <a:spLocks noGrp="1"/>
          </p:cNvSpPr>
          <p:nvPr>
            <p:ph type="sldNum" sz="quarter" idx="12"/>
          </p:nvPr>
        </p:nvSpPr>
        <p:spPr/>
        <p:txBody>
          <a:bodyPr/>
          <a:lstStyle/>
          <a:p>
            <a:fld id="{0F67114D-ED23-2A43-BD26-04D629DC704A}" type="slidenum">
              <a:rPr lang="en-LU" smtClean="0"/>
              <a:t>‹N›</a:t>
            </a:fld>
            <a:endParaRPr lang="en-LU"/>
          </a:p>
        </p:txBody>
      </p:sp>
      <p:sp>
        <p:nvSpPr>
          <p:cNvPr id="2" name="Text Placeholder 6">
            <a:extLst>
              <a:ext uri="{FF2B5EF4-FFF2-40B4-BE49-F238E27FC236}">
                <a16:creationId xmlns:a16="http://schemas.microsoft.com/office/drawing/2014/main" id="{6084E4B1-50DF-5FA9-B73D-29A37B83EB65}"/>
              </a:ext>
            </a:extLst>
          </p:cNvPr>
          <p:cNvSpPr>
            <a:spLocks noGrp="1"/>
          </p:cNvSpPr>
          <p:nvPr>
            <p:ph type="body" sz="quarter" idx="13" hasCustomPrompt="1"/>
          </p:nvPr>
        </p:nvSpPr>
        <p:spPr>
          <a:xfrm>
            <a:off x="1587500" y="4767264"/>
            <a:ext cx="2774950" cy="164386"/>
          </a:xfrm>
        </p:spPr>
        <p:txBody>
          <a:bodyPr lIns="0" tIns="0" rIns="0" bIns="0" anchor="b" anchorCtr="0">
            <a:noAutofit/>
          </a:bodyPr>
          <a:lstStyle>
            <a:lvl1pPr marL="0" indent="0">
              <a:buNone/>
              <a:defRPr sz="1000">
                <a:solidFill>
                  <a:schemeClr val="tx1">
                    <a:lumMod val="50000"/>
                    <a:lumOff val="50000"/>
                  </a:schemeClr>
                </a:solidFill>
              </a:defRPr>
            </a:lvl1pPr>
            <a:lvl2pPr marL="457200" indent="0">
              <a:buNone/>
              <a:defRPr sz="1000">
                <a:solidFill>
                  <a:schemeClr val="tx1">
                    <a:lumMod val="50000"/>
                    <a:lumOff val="50000"/>
                  </a:schemeClr>
                </a:solidFill>
              </a:defRPr>
            </a:lvl2pPr>
            <a:lvl3pPr marL="914400" indent="0">
              <a:buNone/>
              <a:defRPr sz="1000">
                <a:solidFill>
                  <a:schemeClr val="tx1">
                    <a:lumMod val="50000"/>
                    <a:lumOff val="50000"/>
                  </a:schemeClr>
                </a:solidFill>
              </a:defRPr>
            </a:lvl3pPr>
            <a:lvl4pPr marL="1371600" indent="0">
              <a:buNone/>
              <a:defRPr sz="1000">
                <a:solidFill>
                  <a:schemeClr val="tx1">
                    <a:lumMod val="50000"/>
                    <a:lumOff val="50000"/>
                  </a:schemeClr>
                </a:solidFill>
              </a:defRPr>
            </a:lvl4pPr>
            <a:lvl5pPr marL="1828800" indent="0">
              <a:buNone/>
              <a:defRPr sz="1000">
                <a:solidFill>
                  <a:schemeClr val="tx1">
                    <a:lumMod val="50000"/>
                    <a:lumOff val="50000"/>
                  </a:schemeClr>
                </a:solidFill>
              </a:defRPr>
            </a:lvl5pPr>
          </a:lstStyle>
          <a:p>
            <a:pPr lvl="0"/>
            <a:r>
              <a:rPr lang="en-GB" dirty="0"/>
              <a:t>Insert here the title of the presentation</a:t>
            </a:r>
            <a:endParaRPr lang="en-LU" dirty="0"/>
          </a:p>
        </p:txBody>
      </p:sp>
    </p:spTree>
    <p:extLst>
      <p:ext uri="{BB962C8B-B14F-4D97-AF65-F5344CB8AC3E}">
        <p14:creationId xmlns:p14="http://schemas.microsoft.com/office/powerpoint/2010/main" val="1928245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513608-4B0D-40BF-A439-7BF3CE825C6E}"/>
              </a:ext>
            </a:extLst>
          </p:cNvPr>
          <p:cNvSpPr>
            <a:spLocks noGrp="1"/>
          </p:cNvSpPr>
          <p:nvPr>
            <p:ph idx="1"/>
          </p:nvPr>
        </p:nvSpPr>
        <p:spPr>
          <a:xfrm>
            <a:off x="4200040" y="741363"/>
            <a:ext cx="4316897"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endParaRPr lang="en-LU" dirty="0"/>
          </a:p>
        </p:txBody>
      </p:sp>
      <p:sp>
        <p:nvSpPr>
          <p:cNvPr id="7" name="Slide Number Placeholder 6">
            <a:extLst>
              <a:ext uri="{FF2B5EF4-FFF2-40B4-BE49-F238E27FC236}">
                <a16:creationId xmlns:a16="http://schemas.microsoft.com/office/drawing/2014/main" id="{BC024F59-D944-01C5-8E6D-EEE9C6791996}"/>
              </a:ext>
            </a:extLst>
          </p:cNvPr>
          <p:cNvSpPr>
            <a:spLocks noGrp="1"/>
          </p:cNvSpPr>
          <p:nvPr>
            <p:ph type="sldNum" sz="quarter" idx="12"/>
          </p:nvPr>
        </p:nvSpPr>
        <p:spPr/>
        <p:txBody>
          <a:bodyPr/>
          <a:lstStyle/>
          <a:p>
            <a:fld id="{0F67114D-ED23-2A43-BD26-04D629DC704A}" type="slidenum">
              <a:rPr lang="en-LU" smtClean="0"/>
              <a:t>‹N›</a:t>
            </a:fld>
            <a:endParaRPr lang="en-LU"/>
          </a:p>
        </p:txBody>
      </p:sp>
      <p:sp>
        <p:nvSpPr>
          <p:cNvPr id="5" name="Text Placeholder 6">
            <a:extLst>
              <a:ext uri="{FF2B5EF4-FFF2-40B4-BE49-F238E27FC236}">
                <a16:creationId xmlns:a16="http://schemas.microsoft.com/office/drawing/2014/main" id="{3C9509BE-F720-ADCB-B3F1-CF5D9B27B36A}"/>
              </a:ext>
            </a:extLst>
          </p:cNvPr>
          <p:cNvSpPr>
            <a:spLocks noGrp="1"/>
          </p:cNvSpPr>
          <p:nvPr>
            <p:ph type="body" sz="quarter" idx="13" hasCustomPrompt="1"/>
          </p:nvPr>
        </p:nvSpPr>
        <p:spPr>
          <a:xfrm>
            <a:off x="1587500" y="4767264"/>
            <a:ext cx="2774950" cy="164386"/>
          </a:xfrm>
        </p:spPr>
        <p:txBody>
          <a:bodyPr lIns="0" tIns="0" rIns="0" bIns="0" anchor="b" anchorCtr="0">
            <a:noAutofit/>
          </a:bodyPr>
          <a:lstStyle>
            <a:lvl1pPr marL="0" indent="0">
              <a:buNone/>
              <a:defRPr sz="1000">
                <a:solidFill>
                  <a:schemeClr val="tx1">
                    <a:lumMod val="50000"/>
                    <a:lumOff val="50000"/>
                  </a:schemeClr>
                </a:solidFill>
              </a:defRPr>
            </a:lvl1pPr>
            <a:lvl2pPr marL="457200" indent="0">
              <a:buNone/>
              <a:defRPr sz="1000">
                <a:solidFill>
                  <a:schemeClr val="tx1">
                    <a:lumMod val="50000"/>
                    <a:lumOff val="50000"/>
                  </a:schemeClr>
                </a:solidFill>
              </a:defRPr>
            </a:lvl2pPr>
            <a:lvl3pPr marL="914400" indent="0">
              <a:buNone/>
              <a:defRPr sz="1000">
                <a:solidFill>
                  <a:schemeClr val="tx1">
                    <a:lumMod val="50000"/>
                    <a:lumOff val="50000"/>
                  </a:schemeClr>
                </a:solidFill>
              </a:defRPr>
            </a:lvl3pPr>
            <a:lvl4pPr marL="1371600" indent="0">
              <a:buNone/>
              <a:defRPr sz="1000">
                <a:solidFill>
                  <a:schemeClr val="tx1">
                    <a:lumMod val="50000"/>
                    <a:lumOff val="50000"/>
                  </a:schemeClr>
                </a:solidFill>
              </a:defRPr>
            </a:lvl4pPr>
            <a:lvl5pPr marL="1828800" indent="0">
              <a:buNone/>
              <a:defRPr sz="1000">
                <a:solidFill>
                  <a:schemeClr val="tx1">
                    <a:lumMod val="50000"/>
                    <a:lumOff val="50000"/>
                  </a:schemeClr>
                </a:solidFill>
              </a:defRPr>
            </a:lvl5pPr>
          </a:lstStyle>
          <a:p>
            <a:pPr lvl="0"/>
            <a:r>
              <a:rPr lang="en-GB" dirty="0"/>
              <a:t>Insert here the title of the presentation</a:t>
            </a:r>
            <a:endParaRPr lang="en-LU" dirty="0"/>
          </a:p>
        </p:txBody>
      </p:sp>
      <p:sp>
        <p:nvSpPr>
          <p:cNvPr id="8" name="Title 1">
            <a:extLst>
              <a:ext uri="{FF2B5EF4-FFF2-40B4-BE49-F238E27FC236}">
                <a16:creationId xmlns:a16="http://schemas.microsoft.com/office/drawing/2014/main" id="{1FB1D257-B025-B885-922C-97A322BB5254}"/>
              </a:ext>
            </a:extLst>
          </p:cNvPr>
          <p:cNvSpPr>
            <a:spLocks noGrp="1"/>
          </p:cNvSpPr>
          <p:nvPr>
            <p:ph type="title" hasCustomPrompt="1"/>
          </p:nvPr>
        </p:nvSpPr>
        <p:spPr>
          <a:xfrm>
            <a:off x="709200" y="934598"/>
            <a:ext cx="3060755" cy="671565"/>
          </a:xfrm>
        </p:spPr>
        <p:txBody>
          <a:bodyPr lIns="0" tIns="0" rIns="0" bIns="0" anchor="t" anchorCtr="0"/>
          <a:lstStyle>
            <a:lvl1pPr>
              <a:defRPr sz="2400">
                <a:solidFill>
                  <a:srgbClr val="F15A24"/>
                </a:solidFill>
              </a:defRPr>
            </a:lvl1pPr>
          </a:lstStyle>
          <a:p>
            <a:r>
              <a:rPr lang="en-GB" dirty="0"/>
              <a:t>Click to edit title</a:t>
            </a:r>
            <a:endParaRPr lang="en-LU" dirty="0"/>
          </a:p>
        </p:txBody>
      </p:sp>
      <p:sp>
        <p:nvSpPr>
          <p:cNvPr id="9" name="Text Placeholder 13">
            <a:extLst>
              <a:ext uri="{FF2B5EF4-FFF2-40B4-BE49-F238E27FC236}">
                <a16:creationId xmlns:a16="http://schemas.microsoft.com/office/drawing/2014/main" id="{69CB858E-DBBD-00EB-DDB2-5F5317FC5968}"/>
              </a:ext>
            </a:extLst>
          </p:cNvPr>
          <p:cNvSpPr>
            <a:spLocks noGrp="1"/>
          </p:cNvSpPr>
          <p:nvPr>
            <p:ph type="body" sz="quarter" idx="14" hasCustomPrompt="1"/>
          </p:nvPr>
        </p:nvSpPr>
        <p:spPr>
          <a:xfrm>
            <a:off x="709200" y="1717482"/>
            <a:ext cx="3060700" cy="1828993"/>
          </a:xfrm>
        </p:spPr>
        <p:txBody>
          <a:bodyPr lIns="0" tIns="0" rIns="0" bIns="0">
            <a:normAutofit/>
          </a:bodyPr>
          <a:lstStyle>
            <a:lvl1pPr marL="0" indent="0">
              <a:buNone/>
              <a:defRPr sz="1400">
                <a:solidFill>
                  <a:schemeClr val="tx1">
                    <a:lumMod val="65000"/>
                    <a:lumOff val="35000"/>
                  </a:schemeClr>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dirty="0"/>
              <a:t>Click to edit text or caption</a:t>
            </a:r>
            <a:endParaRPr lang="en-LU" dirty="0"/>
          </a:p>
        </p:txBody>
      </p:sp>
    </p:spTree>
    <p:extLst>
      <p:ext uri="{BB962C8B-B14F-4D97-AF65-F5344CB8AC3E}">
        <p14:creationId xmlns:p14="http://schemas.microsoft.com/office/powerpoint/2010/main" val="3032968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1E0C78-176F-35FA-9600-ED2CC5AE2B00}"/>
              </a:ext>
            </a:extLst>
          </p:cNvPr>
          <p:cNvPicPr>
            <a:picLocks noChangeAspect="1"/>
          </p:cNvPicPr>
          <p:nvPr userDrawn="1"/>
        </p:nvPicPr>
        <p:blipFill>
          <a:blip r:embed="rId3"/>
          <a:stretch>
            <a:fillRect/>
          </a:stretch>
        </p:blipFill>
        <p:spPr>
          <a:xfrm rot="10800000">
            <a:off x="0" y="395654"/>
            <a:ext cx="9144000" cy="3104397"/>
          </a:xfrm>
          <a:prstGeom prst="rect">
            <a:avLst/>
          </a:prstGeom>
        </p:spPr>
      </p:pic>
      <p:pic>
        <p:nvPicPr>
          <p:cNvPr id="8" name="Picture 7">
            <a:extLst>
              <a:ext uri="{FF2B5EF4-FFF2-40B4-BE49-F238E27FC236}">
                <a16:creationId xmlns:a16="http://schemas.microsoft.com/office/drawing/2014/main" id="{BB4E4AE4-3313-F8F8-90E6-07BA52E341CF}"/>
              </a:ext>
            </a:extLst>
          </p:cNvPr>
          <p:cNvPicPr>
            <a:picLocks noChangeAspect="1"/>
          </p:cNvPicPr>
          <p:nvPr userDrawn="1"/>
        </p:nvPicPr>
        <p:blipFill>
          <a:blip r:embed="rId4"/>
          <a:stretch>
            <a:fillRect/>
          </a:stretch>
        </p:blipFill>
        <p:spPr>
          <a:xfrm>
            <a:off x="1099134" y="1370951"/>
            <a:ext cx="521958" cy="576901"/>
          </a:xfrm>
          <a:prstGeom prst="rect">
            <a:avLst/>
          </a:prstGeom>
        </p:spPr>
      </p:pic>
      <p:pic>
        <p:nvPicPr>
          <p:cNvPr id="9" name="Picture 8">
            <a:extLst>
              <a:ext uri="{FF2B5EF4-FFF2-40B4-BE49-F238E27FC236}">
                <a16:creationId xmlns:a16="http://schemas.microsoft.com/office/drawing/2014/main" id="{E924DC9A-26FB-F3FF-CAA8-BC361702DCCD}"/>
              </a:ext>
            </a:extLst>
          </p:cNvPr>
          <p:cNvPicPr>
            <a:picLocks noChangeAspect="1"/>
          </p:cNvPicPr>
          <p:nvPr userDrawn="1"/>
        </p:nvPicPr>
        <p:blipFill>
          <a:blip r:embed="rId5"/>
          <a:stretch>
            <a:fillRect/>
          </a:stretch>
        </p:blipFill>
        <p:spPr>
          <a:xfrm>
            <a:off x="1760535" y="3958307"/>
            <a:ext cx="5969977" cy="913956"/>
          </a:xfrm>
          <a:prstGeom prst="rect">
            <a:avLst/>
          </a:prstGeom>
        </p:spPr>
      </p:pic>
    </p:spTree>
    <p:extLst>
      <p:ext uri="{BB962C8B-B14F-4D97-AF65-F5344CB8AC3E}">
        <p14:creationId xmlns:p14="http://schemas.microsoft.com/office/powerpoint/2010/main" val="1739732676"/>
      </p:ext>
    </p:extLst>
  </p:cSld>
  <p:clrMap bg1="lt1" tx1="dk1" bg2="lt2" tx2="dk2" accent1="accent1" accent2="accent2" accent3="accent3" accent4="accent4" accent5="accent5" accent6="accent6" hlink="hlink" folHlink="folHlink"/>
  <p:sldLayoutIdLst>
    <p:sldLayoutId id="21474840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BB65F-2D78-DF4F-2045-4DFB8E087F17}"/>
              </a:ext>
            </a:extLst>
          </p:cNvPr>
          <p:cNvSpPr>
            <a:spLocks noGrp="1"/>
          </p:cNvSpPr>
          <p:nvPr>
            <p:ph type="title"/>
          </p:nvPr>
        </p:nvSpPr>
        <p:spPr>
          <a:xfrm>
            <a:off x="628650" y="274639"/>
            <a:ext cx="7886700" cy="574448"/>
          </a:xfrm>
          <a:prstGeom prst="rect">
            <a:avLst/>
          </a:prstGeom>
        </p:spPr>
        <p:txBody>
          <a:bodyPr vert="horz" lIns="91440" tIns="45720" rIns="91440" bIns="45720" rtlCol="0" anchor="ctr">
            <a:noAutofit/>
          </a:bodyPr>
          <a:lstStyle/>
          <a:p>
            <a:r>
              <a:rPr lang="en-GB" dirty="0"/>
              <a:t>Click to edit Master title style</a:t>
            </a:r>
            <a:endParaRPr lang="en-LU" dirty="0"/>
          </a:p>
        </p:txBody>
      </p:sp>
      <p:sp>
        <p:nvSpPr>
          <p:cNvPr id="3" name="Text Placeholder 2">
            <a:extLst>
              <a:ext uri="{FF2B5EF4-FFF2-40B4-BE49-F238E27FC236}">
                <a16:creationId xmlns:a16="http://schemas.microsoft.com/office/drawing/2014/main" id="{5956D873-08AA-B05E-EEF2-26580979AC20}"/>
              </a:ext>
            </a:extLst>
          </p:cNvPr>
          <p:cNvSpPr>
            <a:spLocks noGrp="1"/>
          </p:cNvSpPr>
          <p:nvPr>
            <p:ph type="body" idx="1"/>
          </p:nvPr>
        </p:nvSpPr>
        <p:spPr>
          <a:xfrm>
            <a:off x="628650" y="1016000"/>
            <a:ext cx="7886700" cy="36163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U" dirty="0"/>
          </a:p>
        </p:txBody>
      </p:sp>
      <p:sp>
        <p:nvSpPr>
          <p:cNvPr id="6" name="Slide Number Placeholder 5">
            <a:extLst>
              <a:ext uri="{FF2B5EF4-FFF2-40B4-BE49-F238E27FC236}">
                <a16:creationId xmlns:a16="http://schemas.microsoft.com/office/drawing/2014/main" id="{E5546212-B238-640A-F74A-CA77B643E75B}"/>
              </a:ext>
            </a:extLst>
          </p:cNvPr>
          <p:cNvSpPr>
            <a:spLocks noGrp="1"/>
          </p:cNvSpPr>
          <p:nvPr>
            <p:ph type="sldNum" sz="quarter" idx="4"/>
          </p:nvPr>
        </p:nvSpPr>
        <p:spPr>
          <a:xfrm>
            <a:off x="6457950" y="4767264"/>
            <a:ext cx="2057400" cy="135618"/>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0F67114D-ED23-2A43-BD26-04D629DC704A}" type="slidenum">
              <a:rPr lang="en-LU" smtClean="0"/>
              <a:pPr/>
              <a:t>‹N›</a:t>
            </a:fld>
            <a:endParaRPr lang="en-LU" dirty="0"/>
          </a:p>
        </p:txBody>
      </p:sp>
      <p:pic>
        <p:nvPicPr>
          <p:cNvPr id="7" name="Picture 6">
            <a:extLst>
              <a:ext uri="{FF2B5EF4-FFF2-40B4-BE49-F238E27FC236}">
                <a16:creationId xmlns:a16="http://schemas.microsoft.com/office/drawing/2014/main" id="{2CE85B63-11E9-0513-CDFE-D20C89768ACD}"/>
              </a:ext>
            </a:extLst>
          </p:cNvPr>
          <p:cNvPicPr>
            <a:picLocks noChangeAspect="1"/>
          </p:cNvPicPr>
          <p:nvPr userDrawn="1"/>
        </p:nvPicPr>
        <p:blipFill>
          <a:blip r:embed="rId12"/>
          <a:stretch>
            <a:fillRect/>
          </a:stretch>
        </p:blipFill>
        <p:spPr>
          <a:xfrm>
            <a:off x="628650" y="4767263"/>
            <a:ext cx="834571" cy="135618"/>
          </a:xfrm>
          <a:prstGeom prst="rect">
            <a:avLst/>
          </a:prstGeom>
        </p:spPr>
      </p:pic>
    </p:spTree>
    <p:extLst>
      <p:ext uri="{BB962C8B-B14F-4D97-AF65-F5344CB8AC3E}">
        <p14:creationId xmlns:p14="http://schemas.microsoft.com/office/powerpoint/2010/main" val="45497801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30" r:id="rId3"/>
    <p:sldLayoutId id="2147484031" r:id="rId4"/>
    <p:sldLayoutId id="2147484025" r:id="rId5"/>
    <p:sldLayoutId id="2147484026" r:id="rId6"/>
    <p:sldLayoutId id="2147484027" r:id="rId7"/>
    <p:sldLayoutId id="2147484028" r:id="rId8"/>
    <p:sldLayoutId id="2147484033" r:id="rId9"/>
    <p:sldLayoutId id="2147484034" r:id="rId10"/>
  </p:sldLayoutIdLst>
  <p:txStyles>
    <p:titleStyle>
      <a:lvl1pPr algn="l" defTabSz="914400" rtl="0" eaLnBrk="1" latinLnBrk="0" hangingPunct="1">
        <a:lnSpc>
          <a:spcPct val="90000"/>
        </a:lnSpc>
        <a:spcBef>
          <a:spcPct val="0"/>
        </a:spcBef>
        <a:buNone/>
        <a:defRPr sz="4000" kern="1200">
          <a:solidFill>
            <a:srgbClr val="F15A24"/>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F15A24"/>
        </a:buClr>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F15A24"/>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F15A24"/>
        </a:buClr>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F15A24"/>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F15A24"/>
        </a:buClr>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DACDA12-1464-5D1D-DCCF-ED99826CC961}"/>
              </a:ext>
            </a:extLst>
          </p:cNvPr>
          <p:cNvPicPr>
            <a:picLocks noChangeAspect="1"/>
          </p:cNvPicPr>
          <p:nvPr userDrawn="1"/>
        </p:nvPicPr>
        <p:blipFill>
          <a:blip r:embed="rId3"/>
          <a:stretch>
            <a:fillRect/>
          </a:stretch>
        </p:blipFill>
        <p:spPr>
          <a:xfrm rot="10800000">
            <a:off x="0" y="4842706"/>
            <a:ext cx="9144000" cy="394760"/>
          </a:xfrm>
          <a:prstGeom prst="rect">
            <a:avLst/>
          </a:prstGeom>
        </p:spPr>
      </p:pic>
      <p:pic>
        <p:nvPicPr>
          <p:cNvPr id="12" name="Picture 11">
            <a:extLst>
              <a:ext uri="{FF2B5EF4-FFF2-40B4-BE49-F238E27FC236}">
                <a16:creationId xmlns:a16="http://schemas.microsoft.com/office/drawing/2014/main" id="{9DCDDCBE-744B-C878-9DD2-4ACC0AFAE3BC}"/>
              </a:ext>
            </a:extLst>
          </p:cNvPr>
          <p:cNvPicPr>
            <a:picLocks noChangeAspect="1"/>
          </p:cNvPicPr>
          <p:nvPr userDrawn="1"/>
        </p:nvPicPr>
        <p:blipFill>
          <a:blip r:embed="rId4"/>
          <a:stretch>
            <a:fillRect/>
          </a:stretch>
        </p:blipFill>
        <p:spPr>
          <a:xfrm>
            <a:off x="1099134" y="1370951"/>
            <a:ext cx="521958" cy="576901"/>
          </a:xfrm>
          <a:prstGeom prst="rect">
            <a:avLst/>
          </a:prstGeom>
        </p:spPr>
      </p:pic>
      <p:pic>
        <p:nvPicPr>
          <p:cNvPr id="7" name="Picture 6">
            <a:extLst>
              <a:ext uri="{FF2B5EF4-FFF2-40B4-BE49-F238E27FC236}">
                <a16:creationId xmlns:a16="http://schemas.microsoft.com/office/drawing/2014/main" id="{69049BB6-4E04-4B91-8C67-02527A402E0C}"/>
              </a:ext>
            </a:extLst>
          </p:cNvPr>
          <p:cNvPicPr>
            <a:picLocks noChangeAspect="1"/>
          </p:cNvPicPr>
          <p:nvPr userDrawn="1"/>
        </p:nvPicPr>
        <p:blipFill>
          <a:blip r:embed="rId5"/>
          <a:stretch>
            <a:fillRect/>
          </a:stretch>
        </p:blipFill>
        <p:spPr>
          <a:xfrm>
            <a:off x="2969537" y="2836106"/>
            <a:ext cx="2822973" cy="2006600"/>
          </a:xfrm>
          <a:prstGeom prst="rect">
            <a:avLst/>
          </a:prstGeom>
        </p:spPr>
      </p:pic>
      <p:pic>
        <p:nvPicPr>
          <p:cNvPr id="10" name="Picture 9">
            <a:extLst>
              <a:ext uri="{FF2B5EF4-FFF2-40B4-BE49-F238E27FC236}">
                <a16:creationId xmlns:a16="http://schemas.microsoft.com/office/drawing/2014/main" id="{2C424EC4-1F33-6E1E-A87A-1D10CC80CCE4}"/>
              </a:ext>
            </a:extLst>
          </p:cNvPr>
          <p:cNvPicPr>
            <a:picLocks noChangeAspect="1"/>
          </p:cNvPicPr>
          <p:nvPr userDrawn="1"/>
        </p:nvPicPr>
        <p:blipFill>
          <a:blip r:embed="rId6"/>
          <a:stretch>
            <a:fillRect/>
          </a:stretch>
        </p:blipFill>
        <p:spPr>
          <a:xfrm>
            <a:off x="1099134" y="1341373"/>
            <a:ext cx="545831" cy="606479"/>
          </a:xfrm>
          <a:prstGeom prst="rect">
            <a:avLst/>
          </a:prstGeom>
        </p:spPr>
      </p:pic>
      <p:pic>
        <p:nvPicPr>
          <p:cNvPr id="3" name="Picture 2" descr="A green and yellow gradient word&#10;&#10;Description automatically generated">
            <a:extLst>
              <a:ext uri="{FF2B5EF4-FFF2-40B4-BE49-F238E27FC236}">
                <a16:creationId xmlns:a16="http://schemas.microsoft.com/office/drawing/2014/main" id="{0A63C88C-BF7A-A438-02BD-A5B043BB813E}"/>
              </a:ext>
            </a:extLst>
          </p:cNvPr>
          <p:cNvPicPr>
            <a:picLocks noChangeAspect="1"/>
          </p:cNvPicPr>
          <p:nvPr userDrawn="1"/>
        </p:nvPicPr>
        <p:blipFill>
          <a:blip r:embed="rId7"/>
          <a:stretch>
            <a:fillRect/>
          </a:stretch>
        </p:blipFill>
        <p:spPr>
          <a:xfrm>
            <a:off x="6058818" y="3703012"/>
            <a:ext cx="2398786" cy="606922"/>
          </a:xfrm>
          <a:prstGeom prst="rect">
            <a:avLst/>
          </a:prstGeom>
        </p:spPr>
      </p:pic>
    </p:spTree>
    <p:extLst>
      <p:ext uri="{BB962C8B-B14F-4D97-AF65-F5344CB8AC3E}">
        <p14:creationId xmlns:p14="http://schemas.microsoft.com/office/powerpoint/2010/main" val="2715631991"/>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i.org/10.1145/3680127.3680224"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semiceu.github.io/RRMV/releases/0.1.1/" TargetMode="External"/><Relationship Id="rId2" Type="http://schemas.openxmlformats.org/officeDocument/2006/relationships/hyperlink" Target="mailto:monica.palmirani@unibo.it"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hyperlink" Target="http://data.europa.eu/eli/dir/2014/65/2020-03-26"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EAD77-04E3-75D6-B255-9193D22940B0}"/>
              </a:ext>
            </a:extLst>
          </p:cNvPr>
          <p:cNvSpPr>
            <a:spLocks noGrp="1"/>
          </p:cNvSpPr>
          <p:nvPr>
            <p:ph type="ctrTitle"/>
          </p:nvPr>
        </p:nvSpPr>
        <p:spPr/>
        <p:txBody>
          <a:bodyPr/>
          <a:lstStyle/>
          <a:p>
            <a:r>
              <a:rPr lang="it-IT" dirty="0"/>
              <a:t>Monica Palmirani - University of Bologna </a:t>
            </a:r>
            <a:endParaRPr lang="en-LU" dirty="0"/>
          </a:p>
        </p:txBody>
      </p:sp>
      <p:sp>
        <p:nvSpPr>
          <p:cNvPr id="3" name="Text Placeholder 2">
            <a:extLst>
              <a:ext uri="{FF2B5EF4-FFF2-40B4-BE49-F238E27FC236}">
                <a16:creationId xmlns:a16="http://schemas.microsoft.com/office/drawing/2014/main" id="{B5810EA0-6FCB-7B98-D182-7081980F4AAF}"/>
              </a:ext>
            </a:extLst>
          </p:cNvPr>
          <p:cNvSpPr>
            <a:spLocks noGrp="1"/>
          </p:cNvSpPr>
          <p:nvPr>
            <p:ph type="body" sz="quarter" idx="10"/>
          </p:nvPr>
        </p:nvSpPr>
        <p:spPr>
          <a:xfrm>
            <a:off x="1761067" y="911657"/>
            <a:ext cx="6858000" cy="208492"/>
          </a:xfrm>
        </p:spPr>
        <p:txBody>
          <a:bodyPr/>
          <a:lstStyle/>
          <a:p>
            <a:r>
              <a:rPr lang="it-IT" sz="1400" b="1" dirty="0"/>
              <a:t>Andrea </a:t>
            </a:r>
            <a:r>
              <a:rPr lang="it-IT" sz="1400" b="1" dirty="0" err="1"/>
              <a:t>Nuzzolese</a:t>
            </a:r>
            <a:r>
              <a:rPr lang="it-IT" sz="1400" b="1" dirty="0"/>
              <a:t> - CNR-ICST  </a:t>
            </a:r>
            <a:br>
              <a:rPr lang="it-IT" sz="1400" b="1" dirty="0"/>
            </a:br>
            <a:r>
              <a:rPr lang="it-IT" sz="1400" b="1" dirty="0"/>
              <a:t>Alessio Nardin, Cecile </a:t>
            </a:r>
            <a:r>
              <a:rPr lang="it-IT" sz="1400" b="1" dirty="0" err="1"/>
              <a:t>Guasch</a:t>
            </a:r>
            <a:r>
              <a:rPr lang="it-IT" sz="1400" b="1" dirty="0"/>
              <a:t> - DG DIGIT.B2</a:t>
            </a:r>
            <a:endParaRPr lang="en-LU" sz="1400" b="1" dirty="0"/>
          </a:p>
        </p:txBody>
      </p:sp>
      <p:sp>
        <p:nvSpPr>
          <p:cNvPr id="4" name="Text Placeholder 3">
            <a:extLst>
              <a:ext uri="{FF2B5EF4-FFF2-40B4-BE49-F238E27FC236}">
                <a16:creationId xmlns:a16="http://schemas.microsoft.com/office/drawing/2014/main" id="{7B21C4CC-7246-3823-FC5A-F5D194F27BD3}"/>
              </a:ext>
            </a:extLst>
          </p:cNvPr>
          <p:cNvSpPr>
            <a:spLocks noGrp="1"/>
          </p:cNvSpPr>
          <p:nvPr>
            <p:ph type="body" sz="quarter" idx="11"/>
          </p:nvPr>
        </p:nvSpPr>
        <p:spPr>
          <a:xfrm>
            <a:off x="1870897" y="1285369"/>
            <a:ext cx="4697927" cy="1672025"/>
          </a:xfrm>
        </p:spPr>
        <p:txBody>
          <a:bodyPr/>
          <a:lstStyle/>
          <a:p>
            <a:pPr>
              <a:lnSpc>
                <a:spcPct val="100000"/>
              </a:lnSpc>
            </a:pPr>
            <a:r>
              <a:rPr lang="en-GB" sz="2400" i="0" u="none" strike="noStrike" baseline="0" dirty="0">
                <a:latin typeface="Calibri" panose="020F0502020204030204" pitchFamily="34" charset="0"/>
              </a:rPr>
              <a:t>Reporting Requirement Metadata Vocabulary for European Legislation</a:t>
            </a:r>
            <a:endParaRPr lang="en-LU" sz="2400" dirty="0"/>
          </a:p>
        </p:txBody>
      </p:sp>
      <p:sp>
        <p:nvSpPr>
          <p:cNvPr id="5" name="Text Placeholder 4">
            <a:extLst>
              <a:ext uri="{FF2B5EF4-FFF2-40B4-BE49-F238E27FC236}">
                <a16:creationId xmlns:a16="http://schemas.microsoft.com/office/drawing/2014/main" id="{01636F00-6925-93A8-A6DE-1AB596A63E7A}"/>
              </a:ext>
            </a:extLst>
          </p:cNvPr>
          <p:cNvSpPr>
            <a:spLocks noGrp="1"/>
          </p:cNvSpPr>
          <p:nvPr>
            <p:ph type="body" sz="quarter" idx="12"/>
          </p:nvPr>
        </p:nvSpPr>
        <p:spPr/>
        <p:txBody>
          <a:bodyPr/>
          <a:lstStyle/>
          <a:p>
            <a:r>
              <a:rPr lang="en-GB" sz="1800" i="0" u="none" strike="noStrike" baseline="0" dirty="0">
                <a:latin typeface="Calibri" panose="020F0502020204030204" pitchFamily="34" charset="0"/>
              </a:rPr>
              <a:t>A Tool for Enhancing the Digital-Ready Policies</a:t>
            </a:r>
            <a:endParaRPr lang="en-LU" dirty="0"/>
          </a:p>
        </p:txBody>
      </p:sp>
    </p:spTree>
    <p:extLst>
      <p:ext uri="{BB962C8B-B14F-4D97-AF65-F5344CB8AC3E}">
        <p14:creationId xmlns:p14="http://schemas.microsoft.com/office/powerpoint/2010/main" val="418155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C04972-0F56-FAF7-C067-9789031D6C84}"/>
              </a:ext>
            </a:extLst>
          </p:cNvPr>
          <p:cNvSpPr>
            <a:spLocks noGrp="1"/>
          </p:cNvSpPr>
          <p:nvPr>
            <p:ph type="title"/>
          </p:nvPr>
        </p:nvSpPr>
        <p:spPr/>
        <p:txBody>
          <a:bodyPr/>
          <a:lstStyle/>
          <a:p>
            <a:r>
              <a:rPr lang="it-IT" dirty="0"/>
              <a:t>Agent, </a:t>
            </a:r>
            <a:r>
              <a:rPr lang="it-IT" dirty="0" err="1"/>
              <a:t>Role</a:t>
            </a:r>
            <a:r>
              <a:rPr lang="it-IT" dirty="0"/>
              <a:t>, </a:t>
            </a:r>
            <a:r>
              <a:rPr lang="it-IT" dirty="0" err="1"/>
              <a:t>Temporal</a:t>
            </a:r>
            <a:r>
              <a:rPr lang="it-IT" dirty="0"/>
              <a:t> </a:t>
            </a:r>
            <a:r>
              <a:rPr lang="it-IT" dirty="0" err="1"/>
              <a:t>Entity</a:t>
            </a:r>
            <a:endParaRPr lang="en-GB" dirty="0"/>
          </a:p>
        </p:txBody>
      </p:sp>
      <p:pic>
        <p:nvPicPr>
          <p:cNvPr id="6" name="Segnaposto contenuto 5" descr="Immagine che contiene testo, schermata, diagramma, linea&#10;&#10;Il contenuto generato dall'IA potrebbe non essere corretto.">
            <a:extLst>
              <a:ext uri="{FF2B5EF4-FFF2-40B4-BE49-F238E27FC236}">
                <a16:creationId xmlns:a16="http://schemas.microsoft.com/office/drawing/2014/main" id="{5BE09722-94E5-6640-1411-F9D5D081F84E}"/>
              </a:ext>
            </a:extLst>
          </p:cNvPr>
          <p:cNvPicPr>
            <a:picLocks noGrp="1" noChangeAspect="1"/>
          </p:cNvPicPr>
          <p:nvPr>
            <p:ph idx="1"/>
          </p:nvPr>
        </p:nvPicPr>
        <p:blipFill>
          <a:blip r:embed="rId2"/>
          <a:stretch>
            <a:fillRect/>
          </a:stretch>
        </p:blipFill>
        <p:spPr>
          <a:xfrm>
            <a:off x="1832934" y="1016000"/>
            <a:ext cx="5478132" cy="3616325"/>
          </a:xfrm>
        </p:spPr>
      </p:pic>
      <p:pic>
        <p:nvPicPr>
          <p:cNvPr id="3" name="Immagine 4">
            <a:extLst>
              <a:ext uri="{FF2B5EF4-FFF2-40B4-BE49-F238E27FC236}">
                <a16:creationId xmlns:a16="http://schemas.microsoft.com/office/drawing/2014/main" id="{5A90B75F-091E-D2C4-2E72-F48CB3A24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516"/>
          <a:stretch>
            <a:fillRect/>
          </a:stretch>
        </p:blipFill>
        <p:spPr bwMode="auto">
          <a:xfrm>
            <a:off x="5643039" y="4560161"/>
            <a:ext cx="3203879" cy="43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754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0103E7-34D9-1BD3-BB2C-4F15300F5094}"/>
              </a:ext>
            </a:extLst>
          </p:cNvPr>
          <p:cNvSpPr>
            <a:spLocks noGrp="1"/>
          </p:cNvSpPr>
          <p:nvPr>
            <p:ph type="title"/>
          </p:nvPr>
        </p:nvSpPr>
        <p:spPr/>
        <p:txBody>
          <a:bodyPr/>
          <a:lstStyle/>
          <a:p>
            <a:r>
              <a:rPr lang="it-IT" dirty="0" err="1"/>
              <a:t>Temporal</a:t>
            </a:r>
            <a:r>
              <a:rPr lang="it-IT" dirty="0"/>
              <a:t> </a:t>
            </a:r>
            <a:r>
              <a:rPr lang="it-IT" dirty="0" err="1"/>
              <a:t>Entity</a:t>
            </a:r>
            <a:r>
              <a:rPr lang="it-IT" dirty="0"/>
              <a:t> </a:t>
            </a:r>
            <a:endParaRPr lang="en-GB" dirty="0"/>
          </a:p>
        </p:txBody>
      </p:sp>
      <p:pic>
        <p:nvPicPr>
          <p:cNvPr id="6" name="Segnaposto contenuto 5" descr="Immagine che contiene testo, schermata, diagramma, Carattere&#10;&#10;Il contenuto generato dall'IA potrebbe non essere corretto.">
            <a:extLst>
              <a:ext uri="{FF2B5EF4-FFF2-40B4-BE49-F238E27FC236}">
                <a16:creationId xmlns:a16="http://schemas.microsoft.com/office/drawing/2014/main" id="{ACE1979E-EBA7-B9B2-18C8-5C4E13128271}"/>
              </a:ext>
            </a:extLst>
          </p:cNvPr>
          <p:cNvPicPr>
            <a:picLocks noGrp="1" noChangeAspect="1"/>
          </p:cNvPicPr>
          <p:nvPr>
            <p:ph idx="1"/>
          </p:nvPr>
        </p:nvPicPr>
        <p:blipFill>
          <a:blip r:embed="rId2"/>
          <a:stretch>
            <a:fillRect/>
          </a:stretch>
        </p:blipFill>
        <p:spPr>
          <a:xfrm>
            <a:off x="628650" y="1046652"/>
            <a:ext cx="7886700" cy="3555020"/>
          </a:xfrm>
        </p:spPr>
      </p:pic>
      <p:pic>
        <p:nvPicPr>
          <p:cNvPr id="3" name="Immagine 4">
            <a:extLst>
              <a:ext uri="{FF2B5EF4-FFF2-40B4-BE49-F238E27FC236}">
                <a16:creationId xmlns:a16="http://schemas.microsoft.com/office/drawing/2014/main" id="{90E02F14-33F6-9D45-A94F-AC8BCA581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516"/>
          <a:stretch>
            <a:fillRect/>
          </a:stretch>
        </p:blipFill>
        <p:spPr bwMode="auto">
          <a:xfrm>
            <a:off x="5643039" y="4560161"/>
            <a:ext cx="3203879" cy="43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696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618EEF-6640-8274-1493-4516B7FE3FA2}"/>
              </a:ext>
            </a:extLst>
          </p:cNvPr>
          <p:cNvSpPr>
            <a:spLocks noGrp="1"/>
          </p:cNvSpPr>
          <p:nvPr>
            <p:ph type="body" sz="quarter" idx="13"/>
          </p:nvPr>
        </p:nvSpPr>
        <p:spPr/>
        <p:txBody>
          <a:bodyPr/>
          <a:lstStyle/>
          <a:p>
            <a:endParaRPr lang="en-LU"/>
          </a:p>
        </p:txBody>
      </p:sp>
      <p:pic>
        <p:nvPicPr>
          <p:cNvPr id="4" name="Immagine 3" descr="Immagine che contiene testo, diagramma, Carattere, linea&#10;&#10;Il contenuto generato dall'IA potrebbe non essere corretto.">
            <a:extLst>
              <a:ext uri="{FF2B5EF4-FFF2-40B4-BE49-F238E27FC236}">
                <a16:creationId xmlns:a16="http://schemas.microsoft.com/office/drawing/2014/main" id="{71EBAC39-338F-95E9-C969-A22BFE22F6D7}"/>
              </a:ext>
            </a:extLst>
          </p:cNvPr>
          <p:cNvPicPr>
            <a:picLocks noChangeAspect="1"/>
          </p:cNvPicPr>
          <p:nvPr/>
        </p:nvPicPr>
        <p:blipFill>
          <a:blip r:embed="rId2"/>
          <a:stretch>
            <a:fillRect/>
          </a:stretch>
        </p:blipFill>
        <p:spPr>
          <a:xfrm>
            <a:off x="670623" y="0"/>
            <a:ext cx="7802754" cy="5143500"/>
          </a:xfrm>
          <a:prstGeom prst="rect">
            <a:avLst/>
          </a:prstGeom>
        </p:spPr>
      </p:pic>
    </p:spTree>
    <p:extLst>
      <p:ext uri="{BB962C8B-B14F-4D97-AF65-F5344CB8AC3E}">
        <p14:creationId xmlns:p14="http://schemas.microsoft.com/office/powerpoint/2010/main" val="63741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57C3E84-013B-58C0-E7DB-55F513027288}"/>
              </a:ext>
            </a:extLst>
          </p:cNvPr>
          <p:cNvSpPr>
            <a:spLocks noGrp="1"/>
          </p:cNvSpPr>
          <p:nvPr>
            <p:ph type="body" sz="quarter" idx="13"/>
          </p:nvPr>
        </p:nvSpPr>
        <p:spPr/>
        <p:txBody>
          <a:bodyPr/>
          <a:lstStyle/>
          <a:p>
            <a:endParaRPr lang="en-GB"/>
          </a:p>
        </p:txBody>
      </p:sp>
      <p:pic>
        <p:nvPicPr>
          <p:cNvPr id="4" name="Immagine 3" descr="Immagine che contiene cerchio, orologio&#10;&#10;Il contenuto generato dall'IA potrebbe non essere corretto.">
            <a:extLst>
              <a:ext uri="{FF2B5EF4-FFF2-40B4-BE49-F238E27FC236}">
                <a16:creationId xmlns:a16="http://schemas.microsoft.com/office/drawing/2014/main" id="{62DEBE44-EA01-7578-2BCD-5FF7810C8175}"/>
              </a:ext>
            </a:extLst>
          </p:cNvPr>
          <p:cNvPicPr>
            <a:picLocks noChangeAspect="1"/>
          </p:cNvPicPr>
          <p:nvPr/>
        </p:nvPicPr>
        <p:blipFill>
          <a:blip r:embed="rId2"/>
          <a:stretch>
            <a:fillRect/>
          </a:stretch>
        </p:blipFill>
        <p:spPr>
          <a:xfrm>
            <a:off x="289206" y="0"/>
            <a:ext cx="8565587" cy="5143500"/>
          </a:xfrm>
          <a:prstGeom prst="rect">
            <a:avLst/>
          </a:prstGeom>
        </p:spPr>
      </p:pic>
    </p:spTree>
    <p:extLst>
      <p:ext uri="{BB962C8B-B14F-4D97-AF65-F5344CB8AC3E}">
        <p14:creationId xmlns:p14="http://schemas.microsoft.com/office/powerpoint/2010/main" val="4143004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A488C257-5984-6969-DD2D-97332339D3C4}"/>
              </a:ext>
            </a:extLst>
          </p:cNvPr>
          <p:cNvSpPr>
            <a:spLocks noGrp="1"/>
          </p:cNvSpPr>
          <p:nvPr>
            <p:ph type="title"/>
          </p:nvPr>
        </p:nvSpPr>
        <p:spPr/>
        <p:txBody>
          <a:bodyPr/>
          <a:lstStyle/>
          <a:p>
            <a:r>
              <a:rPr lang="it-IT" dirty="0" err="1"/>
              <a:t>Conclusions</a:t>
            </a:r>
            <a:endParaRPr lang="en-GB" dirty="0"/>
          </a:p>
        </p:txBody>
      </p:sp>
      <p:sp>
        <p:nvSpPr>
          <p:cNvPr id="4" name="Segnaposto contenuto 3">
            <a:extLst>
              <a:ext uri="{FF2B5EF4-FFF2-40B4-BE49-F238E27FC236}">
                <a16:creationId xmlns:a16="http://schemas.microsoft.com/office/drawing/2014/main" id="{77F45BCF-18DC-06DB-5FD0-9A00E31D494B}"/>
              </a:ext>
            </a:extLst>
          </p:cNvPr>
          <p:cNvSpPr>
            <a:spLocks noGrp="1"/>
          </p:cNvSpPr>
          <p:nvPr>
            <p:ph idx="1"/>
          </p:nvPr>
        </p:nvSpPr>
        <p:spPr/>
        <p:txBody>
          <a:bodyPr>
            <a:normAutofit fontScale="77500" lnSpcReduction="20000"/>
          </a:bodyPr>
          <a:lstStyle/>
          <a:p>
            <a:pPr>
              <a:lnSpc>
                <a:spcPct val="120000"/>
              </a:lnSpc>
            </a:pPr>
            <a:r>
              <a:rPr lang="it-IT" dirty="0"/>
              <a:t>The </a:t>
            </a:r>
            <a:r>
              <a:rPr lang="it-IT" dirty="0" err="1"/>
              <a:t>current</a:t>
            </a:r>
            <a:r>
              <a:rPr lang="it-IT" dirty="0"/>
              <a:t> </a:t>
            </a:r>
            <a:r>
              <a:rPr lang="it-IT" dirty="0" err="1"/>
              <a:t>version</a:t>
            </a:r>
            <a:r>
              <a:rPr lang="it-IT" dirty="0"/>
              <a:t> of RRMV </a:t>
            </a:r>
            <a:r>
              <a:rPr lang="it-IT" dirty="0" err="1"/>
              <a:t>is</a:t>
            </a:r>
            <a:r>
              <a:rPr lang="it-IT" dirty="0"/>
              <a:t> </a:t>
            </a:r>
            <a:r>
              <a:rPr lang="it-IT" b="1" dirty="0" err="1">
                <a:solidFill>
                  <a:srgbClr val="F15A24"/>
                </a:solidFill>
              </a:rPr>
              <a:t>approved</a:t>
            </a:r>
            <a:r>
              <a:rPr lang="it-IT" dirty="0"/>
              <a:t> by a task force </a:t>
            </a:r>
            <a:r>
              <a:rPr lang="it-IT" dirty="0" err="1"/>
              <a:t>composed</a:t>
            </a:r>
            <a:r>
              <a:rPr lang="it-IT" dirty="0"/>
              <a:t> by </a:t>
            </a:r>
            <a:r>
              <a:rPr lang="it-IT" dirty="0" err="1"/>
              <a:t>different</a:t>
            </a:r>
            <a:r>
              <a:rPr lang="it-IT" dirty="0"/>
              <a:t> stakeholders to check </a:t>
            </a:r>
            <a:r>
              <a:rPr lang="it-IT" dirty="0" err="1"/>
              <a:t>if</a:t>
            </a:r>
            <a:r>
              <a:rPr lang="it-IT" dirty="0"/>
              <a:t> the </a:t>
            </a:r>
            <a:r>
              <a:rPr lang="it-IT" dirty="0" err="1"/>
              <a:t>ontology</a:t>
            </a:r>
            <a:r>
              <a:rPr lang="it-IT" dirty="0"/>
              <a:t> </a:t>
            </a:r>
            <a:r>
              <a:rPr lang="it-IT" dirty="0" err="1"/>
              <a:t>is</a:t>
            </a:r>
            <a:r>
              <a:rPr lang="it-IT" dirty="0"/>
              <a:t> </a:t>
            </a:r>
            <a:r>
              <a:rPr lang="it-IT" dirty="0" err="1"/>
              <a:t>completed</a:t>
            </a:r>
            <a:r>
              <a:rPr lang="it-IT" dirty="0"/>
              <a:t>, sound, and </a:t>
            </a:r>
            <a:r>
              <a:rPr lang="it-IT" dirty="0" err="1"/>
              <a:t>consistent</a:t>
            </a:r>
            <a:r>
              <a:rPr lang="it-IT" dirty="0"/>
              <a:t> with </a:t>
            </a:r>
            <a:r>
              <a:rPr lang="it-IT" dirty="0" err="1"/>
              <a:t>many</a:t>
            </a:r>
            <a:r>
              <a:rPr lang="it-IT" dirty="0"/>
              <a:t> use-</a:t>
            </a:r>
            <a:r>
              <a:rPr lang="it-IT" dirty="0" err="1"/>
              <a:t>cases</a:t>
            </a:r>
            <a:r>
              <a:rPr lang="en-GB" dirty="0"/>
              <a:t>.</a:t>
            </a:r>
          </a:p>
          <a:p>
            <a:pPr>
              <a:lnSpc>
                <a:spcPct val="120000"/>
              </a:lnSpc>
            </a:pPr>
            <a:r>
              <a:rPr lang="en-GB" dirty="0"/>
              <a:t>The ontology is used to extract information by AI tools in order to validate the effectiveness. </a:t>
            </a:r>
            <a:r>
              <a:rPr lang="en-GB" b="1" dirty="0">
                <a:solidFill>
                  <a:srgbClr val="F15A24"/>
                </a:solidFill>
              </a:rPr>
              <a:t>EX-POST</a:t>
            </a:r>
          </a:p>
          <a:p>
            <a:pPr>
              <a:lnSpc>
                <a:spcPct val="120000"/>
              </a:lnSpc>
            </a:pPr>
            <a:r>
              <a:rPr lang="en-GB" dirty="0"/>
              <a:t>The ontology is also integrated in LEOS Editor to model since the beginning the RR during the legal drafting task in order to provide Better Regulation. </a:t>
            </a:r>
            <a:r>
              <a:rPr lang="en-GB" b="1" dirty="0">
                <a:solidFill>
                  <a:srgbClr val="F15A24"/>
                </a:solidFill>
              </a:rPr>
              <a:t>EX-ANTE</a:t>
            </a:r>
          </a:p>
          <a:p>
            <a:pPr>
              <a:lnSpc>
                <a:spcPct val="120000"/>
              </a:lnSpc>
            </a:pPr>
            <a:r>
              <a:rPr lang="en-GB" dirty="0"/>
              <a:t>One use-case is also </a:t>
            </a:r>
            <a:r>
              <a:rPr lang="en-GB" b="1" dirty="0">
                <a:solidFill>
                  <a:srgbClr val="F15A24"/>
                </a:solidFill>
              </a:rPr>
              <a:t>Interoperability</a:t>
            </a:r>
            <a:r>
              <a:rPr lang="en-GB" dirty="0"/>
              <a:t> of the RR model in Member States considering that a portion of RR involves </a:t>
            </a:r>
            <a:r>
              <a:rPr lang="en-GB" dirty="0" err="1"/>
              <a:t>MSs.</a:t>
            </a:r>
            <a:r>
              <a:rPr lang="en-GB" dirty="0"/>
              <a:t> </a:t>
            </a:r>
            <a:r>
              <a:rPr lang="en-GB" b="1" dirty="0">
                <a:solidFill>
                  <a:srgbClr val="F15A24"/>
                </a:solidFill>
              </a:rPr>
              <a:t>INTEROPERABLE ACT</a:t>
            </a:r>
          </a:p>
          <a:p>
            <a:pPr>
              <a:lnSpc>
                <a:spcPct val="120000"/>
              </a:lnSpc>
            </a:pPr>
            <a:endParaRPr lang="it-IT" dirty="0"/>
          </a:p>
        </p:txBody>
      </p:sp>
      <p:pic>
        <p:nvPicPr>
          <p:cNvPr id="6" name="Immagine 5" descr="Immagine che contiene testo, Cartoni animati, cartone animato, Animazione&#10;&#10;Descrizione generata automaticamente">
            <a:extLst>
              <a:ext uri="{FF2B5EF4-FFF2-40B4-BE49-F238E27FC236}">
                <a16:creationId xmlns:a16="http://schemas.microsoft.com/office/drawing/2014/main" id="{B9E3F9AC-2949-279B-0C5B-A86007511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916" y="131141"/>
            <a:ext cx="1217566" cy="884859"/>
          </a:xfrm>
          <a:prstGeom prst="rect">
            <a:avLst/>
          </a:prstGeom>
        </p:spPr>
      </p:pic>
      <p:pic>
        <p:nvPicPr>
          <p:cNvPr id="2" name="Immagine 4">
            <a:extLst>
              <a:ext uri="{FF2B5EF4-FFF2-40B4-BE49-F238E27FC236}">
                <a16:creationId xmlns:a16="http://schemas.microsoft.com/office/drawing/2014/main" id="{5990912E-ADDF-21FC-8E1D-635EBA630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516"/>
          <a:stretch>
            <a:fillRect/>
          </a:stretch>
        </p:blipFill>
        <p:spPr bwMode="auto">
          <a:xfrm>
            <a:off x="5643039" y="4560161"/>
            <a:ext cx="3203879" cy="43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182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B0A199-232C-3A61-669E-CB73A8D22900}"/>
              </a:ext>
            </a:extLst>
          </p:cNvPr>
          <p:cNvSpPr>
            <a:spLocks noGrp="1"/>
          </p:cNvSpPr>
          <p:nvPr>
            <p:ph type="title"/>
          </p:nvPr>
        </p:nvSpPr>
        <p:spPr/>
        <p:txBody>
          <a:bodyPr/>
          <a:lstStyle/>
          <a:p>
            <a:r>
              <a:rPr lang="it-IT" dirty="0" err="1"/>
              <a:t>References</a:t>
            </a:r>
            <a:endParaRPr lang="en-GB" dirty="0"/>
          </a:p>
        </p:txBody>
      </p:sp>
      <p:sp>
        <p:nvSpPr>
          <p:cNvPr id="3" name="Segnaposto contenuto 2">
            <a:extLst>
              <a:ext uri="{FF2B5EF4-FFF2-40B4-BE49-F238E27FC236}">
                <a16:creationId xmlns:a16="http://schemas.microsoft.com/office/drawing/2014/main" id="{D4A90597-C05F-68A0-C095-3F9407D2EA6E}"/>
              </a:ext>
            </a:extLst>
          </p:cNvPr>
          <p:cNvSpPr>
            <a:spLocks noGrp="1"/>
          </p:cNvSpPr>
          <p:nvPr>
            <p:ph idx="1"/>
          </p:nvPr>
        </p:nvSpPr>
        <p:spPr/>
        <p:txBody>
          <a:bodyPr>
            <a:normAutofit fontScale="55000" lnSpcReduction="20000"/>
          </a:bodyPr>
          <a:lstStyle/>
          <a:p>
            <a:pPr marL="0" indent="0">
              <a:buNone/>
            </a:pPr>
            <a:r>
              <a:rPr lang="en-GB" sz="2800" dirty="0"/>
              <a:t>[1] “Review clauses in EU legislation adopted during the first half of the ninth parliamentary term (2019-2024 and 2022-2024)”</a:t>
            </a:r>
          </a:p>
          <a:p>
            <a:pPr marL="0" indent="0">
              <a:buNone/>
            </a:pPr>
            <a:r>
              <a:rPr lang="en-GB" sz="2800" dirty="0"/>
              <a:t>[2] “Case study analysis of regulatory reporting practices across the European Commission”</a:t>
            </a:r>
          </a:p>
          <a:p>
            <a:pPr marL="0" indent="0">
              <a:buNone/>
            </a:pPr>
            <a:r>
              <a:rPr lang="en-GB" sz="2800" dirty="0"/>
              <a:t>[3] “The Importance of Metadata for Regulatory Reporting”, Directorate-General for Informatics, D2 Interoperability</a:t>
            </a:r>
          </a:p>
          <a:p>
            <a:pPr marL="0" indent="0">
              <a:buNone/>
            </a:pPr>
            <a:r>
              <a:rPr lang="en-GB" sz="2800" dirty="0"/>
              <a:t>[4] “Objectives of the Better Regulation agenda” </a:t>
            </a:r>
          </a:p>
          <a:p>
            <a:pPr marL="0" indent="0">
              <a:buNone/>
            </a:pPr>
            <a:r>
              <a:rPr lang="en-GB" sz="2800" dirty="0"/>
              <a:t>[5] Monica Palmirani, Andrea Giovanni Nuzzolese, Francesco Poggi, Jane Nicholson, and Jorge Estevez. 2024. Tracking WHO reporting requests using hybrid AI. In Proceedings of the 17th International Conference on Theory and Practice of Electronic Governance (ICEGOV '24). Association for Computing Machinery, New York, NY, USA, 139–146. </a:t>
            </a:r>
            <a:r>
              <a:rPr lang="en-GB" sz="2800" dirty="0">
                <a:hlinkClick r:id="rId2"/>
              </a:rPr>
              <a:t>https://doi.org/10.1145/3680127.3680224</a:t>
            </a:r>
            <a:endParaRPr lang="en-GB" sz="2800" dirty="0"/>
          </a:p>
          <a:p>
            <a:pPr marL="0" indent="0">
              <a:buNone/>
            </a:pPr>
            <a:r>
              <a:rPr lang="en-GB" sz="2800" dirty="0"/>
              <a:t>[6] Andrea Giovanni Nuzzolese, Francesco Poggi, Luca Bassi and Monica Palmirani Semantic Technologies for Global Governance: A Hybrid AI Approach to Tracking and Monitoring WHO Resolutions, ESWC 2025</a:t>
            </a:r>
          </a:p>
          <a:p>
            <a:pPr marL="0" indent="0">
              <a:buNone/>
            </a:pPr>
            <a:r>
              <a:rPr lang="en-GB" sz="2800" dirty="0"/>
              <a:t>[7]</a:t>
            </a:r>
            <a:r>
              <a:rPr lang="en-GB" sz="2800" b="1" dirty="0"/>
              <a:t> </a:t>
            </a:r>
            <a:r>
              <a:rPr lang="en-GB" sz="2800" dirty="0"/>
              <a:t>Michele Corazza, Monica Palmirani, Salvatore Sapienza, Generoso Longo, Reporting Requests Modelling in European Legislation with a Hybrid AI Approach, ICAIL2025, ACM, 2025</a:t>
            </a:r>
          </a:p>
          <a:p>
            <a:pPr marL="0" indent="0">
              <a:buNone/>
            </a:pPr>
            <a:endParaRPr lang="en-GB" sz="2800" dirty="0"/>
          </a:p>
          <a:p>
            <a:pPr marL="0" indent="0">
              <a:buNone/>
            </a:pPr>
            <a:endParaRPr lang="en-GB" sz="2800" dirty="0"/>
          </a:p>
          <a:p>
            <a:pPr marL="0" indent="0">
              <a:buNone/>
            </a:pPr>
            <a:endParaRPr lang="en-GB" sz="2800" dirty="0"/>
          </a:p>
          <a:p>
            <a:endParaRPr lang="en-GB" dirty="0"/>
          </a:p>
        </p:txBody>
      </p:sp>
      <p:pic>
        <p:nvPicPr>
          <p:cNvPr id="5" name="Immagine 4">
            <a:extLst>
              <a:ext uri="{FF2B5EF4-FFF2-40B4-BE49-F238E27FC236}">
                <a16:creationId xmlns:a16="http://schemas.microsoft.com/office/drawing/2014/main" id="{F55E9E09-ABFC-2B1C-D24B-C7CE51542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516"/>
          <a:stretch>
            <a:fillRect/>
          </a:stretch>
        </p:blipFill>
        <p:spPr bwMode="auto">
          <a:xfrm>
            <a:off x="5643039" y="4560161"/>
            <a:ext cx="3203879" cy="43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04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EA3A-8807-0FA5-1132-CF598B631238}"/>
              </a:ext>
            </a:extLst>
          </p:cNvPr>
          <p:cNvSpPr>
            <a:spLocks noGrp="1"/>
          </p:cNvSpPr>
          <p:nvPr>
            <p:ph type="title"/>
          </p:nvPr>
        </p:nvSpPr>
        <p:spPr/>
        <p:txBody>
          <a:bodyPr/>
          <a:lstStyle/>
          <a:p>
            <a:endParaRPr lang="en-LU"/>
          </a:p>
        </p:txBody>
      </p:sp>
      <p:sp>
        <p:nvSpPr>
          <p:cNvPr id="3" name="Text Placeholder 2">
            <a:extLst>
              <a:ext uri="{FF2B5EF4-FFF2-40B4-BE49-F238E27FC236}">
                <a16:creationId xmlns:a16="http://schemas.microsoft.com/office/drawing/2014/main" id="{155400E6-697D-6858-5DE3-DCE23506DD52}"/>
              </a:ext>
            </a:extLst>
          </p:cNvPr>
          <p:cNvSpPr>
            <a:spLocks noGrp="1"/>
          </p:cNvSpPr>
          <p:nvPr>
            <p:ph type="body" sz="quarter" idx="10"/>
          </p:nvPr>
        </p:nvSpPr>
        <p:spPr/>
        <p:txBody>
          <a:bodyPr/>
          <a:lstStyle/>
          <a:p>
            <a:r>
              <a:rPr lang="it-IT" dirty="0">
                <a:hlinkClick r:id="rId2"/>
              </a:rPr>
              <a:t>monica.palmirani@unibo.it</a:t>
            </a:r>
            <a:endParaRPr lang="it-IT" dirty="0"/>
          </a:p>
          <a:p>
            <a:r>
              <a:rPr lang="en-LU" dirty="0">
                <a:hlinkClick r:id="rId3"/>
              </a:rPr>
              <a:t>https://semiceu.github.io/RRMV/releases/0.1.1/</a:t>
            </a:r>
            <a:endParaRPr lang="it-IT" dirty="0"/>
          </a:p>
          <a:p>
            <a:endParaRPr lang="en-LU" dirty="0"/>
          </a:p>
        </p:txBody>
      </p:sp>
    </p:spTree>
    <p:extLst>
      <p:ext uri="{BB962C8B-B14F-4D97-AF65-F5344CB8AC3E}">
        <p14:creationId xmlns:p14="http://schemas.microsoft.com/office/powerpoint/2010/main" val="1870397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00E6-85A9-C1D4-2DD7-49F8CFFACBCF}"/>
              </a:ext>
            </a:extLst>
          </p:cNvPr>
          <p:cNvSpPr>
            <a:spLocks noGrp="1"/>
          </p:cNvSpPr>
          <p:nvPr>
            <p:ph type="title"/>
          </p:nvPr>
        </p:nvSpPr>
        <p:spPr/>
        <p:txBody>
          <a:bodyPr/>
          <a:lstStyle/>
          <a:p>
            <a:r>
              <a:rPr lang="it-IT" dirty="0" err="1"/>
              <a:t>Introduction</a:t>
            </a:r>
            <a:r>
              <a:rPr lang="it-IT" dirty="0"/>
              <a:t> of the </a:t>
            </a:r>
            <a:r>
              <a:rPr lang="it-IT" dirty="0" err="1"/>
              <a:t>problem</a:t>
            </a:r>
            <a:endParaRPr lang="en-LU" dirty="0"/>
          </a:p>
        </p:txBody>
      </p:sp>
      <p:sp>
        <p:nvSpPr>
          <p:cNvPr id="3" name="Content Placeholder 2">
            <a:extLst>
              <a:ext uri="{FF2B5EF4-FFF2-40B4-BE49-F238E27FC236}">
                <a16:creationId xmlns:a16="http://schemas.microsoft.com/office/drawing/2014/main" id="{6CB22811-D02F-799F-CFEC-507349CBE0B5}"/>
              </a:ext>
            </a:extLst>
          </p:cNvPr>
          <p:cNvSpPr>
            <a:spLocks noGrp="1"/>
          </p:cNvSpPr>
          <p:nvPr>
            <p:ph idx="1"/>
          </p:nvPr>
        </p:nvSpPr>
        <p:spPr>
          <a:xfrm>
            <a:off x="443945" y="1016000"/>
            <a:ext cx="6800311" cy="3595414"/>
          </a:xfrm>
        </p:spPr>
        <p:txBody>
          <a:bodyPr>
            <a:normAutofit fontScale="77500" lnSpcReduction="20000"/>
          </a:bodyPr>
          <a:lstStyle/>
          <a:p>
            <a:pPr>
              <a:lnSpc>
                <a:spcPct val="120000"/>
              </a:lnSpc>
            </a:pPr>
            <a:r>
              <a:rPr lang="en-GB" sz="2700" dirty="0"/>
              <a:t>“Reporting Requirements” are particular legislative provisions that command some institutions to prepare a report, plan, budget, opinion, or standard to address other institutions for monitoring the quality of the legislation. </a:t>
            </a:r>
          </a:p>
          <a:p>
            <a:pPr>
              <a:lnSpc>
                <a:spcPct val="120000"/>
              </a:lnSpc>
            </a:pPr>
            <a:r>
              <a:rPr lang="en-GB" dirty="0"/>
              <a:t>The RRs are a tool:</a:t>
            </a:r>
          </a:p>
          <a:p>
            <a:pPr lvl="1">
              <a:lnSpc>
                <a:spcPct val="120000"/>
              </a:lnSpc>
            </a:pPr>
            <a:r>
              <a:rPr lang="en-GB" sz="2600" dirty="0"/>
              <a:t>to implement the Better Regulation</a:t>
            </a:r>
          </a:p>
          <a:p>
            <a:pPr lvl="1">
              <a:lnSpc>
                <a:spcPct val="120000"/>
              </a:lnSpc>
            </a:pPr>
            <a:r>
              <a:rPr lang="en-GB" sz="2600" dirty="0"/>
              <a:t>to monitor the impact of the legislation </a:t>
            </a:r>
          </a:p>
          <a:p>
            <a:pPr lvl="1">
              <a:lnSpc>
                <a:spcPct val="120000"/>
              </a:lnSpc>
            </a:pPr>
            <a:r>
              <a:rPr lang="en-GB" sz="2600" dirty="0"/>
              <a:t>to detect new needs</a:t>
            </a:r>
          </a:p>
          <a:p>
            <a:pPr lvl="1">
              <a:lnSpc>
                <a:spcPct val="120000"/>
              </a:lnSpc>
            </a:pPr>
            <a:r>
              <a:rPr lang="en-GB" sz="2600" dirty="0"/>
              <a:t>to manage Digital-Ready Policies</a:t>
            </a:r>
          </a:p>
        </p:txBody>
      </p:sp>
      <p:pic>
        <p:nvPicPr>
          <p:cNvPr id="9" name="Immagine 4">
            <a:extLst>
              <a:ext uri="{FF2B5EF4-FFF2-40B4-BE49-F238E27FC236}">
                <a16:creationId xmlns:a16="http://schemas.microsoft.com/office/drawing/2014/main" id="{0C9900BF-87EA-C959-2473-E520049C6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516"/>
          <a:stretch>
            <a:fillRect/>
          </a:stretch>
        </p:blipFill>
        <p:spPr bwMode="auto">
          <a:xfrm>
            <a:off x="5643039" y="4560161"/>
            <a:ext cx="3203879" cy="43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a:extLst>
              <a:ext uri="{FF2B5EF4-FFF2-40B4-BE49-F238E27FC236}">
                <a16:creationId xmlns:a16="http://schemas.microsoft.com/office/drawing/2014/main" id="{E99663C9-EBB0-828F-C652-9E0AC55A6D6E}"/>
              </a:ext>
            </a:extLst>
          </p:cNvPr>
          <p:cNvPicPr>
            <a:picLocks noChangeAspect="1"/>
          </p:cNvPicPr>
          <p:nvPr/>
        </p:nvPicPr>
        <p:blipFill>
          <a:blip r:embed="rId3"/>
          <a:stretch>
            <a:fillRect/>
          </a:stretch>
        </p:blipFill>
        <p:spPr>
          <a:xfrm>
            <a:off x="7244256" y="411841"/>
            <a:ext cx="1529254" cy="2113243"/>
          </a:xfrm>
          <a:prstGeom prst="rect">
            <a:avLst/>
          </a:prstGeom>
        </p:spPr>
      </p:pic>
      <p:pic>
        <p:nvPicPr>
          <p:cNvPr id="7" name="Immagine 6">
            <a:extLst>
              <a:ext uri="{FF2B5EF4-FFF2-40B4-BE49-F238E27FC236}">
                <a16:creationId xmlns:a16="http://schemas.microsoft.com/office/drawing/2014/main" id="{0A29CA35-6516-B4F5-38FC-273C69A01A76}"/>
              </a:ext>
            </a:extLst>
          </p:cNvPr>
          <p:cNvPicPr>
            <a:picLocks noChangeAspect="1"/>
          </p:cNvPicPr>
          <p:nvPr/>
        </p:nvPicPr>
        <p:blipFill>
          <a:blip r:embed="rId4"/>
          <a:stretch>
            <a:fillRect/>
          </a:stretch>
        </p:blipFill>
        <p:spPr>
          <a:xfrm>
            <a:off x="7391119" y="2717498"/>
            <a:ext cx="1308936" cy="1842663"/>
          </a:xfrm>
          <a:prstGeom prst="rect">
            <a:avLst/>
          </a:prstGeom>
        </p:spPr>
      </p:pic>
    </p:spTree>
    <p:extLst>
      <p:ext uri="{BB962C8B-B14F-4D97-AF65-F5344CB8AC3E}">
        <p14:creationId xmlns:p14="http://schemas.microsoft.com/office/powerpoint/2010/main" val="47655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a:extLst>
              <a:ext uri="{FF2B5EF4-FFF2-40B4-BE49-F238E27FC236}">
                <a16:creationId xmlns:a16="http://schemas.microsoft.com/office/drawing/2014/main" id="{DCD80A33-3BEC-4102-0400-B8E06BDDE144}"/>
              </a:ext>
            </a:extLst>
          </p:cNvPr>
          <p:cNvSpPr txBox="1"/>
          <p:nvPr/>
        </p:nvSpPr>
        <p:spPr>
          <a:xfrm>
            <a:off x="4200040" y="741363"/>
            <a:ext cx="4316897" cy="3654425"/>
          </a:xfrm>
          <a:prstGeom prst="rect">
            <a:avLst/>
          </a:prstGeom>
        </p:spPr>
        <p:txBody>
          <a:bodyPr vert="horz" lIns="91440" tIns="45720" rIns="91440" bIns="45720" rtlCol="0">
            <a:normAutofit/>
          </a:bodyPr>
          <a:lstStyle/>
          <a:p>
            <a:pPr marL="228600" indent="-228600" defTabSz="914400">
              <a:lnSpc>
                <a:spcPct val="90000"/>
              </a:lnSpc>
              <a:spcBef>
                <a:spcPts val="1000"/>
              </a:spcBef>
              <a:buClr>
                <a:srgbClr val="F15A24"/>
              </a:buClr>
              <a:buFont typeface="Arial" panose="020B0604020202020204" pitchFamily="34" charset="0"/>
              <a:buChar char="•"/>
            </a:pPr>
            <a:r>
              <a:rPr lang="en-US" sz="2000" dirty="0">
                <a:solidFill>
                  <a:schemeClr val="tx1">
                    <a:lumMod val="65000"/>
                    <a:lumOff val="35000"/>
                  </a:schemeClr>
                </a:solidFill>
              </a:rPr>
              <a:t>Art. 33 - 9.   The </a:t>
            </a:r>
            <a:r>
              <a:rPr lang="en-US" sz="2000" dirty="0">
                <a:solidFill>
                  <a:schemeClr val="tx1">
                    <a:lumMod val="65000"/>
                    <a:lumOff val="35000"/>
                  </a:schemeClr>
                </a:solidFill>
                <a:highlight>
                  <a:srgbClr val="00FF00"/>
                </a:highlight>
              </a:rPr>
              <a:t>Commission</a:t>
            </a:r>
            <a:r>
              <a:rPr lang="en-US" sz="2000" dirty="0">
                <a:solidFill>
                  <a:schemeClr val="tx1">
                    <a:lumMod val="65000"/>
                    <a:lumOff val="35000"/>
                  </a:schemeClr>
                </a:solidFill>
              </a:rPr>
              <a:t> shall </a:t>
            </a:r>
            <a:r>
              <a:rPr lang="en-US" sz="2000" dirty="0">
                <a:solidFill>
                  <a:schemeClr val="tx1">
                    <a:lumMod val="65000"/>
                    <a:lumOff val="35000"/>
                  </a:schemeClr>
                </a:solidFill>
                <a:highlight>
                  <a:srgbClr val="00FFFF"/>
                </a:highlight>
              </a:rPr>
              <a:t>set up </a:t>
            </a:r>
            <a:r>
              <a:rPr lang="en-US" sz="2000" dirty="0">
                <a:solidFill>
                  <a:schemeClr val="tx1">
                    <a:lumMod val="65000"/>
                    <a:lumOff val="35000"/>
                  </a:schemeClr>
                </a:solidFill>
              </a:rPr>
              <a:t>an </a:t>
            </a:r>
            <a:r>
              <a:rPr lang="en-US" sz="2000" dirty="0">
                <a:solidFill>
                  <a:schemeClr val="tx1">
                    <a:lumMod val="65000"/>
                    <a:lumOff val="35000"/>
                  </a:schemeClr>
                </a:solidFill>
                <a:highlight>
                  <a:srgbClr val="00FF00"/>
                </a:highlight>
              </a:rPr>
              <a:t>expert stakeholder group </a:t>
            </a:r>
            <a:r>
              <a:rPr lang="en-US" sz="2000" dirty="0">
                <a:solidFill>
                  <a:schemeClr val="tx1">
                    <a:lumMod val="65000"/>
                    <a:lumOff val="35000"/>
                  </a:schemeClr>
                </a:solidFill>
                <a:highlight>
                  <a:srgbClr val="FFFF00"/>
                </a:highlight>
              </a:rPr>
              <a:t>by 1 July 2020 </a:t>
            </a:r>
            <a:r>
              <a:rPr lang="en-US" sz="2000" dirty="0">
                <a:highlight>
                  <a:srgbClr val="F39300"/>
                </a:highlight>
              </a:rPr>
              <a:t>to monitor the functioning and success of SME growth markets</a:t>
            </a:r>
            <a:r>
              <a:rPr lang="en-US" sz="2000" dirty="0">
                <a:solidFill>
                  <a:schemeClr val="tx1">
                    <a:lumMod val="65000"/>
                    <a:lumOff val="35000"/>
                  </a:schemeClr>
                </a:solidFill>
              </a:rPr>
              <a:t>. </a:t>
            </a:r>
            <a:r>
              <a:rPr lang="en-US" sz="2000" dirty="0">
                <a:solidFill>
                  <a:schemeClr val="tx1">
                    <a:lumMod val="65000"/>
                    <a:lumOff val="35000"/>
                  </a:schemeClr>
                </a:solidFill>
                <a:highlight>
                  <a:srgbClr val="FFFF00"/>
                </a:highlight>
              </a:rPr>
              <a:t>By 1 July 2021</a:t>
            </a:r>
            <a:r>
              <a:rPr lang="en-US" sz="2000" dirty="0">
                <a:solidFill>
                  <a:schemeClr val="tx1">
                    <a:lumMod val="65000"/>
                    <a:lumOff val="35000"/>
                  </a:schemeClr>
                </a:solidFill>
              </a:rPr>
              <a:t>, the </a:t>
            </a:r>
            <a:r>
              <a:rPr lang="en-US" sz="2000" dirty="0">
                <a:solidFill>
                  <a:schemeClr val="tx1">
                    <a:lumMod val="65000"/>
                    <a:lumOff val="35000"/>
                  </a:schemeClr>
                </a:solidFill>
                <a:highlight>
                  <a:srgbClr val="00FF00"/>
                </a:highlight>
              </a:rPr>
              <a:t>expert stakeholder group </a:t>
            </a:r>
            <a:r>
              <a:rPr lang="en-US" sz="2000" dirty="0">
                <a:solidFill>
                  <a:schemeClr val="tx1">
                    <a:lumMod val="65000"/>
                    <a:lumOff val="35000"/>
                  </a:schemeClr>
                </a:solidFill>
              </a:rPr>
              <a:t>shall </a:t>
            </a:r>
            <a:r>
              <a:rPr lang="en-US" sz="2000" dirty="0">
                <a:solidFill>
                  <a:schemeClr val="tx1">
                    <a:lumMod val="65000"/>
                    <a:lumOff val="35000"/>
                  </a:schemeClr>
                </a:solidFill>
                <a:highlight>
                  <a:srgbClr val="00FFFF"/>
                </a:highlight>
              </a:rPr>
              <a:t>publish</a:t>
            </a:r>
            <a:r>
              <a:rPr lang="en-US" sz="2000" dirty="0">
                <a:solidFill>
                  <a:schemeClr val="tx1">
                    <a:lumMod val="65000"/>
                    <a:lumOff val="35000"/>
                  </a:schemeClr>
                </a:solidFill>
              </a:rPr>
              <a:t> a </a:t>
            </a:r>
            <a:r>
              <a:rPr lang="en-US" sz="2000" dirty="0">
                <a:solidFill>
                  <a:schemeClr val="tx1">
                    <a:lumMod val="65000"/>
                    <a:lumOff val="35000"/>
                  </a:schemeClr>
                </a:solidFill>
                <a:highlight>
                  <a:srgbClr val="C0C0C0"/>
                </a:highlight>
              </a:rPr>
              <a:t>report</a:t>
            </a:r>
            <a:r>
              <a:rPr lang="en-US" sz="2000" dirty="0">
                <a:solidFill>
                  <a:schemeClr val="tx1">
                    <a:lumMod val="65000"/>
                    <a:lumOff val="35000"/>
                  </a:schemeClr>
                </a:solidFill>
              </a:rPr>
              <a:t> on its conclusions. </a:t>
            </a:r>
          </a:p>
          <a:p>
            <a:pPr marL="228600" indent="-228600" defTabSz="914400">
              <a:lnSpc>
                <a:spcPct val="90000"/>
              </a:lnSpc>
              <a:spcBef>
                <a:spcPts val="1000"/>
              </a:spcBef>
              <a:buClr>
                <a:srgbClr val="F15A24"/>
              </a:buClr>
              <a:buFont typeface="Arial" panose="020B0604020202020204" pitchFamily="34" charset="0"/>
              <a:buChar char="•"/>
            </a:pPr>
            <a:endParaRPr lang="en-US" sz="2000" dirty="0">
              <a:solidFill>
                <a:schemeClr val="tx1">
                  <a:lumMod val="65000"/>
                  <a:lumOff val="35000"/>
                </a:schemeClr>
              </a:solidFill>
            </a:endParaRPr>
          </a:p>
          <a:p>
            <a:pPr marL="228600" indent="-228600" defTabSz="914400">
              <a:lnSpc>
                <a:spcPct val="90000"/>
              </a:lnSpc>
              <a:spcBef>
                <a:spcPts val="1000"/>
              </a:spcBef>
              <a:buClr>
                <a:srgbClr val="F15A24"/>
              </a:buClr>
              <a:buFont typeface="Arial" panose="020B0604020202020204" pitchFamily="34" charset="0"/>
              <a:buChar char="•"/>
            </a:pPr>
            <a:r>
              <a:rPr lang="en-US" sz="2000" dirty="0">
                <a:solidFill>
                  <a:schemeClr val="tx1">
                    <a:lumMod val="65000"/>
                    <a:lumOff val="35000"/>
                  </a:schemeClr>
                </a:solidFill>
              </a:rPr>
              <a:t>This text is in English.</a:t>
            </a:r>
          </a:p>
          <a:p>
            <a:pPr marL="228600" indent="-228600" defTabSz="914400">
              <a:lnSpc>
                <a:spcPct val="90000"/>
              </a:lnSpc>
              <a:spcBef>
                <a:spcPts val="1000"/>
              </a:spcBef>
              <a:buClr>
                <a:srgbClr val="F15A24"/>
              </a:buClr>
              <a:buFont typeface="Arial" panose="020B0604020202020204" pitchFamily="34" charset="0"/>
              <a:buChar char="•"/>
            </a:pPr>
            <a:r>
              <a:rPr lang="en-US" sz="2000" dirty="0">
                <a:solidFill>
                  <a:schemeClr val="tx1">
                    <a:lumMod val="65000"/>
                    <a:lumOff val="35000"/>
                  </a:schemeClr>
                </a:solidFill>
              </a:rPr>
              <a:t>It belongs to a specific temporal version </a:t>
            </a:r>
            <a:r>
              <a:rPr lang="en-US" sz="2000" u="sng" dirty="0">
                <a:solidFill>
                  <a:schemeClr val="tx1">
                    <a:lumMod val="65000"/>
                    <a:lumOff val="35000"/>
                  </a:schemeClr>
                </a:solidFill>
                <a:hlinkClick r:id="rId3">
                  <a:extLst>
                    <a:ext uri="{A12FA001-AC4F-418D-AE19-62706E023703}">
                      <ahyp:hlinkClr xmlns:ahyp="http://schemas.microsoft.com/office/drawing/2018/hyperlinkcolor" val="tx"/>
                    </a:ext>
                  </a:extLst>
                </a:hlinkClick>
              </a:rPr>
              <a:t>2019-12-31</a:t>
            </a:r>
            <a:r>
              <a:rPr lang="en-US" sz="2000" dirty="0">
                <a:solidFill>
                  <a:schemeClr val="tx1">
                    <a:lumMod val="65000"/>
                    <a:lumOff val="35000"/>
                  </a:schemeClr>
                </a:solidFill>
              </a:rPr>
              <a:t>.</a:t>
            </a:r>
          </a:p>
        </p:txBody>
      </p:sp>
      <p:sp>
        <p:nvSpPr>
          <p:cNvPr id="7" name="CasellaDiTesto 6">
            <a:extLst>
              <a:ext uri="{FF2B5EF4-FFF2-40B4-BE49-F238E27FC236}">
                <a16:creationId xmlns:a16="http://schemas.microsoft.com/office/drawing/2014/main" id="{2E0BD57E-ABD7-8763-B470-E052EDBFB394}"/>
              </a:ext>
            </a:extLst>
          </p:cNvPr>
          <p:cNvSpPr txBox="1"/>
          <p:nvPr/>
        </p:nvSpPr>
        <p:spPr>
          <a:xfrm>
            <a:off x="709200" y="4313595"/>
            <a:ext cx="2774950" cy="164386"/>
          </a:xfrm>
          <a:prstGeom prst="rect">
            <a:avLst/>
          </a:prstGeom>
        </p:spPr>
        <p:txBody>
          <a:bodyPr vert="horz" lIns="0" tIns="0" rIns="0" bIns="0" rtlCol="0" anchor="b" anchorCtr="0">
            <a:normAutofit/>
          </a:bodyPr>
          <a:lstStyle/>
          <a:p>
            <a:pPr defTabSz="914400">
              <a:lnSpc>
                <a:spcPct val="90000"/>
              </a:lnSpc>
              <a:spcBef>
                <a:spcPts val="1000"/>
              </a:spcBef>
              <a:buClr>
                <a:srgbClr val="F15A24"/>
              </a:buClr>
            </a:pPr>
            <a:r>
              <a:rPr lang="en-US" sz="1000" b="1" dirty="0">
                <a:solidFill>
                  <a:schemeClr val="tx1">
                    <a:lumMod val="50000"/>
                    <a:lumOff val="50000"/>
                  </a:schemeClr>
                </a:solidFill>
              </a:rPr>
              <a:t>02014L0065 — EN — 31.12.2019 — 004.001</a:t>
            </a:r>
          </a:p>
        </p:txBody>
      </p:sp>
      <p:sp>
        <p:nvSpPr>
          <p:cNvPr id="12" name="Title 3">
            <a:extLst>
              <a:ext uri="{FF2B5EF4-FFF2-40B4-BE49-F238E27FC236}">
                <a16:creationId xmlns:a16="http://schemas.microsoft.com/office/drawing/2014/main" id="{FFD767EE-B05D-9241-16B8-762116CB3FA9}"/>
              </a:ext>
            </a:extLst>
          </p:cNvPr>
          <p:cNvSpPr>
            <a:spLocks noGrp="1"/>
          </p:cNvSpPr>
          <p:nvPr>
            <p:ph type="title"/>
          </p:nvPr>
        </p:nvSpPr>
        <p:spPr>
          <a:xfrm>
            <a:off x="709200" y="934598"/>
            <a:ext cx="3060755" cy="671565"/>
          </a:xfrm>
        </p:spPr>
        <p:txBody>
          <a:bodyPr/>
          <a:lstStyle/>
          <a:p>
            <a:r>
              <a:rPr lang="en-US" dirty="0"/>
              <a:t>Example of Reporting Request</a:t>
            </a:r>
          </a:p>
        </p:txBody>
      </p:sp>
      <p:sp>
        <p:nvSpPr>
          <p:cNvPr id="5" name="CasellaDiTesto 4">
            <a:extLst>
              <a:ext uri="{FF2B5EF4-FFF2-40B4-BE49-F238E27FC236}">
                <a16:creationId xmlns:a16="http://schemas.microsoft.com/office/drawing/2014/main" id="{417D2316-0283-8DE8-463B-52AF679A198B}"/>
              </a:ext>
            </a:extLst>
          </p:cNvPr>
          <p:cNvSpPr txBox="1"/>
          <p:nvPr/>
        </p:nvSpPr>
        <p:spPr>
          <a:xfrm>
            <a:off x="709200" y="1717482"/>
            <a:ext cx="3060700" cy="2397125"/>
          </a:xfrm>
          <a:prstGeom prst="rect">
            <a:avLst/>
          </a:prstGeom>
        </p:spPr>
        <p:txBody>
          <a:bodyPr vert="horz" lIns="0" tIns="0" rIns="0" bIns="0" rtlCol="0">
            <a:normAutofit/>
          </a:bodyPr>
          <a:lstStyle/>
          <a:p>
            <a:pPr defTabSz="914400">
              <a:lnSpc>
                <a:spcPct val="90000"/>
              </a:lnSpc>
              <a:spcBef>
                <a:spcPts val="1000"/>
              </a:spcBef>
              <a:buClr>
                <a:srgbClr val="F15A24"/>
              </a:buClr>
            </a:pPr>
            <a:r>
              <a:rPr lang="en-US" sz="1400" u="sng">
                <a:solidFill>
                  <a:schemeClr val="tx1">
                    <a:lumMod val="65000"/>
                    <a:lumOff val="35000"/>
                  </a:schemeClr>
                </a:solidFill>
                <a:hlinkClick r:id="rId3">
                  <a:extLst>
                    <a:ext uri="{A12FA001-AC4F-418D-AE19-62706E023703}">
                      <ahyp:hlinkClr xmlns:ahyp="http://schemas.microsoft.com/office/drawing/2018/hyperlinkcolor" val="tx"/>
                    </a:ext>
                  </a:extLst>
                </a:hlinkClick>
              </a:rPr>
              <a:t> http://data.europa.eu/eli/dir/2014/65/2019-12-31</a:t>
            </a:r>
            <a:r>
              <a:rPr lang="en-US" sz="1400">
                <a:solidFill>
                  <a:schemeClr val="tx1">
                    <a:lumMod val="65000"/>
                    <a:lumOff val="35000"/>
                  </a:schemeClr>
                </a:solidFill>
              </a:rPr>
              <a:t> </a:t>
            </a:r>
          </a:p>
        </p:txBody>
      </p:sp>
      <p:graphicFrame>
        <p:nvGraphicFramePr>
          <p:cNvPr id="10" name="Tabella 9">
            <a:extLst>
              <a:ext uri="{FF2B5EF4-FFF2-40B4-BE49-F238E27FC236}">
                <a16:creationId xmlns:a16="http://schemas.microsoft.com/office/drawing/2014/main" id="{F320F41C-54B9-9099-2B1F-F3EE4522D622}"/>
              </a:ext>
            </a:extLst>
          </p:cNvPr>
          <p:cNvGraphicFramePr>
            <a:graphicFrameLocks noGrp="1"/>
          </p:cNvGraphicFramePr>
          <p:nvPr>
            <p:extLst>
              <p:ext uri="{D42A27DB-BD31-4B8C-83A1-F6EECF244321}">
                <p14:modId xmlns:p14="http://schemas.microsoft.com/office/powerpoint/2010/main" val="30441770"/>
              </p:ext>
            </p:extLst>
          </p:nvPr>
        </p:nvGraphicFramePr>
        <p:xfrm>
          <a:off x="627063" y="2651567"/>
          <a:ext cx="2896530" cy="1463040"/>
        </p:xfrm>
        <a:graphic>
          <a:graphicData uri="http://schemas.openxmlformats.org/drawingml/2006/table">
            <a:tbl>
              <a:tblPr>
                <a:tableStyleId>{5C22544A-7EE6-4342-B048-85BDC9FD1C3A}</a:tableStyleId>
              </a:tblPr>
              <a:tblGrid>
                <a:gridCol w="318868">
                  <a:extLst>
                    <a:ext uri="{9D8B030D-6E8A-4147-A177-3AD203B41FA5}">
                      <a16:colId xmlns:a16="http://schemas.microsoft.com/office/drawing/2014/main" val="3627535880"/>
                    </a:ext>
                  </a:extLst>
                </a:gridCol>
                <a:gridCol w="2577662">
                  <a:extLst>
                    <a:ext uri="{9D8B030D-6E8A-4147-A177-3AD203B41FA5}">
                      <a16:colId xmlns:a16="http://schemas.microsoft.com/office/drawing/2014/main" val="1528538618"/>
                    </a:ext>
                  </a:extLst>
                </a:gridCol>
              </a:tblGrid>
              <a:tr h="220028">
                <a:tc>
                  <a:txBody>
                    <a:bodyPr/>
                    <a:lstStyle/>
                    <a:p>
                      <a:endParaRPr lang="en-GB" dirty="0"/>
                    </a:p>
                  </a:txBody>
                  <a:tcPr>
                    <a:solidFill>
                      <a:srgbClr val="FFFF00"/>
                    </a:solidFill>
                  </a:tcPr>
                </a:tc>
                <a:tc>
                  <a:txBody>
                    <a:bodyPr/>
                    <a:lstStyle/>
                    <a:p>
                      <a:r>
                        <a:rPr lang="it-IT" b="0" dirty="0" err="1">
                          <a:solidFill>
                            <a:schemeClr val="tx1"/>
                          </a:solidFill>
                        </a:rPr>
                        <a:t>Temporal</a:t>
                      </a:r>
                      <a:r>
                        <a:rPr lang="it-IT" b="0" dirty="0">
                          <a:solidFill>
                            <a:schemeClr val="tx1"/>
                          </a:solidFill>
                        </a:rPr>
                        <a:t> </a:t>
                      </a:r>
                      <a:r>
                        <a:rPr lang="it-IT" b="0" dirty="0" err="1">
                          <a:solidFill>
                            <a:schemeClr val="tx1"/>
                          </a:solidFill>
                        </a:rPr>
                        <a:t>paramenter</a:t>
                      </a:r>
                      <a:endParaRPr lang="en-GB" b="0" dirty="0">
                        <a:solidFill>
                          <a:schemeClr val="tx1"/>
                        </a:solidFill>
                      </a:endParaRPr>
                    </a:p>
                  </a:txBody>
                  <a:tcPr>
                    <a:solidFill>
                      <a:schemeClr val="bg1"/>
                    </a:solidFill>
                  </a:tcPr>
                </a:tc>
                <a:extLst>
                  <a:ext uri="{0D108BD9-81ED-4DB2-BD59-A6C34878D82A}">
                    <a16:rowId xmlns:a16="http://schemas.microsoft.com/office/drawing/2014/main" val="904367888"/>
                  </a:ext>
                </a:extLst>
              </a:tr>
              <a:tr h="220028">
                <a:tc>
                  <a:txBody>
                    <a:bodyPr/>
                    <a:lstStyle/>
                    <a:p>
                      <a:endParaRPr lang="en-GB" dirty="0"/>
                    </a:p>
                  </a:txBody>
                  <a:tcPr>
                    <a:solidFill>
                      <a:srgbClr val="92D050"/>
                    </a:solidFill>
                  </a:tcPr>
                </a:tc>
                <a:tc>
                  <a:txBody>
                    <a:bodyPr/>
                    <a:lstStyle/>
                    <a:p>
                      <a:r>
                        <a:rPr lang="it-IT" b="0" dirty="0">
                          <a:solidFill>
                            <a:schemeClr val="tx1"/>
                          </a:solidFill>
                        </a:rPr>
                        <a:t>Agent</a:t>
                      </a:r>
                      <a:endParaRPr lang="en-GB" b="0" dirty="0">
                        <a:solidFill>
                          <a:schemeClr val="tx1"/>
                        </a:solidFill>
                      </a:endParaRPr>
                    </a:p>
                  </a:txBody>
                  <a:tcPr>
                    <a:solidFill>
                      <a:schemeClr val="bg1"/>
                    </a:solidFill>
                  </a:tcPr>
                </a:tc>
                <a:extLst>
                  <a:ext uri="{0D108BD9-81ED-4DB2-BD59-A6C34878D82A}">
                    <a16:rowId xmlns:a16="http://schemas.microsoft.com/office/drawing/2014/main" val="2771826066"/>
                  </a:ext>
                </a:extLst>
              </a:tr>
              <a:tr h="220028">
                <a:tc>
                  <a:txBody>
                    <a:bodyPr/>
                    <a:lstStyle/>
                    <a:p>
                      <a:endParaRPr lang="en-GB" dirty="0"/>
                    </a:p>
                  </a:txBody>
                  <a:tcPr>
                    <a:solidFill>
                      <a:srgbClr val="00B0F0"/>
                    </a:solidFill>
                  </a:tcPr>
                </a:tc>
                <a:tc>
                  <a:txBody>
                    <a:bodyPr/>
                    <a:lstStyle/>
                    <a:p>
                      <a:r>
                        <a:rPr lang="it-IT" b="0" dirty="0">
                          <a:solidFill>
                            <a:schemeClr val="tx1"/>
                          </a:solidFill>
                        </a:rPr>
                        <a:t>Action</a:t>
                      </a:r>
                      <a:endParaRPr lang="en-GB" b="0" dirty="0">
                        <a:solidFill>
                          <a:schemeClr val="tx1"/>
                        </a:solidFill>
                      </a:endParaRPr>
                    </a:p>
                  </a:txBody>
                  <a:tcPr>
                    <a:solidFill>
                      <a:schemeClr val="bg1"/>
                    </a:solidFill>
                  </a:tcPr>
                </a:tc>
                <a:extLst>
                  <a:ext uri="{0D108BD9-81ED-4DB2-BD59-A6C34878D82A}">
                    <a16:rowId xmlns:a16="http://schemas.microsoft.com/office/drawing/2014/main" val="8775612"/>
                  </a:ext>
                </a:extLst>
              </a:tr>
              <a:tr h="220028">
                <a:tc>
                  <a:txBody>
                    <a:bodyPr/>
                    <a:lstStyle/>
                    <a:p>
                      <a:endParaRPr lang="en-GB" dirty="0"/>
                    </a:p>
                  </a:txBody>
                  <a:tcPr>
                    <a:solidFill>
                      <a:srgbClr val="F39300"/>
                    </a:solidFill>
                  </a:tcPr>
                </a:tc>
                <a:tc>
                  <a:txBody>
                    <a:bodyPr/>
                    <a:lstStyle/>
                    <a:p>
                      <a:r>
                        <a:rPr lang="it-IT" b="0" dirty="0">
                          <a:solidFill>
                            <a:schemeClr val="tx1"/>
                          </a:solidFill>
                        </a:rPr>
                        <a:t>Topic</a:t>
                      </a:r>
                      <a:endParaRPr lang="en-GB" b="0" dirty="0">
                        <a:solidFill>
                          <a:schemeClr val="tx1"/>
                        </a:solidFill>
                      </a:endParaRPr>
                    </a:p>
                  </a:txBody>
                  <a:tcPr>
                    <a:solidFill>
                      <a:schemeClr val="bg1"/>
                    </a:solidFill>
                  </a:tcPr>
                </a:tc>
                <a:extLst>
                  <a:ext uri="{0D108BD9-81ED-4DB2-BD59-A6C34878D82A}">
                    <a16:rowId xmlns:a16="http://schemas.microsoft.com/office/drawing/2014/main" val="2823746738"/>
                  </a:ext>
                </a:extLst>
              </a:tr>
            </a:tbl>
          </a:graphicData>
        </a:graphic>
      </p:graphicFrame>
      <p:pic>
        <p:nvPicPr>
          <p:cNvPr id="8" name="Immagine 4">
            <a:extLst>
              <a:ext uri="{FF2B5EF4-FFF2-40B4-BE49-F238E27FC236}">
                <a16:creationId xmlns:a16="http://schemas.microsoft.com/office/drawing/2014/main" id="{B41E0F3D-5124-3142-6B75-528249D4E5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516"/>
          <a:stretch>
            <a:fillRect/>
          </a:stretch>
        </p:blipFill>
        <p:spPr bwMode="auto">
          <a:xfrm>
            <a:off x="5643039" y="4560161"/>
            <a:ext cx="3203879" cy="43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4C758-DAD3-419E-69FC-7AC0DEEB66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E96BD7-E8FB-0F85-F150-A11D6EF423DC}"/>
              </a:ext>
            </a:extLst>
          </p:cNvPr>
          <p:cNvSpPr>
            <a:spLocks noGrp="1"/>
          </p:cNvSpPr>
          <p:nvPr>
            <p:ph type="title"/>
          </p:nvPr>
        </p:nvSpPr>
        <p:spPr/>
        <p:txBody>
          <a:bodyPr/>
          <a:lstStyle/>
          <a:p>
            <a:r>
              <a:rPr lang="it-IT" dirty="0" err="1"/>
              <a:t>Introduction</a:t>
            </a:r>
            <a:r>
              <a:rPr lang="it-IT" dirty="0"/>
              <a:t> of the </a:t>
            </a:r>
            <a:r>
              <a:rPr lang="it-IT" dirty="0" err="1"/>
              <a:t>problem</a:t>
            </a:r>
            <a:endParaRPr lang="en-LU" dirty="0"/>
          </a:p>
        </p:txBody>
      </p:sp>
      <p:sp>
        <p:nvSpPr>
          <p:cNvPr id="3" name="Content Placeholder 2">
            <a:extLst>
              <a:ext uri="{FF2B5EF4-FFF2-40B4-BE49-F238E27FC236}">
                <a16:creationId xmlns:a16="http://schemas.microsoft.com/office/drawing/2014/main" id="{D8A88FEC-3115-54BA-D081-20180F4DE5AE}"/>
              </a:ext>
            </a:extLst>
          </p:cNvPr>
          <p:cNvSpPr>
            <a:spLocks noGrp="1"/>
          </p:cNvSpPr>
          <p:nvPr>
            <p:ph idx="1"/>
          </p:nvPr>
        </p:nvSpPr>
        <p:spPr/>
        <p:txBody>
          <a:bodyPr>
            <a:normAutofit/>
          </a:bodyPr>
          <a:lstStyle/>
          <a:p>
            <a:r>
              <a:rPr lang="en-GB" sz="2400" dirty="0"/>
              <a:t>The number of the RRs in the EU legislation is increased, and the complexity of the linguistic formulations make it difficult to monitor them over time. </a:t>
            </a:r>
          </a:p>
          <a:p>
            <a:r>
              <a:rPr lang="en-GB" sz="2400" dirty="0"/>
              <a:t>60% of EU legislation includes at least one RR with an annual report to submit.</a:t>
            </a:r>
          </a:p>
          <a:p>
            <a:r>
              <a:rPr lang="en-GB" sz="2400" dirty="0"/>
              <a:t>Additionally, the legislation evolves, and to have an updated situation of all the RR mandates is becoming a very time-consuming task.</a:t>
            </a:r>
            <a:endParaRPr lang="en-LU" sz="2400" dirty="0"/>
          </a:p>
        </p:txBody>
      </p:sp>
      <p:pic>
        <p:nvPicPr>
          <p:cNvPr id="9" name="Immagine 4">
            <a:extLst>
              <a:ext uri="{FF2B5EF4-FFF2-40B4-BE49-F238E27FC236}">
                <a16:creationId xmlns:a16="http://schemas.microsoft.com/office/drawing/2014/main" id="{FA1881D3-0AA0-771F-3BE4-733448826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516"/>
          <a:stretch>
            <a:fillRect/>
          </a:stretch>
        </p:blipFill>
        <p:spPr bwMode="auto">
          <a:xfrm>
            <a:off x="5643039" y="4560161"/>
            <a:ext cx="3203879" cy="43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569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0A969B-C6FB-6F4E-908E-719F644034E6}"/>
              </a:ext>
            </a:extLst>
          </p:cNvPr>
          <p:cNvSpPr>
            <a:spLocks noGrp="1"/>
          </p:cNvSpPr>
          <p:nvPr>
            <p:ph type="title"/>
          </p:nvPr>
        </p:nvSpPr>
        <p:spPr/>
        <p:txBody>
          <a:bodyPr/>
          <a:lstStyle/>
          <a:p>
            <a:r>
              <a:rPr lang="it-IT" dirty="0" err="1"/>
              <a:t>Research</a:t>
            </a:r>
            <a:r>
              <a:rPr lang="it-IT" dirty="0"/>
              <a:t> </a:t>
            </a:r>
            <a:r>
              <a:rPr lang="it-IT" dirty="0" err="1"/>
              <a:t>Questions</a:t>
            </a:r>
            <a:endParaRPr lang="en-GB" dirty="0"/>
          </a:p>
        </p:txBody>
      </p:sp>
      <p:sp>
        <p:nvSpPr>
          <p:cNvPr id="3" name="Segnaposto contenuto 2">
            <a:extLst>
              <a:ext uri="{FF2B5EF4-FFF2-40B4-BE49-F238E27FC236}">
                <a16:creationId xmlns:a16="http://schemas.microsoft.com/office/drawing/2014/main" id="{896EB854-ED9E-BDCA-77BF-047C6FE2A055}"/>
              </a:ext>
            </a:extLst>
          </p:cNvPr>
          <p:cNvSpPr>
            <a:spLocks noGrp="1"/>
          </p:cNvSpPr>
          <p:nvPr>
            <p:ph idx="1"/>
          </p:nvPr>
        </p:nvSpPr>
        <p:spPr/>
        <p:txBody>
          <a:bodyPr>
            <a:noAutofit/>
          </a:bodyPr>
          <a:lstStyle/>
          <a:p>
            <a:pPr algn="l"/>
            <a:r>
              <a:rPr lang="en-GB" sz="2200" b="0" i="0" u="none" strike="noStrike" baseline="0" dirty="0">
                <a:latin typeface="SFBX1000"/>
              </a:rPr>
              <a:t>RQ1</a:t>
            </a:r>
            <a:r>
              <a:rPr lang="en-GB" sz="2200" b="0" i="0" u="none" strike="noStrike" baseline="0" dirty="0">
                <a:latin typeface="SFRM1000"/>
              </a:rPr>
              <a:t>: </a:t>
            </a:r>
            <a:r>
              <a:rPr lang="en-GB" sz="2200" b="1" i="0" u="none" strike="noStrike" baseline="0" dirty="0">
                <a:solidFill>
                  <a:srgbClr val="F15A24"/>
                </a:solidFill>
                <a:latin typeface="SFRM1000"/>
              </a:rPr>
              <a:t>Model the Reporting Requests </a:t>
            </a:r>
            <a:r>
              <a:rPr lang="en-GB" sz="2200" b="0" i="0" u="none" strike="noStrike" baseline="0" dirty="0">
                <a:latin typeface="SFRM1000"/>
              </a:rPr>
              <a:t>in RDF (Action, Agent, Role, </a:t>
            </a:r>
            <a:r>
              <a:rPr lang="en-GB" sz="2200" b="0" i="0" u="none" strike="noStrike" baseline="0" dirty="0" err="1">
                <a:latin typeface="SFRM1000"/>
              </a:rPr>
              <a:t>TemporalEntitySpec</a:t>
            </a:r>
            <a:r>
              <a:rPr lang="en-GB" sz="2200" b="0" i="0" u="none" strike="noStrike" baseline="0" dirty="0">
                <a:latin typeface="SFRM1000"/>
              </a:rPr>
              <a:t>)</a:t>
            </a:r>
          </a:p>
          <a:p>
            <a:pPr algn="l"/>
            <a:r>
              <a:rPr lang="en-GB" sz="2200" b="0" i="0" u="none" strike="noStrike" baseline="0" dirty="0">
                <a:latin typeface="SFBX1000"/>
              </a:rPr>
              <a:t>RQ2</a:t>
            </a:r>
            <a:r>
              <a:rPr lang="en-GB" sz="2200" b="0" i="0" u="none" strike="noStrike" baseline="0" dirty="0">
                <a:latin typeface="SFRM1000"/>
              </a:rPr>
              <a:t>: Express the </a:t>
            </a:r>
            <a:r>
              <a:rPr lang="en-GB" sz="2200" b="1" i="0" u="none" strike="noStrike" baseline="0" dirty="0">
                <a:solidFill>
                  <a:srgbClr val="F15A24"/>
                </a:solidFill>
                <a:latin typeface="SFRM1000"/>
              </a:rPr>
              <a:t>normative references </a:t>
            </a:r>
            <a:r>
              <a:rPr lang="en-GB" sz="2200" b="0" i="0" u="none" strike="noStrike" baseline="0" dirty="0">
                <a:latin typeface="SFRM1000"/>
              </a:rPr>
              <a:t>when they are relevant (e.g., temporal deadline depending on another article).</a:t>
            </a:r>
          </a:p>
          <a:p>
            <a:pPr algn="l"/>
            <a:r>
              <a:rPr lang="en-GB" sz="2200" b="0" i="0" u="none" strike="noStrike" baseline="0" dirty="0">
                <a:latin typeface="SFBX1000"/>
              </a:rPr>
              <a:t>RQ3</a:t>
            </a:r>
            <a:r>
              <a:rPr lang="en-GB" sz="2200" b="0" i="0" u="none" strike="noStrike" baseline="0" dirty="0">
                <a:latin typeface="SFRM1000"/>
              </a:rPr>
              <a:t>: Model the </a:t>
            </a:r>
            <a:r>
              <a:rPr lang="en-GB" sz="2200" b="1" i="0" u="none" strike="noStrike" baseline="0" dirty="0">
                <a:solidFill>
                  <a:srgbClr val="F15A24"/>
                </a:solidFill>
                <a:latin typeface="SFRM1000"/>
              </a:rPr>
              <a:t>temporal parameters </a:t>
            </a:r>
            <a:r>
              <a:rPr lang="en-GB" sz="2200" b="0" i="0" u="none" strike="noStrike" baseline="0" dirty="0">
                <a:latin typeface="SFRM1000"/>
              </a:rPr>
              <a:t>of the action (e.g., interval, conditioned deadline).</a:t>
            </a:r>
          </a:p>
          <a:p>
            <a:pPr algn="l"/>
            <a:r>
              <a:rPr lang="en-GB" sz="2200" b="0" i="0" u="none" strike="noStrike" baseline="0" dirty="0">
                <a:latin typeface="SFBX1000"/>
              </a:rPr>
              <a:t>RQ4</a:t>
            </a:r>
            <a:r>
              <a:rPr lang="en-GB" sz="2200" b="0" i="0" u="none" strike="noStrike" baseline="0" dirty="0">
                <a:latin typeface="SFRM1000"/>
              </a:rPr>
              <a:t>: Monitor the evolution over time of the </a:t>
            </a:r>
            <a:r>
              <a:rPr lang="en-GB" sz="2200" b="1" i="0" u="none" strike="noStrike" baseline="0" dirty="0">
                <a:solidFill>
                  <a:srgbClr val="F15A24"/>
                </a:solidFill>
                <a:latin typeface="SFRM1000"/>
              </a:rPr>
              <a:t>modifications</a:t>
            </a:r>
            <a:r>
              <a:rPr lang="en-GB" sz="2200" b="0" i="0" u="none" strike="noStrike" baseline="0" dirty="0">
                <a:latin typeface="SFRM1000"/>
              </a:rPr>
              <a:t> of the RR.</a:t>
            </a:r>
          </a:p>
          <a:p>
            <a:pPr algn="l"/>
            <a:r>
              <a:rPr lang="en-GB" sz="2200" b="0" i="0" u="none" strike="noStrike" baseline="0" dirty="0">
                <a:latin typeface="SFBX1000"/>
              </a:rPr>
              <a:t>RQ5</a:t>
            </a:r>
            <a:r>
              <a:rPr lang="en-GB" sz="2200" b="0" i="0" u="none" strike="noStrike" baseline="0" dirty="0">
                <a:latin typeface="SFRM1000"/>
              </a:rPr>
              <a:t>: Model the </a:t>
            </a:r>
            <a:r>
              <a:rPr lang="en-GB" sz="2200" b="1" i="0" u="none" strike="noStrike" baseline="0" dirty="0">
                <a:solidFill>
                  <a:srgbClr val="F15A24"/>
                </a:solidFill>
                <a:latin typeface="SFRM1000"/>
              </a:rPr>
              <a:t>execution</a:t>
            </a:r>
            <a:r>
              <a:rPr lang="en-GB" sz="2200" b="0" i="0" u="none" strike="noStrike" baseline="0" dirty="0">
                <a:latin typeface="SFRM1000"/>
              </a:rPr>
              <a:t> of the Reporting Request (e.g., the real execution of the RR).</a:t>
            </a:r>
            <a:endParaRPr lang="en-GB" sz="2200" dirty="0"/>
          </a:p>
        </p:txBody>
      </p:sp>
      <p:pic>
        <p:nvPicPr>
          <p:cNvPr id="8" name="Immagine 4">
            <a:extLst>
              <a:ext uri="{FF2B5EF4-FFF2-40B4-BE49-F238E27FC236}">
                <a16:creationId xmlns:a16="http://schemas.microsoft.com/office/drawing/2014/main" id="{A992BE58-BC98-24D7-5C56-ED01956F1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516"/>
          <a:stretch>
            <a:fillRect/>
          </a:stretch>
        </p:blipFill>
        <p:spPr bwMode="auto">
          <a:xfrm>
            <a:off x="5643039" y="4560161"/>
            <a:ext cx="3203879" cy="43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64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a:extLst>
              <a:ext uri="{FF2B5EF4-FFF2-40B4-BE49-F238E27FC236}">
                <a16:creationId xmlns:a16="http://schemas.microsoft.com/office/drawing/2014/main" id="{7A173903-44B5-963D-1FA7-781FDFA202FD}"/>
              </a:ext>
            </a:extLst>
          </p:cNvPr>
          <p:cNvSpPr>
            <a:spLocks noGrp="1" noChangeArrowheads="1"/>
          </p:cNvSpPr>
          <p:nvPr>
            <p:ph type="title"/>
          </p:nvPr>
        </p:nvSpPr>
        <p:spPr/>
        <p:txBody>
          <a:bodyPr/>
          <a:lstStyle/>
          <a:p>
            <a:r>
              <a:rPr lang="it-IT" altLang="en-US" dirty="0">
                <a:latin typeface="Arial" panose="020B0604020202020204" pitchFamily="34" charset="0"/>
                <a:cs typeface="Arial" panose="020B0604020202020204" pitchFamily="34" charset="0"/>
              </a:rPr>
              <a:t>Solution and </a:t>
            </a:r>
            <a:r>
              <a:rPr lang="it-IT" altLang="en-US" dirty="0" err="1">
                <a:latin typeface="Arial" panose="020B0604020202020204" pitchFamily="34" charset="0"/>
                <a:cs typeface="Arial" panose="020B0604020202020204" pitchFamily="34" charset="0"/>
              </a:rPr>
              <a:t>Methodology</a:t>
            </a:r>
            <a:endParaRPr lang="en-GB" altLang="en-US" dirty="0">
              <a:latin typeface="Arial" panose="020B0604020202020204" pitchFamily="34" charset="0"/>
              <a:cs typeface="Arial" panose="020B0604020202020204" pitchFamily="34" charset="0"/>
            </a:endParaRPr>
          </a:p>
        </p:txBody>
      </p:sp>
      <p:sp>
        <p:nvSpPr>
          <p:cNvPr id="5" name="Segnaposto contenuto 4">
            <a:extLst>
              <a:ext uri="{FF2B5EF4-FFF2-40B4-BE49-F238E27FC236}">
                <a16:creationId xmlns:a16="http://schemas.microsoft.com/office/drawing/2014/main" id="{87B1502E-227B-9BC0-4633-230E33F35CC8}"/>
              </a:ext>
            </a:extLst>
          </p:cNvPr>
          <p:cNvSpPr>
            <a:spLocks noGrp="1"/>
          </p:cNvSpPr>
          <p:nvPr>
            <p:ph idx="1"/>
          </p:nvPr>
        </p:nvSpPr>
        <p:spPr>
          <a:xfrm>
            <a:off x="434204" y="849087"/>
            <a:ext cx="7886700" cy="3839821"/>
          </a:xfrm>
        </p:spPr>
        <p:txBody>
          <a:bodyPr>
            <a:normAutofit/>
          </a:bodyPr>
          <a:lstStyle/>
          <a:p>
            <a:r>
              <a:rPr lang="en-GB" altLang="en-US" sz="2000" dirty="0">
                <a:latin typeface="Arial" panose="020B0604020202020204" pitchFamily="34" charset="0"/>
                <a:cs typeface="Arial" panose="020B0604020202020204" pitchFamily="34" charset="0"/>
              </a:rPr>
              <a:t>Create a common metadata standard RRMV capable to extract, represent, monitor the RRs</a:t>
            </a:r>
          </a:p>
          <a:p>
            <a:r>
              <a:rPr lang="en-GB" altLang="en-US" sz="2000" dirty="0">
                <a:latin typeface="Arial" panose="020B0604020202020204" pitchFamily="34" charset="0"/>
                <a:cs typeface="Arial" panose="020B0604020202020204" pitchFamily="34" charset="0"/>
              </a:rPr>
              <a:t>Ontology reused:</a:t>
            </a:r>
          </a:p>
          <a:p>
            <a:pPr lvl="1"/>
            <a:r>
              <a:rPr lang="en-GB" altLang="en-US" sz="1800" dirty="0">
                <a:latin typeface="Arial" panose="020B0604020202020204" pitchFamily="34" charset="0"/>
                <a:cs typeface="Arial" panose="020B0604020202020204" pitchFamily="34" charset="0"/>
              </a:rPr>
              <a:t>ELI (European Legislation Identifier)</a:t>
            </a:r>
          </a:p>
          <a:p>
            <a:pPr lvl="1"/>
            <a:r>
              <a:rPr lang="en-GB" altLang="en-US" sz="1800" dirty="0">
                <a:latin typeface="Arial" panose="020B0604020202020204" pitchFamily="34" charset="0"/>
                <a:cs typeface="Arial" panose="020B0604020202020204" pitchFamily="34" charset="0"/>
              </a:rPr>
              <a:t>AKN4EU - </a:t>
            </a:r>
            <a:r>
              <a:rPr lang="en-GB" sz="1800" dirty="0">
                <a:latin typeface="Arial" panose="020B0604020202020204" pitchFamily="34" charset="0"/>
                <a:cs typeface="Arial" panose="020B0604020202020204" pitchFamily="34" charset="0"/>
              </a:rPr>
              <a:t>FRBR</a:t>
            </a:r>
          </a:p>
          <a:p>
            <a:pPr lvl="1"/>
            <a:r>
              <a:rPr lang="it-IT" sz="1800" dirty="0"/>
              <a:t>Web </a:t>
            </a:r>
            <a:r>
              <a:rPr lang="it-IT" sz="1800" dirty="0" err="1"/>
              <a:t>Annotion</a:t>
            </a:r>
            <a:r>
              <a:rPr lang="it-IT" sz="1800" dirty="0"/>
              <a:t> Data Model</a:t>
            </a:r>
          </a:p>
          <a:p>
            <a:pPr lvl="1"/>
            <a:r>
              <a:rPr lang="it-IT" sz="1800" dirty="0"/>
              <a:t>UNDO</a:t>
            </a:r>
          </a:p>
          <a:p>
            <a:pPr lvl="1"/>
            <a:r>
              <a:rPr lang="it-IT" sz="1800" dirty="0"/>
              <a:t>CCCEV (</a:t>
            </a:r>
            <a:r>
              <a:rPr lang="it-IT" sz="1800" dirty="0" err="1"/>
              <a:t>analysed</a:t>
            </a:r>
            <a:r>
              <a:rPr lang="it-IT" sz="1800" dirty="0"/>
              <a:t> </a:t>
            </a:r>
            <a:r>
              <a:rPr lang="it-IT" sz="1800" dirty="0" err="1"/>
              <a:t>but</a:t>
            </a:r>
            <a:r>
              <a:rPr lang="it-IT" sz="1800" dirty="0"/>
              <a:t> </a:t>
            </a:r>
            <a:r>
              <a:rPr lang="it-IT" sz="1800" dirty="0" err="1"/>
              <a:t>not</a:t>
            </a:r>
            <a:r>
              <a:rPr lang="it-IT" sz="1800" dirty="0"/>
              <a:t> </a:t>
            </a:r>
            <a:r>
              <a:rPr lang="it-IT" sz="1800" dirty="0" err="1"/>
              <a:t>used</a:t>
            </a:r>
            <a:r>
              <a:rPr lang="it-IT" sz="1800" dirty="0"/>
              <a:t>)</a:t>
            </a:r>
          </a:p>
          <a:p>
            <a:r>
              <a:rPr lang="en-GB" sz="2000" dirty="0"/>
              <a:t>Legal Analysis of a real dataset (about 100 RRs on thousands of acts)</a:t>
            </a:r>
          </a:p>
          <a:p>
            <a:r>
              <a:rPr lang="en-GB" sz="2000" dirty="0"/>
              <a:t>Legal Analysis of the EU Commission and EU Parliament Reports</a:t>
            </a:r>
          </a:p>
          <a:p>
            <a:r>
              <a:rPr lang="en-GB" sz="2000" dirty="0"/>
              <a:t>Working group with stakeholders evaluation</a:t>
            </a:r>
          </a:p>
        </p:txBody>
      </p:sp>
      <p:pic>
        <p:nvPicPr>
          <p:cNvPr id="3" name="Immagine 2" descr="Immagine che contiene Carattere, logo, testo, Elementi grafici&#10;&#10;Descrizione generata automaticamente">
            <a:extLst>
              <a:ext uri="{FF2B5EF4-FFF2-40B4-BE49-F238E27FC236}">
                <a16:creationId xmlns:a16="http://schemas.microsoft.com/office/drawing/2014/main" id="{536458C9-4369-9241-EEF5-CA856A9D2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200" y="2506271"/>
            <a:ext cx="1279854" cy="1279854"/>
          </a:xfrm>
          <a:prstGeom prst="rect">
            <a:avLst/>
          </a:prstGeom>
        </p:spPr>
      </p:pic>
      <p:pic>
        <p:nvPicPr>
          <p:cNvPr id="2" name="Immagine 1" descr="Immagine che contiene testo, schermata, cerchio, Carattere&#10;&#10;Descrizione generata automaticamente">
            <a:extLst>
              <a:ext uri="{FF2B5EF4-FFF2-40B4-BE49-F238E27FC236}">
                <a16:creationId xmlns:a16="http://schemas.microsoft.com/office/drawing/2014/main" id="{0769B08F-4D57-1C01-2711-76AE95AE2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874" y="1322749"/>
            <a:ext cx="2147404" cy="12490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6D312A8-57AF-524A-97D8-452DE1EDDBF1}"/>
              </a:ext>
            </a:extLst>
          </p:cNvPr>
          <p:cNvSpPr txBox="1"/>
          <p:nvPr/>
        </p:nvSpPr>
        <p:spPr>
          <a:xfrm>
            <a:off x="1134611" y="3717882"/>
            <a:ext cx="1805620" cy="346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34289" tIns="34289" rIns="34289" bIns="34289" spcCol="38100">
            <a:spAutoFit/>
          </a:bodyPr>
          <a:lstStyle/>
          <a:p>
            <a:pPr>
              <a:defRPr/>
            </a:pPr>
            <a:r>
              <a:rPr lang="en-US" dirty="0">
                <a:solidFill>
                  <a:srgbClr val="000000"/>
                </a:solidFill>
                <a:sym typeface="Arial"/>
              </a:rPr>
              <a:t>Dataset of training</a:t>
            </a:r>
          </a:p>
        </p:txBody>
      </p:sp>
      <p:pic>
        <p:nvPicPr>
          <p:cNvPr id="45060" name="Picture 6">
            <a:extLst>
              <a:ext uri="{FF2B5EF4-FFF2-40B4-BE49-F238E27FC236}">
                <a16:creationId xmlns:a16="http://schemas.microsoft.com/office/drawing/2014/main" id="{58C71971-5955-44FE-7DF4-355C46B90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94" y="1966464"/>
            <a:ext cx="2915841" cy="41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Immagine 6">
            <a:extLst>
              <a:ext uri="{FF2B5EF4-FFF2-40B4-BE49-F238E27FC236}">
                <a16:creationId xmlns:a16="http://schemas.microsoft.com/office/drawing/2014/main" id="{5F66517B-6102-BD1D-3CC6-487214EB60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650" y="1107661"/>
            <a:ext cx="711994"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Immagine 8" descr="Immagine che contiene cerchio&#10;&#10;Descrizione generata automaticamente">
            <a:extLst>
              <a:ext uri="{FF2B5EF4-FFF2-40B4-BE49-F238E27FC236}">
                <a16:creationId xmlns:a16="http://schemas.microsoft.com/office/drawing/2014/main" id="{810115DD-4682-95AC-5B3E-B1B8FD5301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2776320"/>
            <a:ext cx="711994"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CasellaDiTesto 21">
            <a:extLst>
              <a:ext uri="{FF2B5EF4-FFF2-40B4-BE49-F238E27FC236}">
                <a16:creationId xmlns:a16="http://schemas.microsoft.com/office/drawing/2014/main" id="{86053CED-6AA1-40AA-753D-D144AF2DD8A7}"/>
              </a:ext>
            </a:extLst>
          </p:cNvPr>
          <p:cNvSpPr txBox="1">
            <a:spLocks noChangeArrowheads="1"/>
          </p:cNvSpPr>
          <p:nvPr/>
        </p:nvSpPr>
        <p:spPr bwMode="auto">
          <a:xfrm>
            <a:off x="700650" y="817140"/>
            <a:ext cx="9572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5000"/>
              <a:buFont typeface="Wingdings" panose="05000000000000000000" pitchFamily="2" charset="2"/>
              <a:buChar char="n"/>
              <a:defRPr sz="3000">
                <a:solidFill>
                  <a:schemeClr val="tx1"/>
                </a:solidFill>
                <a:latin typeface="Georgia" panose="02040502050405020303" pitchFamily="18" charset="0"/>
              </a:defRPr>
            </a:lvl1pPr>
            <a:lvl2pPr marL="742950" indent="-285750">
              <a:spcBef>
                <a:spcPct val="20000"/>
              </a:spcBef>
              <a:buClr>
                <a:schemeClr val="folHlink"/>
              </a:buClr>
              <a:buSzPct val="60000"/>
              <a:buFont typeface="Wingdings" panose="05000000000000000000" pitchFamily="2" charset="2"/>
              <a:buChar char="q"/>
              <a:defRPr sz="2600">
                <a:solidFill>
                  <a:schemeClr val="tx1"/>
                </a:solidFill>
                <a:latin typeface="Georgia" panose="02040502050405020303" pitchFamily="18" charset="0"/>
              </a:defRPr>
            </a:lvl2pPr>
            <a:lvl3pPr marL="1143000" indent="-228600">
              <a:spcBef>
                <a:spcPct val="20000"/>
              </a:spcBef>
              <a:buClr>
                <a:schemeClr val="folHlink"/>
              </a:buClr>
              <a:buSzPct val="65000"/>
              <a:buFont typeface="Wingdings" panose="05000000000000000000" pitchFamily="2" charset="2"/>
              <a:buChar char="n"/>
              <a:defRPr sz="2200">
                <a:solidFill>
                  <a:schemeClr val="tx1"/>
                </a:solidFill>
                <a:latin typeface="Georgia" panose="02040502050405020303" pitchFamily="18" charset="0"/>
              </a:defRPr>
            </a:lvl3pPr>
            <a:lvl4pPr marL="1600200" indent="-228600">
              <a:spcBef>
                <a:spcPct val="20000"/>
              </a:spcBef>
              <a:buClr>
                <a:schemeClr val="folHlink"/>
              </a:buClr>
              <a:buSzPct val="70000"/>
              <a:buFont typeface="Wingdings" panose="05000000000000000000" pitchFamily="2" charset="2"/>
              <a:buChar char="q"/>
              <a:defRPr sz="2000">
                <a:solidFill>
                  <a:schemeClr val="tx1"/>
                </a:solidFill>
                <a:latin typeface="Georgia" panose="02040502050405020303" pitchFamily="18" charset="0"/>
              </a:defRPr>
            </a:lvl4pPr>
            <a:lvl5pPr marL="2057400" indent="-228600">
              <a:spcBef>
                <a:spcPct val="20000"/>
              </a:spcBef>
              <a:buClr>
                <a:schemeClr val="folHlink"/>
              </a:buClr>
              <a:buSzPct val="75000"/>
              <a:buFont typeface="Wingdings" panose="05000000000000000000" pitchFamily="2" charset="2"/>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chemeClr val="folHlink"/>
              </a:buClr>
              <a:buSzPct val="75000"/>
              <a:buFont typeface="Wingdings" panose="05000000000000000000" pitchFamily="2" charset="2"/>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chemeClr val="folHlink"/>
              </a:buClr>
              <a:buSzPct val="75000"/>
              <a:buFont typeface="Wingdings" panose="05000000000000000000" pitchFamily="2" charset="2"/>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chemeClr val="folHlink"/>
              </a:buClr>
              <a:buSzPct val="75000"/>
              <a:buFont typeface="Wingdings" panose="05000000000000000000" pitchFamily="2" charset="2"/>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chemeClr val="folHlink"/>
              </a:buClr>
              <a:buSzPct val="75000"/>
              <a:buFont typeface="Wingdings" panose="05000000000000000000" pitchFamily="2" charset="2"/>
              <a:buChar char="§"/>
              <a:defRPr sz="2000">
                <a:solidFill>
                  <a:schemeClr val="tx1"/>
                </a:solidFill>
                <a:latin typeface="Georgia" panose="02040502050405020303" pitchFamily="18" charset="0"/>
              </a:defRPr>
            </a:lvl9pPr>
          </a:lstStyle>
          <a:p>
            <a:pPr>
              <a:spcBef>
                <a:spcPct val="0"/>
              </a:spcBef>
              <a:buClrTx/>
              <a:buSzTx/>
              <a:buFontTx/>
              <a:buNone/>
            </a:pPr>
            <a:r>
              <a:rPr lang="en-GB" altLang="en-US" sz="1200" dirty="0">
                <a:latin typeface="Arial" panose="020B0604020202020204" pitchFamily="34" charset="0"/>
                <a:cs typeface="Arial" panose="020B0604020202020204" pitchFamily="34" charset="0"/>
              </a:rPr>
              <a:t>EUR-LEX</a:t>
            </a:r>
          </a:p>
        </p:txBody>
      </p:sp>
      <p:sp>
        <p:nvSpPr>
          <p:cNvPr id="45066" name="CasellaDiTesto 22">
            <a:extLst>
              <a:ext uri="{FF2B5EF4-FFF2-40B4-BE49-F238E27FC236}">
                <a16:creationId xmlns:a16="http://schemas.microsoft.com/office/drawing/2014/main" id="{4F08450A-8A2D-ED88-A096-EE1B07619CAC}"/>
              </a:ext>
            </a:extLst>
          </p:cNvPr>
          <p:cNvSpPr txBox="1">
            <a:spLocks noChangeArrowheads="1"/>
          </p:cNvSpPr>
          <p:nvPr/>
        </p:nvSpPr>
        <p:spPr bwMode="auto">
          <a:xfrm>
            <a:off x="577420" y="2462143"/>
            <a:ext cx="9584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5000"/>
              <a:buFont typeface="Wingdings" panose="05000000000000000000" pitchFamily="2" charset="2"/>
              <a:buChar char="n"/>
              <a:defRPr sz="3000">
                <a:solidFill>
                  <a:schemeClr val="tx1"/>
                </a:solidFill>
                <a:latin typeface="Georgia" panose="02040502050405020303" pitchFamily="18" charset="0"/>
              </a:defRPr>
            </a:lvl1pPr>
            <a:lvl2pPr marL="742950" indent="-285750">
              <a:spcBef>
                <a:spcPct val="20000"/>
              </a:spcBef>
              <a:buClr>
                <a:schemeClr val="folHlink"/>
              </a:buClr>
              <a:buSzPct val="60000"/>
              <a:buFont typeface="Wingdings" panose="05000000000000000000" pitchFamily="2" charset="2"/>
              <a:buChar char="q"/>
              <a:defRPr sz="2600">
                <a:solidFill>
                  <a:schemeClr val="tx1"/>
                </a:solidFill>
                <a:latin typeface="Georgia" panose="02040502050405020303" pitchFamily="18" charset="0"/>
              </a:defRPr>
            </a:lvl2pPr>
            <a:lvl3pPr marL="1143000" indent="-228600">
              <a:spcBef>
                <a:spcPct val="20000"/>
              </a:spcBef>
              <a:buClr>
                <a:schemeClr val="folHlink"/>
              </a:buClr>
              <a:buSzPct val="65000"/>
              <a:buFont typeface="Wingdings" panose="05000000000000000000" pitchFamily="2" charset="2"/>
              <a:buChar char="n"/>
              <a:defRPr sz="2200">
                <a:solidFill>
                  <a:schemeClr val="tx1"/>
                </a:solidFill>
                <a:latin typeface="Georgia" panose="02040502050405020303" pitchFamily="18" charset="0"/>
              </a:defRPr>
            </a:lvl3pPr>
            <a:lvl4pPr marL="1600200" indent="-228600">
              <a:spcBef>
                <a:spcPct val="20000"/>
              </a:spcBef>
              <a:buClr>
                <a:schemeClr val="folHlink"/>
              </a:buClr>
              <a:buSzPct val="70000"/>
              <a:buFont typeface="Wingdings" panose="05000000000000000000" pitchFamily="2" charset="2"/>
              <a:buChar char="q"/>
              <a:defRPr sz="2000">
                <a:solidFill>
                  <a:schemeClr val="tx1"/>
                </a:solidFill>
                <a:latin typeface="Georgia" panose="02040502050405020303" pitchFamily="18" charset="0"/>
              </a:defRPr>
            </a:lvl4pPr>
            <a:lvl5pPr marL="2057400" indent="-228600">
              <a:spcBef>
                <a:spcPct val="20000"/>
              </a:spcBef>
              <a:buClr>
                <a:schemeClr val="folHlink"/>
              </a:buClr>
              <a:buSzPct val="75000"/>
              <a:buFont typeface="Wingdings" panose="05000000000000000000" pitchFamily="2" charset="2"/>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chemeClr val="folHlink"/>
              </a:buClr>
              <a:buSzPct val="75000"/>
              <a:buFont typeface="Wingdings" panose="05000000000000000000" pitchFamily="2" charset="2"/>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chemeClr val="folHlink"/>
              </a:buClr>
              <a:buSzPct val="75000"/>
              <a:buFont typeface="Wingdings" panose="05000000000000000000" pitchFamily="2" charset="2"/>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chemeClr val="folHlink"/>
              </a:buClr>
              <a:buSzPct val="75000"/>
              <a:buFont typeface="Wingdings" panose="05000000000000000000" pitchFamily="2" charset="2"/>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chemeClr val="folHlink"/>
              </a:buClr>
              <a:buSzPct val="75000"/>
              <a:buFont typeface="Wingdings" panose="05000000000000000000" pitchFamily="2" charset="2"/>
              <a:buChar char="§"/>
              <a:defRPr sz="2000">
                <a:solidFill>
                  <a:schemeClr val="tx1"/>
                </a:solidFill>
                <a:latin typeface="Georgia" panose="02040502050405020303" pitchFamily="18" charset="0"/>
              </a:defRPr>
            </a:lvl9pPr>
          </a:lstStyle>
          <a:p>
            <a:pPr>
              <a:spcBef>
                <a:spcPct val="0"/>
              </a:spcBef>
              <a:buClrTx/>
              <a:buSzTx/>
              <a:buFontTx/>
              <a:buNone/>
            </a:pPr>
            <a:r>
              <a:rPr lang="en-GB" altLang="en-US" sz="1200" dirty="0">
                <a:latin typeface="Arial" panose="020B0604020202020204" pitchFamily="34" charset="0"/>
                <a:cs typeface="Arial" panose="020B0604020202020204" pitchFamily="34" charset="0"/>
              </a:rPr>
              <a:t>Annotated</a:t>
            </a:r>
          </a:p>
        </p:txBody>
      </p:sp>
      <p:sp>
        <p:nvSpPr>
          <p:cNvPr id="45068" name="Line 41">
            <a:extLst>
              <a:ext uri="{FF2B5EF4-FFF2-40B4-BE49-F238E27FC236}">
                <a16:creationId xmlns:a16="http://schemas.microsoft.com/office/drawing/2014/main" id="{362A50CA-E778-2A25-C130-81828D4FBBDF}"/>
              </a:ext>
            </a:extLst>
          </p:cNvPr>
          <p:cNvSpPr>
            <a:spLocks noChangeShapeType="1"/>
          </p:cNvSpPr>
          <p:nvPr/>
        </p:nvSpPr>
        <p:spPr bwMode="auto">
          <a:xfrm>
            <a:off x="5518551" y="2626897"/>
            <a:ext cx="0" cy="506015"/>
          </a:xfrm>
          <a:prstGeom prst="line">
            <a:avLst/>
          </a:prstGeom>
          <a:noFill/>
          <a:ln w="28575">
            <a:solidFill>
              <a:schemeClr val="tx2"/>
            </a:solidFill>
            <a:prstDash val="sysDot"/>
            <a:round/>
            <a:headEnd type="triangle" w="med" len="med"/>
            <a:tailEnd/>
          </a:ln>
          <a:extLst>
            <a:ext uri="{909E8E84-426E-40DD-AFC4-6F175D3DCCD1}">
              <a14:hiddenFill xmlns:a14="http://schemas.microsoft.com/office/drawing/2010/main">
                <a:noFill/>
              </a14:hiddenFill>
            </a:ext>
          </a:extLst>
        </p:spPr>
        <p:txBody>
          <a:bodyPr rot="10800000"/>
          <a:lstStyle/>
          <a:p>
            <a:endParaRPr lang="en-GB" sz="1350"/>
          </a:p>
        </p:txBody>
      </p:sp>
      <p:sp>
        <p:nvSpPr>
          <p:cNvPr id="45070" name="Rettangolo 1">
            <a:extLst>
              <a:ext uri="{FF2B5EF4-FFF2-40B4-BE49-F238E27FC236}">
                <a16:creationId xmlns:a16="http://schemas.microsoft.com/office/drawing/2014/main" id="{86E44B61-E325-CEF7-431E-4880AC7C0035}"/>
              </a:ext>
            </a:extLst>
          </p:cNvPr>
          <p:cNvSpPr>
            <a:spLocks noChangeArrowheads="1"/>
          </p:cNvSpPr>
          <p:nvPr/>
        </p:nvSpPr>
        <p:spPr bwMode="auto">
          <a:xfrm>
            <a:off x="517328" y="650082"/>
            <a:ext cx="3173015" cy="2983706"/>
          </a:xfrm>
          <a:prstGeom prst="rect">
            <a:avLst/>
          </a:prstGeom>
          <a:noFill/>
          <a:ln w="38100" algn="ctr">
            <a:solidFill>
              <a:srgbClr val="3366FF"/>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lr>
                <a:schemeClr val="folHlink"/>
              </a:buClr>
              <a:buSzPct val="65000"/>
              <a:buFont typeface="Wingdings" panose="05000000000000000000" pitchFamily="2" charset="2"/>
              <a:buChar char="n"/>
              <a:defRPr sz="3000">
                <a:solidFill>
                  <a:schemeClr val="tx1"/>
                </a:solidFill>
                <a:latin typeface="Georgia" panose="02040502050405020303" pitchFamily="18" charset="0"/>
              </a:defRPr>
            </a:lvl1pPr>
            <a:lvl2pPr marL="742950" indent="-285750">
              <a:spcBef>
                <a:spcPct val="20000"/>
              </a:spcBef>
              <a:buClr>
                <a:schemeClr val="folHlink"/>
              </a:buClr>
              <a:buSzPct val="60000"/>
              <a:buFont typeface="Wingdings" panose="05000000000000000000" pitchFamily="2" charset="2"/>
              <a:buChar char="q"/>
              <a:defRPr sz="2600">
                <a:solidFill>
                  <a:schemeClr val="tx1"/>
                </a:solidFill>
                <a:latin typeface="Georgia" panose="02040502050405020303" pitchFamily="18" charset="0"/>
              </a:defRPr>
            </a:lvl2pPr>
            <a:lvl3pPr marL="1143000" indent="-228600">
              <a:spcBef>
                <a:spcPct val="20000"/>
              </a:spcBef>
              <a:buClr>
                <a:schemeClr val="folHlink"/>
              </a:buClr>
              <a:buSzPct val="65000"/>
              <a:buFont typeface="Wingdings" panose="05000000000000000000" pitchFamily="2" charset="2"/>
              <a:buChar char="n"/>
              <a:defRPr sz="2200">
                <a:solidFill>
                  <a:schemeClr val="tx1"/>
                </a:solidFill>
                <a:latin typeface="Georgia" panose="02040502050405020303" pitchFamily="18" charset="0"/>
              </a:defRPr>
            </a:lvl3pPr>
            <a:lvl4pPr marL="1600200" indent="-228600">
              <a:spcBef>
                <a:spcPct val="20000"/>
              </a:spcBef>
              <a:buClr>
                <a:schemeClr val="folHlink"/>
              </a:buClr>
              <a:buSzPct val="70000"/>
              <a:buFont typeface="Wingdings" panose="05000000000000000000" pitchFamily="2" charset="2"/>
              <a:buChar char="q"/>
              <a:defRPr sz="2000">
                <a:solidFill>
                  <a:schemeClr val="tx1"/>
                </a:solidFill>
                <a:latin typeface="Georgia" panose="02040502050405020303" pitchFamily="18" charset="0"/>
              </a:defRPr>
            </a:lvl4pPr>
            <a:lvl5pPr marL="2057400" indent="-228600">
              <a:spcBef>
                <a:spcPct val="20000"/>
              </a:spcBef>
              <a:buClr>
                <a:schemeClr val="folHlink"/>
              </a:buClr>
              <a:buSzPct val="75000"/>
              <a:buFont typeface="Wingdings" panose="05000000000000000000" pitchFamily="2" charset="2"/>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chemeClr val="folHlink"/>
              </a:buClr>
              <a:buSzPct val="75000"/>
              <a:buFont typeface="Wingdings" panose="05000000000000000000" pitchFamily="2" charset="2"/>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chemeClr val="folHlink"/>
              </a:buClr>
              <a:buSzPct val="75000"/>
              <a:buFont typeface="Wingdings" panose="05000000000000000000" pitchFamily="2" charset="2"/>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chemeClr val="folHlink"/>
              </a:buClr>
              <a:buSzPct val="75000"/>
              <a:buFont typeface="Wingdings" panose="05000000000000000000" pitchFamily="2" charset="2"/>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chemeClr val="folHlink"/>
              </a:buClr>
              <a:buSzPct val="75000"/>
              <a:buFont typeface="Wingdings" panose="05000000000000000000" pitchFamily="2" charset="2"/>
              <a:buChar char="§"/>
              <a:defRPr sz="2000">
                <a:solidFill>
                  <a:schemeClr val="tx1"/>
                </a:solidFill>
                <a:latin typeface="Georgia" panose="02040502050405020303" pitchFamily="18" charset="0"/>
              </a:defRPr>
            </a:lvl9pPr>
          </a:lstStyle>
          <a:p>
            <a:pPr algn="ctr" eaLnBrk="1" hangingPunct="1">
              <a:spcBef>
                <a:spcPct val="0"/>
              </a:spcBef>
              <a:buClrTx/>
              <a:buSzTx/>
              <a:buFontTx/>
              <a:buNone/>
            </a:pPr>
            <a:endParaRPr lang="en-GB" altLang="en-US" sz="1200">
              <a:latin typeface="Arial" panose="020B0604020202020204" pitchFamily="34" charset="0"/>
              <a:cs typeface="Arial" panose="020B0604020202020204" pitchFamily="34" charset="0"/>
            </a:endParaRPr>
          </a:p>
        </p:txBody>
      </p:sp>
      <p:pic>
        <p:nvPicPr>
          <p:cNvPr id="45071" name="Picture 32">
            <a:extLst>
              <a:ext uri="{FF2B5EF4-FFF2-40B4-BE49-F238E27FC236}">
                <a16:creationId xmlns:a16="http://schemas.microsoft.com/office/drawing/2014/main" id="{44331748-6FC0-7BAB-C24E-4AEF4F5B2A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1624" y="1163345"/>
            <a:ext cx="4095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Picture 32">
            <a:extLst>
              <a:ext uri="{FF2B5EF4-FFF2-40B4-BE49-F238E27FC236}">
                <a16:creationId xmlns:a16="http://schemas.microsoft.com/office/drawing/2014/main" id="{1B028E66-73F8-3B09-9702-B48DD5C79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7062" y="1699749"/>
            <a:ext cx="4095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Picture 32">
            <a:extLst>
              <a:ext uri="{FF2B5EF4-FFF2-40B4-BE49-F238E27FC236}">
                <a16:creationId xmlns:a16="http://schemas.microsoft.com/office/drawing/2014/main" id="{07DABCEF-C05D-AD97-9194-7B05A91722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823" y="1472701"/>
            <a:ext cx="4095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a:extLst>
              <a:ext uri="{FF2B5EF4-FFF2-40B4-BE49-F238E27FC236}">
                <a16:creationId xmlns:a16="http://schemas.microsoft.com/office/drawing/2014/main" id="{4679FBEB-D079-2B23-8347-6D87ACA0E850}"/>
              </a:ext>
            </a:extLst>
          </p:cNvPr>
          <p:cNvSpPr txBox="1"/>
          <p:nvPr/>
        </p:nvSpPr>
        <p:spPr>
          <a:xfrm>
            <a:off x="4730813" y="4270477"/>
            <a:ext cx="1610182" cy="346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34289" tIns="34289" rIns="34289" bIns="34289" spcCol="38100">
            <a:spAutoFit/>
          </a:bodyPr>
          <a:lstStyle/>
          <a:p>
            <a:pPr>
              <a:defRPr/>
            </a:pPr>
            <a:r>
              <a:rPr lang="en-GB" dirty="0"/>
              <a:t>RRMV Ontology </a:t>
            </a:r>
            <a:endParaRPr lang="en-US" sz="1350" dirty="0">
              <a:solidFill>
                <a:srgbClr val="000000"/>
              </a:solidFill>
              <a:sym typeface="Arial"/>
            </a:endParaRPr>
          </a:p>
        </p:txBody>
      </p:sp>
      <p:pic>
        <p:nvPicPr>
          <p:cNvPr id="45075" name="Immagine 7" descr="Immagine che contiene Elementi grafici, design, cerchio, simbolo&#10;&#10;Descrizione generata automaticamente">
            <a:extLst>
              <a:ext uri="{FF2B5EF4-FFF2-40B4-BE49-F238E27FC236}">
                <a16:creationId xmlns:a16="http://schemas.microsoft.com/office/drawing/2014/main" id="{5E404D83-5D48-1358-0F93-8FA41A8A61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0582" y="548879"/>
            <a:ext cx="1607344" cy="160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9" name="Line 41">
            <a:extLst>
              <a:ext uri="{FF2B5EF4-FFF2-40B4-BE49-F238E27FC236}">
                <a16:creationId xmlns:a16="http://schemas.microsoft.com/office/drawing/2014/main" id="{90765894-2F19-2EFB-DE53-12B754BC7768}"/>
              </a:ext>
            </a:extLst>
          </p:cNvPr>
          <p:cNvSpPr>
            <a:spLocks noChangeShapeType="1"/>
          </p:cNvSpPr>
          <p:nvPr/>
        </p:nvSpPr>
        <p:spPr bwMode="auto">
          <a:xfrm flipV="1">
            <a:off x="6081713" y="1653779"/>
            <a:ext cx="812006" cy="0"/>
          </a:xfrm>
          <a:prstGeom prst="line">
            <a:avLst/>
          </a:prstGeom>
          <a:noFill/>
          <a:ln w="2857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rot="10800000"/>
          <a:lstStyle/>
          <a:p>
            <a:endParaRPr lang="en-GB" sz="1350"/>
          </a:p>
        </p:txBody>
      </p:sp>
      <p:sp>
        <p:nvSpPr>
          <p:cNvPr id="17" name="TextBox 11">
            <a:extLst>
              <a:ext uri="{FF2B5EF4-FFF2-40B4-BE49-F238E27FC236}">
                <a16:creationId xmlns:a16="http://schemas.microsoft.com/office/drawing/2014/main" id="{BC2B201C-B7BB-0A91-DD53-4CC3E8DDBC03}"/>
              </a:ext>
            </a:extLst>
          </p:cNvPr>
          <p:cNvSpPr txBox="1"/>
          <p:nvPr/>
        </p:nvSpPr>
        <p:spPr>
          <a:xfrm>
            <a:off x="4869418" y="1981783"/>
            <a:ext cx="1212295" cy="715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34289" tIns="34289" rIns="34289" bIns="34289" spcCol="38100">
            <a:spAutoFit/>
          </a:bodyPr>
          <a:lstStyle/>
          <a:p>
            <a:pPr>
              <a:defRPr/>
            </a:pPr>
            <a:r>
              <a:rPr lang="en-US" sz="2100" dirty="0">
                <a:solidFill>
                  <a:srgbClr val="000000"/>
                </a:solidFill>
                <a:sym typeface="Arial"/>
              </a:rPr>
              <a:t>Tuning</a:t>
            </a:r>
          </a:p>
          <a:p>
            <a:pPr>
              <a:defRPr/>
            </a:pPr>
            <a:r>
              <a:rPr lang="en-US" sz="2100" dirty="0">
                <a:solidFill>
                  <a:srgbClr val="000000"/>
                </a:solidFill>
                <a:sym typeface="Arial"/>
              </a:rPr>
              <a:t>LLM</a:t>
            </a:r>
            <a:endParaRPr lang="en-US" sz="1350" dirty="0">
              <a:solidFill>
                <a:srgbClr val="000000"/>
              </a:solidFill>
              <a:sym typeface="Arial"/>
            </a:endParaRPr>
          </a:p>
        </p:txBody>
      </p:sp>
      <p:sp>
        <p:nvSpPr>
          <p:cNvPr id="18" name="TextBox 11">
            <a:extLst>
              <a:ext uri="{FF2B5EF4-FFF2-40B4-BE49-F238E27FC236}">
                <a16:creationId xmlns:a16="http://schemas.microsoft.com/office/drawing/2014/main" id="{A13629BE-727E-F1BC-AFEA-E92C2EA30243}"/>
              </a:ext>
            </a:extLst>
          </p:cNvPr>
          <p:cNvSpPr txBox="1"/>
          <p:nvPr/>
        </p:nvSpPr>
        <p:spPr>
          <a:xfrm>
            <a:off x="6059903" y="303441"/>
            <a:ext cx="2516841" cy="715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34289" tIns="34289" rIns="34289" bIns="34289" spcCol="38100">
            <a:spAutoFit/>
          </a:bodyPr>
          <a:lstStyle/>
          <a:p>
            <a:pPr>
              <a:defRPr/>
            </a:pPr>
            <a:r>
              <a:rPr lang="en-US" sz="2100" dirty="0">
                <a:solidFill>
                  <a:srgbClr val="000000"/>
                </a:solidFill>
                <a:sym typeface="Arial"/>
              </a:rPr>
              <a:t>1. Binary Classification</a:t>
            </a:r>
            <a:br>
              <a:rPr lang="en-US" sz="2100" dirty="0">
                <a:solidFill>
                  <a:srgbClr val="000000"/>
                </a:solidFill>
                <a:sym typeface="Arial"/>
              </a:rPr>
            </a:br>
            <a:r>
              <a:rPr lang="en-US" sz="2100" dirty="0">
                <a:solidFill>
                  <a:srgbClr val="000000"/>
                </a:solidFill>
                <a:sym typeface="Arial"/>
              </a:rPr>
              <a:t>2. Extraction Entities</a:t>
            </a:r>
            <a:endParaRPr lang="en-US" sz="1350" dirty="0">
              <a:solidFill>
                <a:srgbClr val="000000"/>
              </a:solidFill>
              <a:sym typeface="Arial"/>
            </a:endParaRPr>
          </a:p>
        </p:txBody>
      </p:sp>
      <p:pic>
        <p:nvPicPr>
          <p:cNvPr id="45082" name="Immagine 26" descr="Immagine che contiene cerchio, cartone animato, clipart, arte&#10;&#10;Descrizione generata automaticamente">
            <a:extLst>
              <a:ext uri="{FF2B5EF4-FFF2-40B4-BE49-F238E27FC236}">
                <a16:creationId xmlns:a16="http://schemas.microsoft.com/office/drawing/2014/main" id="{6E4567FC-54A0-FB97-F9C3-58FD5458DC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1822" y="3164862"/>
            <a:ext cx="1206104" cy="99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olo 10">
            <a:extLst>
              <a:ext uri="{FF2B5EF4-FFF2-40B4-BE49-F238E27FC236}">
                <a16:creationId xmlns:a16="http://schemas.microsoft.com/office/drawing/2014/main" id="{AF991388-1776-4EB5-0343-8ED4EBB4A2F0}"/>
              </a:ext>
            </a:extLst>
          </p:cNvPr>
          <p:cNvSpPr>
            <a:spLocks noGrp="1"/>
          </p:cNvSpPr>
          <p:nvPr>
            <p:ph type="title"/>
          </p:nvPr>
        </p:nvSpPr>
        <p:spPr>
          <a:xfrm>
            <a:off x="628650" y="55014"/>
            <a:ext cx="7886700" cy="574448"/>
          </a:xfrm>
        </p:spPr>
        <p:txBody>
          <a:bodyPr/>
          <a:lstStyle/>
          <a:p>
            <a:r>
              <a:rPr lang="it-IT" dirty="0" err="1"/>
              <a:t>Extraction</a:t>
            </a:r>
            <a:r>
              <a:rPr lang="it-IT" dirty="0"/>
              <a:t> and </a:t>
            </a:r>
            <a:r>
              <a:rPr lang="it-IT" dirty="0" err="1"/>
              <a:t>Validation</a:t>
            </a:r>
            <a:endParaRPr lang="en-GB" dirty="0"/>
          </a:p>
        </p:txBody>
      </p:sp>
      <p:sp>
        <p:nvSpPr>
          <p:cNvPr id="3" name="CasellaDiTesto 2">
            <a:extLst>
              <a:ext uri="{FF2B5EF4-FFF2-40B4-BE49-F238E27FC236}">
                <a16:creationId xmlns:a16="http://schemas.microsoft.com/office/drawing/2014/main" id="{E24661D1-4515-4F38-98EF-FA035BD29C4D}"/>
              </a:ext>
            </a:extLst>
          </p:cNvPr>
          <p:cNvSpPr txBox="1"/>
          <p:nvPr/>
        </p:nvSpPr>
        <p:spPr>
          <a:xfrm>
            <a:off x="6441282" y="2288540"/>
            <a:ext cx="2593427" cy="2585323"/>
          </a:xfrm>
          <a:prstGeom prst="rect">
            <a:avLst/>
          </a:prstGeom>
          <a:noFill/>
        </p:spPr>
        <p:txBody>
          <a:bodyPr wrap="square">
            <a:spAutoFit/>
          </a:bodyPr>
          <a:lstStyle/>
          <a:p>
            <a:pPr>
              <a:buNone/>
            </a:pPr>
            <a:r>
              <a:rPr lang="en-GB" b="1" dirty="0"/>
              <a:t>Reporting Requests Modelling in European Legislation with a Hybrid AI Approach, ACM, 2025</a:t>
            </a:r>
            <a:br>
              <a:rPr lang="en-GB" b="1" dirty="0"/>
            </a:br>
            <a:r>
              <a:rPr lang="en-GB" b="0" dirty="0">
                <a:effectLst/>
              </a:rPr>
              <a:t>Authors: Corazza, Michele; Palmirani, Monica; Sapienza, Salvatore; Longo, Generoso</a:t>
            </a:r>
            <a:endParaRPr lang="en-GB" dirty="0"/>
          </a:p>
        </p:txBody>
      </p:sp>
      <p:pic>
        <p:nvPicPr>
          <p:cNvPr id="5" name="Immagine 4" descr="Immagine che contiene testo, schermata, Carattere, Elementi grafici&#10;&#10;Il contenuto generato dall'IA potrebbe non essere corretto.">
            <a:extLst>
              <a:ext uri="{FF2B5EF4-FFF2-40B4-BE49-F238E27FC236}">
                <a16:creationId xmlns:a16="http://schemas.microsoft.com/office/drawing/2014/main" id="{FA9A3938-3D6F-96E4-4F0C-A90BF85EF971}"/>
              </a:ext>
            </a:extLst>
          </p:cNvPr>
          <p:cNvPicPr>
            <a:picLocks noChangeAspect="1"/>
          </p:cNvPicPr>
          <p:nvPr/>
        </p:nvPicPr>
        <p:blipFill>
          <a:blip r:embed="rId9"/>
          <a:stretch>
            <a:fillRect/>
          </a:stretch>
        </p:blipFill>
        <p:spPr>
          <a:xfrm>
            <a:off x="8222129" y="4197776"/>
            <a:ext cx="812580" cy="812580"/>
          </a:xfrm>
          <a:prstGeom prst="rect">
            <a:avLst/>
          </a:prstGeom>
        </p:spPr>
      </p:pic>
      <p:pic>
        <p:nvPicPr>
          <p:cNvPr id="10" name="Immagine 9" descr="Immagine che contiene testo, cartone animato, clipart&#10;&#10;Il contenuto generato dall'IA potrebbe non essere corretto.">
            <a:extLst>
              <a:ext uri="{FF2B5EF4-FFF2-40B4-BE49-F238E27FC236}">
                <a16:creationId xmlns:a16="http://schemas.microsoft.com/office/drawing/2014/main" id="{F39084BA-2421-360A-3488-B12936526D04}"/>
              </a:ext>
            </a:extLst>
          </p:cNvPr>
          <p:cNvPicPr>
            <a:picLocks noChangeAspect="1"/>
          </p:cNvPicPr>
          <p:nvPr/>
        </p:nvPicPr>
        <p:blipFill>
          <a:blip r:embed="rId10"/>
          <a:stretch>
            <a:fillRect/>
          </a:stretch>
        </p:blipFill>
        <p:spPr>
          <a:xfrm>
            <a:off x="3790629" y="803515"/>
            <a:ext cx="996551" cy="2718482"/>
          </a:xfrm>
          <a:prstGeom prst="rect">
            <a:avLst/>
          </a:prstGeom>
        </p:spPr>
      </p:pic>
      <p:sp>
        <p:nvSpPr>
          <p:cNvPr id="45069" name="Line 41">
            <a:extLst>
              <a:ext uri="{FF2B5EF4-FFF2-40B4-BE49-F238E27FC236}">
                <a16:creationId xmlns:a16="http://schemas.microsoft.com/office/drawing/2014/main" id="{14EFCCB3-3403-D9B3-B0CD-3E6BFF13F311}"/>
              </a:ext>
            </a:extLst>
          </p:cNvPr>
          <p:cNvSpPr>
            <a:spLocks noChangeShapeType="1"/>
          </p:cNvSpPr>
          <p:nvPr/>
        </p:nvSpPr>
        <p:spPr bwMode="auto">
          <a:xfrm flipH="1" flipV="1">
            <a:off x="3800840" y="2156223"/>
            <a:ext cx="996554" cy="0"/>
          </a:xfrm>
          <a:prstGeom prst="line">
            <a:avLst/>
          </a:prstGeom>
          <a:noFill/>
          <a:ln w="28575">
            <a:solidFill>
              <a:schemeClr val="tx2"/>
            </a:solidFill>
            <a:prstDash val="sysDot"/>
            <a:round/>
            <a:headEnd type="triangle" w="med" len="med"/>
            <a:tailEnd/>
          </a:ln>
          <a:extLst>
            <a:ext uri="{909E8E84-426E-40DD-AFC4-6F175D3DCCD1}">
              <a14:hiddenFill xmlns:a14="http://schemas.microsoft.com/office/drawing/2010/main">
                <a:noFill/>
              </a14:hiddenFill>
            </a:ext>
          </a:extLst>
        </p:spPr>
        <p:txBody>
          <a:bodyPr rot="10800000"/>
          <a:lstStyle/>
          <a:p>
            <a:endParaRPr lang="en-GB" sz="1350"/>
          </a:p>
        </p:txBody>
      </p:sp>
    </p:spTree>
    <p:extLst>
      <p:ext uri="{BB962C8B-B14F-4D97-AF65-F5344CB8AC3E}">
        <p14:creationId xmlns:p14="http://schemas.microsoft.com/office/powerpoint/2010/main" val="405893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a:extLst>
              <a:ext uri="{FF2B5EF4-FFF2-40B4-BE49-F238E27FC236}">
                <a16:creationId xmlns:a16="http://schemas.microsoft.com/office/drawing/2014/main" id="{76B58C93-9ADF-52AF-302A-51F9C5CFAFB7}"/>
              </a:ext>
            </a:extLst>
          </p:cNvPr>
          <p:cNvGraphicFramePr>
            <a:graphicFrameLocks/>
          </p:cNvGraphicFramePr>
          <p:nvPr>
            <p:extLst>
              <p:ext uri="{D42A27DB-BD31-4B8C-83A1-F6EECF244321}">
                <p14:modId xmlns:p14="http://schemas.microsoft.com/office/powerpoint/2010/main" val="972763003"/>
              </p:ext>
            </p:extLst>
          </p:nvPr>
        </p:nvGraphicFramePr>
        <p:xfrm>
          <a:off x="482600" y="482600"/>
          <a:ext cx="8178800" cy="41783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Immagine 4">
            <a:extLst>
              <a:ext uri="{FF2B5EF4-FFF2-40B4-BE49-F238E27FC236}">
                <a16:creationId xmlns:a16="http://schemas.microsoft.com/office/drawing/2014/main" id="{F31B8FED-DD2D-38A7-BA18-3F2292D5F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516"/>
          <a:stretch>
            <a:fillRect/>
          </a:stretch>
        </p:blipFill>
        <p:spPr bwMode="auto">
          <a:xfrm>
            <a:off x="5643039" y="4560161"/>
            <a:ext cx="3203879" cy="43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38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A6955F-B48D-6D92-95A4-75954F0A456B}"/>
              </a:ext>
            </a:extLst>
          </p:cNvPr>
          <p:cNvSpPr>
            <a:spLocks noGrp="1"/>
          </p:cNvSpPr>
          <p:nvPr>
            <p:ph type="title"/>
          </p:nvPr>
        </p:nvSpPr>
        <p:spPr/>
        <p:txBody>
          <a:bodyPr/>
          <a:lstStyle/>
          <a:p>
            <a:r>
              <a:rPr lang="it-IT" dirty="0" err="1"/>
              <a:t>Request</a:t>
            </a:r>
            <a:r>
              <a:rPr lang="it-IT" dirty="0"/>
              <a:t>, Action, </a:t>
            </a:r>
            <a:r>
              <a:rPr lang="it-IT" dirty="0" err="1"/>
              <a:t>Expression</a:t>
            </a:r>
            <a:endParaRPr lang="en-GB" dirty="0"/>
          </a:p>
        </p:txBody>
      </p:sp>
      <p:pic>
        <p:nvPicPr>
          <p:cNvPr id="8" name="Segnaposto contenuto 7" descr="Immagine che contiene testo, diagramma, linea, Carattere&#10;&#10;Il contenuto generato dall'IA potrebbe non essere corretto.">
            <a:extLst>
              <a:ext uri="{FF2B5EF4-FFF2-40B4-BE49-F238E27FC236}">
                <a16:creationId xmlns:a16="http://schemas.microsoft.com/office/drawing/2014/main" id="{6CEED806-1B8A-918F-8D6A-0611766D571A}"/>
              </a:ext>
            </a:extLst>
          </p:cNvPr>
          <p:cNvPicPr>
            <a:picLocks noGrp="1" noChangeAspect="1"/>
          </p:cNvPicPr>
          <p:nvPr>
            <p:ph idx="1"/>
          </p:nvPr>
        </p:nvPicPr>
        <p:blipFill>
          <a:blip r:embed="rId2"/>
          <a:stretch>
            <a:fillRect/>
          </a:stretch>
        </p:blipFill>
        <p:spPr>
          <a:xfrm>
            <a:off x="628650" y="1616536"/>
            <a:ext cx="7886700" cy="2415253"/>
          </a:xfrm>
        </p:spPr>
      </p:pic>
      <p:pic>
        <p:nvPicPr>
          <p:cNvPr id="3" name="Immagine 4">
            <a:extLst>
              <a:ext uri="{FF2B5EF4-FFF2-40B4-BE49-F238E27FC236}">
                <a16:creationId xmlns:a16="http://schemas.microsoft.com/office/drawing/2014/main" id="{95A4CACA-8426-41DA-69A4-652BC6078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516"/>
          <a:stretch>
            <a:fillRect/>
          </a:stretch>
        </p:blipFill>
        <p:spPr bwMode="auto">
          <a:xfrm>
            <a:off x="5643039" y="4560161"/>
            <a:ext cx="3203879" cy="43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709555"/>
      </p:ext>
    </p:extLst>
  </p:cSld>
  <p:clrMapOvr>
    <a:masterClrMapping/>
  </p:clrMapOvr>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2023_Presentation-2" id="{DA9775EB-FAC1-594C-B775-D48E2963E454}" vid="{B3481B62-461B-594B-8D2F-9AEEA2B0B925}"/>
    </a:ext>
  </a:extLst>
</a:theme>
</file>

<file path=ppt/theme/theme2.xml><?xml version="1.0" encoding="utf-8"?>
<a:theme xmlns:a="http://schemas.openxmlformats.org/drawingml/2006/main" name="Custom Design">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2023_Presentation-2" id="{DA9775EB-FAC1-594C-B775-D48E2963E454}" vid="{2915585B-38F4-A94E-9D3B-6EEF8714BCBE}"/>
    </a:ext>
  </a:extLst>
</a:theme>
</file>

<file path=ppt/theme/theme3.xml><?xml version="1.0" encoding="utf-8"?>
<a:theme xmlns:a="http://schemas.openxmlformats.org/drawingml/2006/main" name="Last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2023_Presentation-2" id="{DA9775EB-FAC1-594C-B775-D48E2963E454}" vid="{D7894B99-85F8-8542-9965-3C9DA1FEA2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500EAE0857554ABAF5D1E0D7358393" ma:contentTypeVersion="17" ma:contentTypeDescription="Create a new document." ma:contentTypeScope="" ma:versionID="7d8c935f42415d051c4b84128b5b731f">
  <xsd:schema xmlns:xsd="http://www.w3.org/2001/XMLSchema" xmlns:xs="http://www.w3.org/2001/XMLSchema" xmlns:p="http://schemas.microsoft.com/office/2006/metadata/properties" xmlns:ns2="62cb77ed-5211-499c-a421-328a2af7da45" xmlns:ns3="ae14bd2b-5038-48de-9538-b8c9dc93ef00" targetNamespace="http://schemas.microsoft.com/office/2006/metadata/properties" ma:root="true" ma:fieldsID="96b9a59fac9c0d83301208c70473e0b5" ns2:_="" ns3:_="">
    <xsd:import namespace="62cb77ed-5211-499c-a421-328a2af7da45"/>
    <xsd:import namespace="ae14bd2b-5038-48de-9538-b8c9dc93ef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CR" minOccurs="0"/>
                <xsd:element ref="ns2:MediaServiceObjectDetectorVersions" minOccurs="0"/>
                <xsd:element ref="ns2:ENDORSE2023"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cb77ed-5211-499c-a421-328a2af7da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ENDORSE2023" ma:index="23" nillable="true" ma:displayName="ENDORSE2023" ma:format="Dropdown" ma:internalName="ENDORSE2023">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14bd2b-5038-48de-9538-b8c9dc93ef0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NDORSE2023 xmlns="62cb77ed-5211-499c-a421-328a2af7da45" xsi:nil="true"/>
    <lcf76f155ced4ddcb4097134ff3c332f xmlns="62cb77ed-5211-499c-a421-328a2af7da4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DD7868-79A3-4DEF-B2CA-274C8DAC6F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cb77ed-5211-499c-a421-328a2af7da45"/>
    <ds:schemaRef ds:uri="ae14bd2b-5038-48de-9538-b8c9dc93ef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E801C7-AB9C-482D-91D6-D7B026F0966B}">
  <ds:schemaRefs>
    <ds:schemaRef ds:uri="http://schemas.microsoft.com/office/2006/metadata/properties"/>
    <ds:schemaRef ds:uri="http://schemas.microsoft.com/sharepoint/v3/fields"/>
    <ds:schemaRef ds:uri="http://purl.org/dc/terms/"/>
    <ds:schemaRef ds:uri="http://purl.org/dc/dcmitype/"/>
    <ds:schemaRef ds:uri="http://purl.org/dc/elements/1.1/"/>
    <ds:schemaRef ds:uri="http://www.w3.org/XML/1998/namespace"/>
    <ds:schemaRef ds:uri="http://schemas.microsoft.com/office/2006/documentManagement/types"/>
    <ds:schemaRef ds:uri="f35f5637-fabd-4565-b1d5-90ce7b582d39"/>
    <ds:schemaRef ds:uri="http://schemas.microsoft.com/office/infopath/2007/PartnerControls"/>
    <ds:schemaRef ds:uri="http://schemas.openxmlformats.org/package/2006/metadata/core-properties"/>
    <ds:schemaRef ds:uri="http://schemas.microsoft.com/sharepoint/v3"/>
    <ds:schemaRef ds:uri="62cb77ed-5211-499c-a421-328a2af7da45"/>
  </ds:schemaRefs>
</ds:datastoreItem>
</file>

<file path=customXml/itemProps3.xml><?xml version="1.0" encoding="utf-8"?>
<ds:datastoreItem xmlns:ds="http://schemas.openxmlformats.org/officeDocument/2006/customXml" ds:itemID="{22F7E4BA-BFD9-41B3-A35E-45F0F6A16F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Cover</Template>
  <TotalTime>181</TotalTime>
  <Words>852</Words>
  <Application>Microsoft Office PowerPoint</Application>
  <PresentationFormat>Presentazione su schermo (16:9)</PresentationFormat>
  <Paragraphs>76</Paragraphs>
  <Slides>16</Slides>
  <Notes>2</Notes>
  <HiddenSlides>0</HiddenSlides>
  <MMClips>0</MMClips>
  <ScaleCrop>false</ScaleCrop>
  <HeadingPairs>
    <vt:vector size="6" baseType="variant">
      <vt:variant>
        <vt:lpstr>Caratteri utilizzati</vt:lpstr>
      </vt:variant>
      <vt:variant>
        <vt:i4>4</vt:i4>
      </vt:variant>
      <vt:variant>
        <vt:lpstr>Tema</vt:lpstr>
      </vt:variant>
      <vt:variant>
        <vt:i4>3</vt:i4>
      </vt:variant>
      <vt:variant>
        <vt:lpstr>Titoli diapositive</vt:lpstr>
      </vt:variant>
      <vt:variant>
        <vt:i4>16</vt:i4>
      </vt:variant>
    </vt:vector>
  </HeadingPairs>
  <TitlesOfParts>
    <vt:vector size="23" baseType="lpstr">
      <vt:lpstr>Arial</vt:lpstr>
      <vt:lpstr>Calibri</vt:lpstr>
      <vt:lpstr>SFBX1000</vt:lpstr>
      <vt:lpstr>SFRM1000</vt:lpstr>
      <vt:lpstr>Cover</vt:lpstr>
      <vt:lpstr>Custom Design</vt:lpstr>
      <vt:lpstr>Last Page</vt:lpstr>
      <vt:lpstr>Monica Palmirani - University of Bologna </vt:lpstr>
      <vt:lpstr>Introduction of the problem</vt:lpstr>
      <vt:lpstr>Example of Reporting Request</vt:lpstr>
      <vt:lpstr>Introduction of the problem</vt:lpstr>
      <vt:lpstr>Research Questions</vt:lpstr>
      <vt:lpstr>Solution and Methodology</vt:lpstr>
      <vt:lpstr>Extraction and Validation</vt:lpstr>
      <vt:lpstr>Presentazione standard di PowerPoint</vt:lpstr>
      <vt:lpstr>Request, Action, Expression</vt:lpstr>
      <vt:lpstr>Agent, Role, Temporal Entity</vt:lpstr>
      <vt:lpstr>Temporal Entity </vt:lpstr>
      <vt:lpstr>Presentazione standard di PowerPoint</vt:lpstr>
      <vt:lpstr>Presentazione standard di PowerPoint</vt:lpstr>
      <vt:lpstr>Conclusions</vt:lpstr>
      <vt:lpstr>References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CHIAPPARICCI Renato (OP)</dc:creator>
  <cp:lastModifiedBy>Monica Palmirani</cp:lastModifiedBy>
  <cp:revision>25</cp:revision>
  <dcterms:created xsi:type="dcterms:W3CDTF">2024-09-10T09:32:00Z</dcterms:created>
  <dcterms:modified xsi:type="dcterms:W3CDTF">2025-10-08T14:02:40Z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0x0101005C500EAE0857554ABAF5D1E0D7358393</vt:lpwstr>
  </property>
  <property fmtid="{D5CDD505-2E9C-101B-9397-08002B2CF9AE}" pid="3" name="MSIP_Label_6bd9ddd1-4d20-43f6-abfa-fc3c07406f94_Enabled">
    <vt:lpwstr>true</vt:lpwstr>
  </property>
  <property fmtid="{D5CDD505-2E9C-101B-9397-08002B2CF9AE}" pid="4" name="MSIP_Label_6bd9ddd1-4d20-43f6-abfa-fc3c07406f94_SetDate">
    <vt:lpwstr>2022-07-20T16:22:54Z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0e8e67ba-bd66-4d2e-8346-f51307ec5fc8</vt:lpwstr>
  </property>
  <property fmtid="{D5CDD505-2E9C-101B-9397-08002B2CF9AE}" pid="9" name="MSIP_Label_6bd9ddd1-4d20-43f6-abfa-fc3c07406f94_ContentBits">
    <vt:lpwstr>0</vt:lpwstr>
  </property>
</Properties>
</file>