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omments/modernComment_117_3A90BF8B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17" r:id="rId5"/>
    <p:sldMasterId id="2147483967" r:id="rId6"/>
    <p:sldMasterId id="2147483979" r:id="rId7"/>
    <p:sldMasterId id="2147483994" r:id="rId8"/>
    <p:sldMasterId id="2147484037" r:id="rId9"/>
    <p:sldMasterId id="2147484015" r:id="rId10"/>
    <p:sldMasterId id="2147484035" r:id="rId11"/>
  </p:sldMasterIdLst>
  <p:notesMasterIdLst>
    <p:notesMasterId r:id="rId30"/>
  </p:notesMasterIdLst>
  <p:handoutMasterIdLst>
    <p:handoutMasterId r:id="rId31"/>
  </p:handoutMasterIdLst>
  <p:sldIdLst>
    <p:sldId id="256" r:id="rId12"/>
    <p:sldId id="268" r:id="rId13"/>
    <p:sldId id="1489" r:id="rId14"/>
    <p:sldId id="2147197199" r:id="rId15"/>
    <p:sldId id="1020" r:id="rId16"/>
    <p:sldId id="2147197189" r:id="rId17"/>
    <p:sldId id="2147197190" r:id="rId18"/>
    <p:sldId id="2147197196" r:id="rId19"/>
    <p:sldId id="272" r:id="rId20"/>
    <p:sldId id="279" r:id="rId21"/>
    <p:sldId id="270" r:id="rId22"/>
    <p:sldId id="2147197193" r:id="rId23"/>
    <p:sldId id="273" r:id="rId24"/>
    <p:sldId id="276" r:id="rId25"/>
    <p:sldId id="2147197197" r:id="rId26"/>
    <p:sldId id="2147197192" r:id="rId27"/>
    <p:sldId id="2147197200" r:id="rId28"/>
    <p:sldId id="267" r:id="rId29"/>
  </p:sldIdLst>
  <p:sldSz cx="16254413" cy="9144000"/>
  <p:notesSz cx="6797675" cy="9926638"/>
  <p:custDataLst>
    <p:tags r:id="rId32"/>
  </p:custDataLst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E42D57CA-9DBD-4398-8341-6D3B2FD9B988}">
          <p14:sldIdLst>
            <p14:sldId id="256"/>
            <p14:sldId id="268"/>
          </p14:sldIdLst>
        </p14:section>
        <p14:section name="Bakgrunn" id="{80D27018-EA34-458E-B053-2CB63C678217}">
          <p14:sldIdLst>
            <p14:sldId id="1489"/>
            <p14:sldId id="2147197199"/>
            <p14:sldId id="1020"/>
          </p14:sldIdLst>
        </p14:section>
        <p14:section name="Today's situation" id="{A643CE6A-D95B-445D-9E0E-FDAE531CF553}">
          <p14:sldIdLst>
            <p14:sldId id="2147197189"/>
            <p14:sldId id="2147197190"/>
            <p14:sldId id="2147197196"/>
            <p14:sldId id="272"/>
          </p14:sldIdLst>
        </p14:section>
        <p14:section name="CPSV and the national data portal" id="{AE2D1C9B-B112-4642-AE6C-F41875EF59DA}">
          <p14:sldIdLst>
            <p14:sldId id="279"/>
            <p14:sldId id="270"/>
            <p14:sldId id="2147197193"/>
            <p14:sldId id="273"/>
            <p14:sldId id="276"/>
            <p14:sldId id="2147197197"/>
            <p14:sldId id="2147197192"/>
            <p14:sldId id="214719720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4E82B-C588-FD09-29E1-88F167C725BF}" name="Steien, Kjersti Stenerud" initials="KS" userId="S::kjersti.stenerud.steien@digdir.no::046b2a8f-3904-4f51-a248-0fb81a92b945" providerId="AD"/>
  <p188:author id="{29A7AA75-7F6D-0D53-841A-69DC7583FDD0}" name="MOLNAR Bence (OP-EXT)" initials="BM" userId="S::Bence.MOLNAR@ext.ec.europa.eu::88eeff7a-802d-4848-bceb-f98f6f0d5313" providerId="AD"/>
  <p188:author id="{C2E5468F-AA3F-30F0-AC06-75D19FD77EB2}" name="Åsnes, Øystein" initials="ØÅ" userId="S::Oystein.Asnes@digdir.no::89b8855a-9821-4610-964e-d8d24fd401d3" providerId="AD"/>
  <p188:author id="{FCD5BABE-2E16-0866-CB32-FABA3CE54B89}" name="Øwre, Grete" initials="GØ" userId="S::grete.owre@digdir.no::24ac33ab-6c85-4ffc-a86f-6b5d39d4b8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nsåker, Mette Louise" initials="MML" lastIdx="16" clrIdx="0">
    <p:extLst>
      <p:ext uri="{19B8F6BF-5375-455C-9EA6-DF929625EA0E}">
        <p15:presenceInfo xmlns:p15="http://schemas.microsoft.com/office/powerpoint/2012/main" userId="S::MetteLouise.Mannsaker@digdir.no::6df9fdd8-fbc0-448a-b96d-39930d5dcfc6" providerId="AD"/>
      </p:ext>
    </p:extLst>
  </p:cmAuthor>
  <p:cmAuthor id="2" name="Mull, Alexandra" initials="MA" lastIdx="1" clrIdx="1">
    <p:extLst>
      <p:ext uri="{19B8F6BF-5375-455C-9EA6-DF929625EA0E}">
        <p15:presenceInfo xmlns:p15="http://schemas.microsoft.com/office/powerpoint/2012/main" userId="S::alexandra.mull@capgemini.com::ff9c7992-c64e-490a-8cff-cc6ab9380825" providerId="AD"/>
      </p:ext>
    </p:extLst>
  </p:cmAuthor>
  <p:cmAuthor id="3" name="Thuestad, Arvid Bro" initials="TAB" lastIdx="26" clrIdx="2">
    <p:extLst>
      <p:ext uri="{19B8F6BF-5375-455C-9EA6-DF929625EA0E}">
        <p15:presenceInfo xmlns:p15="http://schemas.microsoft.com/office/powerpoint/2012/main" userId="S::ArvidBro.Thuestad@digdir.no::47d2d59e-da4a-4dfa-8b65-1d6a79af3871" providerId="AD"/>
      </p:ext>
    </p:extLst>
  </p:cmAuthor>
  <p:cmAuthor id="4" name="Haugse, Kristin Karlsrud" initials="HKK" lastIdx="4" clrIdx="3">
    <p:extLst>
      <p:ext uri="{19B8F6BF-5375-455C-9EA6-DF929625EA0E}">
        <p15:presenceInfo xmlns:p15="http://schemas.microsoft.com/office/powerpoint/2012/main" userId="S::kristin.karlsrud.haugse@digdir.no::fed866af-b3e2-4aac-bce8-e49af2e87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DF7"/>
    <a:srgbClr val="1E98F5"/>
    <a:srgbClr val="D2EAFD"/>
    <a:srgbClr val="FAEEC2"/>
    <a:srgbClr val="FDDFE0"/>
    <a:srgbClr val="FFFFFF"/>
    <a:srgbClr val="00B050"/>
    <a:srgbClr val="E5AA20"/>
    <a:srgbClr val="7391B9"/>
    <a:srgbClr val="F0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49DCB-DF77-4A81-932D-9E4F27AED9ED}" v="18" dt="2025-10-10T10:26:50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4"/>
    <p:restoredTop sz="51946" autoAdjust="0"/>
  </p:normalViewPr>
  <p:slideViewPr>
    <p:cSldViewPr snapToGrid="0">
      <p:cViewPr varScale="1">
        <p:scale>
          <a:sx n="29" d="100"/>
          <a:sy n="29" d="100"/>
        </p:scale>
        <p:origin x="1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5/10/relationships/revisionInfo" Target="revisionInfo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en, Kjersti Stenerud" userId="046b2a8f-3904-4f51-a248-0fb81a92b945" providerId="ADAL" clId="{ADB76C37-996B-33FF-947E-2AFFD293F5BB}"/>
    <pc:docChg chg="modSld">
      <pc:chgData name="Steien, Kjersti Stenerud" userId="046b2a8f-3904-4f51-a248-0fb81a92b945" providerId="ADAL" clId="{ADB76C37-996B-33FF-947E-2AFFD293F5BB}" dt="2025-10-09T06:28:19.935" v="1" actId="20577"/>
      <pc:docMkLst>
        <pc:docMk/>
      </pc:docMkLst>
      <pc:sldChg chg="modNotesTx">
        <pc:chgData name="Steien, Kjersti Stenerud" userId="046b2a8f-3904-4f51-a248-0fb81a92b945" providerId="ADAL" clId="{ADB76C37-996B-33FF-947E-2AFFD293F5BB}" dt="2025-10-09T06:28:19.935" v="1" actId="20577"/>
        <pc:sldMkLst>
          <pc:docMk/>
          <pc:sldMk cId="397424341" sldId="1489"/>
        </pc:sldMkLst>
      </pc:sldChg>
    </pc:docChg>
  </pc:docChgLst>
  <pc:docChgLst>
    <pc:chgData name="Steien, Kjersti Stenerud" userId="046b2a8f-3904-4f51-a248-0fb81a92b945" providerId="ADAL" clId="{C89FA839-2B36-4A9C-91CC-5CADD3E63449}"/>
    <pc:docChg chg="undo redo custSel addSld delSld modSld modSection">
      <pc:chgData name="Steien, Kjersti Stenerud" userId="046b2a8f-3904-4f51-a248-0fb81a92b945" providerId="ADAL" clId="{C89FA839-2B36-4A9C-91CC-5CADD3E63449}" dt="2025-10-10T10:27:25.152" v="6947" actId="1076"/>
      <pc:docMkLst>
        <pc:docMk/>
      </pc:docMkLst>
      <pc:sldChg chg="modNotesTx">
        <pc:chgData name="Steien, Kjersti Stenerud" userId="046b2a8f-3904-4f51-a248-0fb81a92b945" providerId="ADAL" clId="{C89FA839-2B36-4A9C-91CC-5CADD3E63449}" dt="2025-10-08T17:32:22.539" v="5681" actId="20577"/>
        <pc:sldMkLst>
          <pc:docMk/>
          <pc:sldMk cId="3641059224" sldId="256"/>
        </pc:sldMkLst>
      </pc:sldChg>
      <pc:sldChg chg="modNotesTx">
        <pc:chgData name="Steien, Kjersti Stenerud" userId="046b2a8f-3904-4f51-a248-0fb81a92b945" providerId="ADAL" clId="{C89FA839-2B36-4A9C-91CC-5CADD3E63449}" dt="2025-10-09T11:30:12.361" v="6408" actId="20577"/>
        <pc:sldMkLst>
          <pc:docMk/>
          <pc:sldMk cId="3419044891" sldId="267"/>
        </pc:sldMkLst>
      </pc:sldChg>
      <pc:sldChg chg="modNotesTx">
        <pc:chgData name="Steien, Kjersti Stenerud" userId="046b2a8f-3904-4f51-a248-0fb81a92b945" providerId="ADAL" clId="{C89FA839-2B36-4A9C-91CC-5CADD3E63449}" dt="2025-10-09T11:25:57.454" v="6350" actId="20577"/>
        <pc:sldMkLst>
          <pc:docMk/>
          <pc:sldMk cId="2471068334" sldId="268"/>
        </pc:sldMkLst>
      </pc:sldChg>
      <pc:sldChg chg="modNotesTx">
        <pc:chgData name="Steien, Kjersti Stenerud" userId="046b2a8f-3904-4f51-a248-0fb81a92b945" providerId="ADAL" clId="{C89FA839-2B36-4A9C-91CC-5CADD3E63449}" dt="2025-10-08T18:00:49.334" v="6031" actId="20577"/>
        <pc:sldMkLst>
          <pc:docMk/>
          <pc:sldMk cId="2961498328" sldId="270"/>
        </pc:sldMkLst>
      </pc:sldChg>
      <pc:sldChg chg="modNotesTx">
        <pc:chgData name="Steien, Kjersti Stenerud" userId="046b2a8f-3904-4f51-a248-0fb81a92b945" providerId="ADAL" clId="{C89FA839-2B36-4A9C-91CC-5CADD3E63449}" dt="2025-10-08T17:50:55.387" v="5803" actId="20577"/>
        <pc:sldMkLst>
          <pc:docMk/>
          <pc:sldMk cId="3305035084" sldId="272"/>
        </pc:sldMkLst>
      </pc:sldChg>
      <pc:sldChg chg="modNotesTx">
        <pc:chgData name="Steien, Kjersti Stenerud" userId="046b2a8f-3904-4f51-a248-0fb81a92b945" providerId="ADAL" clId="{C89FA839-2B36-4A9C-91CC-5CADD3E63449}" dt="2025-10-07T09:09:30.860" v="5170" actId="113"/>
        <pc:sldMkLst>
          <pc:docMk/>
          <pc:sldMk cId="2468411432" sldId="273"/>
        </pc:sldMkLst>
      </pc:sldChg>
      <pc:sldChg chg="modNotesTx">
        <pc:chgData name="Steien, Kjersti Stenerud" userId="046b2a8f-3904-4f51-a248-0fb81a92b945" providerId="ADAL" clId="{C89FA839-2B36-4A9C-91CC-5CADD3E63449}" dt="2025-10-07T09:10:02.654" v="5175" actId="20577"/>
        <pc:sldMkLst>
          <pc:docMk/>
          <pc:sldMk cId="3070896038" sldId="276"/>
        </pc:sldMkLst>
      </pc:sldChg>
      <pc:sldChg chg="addSp delSp modSp mod modNotesTx">
        <pc:chgData name="Steien, Kjersti Stenerud" userId="046b2a8f-3904-4f51-a248-0fb81a92b945" providerId="ADAL" clId="{C89FA839-2B36-4A9C-91CC-5CADD3E63449}" dt="2025-10-07T09:08:56.145" v="5162" actId="20577"/>
        <pc:sldMkLst>
          <pc:docMk/>
          <pc:sldMk cId="982564747" sldId="279"/>
        </pc:sldMkLst>
        <pc:spChg chg="mod">
          <ac:chgData name="Steien, Kjersti Stenerud" userId="046b2a8f-3904-4f51-a248-0fb81a92b945" providerId="ADAL" clId="{C89FA839-2B36-4A9C-91CC-5CADD3E63449}" dt="2025-09-29T12:48:33.243" v="332" actId="1076"/>
          <ac:spMkLst>
            <pc:docMk/>
            <pc:sldMk cId="982564747" sldId="279"/>
            <ac:spMk id="4" creationId="{CEF246AD-25F4-A040-11DC-E1F9DA2AE5C2}"/>
          </ac:spMkLst>
        </pc:spChg>
        <pc:spChg chg="mod">
          <ac:chgData name="Steien, Kjersti Stenerud" userId="046b2a8f-3904-4f51-a248-0fb81a92b945" providerId="ADAL" clId="{C89FA839-2B36-4A9C-91CC-5CADD3E63449}" dt="2025-09-29T12:56:05.498" v="343" actId="1076"/>
          <ac:spMkLst>
            <pc:docMk/>
            <pc:sldMk cId="982564747" sldId="279"/>
            <ac:spMk id="7" creationId="{35BD4D13-4471-18DB-7D10-BA4E96F5484E}"/>
          </ac:spMkLst>
        </pc:spChg>
        <pc:spChg chg="mod">
          <ac:chgData name="Steien, Kjersti Stenerud" userId="046b2a8f-3904-4f51-a248-0fb81a92b945" providerId="ADAL" clId="{C89FA839-2B36-4A9C-91CC-5CADD3E63449}" dt="2025-09-29T13:07:07.738" v="356" actId="1076"/>
          <ac:spMkLst>
            <pc:docMk/>
            <pc:sldMk cId="982564747" sldId="279"/>
            <ac:spMk id="8" creationId="{B5E16B30-88C1-8978-2E59-B23D70B52278}"/>
          </ac:spMkLst>
        </pc:spChg>
        <pc:spChg chg="mod">
          <ac:chgData name="Steien, Kjersti Stenerud" userId="046b2a8f-3904-4f51-a248-0fb81a92b945" providerId="ADAL" clId="{C89FA839-2B36-4A9C-91CC-5CADD3E63449}" dt="2025-09-29T12:56:11.335" v="344" actId="1076"/>
          <ac:spMkLst>
            <pc:docMk/>
            <pc:sldMk cId="982564747" sldId="279"/>
            <ac:spMk id="10" creationId="{B0EAB896-9141-D59B-AECD-01B172D9083C}"/>
          </ac:spMkLst>
        </pc:spChg>
        <pc:picChg chg="add mod ord">
          <ac:chgData name="Steien, Kjersti Stenerud" userId="046b2a8f-3904-4f51-a248-0fb81a92b945" providerId="ADAL" clId="{C89FA839-2B36-4A9C-91CC-5CADD3E63449}" dt="2025-09-29T12:59:07.990" v="353" actId="1076"/>
          <ac:picMkLst>
            <pc:docMk/>
            <pc:sldMk cId="982564747" sldId="279"/>
            <ac:picMk id="13" creationId="{4A5CB158-D966-AB31-ACA2-B0042E0E9896}"/>
          </ac:picMkLst>
        </pc:picChg>
      </pc:sldChg>
      <pc:sldChg chg="modNotesTx">
        <pc:chgData name="Steien, Kjersti Stenerud" userId="046b2a8f-3904-4f51-a248-0fb81a92b945" providerId="ADAL" clId="{C89FA839-2B36-4A9C-91CC-5CADD3E63449}" dt="2025-10-08T17:44:07.444" v="5714" actId="20577"/>
        <pc:sldMkLst>
          <pc:docMk/>
          <pc:sldMk cId="1723230933" sldId="1020"/>
        </pc:sldMkLst>
      </pc:sldChg>
      <pc:sldChg chg="modNotesTx">
        <pc:chgData name="Steien, Kjersti Stenerud" userId="046b2a8f-3904-4f51-a248-0fb81a92b945" providerId="ADAL" clId="{C89FA839-2B36-4A9C-91CC-5CADD3E63449}" dt="2025-10-08T16:40:15.509" v="5197" actId="20577"/>
        <pc:sldMkLst>
          <pc:docMk/>
          <pc:sldMk cId="397424341" sldId="1489"/>
        </pc:sldMkLst>
      </pc:sldChg>
      <pc:sldChg chg="del modNotesTx">
        <pc:chgData name="Steien, Kjersti Stenerud" userId="046b2a8f-3904-4f51-a248-0fb81a92b945" providerId="ADAL" clId="{C89FA839-2B36-4A9C-91CC-5CADD3E63449}" dt="2025-09-29T13:19:43.242" v="826" actId="2696"/>
        <pc:sldMkLst>
          <pc:docMk/>
          <pc:sldMk cId="2232389732" sldId="2147197062"/>
        </pc:sldMkLst>
      </pc:sldChg>
      <pc:sldChg chg="del">
        <pc:chgData name="Steien, Kjersti Stenerud" userId="046b2a8f-3904-4f51-a248-0fb81a92b945" providerId="ADAL" clId="{C89FA839-2B36-4A9C-91CC-5CADD3E63449}" dt="2025-09-29T12:48:48.183" v="333" actId="2696"/>
        <pc:sldMkLst>
          <pc:docMk/>
          <pc:sldMk cId="3793954530" sldId="2147197187"/>
        </pc:sldMkLst>
      </pc:sldChg>
      <pc:sldChg chg="modNotesTx">
        <pc:chgData name="Steien, Kjersti Stenerud" userId="046b2a8f-3904-4f51-a248-0fb81a92b945" providerId="ADAL" clId="{C89FA839-2B36-4A9C-91CC-5CADD3E63449}" dt="2025-10-09T11:23:04.877" v="6341" actId="113"/>
        <pc:sldMkLst>
          <pc:docMk/>
          <pc:sldMk cId="1106815619" sldId="2147197189"/>
        </pc:sldMkLst>
      </pc:sldChg>
      <pc:sldChg chg="modNotesTx">
        <pc:chgData name="Steien, Kjersti Stenerud" userId="046b2a8f-3904-4f51-a248-0fb81a92b945" providerId="ADAL" clId="{C89FA839-2B36-4A9C-91CC-5CADD3E63449}" dt="2025-10-07T09:08:00.825" v="5142" actId="113"/>
        <pc:sldMkLst>
          <pc:docMk/>
          <pc:sldMk cId="1039574302" sldId="2147197190"/>
        </pc:sldMkLst>
      </pc:sldChg>
      <pc:sldChg chg="modNotesTx">
        <pc:chgData name="Steien, Kjersti Stenerud" userId="046b2a8f-3904-4f51-a248-0fb81a92b945" providerId="ADAL" clId="{C89FA839-2B36-4A9C-91CC-5CADD3E63449}" dt="2025-10-07T09:10:27.909" v="5181" actId="113"/>
        <pc:sldMkLst>
          <pc:docMk/>
          <pc:sldMk cId="4167569810" sldId="2147197192"/>
        </pc:sldMkLst>
      </pc:sldChg>
      <pc:sldChg chg="modNotesTx">
        <pc:chgData name="Steien, Kjersti Stenerud" userId="046b2a8f-3904-4f51-a248-0fb81a92b945" providerId="ADAL" clId="{C89FA839-2B36-4A9C-91CC-5CADD3E63449}" dt="2025-10-08T18:03:39.942" v="6039" actId="20577"/>
        <pc:sldMkLst>
          <pc:docMk/>
          <pc:sldMk cId="1911851741" sldId="2147197193"/>
        </pc:sldMkLst>
      </pc:sldChg>
      <pc:sldChg chg="modSp mod modNotesTx">
        <pc:chgData name="Steien, Kjersti Stenerud" userId="046b2a8f-3904-4f51-a248-0fb81a92b945" providerId="ADAL" clId="{C89FA839-2B36-4A9C-91CC-5CADD3E63449}" dt="2025-10-08T17:50:03.479" v="5777" actId="113"/>
        <pc:sldMkLst>
          <pc:docMk/>
          <pc:sldMk cId="867261480" sldId="2147197196"/>
        </pc:sldMkLst>
        <pc:spChg chg="mod">
          <ac:chgData name="Steien, Kjersti Stenerud" userId="046b2a8f-3904-4f51-a248-0fb81a92b945" providerId="ADAL" clId="{C89FA839-2B36-4A9C-91CC-5CADD3E63449}" dt="2025-10-04T07:19:36.089" v="4814" actId="20577"/>
          <ac:spMkLst>
            <pc:docMk/>
            <pc:sldMk cId="867261480" sldId="2147197196"/>
            <ac:spMk id="6" creationId="{EACACEDE-ED25-442C-3719-3F49FA8DFD60}"/>
          </ac:spMkLst>
        </pc:spChg>
      </pc:sldChg>
      <pc:sldChg chg="modNotesTx">
        <pc:chgData name="Steien, Kjersti Stenerud" userId="046b2a8f-3904-4f51-a248-0fb81a92b945" providerId="ADAL" clId="{C89FA839-2B36-4A9C-91CC-5CADD3E63449}" dt="2025-10-07T09:10:18.915" v="5179" actId="113"/>
        <pc:sldMkLst>
          <pc:docMk/>
          <pc:sldMk cId="2642539628" sldId="2147197197"/>
        </pc:sldMkLst>
      </pc:sldChg>
      <pc:sldChg chg="del">
        <pc:chgData name="Steien, Kjersti Stenerud" userId="046b2a8f-3904-4f51-a248-0fb81a92b945" providerId="ADAL" clId="{C89FA839-2B36-4A9C-91CC-5CADD3E63449}" dt="2025-09-29T12:21:10.914" v="80" actId="47"/>
        <pc:sldMkLst>
          <pc:docMk/>
          <pc:sldMk cId="2275467249" sldId="2147197198"/>
        </pc:sldMkLst>
      </pc:sldChg>
      <pc:sldChg chg="addSp delSp modSp mod modNotesTx">
        <pc:chgData name="Steien, Kjersti Stenerud" userId="046b2a8f-3904-4f51-a248-0fb81a92b945" providerId="ADAL" clId="{C89FA839-2B36-4A9C-91CC-5CADD3E63449}" dt="2025-10-09T11:22:27.041" v="6340" actId="20577"/>
        <pc:sldMkLst>
          <pc:docMk/>
          <pc:sldMk cId="715784643" sldId="2147197199"/>
        </pc:sldMkLst>
        <pc:spChg chg="add del mod">
          <ac:chgData name="Steien, Kjersti Stenerud" userId="046b2a8f-3904-4f51-a248-0fb81a92b945" providerId="ADAL" clId="{C89FA839-2B36-4A9C-91CC-5CADD3E63449}" dt="2025-09-29T12:25:30.209" v="116" actId="20577"/>
          <ac:spMkLst>
            <pc:docMk/>
            <pc:sldMk cId="715784643" sldId="2147197199"/>
            <ac:spMk id="61" creationId="{458A2C2A-BBD4-36D6-E667-7674F871BFB4}"/>
          </ac:spMkLst>
        </pc:spChg>
        <pc:picChg chg="mod">
          <ac:chgData name="Steien, Kjersti Stenerud" userId="046b2a8f-3904-4f51-a248-0fb81a92b945" providerId="ADAL" clId="{C89FA839-2B36-4A9C-91CC-5CADD3E63449}" dt="2025-10-02T16:03:53.181" v="827" actId="108"/>
          <ac:picMkLst>
            <pc:docMk/>
            <pc:sldMk cId="715784643" sldId="2147197199"/>
            <ac:picMk id="8" creationId="{88F0F3A8-7EDE-1C73-CDD3-49967D5EFC7F}"/>
          </ac:picMkLst>
        </pc:picChg>
        <pc:picChg chg="mod">
          <ac:chgData name="Steien, Kjersti Stenerud" userId="046b2a8f-3904-4f51-a248-0fb81a92b945" providerId="ADAL" clId="{C89FA839-2B36-4A9C-91CC-5CADD3E63449}" dt="2025-10-02T16:12:57.644" v="993" actId="207"/>
          <ac:picMkLst>
            <pc:docMk/>
            <pc:sldMk cId="715784643" sldId="2147197199"/>
            <ac:picMk id="11" creationId="{D07F92A8-91A7-3745-43BA-198804B61F25}"/>
          </ac:picMkLst>
        </pc:picChg>
      </pc:sldChg>
      <pc:sldChg chg="delSp modSp new mod">
        <pc:chgData name="Steien, Kjersti Stenerud" userId="046b2a8f-3904-4f51-a248-0fb81a92b945" providerId="ADAL" clId="{C89FA839-2B36-4A9C-91CC-5CADD3E63449}" dt="2025-10-10T10:27:25.152" v="6947" actId="1076"/>
        <pc:sldMkLst>
          <pc:docMk/>
          <pc:sldMk cId="627271475" sldId="2147197200"/>
        </pc:sldMkLst>
        <pc:spChg chg="mod">
          <ac:chgData name="Steien, Kjersti Stenerud" userId="046b2a8f-3904-4f51-a248-0fb81a92b945" providerId="ADAL" clId="{C89FA839-2B36-4A9C-91CC-5CADD3E63449}" dt="2025-10-10T10:27:18.188" v="6946" actId="255"/>
          <ac:spMkLst>
            <pc:docMk/>
            <pc:sldMk cId="627271475" sldId="2147197200"/>
            <ac:spMk id="2" creationId="{7D4E0915-E5A7-5D0A-8DBB-F692F9E723C6}"/>
          </ac:spMkLst>
        </pc:spChg>
        <pc:spChg chg="mod">
          <ac:chgData name="Steien, Kjersti Stenerud" userId="046b2a8f-3904-4f51-a248-0fb81a92b945" providerId="ADAL" clId="{C89FA839-2B36-4A9C-91CC-5CADD3E63449}" dt="2025-10-10T10:27:25.152" v="6947" actId="1076"/>
          <ac:spMkLst>
            <pc:docMk/>
            <pc:sldMk cId="627271475" sldId="2147197200"/>
            <ac:spMk id="3" creationId="{8C5B44CC-3F50-23AD-CCC6-AE975FF267D1}"/>
          </ac:spMkLst>
        </pc:spChg>
        <pc:spChg chg="del mod">
          <ac:chgData name="Steien, Kjersti Stenerud" userId="046b2a8f-3904-4f51-a248-0fb81a92b945" providerId="ADAL" clId="{C89FA839-2B36-4A9C-91CC-5CADD3E63449}" dt="2025-10-10T10:10:21.483" v="6636" actId="478"/>
          <ac:spMkLst>
            <pc:docMk/>
            <pc:sldMk cId="627271475" sldId="2147197200"/>
            <ac:spMk id="4" creationId="{B774A02F-FFDB-04EB-1131-25FE1FBC71AE}"/>
          </ac:spMkLst>
        </pc:spChg>
      </pc:sldChg>
      <pc:sldMasterChg chg="delSldLayout">
        <pc:chgData name="Steien, Kjersti Stenerud" userId="046b2a8f-3904-4f51-a248-0fb81a92b945" providerId="ADAL" clId="{C89FA839-2B36-4A9C-91CC-5CADD3E63449}" dt="2025-09-29T13:19:43.242" v="826" actId="2696"/>
        <pc:sldMasterMkLst>
          <pc:docMk/>
          <pc:sldMasterMk cId="966030865" sldId="2147483917"/>
        </pc:sldMasterMkLst>
        <pc:sldLayoutChg chg="del">
          <pc:chgData name="Steien, Kjersti Stenerud" userId="046b2a8f-3904-4f51-a248-0fb81a92b945" providerId="ADAL" clId="{C89FA839-2B36-4A9C-91CC-5CADD3E63449}" dt="2025-09-29T13:19:43.242" v="826" actId="2696"/>
          <pc:sldLayoutMkLst>
            <pc:docMk/>
            <pc:sldMasterMk cId="966030865" sldId="2147483917"/>
            <pc:sldLayoutMk cId="555395403" sldId="2147484058"/>
          </pc:sldLayoutMkLst>
        </pc:sldLayoutChg>
      </pc:sldMasterChg>
    </pc:docChg>
  </pc:docChgLst>
</pc:chgInfo>
</file>

<file path=ppt/comments/modernComment_117_3A90BF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6DA8F8-33E0-7C44-A39F-3899B5360EC8}" authorId="{C2E5468F-AA3F-30F0-AC06-75D19FD77EB2}" status="resolved" created="2025-10-01T18:27:06.221" complete="100000">
    <pc:sldMkLst xmlns:pc="http://schemas.microsoft.com/office/powerpoint/2013/main/command">
      <pc:docMk/>
      <pc:sldMk cId="982564747" sldId="279"/>
    </pc:sldMkLst>
    <p188:txBody>
      <a:bodyPr/>
      <a:lstStyle/>
      <a:p>
        <a:r>
          <a:rPr lang="nb-NO"/>
          <a:t>Det er kanskje meir betre å omtale den som national extension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02T16:05:56.556" authorId="{ECD4E82B-C588-FD09-29E1-88F167C725BF}"/>
          </p223:rxn>
        </p223:reaction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0641F-1E54-4248-8174-60280E6098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EEC70-1506-4A38-AFB6-07C7306930EC}">
      <dgm:prSet/>
      <dgm:spPr/>
      <dgm:t>
        <a:bodyPr/>
        <a:lstStyle/>
        <a:p>
          <a:r>
            <a:rPr lang="nb-NO"/>
            <a:t>Manual processes</a:t>
          </a:r>
          <a:endParaRPr lang="en-US"/>
        </a:p>
      </dgm:t>
    </dgm:pt>
    <dgm:pt modelId="{042EB7A8-9012-4A78-AEDA-BD60519BF128}" type="parTrans" cxnId="{538262CA-C68A-4691-8400-D2F6EDA45C8E}">
      <dgm:prSet/>
      <dgm:spPr/>
      <dgm:t>
        <a:bodyPr/>
        <a:lstStyle/>
        <a:p>
          <a:endParaRPr lang="en-US"/>
        </a:p>
      </dgm:t>
    </dgm:pt>
    <dgm:pt modelId="{36A1D99B-CEDE-404F-99FC-9ED275E29A17}" type="sibTrans" cxnId="{538262CA-C68A-4691-8400-D2F6EDA45C8E}">
      <dgm:prSet/>
      <dgm:spPr/>
      <dgm:t>
        <a:bodyPr/>
        <a:lstStyle/>
        <a:p>
          <a:endParaRPr lang="en-US"/>
        </a:p>
      </dgm:t>
    </dgm:pt>
    <dgm:pt modelId="{51492F5F-F3AF-45EE-88BB-7199BE0F6822}">
      <dgm:prSet/>
      <dgm:spPr/>
      <dgm:t>
        <a:bodyPr/>
        <a:lstStyle/>
        <a:p>
          <a:r>
            <a:rPr lang="nb-NO"/>
            <a:t>Many places to update</a:t>
          </a:r>
          <a:endParaRPr lang="en-US"/>
        </a:p>
      </dgm:t>
    </dgm:pt>
    <dgm:pt modelId="{195AC23C-74DE-443E-AF58-65143C68DCB8}" type="parTrans" cxnId="{FC0E164F-10E4-4C4D-A125-5BF7086112CC}">
      <dgm:prSet/>
      <dgm:spPr/>
      <dgm:t>
        <a:bodyPr/>
        <a:lstStyle/>
        <a:p>
          <a:endParaRPr lang="en-US"/>
        </a:p>
      </dgm:t>
    </dgm:pt>
    <dgm:pt modelId="{2B5482DE-3C38-42D4-8320-3DB6385B1815}" type="sibTrans" cxnId="{FC0E164F-10E4-4C4D-A125-5BF7086112CC}">
      <dgm:prSet/>
      <dgm:spPr/>
      <dgm:t>
        <a:bodyPr/>
        <a:lstStyle/>
        <a:p>
          <a:endParaRPr lang="en-US"/>
        </a:p>
      </dgm:t>
    </dgm:pt>
    <dgm:pt modelId="{5F77D8EF-4309-4B81-BDDD-E0536303313E}">
      <dgm:prSet/>
      <dgm:spPr/>
      <dgm:t>
        <a:bodyPr/>
        <a:lstStyle/>
        <a:p>
          <a:r>
            <a:rPr lang="nb-NO"/>
            <a:t>Services and information about them are updated separately</a:t>
          </a:r>
          <a:endParaRPr lang="en-US"/>
        </a:p>
      </dgm:t>
    </dgm:pt>
    <dgm:pt modelId="{1AE217A6-4919-4745-BF42-BE7C49FF4797}" type="parTrans" cxnId="{A3047F1C-3377-4A88-9239-CEE1F9E4DF1B}">
      <dgm:prSet/>
      <dgm:spPr/>
      <dgm:t>
        <a:bodyPr/>
        <a:lstStyle/>
        <a:p>
          <a:endParaRPr lang="en-US"/>
        </a:p>
      </dgm:t>
    </dgm:pt>
    <dgm:pt modelId="{8615286A-881D-4B50-BF98-AC91790CFA00}" type="sibTrans" cxnId="{A3047F1C-3377-4A88-9239-CEE1F9E4DF1B}">
      <dgm:prSet/>
      <dgm:spPr/>
      <dgm:t>
        <a:bodyPr/>
        <a:lstStyle/>
        <a:p>
          <a:endParaRPr lang="en-US"/>
        </a:p>
      </dgm:t>
    </dgm:pt>
    <dgm:pt modelId="{5857062A-FF94-4D0F-87D8-83C83C1C03D1}">
      <dgm:prSet/>
      <dgm:spPr/>
      <dgm:t>
        <a:bodyPr/>
        <a:lstStyle/>
        <a:p>
          <a:r>
            <a:rPr lang="nb-NO" dirty="0" err="1"/>
            <a:t>Varying</a:t>
          </a:r>
          <a:r>
            <a:rPr lang="nb-NO" dirty="0"/>
            <a:t> </a:t>
          </a:r>
          <a:r>
            <a:rPr lang="nb-NO" dirty="0" err="1"/>
            <a:t>quality</a:t>
          </a:r>
          <a:r>
            <a:rPr lang="nb-NO" dirty="0"/>
            <a:t> and </a:t>
          </a:r>
          <a:r>
            <a:rPr lang="nb-NO" dirty="0" err="1"/>
            <a:t>inconsistency</a:t>
          </a:r>
          <a:endParaRPr lang="en-US" dirty="0"/>
        </a:p>
      </dgm:t>
    </dgm:pt>
    <dgm:pt modelId="{15C737F5-366B-4144-851D-46B8189F0698}" type="parTrans" cxnId="{4E466F5F-001D-41E6-9AE2-B7A173361211}">
      <dgm:prSet/>
      <dgm:spPr/>
      <dgm:t>
        <a:bodyPr/>
        <a:lstStyle/>
        <a:p>
          <a:endParaRPr lang="en-US"/>
        </a:p>
      </dgm:t>
    </dgm:pt>
    <dgm:pt modelId="{AEC2F21E-DCFE-4F3D-8115-7EF99D07D3C2}" type="sibTrans" cxnId="{4E466F5F-001D-41E6-9AE2-B7A173361211}">
      <dgm:prSet/>
      <dgm:spPr/>
      <dgm:t>
        <a:bodyPr/>
        <a:lstStyle/>
        <a:p>
          <a:endParaRPr lang="en-US"/>
        </a:p>
      </dgm:t>
    </dgm:pt>
    <dgm:pt modelId="{682971AE-4484-4B7B-82BA-230CB32C0506}">
      <dgm:prSet/>
      <dgm:spPr/>
      <dgm:t>
        <a:bodyPr/>
        <a:lstStyle/>
        <a:p>
          <a:r>
            <a:rPr lang="nb-NO"/>
            <a:t>User </a:t>
          </a:r>
          <a:r>
            <a:rPr lang="nb-NO" err="1"/>
            <a:t>experience</a:t>
          </a:r>
          <a:r>
            <a:rPr lang="nb-NO"/>
            <a:t> is </a:t>
          </a:r>
          <a:r>
            <a:rPr lang="nb-NO" err="1"/>
            <a:t>unpredictable</a:t>
          </a:r>
          <a:r>
            <a:rPr lang="nb-NO"/>
            <a:t> </a:t>
          </a:r>
          <a:r>
            <a:rPr lang="nb-NO" err="1"/>
            <a:t>between</a:t>
          </a:r>
          <a:r>
            <a:rPr lang="nb-NO"/>
            <a:t> services</a:t>
          </a:r>
          <a:endParaRPr lang="en-US"/>
        </a:p>
      </dgm:t>
    </dgm:pt>
    <dgm:pt modelId="{46357D7C-3133-4269-80E9-F3B1163E9C84}" type="parTrans" cxnId="{2F9CA3E5-BB63-418C-8212-E1974C6AE98D}">
      <dgm:prSet/>
      <dgm:spPr/>
      <dgm:t>
        <a:bodyPr/>
        <a:lstStyle/>
        <a:p>
          <a:endParaRPr lang="en-US"/>
        </a:p>
      </dgm:t>
    </dgm:pt>
    <dgm:pt modelId="{0F450601-7478-4AD7-ADC0-0D82E21E1491}" type="sibTrans" cxnId="{2F9CA3E5-BB63-418C-8212-E1974C6AE98D}">
      <dgm:prSet/>
      <dgm:spPr/>
      <dgm:t>
        <a:bodyPr/>
        <a:lstStyle/>
        <a:p>
          <a:endParaRPr lang="en-US"/>
        </a:p>
      </dgm:t>
    </dgm:pt>
    <dgm:pt modelId="{B2BCEA6C-B823-4163-9231-6CC43C2ED985}" type="pres">
      <dgm:prSet presAssocID="{E700641F-1E54-4248-8174-60280E60988C}" presName="linear" presStyleCnt="0">
        <dgm:presLayoutVars>
          <dgm:animLvl val="lvl"/>
          <dgm:resizeHandles val="exact"/>
        </dgm:presLayoutVars>
      </dgm:prSet>
      <dgm:spPr/>
    </dgm:pt>
    <dgm:pt modelId="{DF3A8E93-AD6D-40AA-BD87-45630BE8CCDE}" type="pres">
      <dgm:prSet presAssocID="{08AEEC70-1506-4A38-AFB6-07C7306930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3F9F21-416B-4930-8099-0DC0A7A5E039}" type="pres">
      <dgm:prSet presAssocID="{36A1D99B-CEDE-404F-99FC-9ED275E29A17}" presName="spacer" presStyleCnt="0"/>
      <dgm:spPr/>
    </dgm:pt>
    <dgm:pt modelId="{2523B5EC-A343-408A-90A9-116D83105DF9}" type="pres">
      <dgm:prSet presAssocID="{51492F5F-F3AF-45EE-88BB-7199BE0F68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E1245E-890E-4BDF-BABA-0C5E76E8FC07}" type="pres">
      <dgm:prSet presAssocID="{2B5482DE-3C38-42D4-8320-3DB6385B1815}" presName="spacer" presStyleCnt="0"/>
      <dgm:spPr/>
    </dgm:pt>
    <dgm:pt modelId="{53F70D0A-05ED-49A5-AD5C-2B1CF4C62CAB}" type="pres">
      <dgm:prSet presAssocID="{5F77D8EF-4309-4B81-BDDD-E0536303313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0D5A8B-BDD9-457C-8A1C-5BEEB7AE7E9A}" type="pres">
      <dgm:prSet presAssocID="{8615286A-881D-4B50-BF98-AC91790CFA00}" presName="spacer" presStyleCnt="0"/>
      <dgm:spPr/>
    </dgm:pt>
    <dgm:pt modelId="{FD118293-EE6A-44B3-85B5-8A4D6683E431}" type="pres">
      <dgm:prSet presAssocID="{5857062A-FF94-4D0F-87D8-83C83C1C03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9CABD3-59EE-4BDB-8026-ED28AA4D7F04}" type="pres">
      <dgm:prSet presAssocID="{AEC2F21E-DCFE-4F3D-8115-7EF99D07D3C2}" presName="spacer" presStyleCnt="0"/>
      <dgm:spPr/>
    </dgm:pt>
    <dgm:pt modelId="{A56DD0C7-D5A9-4C51-AC46-9AF90D304DBE}" type="pres">
      <dgm:prSet presAssocID="{682971AE-4484-4B7B-82BA-230CB32C0506}" presName="parentText" presStyleLbl="node1" presStyleIdx="4" presStyleCnt="5" custLinFactNeighborY="12027">
        <dgm:presLayoutVars>
          <dgm:chMax val="0"/>
          <dgm:bulletEnabled val="1"/>
        </dgm:presLayoutVars>
      </dgm:prSet>
      <dgm:spPr/>
    </dgm:pt>
  </dgm:ptLst>
  <dgm:cxnLst>
    <dgm:cxn modelId="{A3047F1C-3377-4A88-9239-CEE1F9E4DF1B}" srcId="{E700641F-1E54-4248-8174-60280E60988C}" destId="{5F77D8EF-4309-4B81-BDDD-E0536303313E}" srcOrd="2" destOrd="0" parTransId="{1AE217A6-4919-4745-BF42-BE7C49FF4797}" sibTransId="{8615286A-881D-4B50-BF98-AC91790CFA00}"/>
    <dgm:cxn modelId="{4E466F5F-001D-41E6-9AE2-B7A173361211}" srcId="{E700641F-1E54-4248-8174-60280E60988C}" destId="{5857062A-FF94-4D0F-87D8-83C83C1C03D1}" srcOrd="3" destOrd="0" parTransId="{15C737F5-366B-4144-851D-46B8189F0698}" sibTransId="{AEC2F21E-DCFE-4F3D-8115-7EF99D07D3C2}"/>
    <dgm:cxn modelId="{B1DCCB42-7BAC-47F0-929D-E2430558496F}" type="presOf" srcId="{5F77D8EF-4309-4B81-BDDD-E0536303313E}" destId="{53F70D0A-05ED-49A5-AD5C-2B1CF4C62CAB}" srcOrd="0" destOrd="0" presId="urn:microsoft.com/office/officeart/2005/8/layout/vList2"/>
    <dgm:cxn modelId="{1E84F968-B97C-4E7C-9EE7-6930E63347E4}" type="presOf" srcId="{682971AE-4484-4B7B-82BA-230CB32C0506}" destId="{A56DD0C7-D5A9-4C51-AC46-9AF90D304DBE}" srcOrd="0" destOrd="0" presId="urn:microsoft.com/office/officeart/2005/8/layout/vList2"/>
    <dgm:cxn modelId="{FC0E164F-10E4-4C4D-A125-5BF7086112CC}" srcId="{E700641F-1E54-4248-8174-60280E60988C}" destId="{51492F5F-F3AF-45EE-88BB-7199BE0F6822}" srcOrd="1" destOrd="0" parTransId="{195AC23C-74DE-443E-AF58-65143C68DCB8}" sibTransId="{2B5482DE-3C38-42D4-8320-3DB6385B1815}"/>
    <dgm:cxn modelId="{16134C7C-2AFB-484D-A149-2B4573C30E16}" type="presOf" srcId="{51492F5F-F3AF-45EE-88BB-7199BE0F6822}" destId="{2523B5EC-A343-408A-90A9-116D83105DF9}" srcOrd="0" destOrd="0" presId="urn:microsoft.com/office/officeart/2005/8/layout/vList2"/>
    <dgm:cxn modelId="{44D0719B-EC2D-4858-9A37-D3834F3D861C}" type="presOf" srcId="{5857062A-FF94-4D0F-87D8-83C83C1C03D1}" destId="{FD118293-EE6A-44B3-85B5-8A4D6683E431}" srcOrd="0" destOrd="0" presId="urn:microsoft.com/office/officeart/2005/8/layout/vList2"/>
    <dgm:cxn modelId="{5389CDBE-8B2D-4E23-B549-E7B26B3EEFE7}" type="presOf" srcId="{08AEEC70-1506-4A38-AFB6-07C7306930EC}" destId="{DF3A8E93-AD6D-40AA-BD87-45630BE8CCDE}" srcOrd="0" destOrd="0" presId="urn:microsoft.com/office/officeart/2005/8/layout/vList2"/>
    <dgm:cxn modelId="{538262CA-C68A-4691-8400-D2F6EDA45C8E}" srcId="{E700641F-1E54-4248-8174-60280E60988C}" destId="{08AEEC70-1506-4A38-AFB6-07C7306930EC}" srcOrd="0" destOrd="0" parTransId="{042EB7A8-9012-4A78-AEDA-BD60519BF128}" sibTransId="{36A1D99B-CEDE-404F-99FC-9ED275E29A17}"/>
    <dgm:cxn modelId="{2F9CA3E5-BB63-418C-8212-E1974C6AE98D}" srcId="{E700641F-1E54-4248-8174-60280E60988C}" destId="{682971AE-4484-4B7B-82BA-230CB32C0506}" srcOrd="4" destOrd="0" parTransId="{46357D7C-3133-4269-80E9-F3B1163E9C84}" sibTransId="{0F450601-7478-4AD7-ADC0-0D82E21E1491}"/>
    <dgm:cxn modelId="{C77E08EF-7501-4E8B-B17A-79534D2689C7}" type="presOf" srcId="{E700641F-1E54-4248-8174-60280E60988C}" destId="{B2BCEA6C-B823-4163-9231-6CC43C2ED985}" srcOrd="0" destOrd="0" presId="urn:microsoft.com/office/officeart/2005/8/layout/vList2"/>
    <dgm:cxn modelId="{230377C2-1A49-4508-8097-B7F4BFC4E76F}" type="presParOf" srcId="{B2BCEA6C-B823-4163-9231-6CC43C2ED985}" destId="{DF3A8E93-AD6D-40AA-BD87-45630BE8CCDE}" srcOrd="0" destOrd="0" presId="urn:microsoft.com/office/officeart/2005/8/layout/vList2"/>
    <dgm:cxn modelId="{1880CA9E-3F81-4FFC-A3D1-2AEAE41E7C92}" type="presParOf" srcId="{B2BCEA6C-B823-4163-9231-6CC43C2ED985}" destId="{F93F9F21-416B-4930-8099-0DC0A7A5E039}" srcOrd="1" destOrd="0" presId="urn:microsoft.com/office/officeart/2005/8/layout/vList2"/>
    <dgm:cxn modelId="{818AC679-13DF-48C3-97F2-961D8394DCBD}" type="presParOf" srcId="{B2BCEA6C-B823-4163-9231-6CC43C2ED985}" destId="{2523B5EC-A343-408A-90A9-116D83105DF9}" srcOrd="2" destOrd="0" presId="urn:microsoft.com/office/officeart/2005/8/layout/vList2"/>
    <dgm:cxn modelId="{7CF303F4-DE39-4DF0-A5F3-3142B2BA9B2D}" type="presParOf" srcId="{B2BCEA6C-B823-4163-9231-6CC43C2ED985}" destId="{05E1245E-890E-4BDF-BABA-0C5E76E8FC07}" srcOrd="3" destOrd="0" presId="urn:microsoft.com/office/officeart/2005/8/layout/vList2"/>
    <dgm:cxn modelId="{472E53D1-BA0F-472A-A28B-B3D80DBE3499}" type="presParOf" srcId="{B2BCEA6C-B823-4163-9231-6CC43C2ED985}" destId="{53F70D0A-05ED-49A5-AD5C-2B1CF4C62CAB}" srcOrd="4" destOrd="0" presId="urn:microsoft.com/office/officeart/2005/8/layout/vList2"/>
    <dgm:cxn modelId="{EF688552-7B24-43E7-ACA2-537714131EC9}" type="presParOf" srcId="{B2BCEA6C-B823-4163-9231-6CC43C2ED985}" destId="{F60D5A8B-BDD9-457C-8A1C-5BEEB7AE7E9A}" srcOrd="5" destOrd="0" presId="urn:microsoft.com/office/officeart/2005/8/layout/vList2"/>
    <dgm:cxn modelId="{51B16D75-BA58-49D0-8075-849D7CFF82B2}" type="presParOf" srcId="{B2BCEA6C-B823-4163-9231-6CC43C2ED985}" destId="{FD118293-EE6A-44B3-85B5-8A4D6683E431}" srcOrd="6" destOrd="0" presId="urn:microsoft.com/office/officeart/2005/8/layout/vList2"/>
    <dgm:cxn modelId="{A1F71E5F-FBF1-416A-93C0-A1562805C6E3}" type="presParOf" srcId="{B2BCEA6C-B823-4163-9231-6CC43C2ED985}" destId="{B89CABD3-59EE-4BDB-8026-ED28AA4D7F04}" srcOrd="7" destOrd="0" presId="urn:microsoft.com/office/officeart/2005/8/layout/vList2"/>
    <dgm:cxn modelId="{721F5A66-0B8F-4F98-AC66-C1F304ECD33E}" type="presParOf" srcId="{B2BCEA6C-B823-4163-9231-6CC43C2ED985}" destId="{A56DD0C7-D5A9-4C51-AC46-9AF90D304D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0641F-1E54-4248-8174-60280E6098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EEC70-1506-4A38-AFB6-07C7306930EC}">
      <dgm:prSet/>
      <dgm:spPr/>
      <dgm:t>
        <a:bodyPr/>
        <a:lstStyle/>
        <a:p>
          <a:r>
            <a:rPr lang="nb-NO"/>
            <a:t>Automatic </a:t>
          </a:r>
          <a:r>
            <a:rPr lang="nb-NO" err="1"/>
            <a:t>processes</a:t>
          </a:r>
          <a:endParaRPr lang="en-US"/>
        </a:p>
      </dgm:t>
    </dgm:pt>
    <dgm:pt modelId="{042EB7A8-9012-4A78-AEDA-BD60519BF128}" type="parTrans" cxnId="{538262CA-C68A-4691-8400-D2F6EDA45C8E}">
      <dgm:prSet/>
      <dgm:spPr/>
      <dgm:t>
        <a:bodyPr/>
        <a:lstStyle/>
        <a:p>
          <a:endParaRPr lang="en-US"/>
        </a:p>
      </dgm:t>
    </dgm:pt>
    <dgm:pt modelId="{36A1D99B-CEDE-404F-99FC-9ED275E29A17}" type="sibTrans" cxnId="{538262CA-C68A-4691-8400-D2F6EDA45C8E}">
      <dgm:prSet/>
      <dgm:spPr/>
      <dgm:t>
        <a:bodyPr/>
        <a:lstStyle/>
        <a:p>
          <a:endParaRPr lang="en-US"/>
        </a:p>
      </dgm:t>
    </dgm:pt>
    <dgm:pt modelId="{51492F5F-F3AF-45EE-88BB-7199BE0F6822}">
      <dgm:prSet/>
      <dgm:spPr/>
      <dgm:t>
        <a:bodyPr/>
        <a:lstStyle/>
        <a:p>
          <a:r>
            <a:rPr lang="nb-NO" err="1"/>
            <a:t>Only</a:t>
          </a:r>
          <a:r>
            <a:rPr lang="nb-NO"/>
            <a:t> </a:t>
          </a:r>
          <a:r>
            <a:rPr lang="nb-NO" err="1"/>
            <a:t>one</a:t>
          </a:r>
          <a:r>
            <a:rPr lang="nb-NO"/>
            <a:t> </a:t>
          </a:r>
          <a:r>
            <a:rPr lang="nb-NO" err="1"/>
            <a:t>place</a:t>
          </a:r>
          <a:r>
            <a:rPr lang="nb-NO"/>
            <a:t> to </a:t>
          </a:r>
          <a:r>
            <a:rPr lang="nb-NO" err="1"/>
            <a:t>update</a:t>
          </a:r>
          <a:r>
            <a:rPr lang="nb-NO"/>
            <a:t> </a:t>
          </a:r>
          <a:r>
            <a:rPr lang="nb-NO" err="1"/>
            <a:t>descriptions</a:t>
          </a:r>
          <a:endParaRPr lang="en-US"/>
        </a:p>
      </dgm:t>
    </dgm:pt>
    <dgm:pt modelId="{195AC23C-74DE-443E-AF58-65143C68DCB8}" type="parTrans" cxnId="{FC0E164F-10E4-4C4D-A125-5BF7086112CC}">
      <dgm:prSet/>
      <dgm:spPr/>
      <dgm:t>
        <a:bodyPr/>
        <a:lstStyle/>
        <a:p>
          <a:endParaRPr lang="en-US"/>
        </a:p>
      </dgm:t>
    </dgm:pt>
    <dgm:pt modelId="{2B5482DE-3C38-42D4-8320-3DB6385B1815}" type="sibTrans" cxnId="{FC0E164F-10E4-4C4D-A125-5BF7086112CC}">
      <dgm:prSet/>
      <dgm:spPr/>
      <dgm:t>
        <a:bodyPr/>
        <a:lstStyle/>
        <a:p>
          <a:endParaRPr lang="en-US"/>
        </a:p>
      </dgm:t>
    </dgm:pt>
    <dgm:pt modelId="{5F77D8EF-4309-4B81-BDDD-E0536303313E}">
      <dgm:prSet/>
      <dgm:spPr/>
      <dgm:t>
        <a:bodyPr/>
        <a:lstStyle/>
        <a:p>
          <a:r>
            <a:rPr lang="nb-NO"/>
            <a:t>Information </a:t>
          </a:r>
          <a:r>
            <a:rPr lang="nb-NO" err="1"/>
            <a:t>about</a:t>
          </a:r>
          <a:r>
            <a:rPr lang="nb-NO"/>
            <a:t> services </a:t>
          </a:r>
          <a:r>
            <a:rPr lang="nb-NO" err="1"/>
            <a:t>are</a:t>
          </a:r>
          <a:r>
            <a:rPr lang="nb-NO"/>
            <a:t> </a:t>
          </a:r>
          <a:r>
            <a:rPr lang="nb-NO" err="1"/>
            <a:t>updated</a:t>
          </a:r>
          <a:r>
            <a:rPr lang="nb-NO"/>
            <a:t> </a:t>
          </a:r>
          <a:r>
            <a:rPr lang="nb-NO" err="1"/>
            <a:t>along</a:t>
          </a:r>
          <a:r>
            <a:rPr lang="nb-NO"/>
            <a:t> </a:t>
          </a:r>
          <a:r>
            <a:rPr lang="nb-NO" err="1"/>
            <a:t>with</a:t>
          </a:r>
          <a:r>
            <a:rPr lang="nb-NO"/>
            <a:t> </a:t>
          </a:r>
          <a:r>
            <a:rPr lang="nb-NO" err="1"/>
            <a:t>the</a:t>
          </a:r>
          <a:r>
            <a:rPr lang="nb-NO"/>
            <a:t> service/</a:t>
          </a:r>
          <a:r>
            <a:rPr lang="nb-NO" err="1"/>
            <a:t>schema</a:t>
          </a:r>
          <a:endParaRPr lang="en-US"/>
        </a:p>
      </dgm:t>
    </dgm:pt>
    <dgm:pt modelId="{1AE217A6-4919-4745-BF42-BE7C49FF4797}" type="parTrans" cxnId="{A3047F1C-3377-4A88-9239-CEE1F9E4DF1B}">
      <dgm:prSet/>
      <dgm:spPr/>
      <dgm:t>
        <a:bodyPr/>
        <a:lstStyle/>
        <a:p>
          <a:endParaRPr lang="en-US"/>
        </a:p>
      </dgm:t>
    </dgm:pt>
    <dgm:pt modelId="{8615286A-881D-4B50-BF98-AC91790CFA00}" type="sibTrans" cxnId="{A3047F1C-3377-4A88-9239-CEE1F9E4DF1B}">
      <dgm:prSet/>
      <dgm:spPr/>
      <dgm:t>
        <a:bodyPr/>
        <a:lstStyle/>
        <a:p>
          <a:endParaRPr lang="en-US"/>
        </a:p>
      </dgm:t>
    </dgm:pt>
    <dgm:pt modelId="{5857062A-FF94-4D0F-87D8-83C83C1C03D1}">
      <dgm:prSet/>
      <dgm:spPr/>
      <dgm:t>
        <a:bodyPr/>
        <a:lstStyle/>
        <a:p>
          <a:r>
            <a:rPr lang="nb-NO" dirty="0" err="1"/>
            <a:t>Consistent</a:t>
          </a:r>
          <a:r>
            <a:rPr lang="nb-NO" dirty="0"/>
            <a:t> </a:t>
          </a:r>
          <a:r>
            <a:rPr lang="nb-NO" dirty="0" err="1"/>
            <a:t>quality</a:t>
          </a:r>
          <a:r>
            <a:rPr lang="nb-NO" dirty="0"/>
            <a:t> </a:t>
          </a:r>
          <a:r>
            <a:rPr lang="nb-NO" dirty="0" err="1"/>
            <a:t>across</a:t>
          </a:r>
          <a:r>
            <a:rPr lang="nb-NO" dirty="0"/>
            <a:t> </a:t>
          </a:r>
          <a:r>
            <a:rPr lang="nb-NO" dirty="0" err="1"/>
            <a:t>platforms</a:t>
          </a:r>
          <a:r>
            <a:rPr lang="nb-NO" dirty="0"/>
            <a:t> and services</a:t>
          </a:r>
          <a:endParaRPr lang="en-US" dirty="0"/>
        </a:p>
      </dgm:t>
    </dgm:pt>
    <dgm:pt modelId="{15C737F5-366B-4144-851D-46B8189F0698}" type="parTrans" cxnId="{4E466F5F-001D-41E6-9AE2-B7A173361211}">
      <dgm:prSet/>
      <dgm:spPr/>
      <dgm:t>
        <a:bodyPr/>
        <a:lstStyle/>
        <a:p>
          <a:endParaRPr lang="en-US"/>
        </a:p>
      </dgm:t>
    </dgm:pt>
    <dgm:pt modelId="{AEC2F21E-DCFE-4F3D-8115-7EF99D07D3C2}" type="sibTrans" cxnId="{4E466F5F-001D-41E6-9AE2-B7A173361211}">
      <dgm:prSet/>
      <dgm:spPr/>
      <dgm:t>
        <a:bodyPr/>
        <a:lstStyle/>
        <a:p>
          <a:endParaRPr lang="en-US"/>
        </a:p>
      </dgm:t>
    </dgm:pt>
    <dgm:pt modelId="{682971AE-4484-4B7B-82BA-230CB32C0506}">
      <dgm:prSet/>
      <dgm:spPr/>
      <dgm:t>
        <a:bodyPr/>
        <a:lstStyle/>
        <a:p>
          <a:r>
            <a:rPr lang="nb-NO" dirty="0"/>
            <a:t>User </a:t>
          </a:r>
          <a:r>
            <a:rPr lang="nb-NO" dirty="0" err="1"/>
            <a:t>experience</a:t>
          </a:r>
          <a:r>
            <a:rPr lang="nb-NO" dirty="0"/>
            <a:t> is </a:t>
          </a:r>
          <a:r>
            <a:rPr lang="nb-NO" dirty="0" err="1"/>
            <a:t>predictable</a:t>
          </a:r>
          <a:r>
            <a:rPr lang="nb-NO" dirty="0"/>
            <a:t>, and </a:t>
          </a:r>
          <a:r>
            <a:rPr lang="nb-NO" dirty="0" err="1"/>
            <a:t>adjusted</a:t>
          </a:r>
          <a:r>
            <a:rPr lang="nb-NO" dirty="0"/>
            <a:t> to </a:t>
          </a:r>
          <a:r>
            <a:rPr lang="nb-NO" dirty="0" err="1"/>
            <a:t>user</a:t>
          </a:r>
          <a:r>
            <a:rPr lang="nb-NO" dirty="0"/>
            <a:t> </a:t>
          </a:r>
          <a:r>
            <a:rPr lang="nb-NO" dirty="0" err="1"/>
            <a:t>group</a:t>
          </a:r>
          <a:r>
            <a:rPr lang="nb-NO" dirty="0"/>
            <a:t>.</a:t>
          </a:r>
          <a:endParaRPr lang="en-US" dirty="0"/>
        </a:p>
      </dgm:t>
    </dgm:pt>
    <dgm:pt modelId="{46357D7C-3133-4269-80E9-F3B1163E9C84}" type="parTrans" cxnId="{2F9CA3E5-BB63-418C-8212-E1974C6AE98D}">
      <dgm:prSet/>
      <dgm:spPr/>
      <dgm:t>
        <a:bodyPr/>
        <a:lstStyle/>
        <a:p>
          <a:endParaRPr lang="en-US"/>
        </a:p>
      </dgm:t>
    </dgm:pt>
    <dgm:pt modelId="{0F450601-7478-4AD7-ADC0-0D82E21E1491}" type="sibTrans" cxnId="{2F9CA3E5-BB63-418C-8212-E1974C6AE98D}">
      <dgm:prSet/>
      <dgm:spPr/>
      <dgm:t>
        <a:bodyPr/>
        <a:lstStyle/>
        <a:p>
          <a:endParaRPr lang="en-US"/>
        </a:p>
      </dgm:t>
    </dgm:pt>
    <dgm:pt modelId="{75F0CF32-F614-431E-B57B-AA13C5720AFD}">
      <dgm:prSet/>
      <dgm:spPr/>
      <dgm:t>
        <a:bodyPr/>
        <a:lstStyle/>
        <a:p>
          <a:r>
            <a:rPr lang="en-US" dirty="0"/>
            <a:t>AI agents’ answers can be based on a structured knowledge base.</a:t>
          </a:r>
        </a:p>
      </dgm:t>
    </dgm:pt>
    <dgm:pt modelId="{FD26BF9A-AE0E-4239-8118-DA161998B5C6}" type="parTrans" cxnId="{98346C1C-17BB-44BD-B291-AFC6D9E3DC97}">
      <dgm:prSet/>
      <dgm:spPr/>
      <dgm:t>
        <a:bodyPr/>
        <a:lstStyle/>
        <a:p>
          <a:endParaRPr lang="nb-NO"/>
        </a:p>
      </dgm:t>
    </dgm:pt>
    <dgm:pt modelId="{E63A1A23-75A8-4BB1-855E-DAC66311E8D0}" type="sibTrans" cxnId="{98346C1C-17BB-44BD-B291-AFC6D9E3DC97}">
      <dgm:prSet/>
      <dgm:spPr/>
      <dgm:t>
        <a:bodyPr/>
        <a:lstStyle/>
        <a:p>
          <a:endParaRPr lang="nb-NO"/>
        </a:p>
      </dgm:t>
    </dgm:pt>
    <dgm:pt modelId="{B2BCEA6C-B823-4163-9231-6CC43C2ED985}" type="pres">
      <dgm:prSet presAssocID="{E700641F-1E54-4248-8174-60280E60988C}" presName="linear" presStyleCnt="0">
        <dgm:presLayoutVars>
          <dgm:animLvl val="lvl"/>
          <dgm:resizeHandles val="exact"/>
        </dgm:presLayoutVars>
      </dgm:prSet>
      <dgm:spPr/>
    </dgm:pt>
    <dgm:pt modelId="{DF3A8E93-AD6D-40AA-BD87-45630BE8CCDE}" type="pres">
      <dgm:prSet presAssocID="{08AEEC70-1506-4A38-AFB6-07C7306930EC}" presName="parentText" presStyleLbl="node1" presStyleIdx="0" presStyleCnt="6" custLinFactNeighborX="12" custLinFactNeighborY="21627">
        <dgm:presLayoutVars>
          <dgm:chMax val="0"/>
          <dgm:bulletEnabled val="1"/>
        </dgm:presLayoutVars>
      </dgm:prSet>
      <dgm:spPr/>
    </dgm:pt>
    <dgm:pt modelId="{F93F9F21-416B-4930-8099-0DC0A7A5E039}" type="pres">
      <dgm:prSet presAssocID="{36A1D99B-CEDE-404F-99FC-9ED275E29A17}" presName="spacer" presStyleCnt="0"/>
      <dgm:spPr/>
    </dgm:pt>
    <dgm:pt modelId="{2523B5EC-A343-408A-90A9-116D83105DF9}" type="pres">
      <dgm:prSet presAssocID="{51492F5F-F3AF-45EE-88BB-7199BE0F68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5E1245E-890E-4BDF-BABA-0C5E76E8FC07}" type="pres">
      <dgm:prSet presAssocID="{2B5482DE-3C38-42D4-8320-3DB6385B1815}" presName="spacer" presStyleCnt="0"/>
      <dgm:spPr/>
    </dgm:pt>
    <dgm:pt modelId="{53F70D0A-05ED-49A5-AD5C-2B1CF4C62CAB}" type="pres">
      <dgm:prSet presAssocID="{5F77D8EF-4309-4B81-BDDD-E0536303313E}" presName="parentText" presStyleLbl="node1" presStyleIdx="2" presStyleCnt="6" custLinFactNeighborX="341" custLinFactNeighborY="31704">
        <dgm:presLayoutVars>
          <dgm:chMax val="0"/>
          <dgm:bulletEnabled val="1"/>
        </dgm:presLayoutVars>
      </dgm:prSet>
      <dgm:spPr/>
    </dgm:pt>
    <dgm:pt modelId="{F60D5A8B-BDD9-457C-8A1C-5BEEB7AE7E9A}" type="pres">
      <dgm:prSet presAssocID="{8615286A-881D-4B50-BF98-AC91790CFA00}" presName="spacer" presStyleCnt="0"/>
      <dgm:spPr/>
    </dgm:pt>
    <dgm:pt modelId="{FD118293-EE6A-44B3-85B5-8A4D6683E431}" type="pres">
      <dgm:prSet presAssocID="{5857062A-FF94-4D0F-87D8-83C83C1C03D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9CABD3-59EE-4BDB-8026-ED28AA4D7F04}" type="pres">
      <dgm:prSet presAssocID="{AEC2F21E-DCFE-4F3D-8115-7EF99D07D3C2}" presName="spacer" presStyleCnt="0"/>
      <dgm:spPr/>
    </dgm:pt>
    <dgm:pt modelId="{A56DD0C7-D5A9-4C51-AC46-9AF90D304DBE}" type="pres">
      <dgm:prSet presAssocID="{682971AE-4484-4B7B-82BA-230CB32C05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6C7244-D505-40B8-AA14-35C4442A6F4B}" type="pres">
      <dgm:prSet presAssocID="{0F450601-7478-4AD7-ADC0-0D82E21E1491}" presName="spacer" presStyleCnt="0"/>
      <dgm:spPr/>
    </dgm:pt>
    <dgm:pt modelId="{BF5038D1-A01A-4EF0-BEAD-E9B10BAE57AC}" type="pres">
      <dgm:prSet presAssocID="{75F0CF32-F614-431E-B57B-AA13C5720A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346C1C-17BB-44BD-B291-AFC6D9E3DC97}" srcId="{E700641F-1E54-4248-8174-60280E60988C}" destId="{75F0CF32-F614-431E-B57B-AA13C5720AFD}" srcOrd="5" destOrd="0" parTransId="{FD26BF9A-AE0E-4239-8118-DA161998B5C6}" sibTransId="{E63A1A23-75A8-4BB1-855E-DAC66311E8D0}"/>
    <dgm:cxn modelId="{A3047F1C-3377-4A88-9239-CEE1F9E4DF1B}" srcId="{E700641F-1E54-4248-8174-60280E60988C}" destId="{5F77D8EF-4309-4B81-BDDD-E0536303313E}" srcOrd="2" destOrd="0" parTransId="{1AE217A6-4919-4745-BF42-BE7C49FF4797}" sibTransId="{8615286A-881D-4B50-BF98-AC91790CFA00}"/>
    <dgm:cxn modelId="{4E466F5F-001D-41E6-9AE2-B7A173361211}" srcId="{E700641F-1E54-4248-8174-60280E60988C}" destId="{5857062A-FF94-4D0F-87D8-83C83C1C03D1}" srcOrd="3" destOrd="0" parTransId="{15C737F5-366B-4144-851D-46B8189F0698}" sibTransId="{AEC2F21E-DCFE-4F3D-8115-7EF99D07D3C2}"/>
    <dgm:cxn modelId="{B1DCCB42-7BAC-47F0-929D-E2430558496F}" type="presOf" srcId="{5F77D8EF-4309-4B81-BDDD-E0536303313E}" destId="{53F70D0A-05ED-49A5-AD5C-2B1CF4C62CAB}" srcOrd="0" destOrd="0" presId="urn:microsoft.com/office/officeart/2005/8/layout/vList2"/>
    <dgm:cxn modelId="{1E84F968-B97C-4E7C-9EE7-6930E63347E4}" type="presOf" srcId="{682971AE-4484-4B7B-82BA-230CB32C0506}" destId="{A56DD0C7-D5A9-4C51-AC46-9AF90D304DBE}" srcOrd="0" destOrd="0" presId="urn:microsoft.com/office/officeart/2005/8/layout/vList2"/>
    <dgm:cxn modelId="{FC0E164F-10E4-4C4D-A125-5BF7086112CC}" srcId="{E700641F-1E54-4248-8174-60280E60988C}" destId="{51492F5F-F3AF-45EE-88BB-7199BE0F6822}" srcOrd="1" destOrd="0" parTransId="{195AC23C-74DE-443E-AF58-65143C68DCB8}" sibTransId="{2B5482DE-3C38-42D4-8320-3DB6385B1815}"/>
    <dgm:cxn modelId="{16134C7C-2AFB-484D-A149-2B4573C30E16}" type="presOf" srcId="{51492F5F-F3AF-45EE-88BB-7199BE0F6822}" destId="{2523B5EC-A343-408A-90A9-116D83105DF9}" srcOrd="0" destOrd="0" presId="urn:microsoft.com/office/officeart/2005/8/layout/vList2"/>
    <dgm:cxn modelId="{44D0719B-EC2D-4858-9A37-D3834F3D861C}" type="presOf" srcId="{5857062A-FF94-4D0F-87D8-83C83C1C03D1}" destId="{FD118293-EE6A-44B3-85B5-8A4D6683E431}" srcOrd="0" destOrd="0" presId="urn:microsoft.com/office/officeart/2005/8/layout/vList2"/>
    <dgm:cxn modelId="{5389CDBE-8B2D-4E23-B549-E7B26B3EEFE7}" type="presOf" srcId="{08AEEC70-1506-4A38-AFB6-07C7306930EC}" destId="{DF3A8E93-AD6D-40AA-BD87-45630BE8CCDE}" srcOrd="0" destOrd="0" presId="urn:microsoft.com/office/officeart/2005/8/layout/vList2"/>
    <dgm:cxn modelId="{78E6F4BE-4E2E-49CD-8439-44AD9324A786}" type="presOf" srcId="{75F0CF32-F614-431E-B57B-AA13C5720AFD}" destId="{BF5038D1-A01A-4EF0-BEAD-E9B10BAE57AC}" srcOrd="0" destOrd="0" presId="urn:microsoft.com/office/officeart/2005/8/layout/vList2"/>
    <dgm:cxn modelId="{538262CA-C68A-4691-8400-D2F6EDA45C8E}" srcId="{E700641F-1E54-4248-8174-60280E60988C}" destId="{08AEEC70-1506-4A38-AFB6-07C7306930EC}" srcOrd="0" destOrd="0" parTransId="{042EB7A8-9012-4A78-AEDA-BD60519BF128}" sibTransId="{36A1D99B-CEDE-404F-99FC-9ED275E29A17}"/>
    <dgm:cxn modelId="{2F9CA3E5-BB63-418C-8212-E1974C6AE98D}" srcId="{E700641F-1E54-4248-8174-60280E60988C}" destId="{682971AE-4484-4B7B-82BA-230CB32C0506}" srcOrd="4" destOrd="0" parTransId="{46357D7C-3133-4269-80E9-F3B1163E9C84}" sibTransId="{0F450601-7478-4AD7-ADC0-0D82E21E1491}"/>
    <dgm:cxn modelId="{C77E08EF-7501-4E8B-B17A-79534D2689C7}" type="presOf" srcId="{E700641F-1E54-4248-8174-60280E60988C}" destId="{B2BCEA6C-B823-4163-9231-6CC43C2ED985}" srcOrd="0" destOrd="0" presId="urn:microsoft.com/office/officeart/2005/8/layout/vList2"/>
    <dgm:cxn modelId="{230377C2-1A49-4508-8097-B7F4BFC4E76F}" type="presParOf" srcId="{B2BCEA6C-B823-4163-9231-6CC43C2ED985}" destId="{DF3A8E93-AD6D-40AA-BD87-45630BE8CCDE}" srcOrd="0" destOrd="0" presId="urn:microsoft.com/office/officeart/2005/8/layout/vList2"/>
    <dgm:cxn modelId="{1880CA9E-3F81-4FFC-A3D1-2AEAE41E7C92}" type="presParOf" srcId="{B2BCEA6C-B823-4163-9231-6CC43C2ED985}" destId="{F93F9F21-416B-4930-8099-0DC0A7A5E039}" srcOrd="1" destOrd="0" presId="urn:microsoft.com/office/officeart/2005/8/layout/vList2"/>
    <dgm:cxn modelId="{818AC679-13DF-48C3-97F2-961D8394DCBD}" type="presParOf" srcId="{B2BCEA6C-B823-4163-9231-6CC43C2ED985}" destId="{2523B5EC-A343-408A-90A9-116D83105DF9}" srcOrd="2" destOrd="0" presId="urn:microsoft.com/office/officeart/2005/8/layout/vList2"/>
    <dgm:cxn modelId="{7CF303F4-DE39-4DF0-A5F3-3142B2BA9B2D}" type="presParOf" srcId="{B2BCEA6C-B823-4163-9231-6CC43C2ED985}" destId="{05E1245E-890E-4BDF-BABA-0C5E76E8FC07}" srcOrd="3" destOrd="0" presId="urn:microsoft.com/office/officeart/2005/8/layout/vList2"/>
    <dgm:cxn modelId="{472E53D1-BA0F-472A-A28B-B3D80DBE3499}" type="presParOf" srcId="{B2BCEA6C-B823-4163-9231-6CC43C2ED985}" destId="{53F70D0A-05ED-49A5-AD5C-2B1CF4C62CAB}" srcOrd="4" destOrd="0" presId="urn:microsoft.com/office/officeart/2005/8/layout/vList2"/>
    <dgm:cxn modelId="{EF688552-7B24-43E7-ACA2-537714131EC9}" type="presParOf" srcId="{B2BCEA6C-B823-4163-9231-6CC43C2ED985}" destId="{F60D5A8B-BDD9-457C-8A1C-5BEEB7AE7E9A}" srcOrd="5" destOrd="0" presId="urn:microsoft.com/office/officeart/2005/8/layout/vList2"/>
    <dgm:cxn modelId="{51B16D75-BA58-49D0-8075-849D7CFF82B2}" type="presParOf" srcId="{B2BCEA6C-B823-4163-9231-6CC43C2ED985}" destId="{FD118293-EE6A-44B3-85B5-8A4D6683E431}" srcOrd="6" destOrd="0" presId="urn:microsoft.com/office/officeart/2005/8/layout/vList2"/>
    <dgm:cxn modelId="{A1F71E5F-FBF1-416A-93C0-A1562805C6E3}" type="presParOf" srcId="{B2BCEA6C-B823-4163-9231-6CC43C2ED985}" destId="{B89CABD3-59EE-4BDB-8026-ED28AA4D7F04}" srcOrd="7" destOrd="0" presId="urn:microsoft.com/office/officeart/2005/8/layout/vList2"/>
    <dgm:cxn modelId="{721F5A66-0B8F-4F98-AC66-C1F304ECD33E}" type="presParOf" srcId="{B2BCEA6C-B823-4163-9231-6CC43C2ED985}" destId="{A56DD0C7-D5A9-4C51-AC46-9AF90D304DBE}" srcOrd="8" destOrd="0" presId="urn:microsoft.com/office/officeart/2005/8/layout/vList2"/>
    <dgm:cxn modelId="{40F3A9A6-C07D-4E1B-95FA-8B7D6AFFAD1B}" type="presParOf" srcId="{B2BCEA6C-B823-4163-9231-6CC43C2ED985}" destId="{346C7244-D505-40B8-AA14-35C4442A6F4B}" srcOrd="9" destOrd="0" presId="urn:microsoft.com/office/officeart/2005/8/layout/vList2"/>
    <dgm:cxn modelId="{6C8FCB8B-91EE-43BD-8CFF-67EF318C93B8}" type="presParOf" srcId="{B2BCEA6C-B823-4163-9231-6CC43C2ED985}" destId="{BF5038D1-A01A-4EF0-BEAD-E9B10BAE57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0641F-1E54-4248-8174-60280E6098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EEC70-1506-4A38-AFB6-07C7306930EC}">
      <dgm:prSet/>
      <dgm:spPr/>
      <dgm:t>
        <a:bodyPr/>
        <a:lstStyle/>
        <a:p>
          <a:r>
            <a:rPr lang="nb-NO"/>
            <a:t>Manual processes</a:t>
          </a:r>
          <a:endParaRPr lang="en-US"/>
        </a:p>
      </dgm:t>
    </dgm:pt>
    <dgm:pt modelId="{042EB7A8-9012-4A78-AEDA-BD60519BF128}" type="parTrans" cxnId="{538262CA-C68A-4691-8400-D2F6EDA45C8E}">
      <dgm:prSet/>
      <dgm:spPr/>
      <dgm:t>
        <a:bodyPr/>
        <a:lstStyle/>
        <a:p>
          <a:endParaRPr lang="en-US"/>
        </a:p>
      </dgm:t>
    </dgm:pt>
    <dgm:pt modelId="{36A1D99B-CEDE-404F-99FC-9ED275E29A17}" type="sibTrans" cxnId="{538262CA-C68A-4691-8400-D2F6EDA45C8E}">
      <dgm:prSet/>
      <dgm:spPr/>
      <dgm:t>
        <a:bodyPr/>
        <a:lstStyle/>
        <a:p>
          <a:endParaRPr lang="en-US"/>
        </a:p>
      </dgm:t>
    </dgm:pt>
    <dgm:pt modelId="{51492F5F-F3AF-45EE-88BB-7199BE0F6822}">
      <dgm:prSet/>
      <dgm:spPr/>
      <dgm:t>
        <a:bodyPr/>
        <a:lstStyle/>
        <a:p>
          <a:r>
            <a:rPr lang="nb-NO"/>
            <a:t>Many places to update</a:t>
          </a:r>
          <a:endParaRPr lang="en-US"/>
        </a:p>
      </dgm:t>
    </dgm:pt>
    <dgm:pt modelId="{195AC23C-74DE-443E-AF58-65143C68DCB8}" type="parTrans" cxnId="{FC0E164F-10E4-4C4D-A125-5BF7086112CC}">
      <dgm:prSet/>
      <dgm:spPr/>
      <dgm:t>
        <a:bodyPr/>
        <a:lstStyle/>
        <a:p>
          <a:endParaRPr lang="en-US"/>
        </a:p>
      </dgm:t>
    </dgm:pt>
    <dgm:pt modelId="{2B5482DE-3C38-42D4-8320-3DB6385B1815}" type="sibTrans" cxnId="{FC0E164F-10E4-4C4D-A125-5BF7086112CC}">
      <dgm:prSet/>
      <dgm:spPr/>
      <dgm:t>
        <a:bodyPr/>
        <a:lstStyle/>
        <a:p>
          <a:endParaRPr lang="en-US"/>
        </a:p>
      </dgm:t>
    </dgm:pt>
    <dgm:pt modelId="{5F77D8EF-4309-4B81-BDDD-E0536303313E}">
      <dgm:prSet/>
      <dgm:spPr/>
      <dgm:t>
        <a:bodyPr/>
        <a:lstStyle/>
        <a:p>
          <a:r>
            <a:rPr lang="nb-NO"/>
            <a:t>Services and information about them are updated separately</a:t>
          </a:r>
          <a:endParaRPr lang="en-US"/>
        </a:p>
      </dgm:t>
    </dgm:pt>
    <dgm:pt modelId="{1AE217A6-4919-4745-BF42-BE7C49FF4797}" type="parTrans" cxnId="{A3047F1C-3377-4A88-9239-CEE1F9E4DF1B}">
      <dgm:prSet/>
      <dgm:spPr/>
      <dgm:t>
        <a:bodyPr/>
        <a:lstStyle/>
        <a:p>
          <a:endParaRPr lang="en-US"/>
        </a:p>
      </dgm:t>
    </dgm:pt>
    <dgm:pt modelId="{8615286A-881D-4B50-BF98-AC91790CFA00}" type="sibTrans" cxnId="{A3047F1C-3377-4A88-9239-CEE1F9E4DF1B}">
      <dgm:prSet/>
      <dgm:spPr/>
      <dgm:t>
        <a:bodyPr/>
        <a:lstStyle/>
        <a:p>
          <a:endParaRPr lang="en-US"/>
        </a:p>
      </dgm:t>
    </dgm:pt>
    <dgm:pt modelId="{5857062A-FF94-4D0F-87D8-83C83C1C03D1}">
      <dgm:prSet/>
      <dgm:spPr/>
      <dgm:t>
        <a:bodyPr/>
        <a:lstStyle/>
        <a:p>
          <a:r>
            <a:rPr lang="nb-NO" dirty="0" err="1"/>
            <a:t>Varying</a:t>
          </a:r>
          <a:r>
            <a:rPr lang="nb-NO" dirty="0"/>
            <a:t> </a:t>
          </a:r>
          <a:r>
            <a:rPr lang="nb-NO" dirty="0" err="1"/>
            <a:t>quality</a:t>
          </a:r>
          <a:r>
            <a:rPr lang="nb-NO" dirty="0"/>
            <a:t> and </a:t>
          </a:r>
          <a:r>
            <a:rPr lang="nb-NO" dirty="0" err="1"/>
            <a:t>incosistency</a:t>
          </a:r>
          <a:endParaRPr lang="en-US" dirty="0"/>
        </a:p>
      </dgm:t>
    </dgm:pt>
    <dgm:pt modelId="{15C737F5-366B-4144-851D-46B8189F0698}" type="parTrans" cxnId="{4E466F5F-001D-41E6-9AE2-B7A173361211}">
      <dgm:prSet/>
      <dgm:spPr/>
      <dgm:t>
        <a:bodyPr/>
        <a:lstStyle/>
        <a:p>
          <a:endParaRPr lang="en-US"/>
        </a:p>
      </dgm:t>
    </dgm:pt>
    <dgm:pt modelId="{AEC2F21E-DCFE-4F3D-8115-7EF99D07D3C2}" type="sibTrans" cxnId="{4E466F5F-001D-41E6-9AE2-B7A173361211}">
      <dgm:prSet/>
      <dgm:spPr/>
      <dgm:t>
        <a:bodyPr/>
        <a:lstStyle/>
        <a:p>
          <a:endParaRPr lang="en-US"/>
        </a:p>
      </dgm:t>
    </dgm:pt>
    <dgm:pt modelId="{682971AE-4484-4B7B-82BA-230CB32C0506}">
      <dgm:prSet/>
      <dgm:spPr/>
      <dgm:t>
        <a:bodyPr/>
        <a:lstStyle/>
        <a:p>
          <a:r>
            <a:rPr lang="nb-NO" dirty="0"/>
            <a:t>User </a:t>
          </a:r>
          <a:r>
            <a:rPr lang="nb-NO" dirty="0" err="1"/>
            <a:t>experience</a:t>
          </a:r>
          <a:r>
            <a:rPr lang="nb-NO" dirty="0"/>
            <a:t> is </a:t>
          </a:r>
          <a:r>
            <a:rPr lang="nb-NO" dirty="0" err="1"/>
            <a:t>unpredictable</a:t>
          </a:r>
          <a:r>
            <a:rPr lang="nb-NO" dirty="0"/>
            <a:t> </a:t>
          </a:r>
          <a:r>
            <a:rPr lang="nb-NO" dirty="0" err="1"/>
            <a:t>between</a:t>
          </a:r>
          <a:r>
            <a:rPr lang="nb-NO" dirty="0"/>
            <a:t> services</a:t>
          </a:r>
          <a:endParaRPr lang="en-US" dirty="0"/>
        </a:p>
      </dgm:t>
    </dgm:pt>
    <dgm:pt modelId="{46357D7C-3133-4269-80E9-F3B1163E9C84}" type="parTrans" cxnId="{2F9CA3E5-BB63-418C-8212-E1974C6AE98D}">
      <dgm:prSet/>
      <dgm:spPr/>
      <dgm:t>
        <a:bodyPr/>
        <a:lstStyle/>
        <a:p>
          <a:endParaRPr lang="en-US"/>
        </a:p>
      </dgm:t>
    </dgm:pt>
    <dgm:pt modelId="{0F450601-7478-4AD7-ADC0-0D82E21E1491}" type="sibTrans" cxnId="{2F9CA3E5-BB63-418C-8212-E1974C6AE98D}">
      <dgm:prSet/>
      <dgm:spPr/>
      <dgm:t>
        <a:bodyPr/>
        <a:lstStyle/>
        <a:p>
          <a:endParaRPr lang="en-US"/>
        </a:p>
      </dgm:t>
    </dgm:pt>
    <dgm:pt modelId="{A33F8046-9180-42B4-A351-13CA36E417F8}">
      <dgm:prSet/>
      <dgm:spPr/>
      <dgm:t>
        <a:bodyPr/>
        <a:lstStyle/>
        <a:p>
          <a:r>
            <a:rPr lang="en-US" dirty="0"/>
            <a:t>AI agents’ answers depend on </a:t>
          </a:r>
          <a:r>
            <a:rPr lang="en-US" dirty="0" err="1"/>
            <a:t>presise</a:t>
          </a:r>
          <a:r>
            <a:rPr lang="en-US" dirty="0"/>
            <a:t> language</a:t>
          </a:r>
        </a:p>
      </dgm:t>
    </dgm:pt>
    <dgm:pt modelId="{10A07572-D6E2-4B4B-A586-3F9D4A4A8BF1}" type="parTrans" cxnId="{F885ABE6-A11D-4843-B14F-364B310E8511}">
      <dgm:prSet/>
      <dgm:spPr/>
      <dgm:t>
        <a:bodyPr/>
        <a:lstStyle/>
        <a:p>
          <a:endParaRPr lang="nb-NO"/>
        </a:p>
      </dgm:t>
    </dgm:pt>
    <dgm:pt modelId="{DCD8AEFB-ED03-460C-B939-C91D44E6283B}" type="sibTrans" cxnId="{F885ABE6-A11D-4843-B14F-364B310E8511}">
      <dgm:prSet/>
      <dgm:spPr/>
      <dgm:t>
        <a:bodyPr/>
        <a:lstStyle/>
        <a:p>
          <a:endParaRPr lang="nb-NO"/>
        </a:p>
      </dgm:t>
    </dgm:pt>
    <dgm:pt modelId="{B2BCEA6C-B823-4163-9231-6CC43C2ED985}" type="pres">
      <dgm:prSet presAssocID="{E700641F-1E54-4248-8174-60280E60988C}" presName="linear" presStyleCnt="0">
        <dgm:presLayoutVars>
          <dgm:animLvl val="lvl"/>
          <dgm:resizeHandles val="exact"/>
        </dgm:presLayoutVars>
      </dgm:prSet>
      <dgm:spPr/>
    </dgm:pt>
    <dgm:pt modelId="{DF3A8E93-AD6D-40AA-BD87-45630BE8CCDE}" type="pres">
      <dgm:prSet presAssocID="{08AEEC70-1506-4A38-AFB6-07C7306930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93F9F21-416B-4930-8099-0DC0A7A5E039}" type="pres">
      <dgm:prSet presAssocID="{36A1D99B-CEDE-404F-99FC-9ED275E29A17}" presName="spacer" presStyleCnt="0"/>
      <dgm:spPr/>
    </dgm:pt>
    <dgm:pt modelId="{2523B5EC-A343-408A-90A9-116D83105DF9}" type="pres">
      <dgm:prSet presAssocID="{51492F5F-F3AF-45EE-88BB-7199BE0F68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5E1245E-890E-4BDF-BABA-0C5E76E8FC07}" type="pres">
      <dgm:prSet presAssocID="{2B5482DE-3C38-42D4-8320-3DB6385B1815}" presName="spacer" presStyleCnt="0"/>
      <dgm:spPr/>
    </dgm:pt>
    <dgm:pt modelId="{53F70D0A-05ED-49A5-AD5C-2B1CF4C62CAB}" type="pres">
      <dgm:prSet presAssocID="{5F77D8EF-4309-4B81-BDDD-E053630331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60D5A8B-BDD9-457C-8A1C-5BEEB7AE7E9A}" type="pres">
      <dgm:prSet presAssocID="{8615286A-881D-4B50-BF98-AC91790CFA00}" presName="spacer" presStyleCnt="0"/>
      <dgm:spPr/>
    </dgm:pt>
    <dgm:pt modelId="{FD118293-EE6A-44B3-85B5-8A4D6683E431}" type="pres">
      <dgm:prSet presAssocID="{5857062A-FF94-4D0F-87D8-83C83C1C03D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9CABD3-59EE-4BDB-8026-ED28AA4D7F04}" type="pres">
      <dgm:prSet presAssocID="{AEC2F21E-DCFE-4F3D-8115-7EF99D07D3C2}" presName="spacer" presStyleCnt="0"/>
      <dgm:spPr/>
    </dgm:pt>
    <dgm:pt modelId="{A56DD0C7-D5A9-4C51-AC46-9AF90D304DBE}" type="pres">
      <dgm:prSet presAssocID="{682971AE-4484-4B7B-82BA-230CB32C0506}" presName="parentText" presStyleLbl="node1" presStyleIdx="4" presStyleCnt="6" custLinFactNeighborY="12027">
        <dgm:presLayoutVars>
          <dgm:chMax val="0"/>
          <dgm:bulletEnabled val="1"/>
        </dgm:presLayoutVars>
      </dgm:prSet>
      <dgm:spPr/>
    </dgm:pt>
    <dgm:pt modelId="{271BBCDB-F82D-442C-9003-C1324F5753BD}" type="pres">
      <dgm:prSet presAssocID="{0F450601-7478-4AD7-ADC0-0D82E21E1491}" presName="spacer" presStyleCnt="0"/>
      <dgm:spPr/>
    </dgm:pt>
    <dgm:pt modelId="{80B0AF71-0739-400C-93ED-B561193F3B3B}" type="pres">
      <dgm:prSet presAssocID="{A33F8046-9180-42B4-A351-13CA36E417F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3047F1C-3377-4A88-9239-CEE1F9E4DF1B}" srcId="{E700641F-1E54-4248-8174-60280E60988C}" destId="{5F77D8EF-4309-4B81-BDDD-E0536303313E}" srcOrd="2" destOrd="0" parTransId="{1AE217A6-4919-4745-BF42-BE7C49FF4797}" sibTransId="{8615286A-881D-4B50-BF98-AC91790CFA00}"/>
    <dgm:cxn modelId="{4E466F5F-001D-41E6-9AE2-B7A173361211}" srcId="{E700641F-1E54-4248-8174-60280E60988C}" destId="{5857062A-FF94-4D0F-87D8-83C83C1C03D1}" srcOrd="3" destOrd="0" parTransId="{15C737F5-366B-4144-851D-46B8189F0698}" sibTransId="{AEC2F21E-DCFE-4F3D-8115-7EF99D07D3C2}"/>
    <dgm:cxn modelId="{B1DCCB42-7BAC-47F0-929D-E2430558496F}" type="presOf" srcId="{5F77D8EF-4309-4B81-BDDD-E0536303313E}" destId="{53F70D0A-05ED-49A5-AD5C-2B1CF4C62CAB}" srcOrd="0" destOrd="0" presId="urn:microsoft.com/office/officeart/2005/8/layout/vList2"/>
    <dgm:cxn modelId="{1E84F968-B97C-4E7C-9EE7-6930E63347E4}" type="presOf" srcId="{682971AE-4484-4B7B-82BA-230CB32C0506}" destId="{A56DD0C7-D5A9-4C51-AC46-9AF90D304DBE}" srcOrd="0" destOrd="0" presId="urn:microsoft.com/office/officeart/2005/8/layout/vList2"/>
    <dgm:cxn modelId="{FC0E164F-10E4-4C4D-A125-5BF7086112CC}" srcId="{E700641F-1E54-4248-8174-60280E60988C}" destId="{51492F5F-F3AF-45EE-88BB-7199BE0F6822}" srcOrd="1" destOrd="0" parTransId="{195AC23C-74DE-443E-AF58-65143C68DCB8}" sibTransId="{2B5482DE-3C38-42D4-8320-3DB6385B1815}"/>
    <dgm:cxn modelId="{16134C7C-2AFB-484D-A149-2B4573C30E16}" type="presOf" srcId="{51492F5F-F3AF-45EE-88BB-7199BE0F6822}" destId="{2523B5EC-A343-408A-90A9-116D83105DF9}" srcOrd="0" destOrd="0" presId="urn:microsoft.com/office/officeart/2005/8/layout/vList2"/>
    <dgm:cxn modelId="{44D0719B-EC2D-4858-9A37-D3834F3D861C}" type="presOf" srcId="{5857062A-FF94-4D0F-87D8-83C83C1C03D1}" destId="{FD118293-EE6A-44B3-85B5-8A4D6683E431}" srcOrd="0" destOrd="0" presId="urn:microsoft.com/office/officeart/2005/8/layout/vList2"/>
    <dgm:cxn modelId="{5389CDBE-8B2D-4E23-B549-E7B26B3EEFE7}" type="presOf" srcId="{08AEEC70-1506-4A38-AFB6-07C7306930EC}" destId="{DF3A8E93-AD6D-40AA-BD87-45630BE8CCDE}" srcOrd="0" destOrd="0" presId="urn:microsoft.com/office/officeart/2005/8/layout/vList2"/>
    <dgm:cxn modelId="{538262CA-C68A-4691-8400-D2F6EDA45C8E}" srcId="{E700641F-1E54-4248-8174-60280E60988C}" destId="{08AEEC70-1506-4A38-AFB6-07C7306930EC}" srcOrd="0" destOrd="0" parTransId="{042EB7A8-9012-4A78-AEDA-BD60519BF128}" sibTransId="{36A1D99B-CEDE-404F-99FC-9ED275E29A17}"/>
    <dgm:cxn modelId="{911DD7E1-39E1-48D3-90C3-5A0582AE9494}" type="presOf" srcId="{A33F8046-9180-42B4-A351-13CA36E417F8}" destId="{80B0AF71-0739-400C-93ED-B561193F3B3B}" srcOrd="0" destOrd="0" presId="urn:microsoft.com/office/officeart/2005/8/layout/vList2"/>
    <dgm:cxn modelId="{2F9CA3E5-BB63-418C-8212-E1974C6AE98D}" srcId="{E700641F-1E54-4248-8174-60280E60988C}" destId="{682971AE-4484-4B7B-82BA-230CB32C0506}" srcOrd="4" destOrd="0" parTransId="{46357D7C-3133-4269-80E9-F3B1163E9C84}" sibTransId="{0F450601-7478-4AD7-ADC0-0D82E21E1491}"/>
    <dgm:cxn modelId="{F885ABE6-A11D-4843-B14F-364B310E8511}" srcId="{E700641F-1E54-4248-8174-60280E60988C}" destId="{A33F8046-9180-42B4-A351-13CA36E417F8}" srcOrd="5" destOrd="0" parTransId="{10A07572-D6E2-4B4B-A586-3F9D4A4A8BF1}" sibTransId="{DCD8AEFB-ED03-460C-B939-C91D44E6283B}"/>
    <dgm:cxn modelId="{C77E08EF-7501-4E8B-B17A-79534D2689C7}" type="presOf" srcId="{E700641F-1E54-4248-8174-60280E60988C}" destId="{B2BCEA6C-B823-4163-9231-6CC43C2ED985}" srcOrd="0" destOrd="0" presId="urn:microsoft.com/office/officeart/2005/8/layout/vList2"/>
    <dgm:cxn modelId="{230377C2-1A49-4508-8097-B7F4BFC4E76F}" type="presParOf" srcId="{B2BCEA6C-B823-4163-9231-6CC43C2ED985}" destId="{DF3A8E93-AD6D-40AA-BD87-45630BE8CCDE}" srcOrd="0" destOrd="0" presId="urn:microsoft.com/office/officeart/2005/8/layout/vList2"/>
    <dgm:cxn modelId="{1880CA9E-3F81-4FFC-A3D1-2AEAE41E7C92}" type="presParOf" srcId="{B2BCEA6C-B823-4163-9231-6CC43C2ED985}" destId="{F93F9F21-416B-4930-8099-0DC0A7A5E039}" srcOrd="1" destOrd="0" presId="urn:microsoft.com/office/officeart/2005/8/layout/vList2"/>
    <dgm:cxn modelId="{818AC679-13DF-48C3-97F2-961D8394DCBD}" type="presParOf" srcId="{B2BCEA6C-B823-4163-9231-6CC43C2ED985}" destId="{2523B5EC-A343-408A-90A9-116D83105DF9}" srcOrd="2" destOrd="0" presId="urn:microsoft.com/office/officeart/2005/8/layout/vList2"/>
    <dgm:cxn modelId="{7CF303F4-DE39-4DF0-A5F3-3142B2BA9B2D}" type="presParOf" srcId="{B2BCEA6C-B823-4163-9231-6CC43C2ED985}" destId="{05E1245E-890E-4BDF-BABA-0C5E76E8FC07}" srcOrd="3" destOrd="0" presId="urn:microsoft.com/office/officeart/2005/8/layout/vList2"/>
    <dgm:cxn modelId="{472E53D1-BA0F-472A-A28B-B3D80DBE3499}" type="presParOf" srcId="{B2BCEA6C-B823-4163-9231-6CC43C2ED985}" destId="{53F70D0A-05ED-49A5-AD5C-2B1CF4C62CAB}" srcOrd="4" destOrd="0" presId="urn:microsoft.com/office/officeart/2005/8/layout/vList2"/>
    <dgm:cxn modelId="{EF688552-7B24-43E7-ACA2-537714131EC9}" type="presParOf" srcId="{B2BCEA6C-B823-4163-9231-6CC43C2ED985}" destId="{F60D5A8B-BDD9-457C-8A1C-5BEEB7AE7E9A}" srcOrd="5" destOrd="0" presId="urn:microsoft.com/office/officeart/2005/8/layout/vList2"/>
    <dgm:cxn modelId="{51B16D75-BA58-49D0-8075-849D7CFF82B2}" type="presParOf" srcId="{B2BCEA6C-B823-4163-9231-6CC43C2ED985}" destId="{FD118293-EE6A-44B3-85B5-8A4D6683E431}" srcOrd="6" destOrd="0" presId="urn:microsoft.com/office/officeart/2005/8/layout/vList2"/>
    <dgm:cxn modelId="{A1F71E5F-FBF1-416A-93C0-A1562805C6E3}" type="presParOf" srcId="{B2BCEA6C-B823-4163-9231-6CC43C2ED985}" destId="{B89CABD3-59EE-4BDB-8026-ED28AA4D7F04}" srcOrd="7" destOrd="0" presId="urn:microsoft.com/office/officeart/2005/8/layout/vList2"/>
    <dgm:cxn modelId="{721F5A66-0B8F-4F98-AC66-C1F304ECD33E}" type="presParOf" srcId="{B2BCEA6C-B823-4163-9231-6CC43C2ED985}" destId="{A56DD0C7-D5A9-4C51-AC46-9AF90D304DBE}" srcOrd="8" destOrd="0" presId="urn:microsoft.com/office/officeart/2005/8/layout/vList2"/>
    <dgm:cxn modelId="{BA5BCBF6-03D3-47DE-B78D-3BC5A78C3DB1}" type="presParOf" srcId="{B2BCEA6C-B823-4163-9231-6CC43C2ED985}" destId="{271BBCDB-F82D-442C-9003-C1324F5753BD}" srcOrd="9" destOrd="0" presId="urn:microsoft.com/office/officeart/2005/8/layout/vList2"/>
    <dgm:cxn modelId="{7F77FA23-2ED8-4651-8A08-574FA43924E2}" type="presParOf" srcId="{B2BCEA6C-B823-4163-9231-6CC43C2ED985}" destId="{80B0AF71-0739-400C-93ED-B561193F3B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A8E93-AD6D-40AA-BD87-45630BE8CCDE}">
      <dsp:nvSpPr>
        <dsp:cNvPr id="0" name=""/>
        <dsp:cNvSpPr/>
      </dsp:nvSpPr>
      <dsp:spPr>
        <a:xfrm>
          <a:off x="0" y="65643"/>
          <a:ext cx="1411605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Manual processes</a:t>
          </a:r>
          <a:endParaRPr lang="en-US" sz="4000" kern="1200"/>
        </a:p>
      </dsp:txBody>
      <dsp:txXfrm>
        <a:off x="45692" y="111335"/>
        <a:ext cx="14024666" cy="844616"/>
      </dsp:txXfrm>
    </dsp:sp>
    <dsp:sp modelId="{2523B5EC-A343-408A-90A9-116D83105DF9}">
      <dsp:nvSpPr>
        <dsp:cNvPr id="0" name=""/>
        <dsp:cNvSpPr/>
      </dsp:nvSpPr>
      <dsp:spPr>
        <a:xfrm>
          <a:off x="0" y="1116843"/>
          <a:ext cx="1411605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Many places to update</a:t>
          </a:r>
          <a:endParaRPr lang="en-US" sz="4000" kern="1200"/>
        </a:p>
      </dsp:txBody>
      <dsp:txXfrm>
        <a:off x="45692" y="1162535"/>
        <a:ext cx="14024666" cy="844616"/>
      </dsp:txXfrm>
    </dsp:sp>
    <dsp:sp modelId="{53F70D0A-05ED-49A5-AD5C-2B1CF4C62CAB}">
      <dsp:nvSpPr>
        <dsp:cNvPr id="0" name=""/>
        <dsp:cNvSpPr/>
      </dsp:nvSpPr>
      <dsp:spPr>
        <a:xfrm>
          <a:off x="0" y="2168043"/>
          <a:ext cx="1411605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Services and information about them are updated separately</a:t>
          </a:r>
          <a:endParaRPr lang="en-US" sz="4000" kern="1200"/>
        </a:p>
      </dsp:txBody>
      <dsp:txXfrm>
        <a:off x="45692" y="2213735"/>
        <a:ext cx="14024666" cy="844616"/>
      </dsp:txXfrm>
    </dsp:sp>
    <dsp:sp modelId="{FD118293-EE6A-44B3-85B5-8A4D6683E431}">
      <dsp:nvSpPr>
        <dsp:cNvPr id="0" name=""/>
        <dsp:cNvSpPr/>
      </dsp:nvSpPr>
      <dsp:spPr>
        <a:xfrm>
          <a:off x="0" y="3219243"/>
          <a:ext cx="1411605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dirty="0" err="1"/>
            <a:t>Varying</a:t>
          </a:r>
          <a:r>
            <a:rPr lang="nb-NO" sz="4000" kern="1200" dirty="0"/>
            <a:t> </a:t>
          </a:r>
          <a:r>
            <a:rPr lang="nb-NO" sz="4000" kern="1200" dirty="0" err="1"/>
            <a:t>quality</a:t>
          </a:r>
          <a:r>
            <a:rPr lang="nb-NO" sz="4000" kern="1200" dirty="0"/>
            <a:t> and </a:t>
          </a:r>
          <a:r>
            <a:rPr lang="nb-NO" sz="4000" kern="1200" dirty="0" err="1"/>
            <a:t>inconsistency</a:t>
          </a:r>
          <a:endParaRPr lang="en-US" sz="4000" kern="1200" dirty="0"/>
        </a:p>
      </dsp:txBody>
      <dsp:txXfrm>
        <a:off x="45692" y="3264935"/>
        <a:ext cx="14024666" cy="844616"/>
      </dsp:txXfrm>
    </dsp:sp>
    <dsp:sp modelId="{A56DD0C7-D5A9-4C51-AC46-9AF90D304DBE}">
      <dsp:nvSpPr>
        <dsp:cNvPr id="0" name=""/>
        <dsp:cNvSpPr/>
      </dsp:nvSpPr>
      <dsp:spPr>
        <a:xfrm>
          <a:off x="0" y="4284298"/>
          <a:ext cx="1411605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User </a:t>
          </a:r>
          <a:r>
            <a:rPr lang="nb-NO" sz="4000" kern="1200" err="1"/>
            <a:t>experience</a:t>
          </a:r>
          <a:r>
            <a:rPr lang="nb-NO" sz="4000" kern="1200"/>
            <a:t> is </a:t>
          </a:r>
          <a:r>
            <a:rPr lang="nb-NO" sz="4000" kern="1200" err="1"/>
            <a:t>unpredictable</a:t>
          </a:r>
          <a:r>
            <a:rPr lang="nb-NO" sz="4000" kern="1200"/>
            <a:t> </a:t>
          </a:r>
          <a:r>
            <a:rPr lang="nb-NO" sz="4000" kern="1200" err="1"/>
            <a:t>between</a:t>
          </a:r>
          <a:r>
            <a:rPr lang="nb-NO" sz="4000" kern="1200"/>
            <a:t> services</a:t>
          </a:r>
          <a:endParaRPr lang="en-US" sz="4000" kern="1200"/>
        </a:p>
      </dsp:txBody>
      <dsp:txXfrm>
        <a:off x="45692" y="4329990"/>
        <a:ext cx="14024666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A8E93-AD6D-40AA-BD87-45630BE8CCDE}">
      <dsp:nvSpPr>
        <dsp:cNvPr id="0" name=""/>
        <dsp:cNvSpPr/>
      </dsp:nvSpPr>
      <dsp:spPr>
        <a:xfrm>
          <a:off x="0" y="60028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Automatic </a:t>
          </a:r>
          <a:r>
            <a:rPr lang="nb-NO" sz="2200" kern="1200" err="1"/>
            <a:t>processes</a:t>
          </a:r>
          <a:endParaRPr lang="en-US" sz="2200" kern="1200"/>
        </a:p>
      </dsp:txBody>
      <dsp:txXfrm>
        <a:off x="40837" y="100865"/>
        <a:ext cx="5798236" cy="754876"/>
      </dsp:txXfrm>
    </dsp:sp>
    <dsp:sp modelId="{2523B5EC-A343-408A-90A9-116D83105DF9}">
      <dsp:nvSpPr>
        <dsp:cNvPr id="0" name=""/>
        <dsp:cNvSpPr/>
      </dsp:nvSpPr>
      <dsp:spPr>
        <a:xfrm>
          <a:off x="0" y="946235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err="1"/>
            <a:t>Only</a:t>
          </a:r>
          <a:r>
            <a:rPr lang="nb-NO" sz="2200" kern="1200"/>
            <a:t> </a:t>
          </a:r>
          <a:r>
            <a:rPr lang="nb-NO" sz="2200" kern="1200" err="1"/>
            <a:t>one</a:t>
          </a:r>
          <a:r>
            <a:rPr lang="nb-NO" sz="2200" kern="1200"/>
            <a:t> </a:t>
          </a:r>
          <a:r>
            <a:rPr lang="nb-NO" sz="2200" kern="1200" err="1"/>
            <a:t>place</a:t>
          </a:r>
          <a:r>
            <a:rPr lang="nb-NO" sz="2200" kern="1200"/>
            <a:t> to </a:t>
          </a:r>
          <a:r>
            <a:rPr lang="nb-NO" sz="2200" kern="1200" err="1"/>
            <a:t>update</a:t>
          </a:r>
          <a:r>
            <a:rPr lang="nb-NO" sz="2200" kern="1200"/>
            <a:t> </a:t>
          </a:r>
          <a:r>
            <a:rPr lang="nb-NO" sz="2200" kern="1200" err="1"/>
            <a:t>descriptions</a:t>
          </a:r>
          <a:endParaRPr lang="en-US" sz="2200" kern="1200"/>
        </a:p>
      </dsp:txBody>
      <dsp:txXfrm>
        <a:off x="40837" y="987072"/>
        <a:ext cx="5798236" cy="754876"/>
      </dsp:txXfrm>
    </dsp:sp>
    <dsp:sp modelId="{53F70D0A-05ED-49A5-AD5C-2B1CF4C62CAB}">
      <dsp:nvSpPr>
        <dsp:cNvPr id="0" name=""/>
        <dsp:cNvSpPr/>
      </dsp:nvSpPr>
      <dsp:spPr>
        <a:xfrm>
          <a:off x="0" y="1866233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Information </a:t>
          </a:r>
          <a:r>
            <a:rPr lang="nb-NO" sz="2200" kern="1200" err="1"/>
            <a:t>about</a:t>
          </a:r>
          <a:r>
            <a:rPr lang="nb-NO" sz="2200" kern="1200"/>
            <a:t> services </a:t>
          </a:r>
          <a:r>
            <a:rPr lang="nb-NO" sz="2200" kern="1200" err="1"/>
            <a:t>are</a:t>
          </a:r>
          <a:r>
            <a:rPr lang="nb-NO" sz="2200" kern="1200"/>
            <a:t> </a:t>
          </a:r>
          <a:r>
            <a:rPr lang="nb-NO" sz="2200" kern="1200" err="1"/>
            <a:t>updated</a:t>
          </a:r>
          <a:r>
            <a:rPr lang="nb-NO" sz="2200" kern="1200"/>
            <a:t> </a:t>
          </a:r>
          <a:r>
            <a:rPr lang="nb-NO" sz="2200" kern="1200" err="1"/>
            <a:t>along</a:t>
          </a:r>
          <a:r>
            <a:rPr lang="nb-NO" sz="2200" kern="1200"/>
            <a:t> </a:t>
          </a:r>
          <a:r>
            <a:rPr lang="nb-NO" sz="2200" kern="1200" err="1"/>
            <a:t>with</a:t>
          </a:r>
          <a:r>
            <a:rPr lang="nb-NO" sz="2200" kern="1200"/>
            <a:t> </a:t>
          </a:r>
          <a:r>
            <a:rPr lang="nb-NO" sz="2200" kern="1200" err="1"/>
            <a:t>the</a:t>
          </a:r>
          <a:r>
            <a:rPr lang="nb-NO" sz="2200" kern="1200"/>
            <a:t> service/</a:t>
          </a:r>
          <a:r>
            <a:rPr lang="nb-NO" sz="2200" kern="1200" err="1"/>
            <a:t>schema</a:t>
          </a:r>
          <a:endParaRPr lang="en-US" sz="2200" kern="1200"/>
        </a:p>
      </dsp:txBody>
      <dsp:txXfrm>
        <a:off x="40837" y="1907070"/>
        <a:ext cx="5798236" cy="754876"/>
      </dsp:txXfrm>
    </dsp:sp>
    <dsp:sp modelId="{FD118293-EE6A-44B3-85B5-8A4D6683E431}">
      <dsp:nvSpPr>
        <dsp:cNvPr id="0" name=""/>
        <dsp:cNvSpPr/>
      </dsp:nvSpPr>
      <dsp:spPr>
        <a:xfrm>
          <a:off x="0" y="2746056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 err="1"/>
            <a:t>Consistent</a:t>
          </a:r>
          <a:r>
            <a:rPr lang="nb-NO" sz="2200" kern="1200" dirty="0"/>
            <a:t> </a:t>
          </a:r>
          <a:r>
            <a:rPr lang="nb-NO" sz="2200" kern="1200" dirty="0" err="1"/>
            <a:t>quality</a:t>
          </a:r>
          <a:r>
            <a:rPr lang="nb-NO" sz="2200" kern="1200" dirty="0"/>
            <a:t> </a:t>
          </a:r>
          <a:r>
            <a:rPr lang="nb-NO" sz="2200" kern="1200" dirty="0" err="1"/>
            <a:t>across</a:t>
          </a:r>
          <a:r>
            <a:rPr lang="nb-NO" sz="2200" kern="1200" dirty="0"/>
            <a:t> </a:t>
          </a:r>
          <a:r>
            <a:rPr lang="nb-NO" sz="2200" kern="1200" dirty="0" err="1"/>
            <a:t>platforms</a:t>
          </a:r>
          <a:r>
            <a:rPr lang="nb-NO" sz="2200" kern="1200" dirty="0"/>
            <a:t> and services</a:t>
          </a:r>
          <a:endParaRPr lang="en-US" sz="2200" kern="1200" dirty="0"/>
        </a:p>
      </dsp:txBody>
      <dsp:txXfrm>
        <a:off x="40837" y="2786893"/>
        <a:ext cx="5798236" cy="754876"/>
      </dsp:txXfrm>
    </dsp:sp>
    <dsp:sp modelId="{A56DD0C7-D5A9-4C51-AC46-9AF90D304DBE}">
      <dsp:nvSpPr>
        <dsp:cNvPr id="0" name=""/>
        <dsp:cNvSpPr/>
      </dsp:nvSpPr>
      <dsp:spPr>
        <a:xfrm>
          <a:off x="0" y="3645966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User </a:t>
          </a:r>
          <a:r>
            <a:rPr lang="nb-NO" sz="2200" kern="1200" dirty="0" err="1"/>
            <a:t>experience</a:t>
          </a:r>
          <a:r>
            <a:rPr lang="nb-NO" sz="2200" kern="1200" dirty="0"/>
            <a:t> is </a:t>
          </a:r>
          <a:r>
            <a:rPr lang="nb-NO" sz="2200" kern="1200" dirty="0" err="1"/>
            <a:t>predictable</a:t>
          </a:r>
          <a:r>
            <a:rPr lang="nb-NO" sz="2200" kern="1200" dirty="0"/>
            <a:t>, and </a:t>
          </a:r>
          <a:r>
            <a:rPr lang="nb-NO" sz="2200" kern="1200" dirty="0" err="1"/>
            <a:t>adjusted</a:t>
          </a:r>
          <a:r>
            <a:rPr lang="nb-NO" sz="2200" kern="1200" dirty="0"/>
            <a:t> to </a:t>
          </a:r>
          <a:r>
            <a:rPr lang="nb-NO" sz="2200" kern="1200" dirty="0" err="1"/>
            <a:t>user</a:t>
          </a:r>
          <a:r>
            <a:rPr lang="nb-NO" sz="2200" kern="1200" dirty="0"/>
            <a:t> </a:t>
          </a:r>
          <a:r>
            <a:rPr lang="nb-NO" sz="2200" kern="1200" dirty="0" err="1"/>
            <a:t>group</a:t>
          </a:r>
          <a:r>
            <a:rPr lang="nb-NO" sz="2200" kern="1200" dirty="0"/>
            <a:t>.</a:t>
          </a:r>
          <a:endParaRPr lang="en-US" sz="2200" kern="1200" dirty="0"/>
        </a:p>
      </dsp:txBody>
      <dsp:txXfrm>
        <a:off x="40837" y="3686803"/>
        <a:ext cx="5798236" cy="754876"/>
      </dsp:txXfrm>
    </dsp:sp>
    <dsp:sp modelId="{BF5038D1-A01A-4EF0-BEAD-E9B10BAE57AC}">
      <dsp:nvSpPr>
        <dsp:cNvPr id="0" name=""/>
        <dsp:cNvSpPr/>
      </dsp:nvSpPr>
      <dsp:spPr>
        <a:xfrm>
          <a:off x="0" y="4545876"/>
          <a:ext cx="5879910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AI agents’ answers can be based on a structured knowledge base.</a:t>
          </a:r>
        </a:p>
      </dsp:txBody>
      <dsp:txXfrm>
        <a:off x="40837" y="4586713"/>
        <a:ext cx="5798236" cy="75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A8E93-AD6D-40AA-BD87-45630BE8CCDE}">
      <dsp:nvSpPr>
        <dsp:cNvPr id="0" name=""/>
        <dsp:cNvSpPr/>
      </dsp:nvSpPr>
      <dsp:spPr>
        <a:xfrm>
          <a:off x="0" y="89268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Manual processes</a:t>
          </a:r>
          <a:endParaRPr lang="en-US" sz="2100" kern="1200"/>
        </a:p>
      </dsp:txBody>
      <dsp:txXfrm>
        <a:off x="38981" y="128249"/>
        <a:ext cx="5801948" cy="720562"/>
      </dsp:txXfrm>
    </dsp:sp>
    <dsp:sp modelId="{2523B5EC-A343-408A-90A9-116D83105DF9}">
      <dsp:nvSpPr>
        <dsp:cNvPr id="0" name=""/>
        <dsp:cNvSpPr/>
      </dsp:nvSpPr>
      <dsp:spPr>
        <a:xfrm>
          <a:off x="0" y="948273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Many places to update</a:t>
          </a:r>
          <a:endParaRPr lang="en-US" sz="2100" kern="1200"/>
        </a:p>
      </dsp:txBody>
      <dsp:txXfrm>
        <a:off x="38981" y="987254"/>
        <a:ext cx="5801948" cy="720562"/>
      </dsp:txXfrm>
    </dsp:sp>
    <dsp:sp modelId="{53F70D0A-05ED-49A5-AD5C-2B1CF4C62CAB}">
      <dsp:nvSpPr>
        <dsp:cNvPr id="0" name=""/>
        <dsp:cNvSpPr/>
      </dsp:nvSpPr>
      <dsp:spPr>
        <a:xfrm>
          <a:off x="0" y="1807278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Services and information about them are updated separately</a:t>
          </a:r>
          <a:endParaRPr lang="en-US" sz="2100" kern="1200"/>
        </a:p>
      </dsp:txBody>
      <dsp:txXfrm>
        <a:off x="38981" y="1846259"/>
        <a:ext cx="5801948" cy="720562"/>
      </dsp:txXfrm>
    </dsp:sp>
    <dsp:sp modelId="{FD118293-EE6A-44B3-85B5-8A4D6683E431}">
      <dsp:nvSpPr>
        <dsp:cNvPr id="0" name=""/>
        <dsp:cNvSpPr/>
      </dsp:nvSpPr>
      <dsp:spPr>
        <a:xfrm>
          <a:off x="0" y="2666283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Varying</a:t>
          </a:r>
          <a:r>
            <a:rPr lang="nb-NO" sz="2100" kern="1200" dirty="0"/>
            <a:t> </a:t>
          </a:r>
          <a:r>
            <a:rPr lang="nb-NO" sz="2100" kern="1200" dirty="0" err="1"/>
            <a:t>quality</a:t>
          </a:r>
          <a:r>
            <a:rPr lang="nb-NO" sz="2100" kern="1200" dirty="0"/>
            <a:t> and </a:t>
          </a:r>
          <a:r>
            <a:rPr lang="nb-NO" sz="2100" kern="1200" dirty="0" err="1"/>
            <a:t>incosistency</a:t>
          </a:r>
          <a:endParaRPr lang="en-US" sz="2100" kern="1200" dirty="0"/>
        </a:p>
      </dsp:txBody>
      <dsp:txXfrm>
        <a:off x="38981" y="2705264"/>
        <a:ext cx="5801948" cy="720562"/>
      </dsp:txXfrm>
    </dsp:sp>
    <dsp:sp modelId="{A56DD0C7-D5A9-4C51-AC46-9AF90D304DBE}">
      <dsp:nvSpPr>
        <dsp:cNvPr id="0" name=""/>
        <dsp:cNvSpPr/>
      </dsp:nvSpPr>
      <dsp:spPr>
        <a:xfrm>
          <a:off x="0" y="3532562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User </a:t>
          </a:r>
          <a:r>
            <a:rPr lang="nb-NO" sz="2100" kern="1200" dirty="0" err="1"/>
            <a:t>experience</a:t>
          </a:r>
          <a:r>
            <a:rPr lang="nb-NO" sz="2100" kern="1200" dirty="0"/>
            <a:t> is </a:t>
          </a:r>
          <a:r>
            <a:rPr lang="nb-NO" sz="2100" kern="1200" dirty="0" err="1"/>
            <a:t>unpredictable</a:t>
          </a:r>
          <a:r>
            <a:rPr lang="nb-NO" sz="2100" kern="1200" dirty="0"/>
            <a:t> </a:t>
          </a:r>
          <a:r>
            <a:rPr lang="nb-NO" sz="2100" kern="1200" dirty="0" err="1"/>
            <a:t>between</a:t>
          </a:r>
          <a:r>
            <a:rPr lang="nb-NO" sz="2100" kern="1200" dirty="0"/>
            <a:t> services</a:t>
          </a:r>
          <a:endParaRPr lang="en-US" sz="2100" kern="1200" dirty="0"/>
        </a:p>
      </dsp:txBody>
      <dsp:txXfrm>
        <a:off x="38981" y="3571543"/>
        <a:ext cx="5801948" cy="720562"/>
      </dsp:txXfrm>
    </dsp:sp>
    <dsp:sp modelId="{80B0AF71-0739-400C-93ED-B561193F3B3B}">
      <dsp:nvSpPr>
        <dsp:cNvPr id="0" name=""/>
        <dsp:cNvSpPr/>
      </dsp:nvSpPr>
      <dsp:spPr>
        <a:xfrm>
          <a:off x="0" y="4384293"/>
          <a:ext cx="587991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 agents’ answers depend on </a:t>
          </a:r>
          <a:r>
            <a:rPr lang="en-US" sz="2100" kern="1200" dirty="0" err="1"/>
            <a:t>presise</a:t>
          </a:r>
          <a:r>
            <a:rPr lang="en-US" sz="2100" kern="1200" dirty="0"/>
            <a:t> language</a:t>
          </a:r>
        </a:p>
      </dsp:txBody>
      <dsp:txXfrm>
        <a:off x="38981" y="4423274"/>
        <a:ext cx="5801948" cy="720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10.10.2025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2D6D-2906-4603-90D5-E77F9173588F}" type="datetimeFigureOut">
              <a:rPr lang="nb-NO" smtClean="0"/>
              <a:t>10.10.2025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CC8C-64AC-4AE9-AB6A-0165EB7E57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31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68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6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63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497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73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70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61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2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00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14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12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32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85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8283-091D-4CB7-A348-8FFD5B11873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44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61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8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47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CC8C-64AC-4AE9-AB6A-0165EB7E57C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85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quare with a red circle&#10;&#10;Description automatically generated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749FD3-88A0-3B90-033B-AE48EA5A2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1913" y="608171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0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13BE689-1BAC-D9CA-BFDA-396190CF2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37252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446"/>
            <a:ext cx="16254405" cy="914310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AD9CF3B-9125-BB14-E4A9-F91E2C9A94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8437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446"/>
            <a:ext cx="16254405" cy="9143102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CB4D63F-CC81-6D5C-661C-5251F28C59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39108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446"/>
            <a:ext cx="16254403" cy="9143102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DDE5DFD-369F-0ABF-F821-4FA0B1FC38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15126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1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446"/>
            <a:ext cx="16254403" cy="9143101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B87DFB2-B786-6EDB-C0F7-718B89A1BE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35434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0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446"/>
            <a:ext cx="16254401" cy="91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0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446"/>
            <a:ext cx="16254401" cy="91431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1700" y="4835523"/>
            <a:ext cx="6869292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680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0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446"/>
            <a:ext cx="16254399" cy="91431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4200" y="5292723"/>
            <a:ext cx="6869292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6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0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446"/>
            <a:ext cx="16254399" cy="9143099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4200" y="3400423"/>
            <a:ext cx="6869292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307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14117546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23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FE0336E-B172-B37A-487B-4A0251EF3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1913" y="608171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28732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A3607AAC-3AAB-4DC3-9BAE-7E6D9BCAAE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30005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825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6853551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F084F77-9902-5C7D-8789-0968CB73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34375" y="0"/>
            <a:ext cx="7920038" cy="9144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" y="579170"/>
            <a:ext cx="15096073" cy="79856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54413" cy="9144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paper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ECE1CFEF-5657-0DC0-8D63-CD811A486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113C16AA-5B2D-16FC-A159-657123A2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14117546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931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To spalter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paper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568B5175-B1AF-2C79-2BAD-02FD68FD9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36A4F2C0-D0DE-8043-C206-095CEE5B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75F7D6F-076D-F10C-6807-E627C63184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30005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9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aper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89A48BB-08B7-82F6-B085-46C8EB7D3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6853551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F084F77-9902-5C7D-8789-0968CB73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34375" y="0"/>
            <a:ext cx="7920038" cy="914400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626DF-DF0E-E459-C435-A2B5DC35F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" y="579170"/>
            <a:ext cx="15096073" cy="798566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1CFEF-5657-0DC0-8D63-CD811A486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7BB579-10D8-F4F4-9133-06C483863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14117546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26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To spalter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B5175-B1AF-2C79-2BAD-02FD68FD9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3C539A-5D08-9EF8-3306-C0CC1D91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B2B655E3-183F-D21D-67DB-5C55E4E395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30005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83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C423E99-0D9A-BC03-54F1-CB8F8EF39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1913" y="608171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436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9A48BB-08B7-82F6-B085-46C8EB7D3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6853551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F084F77-9902-5C7D-8789-0968CB73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34375" y="0"/>
            <a:ext cx="7920038" cy="914400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626DF-DF0E-E459-C435-A2B5DC35F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" y="579170"/>
            <a:ext cx="15096073" cy="798566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1CFEF-5657-0DC0-8D63-CD811A486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14117546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650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To spalter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B5175-B1AF-2C79-2BAD-02FD68FD9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A3607AAC-3AAB-4DC3-9BAE-7E6D9BCAAE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30005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179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9A48BB-08B7-82F6-B085-46C8EB7D3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6853551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F084F77-9902-5C7D-8789-0968CB73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34375" y="0"/>
            <a:ext cx="7920038" cy="914400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4FD626DF-DF0E-E459-C435-A2B5DC35F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61ABBD-9A97-E654-1FF8-BE41C7920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" y="579170"/>
            <a:ext cx="15096073" cy="798566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7298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jermdump-vis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4562" r="10176" b="15923"/>
          <a:stretch/>
        </p:blipFill>
        <p:spPr>
          <a:xfrm>
            <a:off x="1" y="0"/>
            <a:ext cx="16254414" cy="9144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688091" y="9791639"/>
            <a:ext cx="1218764" cy="121891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l"/>
            <a:endParaRPr lang="en-US" sz="2399">
              <a:solidFill>
                <a:schemeClr val="accent3"/>
              </a:solidFill>
            </a:endParaRPr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797164" y="1029085"/>
            <a:ext cx="10639207" cy="5974696"/>
          </a:xfrm>
          <a:prstGeom prst="rect">
            <a:avLst/>
          </a:prstGeom>
          <a:noFill/>
        </p:spPr>
        <p:txBody>
          <a:bodyPr lIns="0" tIns="720000" rIns="0" bIns="0" anchor="t" anchorCtr="1">
            <a:normAutofit/>
          </a:bodyPr>
          <a:lstStyle>
            <a:lvl1pPr marL="0" marR="0" indent="0" algn="ctr" defTabSz="1218988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2265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31" y="6479165"/>
            <a:ext cx="10645954" cy="5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6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CFD4D971-1C08-BB9F-1FFB-5A5BF5AD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894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C01AF57-79FE-C79F-F211-840616B97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34925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26FE4E-3E41-0E20-3942-F8F14008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371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5E4E3FF-6265-3640-8219-DF4151CD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11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3054CF-BB08-795A-C735-153C76CE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38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Blå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A7536-4EB2-962B-6012-B0556C1E3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4E4DABA-7F18-C0CC-AB3E-FD3A54A24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3054CF-BB08-795A-C735-153C76CE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2743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Mørk blå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3054CF-BB08-795A-C735-153C76CE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Picture 2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4E123F1-38FB-9AFE-1283-175D2F636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3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0" y="1892300"/>
            <a:ext cx="4063203" cy="6413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808B6B-32A7-EC5F-1D0E-899F4C74B0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9190" cy="9144000"/>
          </a:xfrm>
          <a:solidFill>
            <a:schemeClr val="tx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8000" y="1117600"/>
            <a:ext cx="3250403" cy="30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 S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09" y="2832100"/>
            <a:ext cx="14122394" cy="3759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2004" y="7086600"/>
            <a:ext cx="3250403" cy="304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4F281B1-E7A2-A7F9-966B-CD5FDAEDC4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14912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 (Rø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0" y="1892300"/>
            <a:ext cx="4063203" cy="6413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808B6B-32A7-EC5F-1D0E-899F4C74B0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9190" cy="9144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8000" y="1117600"/>
            <a:ext cx="3250403" cy="30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 Sitat (Rø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09" y="2832100"/>
            <a:ext cx="14122394" cy="3759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9758620-A95A-9522-C7D9-4D4A86AEB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2004" y="7086600"/>
            <a:ext cx="3250403" cy="1193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0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 (Gu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5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0" y="1892300"/>
            <a:ext cx="4063203" cy="6413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808B6B-32A7-EC5F-1D0E-899F4C74B0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9190" cy="9144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8000" y="1117600"/>
            <a:ext cx="3250403" cy="30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 Sitat (Gu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09" y="2832100"/>
            <a:ext cx="14122394" cy="3759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C587C02-0F39-EFFE-E128-D811070693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2004" y="7086600"/>
            <a:ext cx="3250403" cy="1193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0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 (Blå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5200" y="1892300"/>
            <a:ext cx="4063203" cy="6413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808B6B-32A7-EC5F-1D0E-899F4C74B0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9190" cy="9144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8000" y="1117600"/>
            <a:ext cx="3250403" cy="30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 Sitat (Blå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92A-F498-AE31-770C-C367BFFB9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B48FA41-5904-CBEC-8A41-87579FBB3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09" y="2832100"/>
            <a:ext cx="14122394" cy="3759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nb-NO"/>
              <a:t>Skriv inn sitatet ditt her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E493E-E2C5-B4C1-9B90-FAC9DAD9D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2004" y="7086600"/>
            <a:ext cx="3250403" cy="1193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Navn Navnesen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k med tre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1C320-01E5-CB25-E387-C7D5C1FA1DC5}"/>
              </a:ext>
            </a:extLst>
          </p:cNvPr>
          <p:cNvSpPr/>
          <p:nvPr userDrawn="1"/>
        </p:nvSpPr>
        <p:spPr>
          <a:xfrm>
            <a:off x="7160903" y="2404342"/>
            <a:ext cx="8022653" cy="5603153"/>
          </a:xfrm>
          <a:prstGeom prst="rect">
            <a:avLst/>
          </a:prstGeom>
          <a:solidFill>
            <a:srgbClr val="FDDF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D4EC9A5-E359-53D8-D81F-28CBA05C1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8324" y="5333278"/>
            <a:ext cx="7393918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2 millioner</a:t>
            </a:r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0845C88-A2D1-82B2-1C83-9344BC379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5781" y="6667050"/>
            <a:ext cx="7393918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E77C7B1-6D36-7F24-159B-749D779F8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98279" y="2582863"/>
            <a:ext cx="2533650" cy="253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Trykk for å legge til illustrasjon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D5B96-C9FD-F18F-79BC-E6D29A196D47}"/>
              </a:ext>
            </a:extLst>
          </p:cNvPr>
          <p:cNvSpPr/>
          <p:nvPr userDrawn="1"/>
        </p:nvSpPr>
        <p:spPr>
          <a:xfrm>
            <a:off x="1066009" y="2404343"/>
            <a:ext cx="5909877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1729A63-218F-1E70-F2A1-DFD8CA164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886" y="2582863"/>
            <a:ext cx="508546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5</a:t>
            </a:r>
            <a:r>
              <a:rPr lang="en-US"/>
              <a:t>00+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74030DC-178F-F8C9-C4A5-55A2C7F630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343" y="3916635"/>
            <a:ext cx="508546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A1C0FA-2785-3C81-3F7B-7E8A953398C1}"/>
              </a:ext>
            </a:extLst>
          </p:cNvPr>
          <p:cNvSpPr/>
          <p:nvPr userDrawn="1"/>
        </p:nvSpPr>
        <p:spPr>
          <a:xfrm>
            <a:off x="1066009" y="5295179"/>
            <a:ext cx="5909877" cy="2712316"/>
          </a:xfrm>
          <a:prstGeom prst="rect">
            <a:avLst/>
          </a:prstGeom>
          <a:solidFill>
            <a:srgbClr val="FAEE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404045E-6D4C-AFB8-24EF-9714DADCB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86" y="5473699"/>
            <a:ext cx="508546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450 000</a:t>
            </a:r>
            <a:endParaRPr lang="en-U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FEA27E5-A0DD-F25C-EF0F-C977C838D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5343" y="6807471"/>
            <a:ext cx="508546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</p:spTree>
    <p:extLst>
      <p:ext uri="{BB962C8B-B14F-4D97-AF65-F5344CB8AC3E}">
        <p14:creationId xmlns:p14="http://schemas.microsoft.com/office/powerpoint/2010/main" val="26512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k med fem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478B9-5FA1-9B70-D4EE-AEFDFAE4C2F1}"/>
              </a:ext>
            </a:extLst>
          </p:cNvPr>
          <p:cNvSpPr/>
          <p:nvPr userDrawn="1"/>
        </p:nvSpPr>
        <p:spPr>
          <a:xfrm>
            <a:off x="1066009" y="2404343"/>
            <a:ext cx="5909877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1C320-01E5-CB25-E387-C7D5C1FA1DC5}"/>
              </a:ext>
            </a:extLst>
          </p:cNvPr>
          <p:cNvSpPr/>
          <p:nvPr userDrawn="1"/>
        </p:nvSpPr>
        <p:spPr>
          <a:xfrm>
            <a:off x="7160903" y="2404342"/>
            <a:ext cx="3918818" cy="5603153"/>
          </a:xfrm>
          <a:prstGeom prst="rect">
            <a:avLst/>
          </a:prstGeom>
          <a:solidFill>
            <a:srgbClr val="FDDF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0550D9-84E3-4815-B353-1449E76A2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886" y="2582863"/>
            <a:ext cx="508546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5</a:t>
            </a:r>
            <a:r>
              <a:rPr lang="en-US"/>
              <a:t>00+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103F1C8-4BD8-C2FE-418E-B6027BE2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343" y="3916635"/>
            <a:ext cx="508546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9600D-5549-40B0-9409-99F516017351}"/>
              </a:ext>
            </a:extLst>
          </p:cNvPr>
          <p:cNvSpPr/>
          <p:nvPr userDrawn="1"/>
        </p:nvSpPr>
        <p:spPr>
          <a:xfrm>
            <a:off x="1066009" y="5295179"/>
            <a:ext cx="5909877" cy="2712316"/>
          </a:xfrm>
          <a:prstGeom prst="rect">
            <a:avLst/>
          </a:prstGeom>
          <a:solidFill>
            <a:srgbClr val="FAEE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36FE6B-1BBD-5624-1E74-B1C49B61DE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86" y="5473699"/>
            <a:ext cx="508546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450 000</a:t>
            </a:r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641E8FE-CC12-A7B2-669C-BBCD474C4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5343" y="6807471"/>
            <a:ext cx="508546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D4EC9A5-E359-53D8-D81F-28CBA05C1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8323" y="5473699"/>
            <a:ext cx="3231940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55 %</a:t>
            </a:r>
            <a:endParaRPr lang="en-U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0845C88-A2D1-82B2-1C83-9344BC379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5780" y="6807471"/>
            <a:ext cx="3204788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C90FB-931A-A268-CF31-9561A2E1DEBE}"/>
              </a:ext>
            </a:extLst>
          </p:cNvPr>
          <p:cNvSpPr/>
          <p:nvPr userDrawn="1"/>
        </p:nvSpPr>
        <p:spPr>
          <a:xfrm>
            <a:off x="11264738" y="2404342"/>
            <a:ext cx="3918818" cy="5603153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17EEBE3-6E1D-D531-1E9A-094BD62836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02158" y="5473699"/>
            <a:ext cx="3231940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30 %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925A18-C9AB-3165-1AF3-B7BC6CF4A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29615" y="6807471"/>
            <a:ext cx="3204788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7046F6AF-5195-8DA5-0EC9-EB2B7B1510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98320" y="2582863"/>
            <a:ext cx="2533650" cy="253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Trykk for å legge til illustrasjon</a:t>
            </a:r>
            <a:endParaRPr lang="en-US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CED72AEC-1E5D-5993-19EE-AA8AF85EDA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602158" y="2582863"/>
            <a:ext cx="2533650" cy="2533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/>
            </a:lvl1pPr>
          </a:lstStyle>
          <a:p>
            <a:r>
              <a:rPr lang="nb-NO"/>
              <a:t>Trykk for å legge til illustrasjon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k med seks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200C454-CCA2-896D-FF4D-CDA9ECC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478B9-5FA1-9B70-D4EE-AEFDFAE4C2F1}"/>
              </a:ext>
            </a:extLst>
          </p:cNvPr>
          <p:cNvSpPr/>
          <p:nvPr userDrawn="1"/>
        </p:nvSpPr>
        <p:spPr>
          <a:xfrm>
            <a:off x="1066009" y="2404343"/>
            <a:ext cx="4575649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0550D9-84E3-4815-B353-1449E76A2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886" y="2582863"/>
            <a:ext cx="3830100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5</a:t>
            </a:r>
            <a:r>
              <a:rPr lang="en-US"/>
              <a:t>00+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103F1C8-4BD8-C2FE-418E-B6027BE2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343" y="3916635"/>
            <a:ext cx="3830100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9600D-5549-40B0-9409-99F516017351}"/>
              </a:ext>
            </a:extLst>
          </p:cNvPr>
          <p:cNvSpPr/>
          <p:nvPr userDrawn="1"/>
        </p:nvSpPr>
        <p:spPr>
          <a:xfrm>
            <a:off x="1066009" y="5295179"/>
            <a:ext cx="4575649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36FE6B-1BBD-5624-1E74-B1C49B61DE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86" y="5473699"/>
            <a:ext cx="3830100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1 million</a:t>
            </a:r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641E8FE-CC12-A7B2-669C-BBCD474C4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5343" y="6807471"/>
            <a:ext cx="3830100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F75EBE-63FF-0306-87DD-C395F8FD2D3D}"/>
              </a:ext>
            </a:extLst>
          </p:cNvPr>
          <p:cNvSpPr/>
          <p:nvPr userDrawn="1"/>
        </p:nvSpPr>
        <p:spPr>
          <a:xfrm>
            <a:off x="5821106" y="2401153"/>
            <a:ext cx="4632248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432D75C-726C-C7AA-6D13-63D85443E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2982" y="2579673"/>
            <a:ext cx="387747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10 %</a:t>
            </a:r>
            <a:endParaRPr lang="en-U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1DF8BCF2-6179-4EFA-0669-058BA56F7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0439" y="3913445"/>
            <a:ext cx="387747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123F68-22BF-212B-F96C-6177929E604E}"/>
              </a:ext>
            </a:extLst>
          </p:cNvPr>
          <p:cNvSpPr/>
          <p:nvPr userDrawn="1"/>
        </p:nvSpPr>
        <p:spPr>
          <a:xfrm>
            <a:off x="5821106" y="5291989"/>
            <a:ext cx="4632248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B27A006C-E253-06E7-F994-514AB19623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982" y="5470509"/>
            <a:ext cx="3877477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50 000</a:t>
            </a:r>
            <a:endParaRPr lang="en-U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CED1073-0648-A7DF-1E02-D10EA15018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0439" y="6804281"/>
            <a:ext cx="3877477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BC0790-DC34-162F-2779-A149B3400084}"/>
              </a:ext>
            </a:extLst>
          </p:cNvPr>
          <p:cNvSpPr/>
          <p:nvPr userDrawn="1"/>
        </p:nvSpPr>
        <p:spPr>
          <a:xfrm>
            <a:off x="10638223" y="2401153"/>
            <a:ext cx="4536504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A584644-E585-BC5F-71B5-09B5131C3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80099" y="2579673"/>
            <a:ext cx="3797333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250 000</a:t>
            </a:r>
            <a:endParaRPr lang="en-US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227ECD3-5BCE-D315-F715-93FF75889B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7556" y="3913445"/>
            <a:ext cx="3797333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907BF-AAAB-9F05-486A-A0676C17D9C7}"/>
              </a:ext>
            </a:extLst>
          </p:cNvPr>
          <p:cNvSpPr/>
          <p:nvPr userDrawn="1"/>
        </p:nvSpPr>
        <p:spPr>
          <a:xfrm>
            <a:off x="10638223" y="5291989"/>
            <a:ext cx="4536504" cy="2712316"/>
          </a:xfrm>
          <a:prstGeom prst="rect">
            <a:avLst/>
          </a:prstGeom>
          <a:solidFill>
            <a:srgbClr val="D2E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69897461-A313-6A6D-C063-B71ED3B4B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0099" y="5470509"/>
            <a:ext cx="3797333" cy="117444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0"/>
            </a:lvl1pPr>
          </a:lstStyle>
          <a:p>
            <a:pPr lvl="0"/>
            <a:r>
              <a:rPr lang="nb-NO"/>
              <a:t>90 000</a:t>
            </a:r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3C5134E-BE25-4883-2DAC-5E2900CEC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7556" y="6804281"/>
            <a:ext cx="3797333" cy="101822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</a:lstStyle>
          <a:p>
            <a:pPr lvl="0"/>
            <a:r>
              <a:rPr lang="nb-NO"/>
              <a:t>Skriv inn en forklaring her</a:t>
            </a:r>
          </a:p>
        </p:txBody>
      </p:sp>
    </p:spTree>
    <p:extLst>
      <p:ext uri="{BB962C8B-B14F-4D97-AF65-F5344CB8AC3E}">
        <p14:creationId xmlns:p14="http://schemas.microsoft.com/office/powerpoint/2010/main" val="884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illustrasj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A838-1CA0-785A-F2E1-3BFAD0E40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8103390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037669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713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8" cy="914310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53035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03EA972-79FE-3CAE-D7C2-7CE81BBC5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2947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illustrasj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A838-1CA0-785A-F2E1-3BFAD0E40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8103390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037669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42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illustrasj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A838-1CA0-785A-F2E1-3BFAD0E40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59" y="2404343"/>
            <a:ext cx="8401041" cy="60879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181AB635-A4E4-2982-B97F-EE85DFDF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360" y="579170"/>
            <a:ext cx="8401041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864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tside visning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with a white border&#10;&#10;Description automatically generated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5550" y="1614488"/>
            <a:ext cx="11268075" cy="6502400"/>
          </a:xfrm>
          <a:prstGeom prst="round2SameRect">
            <a:avLst>
              <a:gd name="adj1" fmla="val 0"/>
              <a:gd name="adj2" fmla="val 5048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tside visning (Demp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5550" y="1614488"/>
            <a:ext cx="11268075" cy="6502400"/>
          </a:xfrm>
          <a:prstGeom prst="round2SameRect">
            <a:avLst>
              <a:gd name="adj1" fmla="val 0"/>
              <a:gd name="adj2" fmla="val 5048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7150"/>
            <a:ext cx="16254410" cy="914310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6799" y="1874520"/>
            <a:ext cx="9042401" cy="56629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6799" y="1874520"/>
            <a:ext cx="9042401" cy="56629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6799" y="1874520"/>
            <a:ext cx="9042401" cy="56629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46"/>
            <a:ext cx="16254410" cy="914310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6799" y="1874520"/>
            <a:ext cx="9042401" cy="56629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og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C94AB-864B-DB93-AEC3-07C51EC7CF7B}"/>
              </a:ext>
            </a:extLst>
          </p:cNvPr>
          <p:cNvSpPr/>
          <p:nvPr userDrawn="1"/>
        </p:nvSpPr>
        <p:spPr>
          <a:xfrm>
            <a:off x="-1" y="0"/>
            <a:ext cx="16254409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95"/>
            <a:ext cx="16254410" cy="91431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06699" y="2710180"/>
            <a:ext cx="6578601" cy="41199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35D6231-0B9A-8866-3569-140619FCE3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12500" y="2626360"/>
            <a:ext cx="2152649" cy="4635500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og mobil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C94AB-864B-DB93-AEC3-07C51EC7CF7B}"/>
              </a:ext>
            </a:extLst>
          </p:cNvPr>
          <p:cNvSpPr/>
          <p:nvPr userDrawn="1"/>
        </p:nvSpPr>
        <p:spPr>
          <a:xfrm>
            <a:off x="-1" y="0"/>
            <a:ext cx="16254409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95"/>
            <a:ext cx="16254410" cy="914310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06699" y="2710180"/>
            <a:ext cx="6578601" cy="41199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35D6231-0B9A-8866-3569-140619FCE3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12500" y="2626360"/>
            <a:ext cx="2152649" cy="4635500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8" cy="914310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45811-433D-4EAA-483E-EA51223BC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6" b="88615"/>
          <a:stretch/>
        </p:blipFill>
        <p:spPr>
          <a:xfrm>
            <a:off x="0" y="446"/>
            <a:ext cx="2692400" cy="1040954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1201E29-6C8E-93BC-232B-5AC9AB3EC8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17479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og mobil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C94AB-864B-DB93-AEC3-07C51EC7CF7B}"/>
              </a:ext>
            </a:extLst>
          </p:cNvPr>
          <p:cNvSpPr/>
          <p:nvPr userDrawn="1"/>
        </p:nvSpPr>
        <p:spPr>
          <a:xfrm>
            <a:off x="-1" y="0"/>
            <a:ext cx="16254409" cy="9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95"/>
            <a:ext cx="16254410" cy="914310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06699" y="2710180"/>
            <a:ext cx="6578601" cy="41199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35D6231-0B9A-8866-3569-140619FCE3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12500" y="2626360"/>
            <a:ext cx="2152649" cy="4635500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og mobil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C94AB-864B-DB93-AEC3-07C51EC7CF7B}"/>
              </a:ext>
            </a:extLst>
          </p:cNvPr>
          <p:cNvSpPr/>
          <p:nvPr userDrawn="1"/>
        </p:nvSpPr>
        <p:spPr>
          <a:xfrm>
            <a:off x="-1" y="0"/>
            <a:ext cx="16254409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95"/>
            <a:ext cx="16254410" cy="9143105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403FF-FC08-4E0D-4437-4DCD373E84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06699" y="2710180"/>
            <a:ext cx="6578601" cy="41199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35D6231-0B9A-8866-3569-140619FCE3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12500" y="2626360"/>
            <a:ext cx="2152649" cy="4635500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ed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8" cy="9143104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73AEFD-E9EB-7CA7-5921-858275EFE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21849" y="2208929"/>
            <a:ext cx="7960894" cy="498562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ed innhold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8" cy="9143105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7292BBF-D74B-CBEE-7B55-F4A18C9673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21849" y="2208929"/>
            <a:ext cx="7960894" cy="498562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ed innhold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8" cy="9143104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A327DF1-67F8-6840-0656-924D76DB9B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21849" y="2208929"/>
            <a:ext cx="7960894" cy="498562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ed innho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4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21DBCD6-A58D-FE27-4C90-63258447D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21849" y="2208929"/>
            <a:ext cx="7960894" cy="498562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med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4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73AEFD-E9EB-7CA7-5921-858275EFE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63087" y="1344386"/>
            <a:ext cx="2971800" cy="6438899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med innhold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81191B-F164-35C5-EFCB-20B3CF74C884}"/>
              </a:ext>
            </a:extLst>
          </p:cNvPr>
          <p:cNvSpPr/>
          <p:nvPr userDrawn="1"/>
        </p:nvSpPr>
        <p:spPr>
          <a:xfrm>
            <a:off x="0" y="-1"/>
            <a:ext cx="16254407" cy="9143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3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73AEFD-E9EB-7CA7-5921-858275EFE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63087" y="1344386"/>
            <a:ext cx="2971800" cy="6438899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med innhold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81191B-F164-35C5-EFCB-20B3CF74C884}"/>
              </a:ext>
            </a:extLst>
          </p:cNvPr>
          <p:cNvSpPr/>
          <p:nvPr userDrawn="1"/>
        </p:nvSpPr>
        <p:spPr>
          <a:xfrm>
            <a:off x="0" y="-1"/>
            <a:ext cx="16254407" cy="91431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3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73AEFD-E9EB-7CA7-5921-858275EFE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63087" y="1344386"/>
            <a:ext cx="2971800" cy="6438899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med innho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81191B-F164-35C5-EFCB-20B3CF74C884}"/>
              </a:ext>
            </a:extLst>
          </p:cNvPr>
          <p:cNvSpPr/>
          <p:nvPr userDrawn="1"/>
        </p:nvSpPr>
        <p:spPr>
          <a:xfrm>
            <a:off x="0" y="-1"/>
            <a:ext cx="16254407" cy="91431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31546-5FAC-D5F8-9E84-DC1DDE03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3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6BBA648A-7A41-A1F6-F306-68F8E99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7356A538-4B83-0205-09FF-F4C94EC2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8020840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73AEFD-E9EB-7CA7-5921-858275EFEA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63087" y="1344386"/>
            <a:ext cx="2971800" cy="6438899"/>
          </a:xfrm>
          <a:prstGeom prst="round2SameRect">
            <a:avLst>
              <a:gd name="adj1" fmla="val 10897"/>
              <a:gd name="adj2" fmla="val 10897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et skjermbilde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45811-433D-4EAA-483E-EA51223BC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6" b="88615"/>
          <a:stretch/>
        </p:blipFill>
        <p:spPr>
          <a:xfrm>
            <a:off x="0" y="446"/>
            <a:ext cx="2692400" cy="1040954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8E794F9-88A0-2F44-0296-8F901C539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33639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6C4CC593-188E-7A95-18A4-D111FFE1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1286535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CA7C9E0-1792-3594-7DA9-03A8E2A423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2986299"/>
            <a:ext cx="6853551" cy="1943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Legg til en kort tekst eller et tidspunkt</a:t>
            </a:r>
          </a:p>
        </p:txBody>
      </p:sp>
    </p:spTree>
    <p:extLst>
      <p:ext uri="{BB962C8B-B14F-4D97-AF65-F5344CB8AC3E}">
        <p14:creationId xmlns:p14="http://schemas.microsoft.com/office/powerpoint/2010/main" val="17579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(Rød og 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black circle and red and white squares&#10;&#10;Description automatically generated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6C4CC593-188E-7A95-18A4-D111FFE1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04" y="4571999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CA7C9E0-1792-3594-7DA9-03A8E2A423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30004" y="6271763"/>
            <a:ext cx="6853551" cy="1943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Legg til en kort tekst eller et tidspunkt</a:t>
            </a:r>
          </a:p>
        </p:txBody>
      </p:sp>
    </p:spTree>
    <p:extLst>
      <p:ext uri="{BB962C8B-B14F-4D97-AF65-F5344CB8AC3E}">
        <p14:creationId xmlns:p14="http://schemas.microsoft.com/office/powerpoint/2010/main" val="2847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(Blå og 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6C4CC593-188E-7A95-18A4-D111FFE1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4571999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CA7C9E0-1792-3594-7DA9-03A8E2A423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6271763"/>
            <a:ext cx="6853551" cy="1943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Legg til en kort tekst eller et tidspunkt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FE8FE5-EFF0-D264-D29E-77EF876E57FC}"/>
              </a:ext>
            </a:extLst>
          </p:cNvPr>
          <p:cNvSpPr/>
          <p:nvPr userDrawn="1"/>
        </p:nvSpPr>
        <p:spPr>
          <a:xfrm>
            <a:off x="0" y="0"/>
            <a:ext cx="1231900" cy="832338"/>
          </a:xfrm>
          <a:prstGeom prst="rect">
            <a:avLst/>
          </a:prstGeom>
          <a:solidFill>
            <a:srgbClr val="1E98F5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circle with a white background&#10;&#10;Description automatically generated">
            <a:extLst>
              <a:ext uri="{FF2B5EF4-FFF2-40B4-BE49-F238E27FC236}">
                <a16:creationId xmlns:a16="http://schemas.microsoft.com/office/drawing/2014/main" id="{3704E848-CBA4-F9E1-BE35-49B8FF466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2082801"/>
            <a:ext cx="6853551" cy="2489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nb-NO"/>
              <a:t>Navn Navnesen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F084F77-9902-5C7D-8789-0968CB738E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4982442"/>
            <a:ext cx="6853551" cy="2586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stilling/tilleggstekst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2C66F-663F-5016-CD26-136D38DA9D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3100" y="2082800"/>
            <a:ext cx="5473700" cy="548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 (Rø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4E848-CBA4-F9E1-BE35-49B8FF466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2C66F-663F-5016-CD26-136D38DA9D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3100" y="2082800"/>
            <a:ext cx="5473700" cy="548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bilde</a:t>
            </a:r>
            <a:endParaRPr lang="en-US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FBD9AF-0D10-7CFF-2877-0F2C933B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2082801"/>
            <a:ext cx="6853551" cy="2489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nb-NO"/>
              <a:t>Navn Navnesen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692F34F4-6C29-AAA4-A404-B8BEAB5E56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4982442"/>
            <a:ext cx="6853551" cy="2586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stilling/tilleggstekst</a:t>
            </a:r>
          </a:p>
        </p:txBody>
      </p:sp>
    </p:spTree>
    <p:extLst>
      <p:ext uri="{BB962C8B-B14F-4D97-AF65-F5344CB8AC3E}">
        <p14:creationId xmlns:p14="http://schemas.microsoft.com/office/powerpoint/2010/main" val="518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4E848-CBA4-F9E1-BE35-49B8FF466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2C66F-663F-5016-CD26-136D38DA9D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3100" y="2082800"/>
            <a:ext cx="5473700" cy="548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bilde</a:t>
            </a:r>
            <a:endParaRPr lang="en-US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D5D6BF7-3A75-4B4E-7834-7DD22738C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2082801"/>
            <a:ext cx="6853551" cy="2489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nb-NO"/>
              <a:t>Navn Navnesen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07C986C-2967-84F0-C05E-194489A16B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4982442"/>
            <a:ext cx="6853551" cy="2586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stilling/tilleggstekst</a:t>
            </a:r>
          </a:p>
        </p:txBody>
      </p:sp>
    </p:spTree>
    <p:extLst>
      <p:ext uri="{BB962C8B-B14F-4D97-AF65-F5344CB8AC3E}">
        <p14:creationId xmlns:p14="http://schemas.microsoft.com/office/powerpoint/2010/main" val="26658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4E848-CBA4-F9E1-BE35-49B8FF466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2C66F-663F-5016-CD26-136D38DA9D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63100" y="2082800"/>
            <a:ext cx="5473700" cy="548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Trykk for å legge til bilde</a:t>
            </a:r>
            <a:endParaRPr lang="en-US"/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4A3584C3-6C4D-E238-CCE0-E79201A4B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2082801"/>
            <a:ext cx="6853551" cy="2489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nb-NO"/>
              <a:t>Navn Navnesen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1526AA51-4EB2-B17F-D7E2-C1F51A3EF9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0" y="4982442"/>
            <a:ext cx="6853551" cy="2586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nb-NO"/>
              <a:t>stilling/tilleggstekst</a:t>
            </a:r>
          </a:p>
        </p:txBody>
      </p:sp>
    </p:spTree>
    <p:extLst>
      <p:ext uri="{BB962C8B-B14F-4D97-AF65-F5344CB8AC3E}">
        <p14:creationId xmlns:p14="http://schemas.microsoft.com/office/powerpoint/2010/main" val="39563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Blå og 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7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CA7C9E0-1792-3594-7DA9-03A8E2A423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011" y="313802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>
              <a:spcBef>
                <a:spcPts val="600"/>
              </a:spcBef>
              <a:buNone/>
              <a:defRPr i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09:00 – 10:30</a:t>
            </a:r>
          </a:p>
          <a:p>
            <a:pPr lvl="0"/>
            <a:r>
              <a:rPr lang="nb-NO"/>
              <a:t>10:30 – 11:00</a:t>
            </a:r>
          </a:p>
          <a:p>
            <a:pPr lvl="0"/>
            <a:r>
              <a:rPr lang="nb-NO"/>
              <a:t>11:00</a:t>
            </a: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FC51828-7500-40EB-8639-196940F5082C}"/>
              </a:ext>
            </a:extLst>
          </p:cNvPr>
          <p:cNvSpPr txBox="1">
            <a:spLocks/>
          </p:cNvSpPr>
          <p:nvPr userDrawn="1"/>
        </p:nvSpPr>
        <p:spPr>
          <a:xfrm>
            <a:off x="1066009" y="1316276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Program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FB677690-3E66-2038-4C21-ACB39826E58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31242" y="314966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None/>
              <a:defRPr i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Pause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C9CA-B4F8-2FFF-75A4-65F49A4687CB}"/>
              </a:ext>
            </a:extLst>
          </p:cNvPr>
          <p:cNvSpPr/>
          <p:nvPr userDrawn="1"/>
        </p:nvSpPr>
        <p:spPr>
          <a:xfrm>
            <a:off x="0" y="0"/>
            <a:ext cx="1231900" cy="832338"/>
          </a:xfrm>
          <a:prstGeom prst="rect">
            <a:avLst/>
          </a:prstGeom>
          <a:solidFill>
            <a:srgbClr val="1E98F5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Rød og 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black circle and red and white squares&#10;&#10;Description automatically generated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3F3B4ED-EE81-A93E-589C-44FC94DCF09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30005" y="313802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>
              <a:spcBef>
                <a:spcPts val="60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09:00 – 10:30</a:t>
            </a:r>
          </a:p>
          <a:p>
            <a:pPr lvl="0"/>
            <a:r>
              <a:rPr lang="nb-NO"/>
              <a:t>10:30 – 11:00</a:t>
            </a:r>
          </a:p>
          <a:p>
            <a:pPr lvl="0"/>
            <a:r>
              <a:rPr lang="nb-NO"/>
              <a:t>11:00</a:t>
            </a:r>
          </a:p>
        </p:txBody>
      </p:sp>
      <p:sp>
        <p:nvSpPr>
          <p:cNvPr id="3" name="Plassholder for tittel 1">
            <a:extLst>
              <a:ext uri="{FF2B5EF4-FFF2-40B4-BE49-F238E27FC236}">
                <a16:creationId xmlns:a16="http://schemas.microsoft.com/office/drawing/2014/main" id="{F392F578-71A6-6828-C17C-1C8103B85C5F}"/>
              </a:ext>
            </a:extLst>
          </p:cNvPr>
          <p:cNvSpPr txBox="1">
            <a:spLocks/>
          </p:cNvSpPr>
          <p:nvPr userDrawn="1"/>
        </p:nvSpPr>
        <p:spPr>
          <a:xfrm>
            <a:off x="8330003" y="1316276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3CC8562A-E662-9181-5BD7-C72A5796195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495236" y="314966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2443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CB16A8-A2F7-1373-9C8C-63A314270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"/>
            <a:ext cx="16254412" cy="9143106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CDE61D1-1459-5E29-44E7-649E0A1928A5}"/>
              </a:ext>
            </a:extLst>
          </p:cNvPr>
          <p:cNvSpPr txBox="1">
            <a:spLocks/>
          </p:cNvSpPr>
          <p:nvPr userDrawn="1"/>
        </p:nvSpPr>
        <p:spPr>
          <a:xfrm>
            <a:off x="1066010" y="1316276"/>
            <a:ext cx="6853552" cy="14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0B4946-90A8-26AA-3B04-D146616F31B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30005" y="313802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>
              <a:spcBef>
                <a:spcPts val="60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09:00 – 10:30</a:t>
            </a:r>
          </a:p>
          <a:p>
            <a:pPr lvl="0"/>
            <a:r>
              <a:rPr lang="nb-NO"/>
              <a:t>10:30 – 11:00</a:t>
            </a:r>
          </a:p>
          <a:p>
            <a:pPr lvl="0"/>
            <a:r>
              <a:rPr lang="nb-NO"/>
              <a:t>11:00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7D5B5CDA-CA03-45A3-C4DD-2598BE168A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495236" y="3149660"/>
            <a:ext cx="2872944" cy="5575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Foredrag</a:t>
            </a:r>
          </a:p>
          <a:p>
            <a:pPr lvl="0"/>
            <a:r>
              <a:rPr lang="nb-NO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0043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D1E7-864F-B71B-D184-1A5FAE671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46"/>
            <a:ext cx="16254407" cy="914310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3806823"/>
            <a:ext cx="6869292" cy="14773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lang="nb-NO" dirty="0" smtClean="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45811-433D-4EAA-483E-EA51223BC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6" b="88615"/>
          <a:stretch/>
        </p:blipFill>
        <p:spPr>
          <a:xfrm>
            <a:off x="0" y="446"/>
            <a:ext cx="2692400" cy="1040954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8C7939B-5F50-3A34-A6A0-2A87D7D1A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5566533"/>
            <a:ext cx="6869112" cy="2220458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Navnesen</a:t>
            </a:r>
          </a:p>
          <a:p>
            <a:pPr lvl="0"/>
            <a:r>
              <a:rPr lang="nb-NO"/>
              <a:t>25.01.2025</a:t>
            </a:r>
          </a:p>
        </p:txBody>
      </p:sp>
    </p:spTree>
    <p:extLst>
      <p:ext uri="{BB962C8B-B14F-4D97-AF65-F5344CB8AC3E}">
        <p14:creationId xmlns:p14="http://schemas.microsoft.com/office/powerpoint/2010/main" val="28941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1853807"/>
            <a:ext cx="14122393" cy="520739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5214633"/>
            <a:ext cx="14122393" cy="2395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sz="4400"/>
            </a:lvl1pPr>
          </a:lstStyle>
          <a:p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756748-D2CC-0ACA-DF9A-37D30E27ED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4659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, tekst og fl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F75D7F7-6393-691D-4E12-515E8C7A71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08811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C19455-337E-4E74-3EB8-2016DC99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90749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FC19B11-1C5D-AA2A-83E9-EFBE5DCC6D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4659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21ACB0E-DBA5-09E6-7A87-F42D23388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8531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1541620-672D-9E47-5FEA-099D4A4E1E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8498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F5A950E-E477-3D59-C578-1D1C6F4D5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6921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stikk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 og tekst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BEEAAB5-3336-2DAC-EEB9-A305C4F5B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1853807"/>
            <a:ext cx="14122393" cy="520739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, tekst og bilde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8277DD6-8AD5-8977-ADD2-B2D521193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010" y="5214633"/>
            <a:ext cx="14122393" cy="2395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sz="4400"/>
            </a:lvl1pPr>
          </a:lstStyle>
          <a:p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756748-D2CC-0ACA-DF9A-37D30E27ED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4659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kktittel, tekst og flere bilder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E8CE3F9-E731-8C20-86B0-78F74094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F75D7F7-6393-691D-4E12-515E8C7A71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08811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C19455-337E-4E74-3EB8-2016DC99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90749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FC19B11-1C5D-AA2A-83E9-EFBE5DCC6D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4659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21ACB0E-DBA5-09E6-7A87-F42D23388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8531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1541620-672D-9E47-5FEA-099D4A4E1E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84983" y="1314667"/>
            <a:ext cx="3361226" cy="3361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nb-NO"/>
              <a:t>Klikk for å legge</a:t>
            </a:r>
            <a:br>
              <a:rPr lang="nb-NO"/>
            </a:br>
            <a:r>
              <a:rPr lang="nb-NO"/>
              <a:t>til et bilde</a:t>
            </a:r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F5A950E-E477-3D59-C578-1D1C6F4D5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6921" y="5214509"/>
            <a:ext cx="4197350" cy="23955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nb-NO"/>
              <a:t>Skriv en kort tekst,</a:t>
            </a:r>
            <a:br>
              <a:rPr lang="nb-NO"/>
            </a:br>
            <a:r>
              <a:rPr lang="nb-NO"/>
              <a:t>gjerne over flere linjer.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stikktittel (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DFA60CF-C1B8-5BFE-3D5B-E89F453FC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93A72B-3D8A-63D1-C0B8-290CB9088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010" y="550375"/>
            <a:ext cx="14122393" cy="215444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ED416D5-D129-9108-EA1F-77DB1EC99A6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ED416D5-D129-9108-EA1F-77DB1EC99A6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0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7" r:id="rId2"/>
    <p:sldLayoutId id="2147483961" r:id="rId3"/>
    <p:sldLayoutId id="2147483949" r:id="rId4"/>
    <p:sldLayoutId id="2147483950" r:id="rId5"/>
    <p:sldLayoutId id="2147483955" r:id="rId6"/>
    <p:sldLayoutId id="2147483958" r:id="rId7"/>
    <p:sldLayoutId id="2147483948" r:id="rId8"/>
    <p:sldLayoutId id="2147483965" r:id="rId9"/>
    <p:sldLayoutId id="2147483956" r:id="rId10"/>
    <p:sldLayoutId id="2147483959" r:id="rId11"/>
    <p:sldLayoutId id="2147483962" r:id="rId12"/>
    <p:sldLayoutId id="2147483966" r:id="rId13"/>
    <p:sldLayoutId id="2147483957" r:id="rId14"/>
    <p:sldLayoutId id="2147483960" r:id="rId15"/>
    <p:sldLayoutId id="2147483963" r:id="rId16"/>
    <p:sldLayoutId id="2147483964" r:id="rId17"/>
    <p:sldLayoutId id="2147484056" r:id="rId18"/>
    <p:sldLayoutId id="2147484057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522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3" r:id="rId2"/>
    <p:sldLayoutId id="2147483974" r:id="rId3"/>
    <p:sldLayoutId id="2147483970" r:id="rId4"/>
    <p:sldLayoutId id="2147483975" r:id="rId5"/>
    <p:sldLayoutId id="2147483969" r:id="rId6"/>
    <p:sldLayoutId id="2147483976" r:id="rId7"/>
    <p:sldLayoutId id="2147483971" r:id="rId8"/>
    <p:sldLayoutId id="2147483977" r:id="rId9"/>
    <p:sldLayoutId id="214748397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770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4" r:id="rId2"/>
    <p:sldLayoutId id="2147483982" r:id="rId3"/>
    <p:sldLayoutId id="2147483985" r:id="rId4"/>
    <p:sldLayoutId id="2147483983" r:id="rId5"/>
    <p:sldLayoutId id="2147483986" r:id="rId6"/>
    <p:sldLayoutId id="2147483981" r:id="rId7"/>
    <p:sldLayoutId id="2147483987" r:id="rId8"/>
    <p:sldLayoutId id="2147483988" r:id="rId9"/>
    <p:sldLayoutId id="2147483989" r:id="rId10"/>
    <p:sldLayoutId id="2147483993" r:id="rId11"/>
    <p:sldLayoutId id="2147483990" r:id="rId12"/>
    <p:sldLayoutId id="2147483991" r:id="rId13"/>
    <p:sldLayoutId id="214748399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402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8" r:id="rId3"/>
    <p:sldLayoutId id="2147484000" r:id="rId4"/>
    <p:sldLayoutId id="2147483997" r:id="rId5"/>
    <p:sldLayoutId id="2147483999" r:id="rId6"/>
    <p:sldLayoutId id="2147484014" r:id="rId7"/>
    <p:sldLayoutId id="2147484011" r:id="rId8"/>
    <p:sldLayoutId id="2147484012" r:id="rId9"/>
    <p:sldLayoutId id="2147484013" r:id="rId10"/>
    <p:sldLayoutId id="2147484002" r:id="rId11"/>
    <p:sldLayoutId id="2147484001" r:id="rId12"/>
    <p:sldLayoutId id="2147484003" r:id="rId13"/>
    <p:sldLayoutId id="2147484004" r:id="rId14"/>
    <p:sldLayoutId id="2147484005" r:id="rId15"/>
    <p:sldLayoutId id="2147484009" r:id="rId16"/>
    <p:sldLayoutId id="2147484007" r:id="rId17"/>
    <p:sldLayoutId id="2147484008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ED416D5-D129-9108-EA1F-77DB1EC99A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149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ED416D5-D129-9108-EA1F-77DB1EC99A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637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5" r:id="rId2"/>
    <p:sldLayoutId id="2147484030" r:id="rId3"/>
    <p:sldLayoutId id="2147484031" r:id="rId4"/>
    <p:sldLayoutId id="2147484055" r:id="rId5"/>
    <p:sldLayoutId id="2147484054" r:id="rId6"/>
    <p:sldLayoutId id="2147484053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ED416D5-D129-9108-EA1F-77DB1EC99A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010" y="579169"/>
            <a:ext cx="14117546" cy="11480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010" y="2137643"/>
            <a:ext cx="14117546" cy="553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32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45" r:id="rId2"/>
    <p:sldLayoutId id="2147484046" r:id="rId3"/>
    <p:sldLayoutId id="2147484047" r:id="rId4"/>
    <p:sldLayoutId id="2147484052" r:id="rId5"/>
    <p:sldLayoutId id="2147484049" r:id="rId6"/>
    <p:sldLayoutId id="2147484050" r:id="rId7"/>
    <p:sldLayoutId id="2147484051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3A90BF8B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operable-europe.ec.europa.eu/collection/semic-support-centre/solution/e-government-core-vocabularies/core-public-service-vocabulary-application-profi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altinn.no/en/forms-overview/" TargetMode="External"/><Relationship Id="rId3" Type="http://schemas.openxmlformats.org/officeDocument/2006/relationships/hyperlink" Target="mailto:fellesdatakatalog@digdir.no" TargetMode="External"/><Relationship Id="rId7" Type="http://schemas.openxmlformats.org/officeDocument/2006/relationships/hyperlink" Target="https://docs.altinn.studio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data.norge.no/en" TargetMode="External"/><Relationship Id="rId5" Type="http://schemas.openxmlformats.org/officeDocument/2006/relationships/hyperlink" Target="https://www.digdir.no/informasjonsforvaltning/rammeverk-informasjonsforvaltning/3626" TargetMode="External"/><Relationship Id="rId10" Type="http://schemas.openxmlformats.org/officeDocument/2006/relationships/hyperlink" Target="https://www.digdir.no/digdir/about-norwegian-digitalisation-agency/887" TargetMode="External"/><Relationship Id="rId4" Type="http://schemas.openxmlformats.org/officeDocument/2006/relationships/hyperlink" Target="mailto:kjersti.stenerud.steien@digdir.no" TargetMode="External"/><Relationship Id="rId9" Type="http://schemas.openxmlformats.org/officeDocument/2006/relationships/hyperlink" Target="https://designsystemet.no/en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9E4A86-425E-A0F9-E820-A3C017433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2774588"/>
            <a:ext cx="6869292" cy="3077766"/>
          </a:xfrm>
        </p:spPr>
        <p:txBody>
          <a:bodyPr/>
          <a:lstStyle/>
          <a:p>
            <a:r>
              <a:rPr lang="en-US" dirty="0"/>
              <a:t>Building Better Public Service Information with Reuse and Structured Descriptions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D6D593-8F96-3D7C-6B61-620202112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1912" y="6081713"/>
            <a:ext cx="8256587" cy="2220458"/>
          </a:xfrm>
        </p:spPr>
        <p:txBody>
          <a:bodyPr/>
          <a:lstStyle/>
          <a:p>
            <a:r>
              <a:rPr lang="en-US"/>
              <a:t>Kjersti Steien, senior advisor</a:t>
            </a:r>
          </a:p>
          <a:p>
            <a:r>
              <a:rPr lang="en-US"/>
              <a:t>The Norwegian </a:t>
            </a:r>
            <a:r>
              <a:rPr lang="en-US" err="1"/>
              <a:t>Digitalisation</a:t>
            </a:r>
            <a:r>
              <a:rPr lang="en-US"/>
              <a:t> Agency</a:t>
            </a:r>
          </a:p>
        </p:txBody>
      </p:sp>
    </p:spTree>
    <p:extLst>
      <p:ext uri="{BB962C8B-B14F-4D97-AF65-F5344CB8AC3E}">
        <p14:creationId xmlns:p14="http://schemas.microsoft.com/office/powerpoint/2010/main" val="36410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A5CB158-D966-AB31-ACA2-B0042E0E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83" y="1905925"/>
            <a:ext cx="15108229" cy="7604142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CEF246AD-25F4-A040-11DC-E1F9DA2A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83" y="323555"/>
            <a:ext cx="14117546" cy="1414730"/>
          </a:xfrm>
        </p:spPr>
        <p:txBody>
          <a:bodyPr anchor="b">
            <a:normAutofit/>
          </a:bodyPr>
          <a:lstStyle/>
          <a:p>
            <a:r>
              <a:rPr lang="nb-NO" dirty="0" err="1"/>
              <a:t>Norway’s</a:t>
            </a:r>
            <a:r>
              <a:rPr lang="nb-NO" dirty="0"/>
              <a:t> National Data Portal (Data.norge.no)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BD4D13-4471-18DB-7D10-BA4E96F5484E}"/>
              </a:ext>
            </a:extLst>
          </p:cNvPr>
          <p:cNvSpPr txBox="1"/>
          <p:nvPr/>
        </p:nvSpPr>
        <p:spPr>
          <a:xfrm>
            <a:off x="822170" y="4964474"/>
            <a:ext cx="1976823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CPSV-AP-NO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5E16B30-88C1-8978-2E59-B23D70B52278}"/>
              </a:ext>
            </a:extLst>
          </p:cNvPr>
          <p:cNvSpPr txBox="1"/>
          <p:nvPr/>
        </p:nvSpPr>
        <p:spPr>
          <a:xfrm>
            <a:off x="7149566" y="7809478"/>
            <a:ext cx="1955279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DCAT-AP-NO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EAB896-9141-D59B-AECD-01B172D9083C}"/>
              </a:ext>
            </a:extLst>
          </p:cNvPr>
          <p:cNvSpPr txBox="1"/>
          <p:nvPr/>
        </p:nvSpPr>
        <p:spPr>
          <a:xfrm>
            <a:off x="13443131" y="4964474"/>
            <a:ext cx="2811282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modellDCAT</a:t>
            </a:r>
            <a:r>
              <a:rPr lang="nb-NO" dirty="0"/>
              <a:t>-AP-NO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2B29D37-17B0-43A4-DA03-D25EDDBA56D5}"/>
              </a:ext>
            </a:extLst>
          </p:cNvPr>
          <p:cNvSpPr txBox="1"/>
          <p:nvPr/>
        </p:nvSpPr>
        <p:spPr>
          <a:xfrm>
            <a:off x="7045015" y="2229917"/>
            <a:ext cx="2008883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SKOS-AP-NO</a:t>
            </a:r>
          </a:p>
        </p:txBody>
      </p:sp>
    </p:spTree>
    <p:extLst>
      <p:ext uri="{BB962C8B-B14F-4D97-AF65-F5344CB8AC3E}">
        <p14:creationId xmlns:p14="http://schemas.microsoft.com/office/powerpoint/2010/main" val="9825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0117785-3F73-464A-9D88-9DA3D599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7283511" cy="52721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CPSV-AP is a reusable and extensible data model for </a:t>
            </a:r>
            <a:r>
              <a:rPr lang="en-US" sz="2800" dirty="0" err="1"/>
              <a:t>harmonising</a:t>
            </a:r>
            <a:r>
              <a:rPr lang="en-US" sz="2800" dirty="0"/>
              <a:t> the way public services are described in a machine-readable format.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Allows us to search and share information easily within and across public administrations all over Europe.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E1420AB-F156-5457-B88A-5E728A6A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14117546" cy="1414730"/>
          </a:xfrm>
        </p:spPr>
        <p:txBody>
          <a:bodyPr anchor="b">
            <a:normAutofit/>
          </a:bodyPr>
          <a:lstStyle/>
          <a:p>
            <a:r>
              <a:rPr lang="nb-NO"/>
              <a:t>CPSV-AP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871C341-917F-2977-B2E5-9674F7C715A4}"/>
              </a:ext>
            </a:extLst>
          </p:cNvPr>
          <p:cNvSpPr txBox="1"/>
          <p:nvPr/>
        </p:nvSpPr>
        <p:spPr>
          <a:xfrm>
            <a:off x="5475767" y="8303220"/>
            <a:ext cx="107786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>
                <a:hlinkClick r:id="rId3"/>
              </a:rPr>
              <a:t>https://interoperable-europe.ec.europa.eu/collection/semic-support-centre/solution/e-government-core-vocabularies/core-public-service-vocabulary-application-profile</a:t>
            </a:r>
            <a:endParaRPr lang="nb-NO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824910-A04B-3EA5-6CA5-3F728060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53" y="1286535"/>
            <a:ext cx="7650839" cy="62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F75BC54-0FF2-B0EA-B932-7773AC6DE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7483"/>
          <a:stretch>
            <a:fillRect/>
          </a:stretch>
        </p:blipFill>
        <p:spPr>
          <a:xfrm>
            <a:off x="1544026" y="-657931"/>
            <a:ext cx="13166359" cy="87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37D31B1-EE6C-9F3E-4F72-41C9740B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10" y="3964363"/>
            <a:ext cx="14679990" cy="2659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7F5A8AB-48D2-2248-29E5-26D564EC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50" y="3154739"/>
            <a:ext cx="1423675" cy="151698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A00844D-3A91-7620-1985-BC6A05496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491" y="3256998"/>
            <a:ext cx="1944308" cy="14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A1383EB-9763-4547-A015-845A6D9B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197"/>
            <a:ext cx="16254413" cy="679194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4CF94FA-F7FD-7E58-0E4A-9A8A503C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58" y="579170"/>
            <a:ext cx="961063" cy="102405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AE6B34C-395D-85D0-DF3D-778F167F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4154" y="579170"/>
            <a:ext cx="1398060" cy="10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B5F1414-45B3-6CA4-091E-2D4BA1F8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70"/>
            <a:ext cx="6853551" cy="1414730"/>
          </a:xfrm>
        </p:spPr>
        <p:txBody>
          <a:bodyPr anchor="b">
            <a:normAutofit/>
          </a:bodyPr>
          <a:lstStyle/>
          <a:p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answers</a:t>
            </a:r>
            <a:r>
              <a:rPr lang="nb-NO" dirty="0"/>
              <a:t> from AI agents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5DF923-99C3-71FC-2CDC-307BC668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853551" cy="5272103"/>
          </a:xfrm>
        </p:spPr>
        <p:txBody>
          <a:bodyPr>
            <a:normAutofit/>
          </a:bodyPr>
          <a:lstStyle/>
          <a:p>
            <a:r>
              <a:rPr lang="nb-NO" dirty="0" err="1"/>
              <a:t>Structured</a:t>
            </a:r>
            <a:r>
              <a:rPr lang="nb-NO" dirty="0"/>
              <a:t> and </a:t>
            </a:r>
            <a:r>
              <a:rPr lang="nb-NO" dirty="0" err="1"/>
              <a:t>consitstent</a:t>
            </a:r>
            <a:r>
              <a:rPr lang="nb-NO" dirty="0"/>
              <a:t> data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answers</a:t>
            </a:r>
            <a:r>
              <a:rPr lang="nb-NO" dirty="0"/>
              <a:t> from AI agents.</a:t>
            </a:r>
          </a:p>
          <a:p>
            <a:r>
              <a:rPr lang="nb-NO" dirty="0"/>
              <a:t>CPSV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Spatial Web standards from IEEE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AI agents </a:t>
            </a:r>
            <a:r>
              <a:rPr lang="nb-NO" dirty="0" err="1"/>
              <a:t>the</a:t>
            </a:r>
            <a:r>
              <a:rPr lang="nb-NO" dirty="0"/>
              <a:t> data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drive </a:t>
            </a:r>
            <a:r>
              <a:rPr lang="nb-NO" dirty="0" err="1"/>
              <a:t>autonomously</a:t>
            </a:r>
            <a:r>
              <a:rPr lang="nb-NO" dirty="0"/>
              <a:t>, </a:t>
            </a:r>
            <a:r>
              <a:rPr lang="nb-NO" dirty="0" err="1"/>
              <a:t>either</a:t>
            </a:r>
            <a:r>
              <a:rPr lang="nb-NO" dirty="0"/>
              <a:t> to </a:t>
            </a:r>
            <a:r>
              <a:rPr lang="nb-NO" dirty="0" err="1"/>
              <a:t>answer</a:t>
            </a:r>
            <a:r>
              <a:rPr lang="nb-NO" dirty="0"/>
              <a:t> questions or to </a:t>
            </a:r>
            <a:r>
              <a:rPr lang="nb-NO" dirty="0" err="1"/>
              <a:t>act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behalf</a:t>
            </a:r>
            <a:r>
              <a:rPr lang="nb-NO" dirty="0"/>
              <a:t>.</a:t>
            </a:r>
          </a:p>
        </p:txBody>
      </p:sp>
      <p:pic>
        <p:nvPicPr>
          <p:cNvPr id="6" name="Plassholder for innhold 5" descr="Et bilde som inneholder clip art, illustrasjon, tegnefilm, silhuett&#10;&#10;KI-generert innhold kan være feil.">
            <a:extLst>
              <a:ext uri="{FF2B5EF4-FFF2-40B4-BE49-F238E27FC236}">
                <a16:creationId xmlns:a16="http://schemas.microsoft.com/office/drawing/2014/main" id="{FBF3EA0D-34F7-0D45-8912-2000AB0475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r="3683" b="-2"/>
          <a:stretch>
            <a:fillRect/>
          </a:stretch>
        </p:blipFill>
        <p:spPr>
          <a:xfrm>
            <a:off x="8334375" y="10"/>
            <a:ext cx="7920038" cy="9143990"/>
          </a:xfrm>
          <a:noFill/>
        </p:spPr>
      </p:pic>
    </p:spTree>
    <p:extLst>
      <p:ext uri="{BB962C8B-B14F-4D97-AF65-F5344CB8AC3E}">
        <p14:creationId xmlns:p14="http://schemas.microsoft.com/office/powerpoint/2010/main" val="26425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A367CD9-AF55-35A2-3648-F2B7346A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From:					     To: </a:t>
            </a:r>
          </a:p>
        </p:txBody>
      </p:sp>
      <p:graphicFrame>
        <p:nvGraphicFramePr>
          <p:cNvPr id="5" name="Plassholder for innhold 7">
            <a:extLst>
              <a:ext uri="{FF2B5EF4-FFF2-40B4-BE49-F238E27FC236}">
                <a16:creationId xmlns:a16="http://schemas.microsoft.com/office/drawing/2014/main" id="{7556531D-2F36-5154-D08A-2715BEF0FB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99454355"/>
              </p:ext>
            </p:extLst>
          </p:nvPr>
        </p:nvGraphicFramePr>
        <p:xfrm>
          <a:off x="9287651" y="2302990"/>
          <a:ext cx="5879910" cy="542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69F446DF-C1B0-0ED6-82A4-6760733EA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313630"/>
              </p:ext>
            </p:extLst>
          </p:nvPr>
        </p:nvGraphicFramePr>
        <p:xfrm>
          <a:off x="1066800" y="2405063"/>
          <a:ext cx="5879910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Pil: høyre 6">
            <a:extLst>
              <a:ext uri="{FF2B5EF4-FFF2-40B4-BE49-F238E27FC236}">
                <a16:creationId xmlns:a16="http://schemas.microsoft.com/office/drawing/2014/main" id="{4E6BA235-CEF7-D321-7F04-7BDBA3562868}"/>
              </a:ext>
            </a:extLst>
          </p:cNvPr>
          <p:cNvSpPr/>
          <p:nvPr/>
        </p:nvSpPr>
        <p:spPr>
          <a:xfrm>
            <a:off x="7253749" y="4412863"/>
            <a:ext cx="1746913" cy="11600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5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D4E0915-E5A7-5D0A-8DBB-F692F9E7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427" y="729206"/>
            <a:ext cx="6853551" cy="6900942"/>
          </a:xfrm>
        </p:spPr>
        <p:txBody>
          <a:bodyPr/>
          <a:lstStyle/>
          <a:p>
            <a:pPr marL="0" indent="0">
              <a:buNone/>
            </a:pPr>
            <a:r>
              <a:rPr lang="nb-NO" sz="4400" dirty="0" err="1"/>
              <a:t>Contact</a:t>
            </a:r>
            <a:r>
              <a:rPr lang="nb-NO" sz="4400" dirty="0"/>
              <a:t> </a:t>
            </a:r>
            <a:r>
              <a:rPr lang="nb-NO" sz="4400" dirty="0" err="1"/>
              <a:t>us</a:t>
            </a:r>
            <a:r>
              <a:rPr lang="nb-NO" sz="4400" dirty="0"/>
              <a:t>: </a:t>
            </a:r>
          </a:p>
          <a:p>
            <a:pPr marL="0" indent="0">
              <a:buNone/>
            </a:pPr>
            <a:r>
              <a:rPr lang="nb-NO" sz="3200" dirty="0">
                <a:hlinkClick r:id="rId3"/>
              </a:rPr>
              <a:t>fellesdatakatalog@digdir.no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4"/>
              </a:rPr>
              <a:t>kjersti.stenerud.steien@digdir.no</a:t>
            </a:r>
            <a:endParaRPr lang="nb-NO" sz="32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5B44CC-3F50-23AD-CCC6-AE975FF267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3435" y="729206"/>
            <a:ext cx="6853551" cy="690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 err="1"/>
              <a:t>Want</a:t>
            </a:r>
            <a:r>
              <a:rPr lang="nb-NO" sz="4400" dirty="0"/>
              <a:t> to </a:t>
            </a:r>
            <a:r>
              <a:rPr lang="nb-NO" sz="4400" dirty="0" err="1"/>
              <a:t>learn</a:t>
            </a:r>
            <a:r>
              <a:rPr lang="nb-NO" sz="4400" dirty="0"/>
              <a:t> more? </a:t>
            </a:r>
          </a:p>
          <a:p>
            <a:pPr marL="0" indent="0">
              <a:buNone/>
            </a:pPr>
            <a:r>
              <a:rPr lang="nb-NO" sz="3200" dirty="0">
                <a:hlinkClick r:id="rId5"/>
              </a:rPr>
              <a:t>Framework for </a:t>
            </a:r>
            <a:r>
              <a:rPr lang="nb-NO" sz="3200" dirty="0" err="1">
                <a:hlinkClick r:id="rId5"/>
              </a:rPr>
              <a:t>information</a:t>
            </a:r>
            <a:r>
              <a:rPr lang="nb-NO" sz="3200" dirty="0">
                <a:hlinkClick r:id="rId5"/>
              </a:rPr>
              <a:t> management (digdir.no)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6"/>
              </a:rPr>
              <a:t>Data.norge.no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7"/>
              </a:rPr>
              <a:t>Altinn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8"/>
              </a:rPr>
              <a:t>Altinn </a:t>
            </a:r>
            <a:r>
              <a:rPr lang="nb-NO" sz="3200" dirty="0" err="1">
                <a:hlinkClick r:id="rId8"/>
              </a:rPr>
              <a:t>information</a:t>
            </a:r>
            <a:r>
              <a:rPr lang="nb-NO" sz="3200" dirty="0">
                <a:hlinkClick r:id="rId8"/>
              </a:rPr>
              <a:t> portal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9"/>
              </a:rPr>
              <a:t>Designsystemet</a:t>
            </a:r>
            <a:endParaRPr lang="nb-NO" sz="3200" dirty="0"/>
          </a:p>
          <a:p>
            <a:pPr marL="0" indent="0">
              <a:buNone/>
            </a:pPr>
            <a:r>
              <a:rPr lang="nb-NO" sz="3200" dirty="0">
                <a:hlinkClick r:id="rId10"/>
              </a:rPr>
              <a:t>The Norwegian </a:t>
            </a:r>
            <a:r>
              <a:rPr lang="nb-NO" sz="3200" dirty="0" err="1">
                <a:hlinkClick r:id="rId10"/>
              </a:rPr>
              <a:t>Digitalisation</a:t>
            </a:r>
            <a:r>
              <a:rPr lang="nb-NO" sz="3200" dirty="0">
                <a:hlinkClick r:id="rId10"/>
              </a:rPr>
              <a:t> </a:t>
            </a:r>
            <a:r>
              <a:rPr lang="nb-NO" sz="3200" dirty="0" err="1">
                <a:hlinkClick r:id="rId10"/>
              </a:rPr>
              <a:t>Agency</a:t>
            </a:r>
            <a:endParaRPr lang="nb-NO" sz="32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72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40ADE-67A6-5AAA-C32D-E420A337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AD6F9B-0B2F-46F0-390A-9B097DEDC7B1}"/>
              </a:ext>
            </a:extLst>
          </p:cNvPr>
          <p:cNvSpPr/>
          <p:nvPr/>
        </p:nvSpPr>
        <p:spPr>
          <a:xfrm>
            <a:off x="8543499" y="0"/>
            <a:ext cx="9280477" cy="10112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98578FD-11E9-D8A7-7781-6FEDD72A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10" y="2404343"/>
            <a:ext cx="6290133" cy="52721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reusing existing semantic descriptions and reducing the need for manual editorial work, we seek to improve the quality and consistency of public service information.</a:t>
            </a: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114789B-7947-73CB-18C6-E6F723BC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					           Agenda</a:t>
            </a:r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DFFE04BD-3703-B787-02FE-7C3632024E6B}"/>
              </a:ext>
            </a:extLst>
          </p:cNvPr>
          <p:cNvSpPr txBox="1">
            <a:spLocks/>
          </p:cNvSpPr>
          <p:nvPr/>
        </p:nvSpPr>
        <p:spPr>
          <a:xfrm>
            <a:off x="9024929" y="2404342"/>
            <a:ext cx="6290133" cy="5272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219085" rtl="0" eaLnBrk="1" latinLnBrk="0" hangingPunct="1">
              <a:lnSpc>
                <a:spcPct val="100000"/>
              </a:lnSpc>
              <a:spcBef>
                <a:spcPts val="2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11500" indent="-5715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71500" indent="-5715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7200" indent="-4572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77200" indent="-4572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484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27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9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112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The Norwegian </a:t>
            </a:r>
            <a:r>
              <a:rPr lang="nb-NO" dirty="0" err="1"/>
              <a:t>Digitalisation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 (Digdir)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modernisation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Altinn</a:t>
            </a:r>
          </a:p>
          <a:p>
            <a:r>
              <a:rPr lang="nb-NO" dirty="0"/>
              <a:t>The </a:t>
            </a:r>
            <a:r>
              <a:rPr lang="nb-NO" dirty="0" err="1"/>
              <a:t>situation</a:t>
            </a:r>
            <a:r>
              <a:rPr lang="nb-NO" dirty="0"/>
              <a:t> </a:t>
            </a:r>
            <a:r>
              <a:rPr lang="nb-NO" dirty="0" err="1"/>
              <a:t>today</a:t>
            </a:r>
            <a:endParaRPr lang="nb-NO" dirty="0"/>
          </a:p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doing</a:t>
            </a:r>
            <a:r>
              <a:rPr lang="nb-NO" dirty="0"/>
              <a:t> to </a:t>
            </a:r>
            <a:r>
              <a:rPr lang="nb-NO" dirty="0" err="1"/>
              <a:t>solve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issues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facing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0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9B67A428-CD37-FD4D-B311-F9DC2C2F5170}"/>
              </a:ext>
            </a:extLst>
          </p:cNvPr>
          <p:cNvSpPr/>
          <p:nvPr/>
        </p:nvSpPr>
        <p:spPr>
          <a:xfrm>
            <a:off x="5748508" y="3580919"/>
            <a:ext cx="4297144" cy="4297146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5EEF662-4EE3-7D4A-80CB-1C5B40965582}"/>
              </a:ext>
            </a:extLst>
          </p:cNvPr>
          <p:cNvGrpSpPr/>
          <p:nvPr/>
        </p:nvGrpSpPr>
        <p:grpSpPr>
          <a:xfrm>
            <a:off x="6845253" y="2891967"/>
            <a:ext cx="2087559" cy="2087558"/>
            <a:chOff x="6836930" y="965766"/>
            <a:chExt cx="2197342" cy="219734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B9551D0-97CB-A24F-8673-024D20FE79C6}"/>
                </a:ext>
              </a:extLst>
            </p:cNvPr>
            <p:cNvSpPr/>
            <p:nvPr/>
          </p:nvSpPr>
          <p:spPr>
            <a:xfrm>
              <a:off x="6836930" y="965766"/>
              <a:ext cx="2197342" cy="2197342"/>
            </a:xfrm>
            <a:prstGeom prst="ellipse">
              <a:avLst/>
            </a:prstGeom>
            <a:solidFill>
              <a:srgbClr val="0062B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A3E831A2-7F72-AC46-AC49-EE422D6260CC}"/>
                </a:ext>
              </a:extLst>
            </p:cNvPr>
            <p:cNvSpPr txBox="1"/>
            <p:nvPr/>
          </p:nvSpPr>
          <p:spPr>
            <a:xfrm>
              <a:off x="6946972" y="1379111"/>
              <a:ext cx="2085845" cy="1263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400">
                  <a:solidFill>
                    <a:schemeClr val="bg1"/>
                  </a:solidFill>
                </a:rPr>
                <a:t>providing</a:t>
              </a:r>
              <a:br>
                <a:rPr lang="nb-NO" sz="2400">
                  <a:solidFill>
                    <a:schemeClr val="bg1"/>
                  </a:solidFill>
                </a:rPr>
              </a:br>
              <a:r>
                <a:rPr lang="nb-NO" sz="2400" b="1" err="1">
                  <a:solidFill>
                    <a:schemeClr val="bg1"/>
                  </a:solidFill>
                </a:rPr>
                <a:t>premises</a:t>
              </a:r>
              <a:r>
                <a:rPr lang="nb-NO" sz="2400">
                  <a:solidFill>
                    <a:schemeClr val="bg1"/>
                  </a:solidFill>
                </a:rPr>
                <a:t> for</a:t>
              </a:r>
              <a:br>
                <a:rPr lang="nb-NO" sz="2400">
                  <a:solidFill>
                    <a:schemeClr val="bg1"/>
                  </a:solidFill>
                </a:rPr>
              </a:br>
              <a:r>
                <a:rPr lang="nb-NO" sz="2400" err="1">
                  <a:solidFill>
                    <a:schemeClr val="bg1"/>
                  </a:solidFill>
                </a:rPr>
                <a:t>digitalisation</a:t>
              </a:r>
              <a:endParaRPr lang="nb-NO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A0250D10-FB23-E845-977F-F77CACB5FA18}"/>
              </a:ext>
            </a:extLst>
          </p:cNvPr>
          <p:cNvGrpSpPr/>
          <p:nvPr/>
        </p:nvGrpSpPr>
        <p:grpSpPr>
          <a:xfrm>
            <a:off x="8505837" y="4659011"/>
            <a:ext cx="2268570" cy="2086283"/>
            <a:chOff x="9452263" y="3253619"/>
            <a:chExt cx="2387876" cy="2196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855270C-11FF-714E-ABCA-0AE3DFB2AD7D}"/>
                </a:ext>
              </a:extLst>
            </p:cNvPr>
            <p:cNvSpPr/>
            <p:nvPr/>
          </p:nvSpPr>
          <p:spPr>
            <a:xfrm>
              <a:off x="9485040" y="3253619"/>
              <a:ext cx="2196001" cy="2196000"/>
            </a:xfrm>
            <a:prstGeom prst="ellipse">
              <a:avLst/>
            </a:prstGeom>
            <a:solidFill>
              <a:srgbClr val="0062B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7A559B5-5CAE-1A43-983C-E3F7BF8E1DA5}"/>
                </a:ext>
              </a:extLst>
            </p:cNvPr>
            <p:cNvSpPr txBox="1"/>
            <p:nvPr/>
          </p:nvSpPr>
          <p:spPr>
            <a:xfrm>
              <a:off x="9452263" y="4004333"/>
              <a:ext cx="2387876" cy="87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400" b="1" err="1">
                  <a:solidFill>
                    <a:schemeClr val="bg1"/>
                  </a:solidFill>
                </a:rPr>
                <a:t>implementing</a:t>
              </a:r>
              <a:r>
                <a:rPr lang="nb-NO" sz="2400">
                  <a:solidFill>
                    <a:schemeClr val="bg1"/>
                  </a:solidFill>
                </a:rPr>
                <a:t> </a:t>
              </a:r>
              <a:br>
                <a:rPr lang="nb-NO" sz="2400">
                  <a:solidFill>
                    <a:schemeClr val="bg1"/>
                  </a:solidFill>
                </a:rPr>
              </a:br>
              <a:r>
                <a:rPr lang="nb-NO" sz="2400">
                  <a:solidFill>
                    <a:schemeClr val="bg1"/>
                  </a:solidFill>
                </a:rPr>
                <a:t>policy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1EEE653-8936-784E-A4DA-9F9F14925A3B}"/>
              </a:ext>
            </a:extLst>
          </p:cNvPr>
          <p:cNvGrpSpPr/>
          <p:nvPr/>
        </p:nvGrpSpPr>
        <p:grpSpPr>
          <a:xfrm>
            <a:off x="6845881" y="6431677"/>
            <a:ext cx="2086280" cy="2086283"/>
            <a:chOff x="6819986" y="5980892"/>
            <a:chExt cx="2196000" cy="2196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4E2A72B-F203-F54A-84AC-18BC12935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9986" y="5980892"/>
              <a:ext cx="2196000" cy="2196000"/>
            </a:xfrm>
            <a:prstGeom prst="ellipse">
              <a:avLst/>
            </a:prstGeom>
            <a:solidFill>
              <a:srgbClr val="0062B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6E5BDE70-4AEF-6343-8E97-C8DC14D654A0}"/>
                </a:ext>
              </a:extLst>
            </p:cNvPr>
            <p:cNvSpPr txBox="1"/>
            <p:nvPr/>
          </p:nvSpPr>
          <p:spPr>
            <a:xfrm>
              <a:off x="6996133" y="6237439"/>
              <a:ext cx="1860671" cy="165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err="1">
                  <a:solidFill>
                    <a:schemeClr val="bg1"/>
                  </a:solidFill>
                </a:rPr>
                <a:t>supplying</a:t>
              </a:r>
              <a:r>
                <a:rPr lang="nb-NO" sz="2400">
                  <a:solidFill>
                    <a:schemeClr val="bg1"/>
                  </a:solidFill>
                </a:rPr>
                <a:t> </a:t>
              </a:r>
              <a:r>
                <a:rPr lang="nb-NO" sz="2400" b="1" err="1">
                  <a:solidFill>
                    <a:schemeClr val="bg1"/>
                  </a:solidFill>
                </a:rPr>
                <a:t>common</a:t>
              </a:r>
              <a:r>
                <a:rPr lang="nb-NO" sz="2400" b="1">
                  <a:solidFill>
                    <a:schemeClr val="bg1"/>
                  </a:solidFill>
                </a:rPr>
                <a:t> digital </a:t>
              </a:r>
              <a:r>
                <a:rPr lang="nb-NO" sz="2400" b="1" err="1">
                  <a:solidFill>
                    <a:schemeClr val="bg1"/>
                  </a:solidFill>
                </a:rPr>
                <a:t>solutions</a:t>
              </a:r>
              <a:endParaRPr lang="nb-NO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9D5C21AD-3396-024F-8AD4-C053C0E85C6C}"/>
              </a:ext>
            </a:extLst>
          </p:cNvPr>
          <p:cNvGrpSpPr/>
          <p:nvPr/>
        </p:nvGrpSpPr>
        <p:grpSpPr>
          <a:xfrm>
            <a:off x="5154070" y="4659013"/>
            <a:ext cx="2086282" cy="2086284"/>
            <a:chOff x="4608624" y="3253619"/>
            <a:chExt cx="2195999" cy="2196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CFEA5E0-5A27-5F4E-92DA-44A521793C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8624" y="3253619"/>
              <a:ext cx="2195999" cy="2196000"/>
            </a:xfrm>
            <a:prstGeom prst="ellipse">
              <a:avLst/>
            </a:prstGeom>
            <a:solidFill>
              <a:srgbClr val="0062B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62029DA-7821-4E40-B3FB-E1CEE0AAA075}"/>
                </a:ext>
              </a:extLst>
            </p:cNvPr>
            <p:cNvSpPr txBox="1"/>
            <p:nvPr/>
          </p:nvSpPr>
          <p:spPr>
            <a:xfrm>
              <a:off x="4692997" y="3483789"/>
              <a:ext cx="2005713" cy="152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200" err="1">
                  <a:solidFill>
                    <a:schemeClr val="bg1"/>
                  </a:solidFill>
                </a:rPr>
                <a:t>promoting</a:t>
              </a:r>
              <a:r>
                <a:rPr lang="nb-NO" sz="2200">
                  <a:solidFill>
                    <a:schemeClr val="bg1"/>
                  </a:solidFill>
                </a:rPr>
                <a:t> </a:t>
              </a:r>
              <a:r>
                <a:rPr lang="nb-NO" sz="2200" b="1">
                  <a:solidFill>
                    <a:schemeClr val="bg1"/>
                  </a:solidFill>
                </a:rPr>
                <a:t>universal design and </a:t>
              </a:r>
              <a:r>
                <a:rPr lang="nb-NO" sz="2200" b="1" err="1">
                  <a:solidFill>
                    <a:schemeClr val="bg1"/>
                  </a:solidFill>
                </a:rPr>
                <a:t>accessibility</a:t>
              </a:r>
              <a:endParaRPr lang="nb-NO" sz="22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Femkant 22">
            <a:extLst>
              <a:ext uri="{FF2B5EF4-FFF2-40B4-BE49-F238E27FC236}">
                <a16:creationId xmlns:a16="http://schemas.microsoft.com/office/drawing/2014/main" id="{5C7CFD69-6213-5A41-8C4E-4604069140C6}"/>
              </a:ext>
            </a:extLst>
          </p:cNvPr>
          <p:cNvSpPr/>
          <p:nvPr/>
        </p:nvSpPr>
        <p:spPr>
          <a:xfrm>
            <a:off x="1156971" y="1515918"/>
            <a:ext cx="3108631" cy="67665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err="1">
                <a:solidFill>
                  <a:schemeClr val="bg1"/>
                </a:solidFill>
              </a:rPr>
              <a:t>We</a:t>
            </a:r>
            <a:r>
              <a:rPr lang="nb-NO" sz="2800">
                <a:solidFill>
                  <a:schemeClr val="bg1"/>
                </a:solidFill>
              </a:rPr>
              <a:t> </a:t>
            </a:r>
            <a:r>
              <a:rPr lang="nb-NO" sz="2800" err="1">
                <a:solidFill>
                  <a:schemeClr val="bg1"/>
                </a:solidFill>
              </a:rPr>
              <a:t>work</a:t>
            </a:r>
            <a:r>
              <a:rPr lang="nb-NO" sz="2800">
                <a:solidFill>
                  <a:schemeClr val="bg1"/>
                </a:solidFill>
              </a:rPr>
              <a:t> </a:t>
            </a:r>
            <a:r>
              <a:rPr lang="nb-NO" sz="2800" err="1">
                <a:solidFill>
                  <a:schemeClr val="bg1"/>
                </a:solidFill>
              </a:rPr>
              <a:t>towards</a:t>
            </a:r>
            <a:endParaRPr lang="nb-NO" sz="2800">
              <a:solidFill>
                <a:schemeClr val="bg1"/>
              </a:solidFill>
            </a:endParaRPr>
          </a:p>
        </p:txBody>
      </p:sp>
      <p:sp>
        <p:nvSpPr>
          <p:cNvPr id="26" name="Vinkeltegn 25">
            <a:extLst>
              <a:ext uri="{FF2B5EF4-FFF2-40B4-BE49-F238E27FC236}">
                <a16:creationId xmlns:a16="http://schemas.microsoft.com/office/drawing/2014/main" id="{79C8755B-0B50-984A-BFB3-C5E36B619084}"/>
              </a:ext>
            </a:extLst>
          </p:cNvPr>
          <p:cNvSpPr/>
          <p:nvPr/>
        </p:nvSpPr>
        <p:spPr>
          <a:xfrm>
            <a:off x="3949415" y="1515918"/>
            <a:ext cx="8311854" cy="67665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>
                <a:solidFill>
                  <a:schemeClr val="bg1"/>
                </a:solidFill>
              </a:rPr>
              <a:t>by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8FD7A88-0DED-3845-957B-E26724030D26}"/>
              </a:ext>
            </a:extLst>
          </p:cNvPr>
          <p:cNvSpPr txBox="1"/>
          <p:nvPr/>
        </p:nvSpPr>
        <p:spPr>
          <a:xfrm>
            <a:off x="12039892" y="2723247"/>
            <a:ext cx="38068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b-NO" sz="2800" dirty="0"/>
              <a:t>Make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public</a:t>
            </a:r>
            <a:r>
              <a:rPr lang="nb-NO" sz="2800" dirty="0"/>
              <a:t> </a:t>
            </a:r>
            <a:r>
              <a:rPr lang="nb-NO" sz="2800" dirty="0" err="1"/>
              <a:t>sector</a:t>
            </a:r>
            <a:r>
              <a:rPr lang="nb-NO" sz="2800" dirty="0"/>
              <a:t> more </a:t>
            </a:r>
            <a:r>
              <a:rPr lang="nb-NO" sz="2800" dirty="0" err="1"/>
              <a:t>cost</a:t>
            </a:r>
            <a:r>
              <a:rPr lang="nb-NO" sz="2800" dirty="0"/>
              <a:t> </a:t>
            </a:r>
            <a:r>
              <a:rPr lang="nb-NO" sz="2800" dirty="0" err="1"/>
              <a:t>efficient</a:t>
            </a:r>
            <a:br>
              <a:rPr lang="nb-NO" sz="2800" dirty="0"/>
            </a:br>
            <a:endParaRPr lang="nb-NO" sz="2800" dirty="0"/>
          </a:p>
          <a:p>
            <a:pPr marL="514350" indent="-514350">
              <a:buAutoNum type="arabicPeriod"/>
            </a:pPr>
            <a:r>
              <a:rPr lang="nb-NO" sz="2800" dirty="0" err="1"/>
              <a:t>Create</a:t>
            </a:r>
            <a:r>
              <a:rPr lang="nb-NO" sz="2800" dirty="0"/>
              <a:t> more </a:t>
            </a:r>
            <a:r>
              <a:rPr lang="nb-NO" sz="2800" dirty="0" err="1"/>
              <a:t>value</a:t>
            </a:r>
            <a:r>
              <a:rPr lang="nb-NO" sz="2800" dirty="0"/>
              <a:t> for </a:t>
            </a:r>
            <a:r>
              <a:rPr lang="nb-NO" sz="2800" dirty="0" err="1"/>
              <a:t>businesses</a:t>
            </a:r>
            <a:br>
              <a:rPr lang="nb-NO" sz="2800" dirty="0"/>
            </a:br>
            <a:endParaRPr lang="nb-NO" sz="2800" dirty="0"/>
          </a:p>
          <a:p>
            <a:pPr marL="514350" indent="-514350">
              <a:buAutoNum type="arabicPeriod"/>
            </a:pPr>
            <a:r>
              <a:rPr lang="nb-NO" sz="2800" dirty="0"/>
              <a:t>Make </a:t>
            </a:r>
            <a:r>
              <a:rPr lang="nb-NO" sz="2800" dirty="0" err="1"/>
              <a:t>life</a:t>
            </a:r>
            <a:r>
              <a:rPr lang="nb-NO" sz="2800" dirty="0"/>
              <a:t> </a:t>
            </a:r>
            <a:r>
              <a:rPr lang="nb-NO" sz="2800" dirty="0" err="1"/>
              <a:t>easier</a:t>
            </a:r>
            <a:r>
              <a:rPr lang="nb-NO" sz="2800" dirty="0"/>
              <a:t> for </a:t>
            </a:r>
            <a:r>
              <a:rPr lang="nb-NO" sz="2800" dirty="0" err="1"/>
              <a:t>citizens</a:t>
            </a:r>
            <a:r>
              <a:rPr lang="nb-NO" sz="2800" dirty="0"/>
              <a:t> and </a:t>
            </a:r>
            <a:r>
              <a:rPr lang="nb-NO" sz="2800" dirty="0" err="1"/>
              <a:t>businesses</a:t>
            </a:r>
            <a:br>
              <a:rPr lang="nb-NO" sz="2800" dirty="0"/>
            </a:br>
            <a:endParaRPr lang="nb-NO" sz="2800" dirty="0"/>
          </a:p>
          <a:p>
            <a:pPr marL="514350" indent="-514350">
              <a:buAutoNum type="arabicPeriod"/>
            </a:pPr>
            <a:r>
              <a:rPr lang="nb-NO" sz="2800" dirty="0" err="1"/>
              <a:t>Sustain</a:t>
            </a:r>
            <a:r>
              <a:rPr lang="nb-NO" sz="2800" dirty="0"/>
              <a:t> trust and «save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world</a:t>
            </a:r>
            <a:r>
              <a:rPr lang="nb-NO" sz="2800" dirty="0"/>
              <a:t>»</a:t>
            </a:r>
          </a:p>
          <a:p>
            <a:endParaRPr lang="nb-NO" sz="3200" dirty="0">
              <a:solidFill>
                <a:schemeClr val="accent1"/>
              </a:solidFill>
            </a:endParaRPr>
          </a:p>
        </p:txBody>
      </p:sp>
      <p:sp>
        <p:nvSpPr>
          <p:cNvPr id="30" name="Vinkeltegn 29">
            <a:extLst>
              <a:ext uri="{FF2B5EF4-FFF2-40B4-BE49-F238E27FC236}">
                <a16:creationId xmlns:a16="http://schemas.microsoft.com/office/drawing/2014/main" id="{041E0886-262B-C041-AEB2-B1A766D7280D}"/>
              </a:ext>
            </a:extLst>
          </p:cNvPr>
          <p:cNvSpPr/>
          <p:nvPr/>
        </p:nvSpPr>
        <p:spPr>
          <a:xfrm>
            <a:off x="11988810" y="1515918"/>
            <a:ext cx="3277695" cy="67665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>
                <a:solidFill>
                  <a:schemeClr val="bg1"/>
                </a:solidFill>
              </a:rPr>
              <a:t>in order to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34C8966-7A47-6445-9A98-478018D0967A}"/>
              </a:ext>
            </a:extLst>
          </p:cNvPr>
          <p:cNvSpPr txBox="1"/>
          <p:nvPr/>
        </p:nvSpPr>
        <p:spPr>
          <a:xfrm>
            <a:off x="1269886" y="4450719"/>
            <a:ext cx="3507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chemeClr val="accent1"/>
                </a:solidFill>
              </a:rPr>
              <a:t>Faster and more </a:t>
            </a:r>
            <a:r>
              <a:rPr lang="nb-NO" sz="3200" err="1">
                <a:solidFill>
                  <a:schemeClr val="accent1"/>
                </a:solidFill>
              </a:rPr>
              <a:t>coordinated</a:t>
            </a:r>
            <a:r>
              <a:rPr lang="nb-NO" sz="3200">
                <a:solidFill>
                  <a:schemeClr val="accent1"/>
                </a:solidFill>
              </a:rPr>
              <a:t> </a:t>
            </a:r>
            <a:r>
              <a:rPr lang="nb-NO" sz="3200" err="1">
                <a:solidFill>
                  <a:schemeClr val="accent1"/>
                </a:solidFill>
              </a:rPr>
              <a:t>digitalisation</a:t>
            </a:r>
            <a:r>
              <a:rPr lang="nb-NO" sz="3200">
                <a:solidFill>
                  <a:schemeClr val="accent1"/>
                </a:solidFill>
              </a:rPr>
              <a:t> </a:t>
            </a:r>
            <a:r>
              <a:rPr lang="nb-NO" sz="3200" err="1">
                <a:solidFill>
                  <a:schemeClr val="accent1"/>
                </a:solidFill>
              </a:rPr>
              <a:t>of</a:t>
            </a:r>
            <a:r>
              <a:rPr lang="nb-NO" sz="3200">
                <a:solidFill>
                  <a:schemeClr val="accent1"/>
                </a:solidFill>
              </a:rPr>
              <a:t> </a:t>
            </a:r>
            <a:r>
              <a:rPr lang="nb-NO" sz="3200" err="1">
                <a:solidFill>
                  <a:schemeClr val="accent1"/>
                </a:solidFill>
              </a:rPr>
              <a:t>the</a:t>
            </a:r>
            <a:r>
              <a:rPr lang="nb-NO" sz="3200">
                <a:solidFill>
                  <a:schemeClr val="accent1"/>
                </a:solidFill>
              </a:rPr>
              <a:t> </a:t>
            </a:r>
            <a:r>
              <a:rPr lang="nb-NO" sz="3200" err="1">
                <a:solidFill>
                  <a:schemeClr val="accent1"/>
                </a:solidFill>
              </a:rPr>
              <a:t>society</a:t>
            </a:r>
            <a:endParaRPr lang="nb-NO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8F0F3A8-7EDE-1C73-CDD3-49967D5EF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81" y="2839883"/>
            <a:ext cx="2331984" cy="264382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2228C3F-13F5-954C-905A-759A4711AA73}"/>
              </a:ext>
            </a:extLst>
          </p:cNvPr>
          <p:cNvSpPr txBox="1"/>
          <p:nvPr/>
        </p:nvSpPr>
        <p:spPr>
          <a:xfrm>
            <a:off x="1995517" y="5616502"/>
            <a:ext cx="28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1E2B3C"/>
                </a:solidFill>
              </a:rPr>
              <a:t>Altinn Studio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D265BA1-7210-02DD-B1D2-E0E67B4E7F58}"/>
              </a:ext>
            </a:extLst>
          </p:cNvPr>
          <p:cNvSpPr txBox="1"/>
          <p:nvPr/>
        </p:nvSpPr>
        <p:spPr>
          <a:xfrm>
            <a:off x="6625252" y="5601118"/>
            <a:ext cx="3382595" cy="615541"/>
          </a:xfrm>
          <a:prstGeom prst="rect">
            <a:avLst/>
          </a:prstGeom>
          <a:noFill/>
        </p:spPr>
        <p:txBody>
          <a:bodyPr wrap="square" lIns="121908" tIns="60954" rIns="121908" bIns="60954" rtlCol="0" anchor="t">
            <a:spAutoFit/>
          </a:bodyPr>
          <a:lstStyle/>
          <a:p>
            <a:pPr algn="ctr"/>
            <a:r>
              <a:rPr lang="nb-NO" sz="3200" dirty="0">
                <a:solidFill>
                  <a:srgbClr val="1E2B3C"/>
                </a:solidFill>
              </a:rPr>
              <a:t>Data.norge.no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07F92A8-91A7-3745-43BA-198804B61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903" y="2839884"/>
            <a:ext cx="2333744" cy="2643826"/>
          </a:xfrm>
          <a:prstGeom prst="rect">
            <a:avLst/>
          </a:prstGeom>
          <a:noFill/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39002F0-C88A-04F0-2B8F-8CCD5824D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1067" y="2839880"/>
            <a:ext cx="2333744" cy="26438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B491AD9-FE97-4F6F-56C2-F64D08E3400F}"/>
              </a:ext>
            </a:extLst>
          </p:cNvPr>
          <p:cNvSpPr txBox="1"/>
          <p:nvPr/>
        </p:nvSpPr>
        <p:spPr>
          <a:xfrm>
            <a:off x="13298681" y="6151242"/>
            <a:ext cx="1144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>
                <a:solidFill>
                  <a:srgbClr val="1E2B3C"/>
                </a:solidFill>
              </a:rPr>
              <a:t>...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640C9F5-91E6-B4ED-AE6C-52C98AA09285}"/>
              </a:ext>
            </a:extLst>
          </p:cNvPr>
          <p:cNvSpPr txBox="1"/>
          <p:nvPr/>
        </p:nvSpPr>
        <p:spPr>
          <a:xfrm>
            <a:off x="11306642" y="5601118"/>
            <a:ext cx="3382595" cy="1107984"/>
          </a:xfrm>
          <a:prstGeom prst="rect">
            <a:avLst/>
          </a:prstGeom>
          <a:noFill/>
        </p:spPr>
        <p:txBody>
          <a:bodyPr wrap="square" lIns="121908" tIns="60954" rIns="121908" bIns="60954" rtlCol="0" anchor="t">
            <a:spAutoFit/>
          </a:bodyPr>
          <a:lstStyle/>
          <a:p>
            <a:pPr algn="ctr"/>
            <a:r>
              <a:rPr lang="nb-NO" sz="3200" dirty="0">
                <a:solidFill>
                  <a:srgbClr val="1E2B3C"/>
                </a:solidFill>
              </a:rPr>
              <a:t>Altinn </a:t>
            </a:r>
            <a:r>
              <a:rPr lang="nb-NO" sz="3200" dirty="0" err="1">
                <a:solidFill>
                  <a:srgbClr val="1E2B3C"/>
                </a:solidFill>
              </a:rPr>
              <a:t>information</a:t>
            </a:r>
            <a:r>
              <a:rPr lang="nb-NO" sz="3200" dirty="0">
                <a:solidFill>
                  <a:srgbClr val="1E2B3C"/>
                </a:solidFill>
              </a:rPr>
              <a:t> portal</a:t>
            </a:r>
          </a:p>
        </p:txBody>
      </p:sp>
      <p:pic>
        <p:nvPicPr>
          <p:cNvPr id="59" name="Bilde 58">
            <a:extLst>
              <a:ext uri="{FF2B5EF4-FFF2-40B4-BE49-F238E27FC236}">
                <a16:creationId xmlns:a16="http://schemas.microsoft.com/office/drawing/2014/main" id="{8FB9D80A-FA85-2117-5B4A-8685EBE1F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965" y="7080144"/>
            <a:ext cx="6769448" cy="2063856"/>
          </a:xfrm>
          <a:prstGeom prst="rect">
            <a:avLst/>
          </a:prstGeom>
        </p:spPr>
      </p:pic>
      <p:sp>
        <p:nvSpPr>
          <p:cNvPr id="61" name="Tittel 60">
            <a:extLst>
              <a:ext uri="{FF2B5EF4-FFF2-40B4-BE49-F238E27FC236}">
                <a16:creationId xmlns:a16="http://schemas.microsoft.com/office/drawing/2014/main" id="{458A2C2A-BBD4-36D6-E667-7674F871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Common</a:t>
            </a:r>
            <a:r>
              <a:rPr lang="nb-NO" dirty="0"/>
              <a:t> digital </a:t>
            </a:r>
            <a:r>
              <a:rPr lang="nb-NO" dirty="0" err="1"/>
              <a:t>solutions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78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13C5B0-23AA-6267-E49C-62127295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23" y="1025237"/>
            <a:ext cx="10664565" cy="6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7B520C5F-39E7-2BEF-086B-B8B5EF4B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9" y="664130"/>
            <a:ext cx="15096073" cy="7246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8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E5B4B162-4AA2-1E15-F506-33A1D39134FA}"/>
              </a:ext>
            </a:extLst>
          </p:cNvPr>
          <p:cNvSpPr/>
          <p:nvPr/>
        </p:nvSpPr>
        <p:spPr>
          <a:xfrm>
            <a:off x="12944276" y="2129990"/>
            <a:ext cx="3023321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663868E-38EF-BCAC-EBA3-1E0092B93067}"/>
              </a:ext>
            </a:extLst>
          </p:cNvPr>
          <p:cNvSpPr/>
          <p:nvPr/>
        </p:nvSpPr>
        <p:spPr>
          <a:xfrm>
            <a:off x="12024609" y="4227650"/>
            <a:ext cx="2438400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BDEAA4-92ED-FAAF-F032-616143091FFE}"/>
              </a:ext>
            </a:extLst>
          </p:cNvPr>
          <p:cNvSpPr/>
          <p:nvPr/>
        </p:nvSpPr>
        <p:spPr>
          <a:xfrm>
            <a:off x="10258587" y="6022785"/>
            <a:ext cx="2853625" cy="14373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46BDF3C-7583-DE83-DC3A-3288FA6E8192}"/>
              </a:ext>
            </a:extLst>
          </p:cNvPr>
          <p:cNvSpPr/>
          <p:nvPr/>
        </p:nvSpPr>
        <p:spPr>
          <a:xfrm>
            <a:off x="6816848" y="6817123"/>
            <a:ext cx="2438400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AF40C7-C176-21BB-4318-CB584D2BCD80}"/>
              </a:ext>
            </a:extLst>
          </p:cNvPr>
          <p:cNvSpPr/>
          <p:nvPr/>
        </p:nvSpPr>
        <p:spPr>
          <a:xfrm>
            <a:off x="3899146" y="6022785"/>
            <a:ext cx="2438400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A5F654-1027-D7AE-D75F-296C4B53169F}"/>
              </a:ext>
            </a:extLst>
          </p:cNvPr>
          <p:cNvSpPr/>
          <p:nvPr/>
        </p:nvSpPr>
        <p:spPr>
          <a:xfrm>
            <a:off x="1791405" y="4360791"/>
            <a:ext cx="2438400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DEF87F0-1EF2-6299-0439-78922B521E62}"/>
              </a:ext>
            </a:extLst>
          </p:cNvPr>
          <p:cNvSpPr/>
          <p:nvPr/>
        </p:nvSpPr>
        <p:spPr>
          <a:xfrm>
            <a:off x="779196" y="2338662"/>
            <a:ext cx="2438400" cy="114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859454-3A9B-0250-C906-F8BB2FF6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0" y="579169"/>
            <a:ext cx="14806336" cy="1148031"/>
          </a:xfrm>
        </p:spPr>
        <p:txBody>
          <a:bodyPr>
            <a:normAutofit fontScale="90000"/>
          </a:bodyPr>
          <a:lstStyle/>
          <a:p>
            <a:r>
              <a:rPr lang="nb-NO"/>
              <a:t>The service </a:t>
            </a:r>
            <a:r>
              <a:rPr lang="nb-NO" err="1"/>
              <a:t>description</a:t>
            </a:r>
            <a:r>
              <a:rPr lang="nb-NO"/>
              <a:t> </a:t>
            </a:r>
            <a:r>
              <a:rPr lang="nb-NO" err="1"/>
              <a:t>process</a:t>
            </a:r>
            <a:r>
              <a:rPr lang="nb-NO"/>
              <a:t> is </a:t>
            </a:r>
            <a:r>
              <a:rPr lang="nb-NO" err="1"/>
              <a:t>repeated</a:t>
            </a:r>
            <a:r>
              <a:rPr lang="nb-NO"/>
              <a:t> </a:t>
            </a:r>
            <a:r>
              <a:rPr lang="nb-NO" err="1"/>
              <a:t>several</a:t>
            </a:r>
            <a:r>
              <a:rPr lang="nb-NO"/>
              <a:t> times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E91AB-02D9-DE44-7314-930766E0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143" y="2496481"/>
            <a:ext cx="2116401" cy="225511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D05BC64-7100-016C-B2E6-E4C80C0DD33B}"/>
              </a:ext>
            </a:extLst>
          </p:cNvPr>
          <p:cNvSpPr txBox="1"/>
          <p:nvPr/>
        </p:nvSpPr>
        <p:spPr>
          <a:xfrm>
            <a:off x="3899146" y="6202206"/>
            <a:ext cx="243840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Altinn </a:t>
            </a:r>
            <a:r>
              <a:rPr lang="nb-NO" dirty="0" err="1"/>
              <a:t>information</a:t>
            </a:r>
            <a:r>
              <a:rPr lang="nb-NO" dirty="0"/>
              <a:t> portal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D79A54-D707-2ADE-0BBA-81933207BC92}"/>
              </a:ext>
            </a:extLst>
          </p:cNvPr>
          <p:cNvSpPr txBox="1"/>
          <p:nvPr/>
        </p:nvSpPr>
        <p:spPr>
          <a:xfrm>
            <a:off x="12944277" y="2329252"/>
            <a:ext cx="3023322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Reporting </a:t>
            </a:r>
            <a:r>
              <a:rPr lang="nb-NO" err="1"/>
              <a:t>Obligations</a:t>
            </a:r>
            <a:r>
              <a:rPr lang="nb-NO"/>
              <a:t> Register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E433373-7F64-CD05-9C3A-4CE31712F73D}"/>
              </a:ext>
            </a:extLst>
          </p:cNvPr>
          <p:cNvSpPr txBox="1"/>
          <p:nvPr/>
        </p:nvSpPr>
        <p:spPr>
          <a:xfrm>
            <a:off x="6905583" y="6996544"/>
            <a:ext cx="243840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National service </a:t>
            </a:r>
            <a:r>
              <a:rPr lang="nb-NO" err="1"/>
              <a:t>catalog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ED8363-EE20-75BC-036F-63016474DDF6}"/>
              </a:ext>
            </a:extLst>
          </p:cNvPr>
          <p:cNvSpPr txBox="1"/>
          <p:nvPr/>
        </p:nvSpPr>
        <p:spPr>
          <a:xfrm>
            <a:off x="2014928" y="4538918"/>
            <a:ext cx="243840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Altinn </a:t>
            </a:r>
            <a:r>
              <a:rPr lang="nb-NO" dirty="0" err="1"/>
              <a:t>resource</a:t>
            </a:r>
            <a:r>
              <a:rPr lang="nb-NO" dirty="0"/>
              <a:t> </a:t>
            </a:r>
            <a:r>
              <a:rPr lang="nb-NO" dirty="0" err="1"/>
              <a:t>registry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7996A9F-5A0F-0D0D-6860-FF312F6B2163}"/>
              </a:ext>
            </a:extLst>
          </p:cNvPr>
          <p:cNvSpPr txBox="1"/>
          <p:nvPr/>
        </p:nvSpPr>
        <p:spPr>
          <a:xfrm>
            <a:off x="1066010" y="2692297"/>
            <a:ext cx="243840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Altinn studio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5D5EFD3-2172-E7E5-F480-0C490312BDAE}"/>
              </a:ext>
            </a:extLst>
          </p:cNvPr>
          <p:cNvSpPr txBox="1"/>
          <p:nvPr/>
        </p:nvSpPr>
        <p:spPr>
          <a:xfrm>
            <a:off x="12481920" y="4572000"/>
            <a:ext cx="243840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Norge.no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1CDFA1F-44DE-B38A-5388-BE5352956578}"/>
              </a:ext>
            </a:extLst>
          </p:cNvPr>
          <p:cNvSpPr txBox="1"/>
          <p:nvPr/>
        </p:nvSpPr>
        <p:spPr>
          <a:xfrm>
            <a:off x="10466200" y="6168962"/>
            <a:ext cx="2438400" cy="113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National service </a:t>
            </a:r>
            <a:r>
              <a:rPr lang="nb-NO" err="1"/>
              <a:t>catalog</a:t>
            </a:r>
            <a:r>
              <a:rPr lang="nb-NO"/>
              <a:t> for </a:t>
            </a:r>
            <a:r>
              <a:rPr lang="nb-NO" err="1"/>
              <a:t>municipalities</a:t>
            </a:r>
            <a:endParaRPr lang="nb-NO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12E6D9A1-6754-693B-5D8C-49FD23834733}"/>
              </a:ext>
            </a:extLst>
          </p:cNvPr>
          <p:cNvCxnSpPr>
            <a:cxnSpLocks/>
            <a:stCxn id="3" idx="1"/>
            <a:endCxn id="11" idx="3"/>
          </p:cNvCxnSpPr>
          <p:nvPr/>
        </p:nvCxnSpPr>
        <p:spPr>
          <a:xfrm flipH="1" flipV="1">
            <a:off x="3217596" y="2912678"/>
            <a:ext cx="3948547" cy="71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8509F2F-D7BE-98FF-63C1-FF2CC075217C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4229805" y="4125945"/>
            <a:ext cx="2936338" cy="80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165BA874-137B-65B8-A85C-C3B88779F40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118346" y="4572000"/>
            <a:ext cx="2183206" cy="14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1C847B5C-8F2E-7DDE-9905-820A2896D698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8124783" y="4751598"/>
            <a:ext cx="99561" cy="206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7FD3BBB0-F4A6-0046-BE5F-AD2FBA8B83A6}"/>
              </a:ext>
            </a:extLst>
          </p:cNvPr>
          <p:cNvCxnSpPr>
            <a:endCxn id="15" idx="0"/>
          </p:cNvCxnSpPr>
          <p:nvPr/>
        </p:nvCxnSpPr>
        <p:spPr>
          <a:xfrm>
            <a:off x="9255248" y="4572000"/>
            <a:ext cx="2430152" cy="145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0FE0C844-375D-EDDB-119D-ABD5C77D5291}"/>
              </a:ext>
            </a:extLst>
          </p:cNvPr>
          <p:cNvCxnSpPr>
            <a:endCxn id="16" idx="1"/>
          </p:cNvCxnSpPr>
          <p:nvPr/>
        </p:nvCxnSpPr>
        <p:spPr>
          <a:xfrm>
            <a:off x="9255248" y="3998794"/>
            <a:ext cx="2769361" cy="80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CC155305-8FFB-B470-DF01-278C15FCA23D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 flipV="1">
            <a:off x="9282544" y="2704006"/>
            <a:ext cx="3661732" cy="92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7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3B672-0FB9-1D1E-56CC-AC829020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AI agents </a:t>
            </a:r>
            <a:r>
              <a:rPr lang="nb-NO" dirty="0" err="1"/>
              <a:t>on</a:t>
            </a:r>
            <a:r>
              <a:rPr lang="nb-NO" dirty="0"/>
              <a:t> Altinn Infoportal</a:t>
            </a:r>
          </a:p>
        </p:txBody>
      </p:sp>
      <p:sp>
        <p:nvSpPr>
          <p:cNvPr id="3" name="AutoShape 2" descr="Skjermdump som viser hvordan Raffle svarte hhv. riktig og feil ved små variasjoner av spørsmålet.">
            <a:extLst>
              <a:ext uri="{FF2B5EF4-FFF2-40B4-BE49-F238E27FC236}">
                <a16:creationId xmlns:a16="http://schemas.microsoft.com/office/drawing/2014/main" id="{C39E52A1-1706-ADEE-5F6A-514BBEBBF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4013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D2529892-C4E7-8848-62CC-8B467F7B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99" y="2824066"/>
            <a:ext cx="6299157" cy="4416183"/>
          </a:xfrm>
          <a:prstGeom prst="rect">
            <a:avLst/>
          </a:prstGeom>
        </p:spPr>
      </p:pic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EACACEDE-ED25-442C-3719-3F49FA8DFD60}"/>
              </a:ext>
            </a:extLst>
          </p:cNvPr>
          <p:cNvSpPr txBox="1">
            <a:spLocks/>
          </p:cNvSpPr>
          <p:nvPr/>
        </p:nvSpPr>
        <p:spPr>
          <a:xfrm>
            <a:off x="1066010" y="2404343"/>
            <a:ext cx="7373452" cy="5272103"/>
          </a:xfrm>
          <a:prstGeom prst="rect">
            <a:avLst/>
          </a:prstGeom>
        </p:spPr>
        <p:txBody>
          <a:bodyPr/>
          <a:lstStyle>
            <a:lvl1pPr marL="540000" indent="-540000" algn="l" defTabSz="1219085" rtl="0" eaLnBrk="1" latinLnBrk="0" hangingPunct="1">
              <a:lnSpc>
                <a:spcPct val="100000"/>
              </a:lnSpc>
              <a:spcBef>
                <a:spcPts val="2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11500" indent="-5715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71500" indent="-5715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7200" indent="-4572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77200" indent="-457200" algn="l" defTabSz="1219085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484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27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9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112" indent="-304771" algn="l" defTabSz="121908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/>
              <a:t>Quality</a:t>
            </a:r>
            <a:r>
              <a:rPr lang="nb-NO" dirty="0"/>
              <a:t> is </a:t>
            </a:r>
            <a:r>
              <a:rPr lang="nb-NO" dirty="0" err="1"/>
              <a:t>affected</a:t>
            </a:r>
            <a:r>
              <a:rPr lang="nb-NO" dirty="0"/>
              <a:t> by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:</a:t>
            </a:r>
          </a:p>
          <a:p>
            <a:r>
              <a:rPr lang="nb-NO" dirty="0" err="1"/>
              <a:t>Formulation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questions</a:t>
            </a:r>
          </a:p>
          <a:p>
            <a:r>
              <a:rPr lang="nb-NO" dirty="0" err="1"/>
              <a:t>Precise</a:t>
            </a:r>
            <a:r>
              <a:rPr lang="nb-NO" dirty="0"/>
              <a:t> </a:t>
            </a:r>
            <a:r>
              <a:rPr lang="nb-NO" dirty="0" err="1"/>
              <a:t>descriptions</a:t>
            </a:r>
            <a:endParaRPr lang="nb-NO" dirty="0"/>
          </a:p>
          <a:p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context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726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ssholder for innhold 7">
            <a:extLst>
              <a:ext uri="{FF2B5EF4-FFF2-40B4-BE49-F238E27FC236}">
                <a16:creationId xmlns:a16="http://schemas.microsoft.com/office/drawing/2014/main" id="{98D0A69A-0117-E3B9-953E-F47CAC8B8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740558"/>
              </p:ext>
            </p:extLst>
          </p:nvPr>
        </p:nvGraphicFramePr>
        <p:xfrm>
          <a:off x="1066800" y="2405063"/>
          <a:ext cx="14116050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A7CFF441-D6D6-3796-55EC-18A77C65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err="1"/>
              <a:t>Summary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situation</a:t>
            </a:r>
            <a:r>
              <a:rPr lang="nb-NO"/>
              <a:t> </a:t>
            </a:r>
            <a:r>
              <a:rPr lang="nb-NO" err="1"/>
              <a:t>today</a:t>
            </a:r>
            <a:r>
              <a:rPr lang="nb-NO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50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P-6H9PKE" val="0QAAAA=="/>
</p:tagLst>
</file>

<file path=ppt/theme/theme1.xml><?xml version="1.0" encoding="utf-8"?>
<a:theme xmlns:a="http://schemas.openxmlformats.org/drawingml/2006/main" name="Forside, overganger og avsluttninger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unnleggende foiler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3.xml><?xml version="1.0" encoding="utf-8"?>
<a:theme xmlns:a="http://schemas.openxmlformats.org/drawingml/2006/main" name="Gjør det selv-foiler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4.xml><?xml version="1.0" encoding="utf-8"?>
<a:theme xmlns:a="http://schemas.openxmlformats.org/drawingml/2006/main" name="Kreative foiler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5.xml><?xml version="1.0" encoding="utf-8"?>
<a:theme xmlns:a="http://schemas.openxmlformats.org/drawingml/2006/main" name="Mockup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6.xml><?xml version="1.0" encoding="utf-8"?>
<a:theme xmlns:a="http://schemas.openxmlformats.org/drawingml/2006/main" name="Tema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7.xml><?xml version="1.0" encoding="utf-8"?>
<a:theme xmlns:a="http://schemas.openxmlformats.org/drawingml/2006/main" name="Arrangement: velkommen og program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8.xml><?xml version="1.0" encoding="utf-8"?>
<a:theme xmlns:a="http://schemas.openxmlformats.org/drawingml/2006/main" name="Workshop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5c5630-26d3-4fb6-82eb-2374086ee092" xsi:nil="true"/>
    <lcf76f155ced4ddcb4097134ff3c332f xmlns="19dec953-e644-40d6-951b-f071a1a688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FA94D408971B46B7781D6A8ED73B6A" ma:contentTypeVersion="16" ma:contentTypeDescription="Opprett et nytt dokument." ma:contentTypeScope="" ma:versionID="a91178030fcb011c9af8b919611f0167">
  <xsd:schema xmlns:xsd="http://www.w3.org/2001/XMLSchema" xmlns:xs="http://www.w3.org/2001/XMLSchema" xmlns:p="http://schemas.microsoft.com/office/2006/metadata/properties" xmlns:ns2="19dec953-e644-40d6-951b-f071a1a688b7" xmlns:ns3="075c5630-26d3-4fb6-82eb-2374086ee092" targetNamespace="http://schemas.microsoft.com/office/2006/metadata/properties" ma:root="true" ma:fieldsID="0dfedb50c179f662867a0c993efaabfe" ns2:_="" ns3:_="">
    <xsd:import namespace="19dec953-e644-40d6-951b-f071a1a688b7"/>
    <xsd:import namespace="075c5630-26d3-4fb6-82eb-2374086ee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ec953-e644-40d6-951b-f071a1a68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e6d7e6c2-7970-46fd-9f9e-11a9ab25f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c5630-26d3-4fb6-82eb-2374086ee09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fde71e5-c6c8-4c3f-9119-ba5e0f79ab2c}" ma:internalName="TaxCatchAll" ma:showField="CatchAllData" ma:web="075c5630-26d3-4fb6-82eb-2374086e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25505E-43D7-4696-96AD-4AB7BC55D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91E95C-67F8-4799-B743-AC7AD42A9416}">
  <ds:schemaRefs>
    <ds:schemaRef ds:uri="http://schemas.microsoft.com/office/2006/metadata/properties"/>
    <ds:schemaRef ds:uri="http://www.w3.org/2000/xmlns/"/>
    <ds:schemaRef ds:uri="075c5630-26d3-4fb6-82eb-2374086ee092"/>
    <ds:schemaRef ds:uri="http://www.w3.org/2001/XMLSchema-instance"/>
    <ds:schemaRef ds:uri="19dec953-e644-40d6-951b-f071a1a688b7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43F4AB-F3F2-4F5B-A4D8-7E1B8A7111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9dec953-e644-40d6-951b-f071a1a688b7"/>
    <ds:schemaRef ds:uri="075c5630-26d3-4fb6-82eb-2374086ee09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08e560f-08af-4cec-a056-b35447503991}" enabled="0" method="" siteId="{008e560f-08af-4cec-a056-b354475039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518</Words>
  <Application>Microsoft Office PowerPoint</Application>
  <PresentationFormat>Custom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Forside, overganger og avsluttninger</vt:lpstr>
      <vt:lpstr>Grunnleggende foiler</vt:lpstr>
      <vt:lpstr>Gjør det selv-foiler</vt:lpstr>
      <vt:lpstr>Kreative foiler</vt:lpstr>
      <vt:lpstr>Mockup</vt:lpstr>
      <vt:lpstr>Tema</vt:lpstr>
      <vt:lpstr>Arrangement: velkommen og program</vt:lpstr>
      <vt:lpstr>Workshop</vt:lpstr>
      <vt:lpstr>Building Better Public Service Information with Reuse and Structured Descriptions</vt:lpstr>
      <vt:lpstr>                Agenda</vt:lpstr>
      <vt:lpstr>PowerPoint Presentation</vt:lpstr>
      <vt:lpstr>Common digital solutions </vt:lpstr>
      <vt:lpstr>PowerPoint Presentation</vt:lpstr>
      <vt:lpstr>PowerPoint Presentation</vt:lpstr>
      <vt:lpstr>The service description process is repeated several times</vt:lpstr>
      <vt:lpstr>Experience with AI agents on Altinn Infoportal</vt:lpstr>
      <vt:lpstr>Summary of the situation today:</vt:lpstr>
      <vt:lpstr>Norway’s National Data Portal (Data.norge.no)</vt:lpstr>
      <vt:lpstr>CPSV-AP</vt:lpstr>
      <vt:lpstr>PowerPoint Presentation</vt:lpstr>
      <vt:lpstr>PowerPoint Presentation</vt:lpstr>
      <vt:lpstr>PowerPoint Presentation</vt:lpstr>
      <vt:lpstr>Higher quality of answers from AI agents</vt:lpstr>
      <vt:lpstr>From:          To: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Evensen, Marcus Alexander</dc:creator>
  <cp:lastModifiedBy>MOLNAR Bence (OP-EXT)</cp:lastModifiedBy>
  <cp:revision>2</cp:revision>
  <cp:lastPrinted>2023-11-21T08:08:01Z</cp:lastPrinted>
  <dcterms:created xsi:type="dcterms:W3CDTF">2017-11-06T06:44:02Z</dcterms:created>
  <dcterms:modified xsi:type="dcterms:W3CDTF">2025-10-10T10:47:06Z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0x01010086FA94D408971B46B7781D6A8ED73B6A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2025-10-10T10:47:05Z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3f9ac18e-4ec0-4a1e-b6f7-7304e9c5a844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MSIP_Label_6bd9ddd1-4d20-43f6-abfa-fc3c07406f94_Tag">
    <vt:lpwstr>10, 3, 0, 1</vt:lpwstr>
  </property>
</Properties>
</file>