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modernComment_10C_FA97ABD5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20"/>
  </p:notesMasterIdLst>
  <p:handoutMasterIdLst>
    <p:handoutMasterId r:id="rId21"/>
  </p:handoutMasterIdLst>
  <p:sldIdLst>
    <p:sldId id="256" r:id="rId7"/>
    <p:sldId id="278" r:id="rId8"/>
    <p:sldId id="266" r:id="rId9"/>
    <p:sldId id="259" r:id="rId10"/>
    <p:sldId id="267" r:id="rId11"/>
    <p:sldId id="283" r:id="rId12"/>
    <p:sldId id="268" r:id="rId13"/>
    <p:sldId id="279" r:id="rId14"/>
    <p:sldId id="275" r:id="rId15"/>
    <p:sldId id="274" r:id="rId16"/>
    <p:sldId id="282" r:id="rId17"/>
    <p:sldId id="273" r:id="rId18"/>
    <p:sldId id="264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8F2147-767B-0BDC-4434-79DD29A2D0B3}" name="Romina Daniela Fernandez Soto" initials="RF" userId="S::romferna@emeal.nttdata.com::edbbf620-7522-4bb6-945b-88e7f5648da7" providerId="AD"/>
  <p188:author id="{0DA279D0-F4A5-7C95-9764-2857AB38CC88}" name="Hector Rico Lorenzo" initials="HR" userId="S::hricolor@emeal.nttdata.com::10682463-518c-48cf-8656-aebd54499c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9A6"/>
    <a:srgbClr val="F39300"/>
    <a:srgbClr val="DEF0FE"/>
    <a:srgbClr val="F15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46"/>
    <p:restoredTop sz="94647"/>
  </p:normalViewPr>
  <p:slideViewPr>
    <p:cSldViewPr snapToGrid="0">
      <p:cViewPr varScale="1">
        <p:scale>
          <a:sx n="92" d="100"/>
          <a:sy n="92" d="100"/>
        </p:scale>
        <p:origin x="184" y="16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Estrada  Fernandez" userId="3e10a6b9-e059-44ce-b0c6-f6296ba3b256" providerId="ADAL" clId="{B72937ED-5C4D-4F2D-8B50-6BE9474F8FF6}"/>
    <pc:docChg chg="undo redo custSel addSld delSld modSld sldOrd">
      <pc:chgData name="Mario Estrada  Fernandez" userId="3e10a6b9-e059-44ce-b0c6-f6296ba3b256" providerId="ADAL" clId="{B72937ED-5C4D-4F2D-8B50-6BE9474F8FF6}" dt="2025-09-19T10:25:42.971" v="161" actId="2696"/>
      <pc:docMkLst>
        <pc:docMk/>
      </pc:docMkLst>
      <pc:sldChg chg="del mod modShow">
        <pc:chgData name="Mario Estrada  Fernandez" userId="3e10a6b9-e059-44ce-b0c6-f6296ba3b256" providerId="ADAL" clId="{B72937ED-5C4D-4F2D-8B50-6BE9474F8FF6}" dt="2025-09-19T10:25:34.942" v="160" actId="2696"/>
        <pc:sldMkLst>
          <pc:docMk/>
          <pc:sldMk cId="4266562401" sldId="271"/>
        </pc:sldMkLst>
      </pc:sldChg>
      <pc:sldChg chg="addSp delSp modSp del mod modShow">
        <pc:chgData name="Mario Estrada  Fernandez" userId="3e10a6b9-e059-44ce-b0c6-f6296ba3b256" providerId="ADAL" clId="{B72937ED-5C4D-4F2D-8B50-6BE9474F8FF6}" dt="2025-09-19T10:25:42.971" v="161" actId="2696"/>
        <pc:sldMkLst>
          <pc:docMk/>
          <pc:sldMk cId="1302281552" sldId="272"/>
        </pc:sldMkLst>
      </pc:sldChg>
      <pc:sldChg chg="addSp delSp modSp del mod modShow">
        <pc:chgData name="Mario Estrada  Fernandez" userId="3e10a6b9-e059-44ce-b0c6-f6296ba3b256" providerId="ADAL" clId="{B72937ED-5C4D-4F2D-8B50-6BE9474F8FF6}" dt="2025-09-19T10:24:52.287" v="158" actId="2696"/>
        <pc:sldMkLst>
          <pc:docMk/>
          <pc:sldMk cId="2479760146" sldId="277"/>
        </pc:sldMkLst>
      </pc:sldChg>
      <pc:sldChg chg="addSp delSp modSp add mod ord modClrScheme chgLayout">
        <pc:chgData name="Mario Estrada  Fernandez" userId="3e10a6b9-e059-44ce-b0c6-f6296ba3b256" providerId="ADAL" clId="{B72937ED-5C4D-4F2D-8B50-6BE9474F8FF6}" dt="2025-09-19T09:54:24.261" v="147" actId="14100"/>
        <pc:sldMkLst>
          <pc:docMk/>
          <pc:sldMk cId="1392744525" sldId="279"/>
        </pc:sldMkLst>
        <pc:spChg chg="mod ord">
          <ac:chgData name="Mario Estrada  Fernandez" userId="3e10a6b9-e059-44ce-b0c6-f6296ba3b256" providerId="ADAL" clId="{B72937ED-5C4D-4F2D-8B50-6BE9474F8FF6}" dt="2025-09-19T09:46:37.723" v="43" actId="26606"/>
          <ac:spMkLst>
            <pc:docMk/>
            <pc:sldMk cId="1392744525" sldId="279"/>
            <ac:spMk id="3" creationId="{70F86FCB-6BD1-7BC0-3795-8E806F777901}"/>
          </ac:spMkLst>
        </pc:spChg>
        <pc:spChg chg="add mod">
          <ac:chgData name="Mario Estrada  Fernandez" userId="3e10a6b9-e059-44ce-b0c6-f6296ba3b256" providerId="ADAL" clId="{B72937ED-5C4D-4F2D-8B50-6BE9474F8FF6}" dt="2025-09-19T09:49:58.855" v="62" actId="1076"/>
          <ac:spMkLst>
            <pc:docMk/>
            <pc:sldMk cId="1392744525" sldId="279"/>
            <ac:spMk id="10" creationId="{FFB02BA0-48C1-1064-3F9C-DF824DCBA355}"/>
          </ac:spMkLst>
        </pc:spChg>
        <pc:spChg chg="add mod">
          <ac:chgData name="Mario Estrada  Fernandez" userId="3e10a6b9-e059-44ce-b0c6-f6296ba3b256" providerId="ADAL" clId="{B72937ED-5C4D-4F2D-8B50-6BE9474F8FF6}" dt="2025-09-19T09:51:45.235" v="142" actId="14100"/>
          <ac:spMkLst>
            <pc:docMk/>
            <pc:sldMk cId="1392744525" sldId="279"/>
            <ac:spMk id="13" creationId="{B78464B3-1D4C-144D-AAFA-FE4593459C97}"/>
          </ac:spMkLst>
        </pc:spChg>
        <pc:spChg chg="add mod ord">
          <ac:chgData name="Mario Estrada  Fernandez" userId="3e10a6b9-e059-44ce-b0c6-f6296ba3b256" providerId="ADAL" clId="{B72937ED-5C4D-4F2D-8B50-6BE9474F8FF6}" dt="2025-09-19T09:54:24.261" v="147" actId="14100"/>
          <ac:spMkLst>
            <pc:docMk/>
            <pc:sldMk cId="1392744525" sldId="279"/>
            <ac:spMk id="14" creationId="{C6798EFE-E33C-9883-EF1B-105AB9A4FD75}"/>
          </ac:spMkLst>
        </pc:spChg>
      </pc:sldChg>
      <pc:sldChg chg="addSp delSp add del">
        <pc:chgData name="Mario Estrada  Fernandez" userId="3e10a6b9-e059-44ce-b0c6-f6296ba3b256" providerId="ADAL" clId="{B72937ED-5C4D-4F2D-8B50-6BE9474F8FF6}" dt="2025-09-19T10:23:27.144" v="153" actId="2696"/>
        <pc:sldMkLst>
          <pc:docMk/>
          <pc:sldMk cId="4266514052" sldId="280"/>
        </pc:sldMkLst>
      </pc:sldChg>
    </pc:docChg>
  </pc:docChgLst>
  <pc:docChgLst>
    <pc:chgData name="Hector Rico Lorenzo" userId="10682463-518c-48cf-8656-aebd54499ccf" providerId="ADAL" clId="{2FECA249-E7E6-D445-A4E7-77A45B30B47A}"/>
    <pc:docChg chg="modSld">
      <pc:chgData name="Hector Rico Lorenzo" userId="10682463-518c-48cf-8656-aebd54499ccf" providerId="ADAL" clId="{2FECA249-E7E6-D445-A4E7-77A45B30B47A}" dt="2025-09-25T08:13:21.738" v="4" actId="20577"/>
      <pc:docMkLst>
        <pc:docMk/>
      </pc:docMkLst>
      <pc:sldChg chg="modSp mod">
        <pc:chgData name="Hector Rico Lorenzo" userId="10682463-518c-48cf-8656-aebd54499ccf" providerId="ADAL" clId="{2FECA249-E7E6-D445-A4E7-77A45B30B47A}" dt="2025-09-25T08:13:21.738" v="4" actId="20577"/>
        <pc:sldMkLst>
          <pc:docMk/>
          <pc:sldMk cId="3609225286" sldId="283"/>
        </pc:sldMkLst>
        <pc:graphicFrameChg chg="modGraphic">
          <ac:chgData name="Hector Rico Lorenzo" userId="10682463-518c-48cf-8656-aebd54499ccf" providerId="ADAL" clId="{2FECA249-E7E6-D445-A4E7-77A45B30B47A}" dt="2025-09-25T08:13:21.738" v="4" actId="20577"/>
          <ac:graphicFrameMkLst>
            <pc:docMk/>
            <pc:sldMk cId="3609225286" sldId="283"/>
            <ac:graphicFrameMk id="6" creationId="{06C8087C-3CFF-091B-F7DD-2FA6A0BAB76B}"/>
          </ac:graphicFrameMkLst>
        </pc:graphicFrameChg>
      </pc:sldChg>
    </pc:docChg>
  </pc:docChgLst>
  <pc:docChgLst>
    <pc:chgData name="Hector Rico Lorenzo" userId="10682463-518c-48cf-8656-aebd54499ccf" providerId="ADAL" clId="{2652803A-C772-4E94-8A96-643DC4BEC791}"/>
    <pc:docChg chg="custSel addSld delSld modSld">
      <pc:chgData name="Hector Rico Lorenzo" userId="10682463-518c-48cf-8656-aebd54499ccf" providerId="ADAL" clId="{2652803A-C772-4E94-8A96-643DC4BEC791}" dt="2025-09-23T10:07:01.697" v="678"/>
      <pc:docMkLst>
        <pc:docMk/>
      </pc:docMkLst>
      <pc:sldChg chg="del">
        <pc:chgData name="Hector Rico Lorenzo" userId="10682463-518c-48cf-8656-aebd54499ccf" providerId="ADAL" clId="{2652803A-C772-4E94-8A96-643DC4BEC791}" dt="2025-09-21T16:32:13.296" v="46" actId="2696"/>
        <pc:sldMkLst>
          <pc:docMk/>
          <pc:sldMk cId="304288454" sldId="260"/>
        </pc:sldMkLst>
      </pc:sldChg>
      <pc:sldChg chg="addSp modSp mod">
        <pc:chgData name="Hector Rico Lorenzo" userId="10682463-518c-48cf-8656-aebd54499ccf" providerId="ADAL" clId="{2652803A-C772-4E94-8A96-643DC4BEC791}" dt="2025-09-23T10:06:58.330" v="677" actId="207"/>
        <pc:sldMkLst>
          <pc:docMk/>
          <pc:sldMk cId="640483499" sldId="270"/>
        </pc:sldMkLst>
      </pc:sldChg>
      <pc:sldChg chg="addSp delSp modSp mod">
        <pc:chgData name="Hector Rico Lorenzo" userId="10682463-518c-48cf-8656-aebd54499ccf" providerId="ADAL" clId="{2652803A-C772-4E94-8A96-643DC4BEC791}" dt="2025-09-23T09:59:47.594" v="644" actId="113"/>
        <pc:sldMkLst>
          <pc:docMk/>
          <pc:sldMk cId="751211439" sldId="273"/>
        </pc:sldMkLst>
        <pc:spChg chg="mod">
          <ac:chgData name="Hector Rico Lorenzo" userId="10682463-518c-48cf-8656-aebd54499ccf" providerId="ADAL" clId="{2652803A-C772-4E94-8A96-643DC4BEC791}" dt="2025-09-23T08:11:47.986" v="190" actId="1076"/>
          <ac:spMkLst>
            <pc:docMk/>
            <pc:sldMk cId="751211439" sldId="273"/>
            <ac:spMk id="5" creationId="{8878917B-2C08-513B-27A7-F7B549D66A12}"/>
          </ac:spMkLst>
        </pc:spChg>
        <pc:spChg chg="mod">
          <ac:chgData name="Hector Rico Lorenzo" userId="10682463-518c-48cf-8656-aebd54499ccf" providerId="ADAL" clId="{2652803A-C772-4E94-8A96-643DC4BEC791}" dt="2025-09-23T08:11:28.162" v="187" actId="1076"/>
          <ac:spMkLst>
            <pc:docMk/>
            <pc:sldMk cId="751211439" sldId="273"/>
            <ac:spMk id="8" creationId="{6D988B29-D36A-36A7-6792-84CB444F7858}"/>
          </ac:spMkLst>
        </pc:spChg>
        <pc:spChg chg="mod">
          <ac:chgData name="Hector Rico Lorenzo" userId="10682463-518c-48cf-8656-aebd54499ccf" providerId="ADAL" clId="{2652803A-C772-4E94-8A96-643DC4BEC791}" dt="2025-09-23T08:13:26.137" v="198" actId="113"/>
          <ac:spMkLst>
            <pc:docMk/>
            <pc:sldMk cId="751211439" sldId="273"/>
            <ac:spMk id="9" creationId="{BEFF3E72-4341-B726-2931-78C0E28BB7E6}"/>
          </ac:spMkLst>
        </pc:spChg>
        <pc:spChg chg="mod">
          <ac:chgData name="Hector Rico Lorenzo" userId="10682463-518c-48cf-8656-aebd54499ccf" providerId="ADAL" clId="{2652803A-C772-4E94-8A96-643DC4BEC791}" dt="2025-09-23T09:58:38.091" v="638" actId="113"/>
          <ac:spMkLst>
            <pc:docMk/>
            <pc:sldMk cId="751211439" sldId="273"/>
            <ac:spMk id="11" creationId="{B192056F-BB94-2BA0-EA92-0FC74BDEB2C0}"/>
          </ac:spMkLst>
        </pc:spChg>
        <pc:spChg chg="mod">
          <ac:chgData name="Hector Rico Lorenzo" userId="10682463-518c-48cf-8656-aebd54499ccf" providerId="ADAL" clId="{2652803A-C772-4E94-8A96-643DC4BEC791}" dt="2025-09-23T09:59:47.594" v="644" actId="113"/>
          <ac:spMkLst>
            <pc:docMk/>
            <pc:sldMk cId="751211439" sldId="273"/>
            <ac:spMk id="12" creationId="{605EBA12-BE82-8DC1-7014-DA003FEA4B94}"/>
          </ac:spMkLst>
        </pc:spChg>
        <pc:spChg chg="mod">
          <ac:chgData name="Hector Rico Lorenzo" userId="10682463-518c-48cf-8656-aebd54499ccf" providerId="ADAL" clId="{2652803A-C772-4E94-8A96-643DC4BEC791}" dt="2025-09-23T08:11:53.513" v="191" actId="1076"/>
          <ac:spMkLst>
            <pc:docMk/>
            <pc:sldMk cId="751211439" sldId="273"/>
            <ac:spMk id="14" creationId="{B8BD7C1D-EFC7-AF12-91FE-2A74DC66E563}"/>
          </ac:spMkLst>
        </pc:spChg>
        <pc:spChg chg="mod">
          <ac:chgData name="Hector Rico Lorenzo" userId="10682463-518c-48cf-8656-aebd54499ccf" providerId="ADAL" clId="{2652803A-C772-4E94-8A96-643DC4BEC791}" dt="2025-09-23T08:11:35.797" v="188" actId="1076"/>
          <ac:spMkLst>
            <pc:docMk/>
            <pc:sldMk cId="751211439" sldId="273"/>
            <ac:spMk id="15" creationId="{7ADAC420-7DAA-C311-1278-01C50E8200E1}"/>
          </ac:spMkLst>
        </pc:spChg>
        <pc:spChg chg="mod">
          <ac:chgData name="Hector Rico Lorenzo" userId="10682463-518c-48cf-8656-aebd54499ccf" providerId="ADAL" clId="{2652803A-C772-4E94-8A96-643DC4BEC791}" dt="2025-09-23T08:11:17.221" v="185" actId="1076"/>
          <ac:spMkLst>
            <pc:docMk/>
            <pc:sldMk cId="751211439" sldId="273"/>
            <ac:spMk id="18" creationId="{E818C4B6-445B-56BE-6FB3-57254A957440}"/>
          </ac:spMkLst>
        </pc:spChg>
        <pc:spChg chg="mod">
          <ac:chgData name="Hector Rico Lorenzo" userId="10682463-518c-48cf-8656-aebd54499ccf" providerId="ADAL" clId="{2652803A-C772-4E94-8A96-643DC4BEC791}" dt="2025-09-23T08:11:06.833" v="184" actId="1076"/>
          <ac:spMkLst>
            <pc:docMk/>
            <pc:sldMk cId="751211439" sldId="273"/>
            <ac:spMk id="20" creationId="{9A953EC9-1BAA-F288-847F-11196D4FB837}"/>
          </ac:spMkLst>
        </pc:spChg>
        <pc:spChg chg="mod">
          <ac:chgData name="Hector Rico Lorenzo" userId="10682463-518c-48cf-8656-aebd54499ccf" providerId="ADAL" clId="{2652803A-C772-4E94-8A96-643DC4BEC791}" dt="2025-09-23T09:45:37.852" v="630"/>
          <ac:spMkLst>
            <pc:docMk/>
            <pc:sldMk cId="751211439" sldId="273"/>
            <ac:spMk id="21" creationId="{8D0801A6-C4C5-D171-38D9-CC837EEFA7D8}"/>
          </ac:spMkLst>
        </pc:spChg>
        <pc:picChg chg="add mod">
          <ac:chgData name="Hector Rico Lorenzo" userId="10682463-518c-48cf-8656-aebd54499ccf" providerId="ADAL" clId="{2652803A-C772-4E94-8A96-643DC4BEC791}" dt="2025-09-23T09:58:19.807" v="636" actId="1076"/>
          <ac:picMkLst>
            <pc:docMk/>
            <pc:sldMk cId="751211439" sldId="273"/>
            <ac:picMk id="6" creationId="{E379BF43-4153-9104-574B-B1A3D1D54ACD}"/>
          </ac:picMkLst>
        </pc:picChg>
        <pc:picChg chg="mod">
          <ac:chgData name="Hector Rico Lorenzo" userId="10682463-518c-48cf-8656-aebd54499ccf" providerId="ADAL" clId="{2652803A-C772-4E94-8A96-643DC4BEC791}" dt="2025-09-23T08:11:55.890" v="192" actId="1076"/>
          <ac:picMkLst>
            <pc:docMk/>
            <pc:sldMk cId="751211439" sldId="273"/>
            <ac:picMk id="7" creationId="{B58EB02D-AC69-6F6E-0DB4-8CD47AC97862}"/>
          </ac:picMkLst>
        </pc:picChg>
        <pc:picChg chg="mod">
          <ac:chgData name="Hector Rico Lorenzo" userId="10682463-518c-48cf-8656-aebd54499ccf" providerId="ADAL" clId="{2652803A-C772-4E94-8A96-643DC4BEC791}" dt="2025-09-23T08:11:57.765" v="193" actId="1076"/>
          <ac:picMkLst>
            <pc:docMk/>
            <pc:sldMk cId="751211439" sldId="273"/>
            <ac:picMk id="17" creationId="{EB0EC9EB-CC7E-267F-700E-63D9FF15C0B4}"/>
          </ac:picMkLst>
        </pc:picChg>
        <pc:picChg chg="mod">
          <ac:chgData name="Hector Rico Lorenzo" userId="10682463-518c-48cf-8656-aebd54499ccf" providerId="ADAL" clId="{2652803A-C772-4E94-8A96-643DC4BEC791}" dt="2025-09-23T08:12:00.803" v="194" actId="1076"/>
          <ac:picMkLst>
            <pc:docMk/>
            <pc:sldMk cId="751211439" sldId="273"/>
            <ac:picMk id="23" creationId="{31B6570E-D2E8-D5BE-6056-783686EE02CD}"/>
          </ac:picMkLst>
        </pc:picChg>
        <pc:picChg chg="mod">
          <ac:chgData name="Hector Rico Lorenzo" userId="10682463-518c-48cf-8656-aebd54499ccf" providerId="ADAL" clId="{2652803A-C772-4E94-8A96-643DC4BEC791}" dt="2025-09-23T09:45:41.714" v="631" actId="1076"/>
          <ac:picMkLst>
            <pc:docMk/>
            <pc:sldMk cId="751211439" sldId="273"/>
            <ac:picMk id="25" creationId="{05430618-8BDB-F3F0-EC4F-5EBB933F2678}"/>
          </ac:picMkLst>
        </pc:picChg>
      </pc:sldChg>
      <pc:sldChg chg="addSp modSp mod">
        <pc:chgData name="Hector Rico Lorenzo" userId="10682463-518c-48cf-8656-aebd54499ccf" providerId="ADAL" clId="{2652803A-C772-4E94-8A96-643DC4BEC791}" dt="2025-09-23T10:07:01.697" v="678"/>
        <pc:sldMkLst>
          <pc:docMk/>
          <pc:sldMk cId="2309940772" sldId="276"/>
        </pc:sldMkLst>
      </pc:sldChg>
      <pc:sldChg chg="addSp delSp modSp add mod">
        <pc:chgData name="Hector Rico Lorenzo" userId="10682463-518c-48cf-8656-aebd54499ccf" providerId="ADAL" clId="{2652803A-C772-4E94-8A96-643DC4BEC791}" dt="2025-09-19T09:14:34.866" v="37" actId="732"/>
        <pc:sldMkLst>
          <pc:docMk/>
          <pc:sldMk cId="2479760146" sldId="277"/>
        </pc:sldMkLst>
      </pc:sldChg>
      <pc:sldChg chg="addSp delSp modSp add">
        <pc:chgData name="Hector Rico Lorenzo" userId="10682463-518c-48cf-8656-aebd54499ccf" providerId="ADAL" clId="{2652803A-C772-4E94-8A96-643DC4BEC791}" dt="2025-09-19T09:31:31.996" v="44" actId="14100"/>
        <pc:sldMkLst>
          <pc:docMk/>
          <pc:sldMk cId="1143628509" sldId="278"/>
        </pc:sldMkLst>
        <pc:picChg chg="add mod">
          <ac:chgData name="Hector Rico Lorenzo" userId="10682463-518c-48cf-8656-aebd54499ccf" providerId="ADAL" clId="{2652803A-C772-4E94-8A96-643DC4BEC791}" dt="2025-09-19T09:31:31.996" v="44" actId="14100"/>
          <ac:picMkLst>
            <pc:docMk/>
            <pc:sldMk cId="1143628509" sldId="278"/>
            <ac:picMk id="2050" creationId="{D0C69BF2-BD90-6610-BCE0-F81B62F6C727}"/>
          </ac:picMkLst>
        </pc:picChg>
      </pc:sldChg>
      <pc:sldChg chg="addSp delSp modSp mod">
        <pc:chgData name="Hector Rico Lorenzo" userId="10682463-518c-48cf-8656-aebd54499ccf" providerId="ADAL" clId="{2652803A-C772-4E94-8A96-643DC4BEC791}" dt="2025-09-21T16:53:41.855" v="90"/>
        <pc:sldMkLst>
          <pc:docMk/>
          <pc:sldMk cId="3818190981" sldId="281"/>
        </pc:sldMkLst>
      </pc:sldChg>
      <pc:sldChg chg="modSp add mod">
        <pc:chgData name="Hector Rico Lorenzo" userId="10682463-518c-48cf-8656-aebd54499ccf" providerId="ADAL" clId="{2652803A-C772-4E94-8A96-643DC4BEC791}" dt="2025-09-21T17:15:30.592" v="115" actId="113"/>
        <pc:sldMkLst>
          <pc:docMk/>
          <pc:sldMk cId="3173685657" sldId="282"/>
        </pc:sldMkLst>
        <pc:spChg chg="mod">
          <ac:chgData name="Hector Rico Lorenzo" userId="10682463-518c-48cf-8656-aebd54499ccf" providerId="ADAL" clId="{2652803A-C772-4E94-8A96-643DC4BEC791}" dt="2025-09-21T17:15:30.592" v="115" actId="113"/>
          <ac:spMkLst>
            <pc:docMk/>
            <pc:sldMk cId="3173685657" sldId="282"/>
            <ac:spMk id="5" creationId="{FE57F67B-4F70-77D4-5C82-BE1D4657FFC3}"/>
          </ac:spMkLst>
        </pc:spChg>
      </pc:sldChg>
    </pc:docChg>
  </pc:docChgLst>
  <pc:docChgLst>
    <pc:chgData name="Hector Rico Lorenzo" userId="10682463-518c-48cf-8656-aebd54499ccf" providerId="ADAL" clId="{19386255-BB56-FE47-9E2B-EC92DB4017D3}"/>
    <pc:docChg chg="undo custSel addSld delSld modSld sldOrd">
      <pc:chgData name="Hector Rico Lorenzo" userId="10682463-518c-48cf-8656-aebd54499ccf" providerId="ADAL" clId="{19386255-BB56-FE47-9E2B-EC92DB4017D3}" dt="2025-09-11T18:58:07.192" v="3514" actId="790"/>
      <pc:docMkLst>
        <pc:docMk/>
      </pc:docMkLst>
      <pc:sldChg chg="addSp modSp del mod">
        <pc:chgData name="Hector Rico Lorenzo" userId="10682463-518c-48cf-8656-aebd54499ccf" providerId="ADAL" clId="{19386255-BB56-FE47-9E2B-EC92DB4017D3}" dt="2025-09-11T17:37:06.383" v="3323" actId="2696"/>
        <pc:sldMkLst>
          <pc:docMk/>
          <pc:sldMk cId="367622574" sldId="257"/>
        </pc:sldMkLst>
      </pc:sldChg>
      <pc:sldChg chg="delSp mod">
        <pc:chgData name="Hector Rico Lorenzo" userId="10682463-518c-48cf-8656-aebd54499ccf" providerId="ADAL" clId="{19386255-BB56-FE47-9E2B-EC92DB4017D3}" dt="2025-09-11T17:01:25.410" v="3202" actId="478"/>
        <pc:sldMkLst>
          <pc:docMk/>
          <pc:sldMk cId="476552365" sldId="259"/>
        </pc:sldMkLst>
      </pc:sldChg>
      <pc:sldChg chg="ord">
        <pc:chgData name="Hector Rico Lorenzo" userId="10682463-518c-48cf-8656-aebd54499ccf" providerId="ADAL" clId="{19386255-BB56-FE47-9E2B-EC92DB4017D3}" dt="2025-09-11T17:21:36.446" v="3260" actId="20578"/>
        <pc:sldMkLst>
          <pc:docMk/>
          <pc:sldMk cId="304288454" sldId="260"/>
        </pc:sldMkLst>
      </pc:sldChg>
      <pc:sldChg chg="modSp mod">
        <pc:chgData name="Hector Rico Lorenzo" userId="10682463-518c-48cf-8656-aebd54499ccf" providerId="ADAL" clId="{19386255-BB56-FE47-9E2B-EC92DB4017D3}" dt="2025-09-11T08:05:56.822" v="1" actId="790"/>
        <pc:sldMkLst>
          <pc:docMk/>
          <pc:sldMk cId="2133260120" sldId="266"/>
        </pc:sldMkLst>
        <pc:spChg chg="mod">
          <ac:chgData name="Hector Rico Lorenzo" userId="10682463-518c-48cf-8656-aebd54499ccf" providerId="ADAL" clId="{19386255-BB56-FE47-9E2B-EC92DB4017D3}" dt="2025-09-11T08:05:56.822" v="1" actId="790"/>
          <ac:spMkLst>
            <pc:docMk/>
            <pc:sldMk cId="2133260120" sldId="266"/>
            <ac:spMk id="2" creationId="{926002EB-D542-6B35-F132-29F59AA4F254}"/>
          </ac:spMkLst>
        </pc:spChg>
        <pc:spChg chg="mod">
          <ac:chgData name="Hector Rico Lorenzo" userId="10682463-518c-48cf-8656-aebd54499ccf" providerId="ADAL" clId="{19386255-BB56-FE47-9E2B-EC92DB4017D3}" dt="2025-09-11T08:05:56.822" v="1" actId="790"/>
          <ac:spMkLst>
            <pc:docMk/>
            <pc:sldMk cId="2133260120" sldId="266"/>
            <ac:spMk id="4" creationId="{914E23F8-C932-1698-9DA7-E71605BAD9E9}"/>
          </ac:spMkLst>
        </pc:spChg>
        <pc:spChg chg="mod">
          <ac:chgData name="Hector Rico Lorenzo" userId="10682463-518c-48cf-8656-aebd54499ccf" providerId="ADAL" clId="{19386255-BB56-FE47-9E2B-EC92DB4017D3}" dt="2025-09-11T08:05:56.822" v="1" actId="790"/>
          <ac:spMkLst>
            <pc:docMk/>
            <pc:sldMk cId="2133260120" sldId="266"/>
            <ac:spMk id="5" creationId="{14A2F7EC-917E-8CE4-EDC3-056B97D4939E}"/>
          </ac:spMkLst>
        </pc:spChg>
        <pc:spChg chg="mod">
          <ac:chgData name="Hector Rico Lorenzo" userId="10682463-518c-48cf-8656-aebd54499ccf" providerId="ADAL" clId="{19386255-BB56-FE47-9E2B-EC92DB4017D3}" dt="2025-09-11T08:05:56.822" v="1" actId="790"/>
          <ac:spMkLst>
            <pc:docMk/>
            <pc:sldMk cId="2133260120" sldId="266"/>
            <ac:spMk id="9" creationId="{ECEED42F-8C1B-876B-7ABA-EB4CAD554818}"/>
          </ac:spMkLst>
        </pc:spChg>
        <pc:spChg chg="mod">
          <ac:chgData name="Hector Rico Lorenzo" userId="10682463-518c-48cf-8656-aebd54499ccf" providerId="ADAL" clId="{19386255-BB56-FE47-9E2B-EC92DB4017D3}" dt="2025-09-11T08:05:56.822" v="1" actId="790"/>
          <ac:spMkLst>
            <pc:docMk/>
            <pc:sldMk cId="2133260120" sldId="266"/>
            <ac:spMk id="10" creationId="{EB443981-29A4-CB36-C93F-85B0E93E59C3}"/>
          </ac:spMkLst>
        </pc:spChg>
        <pc:spChg chg="mod">
          <ac:chgData name="Hector Rico Lorenzo" userId="10682463-518c-48cf-8656-aebd54499ccf" providerId="ADAL" clId="{19386255-BB56-FE47-9E2B-EC92DB4017D3}" dt="2025-09-11T08:05:56.822" v="1" actId="790"/>
          <ac:spMkLst>
            <pc:docMk/>
            <pc:sldMk cId="2133260120" sldId="266"/>
            <ac:spMk id="11" creationId="{6FB12C03-CE85-AB50-EE19-58B0E0E3E691}"/>
          </ac:spMkLst>
        </pc:spChg>
        <pc:spChg chg="mod">
          <ac:chgData name="Hector Rico Lorenzo" userId="10682463-518c-48cf-8656-aebd54499ccf" providerId="ADAL" clId="{19386255-BB56-FE47-9E2B-EC92DB4017D3}" dt="2025-09-11T08:05:56.822" v="1" actId="790"/>
          <ac:spMkLst>
            <pc:docMk/>
            <pc:sldMk cId="2133260120" sldId="266"/>
            <ac:spMk id="14" creationId="{A464E2E1-9470-075D-D1D9-BB397E6DC6CD}"/>
          </ac:spMkLst>
        </pc:spChg>
        <pc:spChg chg="mod">
          <ac:chgData name="Hector Rico Lorenzo" userId="10682463-518c-48cf-8656-aebd54499ccf" providerId="ADAL" clId="{19386255-BB56-FE47-9E2B-EC92DB4017D3}" dt="2025-09-11T08:05:56.822" v="1" actId="790"/>
          <ac:spMkLst>
            <pc:docMk/>
            <pc:sldMk cId="2133260120" sldId="266"/>
            <ac:spMk id="15" creationId="{B159F5C4-3B95-47D7-BEDF-B48738229512}"/>
          </ac:spMkLst>
        </pc:spChg>
        <pc:spChg chg="mod">
          <ac:chgData name="Hector Rico Lorenzo" userId="10682463-518c-48cf-8656-aebd54499ccf" providerId="ADAL" clId="{19386255-BB56-FE47-9E2B-EC92DB4017D3}" dt="2025-09-11T08:05:56.822" v="1" actId="790"/>
          <ac:spMkLst>
            <pc:docMk/>
            <pc:sldMk cId="2133260120" sldId="266"/>
            <ac:spMk id="17" creationId="{44D0B1FA-1CA3-0249-7033-CED7726F82A3}"/>
          </ac:spMkLst>
        </pc:spChg>
        <pc:spChg chg="mod">
          <ac:chgData name="Hector Rico Lorenzo" userId="10682463-518c-48cf-8656-aebd54499ccf" providerId="ADAL" clId="{19386255-BB56-FE47-9E2B-EC92DB4017D3}" dt="2025-09-11T08:05:56.822" v="1" actId="790"/>
          <ac:spMkLst>
            <pc:docMk/>
            <pc:sldMk cId="2133260120" sldId="266"/>
            <ac:spMk id="19" creationId="{901B95F1-FF34-FC8A-62D7-025D6607BB29}"/>
          </ac:spMkLst>
        </pc:spChg>
      </pc:sldChg>
      <pc:sldChg chg="addSp delSp modSp mod ord">
        <pc:chgData name="Hector Rico Lorenzo" userId="10682463-518c-48cf-8656-aebd54499ccf" providerId="ADAL" clId="{19386255-BB56-FE47-9E2B-EC92DB4017D3}" dt="2025-09-11T17:19:42.965" v="3259" actId="14100"/>
        <pc:sldMkLst>
          <pc:docMk/>
          <pc:sldMk cId="3051125614" sldId="267"/>
        </pc:sldMkLst>
        <pc:spChg chg="add mod">
          <ac:chgData name="Hector Rico Lorenzo" userId="10682463-518c-48cf-8656-aebd54499ccf" providerId="ADAL" clId="{19386255-BB56-FE47-9E2B-EC92DB4017D3}" dt="2025-09-11T17:19:42.965" v="3259" actId="14100"/>
          <ac:spMkLst>
            <pc:docMk/>
            <pc:sldMk cId="3051125614" sldId="267"/>
            <ac:spMk id="6" creationId="{F8CDE800-967A-A911-EF22-6358DB564887}"/>
          </ac:spMkLst>
        </pc:spChg>
        <pc:spChg chg="mod">
          <ac:chgData name="Hector Rico Lorenzo" userId="10682463-518c-48cf-8656-aebd54499ccf" providerId="ADAL" clId="{19386255-BB56-FE47-9E2B-EC92DB4017D3}" dt="2025-09-11T17:19:21.575" v="3253" actId="1076"/>
          <ac:spMkLst>
            <pc:docMk/>
            <pc:sldMk cId="3051125614" sldId="267"/>
            <ac:spMk id="12" creationId="{219842E8-2026-07C7-A2BE-33D4173F01EF}"/>
          </ac:spMkLst>
        </pc:spChg>
        <pc:spChg chg="mod">
          <ac:chgData name="Hector Rico Lorenzo" userId="10682463-518c-48cf-8656-aebd54499ccf" providerId="ADAL" clId="{19386255-BB56-FE47-9E2B-EC92DB4017D3}" dt="2025-09-11T17:19:21.575" v="3253" actId="1076"/>
          <ac:spMkLst>
            <pc:docMk/>
            <pc:sldMk cId="3051125614" sldId="267"/>
            <ac:spMk id="13" creationId="{B07C3818-CF2A-7312-9607-625882650A72}"/>
          </ac:spMkLst>
        </pc:spChg>
        <pc:spChg chg="mod">
          <ac:chgData name="Hector Rico Lorenzo" userId="10682463-518c-48cf-8656-aebd54499ccf" providerId="ADAL" clId="{19386255-BB56-FE47-9E2B-EC92DB4017D3}" dt="2025-09-11T17:19:21.575" v="3253" actId="1076"/>
          <ac:spMkLst>
            <pc:docMk/>
            <pc:sldMk cId="3051125614" sldId="267"/>
            <ac:spMk id="17" creationId="{FE3A815A-A756-7B74-62DD-F46FF42AFD92}"/>
          </ac:spMkLst>
        </pc:spChg>
        <pc:spChg chg="mod">
          <ac:chgData name="Hector Rico Lorenzo" userId="10682463-518c-48cf-8656-aebd54499ccf" providerId="ADAL" clId="{19386255-BB56-FE47-9E2B-EC92DB4017D3}" dt="2025-09-11T17:19:21.575" v="3253" actId="1076"/>
          <ac:spMkLst>
            <pc:docMk/>
            <pc:sldMk cId="3051125614" sldId="267"/>
            <ac:spMk id="18" creationId="{087160A9-D2DE-8992-AA94-9699A8854AC1}"/>
          </ac:spMkLst>
        </pc:spChg>
        <pc:spChg chg="mod">
          <ac:chgData name="Hector Rico Lorenzo" userId="10682463-518c-48cf-8656-aebd54499ccf" providerId="ADAL" clId="{19386255-BB56-FE47-9E2B-EC92DB4017D3}" dt="2025-09-11T17:17:01.228" v="3235" actId="1076"/>
          <ac:spMkLst>
            <pc:docMk/>
            <pc:sldMk cId="3051125614" sldId="267"/>
            <ac:spMk id="20" creationId="{D9682777-5784-2424-B79D-43DE203763F0}"/>
          </ac:spMkLst>
        </pc:spChg>
        <pc:spChg chg="mod">
          <ac:chgData name="Hector Rico Lorenzo" userId="10682463-518c-48cf-8656-aebd54499ccf" providerId="ADAL" clId="{19386255-BB56-FE47-9E2B-EC92DB4017D3}" dt="2025-09-11T17:19:21.575" v="3253" actId="1076"/>
          <ac:spMkLst>
            <pc:docMk/>
            <pc:sldMk cId="3051125614" sldId="267"/>
            <ac:spMk id="22" creationId="{F5F6D579-3884-5215-CD5B-9A671DBF6F0B}"/>
          </ac:spMkLst>
        </pc:spChg>
        <pc:spChg chg="mod">
          <ac:chgData name="Hector Rico Lorenzo" userId="10682463-518c-48cf-8656-aebd54499ccf" providerId="ADAL" clId="{19386255-BB56-FE47-9E2B-EC92DB4017D3}" dt="2025-09-11T17:19:21.575" v="3253" actId="1076"/>
          <ac:spMkLst>
            <pc:docMk/>
            <pc:sldMk cId="3051125614" sldId="267"/>
            <ac:spMk id="23" creationId="{B54043AA-005B-3E7B-D112-C466E7AA45DD}"/>
          </ac:spMkLst>
        </pc:spChg>
        <pc:spChg chg="mod">
          <ac:chgData name="Hector Rico Lorenzo" userId="10682463-518c-48cf-8656-aebd54499ccf" providerId="ADAL" clId="{19386255-BB56-FE47-9E2B-EC92DB4017D3}" dt="2025-09-11T17:19:21.575" v="3253" actId="1076"/>
          <ac:spMkLst>
            <pc:docMk/>
            <pc:sldMk cId="3051125614" sldId="267"/>
            <ac:spMk id="41" creationId="{DD1B1F4A-E4F6-7174-B746-75F8EC43D0DA}"/>
          </ac:spMkLst>
        </pc:spChg>
        <pc:spChg chg="mod">
          <ac:chgData name="Hector Rico Lorenzo" userId="10682463-518c-48cf-8656-aebd54499ccf" providerId="ADAL" clId="{19386255-BB56-FE47-9E2B-EC92DB4017D3}" dt="2025-09-11T17:19:21.575" v="3253" actId="1076"/>
          <ac:spMkLst>
            <pc:docMk/>
            <pc:sldMk cId="3051125614" sldId="267"/>
            <ac:spMk id="42" creationId="{E6120A87-EA1E-9FC7-D9FF-6B757A56892B}"/>
          </ac:spMkLst>
        </pc:spChg>
        <pc:spChg chg="mod">
          <ac:chgData name="Hector Rico Lorenzo" userId="10682463-518c-48cf-8656-aebd54499ccf" providerId="ADAL" clId="{19386255-BB56-FE47-9E2B-EC92DB4017D3}" dt="2025-09-11T17:19:21.575" v="3253" actId="1076"/>
          <ac:spMkLst>
            <pc:docMk/>
            <pc:sldMk cId="3051125614" sldId="267"/>
            <ac:spMk id="47" creationId="{7DCEBB0B-CF27-8C84-A9C1-91472F059E8B}"/>
          </ac:spMkLst>
        </pc:spChg>
        <pc:spChg chg="mod">
          <ac:chgData name="Hector Rico Lorenzo" userId="10682463-518c-48cf-8656-aebd54499ccf" providerId="ADAL" clId="{19386255-BB56-FE47-9E2B-EC92DB4017D3}" dt="2025-09-11T17:19:21.575" v="3253" actId="1076"/>
          <ac:spMkLst>
            <pc:docMk/>
            <pc:sldMk cId="3051125614" sldId="267"/>
            <ac:spMk id="48" creationId="{1CB53B7B-50E4-BAAF-B466-87E5EBCDA78D}"/>
          </ac:spMkLst>
        </pc:spChg>
        <pc:picChg chg="mod">
          <ac:chgData name="Hector Rico Lorenzo" userId="10682463-518c-48cf-8656-aebd54499ccf" providerId="ADAL" clId="{19386255-BB56-FE47-9E2B-EC92DB4017D3}" dt="2025-09-11T17:17:07.909" v="3236" actId="1076"/>
          <ac:picMkLst>
            <pc:docMk/>
            <pc:sldMk cId="3051125614" sldId="267"/>
            <ac:picMk id="53" creationId="{41598513-DE80-C3D5-50B6-F5B2D5DE5AE3}"/>
          </ac:picMkLst>
        </pc:picChg>
        <pc:picChg chg="mod">
          <ac:chgData name="Hector Rico Lorenzo" userId="10682463-518c-48cf-8656-aebd54499ccf" providerId="ADAL" clId="{19386255-BB56-FE47-9E2B-EC92DB4017D3}" dt="2025-09-11T17:17:25.417" v="3239" actId="1076"/>
          <ac:picMkLst>
            <pc:docMk/>
            <pc:sldMk cId="3051125614" sldId="267"/>
            <ac:picMk id="67" creationId="{95278348-EF51-3C84-BB48-D38052F2EFB4}"/>
          </ac:picMkLst>
        </pc:picChg>
        <pc:picChg chg="mod">
          <ac:chgData name="Hector Rico Lorenzo" userId="10682463-518c-48cf-8656-aebd54499ccf" providerId="ADAL" clId="{19386255-BB56-FE47-9E2B-EC92DB4017D3}" dt="2025-09-11T17:17:25.417" v="3239" actId="1076"/>
          <ac:picMkLst>
            <pc:docMk/>
            <pc:sldMk cId="3051125614" sldId="267"/>
            <ac:picMk id="68" creationId="{33E6A0DF-64BC-E008-53DA-20C0564E50E5}"/>
          </ac:picMkLst>
        </pc:picChg>
        <pc:picChg chg="mod">
          <ac:chgData name="Hector Rico Lorenzo" userId="10682463-518c-48cf-8656-aebd54499ccf" providerId="ADAL" clId="{19386255-BB56-FE47-9E2B-EC92DB4017D3}" dt="2025-09-11T17:17:25.417" v="3239" actId="1076"/>
          <ac:picMkLst>
            <pc:docMk/>
            <pc:sldMk cId="3051125614" sldId="267"/>
            <ac:picMk id="73" creationId="{EC83A568-E333-DAAF-7727-27B796259B4E}"/>
          </ac:picMkLst>
        </pc:picChg>
        <pc:picChg chg="mod">
          <ac:chgData name="Hector Rico Lorenzo" userId="10682463-518c-48cf-8656-aebd54499ccf" providerId="ADAL" clId="{19386255-BB56-FE47-9E2B-EC92DB4017D3}" dt="2025-09-11T17:17:25.417" v="3239" actId="1076"/>
          <ac:picMkLst>
            <pc:docMk/>
            <pc:sldMk cId="3051125614" sldId="267"/>
            <ac:picMk id="74" creationId="{14430DC7-41CB-151E-87B0-327BE667BF43}"/>
          </ac:picMkLst>
        </pc:picChg>
      </pc:sldChg>
      <pc:sldChg chg="addSp delSp modSp mod ord">
        <pc:chgData name="Hector Rico Lorenzo" userId="10682463-518c-48cf-8656-aebd54499ccf" providerId="ADAL" clId="{19386255-BB56-FE47-9E2B-EC92DB4017D3}" dt="2025-09-11T17:10:22.821" v="3204" actId="478"/>
        <pc:sldMkLst>
          <pc:docMk/>
          <pc:sldMk cId="4204243925" sldId="268"/>
        </pc:sldMkLst>
      </pc:sldChg>
      <pc:sldChg chg="addSp delSp modSp mod modNotesTx">
        <pc:chgData name="Hector Rico Lorenzo" userId="10682463-518c-48cf-8656-aebd54499ccf" providerId="ADAL" clId="{19386255-BB56-FE47-9E2B-EC92DB4017D3}" dt="2025-09-11T18:58:07.192" v="3514" actId="790"/>
        <pc:sldMkLst>
          <pc:docMk/>
          <pc:sldMk cId="640483499" sldId="270"/>
        </pc:sldMkLst>
      </pc:sldChg>
      <pc:sldChg chg="modSp add mod ord">
        <pc:chgData name="Hector Rico Lorenzo" userId="10682463-518c-48cf-8656-aebd54499ccf" providerId="ADAL" clId="{19386255-BB56-FE47-9E2B-EC92DB4017D3}" dt="2025-09-11T08:33:49.978" v="78" actId="790"/>
        <pc:sldMkLst>
          <pc:docMk/>
          <pc:sldMk cId="4266562401" sldId="271"/>
        </pc:sldMkLst>
      </pc:sldChg>
      <pc:sldChg chg="addSp delSp modSp add mod ord">
        <pc:chgData name="Hector Rico Lorenzo" userId="10682463-518c-48cf-8656-aebd54499ccf" providerId="ADAL" clId="{19386255-BB56-FE47-9E2B-EC92DB4017D3}" dt="2025-09-11T18:55:14.130" v="3513" actId="478"/>
        <pc:sldMkLst>
          <pc:docMk/>
          <pc:sldMk cId="1302281552" sldId="272"/>
        </pc:sldMkLst>
      </pc:sldChg>
      <pc:sldChg chg="delSp modSp add mod">
        <pc:chgData name="Hector Rico Lorenzo" userId="10682463-518c-48cf-8656-aebd54499ccf" providerId="ADAL" clId="{19386255-BB56-FE47-9E2B-EC92DB4017D3}" dt="2025-09-11T17:24:27.154" v="3261" actId="1076"/>
        <pc:sldMkLst>
          <pc:docMk/>
          <pc:sldMk cId="751211439" sldId="273"/>
        </pc:sldMkLst>
        <pc:spChg chg="mod">
          <ac:chgData name="Hector Rico Lorenzo" userId="10682463-518c-48cf-8656-aebd54499ccf" providerId="ADAL" clId="{19386255-BB56-FE47-9E2B-EC92DB4017D3}" dt="2025-09-11T15:58:32.787" v="1703" actId="5793"/>
          <ac:spMkLst>
            <pc:docMk/>
            <pc:sldMk cId="751211439" sldId="273"/>
            <ac:spMk id="2" creationId="{A49E15C5-8EB6-9EF0-100B-5F0AC152101C}"/>
          </ac:spMkLst>
        </pc:spChg>
        <pc:spChg chg="mod">
          <ac:chgData name="Hector Rico Lorenzo" userId="10682463-518c-48cf-8656-aebd54499ccf" providerId="ADAL" clId="{19386255-BB56-FE47-9E2B-EC92DB4017D3}" dt="2025-09-11T16:19:39.459" v="3095" actId="20577"/>
          <ac:spMkLst>
            <pc:docMk/>
            <pc:sldMk cId="751211439" sldId="273"/>
            <ac:spMk id="5" creationId="{8878917B-2C08-513B-27A7-F7B549D66A12}"/>
          </ac:spMkLst>
        </pc:spChg>
      </pc:sldChg>
      <pc:sldChg chg="addSp modSp add mod">
        <pc:chgData name="Hector Rico Lorenzo" userId="10682463-518c-48cf-8656-aebd54499ccf" providerId="ADAL" clId="{19386255-BB56-FE47-9E2B-EC92DB4017D3}" dt="2025-09-11T17:39:12.456" v="3328" actId="1076"/>
        <pc:sldMkLst>
          <pc:docMk/>
          <pc:sldMk cId="1732598563" sldId="274"/>
        </pc:sldMkLst>
        <pc:spChg chg="mod">
          <ac:chgData name="Hector Rico Lorenzo" userId="10682463-518c-48cf-8656-aebd54499ccf" providerId="ADAL" clId="{19386255-BB56-FE47-9E2B-EC92DB4017D3}" dt="2025-09-11T17:35:06.562" v="3322" actId="20577"/>
          <ac:spMkLst>
            <pc:docMk/>
            <pc:sldMk cId="1732598563" sldId="274"/>
            <ac:spMk id="2" creationId="{6431AE6E-4D75-EAA3-0ADD-91446B239F9D}"/>
          </ac:spMkLst>
        </pc:spChg>
        <pc:picChg chg="add mod">
          <ac:chgData name="Hector Rico Lorenzo" userId="10682463-518c-48cf-8656-aebd54499ccf" providerId="ADAL" clId="{19386255-BB56-FE47-9E2B-EC92DB4017D3}" dt="2025-09-11T17:39:12.456" v="3328" actId="1076"/>
          <ac:picMkLst>
            <pc:docMk/>
            <pc:sldMk cId="1732598563" sldId="274"/>
            <ac:picMk id="1026" creationId="{7BA222BF-7A5D-028A-4B2C-E60EF38F6C7A}"/>
          </ac:picMkLst>
        </pc:picChg>
      </pc:sldChg>
      <pc:sldChg chg="addSp delSp modSp add mod ord">
        <pc:chgData name="Hector Rico Lorenzo" userId="10682463-518c-48cf-8656-aebd54499ccf" providerId="ADAL" clId="{19386255-BB56-FE47-9E2B-EC92DB4017D3}" dt="2025-09-11T18:34:09.932" v="3460" actId="1076"/>
        <pc:sldMkLst>
          <pc:docMk/>
          <pc:sldMk cId="3081352702" sldId="275"/>
        </pc:sldMkLst>
        <pc:spChg chg="mod">
          <ac:chgData name="Hector Rico Lorenzo" userId="10682463-518c-48cf-8656-aebd54499ccf" providerId="ADAL" clId="{19386255-BB56-FE47-9E2B-EC92DB4017D3}" dt="2025-09-11T18:32:40.833" v="3450" actId="20577"/>
          <ac:spMkLst>
            <pc:docMk/>
            <pc:sldMk cId="3081352702" sldId="275"/>
            <ac:spMk id="2" creationId="{AC68A14F-7A23-0C7E-46F2-7C33D851BA69}"/>
          </ac:spMkLst>
        </pc:spChg>
        <pc:spChg chg="add mod">
          <ac:chgData name="Hector Rico Lorenzo" userId="10682463-518c-48cf-8656-aebd54499ccf" providerId="ADAL" clId="{19386255-BB56-FE47-9E2B-EC92DB4017D3}" dt="2025-09-11T18:33:13.681" v="3453" actId="207"/>
          <ac:spMkLst>
            <pc:docMk/>
            <pc:sldMk cId="3081352702" sldId="275"/>
            <ac:spMk id="1071" creationId="{7D07C62C-946D-13BD-D1C5-445D6C5B5CE4}"/>
          </ac:spMkLst>
        </pc:spChg>
        <pc:spChg chg="add mod">
          <ac:chgData name="Hector Rico Lorenzo" userId="10682463-518c-48cf-8656-aebd54499ccf" providerId="ADAL" clId="{19386255-BB56-FE47-9E2B-EC92DB4017D3}" dt="2025-09-11T18:33:20.030" v="3455" actId="207"/>
          <ac:spMkLst>
            <pc:docMk/>
            <pc:sldMk cId="3081352702" sldId="275"/>
            <ac:spMk id="1072" creationId="{B5B70DC6-5017-B6CB-AC82-B0638BA8338A}"/>
          </ac:spMkLst>
        </pc:spChg>
        <pc:spChg chg="mod">
          <ac:chgData name="Hector Rico Lorenzo" userId="10682463-518c-48cf-8656-aebd54499ccf" providerId="ADAL" clId="{19386255-BB56-FE47-9E2B-EC92DB4017D3}" dt="2025-09-11T18:34:09.932" v="3460" actId="1076"/>
          <ac:spMkLst>
            <pc:docMk/>
            <pc:sldMk cId="3081352702" sldId="275"/>
            <ac:spMk id="1073" creationId="{57F4ED26-9C6B-B325-5044-FC5F0E98BA4F}"/>
          </ac:spMkLst>
        </pc:spChg>
        <pc:spChg chg="add mod">
          <ac:chgData name="Hector Rico Lorenzo" userId="10682463-518c-48cf-8656-aebd54499ccf" providerId="ADAL" clId="{19386255-BB56-FE47-9E2B-EC92DB4017D3}" dt="2025-09-11T18:34:09.932" v="3460" actId="1076"/>
          <ac:spMkLst>
            <pc:docMk/>
            <pc:sldMk cId="3081352702" sldId="275"/>
            <ac:spMk id="1074" creationId="{7CF0EF1C-0915-47A4-8524-3D448141FD7D}"/>
          </ac:spMkLst>
        </pc:spChg>
        <pc:spChg chg="add mod">
          <ac:chgData name="Hector Rico Lorenzo" userId="10682463-518c-48cf-8656-aebd54499ccf" providerId="ADAL" clId="{19386255-BB56-FE47-9E2B-EC92DB4017D3}" dt="2025-09-11T18:34:09.932" v="3460" actId="1076"/>
          <ac:spMkLst>
            <pc:docMk/>
            <pc:sldMk cId="3081352702" sldId="275"/>
            <ac:spMk id="1076" creationId="{ED8DE753-37E9-BF46-1F96-03CB9583B132}"/>
          </ac:spMkLst>
        </pc:spChg>
        <pc:spChg chg="add mod">
          <ac:chgData name="Hector Rico Lorenzo" userId="10682463-518c-48cf-8656-aebd54499ccf" providerId="ADAL" clId="{19386255-BB56-FE47-9E2B-EC92DB4017D3}" dt="2025-09-11T18:34:09.932" v="3460" actId="1076"/>
          <ac:spMkLst>
            <pc:docMk/>
            <pc:sldMk cId="3081352702" sldId="275"/>
            <ac:spMk id="1077" creationId="{797DEC5C-697F-8F8E-B001-33AFEC36AAA4}"/>
          </ac:spMkLst>
        </pc:spChg>
        <pc:spChg chg="mod">
          <ac:chgData name="Hector Rico Lorenzo" userId="10682463-518c-48cf-8656-aebd54499ccf" providerId="ADAL" clId="{19386255-BB56-FE47-9E2B-EC92DB4017D3}" dt="2025-09-11T18:34:09.932" v="3460" actId="1076"/>
          <ac:spMkLst>
            <pc:docMk/>
            <pc:sldMk cId="3081352702" sldId="275"/>
            <ac:spMk id="1080" creationId="{1A6D2F59-FBFF-0CB1-1294-6E0AAEF17E00}"/>
          </ac:spMkLst>
        </pc:spChg>
        <pc:spChg chg="add mod">
          <ac:chgData name="Hector Rico Lorenzo" userId="10682463-518c-48cf-8656-aebd54499ccf" providerId="ADAL" clId="{19386255-BB56-FE47-9E2B-EC92DB4017D3}" dt="2025-09-11T18:34:09.932" v="3460" actId="1076"/>
          <ac:spMkLst>
            <pc:docMk/>
            <pc:sldMk cId="3081352702" sldId="275"/>
            <ac:spMk id="1081" creationId="{B10BBA80-2DA0-F4F0-267E-FDCD18F94565}"/>
          </ac:spMkLst>
        </pc:spChg>
        <pc:spChg chg="add mod">
          <ac:chgData name="Hector Rico Lorenzo" userId="10682463-518c-48cf-8656-aebd54499ccf" providerId="ADAL" clId="{19386255-BB56-FE47-9E2B-EC92DB4017D3}" dt="2025-09-11T18:34:09.932" v="3460" actId="1076"/>
          <ac:spMkLst>
            <pc:docMk/>
            <pc:sldMk cId="3081352702" sldId="275"/>
            <ac:spMk id="1082" creationId="{8068EDE8-9085-200C-61DA-071D5CDCC5BC}"/>
          </ac:spMkLst>
        </pc:spChg>
        <pc:spChg chg="add mod">
          <ac:chgData name="Hector Rico Lorenzo" userId="10682463-518c-48cf-8656-aebd54499ccf" providerId="ADAL" clId="{19386255-BB56-FE47-9E2B-EC92DB4017D3}" dt="2025-09-11T18:29:08.647" v="3382"/>
          <ac:spMkLst>
            <pc:docMk/>
            <pc:sldMk cId="3081352702" sldId="275"/>
            <ac:spMk id="1083" creationId="{47658BC6-A94E-B51F-BB8A-08F5EA936E05}"/>
          </ac:spMkLst>
        </pc:spChg>
        <pc:spChg chg="add mod">
          <ac:chgData name="Hector Rico Lorenzo" userId="10682463-518c-48cf-8656-aebd54499ccf" providerId="ADAL" clId="{19386255-BB56-FE47-9E2B-EC92DB4017D3}" dt="2025-09-11T18:29:08.647" v="3382"/>
          <ac:spMkLst>
            <pc:docMk/>
            <pc:sldMk cId="3081352702" sldId="275"/>
            <ac:spMk id="1084" creationId="{0613A55F-C641-F79E-66A3-67704296A5E6}"/>
          </ac:spMkLst>
        </pc:spChg>
        <pc:spChg chg="add mod">
          <ac:chgData name="Hector Rico Lorenzo" userId="10682463-518c-48cf-8656-aebd54499ccf" providerId="ADAL" clId="{19386255-BB56-FE47-9E2B-EC92DB4017D3}" dt="2025-09-11T18:29:08.647" v="3382"/>
          <ac:spMkLst>
            <pc:docMk/>
            <pc:sldMk cId="3081352702" sldId="275"/>
            <ac:spMk id="1086" creationId="{C028D548-F155-8EDB-6970-D7119BA45667}"/>
          </ac:spMkLst>
        </pc:spChg>
        <pc:spChg chg="mod">
          <ac:chgData name="Hector Rico Lorenzo" userId="10682463-518c-48cf-8656-aebd54499ccf" providerId="ADAL" clId="{19386255-BB56-FE47-9E2B-EC92DB4017D3}" dt="2025-09-11T18:34:09.932" v="3460" actId="1076"/>
          <ac:spMkLst>
            <pc:docMk/>
            <pc:sldMk cId="3081352702" sldId="275"/>
            <ac:spMk id="1090" creationId="{B32F4037-482B-1D0E-BC7F-46CD22F8B03C}"/>
          </ac:spMkLst>
        </pc:spChg>
        <pc:picChg chg="mod">
          <ac:chgData name="Hector Rico Lorenzo" userId="10682463-518c-48cf-8656-aebd54499ccf" providerId="ADAL" clId="{19386255-BB56-FE47-9E2B-EC92DB4017D3}" dt="2025-09-11T18:34:09.932" v="3460" actId="1076"/>
          <ac:picMkLst>
            <pc:docMk/>
            <pc:sldMk cId="3081352702" sldId="275"/>
            <ac:picMk id="1075" creationId="{969A0236-7556-0086-DD2F-62F5A19F82EF}"/>
          </ac:picMkLst>
        </pc:picChg>
        <pc:cxnChg chg="mod">
          <ac:chgData name="Hector Rico Lorenzo" userId="10682463-518c-48cf-8656-aebd54499ccf" providerId="ADAL" clId="{19386255-BB56-FE47-9E2B-EC92DB4017D3}" dt="2025-09-11T18:34:09.932" v="3460" actId="1076"/>
          <ac:cxnSpMkLst>
            <pc:docMk/>
            <pc:sldMk cId="3081352702" sldId="275"/>
            <ac:cxnSpMk id="1079" creationId="{DD27030D-D042-215A-930C-12BE922AAFA3}"/>
          </ac:cxnSpMkLst>
        </pc:cxnChg>
      </pc:sldChg>
      <pc:sldChg chg="add">
        <pc:chgData name="Hector Rico Lorenzo" userId="10682463-518c-48cf-8656-aebd54499ccf" providerId="ADAL" clId="{19386255-BB56-FE47-9E2B-EC92DB4017D3}" dt="2025-09-11T18:28:51.403" v="3381"/>
        <pc:sldMkLst>
          <pc:docMk/>
          <pc:sldMk cId="4177882449" sldId="2147376108"/>
        </pc:sldMkLst>
      </pc:sldChg>
    </pc:docChg>
  </pc:docChgLst>
  <pc:docChgLst>
    <pc:chgData name="Hector Rico Lorenzo" userId="10682463-518c-48cf-8656-aebd54499ccf" providerId="ADAL" clId="{C34E2430-DA4E-2847-AAEC-4BAA731DC00E}"/>
    <pc:docChg chg="undo custSel addSld delSld modSld">
      <pc:chgData name="Hector Rico Lorenzo" userId="10682463-518c-48cf-8656-aebd54499ccf" providerId="ADAL" clId="{C34E2430-DA4E-2847-AAEC-4BAA731DC00E}" dt="2025-09-21T16:21:21.880" v="1408"/>
      <pc:docMkLst>
        <pc:docMk/>
      </pc:docMkLst>
      <pc:sldChg chg="addSp delSp modSp mod">
        <pc:chgData name="Hector Rico Lorenzo" userId="10682463-518c-48cf-8656-aebd54499ccf" providerId="ADAL" clId="{C34E2430-DA4E-2847-AAEC-4BAA731DC00E}" dt="2025-09-15T20:56:35.053" v="395" actId="790"/>
        <pc:sldMkLst>
          <pc:docMk/>
          <pc:sldMk cId="304288454" sldId="260"/>
        </pc:sldMkLst>
      </pc:sldChg>
      <pc:sldChg chg="del">
        <pc:chgData name="Hector Rico Lorenzo" userId="10682463-518c-48cf-8656-aebd54499ccf" providerId="ADAL" clId="{C34E2430-DA4E-2847-AAEC-4BAA731DC00E}" dt="2025-09-15T20:22:24.946" v="0" actId="2696"/>
        <pc:sldMkLst>
          <pc:docMk/>
          <pc:sldMk cId="2649246669" sldId="262"/>
        </pc:sldMkLst>
      </pc:sldChg>
      <pc:sldChg chg="del">
        <pc:chgData name="Hector Rico Lorenzo" userId="10682463-518c-48cf-8656-aebd54499ccf" providerId="ADAL" clId="{C34E2430-DA4E-2847-AAEC-4BAA731DC00E}" dt="2025-09-15T20:22:27.926" v="1" actId="2696"/>
        <pc:sldMkLst>
          <pc:docMk/>
          <pc:sldMk cId="3670217284" sldId="263"/>
        </pc:sldMkLst>
      </pc:sldChg>
      <pc:sldChg chg="modSp mod">
        <pc:chgData name="Hector Rico Lorenzo" userId="10682463-518c-48cf-8656-aebd54499ccf" providerId="ADAL" clId="{C34E2430-DA4E-2847-AAEC-4BAA731DC00E}" dt="2025-09-15T20:55:37.262" v="384" actId="14100"/>
        <pc:sldMkLst>
          <pc:docMk/>
          <pc:sldMk cId="3051125614" sldId="267"/>
        </pc:sldMkLst>
        <pc:spChg chg="mod">
          <ac:chgData name="Hector Rico Lorenzo" userId="10682463-518c-48cf-8656-aebd54499ccf" providerId="ADAL" clId="{C34E2430-DA4E-2847-AAEC-4BAA731DC00E}" dt="2025-09-15T20:55:37.262" v="384" actId="14100"/>
          <ac:spMkLst>
            <pc:docMk/>
            <pc:sldMk cId="3051125614" sldId="267"/>
            <ac:spMk id="6" creationId="{F8CDE800-967A-A911-EF22-6358DB564887}"/>
          </ac:spMkLst>
        </pc:spChg>
      </pc:sldChg>
      <pc:sldChg chg="modSp mod">
        <pc:chgData name="Hector Rico Lorenzo" userId="10682463-518c-48cf-8656-aebd54499ccf" providerId="ADAL" clId="{C34E2430-DA4E-2847-AAEC-4BAA731DC00E}" dt="2025-09-15T20:58:05.844" v="399" actId="1076"/>
        <pc:sldMkLst>
          <pc:docMk/>
          <pc:sldMk cId="640483499" sldId="270"/>
        </pc:sldMkLst>
      </pc:sldChg>
      <pc:sldChg chg="addSp delSp modSp mod">
        <pc:chgData name="Hector Rico Lorenzo" userId="10682463-518c-48cf-8656-aebd54499ccf" providerId="ADAL" clId="{C34E2430-DA4E-2847-AAEC-4BAA731DC00E}" dt="2025-09-15T20:47:36.094" v="383" actId="1076"/>
        <pc:sldMkLst>
          <pc:docMk/>
          <pc:sldMk cId="4266562401" sldId="271"/>
        </pc:sldMkLst>
      </pc:sldChg>
      <pc:sldChg chg="addSp delSp modSp mod">
        <pc:chgData name="Hector Rico Lorenzo" userId="10682463-518c-48cf-8656-aebd54499ccf" providerId="ADAL" clId="{C34E2430-DA4E-2847-AAEC-4BAA731DC00E}" dt="2025-09-15T20:42:34.298" v="347" actId="478"/>
        <pc:sldMkLst>
          <pc:docMk/>
          <pc:sldMk cId="1302281552" sldId="272"/>
        </pc:sldMkLst>
      </pc:sldChg>
      <pc:sldChg chg="addSp delSp modSp mod">
        <pc:chgData name="Hector Rico Lorenzo" userId="10682463-518c-48cf-8656-aebd54499ccf" providerId="ADAL" clId="{C34E2430-DA4E-2847-AAEC-4BAA731DC00E}" dt="2025-09-19T12:25:09.426" v="1403" actId="1076"/>
        <pc:sldMkLst>
          <pc:docMk/>
          <pc:sldMk cId="751211439" sldId="273"/>
        </pc:sldMkLst>
        <pc:spChg chg="mod">
          <ac:chgData name="Hector Rico Lorenzo" userId="10682463-518c-48cf-8656-aebd54499ccf" providerId="ADAL" clId="{C34E2430-DA4E-2847-AAEC-4BAA731DC00E}" dt="2025-09-19T12:25:09.426" v="1403" actId="1076"/>
          <ac:spMkLst>
            <pc:docMk/>
            <pc:sldMk cId="751211439" sldId="273"/>
            <ac:spMk id="5" creationId="{8878917B-2C08-513B-27A7-F7B549D66A12}"/>
          </ac:spMkLst>
        </pc:spChg>
        <pc:spChg chg="add mod">
          <ac:chgData name="Hector Rico Lorenzo" userId="10682463-518c-48cf-8656-aebd54499ccf" providerId="ADAL" clId="{C34E2430-DA4E-2847-AAEC-4BAA731DC00E}" dt="2025-09-19T12:25:09.426" v="1403" actId="1076"/>
          <ac:spMkLst>
            <pc:docMk/>
            <pc:sldMk cId="751211439" sldId="273"/>
            <ac:spMk id="8" creationId="{6D988B29-D36A-36A7-6792-84CB444F7858}"/>
          </ac:spMkLst>
        </pc:spChg>
      </pc:sldChg>
      <pc:sldChg chg="modSp mod modNotesTx">
        <pc:chgData name="Hector Rico Lorenzo" userId="10682463-518c-48cf-8656-aebd54499ccf" providerId="ADAL" clId="{C34E2430-DA4E-2847-AAEC-4BAA731DC00E}" dt="2025-09-15T21:11:07.763" v="401" actId="20577"/>
        <pc:sldMkLst>
          <pc:docMk/>
          <pc:sldMk cId="3081352702" sldId="275"/>
        </pc:sldMkLst>
        <pc:spChg chg="mod">
          <ac:chgData name="Hector Rico Lorenzo" userId="10682463-518c-48cf-8656-aebd54499ccf" providerId="ADAL" clId="{C34E2430-DA4E-2847-AAEC-4BAA731DC00E}" dt="2025-09-15T20:58:25.807" v="400" actId="403"/>
          <ac:spMkLst>
            <pc:docMk/>
            <pc:sldMk cId="3081352702" sldId="275"/>
            <ac:spMk id="1071" creationId="{7D07C62C-946D-13BD-D1C5-445D6C5B5CE4}"/>
          </ac:spMkLst>
        </pc:spChg>
      </pc:sldChg>
      <pc:sldChg chg="modSp add mod">
        <pc:chgData name="Hector Rico Lorenzo" userId="10682463-518c-48cf-8656-aebd54499ccf" providerId="ADAL" clId="{C34E2430-DA4E-2847-AAEC-4BAA731DC00E}" dt="2025-09-18T18:20:28.331" v="1402" actId="123"/>
        <pc:sldMkLst>
          <pc:docMk/>
          <pc:sldMk cId="2309940772" sldId="276"/>
        </pc:sldMkLst>
      </pc:sldChg>
      <pc:sldChg chg="add">
        <pc:chgData name="Hector Rico Lorenzo" userId="10682463-518c-48cf-8656-aebd54499ccf" providerId="ADAL" clId="{C34E2430-DA4E-2847-AAEC-4BAA731DC00E}" dt="2025-09-21T16:20:35.262" v="1404" actId="2890"/>
        <pc:sldMkLst>
          <pc:docMk/>
          <pc:sldMk cId="1805498470" sldId="280"/>
        </pc:sldMkLst>
      </pc:sldChg>
      <pc:sldChg chg="addSp delSp modSp add mod">
        <pc:chgData name="Hector Rico Lorenzo" userId="10682463-518c-48cf-8656-aebd54499ccf" providerId="ADAL" clId="{C34E2430-DA4E-2847-AAEC-4BAA731DC00E}" dt="2025-09-21T16:21:21.880" v="1408"/>
        <pc:sldMkLst>
          <pc:docMk/>
          <pc:sldMk cId="3818190981" sldId="281"/>
        </pc:sldMkLst>
      </pc:sldChg>
      <pc:sldChg chg="del">
        <pc:chgData name="Hector Rico Lorenzo" userId="10682463-518c-48cf-8656-aebd54499ccf" providerId="ADAL" clId="{C34E2430-DA4E-2847-AAEC-4BAA731DC00E}" dt="2025-09-15T20:40:58.763" v="334" actId="2696"/>
        <pc:sldMkLst>
          <pc:docMk/>
          <pc:sldMk cId="4177882449" sldId="2147376108"/>
        </pc:sldMkLst>
      </pc:sldChg>
      <pc:sldMasterChg chg="delSldLayout">
        <pc:chgData name="Hector Rico Lorenzo" userId="10682463-518c-48cf-8656-aebd54499ccf" providerId="ADAL" clId="{C34E2430-DA4E-2847-AAEC-4BAA731DC00E}" dt="2025-09-15T20:40:58.763" v="334" actId="2696"/>
        <pc:sldMasterMkLst>
          <pc:docMk/>
          <pc:sldMasterMk cId="454978019" sldId="2147484020"/>
        </pc:sldMasterMkLst>
        <pc:sldLayoutChg chg="del">
          <pc:chgData name="Hector Rico Lorenzo" userId="10682463-518c-48cf-8656-aebd54499ccf" providerId="ADAL" clId="{C34E2430-DA4E-2847-AAEC-4BAA731DC00E}" dt="2025-09-15T20:40:58.763" v="334" actId="2696"/>
          <pc:sldLayoutMkLst>
            <pc:docMk/>
            <pc:sldMasterMk cId="454978019" sldId="2147484020"/>
            <pc:sldLayoutMk cId="2816864637" sldId="2147484033"/>
          </pc:sldLayoutMkLst>
        </pc:sldLayoutChg>
      </pc:sldMasterChg>
    </pc:docChg>
  </pc:docChgLst>
  <pc:docChgLst>
    <pc:chgData name="Hector Rico Lorenzo" userId="10682463-518c-48cf-8656-aebd54499ccf" providerId="ADAL" clId="{C246AD02-FE1B-40C9-89B9-E36ACB43D240}"/>
    <pc:docChg chg="undo custSel addSld delSld modSld sldOrd">
      <pc:chgData name="Hector Rico Lorenzo" userId="10682463-518c-48cf-8656-aebd54499ccf" providerId="ADAL" clId="{C246AD02-FE1B-40C9-89B9-E36ACB43D240}" dt="2025-05-12T10:05:32.955" v="1968" actId="2696"/>
      <pc:docMkLst>
        <pc:docMk/>
      </pc:docMkLst>
      <pc:sldChg chg="modSp mod">
        <pc:chgData name="Hector Rico Lorenzo" userId="10682463-518c-48cf-8656-aebd54499ccf" providerId="ADAL" clId="{C246AD02-FE1B-40C9-89B9-E36ACB43D240}" dt="2025-05-12T08:14:05.708" v="389" actId="20577"/>
        <pc:sldMkLst>
          <pc:docMk/>
          <pc:sldMk cId="4181552627" sldId="256"/>
        </pc:sldMkLst>
      </pc:sldChg>
      <pc:sldChg chg="modSp mod">
        <pc:chgData name="Hector Rico Lorenzo" userId="10682463-518c-48cf-8656-aebd54499ccf" providerId="ADAL" clId="{C246AD02-FE1B-40C9-89B9-E36ACB43D240}" dt="2025-05-12T09:56:05.324" v="1813" actId="20577"/>
        <pc:sldMkLst>
          <pc:docMk/>
          <pc:sldMk cId="367622574" sldId="257"/>
        </pc:sldMkLst>
      </pc:sldChg>
      <pc:sldChg chg="addSp delSp modSp mod">
        <pc:chgData name="Hector Rico Lorenzo" userId="10682463-518c-48cf-8656-aebd54499ccf" providerId="ADAL" clId="{C246AD02-FE1B-40C9-89B9-E36ACB43D240}" dt="2025-05-12T07:54:29.063" v="226" actId="1076"/>
        <pc:sldMkLst>
          <pc:docMk/>
          <pc:sldMk cId="476552365" sldId="259"/>
        </pc:sldMkLst>
      </pc:sldChg>
      <pc:sldChg chg="addSp delSp modSp mod ord">
        <pc:chgData name="Hector Rico Lorenzo" userId="10682463-518c-48cf-8656-aebd54499ccf" providerId="ADAL" clId="{C246AD02-FE1B-40C9-89B9-E36ACB43D240}" dt="2025-05-12T09:54:47.542" v="1811" actId="1076"/>
        <pc:sldMkLst>
          <pc:docMk/>
          <pc:sldMk cId="304288454" sldId="260"/>
        </pc:sldMkLst>
      </pc:sldChg>
      <pc:sldChg chg="modSp mod">
        <pc:chgData name="Hector Rico Lorenzo" userId="10682463-518c-48cf-8656-aebd54499ccf" providerId="ADAL" clId="{C246AD02-FE1B-40C9-89B9-E36ACB43D240}" dt="2025-05-12T07:02:11.063" v="55" actId="20577"/>
        <pc:sldMkLst>
          <pc:docMk/>
          <pc:sldMk cId="2649246669" sldId="262"/>
        </pc:sldMkLst>
      </pc:sldChg>
      <pc:sldChg chg="modSp mod">
        <pc:chgData name="Hector Rico Lorenzo" userId="10682463-518c-48cf-8656-aebd54499ccf" providerId="ADAL" clId="{C246AD02-FE1B-40C9-89B9-E36ACB43D240}" dt="2025-05-12T10:03:57.692" v="1966" actId="313"/>
        <pc:sldMkLst>
          <pc:docMk/>
          <pc:sldMk cId="1870397542" sldId="264"/>
        </pc:sldMkLst>
      </pc:sldChg>
      <pc:sldChg chg="del">
        <pc:chgData name="Hector Rico Lorenzo" userId="10682463-518c-48cf-8656-aebd54499ccf" providerId="ADAL" clId="{C246AD02-FE1B-40C9-89B9-E36ACB43D240}" dt="2025-05-12T10:04:33.507" v="1967" actId="2696"/>
        <pc:sldMkLst>
          <pc:docMk/>
          <pc:sldMk cId="637413877" sldId="265"/>
        </pc:sldMkLst>
      </pc:sldChg>
      <pc:sldChg chg="delSp modSp add mod ord">
        <pc:chgData name="Hector Rico Lorenzo" userId="10682463-518c-48cf-8656-aebd54499ccf" providerId="ADAL" clId="{C246AD02-FE1B-40C9-89B9-E36ACB43D240}" dt="2025-05-12T07:54:01.585" v="221" actId="1076"/>
        <pc:sldMkLst>
          <pc:docMk/>
          <pc:sldMk cId="2133260120" sldId="266"/>
        </pc:sldMkLst>
      </pc:sldChg>
      <pc:sldChg chg="addSp delSp modSp add mod">
        <pc:chgData name="Hector Rico Lorenzo" userId="10682463-518c-48cf-8656-aebd54499ccf" providerId="ADAL" clId="{C246AD02-FE1B-40C9-89B9-E36ACB43D240}" dt="2025-05-12T09:46:29.634" v="1718" actId="478"/>
        <pc:sldMkLst>
          <pc:docMk/>
          <pc:sldMk cId="3051125614" sldId="267"/>
        </pc:sldMkLst>
      </pc:sldChg>
      <pc:sldChg chg="addSp delSp modSp add mod ord">
        <pc:chgData name="Hector Rico Lorenzo" userId="10682463-518c-48cf-8656-aebd54499ccf" providerId="ADAL" clId="{C246AD02-FE1B-40C9-89B9-E36ACB43D240}" dt="2025-05-12T08:09:41.249" v="382"/>
        <pc:sldMkLst>
          <pc:docMk/>
          <pc:sldMk cId="4204243925" sldId="268"/>
        </pc:sldMkLst>
      </pc:sldChg>
      <pc:sldChg chg="addSp modSp add del mod">
        <pc:chgData name="Hector Rico Lorenzo" userId="10682463-518c-48cf-8656-aebd54499ccf" providerId="ADAL" clId="{C246AD02-FE1B-40C9-89B9-E36ACB43D240}" dt="2025-05-12T10:05:32.955" v="1968" actId="2696"/>
        <pc:sldMkLst>
          <pc:docMk/>
          <pc:sldMk cId="3348638583" sldId="269"/>
        </pc:sldMkLst>
      </pc:sldChg>
      <pc:sldChg chg="addSp delSp modSp add mod">
        <pc:chgData name="Hector Rico Lorenzo" userId="10682463-518c-48cf-8656-aebd54499ccf" providerId="ADAL" clId="{C246AD02-FE1B-40C9-89B9-E36ACB43D240}" dt="2025-05-12T09:35:14.818" v="1630" actId="1076"/>
        <pc:sldMkLst>
          <pc:docMk/>
          <pc:sldMk cId="640483499" sldId="270"/>
        </pc:sldMkLst>
      </pc:sldChg>
    </pc:docChg>
  </pc:docChgLst>
  <pc:docChgLst>
    <pc:chgData name="Romina Daniela Fernandez Soto" userId="edbbf620-7522-4bb6-945b-88e7f5648da7" providerId="ADAL" clId="{12383ED7-269A-4E72-AFEC-AC14E7734187}"/>
    <pc:docChg chg="undo redo custSel addSld delSld modSld modMainMaster">
      <pc:chgData name="Romina Daniela Fernandez Soto" userId="edbbf620-7522-4bb6-945b-88e7f5648da7" providerId="ADAL" clId="{12383ED7-269A-4E72-AFEC-AC14E7734187}" dt="2025-09-23T10:28:22.263" v="2237" actId="47"/>
      <pc:docMkLst>
        <pc:docMk/>
      </pc:docMkLst>
      <pc:sldChg chg="modSp mod">
        <pc:chgData name="Romina Daniela Fernandez Soto" userId="edbbf620-7522-4bb6-945b-88e7f5648da7" providerId="ADAL" clId="{12383ED7-269A-4E72-AFEC-AC14E7734187}" dt="2025-09-18T11:28:17.694" v="75" actId="20577"/>
        <pc:sldMkLst>
          <pc:docMk/>
          <pc:sldMk cId="4181552627" sldId="256"/>
        </pc:sldMkLst>
        <pc:spChg chg="mod">
          <ac:chgData name="Romina Daniela Fernandez Soto" userId="edbbf620-7522-4bb6-945b-88e7f5648da7" providerId="ADAL" clId="{12383ED7-269A-4E72-AFEC-AC14E7734187}" dt="2025-09-18T11:28:17.694" v="75" actId="20577"/>
          <ac:spMkLst>
            <pc:docMk/>
            <pc:sldMk cId="4181552627" sldId="256"/>
            <ac:spMk id="2" creationId="{E69EAD77-04E3-75D6-B255-9193D22940B0}"/>
          </ac:spMkLst>
        </pc:spChg>
        <pc:spChg chg="mod">
          <ac:chgData name="Romina Daniela Fernandez Soto" userId="edbbf620-7522-4bb6-945b-88e7f5648da7" providerId="ADAL" clId="{12383ED7-269A-4E72-AFEC-AC14E7734187}" dt="2025-09-18T11:28:09.001" v="40" actId="20577"/>
          <ac:spMkLst>
            <pc:docMk/>
            <pc:sldMk cId="4181552627" sldId="256"/>
            <ac:spMk id="3" creationId="{B5810EA0-6FCB-7B98-D182-7081980F4AAF}"/>
          </ac:spMkLst>
        </pc:spChg>
      </pc:sldChg>
      <pc:sldChg chg="addSp delSp modSp mod">
        <pc:chgData name="Romina Daniela Fernandez Soto" userId="edbbf620-7522-4bb6-945b-88e7f5648da7" providerId="ADAL" clId="{12383ED7-269A-4E72-AFEC-AC14E7734187}" dt="2025-09-22T14:14:36.044" v="1802" actId="20577"/>
        <pc:sldMkLst>
          <pc:docMk/>
          <pc:sldMk cId="476552365" sldId="259"/>
        </pc:sldMkLst>
        <pc:spChg chg="mod">
          <ac:chgData name="Romina Daniela Fernandez Soto" userId="edbbf620-7522-4bb6-945b-88e7f5648da7" providerId="ADAL" clId="{12383ED7-269A-4E72-AFEC-AC14E7734187}" dt="2025-09-18T11:45:29.116" v="255" actId="114"/>
          <ac:spMkLst>
            <pc:docMk/>
            <pc:sldMk cId="476552365" sldId="259"/>
            <ac:spMk id="2" creationId="{8C7F00E6-85A9-C1D4-2DD7-49F8CFFACBCF}"/>
          </ac:spMkLst>
        </pc:spChg>
        <pc:spChg chg="add mod ord">
          <ac:chgData name="Romina Daniela Fernandez Soto" userId="edbbf620-7522-4bb6-945b-88e7f5648da7" providerId="ADAL" clId="{12383ED7-269A-4E72-AFEC-AC14E7734187}" dt="2025-09-18T14:59:34.296" v="400" actId="12789"/>
          <ac:spMkLst>
            <pc:docMk/>
            <pc:sldMk cId="476552365" sldId="259"/>
            <ac:spMk id="3" creationId="{628EABC6-34F6-A46E-9A55-7B94743979C4}"/>
          </ac:spMkLst>
        </pc:spChg>
        <pc:spChg chg="add mod">
          <ac:chgData name="Romina Daniela Fernandez Soto" userId="edbbf620-7522-4bb6-945b-88e7f5648da7" providerId="ADAL" clId="{12383ED7-269A-4E72-AFEC-AC14E7734187}" dt="2025-09-18T14:48:44.983" v="325" actId="14100"/>
          <ac:spMkLst>
            <pc:docMk/>
            <pc:sldMk cId="476552365" sldId="259"/>
            <ac:spMk id="7" creationId="{EED54D5C-75C6-F476-F39F-4624E48C2F76}"/>
          </ac:spMkLst>
        </pc:spChg>
        <pc:spChg chg="mod">
          <ac:chgData name="Romina Daniela Fernandez Soto" userId="edbbf620-7522-4bb6-945b-88e7f5648da7" providerId="ADAL" clId="{12383ED7-269A-4E72-AFEC-AC14E7734187}" dt="2025-09-18T14:59:12.100" v="397" actId="207"/>
          <ac:spMkLst>
            <pc:docMk/>
            <pc:sldMk cId="476552365" sldId="259"/>
            <ac:spMk id="24" creationId="{FE29A15B-4B45-8DDE-B2E5-475DD56C5A89}"/>
          </ac:spMkLst>
        </pc:spChg>
        <pc:spChg chg="mod">
          <ac:chgData name="Romina Daniela Fernandez Soto" userId="edbbf620-7522-4bb6-945b-88e7f5648da7" providerId="ADAL" clId="{12383ED7-269A-4E72-AFEC-AC14E7734187}" dt="2025-09-18T14:59:12.100" v="397" actId="207"/>
          <ac:spMkLst>
            <pc:docMk/>
            <pc:sldMk cId="476552365" sldId="259"/>
            <ac:spMk id="25" creationId="{2A8368F4-2848-1CD2-BDDF-018610623C07}"/>
          </ac:spMkLst>
        </pc:spChg>
        <pc:spChg chg="mod">
          <ac:chgData name="Romina Daniela Fernandez Soto" userId="edbbf620-7522-4bb6-945b-88e7f5648da7" providerId="ADAL" clId="{12383ED7-269A-4E72-AFEC-AC14E7734187}" dt="2025-09-18T14:59:12.100" v="397" actId="207"/>
          <ac:spMkLst>
            <pc:docMk/>
            <pc:sldMk cId="476552365" sldId="259"/>
            <ac:spMk id="27" creationId="{BF980164-93AA-2D97-813B-4289B54AE135}"/>
          </ac:spMkLst>
        </pc:spChg>
        <pc:spChg chg="mod">
          <ac:chgData name="Romina Daniela Fernandez Soto" userId="edbbf620-7522-4bb6-945b-88e7f5648da7" providerId="ADAL" clId="{12383ED7-269A-4E72-AFEC-AC14E7734187}" dt="2025-09-22T11:16:18.370" v="838" actId="1076"/>
          <ac:spMkLst>
            <pc:docMk/>
            <pc:sldMk cId="476552365" sldId="259"/>
            <ac:spMk id="28" creationId="{14C286CE-BCDF-237A-CDEC-D2DDDD1015BF}"/>
          </ac:spMkLst>
        </pc:spChg>
        <pc:spChg chg="mod">
          <ac:chgData name="Romina Daniela Fernandez Soto" userId="edbbf620-7522-4bb6-945b-88e7f5648da7" providerId="ADAL" clId="{12383ED7-269A-4E72-AFEC-AC14E7734187}" dt="2025-09-22T11:16:13.407" v="837" actId="1076"/>
          <ac:spMkLst>
            <pc:docMk/>
            <pc:sldMk cId="476552365" sldId="259"/>
            <ac:spMk id="30" creationId="{B372B720-6977-523A-72F0-3D0B31739EAB}"/>
          </ac:spMkLst>
        </pc:spChg>
        <pc:spChg chg="mod">
          <ac:chgData name="Romina Daniela Fernandez Soto" userId="edbbf620-7522-4bb6-945b-88e7f5648da7" providerId="ADAL" clId="{12383ED7-269A-4E72-AFEC-AC14E7734187}" dt="2025-09-18T14:59:12.100" v="397" actId="207"/>
          <ac:spMkLst>
            <pc:docMk/>
            <pc:sldMk cId="476552365" sldId="259"/>
            <ac:spMk id="31" creationId="{4484AB51-854F-766F-342E-9FA2F936605F}"/>
          </ac:spMkLst>
        </pc:spChg>
        <pc:spChg chg="mod">
          <ac:chgData name="Romina Daniela Fernandez Soto" userId="edbbf620-7522-4bb6-945b-88e7f5648da7" providerId="ADAL" clId="{12383ED7-269A-4E72-AFEC-AC14E7734187}" dt="2025-09-18T14:54:02.030" v="334" actId="465"/>
          <ac:spMkLst>
            <pc:docMk/>
            <pc:sldMk cId="476552365" sldId="259"/>
            <ac:spMk id="32" creationId="{CE35D53A-2257-5918-3A0C-CA2F3E7486BC}"/>
          </ac:spMkLst>
        </pc:spChg>
        <pc:spChg chg="mod">
          <ac:chgData name="Romina Daniela Fernandez Soto" userId="edbbf620-7522-4bb6-945b-88e7f5648da7" providerId="ADAL" clId="{12383ED7-269A-4E72-AFEC-AC14E7734187}" dt="2025-09-22T14:14:28.357" v="1792" actId="20577"/>
          <ac:spMkLst>
            <pc:docMk/>
            <pc:sldMk cId="476552365" sldId="259"/>
            <ac:spMk id="33" creationId="{E529CDA3-D84A-AD83-EC8C-39DB7636C140}"/>
          </ac:spMkLst>
        </pc:spChg>
        <pc:spChg chg="mod">
          <ac:chgData name="Romina Daniela Fernandez Soto" userId="edbbf620-7522-4bb6-945b-88e7f5648da7" providerId="ADAL" clId="{12383ED7-269A-4E72-AFEC-AC14E7734187}" dt="2025-09-18T14:56:07.646" v="358" actId="403"/>
          <ac:spMkLst>
            <pc:docMk/>
            <pc:sldMk cId="476552365" sldId="259"/>
            <ac:spMk id="34" creationId="{8D12F0AE-5147-E2D3-05A4-30D3E486B295}"/>
          </ac:spMkLst>
        </pc:spChg>
        <pc:spChg chg="mod">
          <ac:chgData name="Romina Daniela Fernandez Soto" userId="edbbf620-7522-4bb6-945b-88e7f5648da7" providerId="ADAL" clId="{12383ED7-269A-4E72-AFEC-AC14E7734187}" dt="2025-09-18T14:53:55.212" v="333" actId="14100"/>
          <ac:spMkLst>
            <pc:docMk/>
            <pc:sldMk cId="476552365" sldId="259"/>
            <ac:spMk id="35" creationId="{E0D5FAE7-C69C-E408-E140-F065686BF539}"/>
          </ac:spMkLst>
        </pc:spChg>
        <pc:spChg chg="mod">
          <ac:chgData name="Romina Daniela Fernandez Soto" userId="edbbf620-7522-4bb6-945b-88e7f5648da7" providerId="ADAL" clId="{12383ED7-269A-4E72-AFEC-AC14E7734187}" dt="2025-09-18T14:56:07.646" v="358" actId="403"/>
          <ac:spMkLst>
            <pc:docMk/>
            <pc:sldMk cId="476552365" sldId="259"/>
            <ac:spMk id="36" creationId="{91559C29-8205-A5B1-CC0F-56DF098A2DD2}"/>
          </ac:spMkLst>
        </pc:spChg>
        <pc:spChg chg="mod">
          <ac:chgData name="Romina Daniela Fernandez Soto" userId="edbbf620-7522-4bb6-945b-88e7f5648da7" providerId="ADAL" clId="{12383ED7-269A-4E72-AFEC-AC14E7734187}" dt="2025-09-22T14:14:24.547" v="1790" actId="20577"/>
          <ac:spMkLst>
            <pc:docMk/>
            <pc:sldMk cId="476552365" sldId="259"/>
            <ac:spMk id="37" creationId="{C2CFDDC9-468A-9C64-85D8-C0BA3E21E83E}"/>
          </ac:spMkLst>
        </pc:spChg>
        <pc:spChg chg="mod">
          <ac:chgData name="Romina Daniela Fernandez Soto" userId="edbbf620-7522-4bb6-945b-88e7f5648da7" providerId="ADAL" clId="{12383ED7-269A-4E72-AFEC-AC14E7734187}" dt="2025-09-18T14:54:13.379" v="335" actId="14100"/>
          <ac:spMkLst>
            <pc:docMk/>
            <pc:sldMk cId="476552365" sldId="259"/>
            <ac:spMk id="38" creationId="{5D8DF3CB-A60D-7F1D-E193-7125B31405FD}"/>
          </ac:spMkLst>
        </pc:spChg>
        <pc:spChg chg="mod">
          <ac:chgData name="Romina Daniela Fernandez Soto" userId="edbbf620-7522-4bb6-945b-88e7f5648da7" providerId="ADAL" clId="{12383ED7-269A-4E72-AFEC-AC14E7734187}" dt="2025-09-22T14:14:36.044" v="1802" actId="20577"/>
          <ac:spMkLst>
            <pc:docMk/>
            <pc:sldMk cId="476552365" sldId="259"/>
            <ac:spMk id="39" creationId="{0EDBC30C-5ADE-2A72-91FF-19F3E5DC23FB}"/>
          </ac:spMkLst>
        </pc:spChg>
        <pc:spChg chg="mod">
          <ac:chgData name="Romina Daniela Fernandez Soto" userId="edbbf620-7522-4bb6-945b-88e7f5648da7" providerId="ADAL" clId="{12383ED7-269A-4E72-AFEC-AC14E7734187}" dt="2025-09-18T14:56:07.646" v="358" actId="403"/>
          <ac:spMkLst>
            <pc:docMk/>
            <pc:sldMk cId="476552365" sldId="259"/>
            <ac:spMk id="40" creationId="{B230F906-17FC-6C4C-BAE9-0398E751D2B2}"/>
          </ac:spMkLst>
        </pc:spChg>
        <pc:grpChg chg="add mod">
          <ac:chgData name="Romina Daniela Fernandez Soto" userId="edbbf620-7522-4bb6-945b-88e7f5648da7" providerId="ADAL" clId="{12383ED7-269A-4E72-AFEC-AC14E7734187}" dt="2025-09-18T11:46:53.109" v="271" actId="1076"/>
          <ac:grpSpMkLst>
            <pc:docMk/>
            <pc:sldMk cId="476552365" sldId="259"/>
            <ac:grpSpMk id="6" creationId="{78518C0F-5C23-4B22-4FCB-DC058F8209B0}"/>
          </ac:grpSpMkLst>
        </pc:grpChg>
        <pc:picChg chg="mod">
          <ac:chgData name="Romina Daniela Fernandez Soto" userId="edbbf620-7522-4bb6-945b-88e7f5648da7" providerId="ADAL" clId="{12383ED7-269A-4E72-AFEC-AC14E7734187}" dt="2025-09-18T14:59:34.296" v="400" actId="12789"/>
          <ac:picMkLst>
            <pc:docMk/>
            <pc:sldMk cId="476552365" sldId="259"/>
            <ac:picMk id="29" creationId="{075B2C8F-EEC6-5EFF-9833-F5EFA7961196}"/>
          </ac:picMkLst>
        </pc:picChg>
      </pc:sldChg>
      <pc:sldChg chg="delSp modSp mod">
        <pc:chgData name="Romina Daniela Fernandez Soto" userId="edbbf620-7522-4bb6-945b-88e7f5648da7" providerId="ADAL" clId="{12383ED7-269A-4E72-AFEC-AC14E7734187}" dt="2025-09-18T15:16:35.606" v="545" actId="1076"/>
        <pc:sldMkLst>
          <pc:docMk/>
          <pc:sldMk cId="304288454" sldId="260"/>
        </pc:sldMkLst>
      </pc:sldChg>
      <pc:sldChg chg="modSp mod">
        <pc:chgData name="Romina Daniela Fernandez Soto" userId="edbbf620-7522-4bb6-945b-88e7f5648da7" providerId="ADAL" clId="{12383ED7-269A-4E72-AFEC-AC14E7734187}" dt="2025-09-23T10:27:34.213" v="2235" actId="20577"/>
        <pc:sldMkLst>
          <pc:docMk/>
          <pc:sldMk cId="1870397542" sldId="264"/>
        </pc:sldMkLst>
        <pc:spChg chg="mod">
          <ac:chgData name="Romina Daniela Fernandez Soto" userId="edbbf620-7522-4bb6-945b-88e7f5648da7" providerId="ADAL" clId="{12383ED7-269A-4E72-AFEC-AC14E7734187}" dt="2025-09-23T10:27:34.213" v="2235" actId="20577"/>
          <ac:spMkLst>
            <pc:docMk/>
            <pc:sldMk cId="1870397542" sldId="264"/>
            <ac:spMk id="2" creationId="{73F1EA3A-8807-0FA5-1132-CF598B631238}"/>
          </ac:spMkLst>
        </pc:spChg>
        <pc:spChg chg="mod">
          <ac:chgData name="Romina Daniela Fernandez Soto" userId="edbbf620-7522-4bb6-945b-88e7f5648da7" providerId="ADAL" clId="{12383ED7-269A-4E72-AFEC-AC14E7734187}" dt="2025-09-18T15:42:03.798" v="699" actId="403"/>
          <ac:spMkLst>
            <pc:docMk/>
            <pc:sldMk cId="1870397542" sldId="264"/>
            <ac:spMk id="3" creationId="{155400E6-697D-6858-5DE3-DCE23506DD52}"/>
          </ac:spMkLst>
        </pc:spChg>
      </pc:sldChg>
      <pc:sldChg chg="addSp delSp modSp mod modNotesTx">
        <pc:chgData name="Romina Daniela Fernandez Soto" userId="edbbf620-7522-4bb6-945b-88e7f5648da7" providerId="ADAL" clId="{12383ED7-269A-4E72-AFEC-AC14E7734187}" dt="2025-09-23T10:24:11.708" v="2225" actId="478"/>
        <pc:sldMkLst>
          <pc:docMk/>
          <pc:sldMk cId="2133260120" sldId="266"/>
        </pc:sldMkLst>
        <pc:spChg chg="mod">
          <ac:chgData name="Romina Daniela Fernandez Soto" userId="edbbf620-7522-4bb6-945b-88e7f5648da7" providerId="ADAL" clId="{12383ED7-269A-4E72-AFEC-AC14E7734187}" dt="2025-09-18T11:32:45.668" v="99" actId="114"/>
          <ac:spMkLst>
            <pc:docMk/>
            <pc:sldMk cId="2133260120" sldId="266"/>
            <ac:spMk id="2" creationId="{926002EB-D542-6B35-F132-29F59AA4F254}"/>
          </ac:spMkLst>
        </pc:spChg>
        <pc:spChg chg="add mod">
          <ac:chgData name="Romina Daniela Fernandez Soto" userId="edbbf620-7522-4bb6-945b-88e7f5648da7" providerId="ADAL" clId="{12383ED7-269A-4E72-AFEC-AC14E7734187}" dt="2025-09-22T14:14:44.229" v="1806" actId="20577"/>
          <ac:spMkLst>
            <pc:docMk/>
            <pc:sldMk cId="2133260120" sldId="266"/>
            <ac:spMk id="3" creationId="{6F6264CC-8C34-FEE0-4DB7-E98613CDB78F}"/>
          </ac:spMkLst>
        </pc:spChg>
        <pc:spChg chg="mod">
          <ac:chgData name="Romina Daniela Fernandez Soto" userId="edbbf620-7522-4bb6-945b-88e7f5648da7" providerId="ADAL" clId="{12383ED7-269A-4E72-AFEC-AC14E7734187}" dt="2025-09-18T14:59:19.070" v="399" actId="207"/>
          <ac:spMkLst>
            <pc:docMk/>
            <pc:sldMk cId="2133260120" sldId="266"/>
            <ac:spMk id="5" creationId="{14A2F7EC-917E-8CE4-EDC3-056B97D4939E}"/>
          </ac:spMkLst>
        </pc:spChg>
        <pc:spChg chg="mod">
          <ac:chgData name="Romina Daniela Fernandez Soto" userId="edbbf620-7522-4bb6-945b-88e7f5648da7" providerId="ADAL" clId="{12383ED7-269A-4E72-AFEC-AC14E7734187}" dt="2025-09-18T11:41:57.485" v="198" actId="114"/>
          <ac:spMkLst>
            <pc:docMk/>
            <pc:sldMk cId="2133260120" sldId="266"/>
            <ac:spMk id="8" creationId="{87F8208B-8AA3-C1A3-FA43-35907D041F99}"/>
          </ac:spMkLst>
        </pc:spChg>
        <pc:spChg chg="mod">
          <ac:chgData name="Romina Daniela Fernandez Soto" userId="edbbf620-7522-4bb6-945b-88e7f5648da7" providerId="ADAL" clId="{12383ED7-269A-4E72-AFEC-AC14E7734187}" dt="2025-09-18T11:40:00.251" v="176" actId="164"/>
          <ac:spMkLst>
            <pc:docMk/>
            <pc:sldMk cId="2133260120" sldId="266"/>
            <ac:spMk id="9" creationId="{ECEED42F-8C1B-876B-7ABA-EB4CAD554818}"/>
          </ac:spMkLst>
        </pc:spChg>
        <pc:spChg chg="mod">
          <ac:chgData name="Romina Daniela Fernandez Soto" userId="edbbf620-7522-4bb6-945b-88e7f5648da7" providerId="ADAL" clId="{12383ED7-269A-4E72-AFEC-AC14E7734187}" dt="2025-09-18T11:40:00.251" v="176" actId="164"/>
          <ac:spMkLst>
            <pc:docMk/>
            <pc:sldMk cId="2133260120" sldId="266"/>
            <ac:spMk id="10" creationId="{EB443981-29A4-CB36-C93F-85B0E93E59C3}"/>
          </ac:spMkLst>
        </pc:spChg>
        <pc:spChg chg="mod">
          <ac:chgData name="Romina Daniela Fernandez Soto" userId="edbbf620-7522-4bb6-945b-88e7f5648da7" providerId="ADAL" clId="{12383ED7-269A-4E72-AFEC-AC14E7734187}" dt="2025-09-18T11:40:00.251" v="176" actId="164"/>
          <ac:spMkLst>
            <pc:docMk/>
            <pc:sldMk cId="2133260120" sldId="266"/>
            <ac:spMk id="11" creationId="{6FB12C03-CE85-AB50-EE19-58B0E0E3E691}"/>
          </ac:spMkLst>
        </pc:spChg>
        <pc:spChg chg="mod">
          <ac:chgData name="Romina Daniela Fernandez Soto" userId="edbbf620-7522-4bb6-945b-88e7f5648da7" providerId="ADAL" clId="{12383ED7-269A-4E72-AFEC-AC14E7734187}" dt="2025-09-18T14:59:19.070" v="399" actId="207"/>
          <ac:spMkLst>
            <pc:docMk/>
            <pc:sldMk cId="2133260120" sldId="266"/>
            <ac:spMk id="12" creationId="{C3160E37-D72F-6668-810D-FEAA5B07DF16}"/>
          </ac:spMkLst>
        </pc:spChg>
        <pc:spChg chg="mod">
          <ac:chgData name="Romina Daniela Fernandez Soto" userId="edbbf620-7522-4bb6-945b-88e7f5648da7" providerId="ADAL" clId="{12383ED7-269A-4E72-AFEC-AC14E7734187}" dt="2025-09-18T14:59:19.070" v="399" actId="207"/>
          <ac:spMkLst>
            <pc:docMk/>
            <pc:sldMk cId="2133260120" sldId="266"/>
            <ac:spMk id="13" creationId="{4C7CD032-53DD-40E9-B34A-2FE0AEEEF5D6}"/>
          </ac:spMkLst>
        </pc:spChg>
        <pc:spChg chg="mod">
          <ac:chgData name="Romina Daniela Fernandez Soto" userId="edbbf620-7522-4bb6-945b-88e7f5648da7" providerId="ADAL" clId="{12383ED7-269A-4E72-AFEC-AC14E7734187}" dt="2025-09-18T14:59:19.070" v="399" actId="207"/>
          <ac:spMkLst>
            <pc:docMk/>
            <pc:sldMk cId="2133260120" sldId="266"/>
            <ac:spMk id="14" creationId="{A464E2E1-9470-075D-D1D9-BB397E6DC6CD}"/>
          </ac:spMkLst>
        </pc:spChg>
        <pc:spChg chg="mod">
          <ac:chgData name="Romina Daniela Fernandez Soto" userId="edbbf620-7522-4bb6-945b-88e7f5648da7" providerId="ADAL" clId="{12383ED7-269A-4E72-AFEC-AC14E7734187}" dt="2025-09-18T14:59:17.280" v="398" actId="207"/>
          <ac:spMkLst>
            <pc:docMk/>
            <pc:sldMk cId="2133260120" sldId="266"/>
            <ac:spMk id="15" creationId="{B159F5C4-3B95-47D7-BEDF-B48738229512}"/>
          </ac:spMkLst>
        </pc:spChg>
        <pc:spChg chg="mod">
          <ac:chgData name="Romina Daniela Fernandez Soto" userId="edbbf620-7522-4bb6-945b-88e7f5648da7" providerId="ADAL" clId="{12383ED7-269A-4E72-AFEC-AC14E7734187}" dt="2025-09-18T14:59:17.280" v="398" actId="207"/>
          <ac:spMkLst>
            <pc:docMk/>
            <pc:sldMk cId="2133260120" sldId="266"/>
            <ac:spMk id="16" creationId="{B73C17AE-E014-01B5-293D-91CA3B0DEFB5}"/>
          </ac:spMkLst>
        </pc:spChg>
        <pc:spChg chg="mod">
          <ac:chgData name="Romina Daniela Fernandez Soto" userId="edbbf620-7522-4bb6-945b-88e7f5648da7" providerId="ADAL" clId="{12383ED7-269A-4E72-AFEC-AC14E7734187}" dt="2025-09-18T14:59:17.280" v="398" actId="207"/>
          <ac:spMkLst>
            <pc:docMk/>
            <pc:sldMk cId="2133260120" sldId="266"/>
            <ac:spMk id="17" creationId="{44D0B1FA-1CA3-0249-7033-CED7726F82A3}"/>
          </ac:spMkLst>
        </pc:spChg>
        <pc:spChg chg="mod">
          <ac:chgData name="Romina Daniela Fernandez Soto" userId="edbbf620-7522-4bb6-945b-88e7f5648da7" providerId="ADAL" clId="{12383ED7-269A-4E72-AFEC-AC14E7734187}" dt="2025-09-18T11:41:57.485" v="198" actId="114"/>
          <ac:spMkLst>
            <pc:docMk/>
            <pc:sldMk cId="2133260120" sldId="266"/>
            <ac:spMk id="18" creationId="{3CEDB3E3-2746-535A-BB23-BF9042D5C131}"/>
          </ac:spMkLst>
        </pc:spChg>
        <pc:spChg chg="mod">
          <ac:chgData name="Romina Daniela Fernandez Soto" userId="edbbf620-7522-4bb6-945b-88e7f5648da7" providerId="ADAL" clId="{12383ED7-269A-4E72-AFEC-AC14E7734187}" dt="2025-09-18T11:40:00.251" v="176" actId="164"/>
          <ac:spMkLst>
            <pc:docMk/>
            <pc:sldMk cId="2133260120" sldId="266"/>
            <ac:spMk id="19" creationId="{901B95F1-FF34-FC8A-62D7-025D6607BB29}"/>
          </ac:spMkLst>
        </pc:spChg>
        <pc:grpChg chg="add mod">
          <ac:chgData name="Romina Daniela Fernandez Soto" userId="edbbf620-7522-4bb6-945b-88e7f5648da7" providerId="ADAL" clId="{12383ED7-269A-4E72-AFEC-AC14E7734187}" dt="2025-09-18T11:40:08.416" v="178" actId="12788"/>
          <ac:grpSpMkLst>
            <pc:docMk/>
            <pc:sldMk cId="2133260120" sldId="266"/>
            <ac:grpSpMk id="20" creationId="{E83ABABD-974D-DD78-FE1D-E6BF0F7495C0}"/>
          </ac:grpSpMkLst>
        </pc:grpChg>
        <pc:grpChg chg="add mod">
          <ac:chgData name="Romina Daniela Fernandez Soto" userId="edbbf620-7522-4bb6-945b-88e7f5648da7" providerId="ADAL" clId="{12383ED7-269A-4E72-AFEC-AC14E7734187}" dt="2025-09-22T11:17:21.589" v="899" actId="1076"/>
          <ac:grpSpMkLst>
            <pc:docMk/>
            <pc:sldMk cId="2133260120" sldId="266"/>
            <ac:grpSpMk id="22" creationId="{8BB3EBEC-16AD-AC76-C4A3-08DC1A22A95D}"/>
          </ac:grpSpMkLst>
        </pc:grpChg>
        <pc:grpChg chg="add mod">
          <ac:chgData name="Romina Daniela Fernandez Soto" userId="edbbf620-7522-4bb6-945b-88e7f5648da7" providerId="ADAL" clId="{12383ED7-269A-4E72-AFEC-AC14E7734187}" dt="2025-09-22T11:17:31.409" v="901" actId="465"/>
          <ac:grpSpMkLst>
            <pc:docMk/>
            <pc:sldMk cId="2133260120" sldId="266"/>
            <ac:grpSpMk id="23" creationId="{7CCD3BC7-0129-668B-11D3-BBB0184EED77}"/>
          </ac:grpSpMkLst>
        </pc:grpChg>
        <pc:grpChg chg="add mod">
          <ac:chgData name="Romina Daniela Fernandez Soto" userId="edbbf620-7522-4bb6-945b-88e7f5648da7" providerId="ADAL" clId="{12383ED7-269A-4E72-AFEC-AC14E7734187}" dt="2025-09-22T11:17:24.107" v="900" actId="1076"/>
          <ac:grpSpMkLst>
            <pc:docMk/>
            <pc:sldMk cId="2133260120" sldId="266"/>
            <ac:grpSpMk id="24" creationId="{4C881353-2668-A4C2-78DD-F9221C2A9892}"/>
          </ac:grpSpMkLst>
        </pc:grpChg>
        <pc:cxnChg chg="mod">
          <ac:chgData name="Romina Daniela Fernandez Soto" userId="edbbf620-7522-4bb6-945b-88e7f5648da7" providerId="ADAL" clId="{12383ED7-269A-4E72-AFEC-AC14E7734187}" dt="2025-09-22T11:12:13.720" v="746" actId="14100"/>
          <ac:cxnSpMkLst>
            <pc:docMk/>
            <pc:sldMk cId="2133260120" sldId="266"/>
            <ac:cxnSpMk id="7" creationId="{2DDC820E-581B-F6B9-00CA-9083B5C31A61}"/>
          </ac:cxnSpMkLst>
        </pc:cxnChg>
      </pc:sldChg>
      <pc:sldChg chg="addSp delSp modSp mod">
        <pc:chgData name="Romina Daniela Fernandez Soto" userId="edbbf620-7522-4bb6-945b-88e7f5648da7" providerId="ADAL" clId="{12383ED7-269A-4E72-AFEC-AC14E7734187}" dt="2025-09-23T09:59:33.839" v="1832"/>
        <pc:sldMkLst>
          <pc:docMk/>
          <pc:sldMk cId="3051125614" sldId="267"/>
        </pc:sldMkLst>
        <pc:spChg chg="mod">
          <ac:chgData name="Romina Daniela Fernandez Soto" userId="edbbf620-7522-4bb6-945b-88e7f5648da7" providerId="ADAL" clId="{12383ED7-269A-4E72-AFEC-AC14E7734187}" dt="2025-09-18T14:58:11.842" v="390" actId="113"/>
          <ac:spMkLst>
            <pc:docMk/>
            <pc:sldMk cId="3051125614" sldId="267"/>
            <ac:spMk id="2" creationId="{E70C0335-45EE-D882-66D5-FCE97EF77916}"/>
          </ac:spMkLst>
        </pc:spChg>
        <pc:spChg chg="mod">
          <ac:chgData name="Romina Daniela Fernandez Soto" userId="edbbf620-7522-4bb6-945b-88e7f5648da7" providerId="ADAL" clId="{12383ED7-269A-4E72-AFEC-AC14E7734187}" dt="2025-09-18T15:06:32.051" v="452" actId="20577"/>
          <ac:spMkLst>
            <pc:docMk/>
            <pc:sldMk cId="3051125614" sldId="267"/>
            <ac:spMk id="6" creationId="{F8CDE800-967A-A911-EF22-6358DB564887}"/>
          </ac:spMkLst>
        </pc:spChg>
        <pc:spChg chg="mod topLvl">
          <ac:chgData name="Romina Daniela Fernandez Soto" userId="edbbf620-7522-4bb6-945b-88e7f5648da7" providerId="ADAL" clId="{12383ED7-269A-4E72-AFEC-AC14E7734187}" dt="2025-09-18T15:06:24.421" v="450" actId="164"/>
          <ac:spMkLst>
            <pc:docMk/>
            <pc:sldMk cId="3051125614" sldId="267"/>
            <ac:spMk id="12" creationId="{219842E8-2026-07C7-A2BE-33D4173F01EF}"/>
          </ac:spMkLst>
        </pc:spChg>
        <pc:spChg chg="mod topLvl">
          <ac:chgData name="Romina Daniela Fernandez Soto" userId="edbbf620-7522-4bb6-945b-88e7f5648da7" providerId="ADAL" clId="{12383ED7-269A-4E72-AFEC-AC14E7734187}" dt="2025-09-18T15:06:24.421" v="450" actId="164"/>
          <ac:spMkLst>
            <pc:docMk/>
            <pc:sldMk cId="3051125614" sldId="267"/>
            <ac:spMk id="13" creationId="{B07C3818-CF2A-7312-9607-625882650A72}"/>
          </ac:spMkLst>
        </pc:spChg>
        <pc:spChg chg="mod">
          <ac:chgData name="Romina Daniela Fernandez Soto" userId="edbbf620-7522-4bb6-945b-88e7f5648da7" providerId="ADAL" clId="{12383ED7-269A-4E72-AFEC-AC14E7734187}" dt="2025-09-18T15:07:33.196" v="463" actId="12789"/>
          <ac:spMkLst>
            <pc:docMk/>
            <pc:sldMk cId="3051125614" sldId="267"/>
            <ac:spMk id="17" creationId="{FE3A815A-A756-7B74-62DD-F46FF42AFD92}"/>
          </ac:spMkLst>
        </pc:spChg>
        <pc:spChg chg="mod">
          <ac:chgData name="Romina Daniela Fernandez Soto" userId="edbbf620-7522-4bb6-945b-88e7f5648da7" providerId="ADAL" clId="{12383ED7-269A-4E72-AFEC-AC14E7734187}" dt="2025-09-18T15:07:33.196" v="463" actId="12789"/>
          <ac:spMkLst>
            <pc:docMk/>
            <pc:sldMk cId="3051125614" sldId="267"/>
            <ac:spMk id="18" creationId="{087160A9-D2DE-8992-AA94-9699A8854AC1}"/>
          </ac:spMkLst>
        </pc:spChg>
        <pc:spChg chg="mod">
          <ac:chgData name="Romina Daniela Fernandez Soto" userId="edbbf620-7522-4bb6-945b-88e7f5648da7" providerId="ADAL" clId="{12383ED7-269A-4E72-AFEC-AC14E7734187}" dt="2025-09-18T15:07:06.267" v="457" actId="207"/>
          <ac:spMkLst>
            <pc:docMk/>
            <pc:sldMk cId="3051125614" sldId="267"/>
            <ac:spMk id="20" creationId="{D9682777-5784-2424-B79D-43DE203763F0}"/>
          </ac:spMkLst>
        </pc:spChg>
        <pc:spChg chg="mod">
          <ac:chgData name="Romina Daniela Fernandez Soto" userId="edbbf620-7522-4bb6-945b-88e7f5648da7" providerId="ADAL" clId="{12383ED7-269A-4E72-AFEC-AC14E7734187}" dt="2025-09-23T09:59:33.839" v="1832"/>
          <ac:spMkLst>
            <pc:docMk/>
            <pc:sldMk cId="3051125614" sldId="267"/>
            <ac:spMk id="22" creationId="{F5F6D579-3884-5215-CD5B-9A671DBF6F0B}"/>
          </ac:spMkLst>
        </pc:spChg>
        <pc:spChg chg="mod">
          <ac:chgData name="Romina Daniela Fernandez Soto" userId="edbbf620-7522-4bb6-945b-88e7f5648da7" providerId="ADAL" clId="{12383ED7-269A-4E72-AFEC-AC14E7734187}" dt="2025-09-18T15:17:36.056" v="551" actId="403"/>
          <ac:spMkLst>
            <pc:docMk/>
            <pc:sldMk cId="3051125614" sldId="267"/>
            <ac:spMk id="23" creationId="{B54043AA-005B-3E7B-D112-C466E7AA45DD}"/>
          </ac:spMkLst>
        </pc:spChg>
        <pc:spChg chg="mod">
          <ac:chgData name="Romina Daniela Fernandez Soto" userId="edbbf620-7522-4bb6-945b-88e7f5648da7" providerId="ADAL" clId="{12383ED7-269A-4E72-AFEC-AC14E7734187}" dt="2025-09-18T15:17:56.012" v="553" actId="1076"/>
          <ac:spMkLst>
            <pc:docMk/>
            <pc:sldMk cId="3051125614" sldId="267"/>
            <ac:spMk id="41" creationId="{DD1B1F4A-E4F6-7174-B746-75F8EC43D0DA}"/>
          </ac:spMkLst>
        </pc:spChg>
        <pc:spChg chg="mod">
          <ac:chgData name="Romina Daniela Fernandez Soto" userId="edbbf620-7522-4bb6-945b-88e7f5648da7" providerId="ADAL" clId="{12383ED7-269A-4E72-AFEC-AC14E7734187}" dt="2025-09-18T15:07:55.216" v="465" actId="1076"/>
          <ac:spMkLst>
            <pc:docMk/>
            <pc:sldMk cId="3051125614" sldId="267"/>
            <ac:spMk id="42" creationId="{E6120A87-EA1E-9FC7-D9FF-6B757A56892B}"/>
          </ac:spMkLst>
        </pc:spChg>
        <pc:spChg chg="mod topLvl">
          <ac:chgData name="Romina Daniela Fernandez Soto" userId="edbbf620-7522-4bb6-945b-88e7f5648da7" providerId="ADAL" clId="{12383ED7-269A-4E72-AFEC-AC14E7734187}" dt="2025-09-18T15:06:24.421" v="450" actId="164"/>
          <ac:spMkLst>
            <pc:docMk/>
            <pc:sldMk cId="3051125614" sldId="267"/>
            <ac:spMk id="47" creationId="{7DCEBB0B-CF27-8C84-A9C1-91472F059E8B}"/>
          </ac:spMkLst>
        </pc:spChg>
        <pc:spChg chg="mod topLvl">
          <ac:chgData name="Romina Daniela Fernandez Soto" userId="edbbf620-7522-4bb6-945b-88e7f5648da7" providerId="ADAL" clId="{12383ED7-269A-4E72-AFEC-AC14E7734187}" dt="2025-09-18T15:06:24.421" v="450" actId="164"/>
          <ac:spMkLst>
            <pc:docMk/>
            <pc:sldMk cId="3051125614" sldId="267"/>
            <ac:spMk id="48" creationId="{1CB53B7B-50E4-BAAF-B466-87E5EBCDA78D}"/>
          </ac:spMkLst>
        </pc:spChg>
        <pc:grpChg chg="add mod">
          <ac:chgData name="Romina Daniela Fernandez Soto" userId="edbbf620-7522-4bb6-945b-88e7f5648da7" providerId="ADAL" clId="{12383ED7-269A-4E72-AFEC-AC14E7734187}" dt="2025-09-18T15:06:30.643" v="451" actId="1076"/>
          <ac:grpSpMkLst>
            <pc:docMk/>
            <pc:sldMk cId="3051125614" sldId="267"/>
            <ac:grpSpMk id="8" creationId="{2CC999E6-6EFF-4F17-F4E4-4F6E1742688B}"/>
          </ac:grpSpMkLst>
        </pc:grpChg>
        <pc:picChg chg="add mod">
          <ac:chgData name="Romina Daniela Fernandez Soto" userId="edbbf620-7522-4bb6-945b-88e7f5648da7" providerId="ADAL" clId="{12383ED7-269A-4E72-AFEC-AC14E7734187}" dt="2025-09-18T15:06:24.421" v="450" actId="164"/>
          <ac:picMkLst>
            <pc:docMk/>
            <pc:sldMk cId="3051125614" sldId="267"/>
            <ac:picMk id="5" creationId="{DC56F414-BE7B-2BE3-813C-98CA1ABC6A98}"/>
          </ac:picMkLst>
        </pc:picChg>
        <pc:picChg chg="mod">
          <ac:chgData name="Romina Daniela Fernandez Soto" userId="edbbf620-7522-4bb6-945b-88e7f5648da7" providerId="ADAL" clId="{12383ED7-269A-4E72-AFEC-AC14E7734187}" dt="2025-09-18T15:08:04.499" v="467" actId="12788"/>
          <ac:picMkLst>
            <pc:docMk/>
            <pc:sldMk cId="3051125614" sldId="267"/>
            <ac:picMk id="51" creationId="{A805E9D4-CE19-AFB2-0665-43C51D181C49}"/>
          </ac:picMkLst>
        </pc:picChg>
        <pc:picChg chg="mod">
          <ac:chgData name="Romina Daniela Fernandez Soto" userId="edbbf620-7522-4bb6-945b-88e7f5648da7" providerId="ADAL" clId="{12383ED7-269A-4E72-AFEC-AC14E7734187}" dt="2025-09-18T15:08:08.007" v="468" actId="12789"/>
          <ac:picMkLst>
            <pc:docMk/>
            <pc:sldMk cId="3051125614" sldId="267"/>
            <ac:picMk id="52" creationId="{94C7E7DA-B821-99B3-046C-5B84D59D8DD0}"/>
          </ac:picMkLst>
        </pc:picChg>
        <pc:picChg chg="mod">
          <ac:chgData name="Romina Daniela Fernandez Soto" userId="edbbf620-7522-4bb6-945b-88e7f5648da7" providerId="ADAL" clId="{12383ED7-269A-4E72-AFEC-AC14E7734187}" dt="2025-09-18T15:08:08.007" v="468" actId="12789"/>
          <ac:picMkLst>
            <pc:docMk/>
            <pc:sldMk cId="3051125614" sldId="267"/>
            <ac:picMk id="53" creationId="{41598513-DE80-C3D5-50B6-F5B2D5DE5AE3}"/>
          </ac:picMkLst>
        </pc:picChg>
        <pc:picChg chg="mod">
          <ac:chgData name="Romina Daniela Fernandez Soto" userId="edbbf620-7522-4bb6-945b-88e7f5648da7" providerId="ADAL" clId="{12383ED7-269A-4E72-AFEC-AC14E7734187}" dt="2025-09-18T15:08:04.499" v="467" actId="12788"/>
          <ac:picMkLst>
            <pc:docMk/>
            <pc:sldMk cId="3051125614" sldId="267"/>
            <ac:picMk id="54" creationId="{9326FE35-1074-9C51-2756-0012F6B1CACB}"/>
          </ac:picMkLst>
        </pc:picChg>
        <pc:picChg chg="mod topLvl">
          <ac:chgData name="Romina Daniela Fernandez Soto" userId="edbbf620-7522-4bb6-945b-88e7f5648da7" providerId="ADAL" clId="{12383ED7-269A-4E72-AFEC-AC14E7734187}" dt="2025-09-18T15:06:24.421" v="450" actId="164"/>
          <ac:picMkLst>
            <pc:docMk/>
            <pc:sldMk cId="3051125614" sldId="267"/>
            <ac:picMk id="67" creationId="{95278348-EF51-3C84-BB48-D38052F2EFB4}"/>
          </ac:picMkLst>
        </pc:picChg>
        <pc:picChg chg="mod topLvl">
          <ac:chgData name="Romina Daniela Fernandez Soto" userId="edbbf620-7522-4bb6-945b-88e7f5648da7" providerId="ADAL" clId="{12383ED7-269A-4E72-AFEC-AC14E7734187}" dt="2025-09-18T15:06:24.421" v="450" actId="164"/>
          <ac:picMkLst>
            <pc:docMk/>
            <pc:sldMk cId="3051125614" sldId="267"/>
            <ac:picMk id="68" creationId="{33E6A0DF-64BC-E008-53DA-20C0564E50E5}"/>
          </ac:picMkLst>
        </pc:picChg>
        <pc:picChg chg="mod">
          <ac:chgData name="Romina Daniela Fernandez Soto" userId="edbbf620-7522-4bb6-945b-88e7f5648da7" providerId="ADAL" clId="{12383ED7-269A-4E72-AFEC-AC14E7734187}" dt="2025-09-18T15:08:08.007" v="468" actId="12789"/>
          <ac:picMkLst>
            <pc:docMk/>
            <pc:sldMk cId="3051125614" sldId="267"/>
            <ac:picMk id="69" creationId="{72B8DEC3-20A6-7882-3487-E2ED93314EF9}"/>
          </ac:picMkLst>
        </pc:picChg>
        <pc:picChg chg="mod topLvl">
          <ac:chgData name="Romina Daniela Fernandez Soto" userId="edbbf620-7522-4bb6-945b-88e7f5648da7" providerId="ADAL" clId="{12383ED7-269A-4E72-AFEC-AC14E7734187}" dt="2025-09-18T15:06:24.421" v="450" actId="164"/>
          <ac:picMkLst>
            <pc:docMk/>
            <pc:sldMk cId="3051125614" sldId="267"/>
            <ac:picMk id="73" creationId="{EC83A568-E333-DAAF-7727-27B796259B4E}"/>
          </ac:picMkLst>
        </pc:picChg>
        <pc:picChg chg="mod topLvl">
          <ac:chgData name="Romina Daniela Fernandez Soto" userId="edbbf620-7522-4bb6-945b-88e7f5648da7" providerId="ADAL" clId="{12383ED7-269A-4E72-AFEC-AC14E7734187}" dt="2025-09-18T15:06:24.421" v="450" actId="164"/>
          <ac:picMkLst>
            <pc:docMk/>
            <pc:sldMk cId="3051125614" sldId="267"/>
            <ac:picMk id="74" creationId="{14430DC7-41CB-151E-87B0-327BE667BF43}"/>
          </ac:picMkLst>
        </pc:picChg>
      </pc:sldChg>
      <pc:sldChg chg="delSp modSp mod">
        <pc:chgData name="Romina Daniela Fernandez Soto" userId="edbbf620-7522-4bb6-945b-88e7f5648da7" providerId="ADAL" clId="{12383ED7-269A-4E72-AFEC-AC14E7734187}" dt="2025-09-22T11:31:23.493" v="1090" actId="403"/>
        <pc:sldMkLst>
          <pc:docMk/>
          <pc:sldMk cId="4204243925" sldId="268"/>
        </pc:sldMkLst>
        <pc:spChg chg="mod">
          <ac:chgData name="Romina Daniela Fernandez Soto" userId="edbbf620-7522-4bb6-945b-88e7f5648da7" providerId="ADAL" clId="{12383ED7-269A-4E72-AFEC-AC14E7734187}" dt="2025-09-22T11:30:49.865" v="1079" actId="1076"/>
          <ac:spMkLst>
            <pc:docMk/>
            <pc:sldMk cId="4204243925" sldId="268"/>
            <ac:spMk id="2" creationId="{C452FC9A-E95D-7D4E-2B5F-3DF9F7DBB9EE}"/>
          </ac:spMkLst>
        </pc:spChg>
        <pc:spChg chg="mod">
          <ac:chgData name="Romina Daniela Fernandez Soto" userId="edbbf620-7522-4bb6-945b-88e7f5648da7" providerId="ADAL" clId="{12383ED7-269A-4E72-AFEC-AC14E7734187}" dt="2025-09-22T11:30:11.431" v="1068" actId="2711"/>
          <ac:spMkLst>
            <pc:docMk/>
            <pc:sldMk cId="4204243925" sldId="268"/>
            <ac:spMk id="3" creationId="{6A35BA5A-0C48-72B6-249E-BA22DBE30341}"/>
          </ac:spMkLst>
        </pc:spChg>
        <pc:spChg chg="mod">
          <ac:chgData name="Romina Daniela Fernandez Soto" userId="edbbf620-7522-4bb6-945b-88e7f5648da7" providerId="ADAL" clId="{12383ED7-269A-4E72-AFEC-AC14E7734187}" dt="2025-09-22T11:30:11.431" v="1068" actId="2711"/>
          <ac:spMkLst>
            <pc:docMk/>
            <pc:sldMk cId="4204243925" sldId="268"/>
            <ac:spMk id="5" creationId="{23F4C9CA-85B4-7AFC-688C-6416F33C27B3}"/>
          </ac:spMkLst>
        </pc:spChg>
        <pc:spChg chg="mod">
          <ac:chgData name="Romina Daniela Fernandez Soto" userId="edbbf620-7522-4bb6-945b-88e7f5648da7" providerId="ADAL" clId="{12383ED7-269A-4E72-AFEC-AC14E7734187}" dt="2025-09-22T11:30:33.715" v="1075" actId="14100"/>
          <ac:spMkLst>
            <pc:docMk/>
            <pc:sldMk cId="4204243925" sldId="268"/>
            <ac:spMk id="9" creationId="{6173F6EB-6B3F-80EA-13D5-8C6CFFC25E0A}"/>
          </ac:spMkLst>
        </pc:spChg>
        <pc:spChg chg="mod">
          <ac:chgData name="Romina Daniela Fernandez Soto" userId="edbbf620-7522-4bb6-945b-88e7f5648da7" providerId="ADAL" clId="{12383ED7-269A-4E72-AFEC-AC14E7734187}" dt="2025-09-22T11:30:42.148" v="1076" actId="1076"/>
          <ac:spMkLst>
            <pc:docMk/>
            <pc:sldMk cId="4204243925" sldId="268"/>
            <ac:spMk id="10" creationId="{5DB046E3-AE69-5C1C-0826-483A5C8E7CB5}"/>
          </ac:spMkLst>
        </pc:spChg>
        <pc:spChg chg="mod">
          <ac:chgData name="Romina Daniela Fernandez Soto" userId="edbbf620-7522-4bb6-945b-88e7f5648da7" providerId="ADAL" clId="{12383ED7-269A-4E72-AFEC-AC14E7734187}" dt="2025-09-22T11:30:47.173" v="1077" actId="1076"/>
          <ac:spMkLst>
            <pc:docMk/>
            <pc:sldMk cId="4204243925" sldId="268"/>
            <ac:spMk id="11" creationId="{135D61B7-E713-2CE0-A2EC-86AC947F60E3}"/>
          </ac:spMkLst>
        </pc:spChg>
        <pc:spChg chg="mod">
          <ac:chgData name="Romina Daniela Fernandez Soto" userId="edbbf620-7522-4bb6-945b-88e7f5648da7" providerId="ADAL" clId="{12383ED7-269A-4E72-AFEC-AC14E7734187}" dt="2025-09-22T11:31:02.741" v="1083" actId="255"/>
          <ac:spMkLst>
            <pc:docMk/>
            <pc:sldMk cId="4204243925" sldId="268"/>
            <ac:spMk id="13" creationId="{68B7A332-A006-B9EC-473C-49E859E9FEBD}"/>
          </ac:spMkLst>
        </pc:spChg>
        <pc:spChg chg="mod">
          <ac:chgData name="Romina Daniela Fernandez Soto" userId="edbbf620-7522-4bb6-945b-88e7f5648da7" providerId="ADAL" clId="{12383ED7-269A-4E72-AFEC-AC14E7734187}" dt="2025-09-22T11:31:23.493" v="1090" actId="403"/>
          <ac:spMkLst>
            <pc:docMk/>
            <pc:sldMk cId="4204243925" sldId="268"/>
            <ac:spMk id="16" creationId="{F3F1246D-4D3B-F8EA-898F-AF1F19D4B0C7}"/>
          </ac:spMkLst>
        </pc:spChg>
        <pc:spChg chg="mod">
          <ac:chgData name="Romina Daniela Fernandez Soto" userId="edbbf620-7522-4bb6-945b-88e7f5648da7" providerId="ADAL" clId="{12383ED7-269A-4E72-AFEC-AC14E7734187}" dt="2025-09-22T11:31:23.493" v="1090" actId="403"/>
          <ac:spMkLst>
            <pc:docMk/>
            <pc:sldMk cId="4204243925" sldId="268"/>
            <ac:spMk id="17" creationId="{88C9D9E9-D9C8-6E7D-9E56-C2E9127F8AB5}"/>
          </ac:spMkLst>
        </pc:spChg>
        <pc:spChg chg="mod">
          <ac:chgData name="Romina Daniela Fernandez Soto" userId="edbbf620-7522-4bb6-945b-88e7f5648da7" providerId="ADAL" clId="{12383ED7-269A-4E72-AFEC-AC14E7734187}" dt="2025-09-22T11:31:23.493" v="1090" actId="403"/>
          <ac:spMkLst>
            <pc:docMk/>
            <pc:sldMk cId="4204243925" sldId="268"/>
            <ac:spMk id="18" creationId="{EC41AA4D-A5F8-1D32-9878-C8DF0108B491}"/>
          </ac:spMkLst>
        </pc:spChg>
        <pc:spChg chg="mod">
          <ac:chgData name="Romina Daniela Fernandez Soto" userId="edbbf620-7522-4bb6-945b-88e7f5648da7" providerId="ADAL" clId="{12383ED7-269A-4E72-AFEC-AC14E7734187}" dt="2025-09-22T11:31:23.493" v="1090" actId="403"/>
          <ac:spMkLst>
            <pc:docMk/>
            <pc:sldMk cId="4204243925" sldId="268"/>
            <ac:spMk id="19" creationId="{41EA5A2B-AD6A-B293-0892-4E02767FFAA0}"/>
          </ac:spMkLst>
        </pc:spChg>
        <pc:spChg chg="mod">
          <ac:chgData name="Romina Daniela Fernandez Soto" userId="edbbf620-7522-4bb6-945b-88e7f5648da7" providerId="ADAL" clId="{12383ED7-269A-4E72-AFEC-AC14E7734187}" dt="2025-09-22T11:31:23.493" v="1090" actId="403"/>
          <ac:spMkLst>
            <pc:docMk/>
            <pc:sldMk cId="4204243925" sldId="268"/>
            <ac:spMk id="20" creationId="{12599CBF-82C1-BF62-3398-86BE45B86915}"/>
          </ac:spMkLst>
        </pc:spChg>
        <pc:grpChg chg="mod">
          <ac:chgData name="Romina Daniela Fernandez Soto" userId="edbbf620-7522-4bb6-945b-88e7f5648da7" providerId="ADAL" clId="{12383ED7-269A-4E72-AFEC-AC14E7734187}" dt="2025-09-22T11:31:22.972" v="1089" actId="14100"/>
          <ac:grpSpMkLst>
            <pc:docMk/>
            <pc:sldMk cId="4204243925" sldId="268"/>
            <ac:grpSpMk id="15" creationId="{5ACBE158-1D21-A6A7-AB09-56046481A180}"/>
          </ac:grpSpMkLst>
        </pc:grpChg>
        <pc:graphicFrameChg chg="mod modGraphic">
          <ac:chgData name="Romina Daniela Fernandez Soto" userId="edbbf620-7522-4bb6-945b-88e7f5648da7" providerId="ADAL" clId="{12383ED7-269A-4E72-AFEC-AC14E7734187}" dt="2025-09-22T11:31:13.851" v="1086" actId="403"/>
          <ac:graphicFrameMkLst>
            <pc:docMk/>
            <pc:sldMk cId="4204243925" sldId="268"/>
            <ac:graphicFrameMk id="14" creationId="{BCC41A2D-842F-DE8C-859D-1AD1BAC9333E}"/>
          </ac:graphicFrameMkLst>
        </pc:graphicFrameChg>
        <pc:picChg chg="mod">
          <ac:chgData name="Romina Daniela Fernandez Soto" userId="edbbf620-7522-4bb6-945b-88e7f5648da7" providerId="ADAL" clId="{12383ED7-269A-4E72-AFEC-AC14E7734187}" dt="2025-09-22T11:21:37.665" v="964" actId="1076"/>
          <ac:picMkLst>
            <pc:docMk/>
            <pc:sldMk cId="4204243925" sldId="268"/>
            <ac:picMk id="8" creationId="{A505277C-32FA-9E4B-D64B-8D28A0335EC7}"/>
          </ac:picMkLst>
        </pc:picChg>
        <pc:picChg chg="mod">
          <ac:chgData name="Romina Daniela Fernandez Soto" userId="edbbf620-7522-4bb6-945b-88e7f5648da7" providerId="ADAL" clId="{12383ED7-269A-4E72-AFEC-AC14E7734187}" dt="2025-09-22T11:30:26.135" v="1072" actId="1076"/>
          <ac:picMkLst>
            <pc:docMk/>
            <pc:sldMk cId="4204243925" sldId="268"/>
            <ac:picMk id="12" creationId="{1449C7EC-9D8D-56C4-E866-27F2295346D5}"/>
          </ac:picMkLst>
        </pc:picChg>
        <pc:picChg chg="mod">
          <ac:chgData name="Romina Daniela Fernandez Soto" userId="edbbf620-7522-4bb6-945b-88e7f5648da7" providerId="ADAL" clId="{12383ED7-269A-4E72-AFEC-AC14E7734187}" dt="2025-09-22T11:23:39.102" v="976" actId="1076"/>
          <ac:picMkLst>
            <pc:docMk/>
            <pc:sldMk cId="4204243925" sldId="268"/>
            <ac:picMk id="21" creationId="{0A84BD55-A092-23C4-9B09-58E87093018C}"/>
          </ac:picMkLst>
        </pc:picChg>
        <pc:cxnChg chg="mod">
          <ac:chgData name="Romina Daniela Fernandez Soto" userId="edbbf620-7522-4bb6-945b-88e7f5648da7" providerId="ADAL" clId="{12383ED7-269A-4E72-AFEC-AC14E7734187}" dt="2025-09-22T11:21:27.475" v="960" actId="1076"/>
          <ac:cxnSpMkLst>
            <pc:docMk/>
            <pc:sldMk cId="4204243925" sldId="268"/>
            <ac:cxnSpMk id="7" creationId="{827C19F8-FA77-9B57-E288-F4FF44B71D88}"/>
          </ac:cxnSpMkLst>
        </pc:cxnChg>
      </pc:sldChg>
      <pc:sldChg chg="del">
        <pc:chgData name="Romina Daniela Fernandez Soto" userId="edbbf620-7522-4bb6-945b-88e7f5648da7" providerId="ADAL" clId="{12383ED7-269A-4E72-AFEC-AC14E7734187}" dt="2025-09-23T10:28:17.121" v="2236" actId="47"/>
        <pc:sldMkLst>
          <pc:docMk/>
          <pc:sldMk cId="640483499" sldId="270"/>
        </pc:sldMkLst>
      </pc:sldChg>
      <pc:sldChg chg="modSp mod">
        <pc:chgData name="Romina Daniela Fernandez Soto" userId="edbbf620-7522-4bb6-945b-88e7f5648da7" providerId="ADAL" clId="{12383ED7-269A-4E72-AFEC-AC14E7734187}" dt="2025-09-18T11:31:27.380" v="79" actId="242"/>
        <pc:sldMkLst>
          <pc:docMk/>
          <pc:sldMk cId="4266562401" sldId="271"/>
        </pc:sldMkLst>
      </pc:sldChg>
      <pc:sldChg chg="modSp mod">
        <pc:chgData name="Romina Daniela Fernandez Soto" userId="edbbf620-7522-4bb6-945b-88e7f5648da7" providerId="ADAL" clId="{12383ED7-269A-4E72-AFEC-AC14E7734187}" dt="2025-09-18T15:31:51.168" v="579" actId="1076"/>
        <pc:sldMkLst>
          <pc:docMk/>
          <pc:sldMk cId="1302281552" sldId="272"/>
        </pc:sldMkLst>
      </pc:sldChg>
      <pc:sldChg chg="addSp delSp modSp mod modNotesTx">
        <pc:chgData name="Romina Daniela Fernandez Soto" userId="edbbf620-7522-4bb6-945b-88e7f5648da7" providerId="ADAL" clId="{12383ED7-269A-4E72-AFEC-AC14E7734187}" dt="2025-09-23T10:19:15.127" v="2189" actId="207"/>
        <pc:sldMkLst>
          <pc:docMk/>
          <pc:sldMk cId="751211439" sldId="273"/>
        </pc:sldMkLst>
        <pc:spChg chg="mod">
          <ac:chgData name="Romina Daniela Fernandez Soto" userId="edbbf620-7522-4bb6-945b-88e7f5648da7" providerId="ADAL" clId="{12383ED7-269A-4E72-AFEC-AC14E7734187}" dt="2025-09-22T12:57:41.397" v="1367" actId="114"/>
          <ac:spMkLst>
            <pc:docMk/>
            <pc:sldMk cId="751211439" sldId="273"/>
            <ac:spMk id="2" creationId="{A49E15C5-8EB6-9EF0-100B-5F0AC152101C}"/>
          </ac:spMkLst>
        </pc:spChg>
        <pc:spChg chg="mod">
          <ac:chgData name="Romina Daniela Fernandez Soto" userId="edbbf620-7522-4bb6-945b-88e7f5648da7" providerId="ADAL" clId="{12383ED7-269A-4E72-AFEC-AC14E7734187}" dt="2025-09-23T10:17:42.216" v="2169" actId="164"/>
          <ac:spMkLst>
            <pc:docMk/>
            <pc:sldMk cId="751211439" sldId="273"/>
            <ac:spMk id="5" creationId="{8878917B-2C08-513B-27A7-F7B549D66A12}"/>
          </ac:spMkLst>
        </pc:spChg>
        <pc:spChg chg="mod">
          <ac:chgData name="Romina Daniela Fernandez Soto" userId="edbbf620-7522-4bb6-945b-88e7f5648da7" providerId="ADAL" clId="{12383ED7-269A-4E72-AFEC-AC14E7734187}" dt="2025-09-23T10:17:45.286" v="2170" actId="164"/>
          <ac:spMkLst>
            <pc:docMk/>
            <pc:sldMk cId="751211439" sldId="273"/>
            <ac:spMk id="8" creationId="{6D988B29-D36A-36A7-6792-84CB444F7858}"/>
          </ac:spMkLst>
        </pc:spChg>
        <pc:spChg chg="add mod">
          <ac:chgData name="Romina Daniela Fernandez Soto" userId="edbbf620-7522-4bb6-945b-88e7f5648da7" providerId="ADAL" clId="{12383ED7-269A-4E72-AFEC-AC14E7734187}" dt="2025-09-23T10:17:50.343" v="2171" actId="164"/>
          <ac:spMkLst>
            <pc:docMk/>
            <pc:sldMk cId="751211439" sldId="273"/>
            <ac:spMk id="9" creationId="{BEFF3E72-4341-B726-2931-78C0E28BB7E6}"/>
          </ac:spMkLst>
        </pc:spChg>
        <pc:spChg chg="add mod">
          <ac:chgData name="Romina Daniela Fernandez Soto" userId="edbbf620-7522-4bb6-945b-88e7f5648da7" providerId="ADAL" clId="{12383ED7-269A-4E72-AFEC-AC14E7734187}" dt="2025-09-23T10:17:54.101" v="2172" actId="164"/>
          <ac:spMkLst>
            <pc:docMk/>
            <pc:sldMk cId="751211439" sldId="273"/>
            <ac:spMk id="11" creationId="{B192056F-BB94-2BA0-EA92-0FC74BDEB2C0}"/>
          </ac:spMkLst>
        </pc:spChg>
        <pc:spChg chg="add mod">
          <ac:chgData name="Romina Daniela Fernandez Soto" userId="edbbf620-7522-4bb6-945b-88e7f5648da7" providerId="ADAL" clId="{12383ED7-269A-4E72-AFEC-AC14E7734187}" dt="2025-09-23T10:19:03.511" v="2188" actId="20577"/>
          <ac:spMkLst>
            <pc:docMk/>
            <pc:sldMk cId="751211439" sldId="273"/>
            <ac:spMk id="12" creationId="{605EBA12-BE82-8DC1-7014-DA003FEA4B94}"/>
          </ac:spMkLst>
        </pc:spChg>
        <pc:spChg chg="add mod">
          <ac:chgData name="Romina Daniela Fernandez Soto" userId="edbbf620-7522-4bb6-945b-88e7f5648da7" providerId="ADAL" clId="{12383ED7-269A-4E72-AFEC-AC14E7734187}" dt="2025-09-23T10:19:15.127" v="2189" actId="207"/>
          <ac:spMkLst>
            <pc:docMk/>
            <pc:sldMk cId="751211439" sldId="273"/>
            <ac:spMk id="14" creationId="{B8BD7C1D-EFC7-AF12-91FE-2A74DC66E563}"/>
          </ac:spMkLst>
        </pc:spChg>
        <pc:spChg chg="add mod">
          <ac:chgData name="Romina Daniela Fernandez Soto" userId="edbbf620-7522-4bb6-945b-88e7f5648da7" providerId="ADAL" clId="{12383ED7-269A-4E72-AFEC-AC14E7734187}" dt="2025-09-23T10:17:45.286" v="2170" actId="164"/>
          <ac:spMkLst>
            <pc:docMk/>
            <pc:sldMk cId="751211439" sldId="273"/>
            <ac:spMk id="15" creationId="{7ADAC420-7DAA-C311-1278-01C50E8200E1}"/>
          </ac:spMkLst>
        </pc:spChg>
        <pc:spChg chg="add mod">
          <ac:chgData name="Romina Daniela Fernandez Soto" userId="edbbf620-7522-4bb6-945b-88e7f5648da7" providerId="ADAL" clId="{12383ED7-269A-4E72-AFEC-AC14E7734187}" dt="2025-09-23T10:17:50.343" v="2171" actId="164"/>
          <ac:spMkLst>
            <pc:docMk/>
            <pc:sldMk cId="751211439" sldId="273"/>
            <ac:spMk id="18" creationId="{E818C4B6-445B-56BE-6FB3-57254A957440}"/>
          </ac:spMkLst>
        </pc:spChg>
        <pc:spChg chg="add mod">
          <ac:chgData name="Romina Daniela Fernandez Soto" userId="edbbf620-7522-4bb6-945b-88e7f5648da7" providerId="ADAL" clId="{12383ED7-269A-4E72-AFEC-AC14E7734187}" dt="2025-09-23T10:17:54.101" v="2172" actId="164"/>
          <ac:spMkLst>
            <pc:docMk/>
            <pc:sldMk cId="751211439" sldId="273"/>
            <ac:spMk id="20" creationId="{9A953EC9-1BAA-F288-847F-11196D4FB837}"/>
          </ac:spMkLst>
        </pc:spChg>
        <pc:spChg chg="add mod">
          <ac:chgData name="Romina Daniela Fernandez Soto" userId="edbbf620-7522-4bb6-945b-88e7f5648da7" providerId="ADAL" clId="{12383ED7-269A-4E72-AFEC-AC14E7734187}" dt="2025-09-23T10:17:57.560" v="2173" actId="164"/>
          <ac:spMkLst>
            <pc:docMk/>
            <pc:sldMk cId="751211439" sldId="273"/>
            <ac:spMk id="21" creationId="{8D0801A6-C4C5-D171-38D9-CC837EEFA7D8}"/>
          </ac:spMkLst>
        </pc:spChg>
        <pc:grpChg chg="add mod">
          <ac:chgData name="Romina Daniela Fernandez Soto" userId="edbbf620-7522-4bb6-945b-88e7f5648da7" providerId="ADAL" clId="{12383ED7-269A-4E72-AFEC-AC14E7734187}" dt="2025-09-23T10:18:22.732" v="2179" actId="1076"/>
          <ac:grpSpMkLst>
            <pc:docMk/>
            <pc:sldMk cId="751211439" sldId="273"/>
            <ac:grpSpMk id="3" creationId="{286B5C44-A282-34F7-7DD9-CFBA121C95F9}"/>
          </ac:grpSpMkLst>
        </pc:grpChg>
        <pc:grpChg chg="add mod">
          <ac:chgData name="Romina Daniela Fernandez Soto" userId="edbbf620-7522-4bb6-945b-88e7f5648da7" providerId="ADAL" clId="{12383ED7-269A-4E72-AFEC-AC14E7734187}" dt="2025-09-23T10:18:22.732" v="2179" actId="1076"/>
          <ac:grpSpMkLst>
            <pc:docMk/>
            <pc:sldMk cId="751211439" sldId="273"/>
            <ac:grpSpMk id="13" creationId="{E08A5A21-ECCE-6338-5297-F0821101A8FA}"/>
          </ac:grpSpMkLst>
        </pc:grpChg>
        <pc:grpChg chg="add mod">
          <ac:chgData name="Romina Daniela Fernandez Soto" userId="edbbf620-7522-4bb6-945b-88e7f5648da7" providerId="ADAL" clId="{12383ED7-269A-4E72-AFEC-AC14E7734187}" dt="2025-09-23T10:18:22.732" v="2179" actId="1076"/>
          <ac:grpSpMkLst>
            <pc:docMk/>
            <pc:sldMk cId="751211439" sldId="273"/>
            <ac:grpSpMk id="16" creationId="{B912F8EA-0A4A-EB83-A1A8-39A726B709E8}"/>
          </ac:grpSpMkLst>
        </pc:grpChg>
        <pc:grpChg chg="add mod">
          <ac:chgData name="Romina Daniela Fernandez Soto" userId="edbbf620-7522-4bb6-945b-88e7f5648da7" providerId="ADAL" clId="{12383ED7-269A-4E72-AFEC-AC14E7734187}" dt="2025-09-23T10:18:22.732" v="2179" actId="1076"/>
          <ac:grpSpMkLst>
            <pc:docMk/>
            <pc:sldMk cId="751211439" sldId="273"/>
            <ac:grpSpMk id="22" creationId="{FDB4B05B-5DD9-A1E4-9FF2-224A4EAE31A6}"/>
          </ac:grpSpMkLst>
        </pc:grpChg>
        <pc:grpChg chg="add mod">
          <ac:chgData name="Romina Daniela Fernandez Soto" userId="edbbf620-7522-4bb6-945b-88e7f5648da7" providerId="ADAL" clId="{12383ED7-269A-4E72-AFEC-AC14E7734187}" dt="2025-09-23T10:18:22.732" v="2179" actId="1076"/>
          <ac:grpSpMkLst>
            <pc:docMk/>
            <pc:sldMk cId="751211439" sldId="273"/>
            <ac:grpSpMk id="24" creationId="{8F2A6853-1C56-91A2-99DA-D4DB59A1E173}"/>
          </ac:grpSpMkLst>
        </pc:grpChg>
        <pc:picChg chg="mod">
          <ac:chgData name="Romina Daniela Fernandez Soto" userId="edbbf620-7522-4bb6-945b-88e7f5648da7" providerId="ADAL" clId="{12383ED7-269A-4E72-AFEC-AC14E7734187}" dt="2025-09-23T10:17:54.101" v="2172" actId="164"/>
          <ac:picMkLst>
            <pc:docMk/>
            <pc:sldMk cId="751211439" sldId="273"/>
            <ac:picMk id="6" creationId="{E379BF43-4153-9104-574B-B1A3D1D54ACD}"/>
          </ac:picMkLst>
        </pc:picChg>
        <pc:picChg chg="add mod ord">
          <ac:chgData name="Romina Daniela Fernandez Soto" userId="edbbf620-7522-4bb6-945b-88e7f5648da7" providerId="ADAL" clId="{12383ED7-269A-4E72-AFEC-AC14E7734187}" dt="2025-09-23T10:17:42.216" v="2169" actId="164"/>
          <ac:picMkLst>
            <pc:docMk/>
            <pc:sldMk cId="751211439" sldId="273"/>
            <ac:picMk id="7" creationId="{B58EB02D-AC69-6F6E-0DB4-8CD47AC97862}"/>
          </ac:picMkLst>
        </pc:picChg>
        <pc:picChg chg="add mod">
          <ac:chgData name="Romina Daniela Fernandez Soto" userId="edbbf620-7522-4bb6-945b-88e7f5648da7" providerId="ADAL" clId="{12383ED7-269A-4E72-AFEC-AC14E7734187}" dt="2025-09-23T10:17:45.286" v="2170" actId="164"/>
          <ac:picMkLst>
            <pc:docMk/>
            <pc:sldMk cId="751211439" sldId="273"/>
            <ac:picMk id="17" creationId="{EB0EC9EB-CC7E-267F-700E-63D9FF15C0B4}"/>
          </ac:picMkLst>
        </pc:picChg>
        <pc:picChg chg="add mod">
          <ac:chgData name="Romina Daniela Fernandez Soto" userId="edbbf620-7522-4bb6-945b-88e7f5648da7" providerId="ADAL" clId="{12383ED7-269A-4E72-AFEC-AC14E7734187}" dt="2025-09-23T10:17:50.343" v="2171" actId="164"/>
          <ac:picMkLst>
            <pc:docMk/>
            <pc:sldMk cId="751211439" sldId="273"/>
            <ac:picMk id="23" creationId="{31B6570E-D2E8-D5BE-6056-783686EE02CD}"/>
          </ac:picMkLst>
        </pc:picChg>
        <pc:picChg chg="add mod">
          <ac:chgData name="Romina Daniela Fernandez Soto" userId="edbbf620-7522-4bb6-945b-88e7f5648da7" providerId="ADAL" clId="{12383ED7-269A-4E72-AFEC-AC14E7734187}" dt="2025-09-23T10:17:57.560" v="2173" actId="164"/>
          <ac:picMkLst>
            <pc:docMk/>
            <pc:sldMk cId="751211439" sldId="273"/>
            <ac:picMk id="25" creationId="{05430618-8BDB-F3F0-EC4F-5EBB933F2678}"/>
          </ac:picMkLst>
        </pc:picChg>
      </pc:sldChg>
      <pc:sldChg chg="modSp mod">
        <pc:chgData name="Romina Daniela Fernandez Soto" userId="edbbf620-7522-4bb6-945b-88e7f5648da7" providerId="ADAL" clId="{12383ED7-269A-4E72-AFEC-AC14E7734187}" dt="2025-09-22T11:35:23.821" v="1143" actId="1076"/>
        <pc:sldMkLst>
          <pc:docMk/>
          <pc:sldMk cId="1732598563" sldId="274"/>
        </pc:sldMkLst>
        <pc:spChg chg="mod">
          <ac:chgData name="Romina Daniela Fernandez Soto" userId="edbbf620-7522-4bb6-945b-88e7f5648da7" providerId="ADAL" clId="{12383ED7-269A-4E72-AFEC-AC14E7734187}" dt="2025-09-22T11:35:23.821" v="1143" actId="1076"/>
          <ac:spMkLst>
            <pc:docMk/>
            <pc:sldMk cId="1732598563" sldId="274"/>
            <ac:spMk id="2" creationId="{6431AE6E-4D75-EAA3-0ADD-91446B239F9D}"/>
          </ac:spMkLst>
        </pc:spChg>
        <pc:picChg chg="mod">
          <ac:chgData name="Romina Daniela Fernandez Soto" userId="edbbf620-7522-4bb6-945b-88e7f5648da7" providerId="ADAL" clId="{12383ED7-269A-4E72-AFEC-AC14E7734187}" dt="2025-09-22T11:34:44.111" v="1133" actId="12789"/>
          <ac:picMkLst>
            <pc:docMk/>
            <pc:sldMk cId="1732598563" sldId="274"/>
            <ac:picMk id="1026" creationId="{7BA222BF-7A5D-028A-4B2C-E60EF38F6C7A}"/>
          </ac:picMkLst>
        </pc:picChg>
      </pc:sldChg>
      <pc:sldChg chg="modSp mod">
        <pc:chgData name="Romina Daniela Fernandez Soto" userId="edbbf620-7522-4bb6-945b-88e7f5648da7" providerId="ADAL" clId="{12383ED7-269A-4E72-AFEC-AC14E7734187}" dt="2025-09-23T10:21:01.894" v="2197" actId="693"/>
        <pc:sldMkLst>
          <pc:docMk/>
          <pc:sldMk cId="3081352702" sldId="275"/>
        </pc:sldMkLst>
        <pc:spChg chg="mod">
          <ac:chgData name="Romina Daniela Fernandez Soto" userId="edbbf620-7522-4bb6-945b-88e7f5648da7" providerId="ADAL" clId="{12383ED7-269A-4E72-AFEC-AC14E7734187}" dt="2025-09-22T11:27:25.172" v="1033" actId="20577"/>
          <ac:spMkLst>
            <pc:docMk/>
            <pc:sldMk cId="3081352702" sldId="275"/>
            <ac:spMk id="2" creationId="{AC68A14F-7A23-0C7E-46F2-7C33D851BA69}"/>
          </ac:spMkLst>
        </pc:spChg>
        <pc:spChg chg="mod">
          <ac:chgData name="Romina Daniela Fernandez Soto" userId="edbbf620-7522-4bb6-945b-88e7f5648da7" providerId="ADAL" clId="{12383ED7-269A-4E72-AFEC-AC14E7734187}" dt="2025-09-22T11:31:46.955" v="1094" actId="403"/>
          <ac:spMkLst>
            <pc:docMk/>
            <pc:sldMk cId="3081352702" sldId="275"/>
            <ac:spMk id="1071" creationId="{7D07C62C-946D-13BD-D1C5-445D6C5B5CE4}"/>
          </ac:spMkLst>
        </pc:spChg>
        <pc:spChg chg="mod">
          <ac:chgData name="Romina Daniela Fernandez Soto" userId="edbbf620-7522-4bb6-945b-88e7f5648da7" providerId="ADAL" clId="{12383ED7-269A-4E72-AFEC-AC14E7734187}" dt="2025-09-22T11:34:16.125" v="1128" actId="1076"/>
          <ac:spMkLst>
            <pc:docMk/>
            <pc:sldMk cId="3081352702" sldId="275"/>
            <ac:spMk id="1072" creationId="{B5B70DC6-5017-B6CB-AC82-B0638BA8338A}"/>
          </ac:spMkLst>
        </pc:spChg>
        <pc:spChg chg="mod">
          <ac:chgData name="Romina Daniela Fernandez Soto" userId="edbbf620-7522-4bb6-945b-88e7f5648da7" providerId="ADAL" clId="{12383ED7-269A-4E72-AFEC-AC14E7734187}" dt="2025-09-22T11:33:10.754" v="1110" actId="12788"/>
          <ac:spMkLst>
            <pc:docMk/>
            <pc:sldMk cId="3081352702" sldId="275"/>
            <ac:spMk id="1073" creationId="{57F4ED26-9C6B-B325-5044-FC5F0E98BA4F}"/>
          </ac:spMkLst>
        </pc:spChg>
        <pc:spChg chg="mod">
          <ac:chgData name="Romina Daniela Fernandez Soto" userId="edbbf620-7522-4bb6-945b-88e7f5648da7" providerId="ADAL" clId="{12383ED7-269A-4E72-AFEC-AC14E7734187}" dt="2025-09-22T11:33:10.754" v="1110" actId="12788"/>
          <ac:spMkLst>
            <pc:docMk/>
            <pc:sldMk cId="3081352702" sldId="275"/>
            <ac:spMk id="1074" creationId="{7CF0EF1C-0915-47A4-8524-3D448141FD7D}"/>
          </ac:spMkLst>
        </pc:spChg>
        <pc:spChg chg="mod">
          <ac:chgData name="Romina Daniela Fernandez Soto" userId="edbbf620-7522-4bb6-945b-88e7f5648da7" providerId="ADAL" clId="{12383ED7-269A-4E72-AFEC-AC14E7734187}" dt="2025-09-22T11:33:00.047" v="1108" actId="1076"/>
          <ac:spMkLst>
            <pc:docMk/>
            <pc:sldMk cId="3081352702" sldId="275"/>
            <ac:spMk id="1076" creationId="{ED8DE753-37E9-BF46-1F96-03CB9583B132}"/>
          </ac:spMkLst>
        </pc:spChg>
        <pc:spChg chg="mod">
          <ac:chgData name="Romina Daniela Fernandez Soto" userId="edbbf620-7522-4bb6-945b-88e7f5648da7" providerId="ADAL" clId="{12383ED7-269A-4E72-AFEC-AC14E7734187}" dt="2025-09-22T11:33:10.754" v="1110" actId="12788"/>
          <ac:spMkLst>
            <pc:docMk/>
            <pc:sldMk cId="3081352702" sldId="275"/>
            <ac:spMk id="1077" creationId="{797DEC5C-697F-8F8E-B001-33AFEC36AAA4}"/>
          </ac:spMkLst>
        </pc:spChg>
        <pc:spChg chg="mod">
          <ac:chgData name="Romina Daniela Fernandez Soto" userId="edbbf620-7522-4bb6-945b-88e7f5648da7" providerId="ADAL" clId="{12383ED7-269A-4E72-AFEC-AC14E7734187}" dt="2025-09-22T11:33:00.047" v="1108" actId="1076"/>
          <ac:spMkLst>
            <pc:docMk/>
            <pc:sldMk cId="3081352702" sldId="275"/>
            <ac:spMk id="1080" creationId="{1A6D2F59-FBFF-0CB1-1294-6E0AAEF17E00}"/>
          </ac:spMkLst>
        </pc:spChg>
        <pc:spChg chg="mod">
          <ac:chgData name="Romina Daniela Fernandez Soto" userId="edbbf620-7522-4bb6-945b-88e7f5648da7" providerId="ADAL" clId="{12383ED7-269A-4E72-AFEC-AC14E7734187}" dt="2025-09-22T11:33:00.047" v="1108" actId="1076"/>
          <ac:spMkLst>
            <pc:docMk/>
            <pc:sldMk cId="3081352702" sldId="275"/>
            <ac:spMk id="1081" creationId="{B10BBA80-2DA0-F4F0-267E-FDCD18F94565}"/>
          </ac:spMkLst>
        </pc:spChg>
        <pc:spChg chg="mod">
          <ac:chgData name="Romina Daniela Fernandez Soto" userId="edbbf620-7522-4bb6-945b-88e7f5648da7" providerId="ADAL" clId="{12383ED7-269A-4E72-AFEC-AC14E7734187}" dt="2025-09-22T11:33:00.047" v="1108" actId="1076"/>
          <ac:spMkLst>
            <pc:docMk/>
            <pc:sldMk cId="3081352702" sldId="275"/>
            <ac:spMk id="1082" creationId="{8068EDE8-9085-200C-61DA-071D5CDCC5BC}"/>
          </ac:spMkLst>
        </pc:spChg>
        <pc:spChg chg="mod">
          <ac:chgData name="Romina Daniela Fernandez Soto" userId="edbbf620-7522-4bb6-945b-88e7f5648da7" providerId="ADAL" clId="{12383ED7-269A-4E72-AFEC-AC14E7734187}" dt="2025-09-22T11:34:12.350" v="1127" actId="1076"/>
          <ac:spMkLst>
            <pc:docMk/>
            <pc:sldMk cId="3081352702" sldId="275"/>
            <ac:spMk id="1083" creationId="{47658BC6-A94E-B51F-BB8A-08F5EA936E05}"/>
          </ac:spMkLst>
        </pc:spChg>
        <pc:spChg chg="mod">
          <ac:chgData name="Romina Daniela Fernandez Soto" userId="edbbf620-7522-4bb6-945b-88e7f5648da7" providerId="ADAL" clId="{12383ED7-269A-4E72-AFEC-AC14E7734187}" dt="2025-09-22T11:34:12.350" v="1127" actId="1076"/>
          <ac:spMkLst>
            <pc:docMk/>
            <pc:sldMk cId="3081352702" sldId="275"/>
            <ac:spMk id="1084" creationId="{0613A55F-C641-F79E-66A3-67704296A5E6}"/>
          </ac:spMkLst>
        </pc:spChg>
        <pc:spChg chg="mod">
          <ac:chgData name="Romina Daniela Fernandez Soto" userId="edbbf620-7522-4bb6-945b-88e7f5648da7" providerId="ADAL" clId="{12383ED7-269A-4E72-AFEC-AC14E7734187}" dt="2025-09-22T11:34:00.766" v="1124" actId="1076"/>
          <ac:spMkLst>
            <pc:docMk/>
            <pc:sldMk cId="3081352702" sldId="275"/>
            <ac:spMk id="1086" creationId="{C028D548-F155-8EDB-6970-D7119BA45667}"/>
          </ac:spMkLst>
        </pc:spChg>
        <pc:spChg chg="mod">
          <ac:chgData name="Romina Daniela Fernandez Soto" userId="edbbf620-7522-4bb6-945b-88e7f5648da7" providerId="ADAL" clId="{12383ED7-269A-4E72-AFEC-AC14E7734187}" dt="2025-09-22T11:34:00.766" v="1124" actId="1076"/>
          <ac:spMkLst>
            <pc:docMk/>
            <pc:sldMk cId="3081352702" sldId="275"/>
            <ac:spMk id="1087" creationId="{5ADC33C7-C9B8-082D-7C44-ED0CF5A1C7D7}"/>
          </ac:spMkLst>
        </pc:spChg>
        <pc:spChg chg="mod">
          <ac:chgData name="Romina Daniela Fernandez Soto" userId="edbbf620-7522-4bb6-945b-88e7f5648da7" providerId="ADAL" clId="{12383ED7-269A-4E72-AFEC-AC14E7734187}" dt="2025-09-23T10:21:01.894" v="2197" actId="693"/>
          <ac:spMkLst>
            <pc:docMk/>
            <pc:sldMk cId="3081352702" sldId="275"/>
            <ac:spMk id="1090" creationId="{B32F4037-482B-1D0E-BC7F-46CD22F8B03C}"/>
          </ac:spMkLst>
        </pc:spChg>
        <pc:picChg chg="mod">
          <ac:chgData name="Romina Daniela Fernandez Soto" userId="edbbf620-7522-4bb6-945b-88e7f5648da7" providerId="ADAL" clId="{12383ED7-269A-4E72-AFEC-AC14E7734187}" dt="2025-09-22T11:34:04.420" v="1125" actId="1076"/>
          <ac:picMkLst>
            <pc:docMk/>
            <pc:sldMk cId="3081352702" sldId="275"/>
            <ac:picMk id="1070" creationId="{D23BCF5F-6C9C-1E9C-482F-37BE9BAC1054}"/>
          </ac:picMkLst>
        </pc:picChg>
        <pc:picChg chg="mod">
          <ac:chgData name="Romina Daniela Fernandez Soto" userId="edbbf620-7522-4bb6-945b-88e7f5648da7" providerId="ADAL" clId="{12383ED7-269A-4E72-AFEC-AC14E7734187}" dt="2025-09-22T11:47:48.557" v="1291" actId="14100"/>
          <ac:picMkLst>
            <pc:docMk/>
            <pc:sldMk cId="3081352702" sldId="275"/>
            <ac:picMk id="1075" creationId="{969A0236-7556-0086-DD2F-62F5A19F82EF}"/>
          </ac:picMkLst>
        </pc:picChg>
        <pc:picChg chg="mod">
          <ac:chgData name="Romina Daniela Fernandez Soto" userId="edbbf620-7522-4bb6-945b-88e7f5648da7" providerId="ADAL" clId="{12383ED7-269A-4E72-AFEC-AC14E7734187}" dt="2025-09-22T11:34:04.420" v="1125" actId="1076"/>
          <ac:picMkLst>
            <pc:docMk/>
            <pc:sldMk cId="3081352702" sldId="275"/>
            <ac:picMk id="1085" creationId="{1DE861C9-A176-63B0-1C69-05E3E311F5AC}"/>
          </ac:picMkLst>
        </pc:picChg>
        <pc:picChg chg="mod">
          <ac:chgData name="Romina Daniela Fernandez Soto" userId="edbbf620-7522-4bb6-945b-88e7f5648da7" providerId="ADAL" clId="{12383ED7-269A-4E72-AFEC-AC14E7734187}" dt="2025-09-22T11:33:54.823" v="1121" actId="1076"/>
          <ac:picMkLst>
            <pc:docMk/>
            <pc:sldMk cId="3081352702" sldId="275"/>
            <ac:picMk id="1088" creationId="{E73FA2D7-8FA4-3409-504A-9B4C3CDDA49B}"/>
          </ac:picMkLst>
        </pc:picChg>
        <pc:picChg chg="mod">
          <ac:chgData name="Romina Daniela Fernandez Soto" userId="edbbf620-7522-4bb6-945b-88e7f5648da7" providerId="ADAL" clId="{12383ED7-269A-4E72-AFEC-AC14E7734187}" dt="2025-09-22T11:33:54.823" v="1121" actId="1076"/>
          <ac:picMkLst>
            <pc:docMk/>
            <pc:sldMk cId="3081352702" sldId="275"/>
            <ac:picMk id="1089" creationId="{4F37F350-F8A3-8415-EE85-E30189D7F369}"/>
          </ac:picMkLst>
        </pc:picChg>
        <pc:picChg chg="mod">
          <ac:chgData name="Romina Daniela Fernandez Soto" userId="edbbf620-7522-4bb6-945b-88e7f5648da7" providerId="ADAL" clId="{12383ED7-269A-4E72-AFEC-AC14E7734187}" dt="2025-09-22T11:33:54.823" v="1121" actId="1076"/>
          <ac:picMkLst>
            <pc:docMk/>
            <pc:sldMk cId="3081352702" sldId="275"/>
            <ac:picMk id="1091" creationId="{B7932FB4-167A-4157-31CB-7AE44DD25056}"/>
          </ac:picMkLst>
        </pc:picChg>
        <pc:cxnChg chg="mod">
          <ac:chgData name="Romina Daniela Fernandez Soto" userId="edbbf620-7522-4bb6-945b-88e7f5648da7" providerId="ADAL" clId="{12383ED7-269A-4E72-AFEC-AC14E7734187}" dt="2025-09-22T11:33:10.754" v="1110" actId="12788"/>
          <ac:cxnSpMkLst>
            <pc:docMk/>
            <pc:sldMk cId="3081352702" sldId="275"/>
            <ac:cxnSpMk id="1078" creationId="{BEAF09AE-7416-5354-2366-602D9BC180D8}"/>
          </ac:cxnSpMkLst>
        </pc:cxnChg>
        <pc:cxnChg chg="mod">
          <ac:chgData name="Romina Daniela Fernandez Soto" userId="edbbf620-7522-4bb6-945b-88e7f5648da7" providerId="ADAL" clId="{12383ED7-269A-4E72-AFEC-AC14E7734187}" dt="2025-09-22T11:33:00.047" v="1108" actId="1076"/>
          <ac:cxnSpMkLst>
            <pc:docMk/>
            <pc:sldMk cId="3081352702" sldId="275"/>
            <ac:cxnSpMk id="1079" creationId="{DD27030D-D042-215A-930C-12BE922AAFA3}"/>
          </ac:cxnSpMkLst>
        </pc:cxnChg>
      </pc:sldChg>
      <pc:sldChg chg="del">
        <pc:chgData name="Romina Daniela Fernandez Soto" userId="edbbf620-7522-4bb6-945b-88e7f5648da7" providerId="ADAL" clId="{12383ED7-269A-4E72-AFEC-AC14E7734187}" dt="2025-09-23T10:28:22.263" v="2237" actId="47"/>
        <pc:sldMkLst>
          <pc:docMk/>
          <pc:sldMk cId="2309940772" sldId="276"/>
        </pc:sldMkLst>
      </pc:sldChg>
      <pc:sldChg chg="modSp mod">
        <pc:chgData name="Romina Daniela Fernandez Soto" userId="edbbf620-7522-4bb6-945b-88e7f5648da7" providerId="ADAL" clId="{12383ED7-269A-4E72-AFEC-AC14E7734187}" dt="2025-09-22T11:34:53.475" v="1134" actId="403"/>
        <pc:sldMkLst>
          <pc:docMk/>
          <pc:sldMk cId="1143628509" sldId="278"/>
        </pc:sldMkLst>
        <pc:spChg chg="mod">
          <ac:chgData name="Romina Daniela Fernandez Soto" userId="edbbf620-7522-4bb6-945b-88e7f5648da7" providerId="ADAL" clId="{12383ED7-269A-4E72-AFEC-AC14E7734187}" dt="2025-09-22T11:34:53.475" v="1134" actId="403"/>
          <ac:spMkLst>
            <pc:docMk/>
            <pc:sldMk cId="1143628509" sldId="278"/>
            <ac:spMk id="2" creationId="{16A50111-2523-C737-D7CF-6679D931BE5B}"/>
          </ac:spMkLst>
        </pc:spChg>
      </pc:sldChg>
      <pc:sldChg chg="modSp mod">
        <pc:chgData name="Romina Daniela Fernandez Soto" userId="edbbf620-7522-4bb6-945b-88e7f5648da7" providerId="ADAL" clId="{12383ED7-269A-4E72-AFEC-AC14E7734187}" dt="2025-09-22T11:35:06.902" v="1138" actId="12789"/>
        <pc:sldMkLst>
          <pc:docMk/>
          <pc:sldMk cId="1392744525" sldId="279"/>
        </pc:sldMkLst>
        <pc:spChg chg="mod">
          <ac:chgData name="Romina Daniela Fernandez Soto" userId="edbbf620-7522-4bb6-945b-88e7f5648da7" providerId="ADAL" clId="{12383ED7-269A-4E72-AFEC-AC14E7734187}" dt="2025-09-22T11:35:06.902" v="1138" actId="12789"/>
          <ac:spMkLst>
            <pc:docMk/>
            <pc:sldMk cId="1392744525" sldId="279"/>
            <ac:spMk id="10" creationId="{FFB02BA0-48C1-1064-3F9C-DF824DCBA355}"/>
          </ac:spMkLst>
        </pc:spChg>
        <pc:spChg chg="mod">
          <ac:chgData name="Romina Daniela Fernandez Soto" userId="edbbf620-7522-4bb6-945b-88e7f5648da7" providerId="ADAL" clId="{12383ED7-269A-4E72-AFEC-AC14E7734187}" dt="2025-09-22T11:35:06.902" v="1138" actId="12789"/>
          <ac:spMkLst>
            <pc:docMk/>
            <pc:sldMk cId="1392744525" sldId="279"/>
            <ac:spMk id="13" creationId="{B78464B3-1D4C-144D-AAFA-FE4593459C97}"/>
          </ac:spMkLst>
        </pc:spChg>
        <pc:spChg chg="mod">
          <ac:chgData name="Romina Daniela Fernandez Soto" userId="edbbf620-7522-4bb6-945b-88e7f5648da7" providerId="ADAL" clId="{12383ED7-269A-4E72-AFEC-AC14E7734187}" dt="2025-09-22T11:25:50.125" v="1007" actId="12789"/>
          <ac:spMkLst>
            <pc:docMk/>
            <pc:sldMk cId="1392744525" sldId="279"/>
            <ac:spMk id="14" creationId="{C6798EFE-E33C-9883-EF1B-105AB9A4FD75}"/>
          </ac:spMkLst>
        </pc:spChg>
      </pc:sldChg>
      <pc:sldChg chg="addSp delSp modSp del mod">
        <pc:chgData name="Romina Daniela Fernandez Soto" userId="edbbf620-7522-4bb6-945b-88e7f5648da7" providerId="ADAL" clId="{12383ED7-269A-4E72-AFEC-AC14E7734187}" dt="2025-09-23T10:09:58.856" v="1946" actId="47"/>
        <pc:sldMkLst>
          <pc:docMk/>
          <pc:sldMk cId="1805498470" sldId="280"/>
        </pc:sldMkLst>
      </pc:sldChg>
      <pc:sldChg chg="del">
        <pc:chgData name="Romina Daniela Fernandez Soto" userId="edbbf620-7522-4bb6-945b-88e7f5648da7" providerId="ADAL" clId="{12383ED7-269A-4E72-AFEC-AC14E7734187}" dt="2025-09-23T09:59:00.755" v="1831" actId="47"/>
        <pc:sldMkLst>
          <pc:docMk/>
          <pc:sldMk cId="3818190981" sldId="281"/>
        </pc:sldMkLst>
      </pc:sldChg>
      <pc:sldChg chg="addSp delSp modSp mod modCm">
        <pc:chgData name="Romina Daniela Fernandez Soto" userId="edbbf620-7522-4bb6-945b-88e7f5648da7" providerId="ADAL" clId="{12383ED7-269A-4E72-AFEC-AC14E7734187}" dt="2025-09-23T10:27:04.566" v="2230" actId="255"/>
        <pc:sldMkLst>
          <pc:docMk/>
          <pc:sldMk cId="3173685657" sldId="282"/>
        </pc:sldMkLst>
        <pc:spChg chg="mod">
          <ac:chgData name="Romina Daniela Fernandez Soto" userId="edbbf620-7522-4bb6-945b-88e7f5648da7" providerId="ADAL" clId="{12383ED7-269A-4E72-AFEC-AC14E7734187}" dt="2025-09-22T11:46:48.718" v="1290" actId="20577"/>
          <ac:spMkLst>
            <pc:docMk/>
            <pc:sldMk cId="3173685657" sldId="282"/>
            <ac:spMk id="2" creationId="{1F66E35B-869C-372E-7785-3F345BF3D589}"/>
          </ac:spMkLst>
        </pc:spChg>
        <pc:spChg chg="mod">
          <ac:chgData name="Romina Daniela Fernandez Soto" userId="edbbf620-7522-4bb6-945b-88e7f5648da7" providerId="ADAL" clId="{12383ED7-269A-4E72-AFEC-AC14E7734187}" dt="2025-09-23T10:27:04.566" v="2230" actId="255"/>
          <ac:spMkLst>
            <pc:docMk/>
            <pc:sldMk cId="3173685657" sldId="282"/>
            <ac:spMk id="5" creationId="{FE57F67B-4F70-77D4-5C82-BE1D4657FFC3}"/>
          </ac:spMkLst>
        </pc:spChg>
        <pc:spChg chg="mod">
          <ac:chgData name="Romina Daniela Fernandez Soto" userId="edbbf620-7522-4bb6-945b-88e7f5648da7" providerId="ADAL" clId="{12383ED7-269A-4E72-AFEC-AC14E7734187}" dt="2025-09-22T13:54:28.648" v="1436" actId="1076"/>
          <ac:spMkLst>
            <pc:docMk/>
            <pc:sldMk cId="3173685657" sldId="282"/>
            <ac:spMk id="8" creationId="{D70DB84A-1347-D29C-51CE-F85D329933E1}"/>
          </ac:spMkLst>
        </pc:spChg>
        <pc:spChg chg="mod">
          <ac:chgData name="Romina Daniela Fernandez Soto" userId="edbbf620-7522-4bb6-945b-88e7f5648da7" providerId="ADAL" clId="{12383ED7-269A-4E72-AFEC-AC14E7734187}" dt="2025-09-22T16:41:07.497" v="1820" actId="12788"/>
          <ac:spMkLst>
            <pc:docMk/>
            <pc:sldMk cId="3173685657" sldId="282"/>
            <ac:spMk id="11" creationId="{3D99B0CE-2654-4F3A-C35D-2F35A50861B0}"/>
          </ac:spMkLst>
        </pc:spChg>
        <pc:spChg chg="mod">
          <ac:chgData name="Romina Daniela Fernandez Soto" userId="edbbf620-7522-4bb6-945b-88e7f5648da7" providerId="ADAL" clId="{12383ED7-269A-4E72-AFEC-AC14E7734187}" dt="2025-09-22T13:53:42.988" v="1424" actId="1076"/>
          <ac:spMkLst>
            <pc:docMk/>
            <pc:sldMk cId="3173685657" sldId="282"/>
            <ac:spMk id="22" creationId="{D4E28020-2EC9-290A-0E59-9F72D9034402}"/>
          </ac:spMkLst>
        </pc:spChg>
        <pc:spChg chg="mod">
          <ac:chgData name="Romina Daniela Fernandez Soto" userId="edbbf620-7522-4bb6-945b-88e7f5648da7" providerId="ADAL" clId="{12383ED7-269A-4E72-AFEC-AC14E7734187}" dt="2025-09-22T13:53:42.988" v="1424" actId="1076"/>
          <ac:spMkLst>
            <pc:docMk/>
            <pc:sldMk cId="3173685657" sldId="282"/>
            <ac:spMk id="24" creationId="{1C694D04-D341-9D5E-790F-33D606562302}"/>
          </ac:spMkLst>
        </pc:spChg>
        <pc:spChg chg="mod">
          <ac:chgData name="Romina Daniela Fernandez Soto" userId="edbbf620-7522-4bb6-945b-88e7f5648da7" providerId="ADAL" clId="{12383ED7-269A-4E72-AFEC-AC14E7734187}" dt="2025-09-22T13:54:05.739" v="1428" actId="1076"/>
          <ac:spMkLst>
            <pc:docMk/>
            <pc:sldMk cId="3173685657" sldId="282"/>
            <ac:spMk id="28" creationId="{E2F1458F-AAAA-73EE-8B7F-71FB01E8E0D3}"/>
          </ac:spMkLst>
        </pc:spChg>
        <pc:spChg chg="mod">
          <ac:chgData name="Romina Daniela Fernandez Soto" userId="edbbf620-7522-4bb6-945b-88e7f5648da7" providerId="ADAL" clId="{12383ED7-269A-4E72-AFEC-AC14E7734187}" dt="2025-09-22T13:54:28.648" v="1436" actId="1076"/>
          <ac:spMkLst>
            <pc:docMk/>
            <pc:sldMk cId="3173685657" sldId="282"/>
            <ac:spMk id="31" creationId="{831D79DE-A0E6-E28A-7741-7931E7477A62}"/>
          </ac:spMkLst>
        </pc:spChg>
        <pc:spChg chg="mod">
          <ac:chgData name="Romina Daniela Fernandez Soto" userId="edbbf620-7522-4bb6-945b-88e7f5648da7" providerId="ADAL" clId="{12383ED7-269A-4E72-AFEC-AC14E7734187}" dt="2025-09-22T16:41:01.263" v="1818" actId="465"/>
          <ac:spMkLst>
            <pc:docMk/>
            <pc:sldMk cId="3173685657" sldId="282"/>
            <ac:spMk id="32" creationId="{64DB599F-701C-406B-FC78-A2E4806464BA}"/>
          </ac:spMkLst>
        </pc:spChg>
        <pc:spChg chg="mod topLvl">
          <ac:chgData name="Romina Daniela Fernandez Soto" userId="edbbf620-7522-4bb6-945b-88e7f5648da7" providerId="ADAL" clId="{12383ED7-269A-4E72-AFEC-AC14E7734187}" dt="2025-09-22T13:54:58.879" v="1442" actId="12788"/>
          <ac:spMkLst>
            <pc:docMk/>
            <pc:sldMk cId="3173685657" sldId="282"/>
            <ac:spMk id="34" creationId="{1AC7F4C9-33DB-F561-5DD6-0BB685911BB7}"/>
          </ac:spMkLst>
        </pc:spChg>
        <pc:spChg chg="mod">
          <ac:chgData name="Romina Daniela Fernandez Soto" userId="edbbf620-7522-4bb6-945b-88e7f5648da7" providerId="ADAL" clId="{12383ED7-269A-4E72-AFEC-AC14E7734187}" dt="2025-09-22T13:54:00.798" v="1427" actId="408"/>
          <ac:spMkLst>
            <pc:docMk/>
            <pc:sldMk cId="3173685657" sldId="282"/>
            <ac:spMk id="36" creationId="{EF26EBD8-8CBC-2159-A8ED-55FD6E2C4D1F}"/>
          </ac:spMkLst>
        </pc:spChg>
        <pc:spChg chg="mod">
          <ac:chgData name="Romina Daniela Fernandez Soto" userId="edbbf620-7522-4bb6-945b-88e7f5648da7" providerId="ADAL" clId="{12383ED7-269A-4E72-AFEC-AC14E7734187}" dt="2025-09-22T16:41:04.931" v="1819" actId="12788"/>
          <ac:spMkLst>
            <pc:docMk/>
            <pc:sldMk cId="3173685657" sldId="282"/>
            <ac:spMk id="38" creationId="{63FD5F25-737A-D0C3-E5D2-AC7AA5414736}"/>
          </ac:spMkLst>
        </pc:spChg>
        <pc:spChg chg="mod">
          <ac:chgData name="Romina Daniela Fernandez Soto" userId="edbbf620-7522-4bb6-945b-88e7f5648da7" providerId="ADAL" clId="{12383ED7-269A-4E72-AFEC-AC14E7734187}" dt="2025-09-22T13:53:42.988" v="1424" actId="1076"/>
          <ac:spMkLst>
            <pc:docMk/>
            <pc:sldMk cId="3173685657" sldId="282"/>
            <ac:spMk id="40" creationId="{9B18C7F2-777B-A419-46F1-974EA7D96806}"/>
          </ac:spMkLst>
        </pc:spChg>
        <pc:spChg chg="mod">
          <ac:chgData name="Romina Daniela Fernandez Soto" userId="edbbf620-7522-4bb6-945b-88e7f5648da7" providerId="ADAL" clId="{12383ED7-269A-4E72-AFEC-AC14E7734187}" dt="2025-09-22T13:55:03.036" v="1443" actId="14100"/>
          <ac:spMkLst>
            <pc:docMk/>
            <pc:sldMk cId="3173685657" sldId="282"/>
            <ac:spMk id="44" creationId="{106067DB-4C79-9E8A-8EDE-D6F7015DBDA0}"/>
          </ac:spMkLst>
        </pc:spChg>
        <pc:picChg chg="add mod">
          <ac:chgData name="Romina Daniela Fernandez Soto" userId="edbbf620-7522-4bb6-945b-88e7f5648da7" providerId="ADAL" clId="{12383ED7-269A-4E72-AFEC-AC14E7734187}" dt="2025-09-22T13:54:00.798" v="1427" actId="408"/>
          <ac:picMkLst>
            <pc:docMk/>
            <pc:sldMk cId="3173685657" sldId="282"/>
            <ac:picMk id="15" creationId="{0DD021B3-F622-0A6A-0A69-14A24242AFB6}"/>
          </ac:picMkLst>
        </pc:picChg>
        <pc:picChg chg="add mod">
          <ac:chgData name="Romina Daniela Fernandez Soto" userId="edbbf620-7522-4bb6-945b-88e7f5648da7" providerId="ADAL" clId="{12383ED7-269A-4E72-AFEC-AC14E7734187}" dt="2025-09-22T13:53:48.180" v="1425" actId="12789"/>
          <ac:picMkLst>
            <pc:docMk/>
            <pc:sldMk cId="3173685657" sldId="282"/>
            <ac:picMk id="17" creationId="{0A95A1A6-C8E2-7948-D2AA-8551A52B3ED0}"/>
          </ac:picMkLst>
        </pc:picChg>
        <pc:picChg chg="add mod">
          <ac:chgData name="Romina Daniela Fernandez Soto" userId="edbbf620-7522-4bb6-945b-88e7f5648da7" providerId="ADAL" clId="{12383ED7-269A-4E72-AFEC-AC14E7734187}" dt="2025-09-22T13:53:48.180" v="1425" actId="12789"/>
          <ac:picMkLst>
            <pc:docMk/>
            <pc:sldMk cId="3173685657" sldId="282"/>
            <ac:picMk id="19" creationId="{3300654A-352C-59DD-4603-D09BB065318D}"/>
          </ac:picMkLst>
        </pc:picChg>
        <pc:picChg chg="add mod">
          <ac:chgData name="Romina Daniela Fernandez Soto" userId="edbbf620-7522-4bb6-945b-88e7f5648da7" providerId="ADAL" clId="{12383ED7-269A-4E72-AFEC-AC14E7734187}" dt="2025-09-22T13:54:58.879" v="1442" actId="12788"/>
          <ac:picMkLst>
            <pc:docMk/>
            <pc:sldMk cId="3173685657" sldId="282"/>
            <ac:picMk id="21" creationId="{F8647FDE-055E-CA72-323E-EB452FF43CE4}"/>
          </ac:picMkLst>
        </pc:picChg>
        <pc:picChg chg="add mod">
          <ac:chgData name="Romina Daniela Fernandez Soto" userId="edbbf620-7522-4bb6-945b-88e7f5648da7" providerId="ADAL" clId="{12383ED7-269A-4E72-AFEC-AC14E7734187}" dt="2025-09-22T16:41:01.263" v="1818" actId="465"/>
          <ac:picMkLst>
            <pc:docMk/>
            <pc:sldMk cId="3173685657" sldId="282"/>
            <ac:picMk id="42" creationId="{C3A531BE-5B57-CFFC-71D8-7843CEB5037A}"/>
          </ac:picMkLst>
        </pc:picChg>
        <pc:picChg chg="add mod">
          <ac:chgData name="Romina Daniela Fernandez Soto" userId="edbbf620-7522-4bb6-945b-88e7f5648da7" providerId="ADAL" clId="{12383ED7-269A-4E72-AFEC-AC14E7734187}" dt="2025-09-22T16:41:04.931" v="1819" actId="12788"/>
          <ac:picMkLst>
            <pc:docMk/>
            <pc:sldMk cId="3173685657" sldId="282"/>
            <ac:picMk id="45" creationId="{AFC4B167-9C0E-FE44-795D-6325D1AE03DD}"/>
          </ac:picMkLst>
        </pc:picChg>
        <pc:picChg chg="add mod">
          <ac:chgData name="Romina Daniela Fernandez Soto" userId="edbbf620-7522-4bb6-945b-88e7f5648da7" providerId="ADAL" clId="{12383ED7-269A-4E72-AFEC-AC14E7734187}" dt="2025-09-22T16:41:07.497" v="1820" actId="12788"/>
          <ac:picMkLst>
            <pc:docMk/>
            <pc:sldMk cId="3173685657" sldId="282"/>
            <ac:picMk id="47" creationId="{391FCE25-E1BC-9C6C-8ADE-CE6CB2F67F6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mina Daniela Fernandez Soto" userId="edbbf620-7522-4bb6-945b-88e7f5648da7" providerId="ADAL" clId="{12383ED7-269A-4E72-AFEC-AC14E7734187}" dt="2025-09-23T10:19:36.385" v="2190" actId="20577"/>
              <pc2:cmMkLst xmlns:pc2="http://schemas.microsoft.com/office/powerpoint/2019/9/main/command">
                <pc:docMk/>
                <pc:sldMk cId="3173685657" sldId="282"/>
                <pc2:cmMk id="{7B3F3B79-27D2-4DF0-B219-CB52A0FE2CB7}"/>
              </pc2:cmMkLst>
            </pc226:cmChg>
            <pc226:cmChg xmlns:pc226="http://schemas.microsoft.com/office/powerpoint/2022/06/main/command" chg="mod">
              <pc226:chgData name="Romina Daniela Fernandez Soto" userId="edbbf620-7522-4bb6-945b-88e7f5648da7" providerId="ADAL" clId="{12383ED7-269A-4E72-AFEC-AC14E7734187}" dt="2025-09-23T10:19:36.385" v="2190" actId="20577"/>
              <pc2:cmMkLst xmlns:pc2="http://schemas.microsoft.com/office/powerpoint/2019/9/main/command">
                <pc:docMk/>
                <pc:sldMk cId="3173685657" sldId="282"/>
                <pc2:cmMk id="{3C043FAE-A2E6-40FA-8C2A-E0FB6C609E67}"/>
              </pc2:cmMkLst>
            </pc226:cmChg>
          </p:ext>
        </pc:extLst>
      </pc:sldChg>
      <pc:sldChg chg="addSp delSp modSp add mod">
        <pc:chgData name="Romina Daniela Fernandez Soto" userId="edbbf620-7522-4bb6-945b-88e7f5648da7" providerId="ADAL" clId="{12383ED7-269A-4E72-AFEC-AC14E7734187}" dt="2025-09-23T10:23:37.940" v="2224" actId="20577"/>
        <pc:sldMkLst>
          <pc:docMk/>
          <pc:sldMk cId="3609225286" sldId="283"/>
        </pc:sldMkLst>
        <pc:spChg chg="mod">
          <ac:chgData name="Romina Daniela Fernandez Soto" userId="edbbf620-7522-4bb6-945b-88e7f5648da7" providerId="ADAL" clId="{12383ED7-269A-4E72-AFEC-AC14E7734187}" dt="2025-09-23T10:09:48.502" v="1945" actId="14100"/>
          <ac:spMkLst>
            <pc:docMk/>
            <pc:sldMk cId="3609225286" sldId="283"/>
            <ac:spMk id="7" creationId="{2A493375-AA22-0ACF-D44F-A9E6C864FDC2}"/>
          </ac:spMkLst>
        </pc:spChg>
        <pc:spChg chg="mod">
          <ac:chgData name="Romina Daniela Fernandez Soto" userId="edbbf620-7522-4bb6-945b-88e7f5648da7" providerId="ADAL" clId="{12383ED7-269A-4E72-AFEC-AC14E7734187}" dt="2025-09-23T10:08:19.122" v="1934" actId="12788"/>
          <ac:spMkLst>
            <pc:docMk/>
            <pc:sldMk cId="3609225286" sldId="283"/>
            <ac:spMk id="8" creationId="{4DC2043B-4D25-3FA9-3363-74F80655B8A7}"/>
          </ac:spMkLst>
        </pc:spChg>
        <pc:spChg chg="mod">
          <ac:chgData name="Romina Daniela Fernandez Soto" userId="edbbf620-7522-4bb6-945b-88e7f5648da7" providerId="ADAL" clId="{12383ED7-269A-4E72-AFEC-AC14E7734187}" dt="2025-09-23T10:08:19.122" v="1934" actId="12788"/>
          <ac:spMkLst>
            <pc:docMk/>
            <pc:sldMk cId="3609225286" sldId="283"/>
            <ac:spMk id="9" creationId="{7920A447-8260-3BB5-6CF4-EB4B920EDCB7}"/>
          </ac:spMkLst>
        </pc:spChg>
        <pc:spChg chg="mod">
          <ac:chgData name="Romina Daniela Fernandez Soto" userId="edbbf620-7522-4bb6-945b-88e7f5648da7" providerId="ADAL" clId="{12383ED7-269A-4E72-AFEC-AC14E7734187}" dt="2025-09-23T10:08:19.122" v="1934" actId="12788"/>
          <ac:spMkLst>
            <pc:docMk/>
            <pc:sldMk cId="3609225286" sldId="283"/>
            <ac:spMk id="10" creationId="{DDD00D77-0962-88EF-EB3C-5BA6C9602422}"/>
          </ac:spMkLst>
        </pc:spChg>
        <pc:spChg chg="mod">
          <ac:chgData name="Romina Daniela Fernandez Soto" userId="edbbf620-7522-4bb6-945b-88e7f5648da7" providerId="ADAL" clId="{12383ED7-269A-4E72-AFEC-AC14E7734187}" dt="2025-09-23T10:08:19.122" v="1934" actId="12788"/>
          <ac:spMkLst>
            <pc:docMk/>
            <pc:sldMk cId="3609225286" sldId="283"/>
            <ac:spMk id="11" creationId="{0587A450-76A5-6F77-9E4D-03B6F75A462B}"/>
          </ac:spMkLst>
        </pc:spChg>
        <pc:spChg chg="mod">
          <ac:chgData name="Romina Daniela Fernandez Soto" userId="edbbf620-7522-4bb6-945b-88e7f5648da7" providerId="ADAL" clId="{12383ED7-269A-4E72-AFEC-AC14E7734187}" dt="2025-09-23T10:08:19.122" v="1934" actId="12788"/>
          <ac:spMkLst>
            <pc:docMk/>
            <pc:sldMk cId="3609225286" sldId="283"/>
            <ac:spMk id="12" creationId="{3FF13EFA-4582-7C05-73B1-5279372C1646}"/>
          </ac:spMkLst>
        </pc:spChg>
        <pc:spChg chg="add mod">
          <ac:chgData name="Romina Daniela Fernandez Soto" userId="edbbf620-7522-4bb6-945b-88e7f5648da7" providerId="ADAL" clId="{12383ED7-269A-4E72-AFEC-AC14E7734187}" dt="2025-09-23T10:23:18.779" v="2213" actId="114"/>
          <ac:spMkLst>
            <pc:docMk/>
            <pc:sldMk cId="3609225286" sldId="283"/>
            <ac:spMk id="13" creationId="{0AFCA374-EC3E-C5CE-4719-5CA7A36B6F74}"/>
          </ac:spMkLst>
        </pc:spChg>
        <pc:spChg chg="add mod">
          <ac:chgData name="Romina Daniela Fernandez Soto" userId="edbbf620-7522-4bb6-945b-88e7f5648da7" providerId="ADAL" clId="{12383ED7-269A-4E72-AFEC-AC14E7734187}" dt="2025-09-23T10:23:37.940" v="2224" actId="20577"/>
          <ac:spMkLst>
            <pc:docMk/>
            <pc:sldMk cId="3609225286" sldId="283"/>
            <ac:spMk id="14" creationId="{2B747835-C0E0-5656-D3BF-363B4F2BBA2A}"/>
          </ac:spMkLst>
        </pc:spChg>
        <pc:spChg chg="mod">
          <ac:chgData name="Romina Daniela Fernandez Soto" userId="edbbf620-7522-4bb6-945b-88e7f5648da7" providerId="ADAL" clId="{12383ED7-269A-4E72-AFEC-AC14E7734187}" dt="2025-09-23T10:23:12.646" v="2211" actId="114"/>
          <ac:spMkLst>
            <pc:docMk/>
            <pc:sldMk cId="3609225286" sldId="283"/>
            <ac:spMk id="15" creationId="{A676B794-CE13-BE96-5406-4881D8337645}"/>
          </ac:spMkLst>
        </pc:spChg>
        <pc:grpChg chg="add mod">
          <ac:chgData name="Romina Daniela Fernandez Soto" userId="edbbf620-7522-4bb6-945b-88e7f5648da7" providerId="ADAL" clId="{12383ED7-269A-4E72-AFEC-AC14E7734187}" dt="2025-09-23T10:07:23.117" v="1925" actId="1076"/>
          <ac:grpSpMkLst>
            <pc:docMk/>
            <pc:sldMk cId="3609225286" sldId="283"/>
            <ac:grpSpMk id="5" creationId="{E15879F9-86E9-F244-2D56-0195BB9C866A}"/>
          </ac:grpSpMkLst>
        </pc:grpChg>
        <pc:graphicFrameChg chg="mod modGraphic">
          <ac:chgData name="Romina Daniela Fernandez Soto" userId="edbbf620-7522-4bb6-945b-88e7f5648da7" providerId="ADAL" clId="{12383ED7-269A-4E72-AFEC-AC14E7734187}" dt="2025-09-23T10:22:53.811" v="2208"/>
          <ac:graphicFrameMkLst>
            <pc:docMk/>
            <pc:sldMk cId="3609225286" sldId="283"/>
            <ac:graphicFrameMk id="6" creationId="{06C8087C-3CFF-091B-F7DD-2FA6A0BAB76B}"/>
          </ac:graphicFrameMkLst>
        </pc:graphicFrameChg>
        <pc:picChg chg="mod">
          <ac:chgData name="Romina Daniela Fernandez Soto" userId="edbbf620-7522-4bb6-945b-88e7f5648da7" providerId="ADAL" clId="{12383ED7-269A-4E72-AFEC-AC14E7734187}" dt="2025-09-23T10:20:14.447" v="2195" actId="1076"/>
          <ac:picMkLst>
            <pc:docMk/>
            <pc:sldMk cId="3609225286" sldId="283"/>
            <ac:picMk id="19" creationId="{7BB5E8BA-CF84-7591-CA1A-F7A9019DF60B}"/>
          </ac:picMkLst>
        </pc:picChg>
      </pc:sldChg>
      <pc:sldMasterChg chg="modSldLayout">
        <pc:chgData name="Romina Daniela Fernandez Soto" userId="edbbf620-7522-4bb6-945b-88e7f5648da7" providerId="ADAL" clId="{12383ED7-269A-4E72-AFEC-AC14E7734187}" dt="2025-09-23T09:57:58.662" v="1823" actId="478"/>
        <pc:sldMasterMkLst>
          <pc:docMk/>
          <pc:sldMasterMk cId="454978019" sldId="2147484020"/>
        </pc:sldMasterMkLst>
        <pc:sldLayoutChg chg="delSp modSp mod">
          <pc:chgData name="Romina Daniela Fernandez Soto" userId="edbbf620-7522-4bb6-945b-88e7f5648da7" providerId="ADAL" clId="{12383ED7-269A-4E72-AFEC-AC14E7734187}" dt="2025-09-23T09:57:58.662" v="1823" actId="478"/>
          <pc:sldLayoutMkLst>
            <pc:docMk/>
            <pc:sldMasterMk cId="454978019" sldId="2147484020"/>
            <pc:sldLayoutMk cId="338869404" sldId="2147484031"/>
          </pc:sldLayoutMkLst>
        </pc:sldLayoutChg>
      </pc:sldMasterChg>
    </pc:docChg>
  </pc:docChgLst>
</pc:chgInfo>
</file>

<file path=ppt/comments/modernComment_10C_FA97ABD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9AA83A2-2EB5-4928-9DE1-5940F440D503}" authorId="{DB8F2147-767B-0BDC-4434-79DD29A2D0B3}" status="resolved" created="2025-09-18T15:35:33.88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04243925" sldId="268"/>
      <ac:spMk id="22" creationId="{C462201C-3C38-9CB3-B575-B41A007F3EC1}"/>
    </ac:deMkLst>
    <p188:replyLst>
      <p188:reply id="{CB878577-F880-D54B-A32B-2C53032842E1}" authorId="{0DA279D0-F4A5-7C95-9764-2857AB38CC88}" created="2025-09-18T18:06:58.025">
        <p188:txBody>
          <a:bodyPr/>
          <a:lstStyle/>
          <a:p>
            <a:r>
              <a:rPr lang="es-ES"/>
              <a:t>I do see your point, it’s in then. </a:t>
            </a:r>
          </a:p>
        </p188:txBody>
      </p188:reply>
    </p188:replyLst>
    <p188:txBody>
      <a:bodyPr/>
      <a:lstStyle/>
      <a:p>
        <a:r>
          <a:rPr lang="en-BE"/>
          <a:t>I’d say so: people know about eif but they seldom have clue there’s an eif-based method and tool to assess standards and specs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9/25/25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9/25/25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7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6D71E-F5F0-AB53-9E5F-314339CD2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9D3E7B9-5E6F-7895-7041-BB21B03C4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4C4DE69-D9F4-F850-6712-20A44B32B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D7E6A1-1745-C72E-3DFB-C5BE4BDB3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3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12419-068D-1FB5-360D-F06035F4E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83C9BA3-8F20-41CB-D098-173A35A66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92F0E9E-F5D0-4FD2-2AD8-F349C0A9A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b="1"/>
              <a:t>This is the process that would be followed when assessing Reference Data: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Assessing domain specific reference data using the EIF scenario can provide insights on how these code lists are supporting Interoperability.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If the outcome is positive, these will be added to ELIS to support Interoperable Digital Public Services development.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If the outcome is negative, a report can be provided with recommendations on pain points and what is missing to be aligned with the EIF. </a:t>
            </a:r>
          </a:p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86A2C1-8263-C66B-1F04-2E8810962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56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19D9E-6C08-A5B3-3C14-246EC63F6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41B5847-2ADF-3C72-86E0-BD817F0B0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593661D-8CA6-B2C4-3306-22F8E78FF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261005-C841-14B7-2B10-1A13F64E0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Name</a:t>
            </a:r>
            <a:endParaRPr lang="en-L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Click to edit info</a:t>
            </a:r>
            <a:endParaRPr lang="en-L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TITLE OF THE PRESENTATION</a:t>
            </a:r>
            <a:endParaRPr lang="en-LU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subtitle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/>
              <a:t>Thanks!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/>
              <a:t>Click to add info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‹Nº›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‹Nº›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‹Nº›</a:t>
            </a:fld>
            <a:endParaRPr lang="en-LU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‹Nº›</a:t>
            </a:fld>
            <a:endParaRPr lang="en-LU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‹Nº›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‹Nº›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‹Nº›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‹Nº›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‹Nº›</a:t>
            </a:fld>
            <a:endParaRPr lang="en-L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operable-europe.ec.europa.eu/collection/common-assessment-method-standards-and-specifications-camss/solution/elis/ongoing-version" TargetMode="External"/><Relationship Id="rId2" Type="http://schemas.openxmlformats.org/officeDocument/2006/relationships/hyperlink" Target="mailto:digit-camss@ec.europa.eu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s.europa.eu/webapi/rdf/sparql" TargetMode="External"/><Relationship Id="rId2" Type="http://schemas.openxmlformats.org/officeDocument/2006/relationships/hyperlink" Target="https://interoperable-europe.ec.europa.eu/collection/common-assessment-method-standards-and-specifications-camss/solution/camss-assessment-eif-scenario/welcome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hyperlink" Target="https://interoperable-europe.ec.europa.eu/collection/common-assessment-method-standards-and-specifications-camss/solution/elis/ongoing-vers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18/10/relationships/comments" Target="../comments/modernComment_10C_FA97ABD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Héctor Rico Lorenzo – Senior Public Sector Consultant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NTT DATA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CAMSS and ELIS: Assessing Reference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6F00-6925-93A8-A6DE-1AB596A63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86642-C025-96F3-AA9C-F1B23D71E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1AE6E-4D75-EAA3-0ADD-91446B23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0" y="1874677"/>
            <a:ext cx="3827866" cy="894202"/>
          </a:xfrm>
        </p:spPr>
        <p:txBody>
          <a:bodyPr anchor="ctr"/>
          <a:lstStyle/>
          <a:p>
            <a:r>
              <a:rPr lang="en-GB" sz="2800" b="1" noProof="1"/>
              <a:t>Assessing Reference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775CF-DCAF-F1CA-4434-5B34259E5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CAMSS ELIS: Assessing Reference Data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EEF333D-CE8B-15F8-9C97-9457914E802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5009322" y="728783"/>
            <a:ext cx="4134678" cy="3185991"/>
          </a:xfrm>
        </p:spPr>
        <p:txBody>
          <a:bodyPr/>
          <a:lstStyle/>
          <a:p>
            <a:endParaRPr lang="en-LU"/>
          </a:p>
        </p:txBody>
      </p:sp>
      <p:pic>
        <p:nvPicPr>
          <p:cNvPr id="1026" name="Picture 2" descr="&quot;Reference Data&quot; Images – Browse 3 Stock Photos, Vectors, and Video ...">
            <a:extLst>
              <a:ext uri="{FF2B5EF4-FFF2-40B4-BE49-F238E27FC236}">
                <a16:creationId xmlns:a16="http://schemas.microsoft.com/office/drawing/2014/main" id="{7BA222BF-7A5D-028A-4B2C-E60EF38F6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22" y="728783"/>
            <a:ext cx="4778987" cy="318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9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F4ED8-2721-CA5A-A6DC-5034E0AF2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E35B-869C-372E-7785-3F345BF3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CAMSS for Assessing Reference Data </a:t>
            </a:r>
            <a:r>
              <a:rPr lang="en-GB"/>
              <a:t>– </a:t>
            </a:r>
            <a:r>
              <a:rPr lang="en-GB" i="1"/>
              <a:t>How?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2B300-F149-5894-E421-B12E25DB04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CAMSS ELIS: Assessing Reference Data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E28020-2EC9-290A-0E59-9F72D9034402}"/>
              </a:ext>
            </a:extLst>
          </p:cNvPr>
          <p:cNvSpPr txBox="1"/>
          <p:nvPr/>
        </p:nvSpPr>
        <p:spPr>
          <a:xfrm>
            <a:off x="85252" y="3841723"/>
            <a:ext cx="13774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noProof="1"/>
              <a:t>Reference Data (or any other semantic artefacts)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694D04-D341-9D5E-790F-33D606562302}"/>
              </a:ext>
            </a:extLst>
          </p:cNvPr>
          <p:cNvSpPr txBox="1"/>
          <p:nvPr/>
        </p:nvSpPr>
        <p:spPr>
          <a:xfrm>
            <a:off x="1708444" y="3841723"/>
            <a:ext cx="1190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/>
              <a:t>EIF Assessment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2F1458F-AAAA-73EE-8B7F-71FB01E8E0D3}"/>
              </a:ext>
            </a:extLst>
          </p:cNvPr>
          <p:cNvSpPr/>
          <p:nvPr/>
        </p:nvSpPr>
        <p:spPr>
          <a:xfrm>
            <a:off x="1344010" y="3490348"/>
            <a:ext cx="498048" cy="1643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D1CA7584-A61D-A2EF-B58E-DACDFBB04F97}"/>
              </a:ext>
            </a:extLst>
          </p:cNvPr>
          <p:cNvSpPr/>
          <p:nvPr/>
        </p:nvSpPr>
        <p:spPr>
          <a:xfrm>
            <a:off x="5434144" y="3113690"/>
            <a:ext cx="498048" cy="1643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831D79DE-A0E6-E28A-7741-7931E7477A62}"/>
              </a:ext>
            </a:extLst>
          </p:cNvPr>
          <p:cNvSpPr/>
          <p:nvPr/>
        </p:nvSpPr>
        <p:spPr>
          <a:xfrm rot="1440914">
            <a:off x="4029990" y="3736752"/>
            <a:ext cx="498048" cy="1643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DB599F-701C-406B-FC78-A2E4806464BA}"/>
              </a:ext>
            </a:extLst>
          </p:cNvPr>
          <p:cNvSpPr txBox="1"/>
          <p:nvPr/>
        </p:nvSpPr>
        <p:spPr>
          <a:xfrm>
            <a:off x="4489772" y="3405176"/>
            <a:ext cx="10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/>
              <a:t>Positive outcome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C7F4C9-33DB-F561-5DD6-0BB685911BB7}"/>
              </a:ext>
            </a:extLst>
          </p:cNvPr>
          <p:cNvSpPr txBox="1"/>
          <p:nvPr/>
        </p:nvSpPr>
        <p:spPr>
          <a:xfrm>
            <a:off x="4489772" y="4286808"/>
            <a:ext cx="10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/>
              <a:t>Negative outcome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EF26EBD8-8CBC-2159-A8ED-55FD6E2C4D1F}"/>
              </a:ext>
            </a:extLst>
          </p:cNvPr>
          <p:cNvSpPr/>
          <p:nvPr/>
        </p:nvSpPr>
        <p:spPr>
          <a:xfrm>
            <a:off x="2790918" y="3490348"/>
            <a:ext cx="498048" cy="1643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FD5F25-737A-D0C3-E5D2-AC7AA5414736}"/>
              </a:ext>
            </a:extLst>
          </p:cNvPr>
          <p:cNvSpPr txBox="1"/>
          <p:nvPr/>
        </p:nvSpPr>
        <p:spPr>
          <a:xfrm>
            <a:off x="5883953" y="3327728"/>
            <a:ext cx="8571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/>
              <a:t>Addition to ELIS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18C7F2-777B-A419-46F1-974EA7D96806}"/>
              </a:ext>
            </a:extLst>
          </p:cNvPr>
          <p:cNvSpPr txBox="1"/>
          <p:nvPr/>
        </p:nvSpPr>
        <p:spPr>
          <a:xfrm>
            <a:off x="3134327" y="3841723"/>
            <a:ext cx="986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/>
              <a:t>Provide report</a:t>
            </a:r>
          </a:p>
        </p:txBody>
      </p:sp>
      <p:sp>
        <p:nvSpPr>
          <p:cNvPr id="44" name="Arrow: Bent-Up 43">
            <a:extLst>
              <a:ext uri="{FF2B5EF4-FFF2-40B4-BE49-F238E27FC236}">
                <a16:creationId xmlns:a16="http://schemas.microsoft.com/office/drawing/2014/main" id="{106067DB-4C79-9E8A-8EDE-D6F7015DBDA0}"/>
              </a:ext>
            </a:extLst>
          </p:cNvPr>
          <p:cNvSpPr/>
          <p:nvPr/>
        </p:nvSpPr>
        <p:spPr>
          <a:xfrm flipH="1">
            <a:off x="2168106" y="4150917"/>
            <a:ext cx="2403894" cy="438167"/>
          </a:xfrm>
          <a:prstGeom prst="bentUpArrow">
            <a:avLst>
              <a:gd name="adj1" fmla="val 2242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Box 44">
            <a:extLst>
              <a:ext uri="{FF2B5EF4-FFF2-40B4-BE49-F238E27FC236}">
                <a16:creationId xmlns:a16="http://schemas.microsoft.com/office/drawing/2014/main" id="{FE57F67B-4F70-77D4-5C82-BE1D4657FFC3}"/>
              </a:ext>
            </a:extLst>
          </p:cNvPr>
          <p:cNvSpPr txBox="1"/>
          <p:nvPr/>
        </p:nvSpPr>
        <p:spPr>
          <a:xfrm>
            <a:off x="166211" y="845176"/>
            <a:ext cx="8811577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noProof="1"/>
              <a:t>Identification of reference data or semantic specifications</a:t>
            </a:r>
            <a:r>
              <a:rPr lang="en-US" sz="1400" noProof="1"/>
              <a:t> that are relevant for their reuse and development of digital public services.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050" noProof="1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noProof="1"/>
              <a:t>Use of the CAMSSS Methodology to assess the identified reference data</a:t>
            </a:r>
            <a:r>
              <a:rPr lang="en-US" sz="1400" noProof="1"/>
              <a:t> (or semantic artefacts) by performing an </a:t>
            </a:r>
            <a:r>
              <a:rPr lang="en-US" sz="1400" b="1" noProof="1"/>
              <a:t>assessment using the CAMSS EIF Scenario</a:t>
            </a:r>
            <a:r>
              <a:rPr lang="en-US" sz="1400" noProof="1"/>
              <a:t> (i.e., Openness, Market Acceptance, Licensing issues, vendor lock-in, etc).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000" noProof="1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noProof="1"/>
              <a:t>Association of a reference data with a positive evaluation (at least a score of ≥ 75%</a:t>
            </a:r>
            <a:r>
              <a:rPr lang="en-GB" sz="1400" noProof="1"/>
              <a:t>) </a:t>
            </a:r>
            <a:r>
              <a:rPr lang="en-GB" sz="1400" b="1" noProof="1"/>
              <a:t>with EIRA© Architecture Building Blocks in</a:t>
            </a:r>
            <a:r>
              <a:rPr lang="en-GB" sz="1400" noProof="1"/>
              <a:t> </a:t>
            </a:r>
            <a:r>
              <a:rPr lang="en-GB" sz="1400" b="1" noProof="1"/>
              <a:t>ELIS</a:t>
            </a:r>
            <a:r>
              <a:rPr lang="en-GB" sz="1400" noProof="1"/>
              <a:t>, supporting the development of Interoperable Digital Public Services.  </a:t>
            </a:r>
          </a:p>
        </p:txBody>
      </p:sp>
      <p:sp>
        <p:nvSpPr>
          <p:cNvPr id="8" name="Arrow: Right 30">
            <a:extLst>
              <a:ext uri="{FF2B5EF4-FFF2-40B4-BE49-F238E27FC236}">
                <a16:creationId xmlns:a16="http://schemas.microsoft.com/office/drawing/2014/main" id="{D70DB84A-1347-D29C-51CE-F85D329933E1}"/>
              </a:ext>
            </a:extLst>
          </p:cNvPr>
          <p:cNvSpPr/>
          <p:nvPr/>
        </p:nvSpPr>
        <p:spPr>
          <a:xfrm rot="20213958">
            <a:off x="4005132" y="3323510"/>
            <a:ext cx="498048" cy="1643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rrow: Right 29">
            <a:extLst>
              <a:ext uri="{FF2B5EF4-FFF2-40B4-BE49-F238E27FC236}">
                <a16:creationId xmlns:a16="http://schemas.microsoft.com/office/drawing/2014/main" id="{D0D90C13-C2BD-DEBF-E6FD-0A1158B7D35A}"/>
              </a:ext>
            </a:extLst>
          </p:cNvPr>
          <p:cNvSpPr/>
          <p:nvPr/>
        </p:nvSpPr>
        <p:spPr>
          <a:xfrm>
            <a:off x="6735472" y="3092672"/>
            <a:ext cx="498048" cy="1643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37">
            <a:extLst>
              <a:ext uri="{FF2B5EF4-FFF2-40B4-BE49-F238E27FC236}">
                <a16:creationId xmlns:a16="http://schemas.microsoft.com/office/drawing/2014/main" id="{3D99B0CE-2654-4F3A-C35D-2F35A50861B0}"/>
              </a:ext>
            </a:extLst>
          </p:cNvPr>
          <p:cNvSpPr txBox="1"/>
          <p:nvPr/>
        </p:nvSpPr>
        <p:spPr>
          <a:xfrm>
            <a:off x="7233519" y="3344962"/>
            <a:ext cx="16492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/>
              <a:t>Support the design of Interoperable Digital Public Services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D021B3-F622-0A6A-0A69-14A24242A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18" y="3336840"/>
            <a:ext cx="471403" cy="4714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95A1A6-C8E2-7948-D2AA-8551A52B3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318" y="3315596"/>
            <a:ext cx="513890" cy="5138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00654A-352C-59DD-4603-D09BB0653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23" y="3344032"/>
            <a:ext cx="457019" cy="4570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647FDE-055E-CA72-323E-EB452FF43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748" y="2900839"/>
            <a:ext cx="498048" cy="49804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3A531BE-5B57-CFFC-71D8-7843CEB503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688" y="3842352"/>
            <a:ext cx="438168" cy="43816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C4B167-9C0E-FE44-795D-6325D1AE03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275" y="2913458"/>
            <a:ext cx="400464" cy="4004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91FCE25-E1BC-9C6C-8ADE-CE6CB2F67F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9077" y="2890750"/>
            <a:ext cx="438107" cy="43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8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86D22-5C61-DB54-170E-6E50509E3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15C5-8EB6-9EF0-100B-5F0AC152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CAMSS for Assessing Reference Data </a:t>
            </a:r>
            <a:r>
              <a:rPr lang="en-GB"/>
              <a:t>– </a:t>
            </a:r>
            <a:r>
              <a:rPr lang="en-GB" i="1"/>
              <a:t>Why?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418FE-35AC-CE77-787B-0CDBEA656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CAMSS ELIS: Assessing Reference Data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8A5A21-ECCE-6338-5297-F0821101A8FA}"/>
              </a:ext>
            </a:extLst>
          </p:cNvPr>
          <p:cNvGrpSpPr/>
          <p:nvPr/>
        </p:nvGrpSpPr>
        <p:grpSpPr>
          <a:xfrm>
            <a:off x="245349" y="1771728"/>
            <a:ext cx="8378803" cy="430887"/>
            <a:chOff x="184389" y="1885900"/>
            <a:chExt cx="8378803" cy="430887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6D988B29-D36A-36A7-6792-84CB444F7858}"/>
                </a:ext>
              </a:extLst>
            </p:cNvPr>
            <p:cNvSpPr txBox="1"/>
            <p:nvPr/>
          </p:nvSpPr>
          <p:spPr>
            <a:xfrm>
              <a:off x="1911946" y="1885900"/>
              <a:ext cx="6651246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/>
              <a:r>
                <a:rPr lang="en-GB" sz="1100" b="1"/>
                <a:t>Reusing and selecting reference data with a positive interoperability assessment</a:t>
              </a:r>
              <a:r>
                <a:rPr lang="en-GB" sz="1100"/>
                <a:t> can play a crucial role on </a:t>
              </a:r>
              <a:r>
                <a:rPr lang="en-GB" sz="1100" b="1"/>
                <a:t>establishing and implementing semantic interoperability </a:t>
              </a:r>
              <a:r>
                <a:rPr lang="en-GB" sz="1100"/>
                <a:t>in digital public services at cross-border level</a:t>
              </a:r>
              <a:endParaRPr lang="es-ES" sz="110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ADAC420-7DAA-C311-1278-01C50E8200E1}"/>
                </a:ext>
              </a:extLst>
            </p:cNvPr>
            <p:cNvSpPr/>
            <p:nvPr/>
          </p:nvSpPr>
          <p:spPr>
            <a:xfrm>
              <a:off x="431784" y="1911248"/>
              <a:ext cx="1307437" cy="380191"/>
            </a:xfrm>
            <a:prstGeom prst="roundRect">
              <a:avLst/>
            </a:prstGeom>
            <a:solidFill>
              <a:srgbClr val="F8D9A6"/>
            </a:soli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>
                  <a:solidFill>
                    <a:srgbClr val="F39300"/>
                  </a:solidFill>
                </a:rPr>
                <a:t>Ensure semantic interoperability</a:t>
              </a:r>
              <a:endParaRPr lang="en-BE" sz="1050" b="1">
                <a:solidFill>
                  <a:srgbClr val="F39300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B0EC9EB-CC7E-267F-700E-63D9FF15C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389" y="1899013"/>
              <a:ext cx="404661" cy="40466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86B5C44-A282-34F7-7DD9-CFBA121C95F9}"/>
              </a:ext>
            </a:extLst>
          </p:cNvPr>
          <p:cNvGrpSpPr/>
          <p:nvPr/>
        </p:nvGrpSpPr>
        <p:grpSpPr>
          <a:xfrm>
            <a:off x="237862" y="1066723"/>
            <a:ext cx="8386290" cy="430887"/>
            <a:chOff x="176902" y="1181023"/>
            <a:chExt cx="8386290" cy="430887"/>
          </a:xfrm>
        </p:grpSpPr>
        <p:sp>
          <p:nvSpPr>
            <p:cNvPr id="5" name="TextBox 44">
              <a:extLst>
                <a:ext uri="{FF2B5EF4-FFF2-40B4-BE49-F238E27FC236}">
                  <a16:creationId xmlns:a16="http://schemas.microsoft.com/office/drawing/2014/main" id="{8878917B-2C08-513B-27A7-F7B549D66A12}"/>
                </a:ext>
              </a:extLst>
            </p:cNvPr>
            <p:cNvSpPr txBox="1"/>
            <p:nvPr/>
          </p:nvSpPr>
          <p:spPr>
            <a:xfrm>
              <a:off x="1911946" y="1181023"/>
              <a:ext cx="6651246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100"/>
                <a:t>The </a:t>
              </a:r>
              <a:r>
                <a:rPr lang="en-GB" sz="1100" b="1"/>
                <a:t>identification, assessment</a:t>
              </a:r>
              <a:r>
                <a:rPr lang="en-GB" sz="1100"/>
                <a:t>, and </a:t>
              </a:r>
              <a:r>
                <a:rPr lang="en-GB" sz="1100" b="1"/>
                <a:t>link of relevant reference data to EIRA© ABBs through ELIS </a:t>
              </a:r>
              <a:r>
                <a:rPr lang="en-GB" sz="1100"/>
                <a:t>bring value to digital transformation of public administrations by supporting the </a:t>
              </a:r>
              <a:r>
                <a:rPr lang="en-GB" sz="1100" b="1"/>
                <a:t>implementation of semantic interoperability</a:t>
              </a:r>
              <a:endParaRPr lang="en-GB" sz="110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8BD7C1D-EFC7-AF12-91FE-2A74DC66E563}"/>
                </a:ext>
              </a:extLst>
            </p:cNvPr>
            <p:cNvSpPr/>
            <p:nvPr/>
          </p:nvSpPr>
          <p:spPr>
            <a:xfrm>
              <a:off x="431784" y="1206371"/>
              <a:ext cx="1307437" cy="380191"/>
            </a:xfrm>
            <a:prstGeom prst="roundRect">
              <a:avLst/>
            </a:prstGeom>
            <a:solidFill>
              <a:srgbClr val="F8D9A6"/>
            </a:soli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>
                  <a:solidFill>
                    <a:srgbClr val="F39300"/>
                  </a:solidFill>
                </a:rPr>
                <a:t>Bring value</a:t>
              </a:r>
              <a:endParaRPr lang="en-BE" sz="1050" b="1">
                <a:solidFill>
                  <a:srgbClr val="F393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8EB02D-AC69-6F6E-0DB4-8CD47AC9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902" y="1186649"/>
              <a:ext cx="419634" cy="41963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12F8EA-0A4A-EB83-A1A8-39A726B709E8}"/>
              </a:ext>
            </a:extLst>
          </p:cNvPr>
          <p:cNvGrpSpPr/>
          <p:nvPr/>
        </p:nvGrpSpPr>
        <p:grpSpPr>
          <a:xfrm>
            <a:off x="232976" y="2476732"/>
            <a:ext cx="8391176" cy="430887"/>
            <a:chOff x="172016" y="2593553"/>
            <a:chExt cx="8391176" cy="430887"/>
          </a:xfrm>
        </p:grpSpPr>
        <p:sp>
          <p:nvSpPr>
            <p:cNvPr id="9" name="CuadroTexto 7">
              <a:extLst>
                <a:ext uri="{FF2B5EF4-FFF2-40B4-BE49-F238E27FC236}">
                  <a16:creationId xmlns:a16="http://schemas.microsoft.com/office/drawing/2014/main" id="{BEFF3E72-4341-B726-2931-78C0E28BB7E6}"/>
                </a:ext>
              </a:extLst>
            </p:cNvPr>
            <p:cNvSpPr txBox="1"/>
            <p:nvPr/>
          </p:nvSpPr>
          <p:spPr>
            <a:xfrm>
              <a:off x="1911946" y="2593553"/>
              <a:ext cx="6651246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/>
              <a:r>
                <a:rPr lang="en-GB" sz="1100"/>
                <a:t>By utilising </a:t>
              </a:r>
              <a:r>
                <a:rPr lang="en-GB" sz="1100" b="1"/>
                <a:t>pre-assessed reference data</a:t>
              </a:r>
              <a:r>
                <a:rPr lang="en-GB" sz="1100"/>
                <a:t>, public administrations </a:t>
              </a:r>
              <a:r>
                <a:rPr lang="en-GB" sz="1100" b="1"/>
                <a:t>minimise the risk </a:t>
              </a:r>
              <a:r>
                <a:rPr lang="en-GB" sz="1100"/>
                <a:t>of implementing solutions that subsequently prove </a:t>
              </a:r>
              <a:r>
                <a:rPr lang="en-GB" sz="1100" b="1"/>
                <a:t>non-interoperable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818C4B6-445B-56BE-6FB3-57254A957440}"/>
                </a:ext>
              </a:extLst>
            </p:cNvPr>
            <p:cNvSpPr/>
            <p:nvPr/>
          </p:nvSpPr>
          <p:spPr>
            <a:xfrm>
              <a:off x="431784" y="2618901"/>
              <a:ext cx="1307437" cy="380191"/>
            </a:xfrm>
            <a:prstGeom prst="roundRect">
              <a:avLst/>
            </a:prstGeom>
            <a:solidFill>
              <a:srgbClr val="F8D9A6"/>
            </a:soli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>
                  <a:solidFill>
                    <a:srgbClr val="F39300"/>
                  </a:solidFill>
                </a:rPr>
                <a:t>Reduce technical risks</a:t>
              </a:r>
              <a:endParaRPr lang="en-BE" sz="1050" b="1">
                <a:solidFill>
                  <a:srgbClr val="F39300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1B6570E-D2E8-D5BE-6056-783686EE0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016" y="2594293"/>
              <a:ext cx="429407" cy="429407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2A6853-1C56-91A2-99DA-D4DB59A1E173}"/>
              </a:ext>
            </a:extLst>
          </p:cNvPr>
          <p:cNvGrpSpPr/>
          <p:nvPr/>
        </p:nvGrpSpPr>
        <p:grpSpPr>
          <a:xfrm>
            <a:off x="241168" y="3886741"/>
            <a:ext cx="8382984" cy="430887"/>
            <a:chOff x="180208" y="4001041"/>
            <a:chExt cx="8382984" cy="430887"/>
          </a:xfrm>
        </p:grpSpPr>
        <p:sp>
          <p:nvSpPr>
            <p:cNvPr id="12" name="CuadroTexto 7">
              <a:extLst>
                <a:ext uri="{FF2B5EF4-FFF2-40B4-BE49-F238E27FC236}">
                  <a16:creationId xmlns:a16="http://schemas.microsoft.com/office/drawing/2014/main" id="{605EBA12-BE82-8DC1-7014-DA003FEA4B94}"/>
                </a:ext>
              </a:extLst>
            </p:cNvPr>
            <p:cNvSpPr txBox="1"/>
            <p:nvPr/>
          </p:nvSpPr>
          <p:spPr>
            <a:xfrm>
              <a:off x="1911946" y="4001041"/>
              <a:ext cx="6651246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/>
              <a:r>
                <a:rPr lang="en-GB" sz="1100"/>
                <a:t>Governance is assessed while using CAMSS Solutions, ensuring that </a:t>
              </a:r>
              <a:r>
                <a:rPr lang="en-GB" sz="1100" b="1"/>
                <a:t>reference data and semantic assets are managed consistently and evolve following aligned governance frameworks</a:t>
              </a:r>
              <a:endParaRPr lang="es-ES" sz="1100" b="1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D0801A6-C4C5-D171-38D9-CC837EEFA7D8}"/>
                </a:ext>
              </a:extLst>
            </p:cNvPr>
            <p:cNvSpPr/>
            <p:nvPr/>
          </p:nvSpPr>
          <p:spPr>
            <a:xfrm>
              <a:off x="431784" y="4026389"/>
              <a:ext cx="1307437" cy="380191"/>
            </a:xfrm>
            <a:prstGeom prst="roundRect">
              <a:avLst/>
            </a:prstGeom>
            <a:solidFill>
              <a:srgbClr val="F8D9A6"/>
            </a:soli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>
                  <a:solidFill>
                    <a:srgbClr val="F39300"/>
                  </a:solidFill>
                </a:rPr>
                <a:t>Interoperability Governance</a:t>
              </a:r>
              <a:endParaRPr lang="en-BE" sz="1050" b="1">
                <a:solidFill>
                  <a:srgbClr val="F39300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5430618-8BDB-F3F0-EC4F-5EBB933F2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208" y="4009973"/>
              <a:ext cx="413022" cy="41302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B4B05B-5DD9-A1E4-9FF2-224A4EAE31A6}"/>
              </a:ext>
            </a:extLst>
          </p:cNvPr>
          <p:cNvGrpSpPr/>
          <p:nvPr/>
        </p:nvGrpSpPr>
        <p:grpSpPr>
          <a:xfrm>
            <a:off x="287348" y="3181736"/>
            <a:ext cx="8336804" cy="430887"/>
            <a:chOff x="226388" y="3308778"/>
            <a:chExt cx="8336804" cy="430887"/>
          </a:xfrm>
        </p:grpSpPr>
        <p:sp>
          <p:nvSpPr>
            <p:cNvPr id="11" name="CuadroTexto 7">
              <a:extLst>
                <a:ext uri="{FF2B5EF4-FFF2-40B4-BE49-F238E27FC236}">
                  <a16:creationId xmlns:a16="http://schemas.microsoft.com/office/drawing/2014/main" id="{B192056F-BB94-2BA0-EA92-0FC74BDEB2C0}"/>
                </a:ext>
              </a:extLst>
            </p:cNvPr>
            <p:cNvSpPr txBox="1"/>
            <p:nvPr/>
          </p:nvSpPr>
          <p:spPr>
            <a:xfrm>
              <a:off x="1911946" y="3308778"/>
              <a:ext cx="6651246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/>
              <a:r>
                <a:rPr lang="en-GB" sz="1100"/>
                <a:t>Once </a:t>
              </a:r>
              <a:r>
                <a:rPr lang="en-GB" sz="1100" b="1"/>
                <a:t>positively resulting from the assessment</a:t>
              </a:r>
              <a:r>
                <a:rPr lang="en-GB" sz="1100"/>
                <a:t>, reference data and semantic assets can be </a:t>
              </a:r>
              <a:r>
                <a:rPr lang="en-GB" sz="1100" b="1"/>
                <a:t>reused extensively, multiplying the return on initial investment </a:t>
              </a:r>
              <a:r>
                <a:rPr lang="en-GB" sz="1100"/>
                <a:t>in their development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A953EC9-1BAA-F288-847F-11196D4FB837}"/>
                </a:ext>
              </a:extLst>
            </p:cNvPr>
            <p:cNvSpPr/>
            <p:nvPr/>
          </p:nvSpPr>
          <p:spPr>
            <a:xfrm>
              <a:off x="431784" y="3334126"/>
              <a:ext cx="1307437" cy="380191"/>
            </a:xfrm>
            <a:prstGeom prst="roundRect">
              <a:avLst/>
            </a:prstGeom>
            <a:solidFill>
              <a:srgbClr val="F8D9A6"/>
            </a:solidFill>
            <a:ln>
              <a:solidFill>
                <a:srgbClr val="F3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>
                  <a:solidFill>
                    <a:srgbClr val="F39300"/>
                  </a:solidFill>
                </a:rPr>
                <a:t>Investment scalability</a:t>
              </a:r>
              <a:endParaRPr lang="en-BE" sz="1050" b="1">
                <a:solidFill>
                  <a:srgbClr val="F39300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79BF43-4153-9104-574B-B1A3D1D54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6388" y="3363890"/>
              <a:ext cx="320663" cy="320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21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you!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8488" y="2092271"/>
            <a:ext cx="7211504" cy="898902"/>
          </a:xfrm>
        </p:spPr>
        <p:txBody>
          <a:bodyPr/>
          <a:lstStyle/>
          <a:p>
            <a:r>
              <a:rPr lang="en-GB" sz="2000"/>
              <a:t>Contact us at </a:t>
            </a:r>
            <a:r>
              <a:rPr lang="en-GB" sz="2000">
                <a:hlinkClick r:id="rId2"/>
              </a:rPr>
              <a:t>digit-camss@ec.europa.eu</a:t>
            </a:r>
            <a:endParaRPr lang="en-GB" sz="2000"/>
          </a:p>
          <a:p>
            <a:r>
              <a:rPr lang="en-GB" sz="2000"/>
              <a:t>Check out our </a:t>
            </a:r>
            <a:r>
              <a:rPr lang="en-GB" sz="2000">
                <a:hlinkClick r:id="rId3"/>
              </a:rPr>
              <a:t>CAMSS Collection</a:t>
            </a:r>
            <a:r>
              <a:rPr lang="en-GB" sz="2000"/>
              <a:t> on the Interoperable Europe Portal</a:t>
            </a:r>
          </a:p>
        </p:txBody>
      </p:sp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9523D-608D-7E52-1A2F-273F6EF39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50111-2523-C737-D7CF-6679D931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195" y="1874677"/>
            <a:ext cx="3060755" cy="894202"/>
          </a:xfrm>
        </p:spPr>
        <p:txBody>
          <a:bodyPr anchor="ctr"/>
          <a:lstStyle/>
          <a:p>
            <a:r>
              <a:rPr lang="en-GB" sz="2800" b="1" noProof="1"/>
              <a:t>What is CAMSS?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26BB6-EEDA-81F1-4A41-9791FA17DA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CAMSS ELIS: Assessing Reference Data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9CB59BC-67F1-946E-680C-55F4C6E458D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5009322" y="728783"/>
            <a:ext cx="4134678" cy="3185991"/>
          </a:xfrm>
        </p:spPr>
        <p:txBody>
          <a:bodyPr/>
          <a:lstStyle/>
          <a:p>
            <a:endParaRPr lang="en-L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C69BF2-BD90-6610-BCE0-F81B62F6C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48" y="728783"/>
            <a:ext cx="4237169" cy="31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2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8D537-C2B8-E1FF-CB1E-DB7B50680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02EB-D542-6B35-F132-29F59AA4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What is CAMSS? </a:t>
            </a:r>
            <a:r>
              <a:rPr lang="en-GB"/>
              <a:t>- </a:t>
            </a:r>
            <a:r>
              <a:rPr lang="en-GB" i="1"/>
              <a:t>The context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E23F8-C932-1698-9DA7-E71605BAD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CAMSS ELIS: Assessing Reference Data</a:t>
            </a: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14A2F7EC-917E-8CE4-EDC3-056B97D4939E}"/>
              </a:ext>
            </a:extLst>
          </p:cNvPr>
          <p:cNvSpPr txBox="1"/>
          <p:nvPr/>
        </p:nvSpPr>
        <p:spPr>
          <a:xfrm>
            <a:off x="352593" y="921148"/>
            <a:ext cx="85719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>
                <a:solidFill>
                  <a:srgbClr val="242626"/>
                </a:solidFill>
                <a:effectLst/>
              </a:rPr>
              <a:t>CAMSS is the European guide for assessing and selecting standards and specifications</a:t>
            </a:r>
            <a:r>
              <a:rPr lang="en-GB" sz="1400" b="0" i="0">
                <a:solidFill>
                  <a:srgbClr val="242626"/>
                </a:solidFill>
                <a:effectLst/>
              </a:rPr>
              <a:t> for an eGovernment project, a </a:t>
            </a:r>
            <a:r>
              <a:rPr lang="en-GB" sz="1400" b="1" i="0">
                <a:solidFill>
                  <a:srgbClr val="242626"/>
                </a:solidFill>
                <a:effectLst/>
              </a:rPr>
              <a:t>reference </a:t>
            </a:r>
            <a:r>
              <a:rPr lang="en-GB" sz="1400" b="0" i="0">
                <a:solidFill>
                  <a:srgbClr val="242626"/>
                </a:solidFill>
                <a:effectLst/>
              </a:rPr>
              <a:t>when building an architecture and an </a:t>
            </a:r>
            <a:r>
              <a:rPr lang="en-GB" sz="1400" b="1" i="0">
                <a:solidFill>
                  <a:srgbClr val="242626"/>
                </a:solidFill>
                <a:effectLst/>
              </a:rPr>
              <a:t>enabler</a:t>
            </a:r>
            <a:r>
              <a:rPr lang="en-GB" sz="1400" b="0" i="0">
                <a:solidFill>
                  <a:srgbClr val="242626"/>
                </a:solidFill>
                <a:effectLst/>
              </a:rPr>
              <a:t> for justifying the choice of standards and specifications in terms of </a:t>
            </a:r>
            <a:r>
              <a:rPr lang="en-GB" sz="1400" b="1" i="0">
                <a:solidFill>
                  <a:srgbClr val="212529"/>
                </a:solidFill>
                <a:effectLst/>
              </a:rPr>
              <a:t>interoperability</a:t>
            </a:r>
            <a:r>
              <a:rPr lang="en-GB" sz="1400" b="0" i="0">
                <a:solidFill>
                  <a:srgbClr val="242626"/>
                </a:solidFill>
                <a:effectLst/>
              </a:rPr>
              <a:t> needs and requirements. </a:t>
            </a:r>
            <a:endParaRPr lang="en-GB" sz="1400"/>
          </a:p>
        </p:txBody>
      </p:sp>
      <p:cxnSp>
        <p:nvCxnSpPr>
          <p:cNvPr id="7" name="Straight Connector 1">
            <a:extLst>
              <a:ext uri="{FF2B5EF4-FFF2-40B4-BE49-F238E27FC236}">
                <a16:creationId xmlns:a16="http://schemas.microsoft.com/office/drawing/2014/main" id="{2DDC820E-581B-F6B9-00CA-9083B5C31A61}"/>
              </a:ext>
            </a:extLst>
          </p:cNvPr>
          <p:cNvCxnSpPr>
            <a:cxnSpLocks/>
          </p:cNvCxnSpPr>
          <p:nvPr/>
        </p:nvCxnSpPr>
        <p:spPr>
          <a:xfrm>
            <a:off x="4010022" y="1806070"/>
            <a:ext cx="0" cy="2772000"/>
          </a:xfrm>
          <a:prstGeom prst="lin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  <a:prstDash val="dash"/>
          </a:ln>
        </p:spPr>
      </p:cxnSp>
      <p:sp>
        <p:nvSpPr>
          <p:cNvPr id="8" name="TextBox 3">
            <a:extLst>
              <a:ext uri="{FF2B5EF4-FFF2-40B4-BE49-F238E27FC236}">
                <a16:creationId xmlns:a16="http://schemas.microsoft.com/office/drawing/2014/main" id="{87F8208B-8AA3-C1A3-FA43-35907D041F99}"/>
              </a:ext>
            </a:extLst>
          </p:cNvPr>
          <p:cNvSpPr txBox="1"/>
          <p:nvPr/>
        </p:nvSpPr>
        <p:spPr>
          <a:xfrm>
            <a:off x="6085528" y="1832195"/>
            <a:ext cx="1196751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R="0" lvl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GB" sz="1600" b="1" u="none" strike="noStrike" kern="1200" cap="none" spc="0" normalizeH="0" baseline="0" noProof="0">
                <a:ln>
                  <a:noFill/>
                </a:ln>
                <a:solidFill>
                  <a:srgbClr val="F15A24"/>
                </a:solidFill>
                <a:uLnTx/>
                <a:uFillTx/>
                <a:ea typeface="+mn-ea"/>
                <a:cs typeface="+mn-cs"/>
              </a:rPr>
              <a:t>The needs</a:t>
            </a:r>
            <a:endParaRPr kumimoji="0" lang="en-GB" sz="1600" b="1" u="none" strike="noStrike" kern="1200" cap="none" spc="0" normalizeH="0" baseline="0" noProof="0">
              <a:ln>
                <a:noFill/>
              </a:ln>
              <a:solidFill>
                <a:srgbClr val="F15A2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B3EBEC-16AD-AC76-C4A3-08DC1A22A95D}"/>
              </a:ext>
            </a:extLst>
          </p:cNvPr>
          <p:cNvGrpSpPr/>
          <p:nvPr/>
        </p:nvGrpSpPr>
        <p:grpSpPr>
          <a:xfrm>
            <a:off x="4431459" y="2217833"/>
            <a:ext cx="4419932" cy="461665"/>
            <a:chOff x="4431459" y="2301154"/>
            <a:chExt cx="4419932" cy="461665"/>
          </a:xfrm>
        </p:grpSpPr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C3160E37-D72F-6668-810D-FEAA5B07DF16}"/>
                </a:ext>
              </a:extLst>
            </p:cNvPr>
            <p:cNvSpPr/>
            <p:nvPr/>
          </p:nvSpPr>
          <p:spPr>
            <a:xfrm>
              <a:off x="4431459" y="2367435"/>
              <a:ext cx="327180" cy="329102"/>
            </a:xfrm>
            <a:prstGeom prst="ellipse">
              <a:avLst/>
            </a:prstGeom>
            <a:noFill/>
            <a:ln w="25400">
              <a:gradFill>
                <a:gsLst>
                  <a:gs pos="75000">
                    <a:srgbClr val="C3DB63"/>
                  </a:gs>
                  <a:gs pos="51000">
                    <a:srgbClr val="43C0BA"/>
                  </a:gs>
                  <a:gs pos="23000">
                    <a:srgbClr val="1759A9"/>
                  </a:gs>
                  <a:gs pos="0">
                    <a:srgbClr val="288EBF"/>
                  </a:gs>
                  <a:gs pos="92000">
                    <a:srgbClr val="F49222"/>
                  </a:gs>
                </a:gsLst>
                <a:lin ang="2700000" scaled="0"/>
              </a:gradFill>
              <a:headEnd type="oval"/>
              <a:tailEnd type="none"/>
            </a:ln>
          </p:spPr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3000">
                        <a:srgbClr val="1759A9"/>
                      </a:gs>
                      <a:gs pos="0">
                        <a:srgbClr val="288EBF"/>
                      </a:gs>
                      <a:gs pos="92000">
                        <a:srgbClr val="F4922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" name="CuadroTexto 34">
              <a:extLst>
                <a:ext uri="{FF2B5EF4-FFF2-40B4-BE49-F238E27FC236}">
                  <a16:creationId xmlns:a16="http://schemas.microsoft.com/office/drawing/2014/main" id="{B159F5C4-3B95-47D7-BEDF-B48738229512}"/>
                </a:ext>
              </a:extLst>
            </p:cNvPr>
            <p:cNvSpPr txBox="1"/>
            <p:nvPr/>
          </p:nvSpPr>
          <p:spPr>
            <a:xfrm>
              <a:off x="4851763" y="2301154"/>
              <a:ext cx="3999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cs typeface="Arial" panose="020B0604020202020204" pitchFamily="34" charset="0"/>
                </a:rPr>
                <a:t>Ease cross-border services interaction and avoid the creation of digital barriers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CD3BC7-0129-668B-11D3-BBB0184EED77}"/>
              </a:ext>
            </a:extLst>
          </p:cNvPr>
          <p:cNvGrpSpPr/>
          <p:nvPr/>
        </p:nvGrpSpPr>
        <p:grpSpPr>
          <a:xfrm>
            <a:off x="4431459" y="2845164"/>
            <a:ext cx="4419932" cy="329102"/>
            <a:chOff x="4431459" y="2911455"/>
            <a:chExt cx="4419932" cy="329102"/>
          </a:xfrm>
        </p:grpSpPr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4C7CD032-53DD-40E9-B34A-2FE0AEEEF5D6}"/>
                </a:ext>
              </a:extLst>
            </p:cNvPr>
            <p:cNvSpPr/>
            <p:nvPr/>
          </p:nvSpPr>
          <p:spPr>
            <a:xfrm>
              <a:off x="4431459" y="2911455"/>
              <a:ext cx="327180" cy="329102"/>
            </a:xfrm>
            <a:prstGeom prst="ellipse">
              <a:avLst/>
            </a:prstGeom>
            <a:noFill/>
            <a:ln w="25400">
              <a:gradFill>
                <a:gsLst>
                  <a:gs pos="75000">
                    <a:srgbClr val="C3DB63"/>
                  </a:gs>
                  <a:gs pos="51000">
                    <a:srgbClr val="43C0BA"/>
                  </a:gs>
                  <a:gs pos="23000">
                    <a:srgbClr val="1759A9"/>
                  </a:gs>
                  <a:gs pos="0">
                    <a:srgbClr val="288EBF"/>
                  </a:gs>
                  <a:gs pos="92000">
                    <a:srgbClr val="F49222"/>
                  </a:gs>
                </a:gsLst>
                <a:lin ang="2700000" scaled="0"/>
              </a:gradFill>
              <a:headEnd type="oval"/>
              <a:tailEnd type="none"/>
            </a:ln>
          </p:spPr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>
                  <a:gradFill>
                    <a:gsLst>
                      <a:gs pos="23000">
                        <a:srgbClr val="1759A9"/>
                      </a:gs>
                      <a:gs pos="0">
                        <a:srgbClr val="288EBF"/>
                      </a:gs>
                      <a:gs pos="92000">
                        <a:srgbClr val="F49222"/>
                      </a:gs>
                    </a:gsLst>
                    <a:lin ang="2700000" scaled="0"/>
                  </a:gradFill>
                  <a:latin typeface="EC Square Sans Cond Pro"/>
                </a:rPr>
                <a:t>2</a:t>
              </a:r>
              <a:endParaRPr kumimoji="0" lang="en-GB" sz="1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23000">
                      <a:srgbClr val="1759A9"/>
                    </a:gs>
                    <a:gs pos="0">
                      <a:srgbClr val="288EBF"/>
                    </a:gs>
                    <a:gs pos="92000">
                      <a:srgbClr val="F49222"/>
                    </a:gs>
                  </a:gsLst>
                  <a:lin ang="2700000" scaled="0"/>
                </a:gradFill>
                <a:effectLst/>
                <a:uLnTx/>
                <a:uFillTx/>
                <a:latin typeface="EC Square Sans Cond Pro"/>
                <a:ea typeface="+mn-ea"/>
                <a:cs typeface="+mn-cs"/>
              </a:endParaRPr>
            </a:p>
          </p:txBody>
        </p:sp>
        <p:sp>
          <p:nvSpPr>
            <p:cNvPr id="16" name="CuadroTexto 35">
              <a:extLst>
                <a:ext uri="{FF2B5EF4-FFF2-40B4-BE49-F238E27FC236}">
                  <a16:creationId xmlns:a16="http://schemas.microsoft.com/office/drawing/2014/main" id="{B73C17AE-E014-01B5-293D-91CA3B0DEFB5}"/>
                </a:ext>
              </a:extLst>
            </p:cNvPr>
            <p:cNvSpPr txBox="1"/>
            <p:nvPr/>
          </p:nvSpPr>
          <p:spPr>
            <a:xfrm>
              <a:off x="4851762" y="2937507"/>
              <a:ext cx="3999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cs typeface="Arial" panose="020B0604020202020204" pitchFamily="34" charset="0"/>
                </a:rPr>
                <a:t>Interoperability architecture planning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881353-2668-A4C2-78DD-F9221C2A9892}"/>
              </a:ext>
            </a:extLst>
          </p:cNvPr>
          <p:cNvGrpSpPr/>
          <p:nvPr/>
        </p:nvGrpSpPr>
        <p:grpSpPr>
          <a:xfrm>
            <a:off x="4431459" y="3339933"/>
            <a:ext cx="4419932" cy="461665"/>
            <a:chOff x="4431459" y="3439671"/>
            <a:chExt cx="4419932" cy="461665"/>
          </a:xfrm>
        </p:grpSpPr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A464E2E1-9470-075D-D1D9-BB397E6DC6CD}"/>
                </a:ext>
              </a:extLst>
            </p:cNvPr>
            <p:cNvSpPr/>
            <p:nvPr/>
          </p:nvSpPr>
          <p:spPr>
            <a:xfrm>
              <a:off x="4431459" y="3505952"/>
              <a:ext cx="327180" cy="329102"/>
            </a:xfrm>
            <a:prstGeom prst="ellipse">
              <a:avLst/>
            </a:prstGeom>
            <a:noFill/>
            <a:ln w="25400">
              <a:gradFill>
                <a:gsLst>
                  <a:gs pos="75000">
                    <a:srgbClr val="C3DB63"/>
                  </a:gs>
                  <a:gs pos="51000">
                    <a:srgbClr val="43C0BA"/>
                  </a:gs>
                  <a:gs pos="23000">
                    <a:srgbClr val="1759A9"/>
                  </a:gs>
                  <a:gs pos="0">
                    <a:srgbClr val="288EBF"/>
                  </a:gs>
                  <a:gs pos="92000">
                    <a:srgbClr val="F49222"/>
                  </a:gs>
                </a:gsLst>
                <a:lin ang="2700000" scaled="0"/>
              </a:gradFill>
              <a:headEnd type="oval"/>
              <a:tailEnd type="none"/>
            </a:ln>
          </p:spPr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>
                  <a:gradFill>
                    <a:gsLst>
                      <a:gs pos="23000">
                        <a:srgbClr val="1759A9"/>
                      </a:gs>
                      <a:gs pos="0">
                        <a:srgbClr val="288EBF"/>
                      </a:gs>
                      <a:gs pos="92000">
                        <a:srgbClr val="F49222"/>
                      </a:gs>
                    </a:gsLst>
                    <a:lin ang="2700000" scaled="0"/>
                  </a:gradFill>
                  <a:latin typeface="EC Square Sans Cond Pro"/>
                </a:rPr>
                <a:t>3</a:t>
              </a:r>
              <a:endParaRPr kumimoji="0" lang="en-GB" sz="1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23000">
                      <a:srgbClr val="1759A9"/>
                    </a:gs>
                    <a:gs pos="0">
                      <a:srgbClr val="288EBF"/>
                    </a:gs>
                    <a:gs pos="92000">
                      <a:srgbClr val="F49222"/>
                    </a:gs>
                  </a:gsLst>
                  <a:lin ang="2700000" scaled="0"/>
                </a:gradFill>
                <a:effectLst/>
                <a:uLnTx/>
                <a:uFillTx/>
                <a:latin typeface="EC Square Sans Cond Pro"/>
                <a:ea typeface="+mn-ea"/>
                <a:cs typeface="+mn-cs"/>
              </a:endParaRPr>
            </a:p>
          </p:txBody>
        </p:sp>
        <p:sp>
          <p:nvSpPr>
            <p:cNvPr id="17" name="CuadroTexto 36">
              <a:extLst>
                <a:ext uri="{FF2B5EF4-FFF2-40B4-BE49-F238E27FC236}">
                  <a16:creationId xmlns:a16="http://schemas.microsoft.com/office/drawing/2014/main" id="{44D0B1FA-1CA3-0249-7033-CED7726F82A3}"/>
                </a:ext>
              </a:extLst>
            </p:cNvPr>
            <p:cNvSpPr txBox="1"/>
            <p:nvPr/>
          </p:nvSpPr>
          <p:spPr>
            <a:xfrm>
              <a:off x="4851763" y="3439671"/>
              <a:ext cx="3999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cs typeface="Arial" panose="020B0604020202020204" pitchFamily="34" charset="0"/>
                </a:rPr>
                <a:t>Avoid vendor lock-in when choosing solutions in e-government services</a:t>
              </a:r>
            </a:p>
          </p:txBody>
        </p:sp>
      </p:grpSp>
      <p:sp>
        <p:nvSpPr>
          <p:cNvPr id="18" name="TextBox 3">
            <a:extLst>
              <a:ext uri="{FF2B5EF4-FFF2-40B4-BE49-F238E27FC236}">
                <a16:creationId xmlns:a16="http://schemas.microsoft.com/office/drawing/2014/main" id="{3CEDB3E3-2746-535A-BB23-BF9042D5C131}"/>
              </a:ext>
            </a:extLst>
          </p:cNvPr>
          <p:cNvSpPr txBox="1"/>
          <p:nvPr/>
        </p:nvSpPr>
        <p:spPr>
          <a:xfrm>
            <a:off x="1511286" y="1832195"/>
            <a:ext cx="1196751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R="0" lvl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GB" sz="1600" b="1" u="none" strike="noStrike" kern="1200" cap="none" spc="0" normalizeH="0" baseline="0" noProof="0">
                <a:ln>
                  <a:noFill/>
                </a:ln>
                <a:solidFill>
                  <a:srgbClr val="F15A24"/>
                </a:solidFill>
                <a:uLnTx/>
                <a:uFillTx/>
                <a:ea typeface="+mn-ea"/>
                <a:cs typeface="+mn-cs"/>
              </a:rPr>
              <a:t>The context</a:t>
            </a:r>
            <a:endParaRPr kumimoji="0" lang="en-GB" sz="1600" b="1" u="none" strike="noStrike" kern="1200" cap="none" spc="0" normalizeH="0" baseline="0" noProof="0">
              <a:ln>
                <a:noFill/>
              </a:ln>
              <a:solidFill>
                <a:srgbClr val="F15A2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3ABABD-974D-DD78-FE1D-E6BF0F7495C0}"/>
              </a:ext>
            </a:extLst>
          </p:cNvPr>
          <p:cNvGrpSpPr/>
          <p:nvPr/>
        </p:nvGrpSpPr>
        <p:grpSpPr>
          <a:xfrm>
            <a:off x="619501" y="2226095"/>
            <a:ext cx="2980320" cy="2147893"/>
            <a:chOff x="619501" y="2128215"/>
            <a:chExt cx="2980320" cy="2147893"/>
          </a:xfrm>
        </p:grpSpPr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ECEED42F-8C1B-876B-7ABA-EB4CAD554818}"/>
                </a:ext>
              </a:extLst>
            </p:cNvPr>
            <p:cNvSpPr/>
            <p:nvPr/>
          </p:nvSpPr>
          <p:spPr>
            <a:xfrm>
              <a:off x="619501" y="2128215"/>
              <a:ext cx="1728000" cy="1728000"/>
            </a:xfrm>
            <a:prstGeom prst="ellipse">
              <a:avLst/>
            </a:prstGeom>
            <a:noFill/>
            <a:ln w="25400">
              <a:gradFill>
                <a:gsLst>
                  <a:gs pos="75000">
                    <a:srgbClr val="C3DB63"/>
                  </a:gs>
                  <a:gs pos="51000">
                    <a:srgbClr val="43C0BA"/>
                  </a:gs>
                  <a:gs pos="23000">
                    <a:srgbClr val="1759A9"/>
                  </a:gs>
                  <a:gs pos="0">
                    <a:srgbClr val="288EBF"/>
                  </a:gs>
                  <a:gs pos="92000">
                    <a:srgbClr val="F49222"/>
                  </a:gs>
                </a:gsLst>
                <a:lin ang="2700000" scaled="0"/>
              </a:gradFill>
              <a:headEnd type="oval"/>
              <a:tailEnd type="none"/>
            </a:ln>
          </p:spPr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800" b="1">
                  <a:gradFill>
                    <a:gsLst>
                      <a:gs pos="23000">
                        <a:srgbClr val="1759A9"/>
                      </a:gs>
                      <a:gs pos="0">
                        <a:srgbClr val="288EBF"/>
                      </a:gs>
                      <a:gs pos="92000">
                        <a:srgbClr val="F49222"/>
                      </a:gs>
                    </a:gsLst>
                    <a:lin ang="2700000" scaled="0"/>
                  </a:gradFill>
                  <a:latin typeface="Tenorite Display" panose="00000500000000000000" pitchFamily="2" charset="0"/>
                </a:rPr>
                <a:t>EIF</a:t>
              </a:r>
              <a:r>
                <a:rPr lang="en-GB" sz="6000" b="1">
                  <a:gradFill>
                    <a:gsLst>
                      <a:gs pos="23000">
                        <a:srgbClr val="1759A9"/>
                      </a:gs>
                      <a:gs pos="0">
                        <a:srgbClr val="288EBF"/>
                      </a:gs>
                      <a:gs pos="92000">
                        <a:srgbClr val="F49222"/>
                      </a:gs>
                    </a:gsLst>
                    <a:lin ang="2700000" scaled="0"/>
                  </a:gradFill>
                  <a:latin typeface="Tenorite Display" panose="00000500000000000000" pitchFamily="2" charset="0"/>
                </a:rPr>
                <a:t>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noProof="1">
                  <a:gradFill>
                    <a:gsLst>
                      <a:gs pos="23000">
                        <a:srgbClr val="1759A9"/>
                      </a:gs>
                      <a:gs pos="0">
                        <a:srgbClr val="288EBF"/>
                      </a:gs>
                      <a:gs pos="92000">
                        <a:srgbClr val="F49222"/>
                      </a:gs>
                    </a:gsLst>
                    <a:lin ang="2700000" scaled="0"/>
                  </a:gradFill>
                  <a:latin typeface="Tenorite Display" panose="00000500000000000000" pitchFamily="2" charset="0"/>
                </a:rPr>
                <a:t>(European Interoperability Framework)</a:t>
              </a:r>
              <a:endParaRPr kumimoji="0" lang="en-GB" sz="14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23000">
                      <a:srgbClr val="1759A9"/>
                    </a:gs>
                    <a:gs pos="0">
                      <a:srgbClr val="288EBF"/>
                    </a:gs>
                    <a:gs pos="92000">
                      <a:srgbClr val="F49222"/>
                    </a:gs>
                  </a:gsLst>
                  <a:lin ang="2700000" scaled="0"/>
                </a:gradFill>
                <a:effectLst/>
                <a:uLnTx/>
                <a:uFillTx/>
                <a:latin typeface="Tenorite Display" panose="00000500000000000000" pitchFamily="2" charset="0"/>
              </a:endParaRP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EB443981-29A4-CB36-C93F-85B0E93E59C3}"/>
                </a:ext>
              </a:extLst>
            </p:cNvPr>
            <p:cNvSpPr/>
            <p:nvPr/>
          </p:nvSpPr>
          <p:spPr>
            <a:xfrm>
              <a:off x="1964624" y="3340108"/>
              <a:ext cx="972000" cy="936000"/>
            </a:xfrm>
            <a:prstGeom prst="ellipse">
              <a:avLst/>
            </a:prstGeom>
            <a:noFill/>
            <a:ln w="25400">
              <a:gradFill>
                <a:gsLst>
                  <a:gs pos="75000">
                    <a:srgbClr val="C3DB63"/>
                  </a:gs>
                  <a:gs pos="51000">
                    <a:srgbClr val="43C0BA"/>
                  </a:gs>
                  <a:gs pos="23000">
                    <a:srgbClr val="1759A9"/>
                  </a:gs>
                  <a:gs pos="0">
                    <a:srgbClr val="288EBF"/>
                  </a:gs>
                  <a:gs pos="92000">
                    <a:srgbClr val="F49222"/>
                  </a:gs>
                </a:gsLst>
                <a:lin ang="2700000" scaled="0"/>
              </a:gradFill>
              <a:headEnd type="oval"/>
              <a:tailEnd type="none"/>
            </a:ln>
          </p:spPr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3000">
                        <a:srgbClr val="1759A9"/>
                      </a:gs>
                      <a:gs pos="0">
                        <a:srgbClr val="288EBF"/>
                      </a:gs>
                      <a:gs pos="92000">
                        <a:srgbClr val="F4922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ISA2 </a:t>
              </a:r>
              <a:r>
                <a:rPr lang="en-GB" sz="1100" b="1">
                  <a:gradFill>
                    <a:gsLst>
                      <a:gs pos="23000">
                        <a:srgbClr val="1759A9"/>
                      </a:gs>
                      <a:gs pos="0">
                        <a:srgbClr val="288EBF"/>
                      </a:gs>
                      <a:gs pos="92000">
                        <a:srgbClr val="F49222"/>
                      </a:gs>
                    </a:gsLst>
                    <a:lin ang="2700000" scaled="0"/>
                  </a:gradFill>
                  <a:latin typeface="EC Square Sans Cond Pro"/>
                </a:rPr>
                <a:t>Programme</a:t>
              </a:r>
              <a:endParaRPr kumimoji="0" lang="en-GB" sz="11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23000">
                      <a:srgbClr val="1759A9"/>
                    </a:gs>
                    <a:gs pos="0">
                      <a:srgbClr val="288EBF"/>
                    </a:gs>
                    <a:gs pos="92000">
                      <a:srgbClr val="F49222"/>
                    </a:gs>
                  </a:gsLst>
                  <a:lin ang="2700000" scaled="0"/>
                </a:gradFill>
                <a:effectLst/>
                <a:uLnTx/>
                <a:uFillTx/>
                <a:latin typeface="EC Square Sans Cond Pro"/>
                <a:ea typeface="+mn-ea"/>
                <a:cs typeface="+mn-cs"/>
              </a:endParaRPr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6FB12C03-CE85-AB50-EE19-58B0E0E3E691}"/>
                </a:ext>
              </a:extLst>
            </p:cNvPr>
            <p:cNvSpPr/>
            <p:nvPr/>
          </p:nvSpPr>
          <p:spPr>
            <a:xfrm>
              <a:off x="2225495" y="2387075"/>
              <a:ext cx="1044000" cy="1044000"/>
            </a:xfrm>
            <a:prstGeom prst="ellipse">
              <a:avLst/>
            </a:prstGeom>
            <a:noFill/>
            <a:ln w="25400">
              <a:gradFill>
                <a:gsLst>
                  <a:gs pos="75000">
                    <a:srgbClr val="C3DB63"/>
                  </a:gs>
                  <a:gs pos="51000">
                    <a:srgbClr val="43C0BA"/>
                  </a:gs>
                  <a:gs pos="23000">
                    <a:srgbClr val="1759A9"/>
                  </a:gs>
                  <a:gs pos="0">
                    <a:srgbClr val="288EBF"/>
                  </a:gs>
                  <a:gs pos="92000">
                    <a:srgbClr val="F49222"/>
                  </a:gs>
                </a:gsLst>
                <a:lin ang="2700000" scaled="0"/>
              </a:gradFill>
              <a:headEnd type="oval"/>
              <a:tailEnd type="none"/>
            </a:ln>
          </p:spPr>
          <p:txBody>
            <a:bodyPr lIns="0" tIns="0" rIns="0" bIns="0" rtlCol="0" anchor="ctr"/>
            <a:lstStyle/>
            <a:p>
              <a:pPr lvl="0" algn="ctr" defTabSz="457200">
                <a:defRPr/>
              </a:pPr>
              <a:r>
                <a:rPr lang="en-GB" sz="1100" b="1">
                  <a:gradFill>
                    <a:gsLst>
                      <a:gs pos="23000">
                        <a:srgbClr val="1759A9"/>
                      </a:gs>
                      <a:gs pos="0">
                        <a:srgbClr val="288EBF"/>
                      </a:gs>
                      <a:gs pos="92000">
                        <a:srgbClr val="F49222"/>
                      </a:gs>
                    </a:gsLst>
                    <a:lin ang="2700000" scaled="0"/>
                  </a:gradFill>
                  <a:latin typeface="EC Square Sans Cond Pro"/>
                </a:rPr>
                <a:t>DEP (Digital </a:t>
              </a: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3000">
                        <a:srgbClr val="1759A9"/>
                      </a:gs>
                      <a:gs pos="0">
                        <a:srgbClr val="288EBF"/>
                      </a:gs>
                      <a:gs pos="92000">
                        <a:srgbClr val="F4922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Europe Programme) </a:t>
              </a:r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901B95F1-FF34-FC8A-62D7-025D6607BB29}"/>
                </a:ext>
              </a:extLst>
            </p:cNvPr>
            <p:cNvSpPr/>
            <p:nvPr/>
          </p:nvSpPr>
          <p:spPr>
            <a:xfrm>
              <a:off x="2807821" y="3231619"/>
              <a:ext cx="792000" cy="793047"/>
            </a:xfrm>
            <a:prstGeom prst="ellipse">
              <a:avLst/>
            </a:prstGeom>
            <a:noFill/>
            <a:ln w="25400">
              <a:gradFill>
                <a:gsLst>
                  <a:gs pos="75000">
                    <a:srgbClr val="C3DB63"/>
                  </a:gs>
                  <a:gs pos="51000">
                    <a:srgbClr val="43C0BA"/>
                  </a:gs>
                  <a:gs pos="23000">
                    <a:srgbClr val="1759A9"/>
                  </a:gs>
                  <a:gs pos="0">
                    <a:srgbClr val="288EBF"/>
                  </a:gs>
                  <a:gs pos="92000">
                    <a:srgbClr val="F49222"/>
                  </a:gs>
                </a:gsLst>
                <a:lin ang="2700000" scaled="0"/>
              </a:gradFill>
              <a:headEnd type="oval"/>
              <a:tailEnd type="none"/>
            </a:ln>
          </p:spPr>
          <p:txBody>
            <a:bodyPr lIns="0" tIns="0" rIns="0" bIns="0" rtlCol="0" anchor="ctr"/>
            <a:lstStyle/>
            <a:p>
              <a:pPr lvl="0" algn="ctr" defTabSz="457200"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3000">
                        <a:srgbClr val="1759A9"/>
                      </a:gs>
                      <a:gs pos="0">
                        <a:srgbClr val="288EBF"/>
                      </a:gs>
                      <a:gs pos="92000">
                        <a:srgbClr val="F4922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EC Square Sans Cond Pro"/>
                  <a:ea typeface="+mn-ea"/>
                  <a:cs typeface="+mn-cs"/>
                </a:rPr>
                <a:t>EIRA©</a:t>
              </a:r>
            </a:p>
          </p:txBody>
        </p:sp>
      </p:grpSp>
      <p:sp>
        <p:nvSpPr>
          <p:cNvPr id="3" name="CuadroTexto 9">
            <a:extLst>
              <a:ext uri="{FF2B5EF4-FFF2-40B4-BE49-F238E27FC236}">
                <a16:creationId xmlns:a16="http://schemas.microsoft.com/office/drawing/2014/main" id="{6F6264CC-8C34-FEE0-4DB7-E98613CDB78F}"/>
              </a:ext>
            </a:extLst>
          </p:cNvPr>
          <p:cNvSpPr txBox="1"/>
          <p:nvPr/>
        </p:nvSpPr>
        <p:spPr>
          <a:xfrm>
            <a:off x="4343385" y="3954095"/>
            <a:ext cx="4508006" cy="646331"/>
          </a:xfrm>
          <a:prstGeom prst="rect">
            <a:avLst/>
          </a:prstGeom>
          <a:solidFill>
            <a:srgbClr val="F8D9A6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i="1"/>
              <a:t>CAMSS is provided as a </a:t>
            </a:r>
            <a:r>
              <a:rPr lang="en-GB" sz="1200" b="1" i="1"/>
              <a:t>best practice method for Member States, public administrations and digital service providers</a:t>
            </a:r>
            <a:r>
              <a:rPr lang="en-GB" sz="1200" i="1"/>
              <a:t> to support them in addressing their </a:t>
            </a:r>
            <a:r>
              <a:rPr lang="en-GB" sz="1200" b="1" i="1"/>
              <a:t>interoperability needs and requirements</a:t>
            </a:r>
            <a:r>
              <a:rPr lang="en-GB" sz="1200" i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26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8EABC6-34F6-A46E-9A55-7B94743979C4}"/>
              </a:ext>
            </a:extLst>
          </p:cNvPr>
          <p:cNvSpPr/>
          <p:nvPr/>
        </p:nvSpPr>
        <p:spPr>
          <a:xfrm>
            <a:off x="4566" y="924068"/>
            <a:ext cx="9139434" cy="12590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What is CAMSS? </a:t>
            </a:r>
            <a:r>
              <a:rPr lang="es-ES"/>
              <a:t>– </a:t>
            </a:r>
            <a:r>
              <a:rPr lang="es-ES" i="1" err="1"/>
              <a:t>The</a:t>
            </a:r>
            <a:r>
              <a:rPr lang="es-ES" i="1"/>
              <a:t> </a:t>
            </a:r>
            <a:r>
              <a:rPr lang="es-ES" i="1" err="1"/>
              <a:t>definition</a:t>
            </a:r>
            <a:endParaRPr lang="en-LU" b="1" i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CAMSS ELIS: Assessing Reference Data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75B2C8F-EEC6-5EFF-9833-F5EFA7961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97" y="1030641"/>
            <a:ext cx="1045936" cy="10459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518C0F-5C23-4B22-4FCB-DC058F8209B0}"/>
              </a:ext>
            </a:extLst>
          </p:cNvPr>
          <p:cNvGrpSpPr/>
          <p:nvPr/>
        </p:nvGrpSpPr>
        <p:grpSpPr>
          <a:xfrm>
            <a:off x="1423580" y="1063512"/>
            <a:ext cx="7715855" cy="1096352"/>
            <a:chOff x="1434821" y="1326105"/>
            <a:chExt cx="7715855" cy="1096352"/>
          </a:xfrm>
        </p:grpSpPr>
        <p:sp>
          <p:nvSpPr>
            <p:cNvPr id="24" name="CuadroTexto 4">
              <a:extLst>
                <a:ext uri="{FF2B5EF4-FFF2-40B4-BE49-F238E27FC236}">
                  <a16:creationId xmlns:a16="http://schemas.microsoft.com/office/drawing/2014/main" id="{FE29A15B-4B45-8DDE-B2E5-475DD56C5A89}"/>
                </a:ext>
              </a:extLst>
            </p:cNvPr>
            <p:cNvSpPr txBox="1"/>
            <p:nvPr/>
          </p:nvSpPr>
          <p:spPr>
            <a:xfrm>
              <a:off x="1434822" y="1563040"/>
              <a:ext cx="7715854" cy="43088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GB" sz="1100" b="0" i="0">
                  <a:effectLst/>
                  <a:latin typeface="Arial"/>
                  <a:cs typeface="Arial"/>
                </a:rPr>
                <a:t>European </a:t>
              </a:r>
              <a:r>
                <a:rPr lang="en-GB" sz="1100" b="1" i="0">
                  <a:effectLst/>
                  <a:latin typeface="Arial"/>
                  <a:cs typeface="Arial"/>
                </a:rPr>
                <a:t>guide for assessing, selecting, </a:t>
              </a:r>
              <a:r>
                <a:rPr lang="en-GB" sz="1100" b="1">
                  <a:latin typeface="Arial"/>
                  <a:cs typeface="Arial"/>
                </a:rPr>
                <a:t>and justifying standards and</a:t>
              </a:r>
              <a:r>
                <a:rPr lang="en-GB" sz="1100" b="1" i="0">
                  <a:effectLst/>
                  <a:latin typeface="Arial"/>
                  <a:cs typeface="Arial"/>
                </a:rPr>
                <a:t> </a:t>
              </a:r>
              <a:r>
                <a:rPr lang="en-GB" sz="1100" b="1">
                  <a:latin typeface="Arial"/>
                  <a:cs typeface="Arial"/>
                </a:rPr>
                <a:t>specifications</a:t>
              </a:r>
              <a:r>
                <a:rPr lang="en-GB" sz="1100" b="1" i="0">
                  <a:effectLst/>
                  <a:latin typeface="Arial"/>
                  <a:cs typeface="Arial"/>
                </a:rPr>
                <a:t> </a:t>
              </a:r>
              <a:r>
                <a:rPr lang="en-GB" sz="1100" b="0" i="0">
                  <a:effectLst/>
                  <a:latin typeface="Arial"/>
                  <a:cs typeface="Arial"/>
                </a:rPr>
                <a:t>in eGovernment projects, specifically references when building an ICT architecture.</a:t>
              </a:r>
            </a:p>
          </p:txBody>
        </p:sp>
        <p:sp>
          <p:nvSpPr>
            <p:cNvPr id="25" name="CuadroTexto 8">
              <a:extLst>
                <a:ext uri="{FF2B5EF4-FFF2-40B4-BE49-F238E27FC236}">
                  <a16:creationId xmlns:a16="http://schemas.microsoft.com/office/drawing/2014/main" id="{2A8368F4-2848-1CD2-BDDF-018610623C07}"/>
                </a:ext>
              </a:extLst>
            </p:cNvPr>
            <p:cNvSpPr txBox="1"/>
            <p:nvPr/>
          </p:nvSpPr>
          <p:spPr>
            <a:xfrm>
              <a:off x="1434821" y="1326105"/>
              <a:ext cx="5268690" cy="27699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GB" sz="1200" b="1">
                  <a:latin typeface="Arial"/>
                  <a:cs typeface="Arial"/>
                </a:rPr>
                <a:t>The </a:t>
              </a:r>
              <a:r>
                <a:rPr lang="en-GB" sz="1200" b="1" u="sng">
                  <a:latin typeface="Arial"/>
                  <a:cs typeface="Arial"/>
                </a:rPr>
                <a:t>C</a:t>
              </a:r>
              <a:r>
                <a:rPr lang="en-GB" sz="1200" b="1">
                  <a:latin typeface="Arial"/>
                  <a:cs typeface="Arial"/>
                </a:rPr>
                <a:t>ommon </a:t>
              </a:r>
              <a:r>
                <a:rPr lang="en-GB" sz="1200" b="1" u="sng">
                  <a:latin typeface="Arial"/>
                  <a:cs typeface="Arial"/>
                </a:rPr>
                <a:t>A</a:t>
              </a:r>
              <a:r>
                <a:rPr lang="en-GB" sz="1200" b="1">
                  <a:latin typeface="Arial"/>
                  <a:cs typeface="Arial"/>
                </a:rPr>
                <a:t>ssessment </a:t>
              </a:r>
              <a:r>
                <a:rPr lang="en-GB" sz="1200" b="1" u="sng">
                  <a:latin typeface="Arial"/>
                  <a:cs typeface="Arial"/>
                </a:rPr>
                <a:t>M</a:t>
              </a:r>
              <a:r>
                <a:rPr lang="en-GB" sz="1200" b="1">
                  <a:latin typeface="Arial"/>
                  <a:cs typeface="Arial"/>
                </a:rPr>
                <a:t>ethod for </a:t>
              </a:r>
              <a:r>
                <a:rPr lang="en-GB" sz="1200" b="1" u="sng">
                  <a:latin typeface="Arial"/>
                  <a:cs typeface="Arial"/>
                </a:rPr>
                <a:t>S</a:t>
              </a:r>
              <a:r>
                <a:rPr lang="en-GB" sz="1200" b="1">
                  <a:latin typeface="Arial"/>
                  <a:cs typeface="Arial"/>
                </a:rPr>
                <a:t>tandards and </a:t>
              </a:r>
              <a:r>
                <a:rPr lang="en-GB" sz="1200" b="1" u="sng">
                  <a:latin typeface="Arial"/>
                  <a:cs typeface="Arial"/>
                </a:rPr>
                <a:t>S</a:t>
              </a:r>
              <a:r>
                <a:rPr lang="en-GB" sz="1200" b="1">
                  <a:latin typeface="Arial"/>
                  <a:cs typeface="Arial"/>
                </a:rPr>
                <a:t>pecifications </a:t>
              </a:r>
              <a:endParaRPr lang="en-GB" sz="1200" b="1" i="1">
                <a:latin typeface="Arial"/>
                <a:cs typeface="Arial"/>
              </a:endParaRPr>
            </a:p>
          </p:txBody>
        </p:sp>
        <p:sp>
          <p:nvSpPr>
            <p:cNvPr id="27" name="Cerrar llave 16">
              <a:extLst>
                <a:ext uri="{FF2B5EF4-FFF2-40B4-BE49-F238E27FC236}">
                  <a16:creationId xmlns:a16="http://schemas.microsoft.com/office/drawing/2014/main" id="{BF980164-93AA-2D97-813B-4289B54AE135}"/>
                </a:ext>
              </a:extLst>
            </p:cNvPr>
            <p:cNvSpPr/>
            <p:nvPr/>
          </p:nvSpPr>
          <p:spPr>
            <a:xfrm rot="5400000">
              <a:off x="6574722" y="1348202"/>
              <a:ext cx="128672" cy="936000"/>
            </a:xfrm>
            <a:prstGeom prst="rightBrace">
              <a:avLst>
                <a:gd name="adj1" fmla="val 36868"/>
                <a:gd name="adj2" fmla="val 50000"/>
              </a:avLst>
            </a:prstGeom>
            <a:ln>
              <a:solidFill>
                <a:srgbClr val="011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8" name="CuadroTexto 17">
              <a:extLst>
                <a:ext uri="{FF2B5EF4-FFF2-40B4-BE49-F238E27FC236}">
                  <a16:creationId xmlns:a16="http://schemas.microsoft.com/office/drawing/2014/main" id="{14C286CE-BCDF-237A-CDEC-D2DDDD1015BF}"/>
                </a:ext>
              </a:extLst>
            </p:cNvPr>
            <p:cNvSpPr txBox="1"/>
            <p:nvPr/>
          </p:nvSpPr>
          <p:spPr>
            <a:xfrm>
              <a:off x="6014777" y="1960792"/>
              <a:ext cx="13774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>
                  <a:latin typeface="Arial" panose="020B0604020202020204" pitchFamily="34" charset="0"/>
                  <a:cs typeface="Arial" panose="020B0604020202020204" pitchFamily="34" charset="0"/>
                </a:rPr>
                <a:t>Precise requirement(s) needed for implementing a solution</a:t>
              </a:r>
              <a:endParaRPr lang="en-GB" sz="800" i="1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uadroTexto 17">
              <a:extLst>
                <a:ext uri="{FF2B5EF4-FFF2-40B4-BE49-F238E27FC236}">
                  <a16:creationId xmlns:a16="http://schemas.microsoft.com/office/drawing/2014/main" id="{B372B720-6977-523A-72F0-3D0B31739EAB}"/>
                </a:ext>
              </a:extLst>
            </p:cNvPr>
            <p:cNvSpPr txBox="1"/>
            <p:nvPr/>
          </p:nvSpPr>
          <p:spPr>
            <a:xfrm>
              <a:off x="4583241" y="1960792"/>
              <a:ext cx="14414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i="1">
                  <a:latin typeface="Arial" panose="020B0604020202020204" pitchFamily="34" charset="0"/>
                  <a:cs typeface="Arial" panose="020B0604020202020204" pitchFamily="34" charset="0"/>
                </a:rPr>
                <a:t>Widespread adopted specification, agreed upon by a recognised authority</a:t>
              </a:r>
            </a:p>
          </p:txBody>
        </p:sp>
      </p:grpSp>
      <p:sp>
        <p:nvSpPr>
          <p:cNvPr id="31" name="CuadroTexto 4">
            <a:extLst>
              <a:ext uri="{FF2B5EF4-FFF2-40B4-BE49-F238E27FC236}">
                <a16:creationId xmlns:a16="http://schemas.microsoft.com/office/drawing/2014/main" id="{4484AB51-854F-766F-342E-9FA2F936605F}"/>
              </a:ext>
            </a:extLst>
          </p:cNvPr>
          <p:cNvSpPr txBox="1"/>
          <p:nvPr/>
        </p:nvSpPr>
        <p:spPr>
          <a:xfrm>
            <a:off x="334738" y="2318090"/>
            <a:ext cx="83139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CAMSS</a:t>
            </a:r>
            <a:r>
              <a:rPr lang="en-GB" sz="1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offers a set of solutions, assets and specifications that respond to </a:t>
            </a:r>
            <a:r>
              <a:rPr lang="en-GB" sz="12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interoperability needs and requirements</a:t>
            </a:r>
            <a:r>
              <a:rPr lang="en-GB" sz="1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Rectángulo 2">
            <a:extLst>
              <a:ext uri="{FF2B5EF4-FFF2-40B4-BE49-F238E27FC236}">
                <a16:creationId xmlns:a16="http://schemas.microsoft.com/office/drawing/2014/main" id="{CE35D53A-2257-5918-3A0C-CA2F3E7486BC}"/>
              </a:ext>
            </a:extLst>
          </p:cNvPr>
          <p:cNvSpPr/>
          <p:nvPr/>
        </p:nvSpPr>
        <p:spPr>
          <a:xfrm>
            <a:off x="53860" y="3301093"/>
            <a:ext cx="9036280" cy="517675"/>
          </a:xfrm>
          <a:prstGeom prst="rect">
            <a:avLst/>
          </a:prstGeom>
          <a:noFill/>
          <a:ln>
            <a:solidFill>
              <a:srgbClr val="011E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33" name="CuadroTexto 20">
            <a:extLst>
              <a:ext uri="{FF2B5EF4-FFF2-40B4-BE49-F238E27FC236}">
                <a16:creationId xmlns:a16="http://schemas.microsoft.com/office/drawing/2014/main" id="{E529CDA3-D84A-AD83-EC8C-39DB7636C140}"/>
              </a:ext>
            </a:extLst>
          </p:cNvPr>
          <p:cNvSpPr txBox="1"/>
          <p:nvPr/>
        </p:nvSpPr>
        <p:spPr>
          <a:xfrm>
            <a:off x="533924" y="3337113"/>
            <a:ext cx="840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For cross-administration and cross-border digital services to </a:t>
            </a: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easily interact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 with one another </a:t>
            </a: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 having electronic </a:t>
            </a: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8D12F0AE-5147-E2D3-05A4-30D3E486B295}"/>
              </a:ext>
            </a:extLst>
          </p:cNvPr>
          <p:cNvSpPr/>
          <p:nvPr/>
        </p:nvSpPr>
        <p:spPr>
          <a:xfrm>
            <a:off x="213987" y="3431779"/>
            <a:ext cx="252573" cy="272333"/>
          </a:xfrm>
          <a:prstGeom prst="ellips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  <a:headEnd type="oval"/>
            <a:tailEnd type="none"/>
          </a:ln>
        </p:spPr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>
                <a:gradFill>
                  <a:gsLst>
                    <a:gs pos="23000">
                      <a:srgbClr val="1759A9"/>
                    </a:gs>
                    <a:gs pos="0">
                      <a:srgbClr val="288EBF"/>
                    </a:gs>
                    <a:gs pos="92000">
                      <a:srgbClr val="F49222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gradFill>
                <a:gsLst>
                  <a:gs pos="23000">
                    <a:srgbClr val="1759A9"/>
                  </a:gs>
                  <a:gs pos="0">
                    <a:srgbClr val="288EBF"/>
                  </a:gs>
                  <a:gs pos="92000">
                    <a:srgbClr val="F49222"/>
                  </a:gs>
                </a:gsLst>
                <a:lin ang="2700000" scaled="0"/>
              </a:gra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2">
            <a:extLst>
              <a:ext uri="{FF2B5EF4-FFF2-40B4-BE49-F238E27FC236}">
                <a16:creationId xmlns:a16="http://schemas.microsoft.com/office/drawing/2014/main" id="{E0D5FAE7-C69C-E408-E140-F065686BF539}"/>
              </a:ext>
            </a:extLst>
          </p:cNvPr>
          <p:cNvSpPr/>
          <p:nvPr/>
        </p:nvSpPr>
        <p:spPr>
          <a:xfrm>
            <a:off x="53860" y="2746299"/>
            <a:ext cx="9036280" cy="517675"/>
          </a:xfrm>
          <a:prstGeom prst="rect">
            <a:avLst/>
          </a:prstGeom>
          <a:noFill/>
          <a:ln>
            <a:solidFill>
              <a:srgbClr val="011E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91559C29-8205-A5B1-CC0F-56DF098A2DD2}"/>
              </a:ext>
            </a:extLst>
          </p:cNvPr>
          <p:cNvSpPr/>
          <p:nvPr/>
        </p:nvSpPr>
        <p:spPr>
          <a:xfrm>
            <a:off x="210550" y="2882082"/>
            <a:ext cx="259446" cy="262406"/>
          </a:xfrm>
          <a:prstGeom prst="ellips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  <a:headEnd type="oval"/>
            <a:tailEnd type="none"/>
          </a:ln>
        </p:spPr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23000">
                      <a:srgbClr val="1759A9"/>
                    </a:gs>
                    <a:gs pos="0">
                      <a:srgbClr val="288EBF"/>
                    </a:gs>
                    <a:gs pos="92000">
                      <a:srgbClr val="F49222"/>
                    </a:gs>
                  </a:gsLst>
                  <a:lin ang="2700000" scaled="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Rectángulo 23">
            <a:extLst>
              <a:ext uri="{FF2B5EF4-FFF2-40B4-BE49-F238E27FC236}">
                <a16:creationId xmlns:a16="http://schemas.microsoft.com/office/drawing/2014/main" id="{C2CFDDC9-468A-9C64-85D8-C0BA3E21E83E}"/>
              </a:ext>
            </a:extLst>
          </p:cNvPr>
          <p:cNvSpPr/>
          <p:nvPr/>
        </p:nvSpPr>
        <p:spPr>
          <a:xfrm>
            <a:off x="533924" y="2782453"/>
            <a:ext cx="8388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For public administrations and digital service providers to </a:t>
            </a: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avoid vendor lock-in 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situations and </a:t>
            </a: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engage in public procurement of interoperable ICT solutions</a:t>
            </a:r>
          </a:p>
        </p:txBody>
      </p:sp>
      <p:sp>
        <p:nvSpPr>
          <p:cNvPr id="38" name="Rectángulo 2">
            <a:extLst>
              <a:ext uri="{FF2B5EF4-FFF2-40B4-BE49-F238E27FC236}">
                <a16:creationId xmlns:a16="http://schemas.microsoft.com/office/drawing/2014/main" id="{5D8DF3CB-A60D-7F1D-E193-7125B31405FD}"/>
              </a:ext>
            </a:extLst>
          </p:cNvPr>
          <p:cNvSpPr/>
          <p:nvPr/>
        </p:nvSpPr>
        <p:spPr>
          <a:xfrm>
            <a:off x="54044" y="3855887"/>
            <a:ext cx="9036096" cy="518400"/>
          </a:xfrm>
          <a:prstGeom prst="rect">
            <a:avLst/>
          </a:prstGeom>
          <a:noFill/>
          <a:ln>
            <a:solidFill>
              <a:srgbClr val="011E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39" name="Rectángulo 23">
            <a:extLst>
              <a:ext uri="{FF2B5EF4-FFF2-40B4-BE49-F238E27FC236}">
                <a16:creationId xmlns:a16="http://schemas.microsoft.com/office/drawing/2014/main" id="{0EDBC30C-5ADE-2A72-91FF-19F3E5DC23FB}"/>
              </a:ext>
            </a:extLst>
          </p:cNvPr>
          <p:cNvSpPr/>
          <p:nvPr/>
        </p:nvSpPr>
        <p:spPr>
          <a:xfrm>
            <a:off x="533924" y="3882936"/>
            <a:ext cx="83883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For public administration and digital service providers to </a:t>
            </a: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assess technical specifications and standards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ensure their conformance with the EIF interoperability views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 (semantic and technical) </a:t>
            </a:r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B230F906-17FC-6C4C-BAE9-0398E751D2B2}"/>
              </a:ext>
            </a:extLst>
          </p:cNvPr>
          <p:cNvSpPr/>
          <p:nvPr/>
        </p:nvSpPr>
        <p:spPr>
          <a:xfrm>
            <a:off x="210062" y="3991400"/>
            <a:ext cx="260422" cy="244736"/>
          </a:xfrm>
          <a:prstGeom prst="ellips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  <a:headEnd type="oval"/>
            <a:tailEnd type="none"/>
          </a:ln>
        </p:spPr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>
                <a:gradFill>
                  <a:gsLst>
                    <a:gs pos="23000">
                      <a:srgbClr val="1759A9"/>
                    </a:gs>
                    <a:gs pos="0">
                      <a:srgbClr val="288EBF"/>
                    </a:gs>
                    <a:gs pos="92000">
                      <a:srgbClr val="F49222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gradFill>
                <a:gsLst>
                  <a:gs pos="23000">
                    <a:srgbClr val="1759A9"/>
                  </a:gs>
                  <a:gs pos="0">
                    <a:srgbClr val="288EBF"/>
                  </a:gs>
                  <a:gs pos="92000">
                    <a:srgbClr val="F49222"/>
                  </a:gs>
                </a:gsLst>
                <a:lin ang="2700000" scaled="0"/>
              </a:gra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errar llave 16">
            <a:extLst>
              <a:ext uri="{FF2B5EF4-FFF2-40B4-BE49-F238E27FC236}">
                <a16:creationId xmlns:a16="http://schemas.microsoft.com/office/drawing/2014/main" id="{EED54D5C-75C6-F476-F39F-4624E48C2F76}"/>
              </a:ext>
            </a:extLst>
          </p:cNvPr>
          <p:cNvSpPr/>
          <p:nvPr/>
        </p:nvSpPr>
        <p:spPr>
          <a:xfrm rot="5400000">
            <a:off x="5424507" y="1207990"/>
            <a:ext cx="128672" cy="684000"/>
          </a:xfrm>
          <a:prstGeom prst="rightBrace">
            <a:avLst>
              <a:gd name="adj1" fmla="val 36868"/>
              <a:gd name="adj2" fmla="val 50000"/>
            </a:avLst>
          </a:prstGeom>
          <a:ln>
            <a:solidFill>
              <a:srgbClr val="011E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47655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31F4A-47BD-B2AA-B86B-ADB552682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C0335-45EE-D882-66D5-FCE97EF7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err="1"/>
              <a:t>The</a:t>
            </a:r>
            <a:r>
              <a:rPr lang="es-ES" b="1"/>
              <a:t> ELIS </a:t>
            </a:r>
            <a:r>
              <a:rPr lang="es-ES"/>
              <a:t>– </a:t>
            </a:r>
            <a:r>
              <a:rPr lang="es-ES" i="1" err="1"/>
              <a:t>The</a:t>
            </a:r>
            <a:r>
              <a:rPr lang="es-ES" i="1"/>
              <a:t> </a:t>
            </a:r>
            <a:r>
              <a:rPr lang="es-ES" i="1" err="1"/>
              <a:t>definition</a:t>
            </a:r>
            <a:r>
              <a:rPr lang="es-ES" i="1"/>
              <a:t> </a:t>
            </a:r>
            <a:endParaRPr lang="en-LU" i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6E5C9-FC75-8DFE-7B41-7AE011C22F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CAMSS ELIS: Assessing Reference Data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FE3A815A-A756-7B74-62DD-F46FF42AFD92}"/>
              </a:ext>
            </a:extLst>
          </p:cNvPr>
          <p:cNvSpPr txBox="1"/>
          <p:nvPr/>
        </p:nvSpPr>
        <p:spPr>
          <a:xfrm>
            <a:off x="2728699" y="3371993"/>
            <a:ext cx="13578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i="1" ker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Provide</a:t>
            </a:r>
            <a:endParaRPr lang="en-GB" sz="1000" i="1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087160A9-D2DE-8992-AA94-9699A8854AC1}"/>
              </a:ext>
            </a:extLst>
          </p:cNvPr>
          <p:cNvSpPr txBox="1"/>
          <p:nvPr/>
        </p:nvSpPr>
        <p:spPr>
          <a:xfrm>
            <a:off x="4416590" y="3371993"/>
            <a:ext cx="13578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i="1" ker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Provides</a:t>
            </a:r>
            <a:endParaRPr lang="en-GB" sz="1000" i="1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D9682777-5784-2424-B79D-43DE203763F0}"/>
              </a:ext>
            </a:extLst>
          </p:cNvPr>
          <p:cNvSpPr txBox="1"/>
          <p:nvPr/>
        </p:nvSpPr>
        <p:spPr>
          <a:xfrm>
            <a:off x="3054818" y="2505239"/>
            <a:ext cx="13578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i="1" ker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Based on</a:t>
            </a:r>
            <a:endParaRPr lang="en-GB" sz="1000" i="1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F5F6D579-3884-5215-CD5B-9A671DBF6F0B}"/>
              </a:ext>
            </a:extLst>
          </p:cNvPr>
          <p:cNvSpPr txBox="1"/>
          <p:nvPr/>
        </p:nvSpPr>
        <p:spPr>
          <a:xfrm>
            <a:off x="5450579" y="2807631"/>
            <a:ext cx="3064771" cy="93871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05750" algn="ctr"/>
            <a:r>
              <a:rPr lang="en-GB" sz="1100" b="1" kern="0">
                <a:solidFill>
                  <a:schemeClr val="accent3">
                    <a:lumMod val="7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Interoperable ICT Standards and Specifications</a:t>
            </a:r>
          </a:p>
          <a:p>
            <a:pPr marL="105750" algn="ctr"/>
            <a:r>
              <a:rPr lang="en-GB" sz="1100" kern="0">
                <a:ea typeface="Verdana" panose="020B0604030504040204" pitchFamily="34" charset="0"/>
                <a:cs typeface="Arial" panose="020B0604020202020204" pitchFamily="34" charset="0"/>
              </a:rPr>
              <a:t>link the EIRA© architectural building blocks (ABBs) to the standards and specifications that can be used to implement Solution Building Blocks based on those EIRA© ABBs.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B54043AA-005B-3E7B-D112-C466E7AA45DD}"/>
              </a:ext>
            </a:extLst>
          </p:cNvPr>
          <p:cNvSpPr txBox="1"/>
          <p:nvPr/>
        </p:nvSpPr>
        <p:spPr>
          <a:xfrm>
            <a:off x="504929" y="3108320"/>
            <a:ext cx="26140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750" algn="ctr"/>
            <a:r>
              <a:rPr lang="en-GB" sz="1100" b="1" kern="0">
                <a:solidFill>
                  <a:schemeClr val="accent3">
                    <a:lumMod val="7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Candidate standards and specifications to cover EIRA© ABB requirements</a:t>
            </a: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DD1B1F4A-E4F6-7174-B746-75F8EC43D0DA}"/>
              </a:ext>
            </a:extLst>
          </p:cNvPr>
          <p:cNvSpPr txBox="1"/>
          <p:nvPr/>
        </p:nvSpPr>
        <p:spPr>
          <a:xfrm>
            <a:off x="2728699" y="4156341"/>
            <a:ext cx="2952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750" algn="ctr"/>
            <a:r>
              <a:rPr lang="en-GB" sz="1100" b="1" kern="0">
                <a:solidFill>
                  <a:schemeClr val="accent3">
                    <a:lumMod val="7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European Interoperability Framework (EIF)</a:t>
            </a:r>
          </a:p>
          <a:p>
            <a:pPr marL="105750" algn="ctr"/>
            <a:r>
              <a:rPr lang="en-GB" sz="1100" kern="0">
                <a:ea typeface="Verdana" panose="020B0604030504040204" pitchFamily="34" charset="0"/>
                <a:cs typeface="Arial" panose="020B0604020202020204" pitchFamily="34" charset="0"/>
              </a:rPr>
              <a:t>Defines basic interoperability guidelines in the form of common principles, models and recommendations. </a:t>
            </a:r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E6120A87-EA1E-9FC7-D9FF-6B757A56892B}"/>
              </a:ext>
            </a:extLst>
          </p:cNvPr>
          <p:cNvSpPr txBox="1"/>
          <p:nvPr/>
        </p:nvSpPr>
        <p:spPr>
          <a:xfrm>
            <a:off x="3032665" y="3772840"/>
            <a:ext cx="11569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i="1" ker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conformance with</a:t>
            </a:r>
            <a:endParaRPr lang="en-GB" sz="1000" i="1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4FCB0C4D-B05E-03EE-8B92-8353055FA45B}"/>
              </a:ext>
            </a:extLst>
          </p:cNvPr>
          <p:cNvSpPr txBox="1">
            <a:spLocks/>
          </p:cNvSpPr>
          <p:nvPr/>
        </p:nvSpPr>
        <p:spPr>
          <a:xfrm>
            <a:off x="11690251" y="6392752"/>
            <a:ext cx="577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1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A805E9D4-CE19-AFB2-0665-43C51D181C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4046535" y="3747283"/>
            <a:ext cx="410042" cy="410042"/>
          </a:xfrm>
          <a:prstGeom prst="rect">
            <a:avLst/>
          </a:prstGeom>
        </p:spPr>
      </p:pic>
      <p:pic>
        <p:nvPicPr>
          <p:cNvPr id="52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94C7E7DA-B821-99B3-046C-5B84D59D8D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2805" y="3068541"/>
            <a:ext cx="410042" cy="410042"/>
          </a:xfrm>
          <a:prstGeom prst="rect">
            <a:avLst/>
          </a:prstGeom>
        </p:spPr>
      </p:pic>
      <p:pic>
        <p:nvPicPr>
          <p:cNvPr id="53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41598513-DE80-C3D5-50B6-F5B2D5DE5A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58474" y="3068541"/>
            <a:ext cx="410042" cy="410042"/>
          </a:xfrm>
          <a:prstGeom prst="rect">
            <a:avLst/>
          </a:prstGeom>
        </p:spPr>
      </p:pic>
      <p:pic>
        <p:nvPicPr>
          <p:cNvPr id="54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9326FE35-1074-9C51-2756-0012F6B1CA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4046535" y="2434057"/>
            <a:ext cx="410042" cy="41004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2B8DEC3-20A6-7882-3487-E2ED9331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049" y="2867300"/>
            <a:ext cx="887015" cy="8125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8CDE800-967A-A911-EF22-6358DB564887}"/>
              </a:ext>
            </a:extLst>
          </p:cNvPr>
          <p:cNvSpPr txBox="1"/>
          <p:nvPr/>
        </p:nvSpPr>
        <p:spPr>
          <a:xfrm>
            <a:off x="469291" y="809552"/>
            <a:ext cx="788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0" i="0" noProof="1">
                <a:solidFill>
                  <a:srgbClr val="242626"/>
                </a:solidFill>
                <a:effectLst/>
              </a:rPr>
              <a:t>The </a:t>
            </a:r>
            <a:r>
              <a:rPr lang="en-GB" sz="1200" b="1" i="0" noProof="1">
                <a:solidFill>
                  <a:srgbClr val="242626"/>
                </a:solidFill>
                <a:effectLst/>
              </a:rPr>
              <a:t>EIRA© Library of Interoperability Specifications</a:t>
            </a:r>
            <a:r>
              <a:rPr lang="en-GB" sz="1200" b="0" i="0" noProof="1">
                <a:solidFill>
                  <a:srgbClr val="242626"/>
                </a:solidFill>
                <a:effectLst/>
              </a:rPr>
              <a:t> is a library containing the standards and specifications defining the </a:t>
            </a:r>
            <a:r>
              <a:rPr lang="en-GB" sz="1200" b="1" i="0" noProof="1">
                <a:solidFill>
                  <a:srgbClr val="242626"/>
                </a:solidFill>
                <a:effectLst/>
              </a:rPr>
              <a:t>interoperability requirements of the architectural building blocks (ABBs)</a:t>
            </a:r>
            <a:r>
              <a:rPr lang="en-GB" sz="1200" b="0" i="0" noProof="1">
                <a:solidFill>
                  <a:srgbClr val="242626"/>
                </a:solidFill>
                <a:effectLst/>
              </a:rPr>
              <a:t> contained in the European Interoperability Reference Architecture (</a:t>
            </a:r>
            <a:r>
              <a:rPr lang="en-GB" sz="1200" b="0" i="0" noProof="1">
                <a:solidFill>
                  <a:srgbClr val="212529"/>
                </a:solidFill>
                <a:effectLst/>
              </a:rPr>
              <a:t>EIRA©</a:t>
            </a:r>
            <a:r>
              <a:rPr lang="en-GB" sz="1200" b="0" i="0" noProof="1">
                <a:solidFill>
                  <a:srgbClr val="242626"/>
                </a:solidFill>
                <a:effectLst/>
              </a:rPr>
              <a:t>).</a:t>
            </a:r>
            <a:endParaRPr lang="en-GB" sz="1200" noProof="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C999E6-6EFF-4F17-F4E4-4F6E1742688B}"/>
              </a:ext>
            </a:extLst>
          </p:cNvPr>
          <p:cNvGrpSpPr/>
          <p:nvPr/>
        </p:nvGrpSpPr>
        <p:grpSpPr>
          <a:xfrm>
            <a:off x="1948300" y="1508999"/>
            <a:ext cx="4908622" cy="889426"/>
            <a:chOff x="1948300" y="1424472"/>
            <a:chExt cx="4908622" cy="889426"/>
          </a:xfrm>
        </p:grpSpPr>
        <p:sp>
          <p:nvSpPr>
            <p:cNvPr id="12" name="Rectángulo redondeado 25">
              <a:extLst>
                <a:ext uri="{FF2B5EF4-FFF2-40B4-BE49-F238E27FC236}">
                  <a16:creationId xmlns:a16="http://schemas.microsoft.com/office/drawing/2014/main" id="{219842E8-2026-07C7-A2BE-33D4173F01EF}"/>
                </a:ext>
              </a:extLst>
            </p:cNvPr>
            <p:cNvSpPr/>
            <p:nvPr/>
          </p:nvSpPr>
          <p:spPr>
            <a:xfrm>
              <a:off x="4363907" y="1424472"/>
              <a:ext cx="2493015" cy="889426"/>
            </a:xfrm>
            <a:prstGeom prst="roundRect">
              <a:avLst/>
            </a:prstGeom>
            <a:solidFill>
              <a:srgbClr val="F8D9A6"/>
            </a:solidFill>
            <a:ln>
              <a:gradFill>
                <a:gsLst>
                  <a:gs pos="0">
                    <a:srgbClr val="002060"/>
                  </a:gs>
                  <a:gs pos="86000">
                    <a:srgbClr val="FFC000"/>
                  </a:gs>
                  <a:gs pos="68000">
                    <a:srgbClr val="FFFF00"/>
                  </a:gs>
                  <a:gs pos="15000">
                    <a:srgbClr val="00B0F0"/>
                  </a:gs>
                  <a:gs pos="34000">
                    <a:srgbClr val="00B050"/>
                  </a:gs>
                  <a:gs pos="52000">
                    <a:srgbClr val="92D05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solidFill>
                  <a:srgbClr val="96969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uadroTexto 28">
              <a:extLst>
                <a:ext uri="{FF2B5EF4-FFF2-40B4-BE49-F238E27FC236}">
                  <a16:creationId xmlns:a16="http://schemas.microsoft.com/office/drawing/2014/main" id="{1CB53B7B-50E4-BAAF-B466-87E5EBCDA78D}"/>
                </a:ext>
              </a:extLst>
            </p:cNvPr>
            <p:cNvSpPr txBox="1"/>
            <p:nvPr/>
          </p:nvSpPr>
          <p:spPr>
            <a:xfrm>
              <a:off x="4759030" y="2062499"/>
              <a:ext cx="1708699" cy="233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/>
                <a:t>Solutions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EC83A568-E333-DAAF-7727-27B796259B4E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4121" y="1557990"/>
              <a:ext cx="612000" cy="546405"/>
            </a:xfrm>
            <a:prstGeom prst="rect">
              <a:avLst/>
            </a:prstGeom>
          </p:spPr>
        </p:pic>
        <p:sp>
          <p:nvSpPr>
            <p:cNvPr id="13" name="Rectángulo redondeado 25">
              <a:extLst>
                <a:ext uri="{FF2B5EF4-FFF2-40B4-BE49-F238E27FC236}">
                  <a16:creationId xmlns:a16="http://schemas.microsoft.com/office/drawing/2014/main" id="{B07C3818-CF2A-7312-9607-625882650A72}"/>
                </a:ext>
              </a:extLst>
            </p:cNvPr>
            <p:cNvSpPr/>
            <p:nvPr/>
          </p:nvSpPr>
          <p:spPr>
            <a:xfrm>
              <a:off x="1948300" y="1424472"/>
              <a:ext cx="2213036" cy="882553"/>
            </a:xfrm>
            <a:prstGeom prst="roundRect">
              <a:avLst/>
            </a:prstGeom>
            <a:solidFill>
              <a:srgbClr val="F8D9A6"/>
            </a:solidFill>
            <a:ln>
              <a:gradFill>
                <a:gsLst>
                  <a:gs pos="0">
                    <a:srgbClr val="002060"/>
                  </a:gs>
                  <a:gs pos="86000">
                    <a:srgbClr val="FFC000"/>
                  </a:gs>
                  <a:gs pos="68000">
                    <a:srgbClr val="FFFF00"/>
                  </a:gs>
                  <a:gs pos="15000">
                    <a:srgbClr val="00B0F0"/>
                  </a:gs>
                  <a:gs pos="34000">
                    <a:srgbClr val="00B050"/>
                  </a:gs>
                  <a:gs pos="52000">
                    <a:srgbClr val="92D05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solidFill>
                  <a:srgbClr val="96969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uadroTexto 22">
              <a:extLst>
                <a:ext uri="{FF2B5EF4-FFF2-40B4-BE49-F238E27FC236}">
                  <a16:creationId xmlns:a16="http://schemas.microsoft.com/office/drawing/2014/main" id="{7DCEBB0B-CF27-8C84-A9C1-91472F059E8B}"/>
                </a:ext>
              </a:extLst>
            </p:cNvPr>
            <p:cNvSpPr txBox="1"/>
            <p:nvPr/>
          </p:nvSpPr>
          <p:spPr>
            <a:xfrm>
              <a:off x="2274263" y="2063562"/>
              <a:ext cx="1516804" cy="231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/>
                <a:t>Specifications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5278348-EF51-3C84-BB48-D38052F2E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1558" y="1545076"/>
              <a:ext cx="575226" cy="515268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3E6A0DF-64BC-E008-53DA-20C0564E5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81250" y="1536500"/>
              <a:ext cx="575226" cy="53242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14430DC7-41CB-151E-87B0-327BE667B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49670" y="1545076"/>
              <a:ext cx="575226" cy="515268"/>
            </a:xfrm>
            <a:prstGeom prst="rect">
              <a:avLst/>
            </a:prstGeom>
          </p:spPr>
        </p:pic>
        <p:pic>
          <p:nvPicPr>
            <p:cNvPr id="5" name="Picture 4" descr="A close up of a word&#10;&#10;AI-generated content may be incorrect.">
              <a:extLst>
                <a:ext uri="{FF2B5EF4-FFF2-40B4-BE49-F238E27FC236}">
                  <a16:creationId xmlns:a16="http://schemas.microsoft.com/office/drawing/2014/main" id="{DC56F414-BE7B-2BE3-813C-98CA1ABC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53726" y="1617114"/>
              <a:ext cx="1357824" cy="420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112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11CDE-D201-9F1D-41B7-807955B96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A994B-AC89-B54E-E2F7-0A02C3A20E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CAMSS ELIS: Assessing Reference Data</a:t>
            </a:r>
          </a:p>
        </p:txBody>
      </p:sp>
      <p:graphicFrame>
        <p:nvGraphicFramePr>
          <p:cNvPr id="6" name="Table 19">
            <a:extLst>
              <a:ext uri="{FF2B5EF4-FFF2-40B4-BE49-F238E27FC236}">
                <a16:creationId xmlns:a16="http://schemas.microsoft.com/office/drawing/2014/main" id="{06C8087C-3CFF-091B-F7DD-2FA6A0BAB7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655909"/>
              </p:ext>
            </p:extLst>
          </p:nvPr>
        </p:nvGraphicFramePr>
        <p:xfrm>
          <a:off x="5582101" y="913511"/>
          <a:ext cx="3241712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8546">
                  <a:extLst>
                    <a:ext uri="{9D8B030D-6E8A-4147-A177-3AD203B41FA5}">
                      <a16:colId xmlns:a16="http://schemas.microsoft.com/office/drawing/2014/main" val="273196317"/>
                    </a:ext>
                  </a:extLst>
                </a:gridCol>
                <a:gridCol w="823166">
                  <a:extLst>
                    <a:ext uri="{9D8B030D-6E8A-4147-A177-3AD203B41FA5}">
                      <a16:colId xmlns:a16="http://schemas.microsoft.com/office/drawing/2014/main" val="25954124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kern="1200">
                          <a:solidFill>
                            <a:srgbClr val="F39300"/>
                          </a:solidFill>
                          <a:latin typeface="+mn-lt"/>
                          <a:ea typeface="+mn-ea"/>
                          <a:cs typeface="+mn-cs"/>
                        </a:rPr>
                        <a:t>Metrics</a:t>
                      </a:r>
                    </a:p>
                  </a:txBody>
                  <a:tcPr>
                    <a:lnB w="12700" cap="flat" cmpd="sng" algn="ctr">
                      <a:solidFill>
                        <a:srgbClr val="F39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>
                          <a:solidFill>
                            <a:srgbClr val="F39300"/>
                          </a:solidFill>
                        </a:rPr>
                        <a:t>Total</a:t>
                      </a:r>
                      <a:endParaRPr lang="en-LU" sz="1200" b="1">
                        <a:solidFill>
                          <a:srgbClr val="F393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F39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863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Total number of Specification in ELIS</a:t>
                      </a:r>
                    </a:p>
                  </a:txBody>
                  <a:tcPr>
                    <a:lnT w="12700" cap="flat" cmpd="sng" algn="ctr">
                      <a:solidFill>
                        <a:srgbClr val="F39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D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761</a:t>
                      </a:r>
                      <a:endParaRPr lang="en-LU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39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D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27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Total number of specifications assessed in ELIS</a:t>
                      </a:r>
                    </a:p>
                  </a:txBody>
                  <a:tcPr>
                    <a:lnT w="12700" cap="flat" cmpd="sng" algn="ctr">
                      <a:solidFill>
                        <a:srgbClr val="F8D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D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LU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8D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D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93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Assessments Score average in EIF scenario (v6.0.0) assessments</a:t>
                      </a:r>
                    </a:p>
                  </a:txBody>
                  <a:tcPr>
                    <a:lnT w="12700" cap="flat" cmpd="sng" algn="ctr">
                      <a:solidFill>
                        <a:srgbClr val="F8D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LU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8D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167419"/>
                  </a:ext>
                </a:extLst>
              </a:tr>
            </a:tbl>
          </a:graphicData>
        </a:graphic>
      </p:graphicFrame>
      <p:sp>
        <p:nvSpPr>
          <p:cNvPr id="7" name="CuadroTexto 7">
            <a:extLst>
              <a:ext uri="{FF2B5EF4-FFF2-40B4-BE49-F238E27FC236}">
                <a16:creationId xmlns:a16="http://schemas.microsoft.com/office/drawing/2014/main" id="{2A493375-AA22-0ACF-D44F-A9E6C864FDC2}"/>
              </a:ext>
            </a:extLst>
          </p:cNvPr>
          <p:cNvSpPr txBox="1"/>
          <p:nvPr/>
        </p:nvSpPr>
        <p:spPr>
          <a:xfrm>
            <a:off x="588730" y="959975"/>
            <a:ext cx="46081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It aims to</a:t>
            </a:r>
            <a:r>
              <a:rPr lang="en-US" sz="1200" b="1">
                <a:cs typeface="Arial" panose="020B0604020202020204" pitchFamily="34" charset="0"/>
              </a:rPr>
              <a:t> support architects in the modelling of solutions based on EIRA©.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It includes specifications and standards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evaluated with the CAMSS Assessment </a:t>
            </a:r>
            <a:r>
              <a:rPr lang="en-US" sz="1200" b="1"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EIF Scenario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>
                <a:cs typeface="Arial" panose="020B0604020202020204" pitchFamily="34" charset="0"/>
              </a:rPr>
              <a:t>It is also available via a </a:t>
            </a:r>
            <a:r>
              <a:rPr lang="en-US" sz="1200" b="1"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SPARQL endpoint</a:t>
            </a:r>
            <a:r>
              <a:rPr lang="en-US" sz="1200">
                <a:cs typeface="Arial" panose="020B0604020202020204" pitchFamily="34" charset="0"/>
              </a:rPr>
              <a:t>, from where to launch the query and retrieve the data.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200">
                <a:cs typeface="Arial" panose="020B0604020202020204" pitchFamily="34" charset="0"/>
              </a:rPr>
              <a:t>It contains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and extensively documents each standards and </a:t>
            </a:r>
            <a:r>
              <a:rPr lang="en-US" sz="1200">
                <a:cs typeface="Arial" panose="020B0604020202020204" pitchFamily="34" charset="0"/>
              </a:rPr>
              <a:t>specification by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describing their interoperability requirements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associated to </a:t>
            </a:r>
            <a:r>
              <a:rPr lang="en-US" sz="1200">
                <a:cs typeface="Arial" panose="020B0604020202020204" pitchFamily="34" charset="0"/>
              </a:rPr>
              <a:t>the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different EIRA</a:t>
            </a:r>
            <a:r>
              <a:rPr lang="en-US" sz="1200" b="1">
                <a:cs typeface="Arial" panose="020B0604020202020204" pitchFamily="34" charset="0"/>
              </a:rPr>
              <a:t>©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architecture building blocks.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The main criterion to include a specification and consequently its assessment i</a:t>
            </a:r>
            <a:r>
              <a:rPr lang="en-US" sz="1200">
                <a:cs typeface="Arial" panose="020B0604020202020204" pitchFamily="34" charset="0"/>
              </a:rPr>
              <a:t>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ELIS is that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the score range of the assessment results (%) is higher than 75%.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4DC2043B-4D25-3FA9-3363-74F80655B8A7}"/>
              </a:ext>
            </a:extLst>
          </p:cNvPr>
          <p:cNvSpPr>
            <a:spLocks/>
          </p:cNvSpPr>
          <p:nvPr/>
        </p:nvSpPr>
        <p:spPr bwMode="auto">
          <a:xfrm>
            <a:off x="410445" y="1030464"/>
            <a:ext cx="180000" cy="18000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gradFill flip="none" rotWithShape="1">
            <a:gsLst>
              <a:gs pos="48000">
                <a:srgbClr val="43C0BA"/>
              </a:gs>
              <a:gs pos="24000">
                <a:srgbClr val="1759A9"/>
              </a:gs>
              <a:gs pos="0">
                <a:srgbClr val="288EBF"/>
              </a:gs>
              <a:gs pos="100000">
                <a:srgbClr val="F49222"/>
              </a:gs>
              <a:gs pos="93000">
                <a:srgbClr val="C3DB63"/>
              </a:gs>
            </a:gsLst>
            <a:path path="circle">
              <a:fillToRect l="100000" t="100000"/>
            </a:path>
            <a:tileRect r="-100000" b="-100000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en-GB" sz="140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7920A447-8260-3BB5-6CF4-EB4B920EDCB7}"/>
              </a:ext>
            </a:extLst>
          </p:cNvPr>
          <p:cNvSpPr>
            <a:spLocks/>
          </p:cNvSpPr>
          <p:nvPr/>
        </p:nvSpPr>
        <p:spPr bwMode="auto">
          <a:xfrm>
            <a:off x="410445" y="1571842"/>
            <a:ext cx="180000" cy="18000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gradFill flip="none" rotWithShape="1">
            <a:gsLst>
              <a:gs pos="48000">
                <a:srgbClr val="43C0BA"/>
              </a:gs>
              <a:gs pos="24000">
                <a:srgbClr val="1759A9"/>
              </a:gs>
              <a:gs pos="0">
                <a:srgbClr val="288EBF"/>
              </a:gs>
              <a:gs pos="100000">
                <a:srgbClr val="F49222"/>
              </a:gs>
              <a:gs pos="93000">
                <a:srgbClr val="C3DB63"/>
              </a:gs>
            </a:gsLst>
            <a:path path="circle">
              <a:fillToRect l="100000" t="100000"/>
            </a:path>
            <a:tileRect r="-100000" b="-100000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en-GB" sz="140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DD00D77-0962-88EF-EB3C-5BA6C9602422}"/>
              </a:ext>
            </a:extLst>
          </p:cNvPr>
          <p:cNvSpPr>
            <a:spLocks/>
          </p:cNvSpPr>
          <p:nvPr/>
        </p:nvSpPr>
        <p:spPr bwMode="auto">
          <a:xfrm>
            <a:off x="410445" y="2134678"/>
            <a:ext cx="180000" cy="18000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gradFill flip="none" rotWithShape="1">
            <a:gsLst>
              <a:gs pos="48000">
                <a:srgbClr val="43C0BA"/>
              </a:gs>
              <a:gs pos="24000">
                <a:srgbClr val="1759A9"/>
              </a:gs>
              <a:gs pos="0">
                <a:srgbClr val="288EBF"/>
              </a:gs>
              <a:gs pos="100000">
                <a:srgbClr val="F49222"/>
              </a:gs>
              <a:gs pos="93000">
                <a:srgbClr val="C3DB63"/>
              </a:gs>
            </a:gsLst>
            <a:path path="circle">
              <a:fillToRect l="100000" t="100000"/>
            </a:path>
            <a:tileRect r="-100000" b="-100000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en-GB" sz="140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0587A450-76A5-6F77-9E4D-03B6F75A462B}"/>
              </a:ext>
            </a:extLst>
          </p:cNvPr>
          <p:cNvSpPr>
            <a:spLocks/>
          </p:cNvSpPr>
          <p:nvPr/>
        </p:nvSpPr>
        <p:spPr bwMode="auto">
          <a:xfrm>
            <a:off x="410445" y="2671657"/>
            <a:ext cx="180000" cy="18000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gradFill flip="none" rotWithShape="1">
            <a:gsLst>
              <a:gs pos="48000">
                <a:srgbClr val="43C0BA"/>
              </a:gs>
              <a:gs pos="24000">
                <a:srgbClr val="1759A9"/>
              </a:gs>
              <a:gs pos="0">
                <a:srgbClr val="288EBF"/>
              </a:gs>
              <a:gs pos="100000">
                <a:srgbClr val="F49222"/>
              </a:gs>
              <a:gs pos="93000">
                <a:srgbClr val="C3DB63"/>
              </a:gs>
            </a:gsLst>
            <a:path path="circle">
              <a:fillToRect l="100000" t="100000"/>
            </a:path>
            <a:tileRect r="-100000" b="-100000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en-GB" sz="140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3FF13EFA-4582-7C05-73B1-5279372C1646}"/>
              </a:ext>
            </a:extLst>
          </p:cNvPr>
          <p:cNvSpPr>
            <a:spLocks/>
          </p:cNvSpPr>
          <p:nvPr/>
        </p:nvSpPr>
        <p:spPr bwMode="auto">
          <a:xfrm>
            <a:off x="410445" y="3407951"/>
            <a:ext cx="180000" cy="18000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gradFill flip="none" rotWithShape="1">
            <a:gsLst>
              <a:gs pos="48000">
                <a:srgbClr val="43C0BA"/>
              </a:gs>
              <a:gs pos="24000">
                <a:srgbClr val="1759A9"/>
              </a:gs>
              <a:gs pos="0">
                <a:srgbClr val="288EBF"/>
              </a:gs>
              <a:gs pos="100000">
                <a:srgbClr val="F49222"/>
              </a:gs>
              <a:gs pos="93000">
                <a:srgbClr val="C3DB63"/>
              </a:gs>
            </a:gsLst>
            <a:path path="circle">
              <a:fillToRect l="100000" t="100000"/>
            </a:path>
            <a:tileRect r="-100000" b="-100000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endParaRPr lang="en-GB" sz="140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76B794-CE13-BE96-5406-4881D8337645}"/>
              </a:ext>
            </a:extLst>
          </p:cNvPr>
          <p:cNvSpPr txBox="1"/>
          <p:nvPr/>
        </p:nvSpPr>
        <p:spPr>
          <a:xfrm>
            <a:off x="6307989" y="2623855"/>
            <a:ext cx="178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>
                <a:solidFill>
                  <a:srgbClr val="F393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figures in the ELIS Online Dashboard </a:t>
            </a:r>
            <a:endParaRPr lang="en-GB" sz="1200" b="1" i="1">
              <a:solidFill>
                <a:srgbClr val="F393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5B5870-3E3F-22C6-433C-8769C2F63989}"/>
              </a:ext>
            </a:extLst>
          </p:cNvPr>
          <p:cNvSpPr txBox="1">
            <a:spLocks/>
          </p:cNvSpPr>
          <p:nvPr/>
        </p:nvSpPr>
        <p:spPr>
          <a:xfrm>
            <a:off x="469361" y="274639"/>
            <a:ext cx="8045989" cy="574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200" b="1" noProof="1"/>
              <a:t>The ELIS </a:t>
            </a:r>
            <a:r>
              <a:rPr lang="en-GB" sz="3200" noProof="1"/>
              <a:t>– </a:t>
            </a:r>
            <a:r>
              <a:rPr lang="en-GB" sz="3200" i="1" noProof="1"/>
              <a:t>Characteristics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BB5E8BA-CF84-7591-CA1A-F7A9019DF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314" y="2914170"/>
            <a:ext cx="397883" cy="39788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15879F9-86E9-F244-2D56-0195BB9C866A}"/>
              </a:ext>
            </a:extLst>
          </p:cNvPr>
          <p:cNvGrpSpPr/>
          <p:nvPr/>
        </p:nvGrpSpPr>
        <p:grpSpPr>
          <a:xfrm>
            <a:off x="5582101" y="3666793"/>
            <a:ext cx="3241712" cy="1033464"/>
            <a:chOff x="475195" y="5259726"/>
            <a:chExt cx="3197321" cy="1033464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0AFCA374-EC3E-C5CE-4719-5CA7A36B6F74}"/>
                </a:ext>
              </a:extLst>
            </p:cNvPr>
            <p:cNvSpPr/>
            <p:nvPr/>
          </p:nvSpPr>
          <p:spPr>
            <a:xfrm>
              <a:off x="475195" y="5259726"/>
              <a:ext cx="3197321" cy="1033464"/>
            </a:xfrm>
            <a:prstGeom prst="wedgeRoundRectCallout">
              <a:avLst>
                <a:gd name="adj1" fmla="val -67628"/>
                <a:gd name="adj2" fmla="val -43213"/>
                <a:gd name="adj3" fmla="val 16667"/>
              </a:avLst>
            </a:prstGeom>
            <a:solidFill>
              <a:srgbClr val="FFC0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defRPr/>
              </a:pPr>
              <a:endParaRPr lang="en-US" sz="1200" ker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uadroTexto 6">
              <a:extLst>
                <a:ext uri="{FF2B5EF4-FFF2-40B4-BE49-F238E27FC236}">
                  <a16:creationId xmlns:a16="http://schemas.microsoft.com/office/drawing/2014/main" id="{2B747835-C0E0-5656-D3BF-363B4F2BBA2A}"/>
                </a:ext>
              </a:extLst>
            </p:cNvPr>
            <p:cNvSpPr txBox="1"/>
            <p:nvPr/>
          </p:nvSpPr>
          <p:spPr>
            <a:xfrm>
              <a:off x="523673" y="5326335"/>
              <a:ext cx="3100365" cy="90024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defTabSz="609585"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schemeClr val="tx1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0-64% </a:t>
              </a:r>
              <a:r>
                <a:rPr lang="en-US" sz="1050" kern="0">
                  <a:solidFill>
                    <a:schemeClr val="tx1"/>
                  </a:solidFill>
                  <a:ea typeface="Verdana" panose="020B060403050404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1050" kern="0">
                  <a:solidFill>
                    <a:schemeClr val="tx1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Not acceptable fit for purpose</a:t>
              </a:r>
            </a:p>
            <a:p>
              <a:pPr marL="177800" indent="-177800" defTabSz="609585"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schemeClr val="tx1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65-74% </a:t>
              </a:r>
              <a:r>
                <a:rPr lang="en-US" sz="1050" kern="0">
                  <a:solidFill>
                    <a:schemeClr val="tx1"/>
                  </a:solidFill>
                  <a:ea typeface="Verdana" panose="020B060403050404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1050" kern="0">
                  <a:solidFill>
                    <a:schemeClr val="tx1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Minimal acceptable fit for purpose, candidate to be deprecated by a better alternative</a:t>
              </a:r>
            </a:p>
            <a:p>
              <a:pPr marL="177800" indent="-177800" defTabSz="609585"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schemeClr val="tx1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75-89% </a:t>
              </a:r>
              <a:r>
                <a:rPr lang="en-US" sz="1050" kern="0">
                  <a:solidFill>
                    <a:schemeClr val="tx1"/>
                  </a:solidFill>
                  <a:ea typeface="Verdana" panose="020B060403050404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1050" kern="0">
                  <a:solidFill>
                    <a:schemeClr val="tx1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Strong fit for purpose</a:t>
              </a:r>
            </a:p>
            <a:p>
              <a:pPr marL="177800" indent="-177800" defTabSz="609585"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schemeClr val="tx1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90-100% </a:t>
              </a:r>
              <a:r>
                <a:rPr lang="en-US" sz="1050" kern="0">
                  <a:solidFill>
                    <a:schemeClr val="tx1"/>
                  </a:solidFill>
                  <a:ea typeface="Verdana" panose="020B060403050404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1050" kern="0">
                  <a:solidFill>
                    <a:schemeClr val="tx1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Full fit for purpose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922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44A5A-0E70-E495-1E7B-873C30904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2FC9A-E95D-7D4E-2B5F-3DF9F7DB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The CAMSS EIF Assessment </a:t>
            </a:r>
            <a:r>
              <a:rPr lang="es-ES" b="1" err="1"/>
              <a:t>Scenario</a:t>
            </a:r>
            <a:endParaRPr lang="en-LU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2D883-02E2-478A-9E57-56725B40A3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CAMSS ELIS: Assessing Reference Data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6A35BA5A-0C48-72B6-249E-BA22DBE30341}"/>
              </a:ext>
            </a:extLst>
          </p:cNvPr>
          <p:cNvSpPr txBox="1"/>
          <p:nvPr/>
        </p:nvSpPr>
        <p:spPr>
          <a:xfrm>
            <a:off x="1898009" y="1461318"/>
            <a:ext cx="4527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CAMSS Assessment EIF Scenario: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Builds</a:t>
            </a:r>
            <a:r>
              <a:rPr kumimoji="0" lang="en-GB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upon the 12 main EIF principles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Consists of a total of 45 criteria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The CAMSS methodology proposes a standardised way for the performance of the different criteria answers</a:t>
            </a:r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23F4C9CA-85B4-7AFC-688C-6416F33C27B3}"/>
              </a:ext>
            </a:extLst>
          </p:cNvPr>
          <p:cNvSpPr txBox="1"/>
          <p:nvPr/>
        </p:nvSpPr>
        <p:spPr>
          <a:xfrm>
            <a:off x="455468" y="859150"/>
            <a:ext cx="8233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The </a:t>
            </a:r>
            <a:r>
              <a:rPr kumimoji="0" lang="en-GB" sz="12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CAMSS Assessment EIF Scenario </a:t>
            </a:r>
            <a:r>
              <a:rPr kumimoji="0" lang="en-GB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allows to </a:t>
            </a:r>
            <a:r>
              <a:rPr kumimoji="0" lang="en-GB" sz="12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assess the compliance of interoperability specifications with the EIF</a:t>
            </a:r>
            <a:r>
              <a:rPr kumimoji="0" lang="en-GB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, hence determining which specifications suit better to a specific purpose when designing public services.</a:t>
            </a:r>
          </a:p>
        </p:txBody>
      </p:sp>
      <p:cxnSp>
        <p:nvCxnSpPr>
          <p:cNvPr id="7" name="Straight Connector 46">
            <a:extLst>
              <a:ext uri="{FF2B5EF4-FFF2-40B4-BE49-F238E27FC236}">
                <a16:creationId xmlns:a16="http://schemas.microsoft.com/office/drawing/2014/main" id="{827C19F8-FA77-9B57-E288-F4FF44B71D88}"/>
              </a:ext>
            </a:extLst>
          </p:cNvPr>
          <p:cNvCxnSpPr>
            <a:cxnSpLocks/>
          </p:cNvCxnSpPr>
          <p:nvPr/>
        </p:nvCxnSpPr>
        <p:spPr>
          <a:xfrm flipH="1">
            <a:off x="455468" y="1407342"/>
            <a:ext cx="8197644" cy="0"/>
          </a:xfrm>
          <a:prstGeom prst="line">
            <a:avLst/>
          </a:prstGeom>
          <a:noFill/>
          <a:ln w="285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pic>
        <p:nvPicPr>
          <p:cNvPr id="8" name="Imagen 10" descr="Texto, Aplicación, Carta&#10;&#10;Descripción generada automáticamente">
            <a:extLst>
              <a:ext uri="{FF2B5EF4-FFF2-40B4-BE49-F238E27FC236}">
                <a16:creationId xmlns:a16="http://schemas.microsoft.com/office/drawing/2014/main" id="{A505277C-32FA-9E4B-D64B-8D28A0335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98" y="1493870"/>
            <a:ext cx="1460185" cy="2088404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6173F6EB-6B3F-80EA-13D5-8C6CFFC25E0A}"/>
              </a:ext>
            </a:extLst>
          </p:cNvPr>
          <p:cNvSpPr>
            <a:spLocks/>
          </p:cNvSpPr>
          <p:nvPr/>
        </p:nvSpPr>
        <p:spPr bwMode="auto">
          <a:xfrm>
            <a:off x="1687340" y="2060047"/>
            <a:ext cx="180000" cy="18000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gradFill flip="none" rotWithShape="1">
            <a:gsLst>
              <a:gs pos="48000">
                <a:srgbClr val="43C0BA"/>
              </a:gs>
              <a:gs pos="24000">
                <a:srgbClr val="1759A9"/>
              </a:gs>
              <a:gs pos="0">
                <a:srgbClr val="288EBF"/>
              </a:gs>
              <a:gs pos="100000">
                <a:srgbClr val="F49222"/>
              </a:gs>
              <a:gs pos="93000">
                <a:srgbClr val="C3DB63"/>
              </a:gs>
            </a:gsLst>
            <a:path path="circle">
              <a:fillToRect l="100000" t="100000"/>
            </a:path>
            <a:tileRect r="-100000" b="-100000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t"/>
          <a:lstStyle/>
          <a:p>
            <a:pPr algn="ctr"/>
            <a:endParaRPr lang="en-GB" sz="200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5DB046E3-AE69-5C1C-0826-483A5C8E7CB5}"/>
              </a:ext>
            </a:extLst>
          </p:cNvPr>
          <p:cNvSpPr>
            <a:spLocks/>
          </p:cNvSpPr>
          <p:nvPr/>
        </p:nvSpPr>
        <p:spPr bwMode="auto">
          <a:xfrm>
            <a:off x="1682340" y="2429824"/>
            <a:ext cx="180000" cy="18000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gradFill flip="none" rotWithShape="1">
            <a:gsLst>
              <a:gs pos="48000">
                <a:srgbClr val="43C0BA"/>
              </a:gs>
              <a:gs pos="24000">
                <a:srgbClr val="1759A9"/>
              </a:gs>
              <a:gs pos="0">
                <a:srgbClr val="288EBF"/>
              </a:gs>
              <a:gs pos="100000">
                <a:srgbClr val="F49222"/>
              </a:gs>
              <a:gs pos="93000">
                <a:srgbClr val="C3DB63"/>
              </a:gs>
            </a:gsLst>
            <a:path path="circle">
              <a:fillToRect l="100000" t="100000"/>
            </a:path>
            <a:tileRect r="-100000" b="-100000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t"/>
          <a:lstStyle/>
          <a:p>
            <a:pPr algn="ctr"/>
            <a:endParaRPr lang="en-GB" sz="200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135D61B7-E713-2CE0-A2EC-86AC947F60E3}"/>
              </a:ext>
            </a:extLst>
          </p:cNvPr>
          <p:cNvSpPr>
            <a:spLocks/>
          </p:cNvSpPr>
          <p:nvPr/>
        </p:nvSpPr>
        <p:spPr bwMode="auto">
          <a:xfrm>
            <a:off x="1686049" y="2785465"/>
            <a:ext cx="180000" cy="18000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gradFill flip="none" rotWithShape="1">
            <a:gsLst>
              <a:gs pos="48000">
                <a:srgbClr val="43C0BA"/>
              </a:gs>
              <a:gs pos="24000">
                <a:srgbClr val="1759A9"/>
              </a:gs>
              <a:gs pos="0">
                <a:srgbClr val="288EBF"/>
              </a:gs>
              <a:gs pos="100000">
                <a:srgbClr val="F49222"/>
              </a:gs>
              <a:gs pos="93000">
                <a:srgbClr val="C3DB63"/>
              </a:gs>
            </a:gsLst>
            <a:path path="circle">
              <a:fillToRect l="100000" t="100000"/>
            </a:path>
            <a:tileRect r="-100000" b="-100000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t"/>
          <a:lstStyle/>
          <a:p>
            <a:pPr algn="ctr"/>
            <a:endParaRPr lang="en-GB" sz="200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1449C7EC-9D8D-56C4-E866-27F229534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06" y="1708428"/>
            <a:ext cx="1030240" cy="1006116"/>
          </a:xfrm>
          <a:prstGeom prst="rect">
            <a:avLst/>
          </a:prstGeom>
        </p:spPr>
      </p:pic>
      <p:sp>
        <p:nvSpPr>
          <p:cNvPr id="13" name="CuadroTexto 8">
            <a:extLst>
              <a:ext uri="{FF2B5EF4-FFF2-40B4-BE49-F238E27FC236}">
                <a16:creationId xmlns:a16="http://schemas.microsoft.com/office/drawing/2014/main" id="{68B7A332-A006-B9EC-473C-49E859E9FEBD}"/>
              </a:ext>
            </a:extLst>
          </p:cNvPr>
          <p:cNvSpPr txBox="1"/>
          <p:nvPr/>
        </p:nvSpPr>
        <p:spPr>
          <a:xfrm>
            <a:off x="134273" y="3285132"/>
            <a:ext cx="452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EIF Scenario sections:</a:t>
            </a:r>
          </a:p>
        </p:txBody>
      </p:sp>
      <p:graphicFrame>
        <p:nvGraphicFramePr>
          <p:cNvPr id="14" name="Tabla 16">
            <a:extLst>
              <a:ext uri="{FF2B5EF4-FFF2-40B4-BE49-F238E27FC236}">
                <a16:creationId xmlns:a16="http://schemas.microsoft.com/office/drawing/2014/main" id="{BCC41A2D-842F-DE8C-859D-1AD1BAC93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218405"/>
              </p:ext>
            </p:extLst>
          </p:nvPr>
        </p:nvGraphicFramePr>
        <p:xfrm>
          <a:off x="128863" y="3622002"/>
          <a:ext cx="4018071" cy="14630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18071">
                  <a:extLst>
                    <a:ext uri="{9D8B030D-6E8A-4147-A177-3AD203B41FA5}">
                      <a16:colId xmlns:a16="http://schemas.microsoft.com/office/drawing/2014/main" val="14932010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n-lt"/>
                          <a:cs typeface="Arial" panose="020B0604020202020204" pitchFamily="34" charset="0"/>
                        </a:rPr>
                        <a:t>Principles setting the context for EU actions on interoperability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392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n-lt"/>
                          <a:cs typeface="Arial" panose="020B0604020202020204" pitchFamily="34" charset="0"/>
                        </a:rPr>
                        <a:t>Core interoperability principles of the EIF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00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n-lt"/>
                          <a:cs typeface="Arial" panose="020B0604020202020204" pitchFamily="34" charset="0"/>
                        </a:rPr>
                        <a:t>EIF principles addressing generic user needs and expectations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989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n-lt"/>
                          <a:cs typeface="Arial" panose="020B0604020202020204" pitchFamily="34" charset="0"/>
                        </a:rPr>
                        <a:t>Fundamental EIF principles for cooperation between public administrations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583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+mn-lt"/>
                          <a:cs typeface="Arial" panose="020B0604020202020204" pitchFamily="34" charset="0"/>
                        </a:rPr>
                        <a:t>EIF </a:t>
                      </a:r>
                      <a:r>
                        <a:rPr lang="es-ES" sz="1100" b="1" err="1">
                          <a:latin typeface="+mn-lt"/>
                          <a:cs typeface="Arial" panose="020B0604020202020204" pitchFamily="34" charset="0"/>
                        </a:rPr>
                        <a:t>interoperability</a:t>
                      </a:r>
                      <a:r>
                        <a:rPr lang="es-ES" sz="1100" b="1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100" b="1" err="1">
                          <a:latin typeface="+mn-lt"/>
                          <a:cs typeface="Arial" panose="020B0604020202020204" pitchFamily="34" charset="0"/>
                        </a:rPr>
                        <a:t>layers</a:t>
                      </a:r>
                      <a:endParaRPr lang="es-ES" sz="1100" b="1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5210487"/>
                  </a:ext>
                </a:extLst>
              </a:tr>
            </a:tbl>
          </a:graphicData>
        </a:graphic>
      </p:graphicFrame>
      <p:grpSp>
        <p:nvGrpSpPr>
          <p:cNvPr id="15" name="Grupo 22">
            <a:extLst>
              <a:ext uri="{FF2B5EF4-FFF2-40B4-BE49-F238E27FC236}">
                <a16:creationId xmlns:a16="http://schemas.microsoft.com/office/drawing/2014/main" id="{5ACBE158-1D21-A6A7-AB09-56046481A180}"/>
              </a:ext>
            </a:extLst>
          </p:cNvPr>
          <p:cNvGrpSpPr/>
          <p:nvPr/>
        </p:nvGrpSpPr>
        <p:grpSpPr>
          <a:xfrm>
            <a:off x="4362450" y="3716261"/>
            <a:ext cx="4576349" cy="1277341"/>
            <a:chOff x="5800162" y="5226418"/>
            <a:chExt cx="5925673" cy="1277341"/>
          </a:xfrm>
        </p:grpSpPr>
        <p:sp>
          <p:nvSpPr>
            <p:cNvPr id="16" name="Rectángulo: esquinas redondeadas 17">
              <a:extLst>
                <a:ext uri="{FF2B5EF4-FFF2-40B4-BE49-F238E27FC236}">
                  <a16:creationId xmlns:a16="http://schemas.microsoft.com/office/drawing/2014/main" id="{F3F1246D-4D3B-F8EA-898F-AF1F19D4B0C7}"/>
                </a:ext>
              </a:extLst>
            </p:cNvPr>
            <p:cNvSpPr/>
            <p:nvPr/>
          </p:nvSpPr>
          <p:spPr>
            <a:xfrm>
              <a:off x="5800165" y="5226418"/>
              <a:ext cx="5912305" cy="21907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i="1">
                  <a:cs typeface="Arial" panose="020B0604020202020204" pitchFamily="34" charset="0"/>
                </a:rPr>
                <a:t>UP1</a:t>
              </a:r>
              <a:r>
                <a:rPr lang="en-GB" sz="800" i="1">
                  <a:cs typeface="Arial" panose="020B0604020202020204" pitchFamily="34" charset="0"/>
                </a:rPr>
                <a:t>-Subsidiarity and proportionality</a:t>
              </a:r>
            </a:p>
          </p:txBody>
        </p:sp>
        <p:sp>
          <p:nvSpPr>
            <p:cNvPr id="17" name="Rectángulo: esquinas redondeadas 18">
              <a:extLst>
                <a:ext uri="{FF2B5EF4-FFF2-40B4-BE49-F238E27FC236}">
                  <a16:creationId xmlns:a16="http://schemas.microsoft.com/office/drawing/2014/main" id="{88C9D9E9-D9C8-6E7D-9E56-C2E9127F8AB5}"/>
                </a:ext>
              </a:extLst>
            </p:cNvPr>
            <p:cNvSpPr/>
            <p:nvPr/>
          </p:nvSpPr>
          <p:spPr>
            <a:xfrm>
              <a:off x="5800163" y="5482869"/>
              <a:ext cx="5912307" cy="21907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i="1">
                  <a:cs typeface="Arial" panose="020B0604020202020204" pitchFamily="34" charset="0"/>
                </a:rPr>
                <a:t>UP2</a:t>
              </a:r>
              <a:r>
                <a:rPr lang="en-GB" sz="800" i="1">
                  <a:cs typeface="Arial" panose="020B0604020202020204" pitchFamily="34" charset="0"/>
                </a:rPr>
                <a:t>-Openness, </a:t>
              </a:r>
              <a:r>
                <a:rPr lang="en-GB" sz="800" b="1" i="1">
                  <a:cs typeface="Arial" panose="020B0604020202020204" pitchFamily="34" charset="0"/>
                </a:rPr>
                <a:t>UP3</a:t>
              </a:r>
              <a:r>
                <a:rPr lang="en-GB" sz="800" i="1">
                  <a:cs typeface="Arial" panose="020B0604020202020204" pitchFamily="34" charset="0"/>
                </a:rPr>
                <a:t>-Transparency, </a:t>
              </a:r>
              <a:r>
                <a:rPr lang="en-GB" sz="800" b="1" i="1">
                  <a:cs typeface="Arial" panose="020B0604020202020204" pitchFamily="34" charset="0"/>
                </a:rPr>
                <a:t>UP4</a:t>
              </a:r>
              <a:r>
                <a:rPr lang="en-GB" sz="800" i="1">
                  <a:cs typeface="Arial" panose="020B0604020202020204" pitchFamily="34" charset="0"/>
                </a:rPr>
                <a:t>-Reusability, </a:t>
              </a:r>
              <a:r>
                <a:rPr lang="en-GB" sz="800" b="1" i="1">
                  <a:cs typeface="Arial" panose="020B0604020202020204" pitchFamily="34" charset="0"/>
                </a:rPr>
                <a:t>UP5</a:t>
              </a:r>
              <a:r>
                <a:rPr lang="en-GB" sz="800" i="1">
                  <a:cs typeface="Arial" panose="020B0604020202020204" pitchFamily="34" charset="0"/>
                </a:rPr>
                <a:t>-Technological neutrality and data portability</a:t>
              </a:r>
            </a:p>
          </p:txBody>
        </p:sp>
        <p:sp>
          <p:nvSpPr>
            <p:cNvPr id="18" name="Rectángulo: esquinas redondeadas 19">
              <a:extLst>
                <a:ext uri="{FF2B5EF4-FFF2-40B4-BE49-F238E27FC236}">
                  <a16:creationId xmlns:a16="http://schemas.microsoft.com/office/drawing/2014/main" id="{EC41AA4D-A5F8-1D32-9878-C8DF0108B491}"/>
                </a:ext>
              </a:extLst>
            </p:cNvPr>
            <p:cNvSpPr/>
            <p:nvPr/>
          </p:nvSpPr>
          <p:spPr>
            <a:xfrm>
              <a:off x="5800163" y="5750002"/>
              <a:ext cx="5912308" cy="21907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i="1">
                  <a:cs typeface="Arial" panose="020B0604020202020204" pitchFamily="34" charset="0"/>
                </a:rPr>
                <a:t>UP6</a:t>
              </a:r>
              <a:r>
                <a:rPr lang="en-GB" sz="800" i="1">
                  <a:cs typeface="Arial" panose="020B0604020202020204" pitchFamily="34" charset="0"/>
                </a:rPr>
                <a:t>-User-centricity, </a:t>
              </a:r>
              <a:r>
                <a:rPr lang="en-GB" sz="800" b="1" i="1">
                  <a:cs typeface="Arial" panose="020B0604020202020204" pitchFamily="34" charset="0"/>
                </a:rPr>
                <a:t>UP7</a:t>
              </a:r>
              <a:r>
                <a:rPr lang="en-GB" sz="800" i="1">
                  <a:cs typeface="Arial" panose="020B0604020202020204" pitchFamily="34" charset="0"/>
                </a:rPr>
                <a:t>-Inclusion and accessibility, </a:t>
              </a:r>
              <a:r>
                <a:rPr lang="en-GB" sz="800" b="1" i="1">
                  <a:cs typeface="Arial" panose="020B0604020202020204" pitchFamily="34" charset="0"/>
                </a:rPr>
                <a:t>UP8</a:t>
              </a:r>
              <a:r>
                <a:rPr lang="en-GB" sz="800" i="1">
                  <a:cs typeface="Arial" panose="020B0604020202020204" pitchFamily="34" charset="0"/>
                </a:rPr>
                <a:t>- Security and Privacy, </a:t>
              </a:r>
              <a:r>
                <a:rPr lang="en-GB" sz="800" b="1" i="1">
                  <a:cs typeface="Arial" panose="020B0604020202020204" pitchFamily="34" charset="0"/>
                </a:rPr>
                <a:t>UP9</a:t>
              </a:r>
              <a:r>
                <a:rPr lang="en-GB" sz="800" i="1">
                  <a:cs typeface="Arial" panose="020B0604020202020204" pitchFamily="34" charset="0"/>
                </a:rPr>
                <a:t> - Multilingualism</a:t>
              </a:r>
            </a:p>
          </p:txBody>
        </p:sp>
        <p:sp>
          <p:nvSpPr>
            <p:cNvPr id="19" name="Rectángulo: esquinas redondeadas 20">
              <a:extLst>
                <a:ext uri="{FF2B5EF4-FFF2-40B4-BE49-F238E27FC236}">
                  <a16:creationId xmlns:a16="http://schemas.microsoft.com/office/drawing/2014/main" id="{41EA5A2B-AD6A-B293-0892-4E02767FFAA0}"/>
                </a:ext>
              </a:extLst>
            </p:cNvPr>
            <p:cNvSpPr/>
            <p:nvPr/>
          </p:nvSpPr>
          <p:spPr>
            <a:xfrm>
              <a:off x="5813527" y="6008326"/>
              <a:ext cx="5912308" cy="21907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i="1">
                  <a:cs typeface="Arial" panose="020B0604020202020204" pitchFamily="34" charset="0"/>
                </a:rPr>
                <a:t>UP10</a:t>
              </a:r>
              <a:r>
                <a:rPr lang="en-GB" sz="800" i="1">
                  <a:cs typeface="Arial" panose="020B0604020202020204" pitchFamily="34" charset="0"/>
                </a:rPr>
                <a:t>-Simplification, </a:t>
              </a:r>
              <a:r>
                <a:rPr lang="en-GB" sz="800" b="1" i="1">
                  <a:cs typeface="Arial" panose="020B0604020202020204" pitchFamily="34" charset="0"/>
                </a:rPr>
                <a:t>UP11</a:t>
              </a:r>
              <a:r>
                <a:rPr lang="en-GB" sz="800" i="1">
                  <a:cs typeface="Arial" panose="020B0604020202020204" pitchFamily="34" charset="0"/>
                </a:rPr>
                <a:t>-Preservation of information, </a:t>
              </a:r>
              <a:r>
                <a:rPr lang="en-GB" sz="800" b="1" i="1">
                  <a:cs typeface="Arial" panose="020B0604020202020204" pitchFamily="34" charset="0"/>
                </a:rPr>
                <a:t>UP12</a:t>
              </a:r>
              <a:r>
                <a:rPr lang="en-GB" sz="800" i="1">
                  <a:cs typeface="Arial" panose="020B0604020202020204" pitchFamily="34" charset="0"/>
                </a:rPr>
                <a:t>-Assessment of effectiveness and efficiency</a:t>
              </a:r>
            </a:p>
          </p:txBody>
        </p:sp>
        <p:sp>
          <p:nvSpPr>
            <p:cNvPr id="20" name="Rectángulo: esquinas redondeadas 21">
              <a:extLst>
                <a:ext uri="{FF2B5EF4-FFF2-40B4-BE49-F238E27FC236}">
                  <a16:creationId xmlns:a16="http://schemas.microsoft.com/office/drawing/2014/main" id="{12599CBF-82C1-BF62-3398-86BE45B86915}"/>
                </a:ext>
              </a:extLst>
            </p:cNvPr>
            <p:cNvSpPr/>
            <p:nvPr/>
          </p:nvSpPr>
          <p:spPr>
            <a:xfrm>
              <a:off x="5800162" y="6284680"/>
              <a:ext cx="5912305" cy="21907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i="1">
                  <a:cs typeface="Arial" panose="020B0604020202020204" pitchFamily="34" charset="0"/>
                </a:rPr>
                <a:t>Fundamental Interoperability layers: </a:t>
              </a:r>
              <a:r>
                <a:rPr lang="en-GB" sz="800" b="1" i="1">
                  <a:cs typeface="Arial" panose="020B0604020202020204" pitchFamily="34" charset="0"/>
                </a:rPr>
                <a:t>Legal, Organisational, Semantic, Technical</a:t>
              </a:r>
            </a:p>
          </p:txBody>
        </p:sp>
      </p:grpSp>
      <p:pic>
        <p:nvPicPr>
          <p:cNvPr id="21" name="Gráfico 24" descr="Flecha: curva ligera con relleno sólido">
            <a:extLst>
              <a:ext uri="{FF2B5EF4-FFF2-40B4-BE49-F238E27FC236}">
                <a16:creationId xmlns:a16="http://schemas.microsoft.com/office/drawing/2014/main" id="{0A84BD55-A092-23C4-9B09-58E8709301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8517" y="4061798"/>
            <a:ext cx="606533" cy="6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439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84A9D-1CE4-0210-CEA7-CF264EC7F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C6798EFE-E33C-9883-EF1B-105AB9A4FD75}"/>
              </a:ext>
            </a:extLst>
          </p:cNvPr>
          <p:cNvSpPr/>
          <p:nvPr/>
        </p:nvSpPr>
        <p:spPr>
          <a:xfrm>
            <a:off x="5010150" y="727284"/>
            <a:ext cx="4133850" cy="3189102"/>
          </a:xfrm>
          <a:prstGeom prst="rect">
            <a:avLst/>
          </a:prstGeom>
          <a:solidFill>
            <a:srgbClr val="011E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86FCB-6BD1-7BC0-3795-8E806F777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CAMSS ELIS: Assessing Reference Data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FB02BA0-48C1-1064-3F9C-DF824DCBA355}"/>
              </a:ext>
            </a:extLst>
          </p:cNvPr>
          <p:cNvSpPr txBox="1"/>
          <p:nvPr/>
        </p:nvSpPr>
        <p:spPr>
          <a:xfrm>
            <a:off x="4987559" y="1229228"/>
            <a:ext cx="41774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4000" b="1">
                <a:gradFill>
                  <a:gsLst>
                    <a:gs pos="54000">
                      <a:srgbClr val="C3DB63"/>
                    </a:gs>
                    <a:gs pos="41000">
                      <a:srgbClr val="43C0BA"/>
                    </a:gs>
                    <a:gs pos="27000">
                      <a:srgbClr val="4472C4">
                        <a:lumMod val="60000"/>
                        <a:lumOff val="40000"/>
                      </a:srgbClr>
                    </a:gs>
                    <a:gs pos="67000">
                      <a:srgbClr val="F49222"/>
                    </a:gs>
                  </a:gsLst>
                  <a:lin ang="2700000" scaled="0"/>
                </a:gradFill>
                <a:latin typeface="EC Square Sans Cond Pro" panose="020B0506040000020004" pitchFamily="34" charset="0"/>
              </a:rPr>
              <a:t>EIRA©</a:t>
            </a:r>
          </a:p>
          <a:p>
            <a:pPr algn="ctr" defTabSz="914400"/>
            <a:r>
              <a:rPr lang="en-GB" sz="2400" b="1">
                <a:gradFill>
                  <a:gsLst>
                    <a:gs pos="54000">
                      <a:srgbClr val="C3DB63"/>
                    </a:gs>
                    <a:gs pos="41000">
                      <a:srgbClr val="43C0BA"/>
                    </a:gs>
                    <a:gs pos="27000">
                      <a:srgbClr val="4472C4">
                        <a:lumMod val="60000"/>
                        <a:lumOff val="40000"/>
                      </a:srgbClr>
                    </a:gs>
                    <a:gs pos="67000">
                      <a:srgbClr val="F49222"/>
                    </a:gs>
                  </a:gsLst>
                  <a:lin ang="2700000" scaled="0"/>
                </a:gradFill>
                <a:latin typeface="EC Square Sans Cond Pro" panose="020B0506040000020004" pitchFamily="34" charset="0"/>
              </a:rPr>
              <a:t>EUROPEAN </a:t>
            </a:r>
          </a:p>
          <a:p>
            <a:pPr algn="ctr" defTabSz="914400"/>
            <a:r>
              <a:rPr lang="en-GB" sz="2400" b="1">
                <a:solidFill>
                  <a:prstClr val="white"/>
                </a:solidFill>
                <a:latin typeface="EC Square Sans Cond Pro" panose="020B0506040000020004" pitchFamily="34" charset="0"/>
              </a:rPr>
              <a:t>INTEROPERABILTY </a:t>
            </a:r>
          </a:p>
          <a:p>
            <a:pPr algn="ctr" defTabSz="914400"/>
            <a:r>
              <a:rPr lang="en-GB" sz="2400" b="1">
                <a:solidFill>
                  <a:prstClr val="white"/>
                </a:solidFill>
                <a:latin typeface="EC Square Sans Cond Pro" panose="020B0506040000020004" pitchFamily="34" charset="0"/>
              </a:rPr>
              <a:t>REFERENCE</a:t>
            </a:r>
            <a:r>
              <a:rPr lang="en-GB" sz="2400">
                <a:solidFill>
                  <a:prstClr val="white"/>
                </a:solidFill>
                <a:latin typeface="EC Square Sans Cond Pro" panose="020B0506040000020004" pitchFamily="34" charset="0"/>
              </a:rPr>
              <a:t> </a:t>
            </a:r>
          </a:p>
          <a:p>
            <a:pPr algn="ctr" defTabSz="914400"/>
            <a:r>
              <a:rPr lang="en-GB" sz="2400">
                <a:gradFill>
                  <a:gsLst>
                    <a:gs pos="54000">
                      <a:srgbClr val="C3DB63"/>
                    </a:gs>
                    <a:gs pos="41000">
                      <a:srgbClr val="43C0BA"/>
                    </a:gs>
                    <a:gs pos="27000">
                      <a:srgbClr val="4472C4">
                        <a:lumMod val="60000"/>
                        <a:lumOff val="40000"/>
                      </a:srgbClr>
                    </a:gs>
                    <a:gs pos="67000">
                      <a:srgbClr val="F49222"/>
                    </a:gs>
                  </a:gsLst>
                  <a:lin ang="2700000" scaled="0"/>
                </a:gradFill>
                <a:latin typeface="EC Square Sans Cond Pro" panose="020B0506040000020004" pitchFamily="34" charset="0"/>
              </a:rPr>
              <a:t>ARCHITECTURE</a:t>
            </a:r>
            <a:endParaRPr lang="en-GB" sz="2400">
              <a:gradFill>
                <a:gsLst>
                  <a:gs pos="75000">
                    <a:srgbClr val="C3DB63"/>
                  </a:gs>
                  <a:gs pos="51000">
                    <a:srgbClr val="43C0BA"/>
                  </a:gs>
                  <a:gs pos="9000">
                    <a:srgbClr val="1759A9"/>
                  </a:gs>
                  <a:gs pos="0">
                    <a:srgbClr val="288EBF"/>
                  </a:gs>
                  <a:gs pos="92000">
                    <a:srgbClr val="F49222"/>
                  </a:gs>
                </a:gsLst>
                <a:lin ang="2700000" scaled="0"/>
              </a:gradFill>
              <a:latin typeface="EC Square Sans Cond Pro" panose="020B05060400000200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78464B3-1D4C-144D-AAFA-FE4593459C97}"/>
              </a:ext>
            </a:extLst>
          </p:cNvPr>
          <p:cNvSpPr txBox="1">
            <a:spLocks/>
          </p:cNvSpPr>
          <p:nvPr/>
        </p:nvSpPr>
        <p:spPr>
          <a:xfrm>
            <a:off x="977816" y="1503259"/>
            <a:ext cx="3178626" cy="163715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800" b="1" noProof="1"/>
              <a:t>European Interoperability Reference Architecture (EIRA©)</a:t>
            </a:r>
          </a:p>
        </p:txBody>
      </p:sp>
    </p:spTree>
    <p:extLst>
      <p:ext uri="{BB962C8B-B14F-4D97-AF65-F5344CB8AC3E}">
        <p14:creationId xmlns:p14="http://schemas.microsoft.com/office/powerpoint/2010/main" val="1392744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DA4FA-14CA-9465-8559-DCDD86D79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A14F-7A23-0C7E-46F2-7C33D851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EIRA©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5657F-0D63-B999-DC45-C7D08C400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CAMSS ELIS: Assessing Reference Data</a:t>
            </a:r>
          </a:p>
        </p:txBody>
      </p:sp>
      <p:pic>
        <p:nvPicPr>
          <p:cNvPr id="1070" name="Imagen 1069">
            <a:extLst>
              <a:ext uri="{FF2B5EF4-FFF2-40B4-BE49-F238E27FC236}">
                <a16:creationId xmlns:a16="http://schemas.microsoft.com/office/drawing/2014/main" id="{D23BCF5F-6C9C-1E9C-482F-37BE9BAC1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159" y="2154652"/>
            <a:ext cx="1606596" cy="1068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71" name="CuadroTexto 1070">
            <a:extLst>
              <a:ext uri="{FF2B5EF4-FFF2-40B4-BE49-F238E27FC236}">
                <a16:creationId xmlns:a16="http://schemas.microsoft.com/office/drawing/2014/main" id="{7D07C62C-946D-13BD-D1C5-445D6C5B5CE4}"/>
              </a:ext>
            </a:extLst>
          </p:cNvPr>
          <p:cNvSpPr txBox="1"/>
          <p:nvPr/>
        </p:nvSpPr>
        <p:spPr>
          <a:xfrm>
            <a:off x="268774" y="819362"/>
            <a:ext cx="8407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>
                <a:cs typeface="Arial" panose="020B0604020202020204" pitchFamily="34" charset="0"/>
              </a:rPr>
              <a:t>EIRA© is a </a:t>
            </a:r>
            <a:r>
              <a:rPr lang="en-GB" sz="1200" b="1">
                <a:solidFill>
                  <a:srgbClr val="F39300"/>
                </a:solidFill>
                <a:cs typeface="Arial" panose="020B0604020202020204" pitchFamily="34" charset="0"/>
              </a:rPr>
              <a:t>reference architecture </a:t>
            </a:r>
            <a:r>
              <a:rPr lang="en-GB" sz="1200">
                <a:cs typeface="Arial" panose="020B0604020202020204" pitchFamily="34" charset="0"/>
              </a:rPr>
              <a:t>for the 1) analysis of requirements and 2) design of a target solution use cases across borders and sectors. It defines the </a:t>
            </a:r>
            <a:r>
              <a:rPr lang="en-GB" sz="1200" b="1">
                <a:solidFill>
                  <a:srgbClr val="F39300"/>
                </a:solidFill>
                <a:cs typeface="Arial" panose="020B0604020202020204" pitchFamily="34" charset="0"/>
              </a:rPr>
              <a:t>required capabilities for promoting interoperability</a:t>
            </a:r>
          </a:p>
        </p:txBody>
      </p:sp>
      <p:sp>
        <p:nvSpPr>
          <p:cNvPr id="1072" name="CuadroTexto 1071">
            <a:extLst>
              <a:ext uri="{FF2B5EF4-FFF2-40B4-BE49-F238E27FC236}">
                <a16:creationId xmlns:a16="http://schemas.microsoft.com/office/drawing/2014/main" id="{B5B70DC6-5017-B6CB-AC82-B0638BA8338A}"/>
              </a:ext>
            </a:extLst>
          </p:cNvPr>
          <p:cNvSpPr txBox="1"/>
          <p:nvPr/>
        </p:nvSpPr>
        <p:spPr>
          <a:xfrm>
            <a:off x="4873037" y="1356087"/>
            <a:ext cx="25123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>
                <a:solidFill>
                  <a:srgbClr val="F15A24"/>
                </a:solidFill>
                <a:cs typeface="Arial" panose="020B0604020202020204" pitchFamily="34" charset="0"/>
              </a:rPr>
              <a:t>EIRA© views and building blocks</a:t>
            </a:r>
            <a:endParaRPr lang="en-GB" sz="1100" b="1">
              <a:solidFill>
                <a:srgbClr val="F15A24"/>
              </a:solidFill>
            </a:endParaRPr>
          </a:p>
        </p:txBody>
      </p:sp>
      <p:sp>
        <p:nvSpPr>
          <p:cNvPr id="1073" name="Bocadillo: rectángulo con esquinas redondeadas 8">
            <a:extLst>
              <a:ext uri="{FF2B5EF4-FFF2-40B4-BE49-F238E27FC236}">
                <a16:creationId xmlns:a16="http://schemas.microsoft.com/office/drawing/2014/main" id="{57F4ED26-9C6B-B325-5044-FC5F0E98BA4F}"/>
              </a:ext>
            </a:extLst>
          </p:cNvPr>
          <p:cNvSpPr/>
          <p:nvPr/>
        </p:nvSpPr>
        <p:spPr>
          <a:xfrm>
            <a:off x="420797" y="1493160"/>
            <a:ext cx="3254541" cy="2531599"/>
          </a:xfrm>
          <a:prstGeom prst="wedgeRoundRectCallout">
            <a:avLst>
              <a:gd name="adj1" fmla="val -12982"/>
              <a:gd name="adj2" fmla="val -5697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74" name="CuadroTexto 1073">
            <a:extLst>
              <a:ext uri="{FF2B5EF4-FFF2-40B4-BE49-F238E27FC236}">
                <a16:creationId xmlns:a16="http://schemas.microsoft.com/office/drawing/2014/main" id="{7CF0EF1C-0915-47A4-8524-3D448141FD7D}"/>
              </a:ext>
            </a:extLst>
          </p:cNvPr>
          <p:cNvSpPr txBox="1"/>
          <p:nvPr/>
        </p:nvSpPr>
        <p:spPr>
          <a:xfrm>
            <a:off x="874082" y="1581655"/>
            <a:ext cx="23479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>
                <a:solidFill>
                  <a:srgbClr val="F15A24"/>
                </a:solidFill>
                <a:cs typeface="Arial" panose="020B0604020202020204" pitchFamily="34" charset="0"/>
              </a:rPr>
              <a:t>What is a reference architecture? </a:t>
            </a:r>
            <a:endParaRPr lang="en-GB" sz="1100" b="1">
              <a:solidFill>
                <a:srgbClr val="F15A24"/>
              </a:solidFill>
            </a:endParaRPr>
          </a:p>
        </p:txBody>
      </p:sp>
      <p:pic>
        <p:nvPicPr>
          <p:cNvPr id="1075" name="Picture 2" descr="bombilla ">
            <a:extLst>
              <a:ext uri="{FF2B5EF4-FFF2-40B4-BE49-F238E27FC236}">
                <a16:creationId xmlns:a16="http://schemas.microsoft.com/office/drawing/2014/main" id="{969A0236-7556-0086-DD2F-62F5A19F8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8" y="1351178"/>
            <a:ext cx="417926" cy="41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6" name="CuadroTexto 1075">
            <a:extLst>
              <a:ext uri="{FF2B5EF4-FFF2-40B4-BE49-F238E27FC236}">
                <a16:creationId xmlns:a16="http://schemas.microsoft.com/office/drawing/2014/main" id="{ED8DE753-37E9-BF46-1F96-03CB9583B132}"/>
              </a:ext>
            </a:extLst>
          </p:cNvPr>
          <p:cNvSpPr txBox="1"/>
          <p:nvPr/>
        </p:nvSpPr>
        <p:spPr>
          <a:xfrm>
            <a:off x="709828" y="2316599"/>
            <a:ext cx="294131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>
                <a:cs typeface="Arial" panose="020B0604020202020204" pitchFamily="34" charset="0"/>
              </a:rPr>
              <a:t>Guide</a:t>
            </a:r>
            <a:r>
              <a:rPr lang="en-GB" sz="1050">
                <a:cs typeface="Arial" panose="020B0604020202020204" pitchFamily="34" charset="0"/>
              </a:rPr>
              <a:t> for creating solutions that meet specific needs or objectives</a:t>
            </a:r>
          </a:p>
          <a:p>
            <a:endParaRPr lang="en-GB" sz="1050">
              <a:cs typeface="Arial" panose="020B0604020202020204" pitchFamily="34" charset="0"/>
            </a:endParaRPr>
          </a:p>
          <a:p>
            <a:r>
              <a:rPr lang="en-GB" sz="1050" b="1">
                <a:cs typeface="Arial" panose="020B0604020202020204" pitchFamily="34" charset="0"/>
              </a:rPr>
              <a:t>Best practices, standards, and guidelines </a:t>
            </a:r>
            <a:r>
              <a:rPr lang="en-GB" sz="1050">
                <a:cs typeface="Arial" panose="020B0604020202020204" pitchFamily="34" charset="0"/>
              </a:rPr>
              <a:t>to create systems that are efficient, scalable, and interoperable</a:t>
            </a:r>
          </a:p>
          <a:p>
            <a:endParaRPr lang="en-GB" sz="1050">
              <a:cs typeface="Arial" panose="020B0604020202020204" pitchFamily="34" charset="0"/>
            </a:endParaRPr>
          </a:p>
          <a:p>
            <a:r>
              <a:rPr lang="en-GB" sz="1050">
                <a:cs typeface="Arial" panose="020B0604020202020204" pitchFamily="34" charset="0"/>
              </a:rPr>
              <a:t>A common language and approach for technology development and deployment that </a:t>
            </a:r>
            <a:r>
              <a:rPr lang="en-GB" sz="1050" b="1">
                <a:cs typeface="Arial" panose="020B0604020202020204" pitchFamily="34" charset="0"/>
              </a:rPr>
              <a:t>reduces complexity and costs</a:t>
            </a:r>
            <a:endParaRPr lang="en-GB" sz="1050">
              <a:cs typeface="Arial" panose="020B0604020202020204" pitchFamily="34" charset="0"/>
            </a:endParaRPr>
          </a:p>
        </p:txBody>
      </p:sp>
      <p:sp>
        <p:nvSpPr>
          <p:cNvPr id="1077" name="CuadroTexto 1076">
            <a:extLst>
              <a:ext uri="{FF2B5EF4-FFF2-40B4-BE49-F238E27FC236}">
                <a16:creationId xmlns:a16="http://schemas.microsoft.com/office/drawing/2014/main" id="{797DEC5C-697F-8F8E-B001-33AFEC36AAA4}"/>
              </a:ext>
            </a:extLst>
          </p:cNvPr>
          <p:cNvSpPr txBox="1"/>
          <p:nvPr/>
        </p:nvSpPr>
        <p:spPr>
          <a:xfrm>
            <a:off x="420797" y="1888679"/>
            <a:ext cx="325454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>
                <a:cs typeface="Arial" panose="020B0604020202020204" pitchFamily="34" charset="0"/>
              </a:rPr>
              <a:t>Blueprint/template that provides a </a:t>
            </a:r>
            <a:r>
              <a:rPr lang="en-GB" sz="1050" b="1">
                <a:cs typeface="Arial" panose="020B0604020202020204" pitchFamily="34" charset="0"/>
              </a:rPr>
              <a:t>recommended framework </a:t>
            </a:r>
            <a:r>
              <a:rPr lang="en-GB" sz="1050">
                <a:cs typeface="Arial" panose="020B0604020202020204" pitchFamily="34" charset="0"/>
              </a:rPr>
              <a:t>for designing and implementing systems </a:t>
            </a:r>
            <a:endParaRPr lang="en-GB" sz="1050"/>
          </a:p>
        </p:txBody>
      </p:sp>
      <p:cxnSp>
        <p:nvCxnSpPr>
          <p:cNvPr id="1078" name="Conector recto 1077">
            <a:extLst>
              <a:ext uri="{FF2B5EF4-FFF2-40B4-BE49-F238E27FC236}">
                <a16:creationId xmlns:a16="http://schemas.microsoft.com/office/drawing/2014/main" id="{BEAF09AE-7416-5354-2366-602D9BC180D8}"/>
              </a:ext>
            </a:extLst>
          </p:cNvPr>
          <p:cNvCxnSpPr>
            <a:cxnSpLocks/>
          </p:cNvCxnSpPr>
          <p:nvPr/>
        </p:nvCxnSpPr>
        <p:spPr>
          <a:xfrm>
            <a:off x="626547" y="1868467"/>
            <a:ext cx="284304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9" name="Conector recto 1078">
            <a:extLst>
              <a:ext uri="{FF2B5EF4-FFF2-40B4-BE49-F238E27FC236}">
                <a16:creationId xmlns:a16="http://schemas.microsoft.com/office/drawing/2014/main" id="{DD27030D-D042-215A-930C-12BE922AAFA3}"/>
              </a:ext>
            </a:extLst>
          </p:cNvPr>
          <p:cNvCxnSpPr>
            <a:cxnSpLocks/>
          </p:cNvCxnSpPr>
          <p:nvPr/>
        </p:nvCxnSpPr>
        <p:spPr>
          <a:xfrm>
            <a:off x="658635" y="2477803"/>
            <a:ext cx="0" cy="1080000"/>
          </a:xfrm>
          <a:prstGeom prst="line">
            <a:avLst/>
          </a:prstGeom>
          <a:ln w="28575">
            <a:solidFill>
              <a:srgbClr val="F3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0" name="Elipse 1079">
            <a:extLst>
              <a:ext uri="{FF2B5EF4-FFF2-40B4-BE49-F238E27FC236}">
                <a16:creationId xmlns:a16="http://schemas.microsoft.com/office/drawing/2014/main" id="{1A6D2F59-FBFF-0CB1-1294-6E0AAEF17E00}"/>
              </a:ext>
            </a:extLst>
          </p:cNvPr>
          <p:cNvSpPr/>
          <p:nvPr/>
        </p:nvSpPr>
        <p:spPr>
          <a:xfrm>
            <a:off x="604635" y="2386749"/>
            <a:ext cx="108000" cy="10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1350" b="1">
              <a:latin typeface="Century Gothic" panose="020B0502020202020204" pitchFamily="34" charset="0"/>
            </a:endParaRPr>
          </a:p>
        </p:txBody>
      </p:sp>
      <p:sp>
        <p:nvSpPr>
          <p:cNvPr id="1081" name="Elipse 1080">
            <a:extLst>
              <a:ext uri="{FF2B5EF4-FFF2-40B4-BE49-F238E27FC236}">
                <a16:creationId xmlns:a16="http://schemas.microsoft.com/office/drawing/2014/main" id="{B10BBA80-2DA0-F4F0-267E-FDCD18F94565}"/>
              </a:ext>
            </a:extLst>
          </p:cNvPr>
          <p:cNvSpPr/>
          <p:nvPr/>
        </p:nvSpPr>
        <p:spPr>
          <a:xfrm>
            <a:off x="604635" y="2855803"/>
            <a:ext cx="108000" cy="10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1350" b="1">
              <a:latin typeface="Century Gothic" panose="020B0502020202020204" pitchFamily="34" charset="0"/>
            </a:endParaRPr>
          </a:p>
        </p:txBody>
      </p:sp>
      <p:sp>
        <p:nvSpPr>
          <p:cNvPr id="1082" name="Elipse 1081">
            <a:extLst>
              <a:ext uri="{FF2B5EF4-FFF2-40B4-BE49-F238E27FC236}">
                <a16:creationId xmlns:a16="http://schemas.microsoft.com/office/drawing/2014/main" id="{8068EDE8-9085-200C-61DA-071D5CDCC5BC}"/>
              </a:ext>
            </a:extLst>
          </p:cNvPr>
          <p:cNvSpPr/>
          <p:nvPr/>
        </p:nvSpPr>
        <p:spPr>
          <a:xfrm>
            <a:off x="604635" y="3507655"/>
            <a:ext cx="108000" cy="10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1350" b="1">
              <a:latin typeface="Century Gothic" panose="020B0502020202020204" pitchFamily="34" charset="0"/>
            </a:endParaRPr>
          </a:p>
        </p:txBody>
      </p:sp>
      <p:sp>
        <p:nvSpPr>
          <p:cNvPr id="1083" name="CuadroTexto 1082">
            <a:extLst>
              <a:ext uri="{FF2B5EF4-FFF2-40B4-BE49-F238E27FC236}">
                <a16:creationId xmlns:a16="http://schemas.microsoft.com/office/drawing/2014/main" id="{47658BC6-A94E-B51F-BB8A-08F5EA936E05}"/>
              </a:ext>
            </a:extLst>
          </p:cNvPr>
          <p:cNvSpPr txBox="1"/>
          <p:nvPr/>
        </p:nvSpPr>
        <p:spPr>
          <a:xfrm>
            <a:off x="4062778" y="1616477"/>
            <a:ext cx="2066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u="sng">
                <a:cs typeface="Arial" panose="020B0604020202020204" pitchFamily="34" charset="0"/>
              </a:rPr>
              <a:t>Legal view</a:t>
            </a:r>
          </a:p>
          <a:p>
            <a:r>
              <a:rPr lang="en-GB" sz="1000" i="1">
                <a:cs typeface="Arial" panose="020B0604020202020204" pitchFamily="34" charset="0"/>
              </a:rPr>
              <a:t>Defines the legal governance and functional content </a:t>
            </a:r>
          </a:p>
        </p:txBody>
      </p:sp>
      <p:sp>
        <p:nvSpPr>
          <p:cNvPr id="1084" name="CuadroTexto 1083">
            <a:extLst>
              <a:ext uri="{FF2B5EF4-FFF2-40B4-BE49-F238E27FC236}">
                <a16:creationId xmlns:a16="http://schemas.microsoft.com/office/drawing/2014/main" id="{0613A55F-C641-F79E-66A3-67704296A5E6}"/>
              </a:ext>
            </a:extLst>
          </p:cNvPr>
          <p:cNvSpPr txBox="1"/>
          <p:nvPr/>
        </p:nvSpPr>
        <p:spPr>
          <a:xfrm>
            <a:off x="6313476" y="1616477"/>
            <a:ext cx="2362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u="sng">
                <a:cs typeface="Arial" panose="020B0604020202020204" pitchFamily="34" charset="0"/>
              </a:rPr>
              <a:t>Organisational view</a:t>
            </a:r>
          </a:p>
          <a:p>
            <a:r>
              <a:rPr lang="en-GB" sz="1000" i="1">
                <a:cs typeface="Arial" panose="020B0604020202020204" pitchFamily="34" charset="0"/>
              </a:rPr>
              <a:t>Defines the organisational governance and functional content </a:t>
            </a:r>
          </a:p>
        </p:txBody>
      </p:sp>
      <p:pic>
        <p:nvPicPr>
          <p:cNvPr id="1085" name="Imagen 1084">
            <a:extLst>
              <a:ext uri="{FF2B5EF4-FFF2-40B4-BE49-F238E27FC236}">
                <a16:creationId xmlns:a16="http://schemas.microsoft.com/office/drawing/2014/main" id="{1DE861C9-A176-63B0-1C69-05E3E311F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476" y="2176741"/>
            <a:ext cx="1852000" cy="964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86" name="CuadroTexto 1085">
            <a:extLst>
              <a:ext uri="{FF2B5EF4-FFF2-40B4-BE49-F238E27FC236}">
                <a16:creationId xmlns:a16="http://schemas.microsoft.com/office/drawing/2014/main" id="{C028D548-F155-8EDB-6970-D7119BA45667}"/>
              </a:ext>
            </a:extLst>
          </p:cNvPr>
          <p:cNvSpPr txBox="1"/>
          <p:nvPr/>
        </p:nvSpPr>
        <p:spPr>
          <a:xfrm>
            <a:off x="4062778" y="3300794"/>
            <a:ext cx="1956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u="sng">
                <a:cs typeface="Arial" panose="020B0604020202020204" pitchFamily="34" charset="0"/>
              </a:rPr>
              <a:t>Semantic view</a:t>
            </a:r>
          </a:p>
          <a:p>
            <a:r>
              <a:rPr lang="en-GB" sz="1000" i="1">
                <a:cs typeface="Arial" panose="020B0604020202020204" pitchFamily="34" charset="0"/>
              </a:rPr>
              <a:t>Defines the semantic governance and functional content </a:t>
            </a:r>
          </a:p>
        </p:txBody>
      </p:sp>
      <p:sp>
        <p:nvSpPr>
          <p:cNvPr id="1087" name="CuadroTexto 1086">
            <a:extLst>
              <a:ext uri="{FF2B5EF4-FFF2-40B4-BE49-F238E27FC236}">
                <a16:creationId xmlns:a16="http://schemas.microsoft.com/office/drawing/2014/main" id="{5ADC33C7-C9B8-082D-7C44-ED0CF5A1C7D7}"/>
              </a:ext>
            </a:extLst>
          </p:cNvPr>
          <p:cNvSpPr txBox="1"/>
          <p:nvPr/>
        </p:nvSpPr>
        <p:spPr>
          <a:xfrm>
            <a:off x="6313476" y="3300794"/>
            <a:ext cx="2597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u="sng">
                <a:cs typeface="Arial" panose="020B0604020202020204" pitchFamily="34" charset="0"/>
              </a:rPr>
              <a:t>Technical view (Application &amp; Infrastructure)</a:t>
            </a:r>
          </a:p>
          <a:p>
            <a:r>
              <a:rPr lang="en-GB" sz="1000" i="1">
                <a:cs typeface="Arial" panose="020B0604020202020204" pitchFamily="34" charset="0"/>
              </a:rPr>
              <a:t>Defines the technical governance and functional content</a:t>
            </a:r>
          </a:p>
        </p:txBody>
      </p:sp>
      <p:pic>
        <p:nvPicPr>
          <p:cNvPr id="1088" name="Imagen 1087">
            <a:extLst>
              <a:ext uri="{FF2B5EF4-FFF2-40B4-BE49-F238E27FC236}">
                <a16:creationId xmlns:a16="http://schemas.microsoft.com/office/drawing/2014/main" id="{E73FA2D7-8FA4-3409-504A-9B4C3CDDA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778" y="3861058"/>
            <a:ext cx="1759690" cy="777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89" name="Imagen 1088">
            <a:extLst>
              <a:ext uri="{FF2B5EF4-FFF2-40B4-BE49-F238E27FC236}">
                <a16:creationId xmlns:a16="http://schemas.microsoft.com/office/drawing/2014/main" id="{4F37F350-F8A3-8415-EE85-E30189D7F3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6503" y="3825548"/>
            <a:ext cx="1598033" cy="782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90" name="CuadroTexto 1089">
            <a:extLst>
              <a:ext uri="{FF2B5EF4-FFF2-40B4-BE49-F238E27FC236}">
                <a16:creationId xmlns:a16="http://schemas.microsoft.com/office/drawing/2014/main" id="{B32F4037-482B-1D0E-BC7F-46CD22F8B03C}"/>
              </a:ext>
            </a:extLst>
          </p:cNvPr>
          <p:cNvSpPr txBox="1"/>
          <p:nvPr/>
        </p:nvSpPr>
        <p:spPr>
          <a:xfrm>
            <a:off x="232770" y="4159507"/>
            <a:ext cx="3630593" cy="459700"/>
          </a:xfrm>
          <a:prstGeom prst="roundRect">
            <a:avLst/>
          </a:prstGeom>
          <a:noFill/>
          <a:ln>
            <a:solidFill>
              <a:srgbClr val="F393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 i="1">
                <a:cs typeface="Arial" panose="020B0604020202020204" pitchFamily="34" charset="0"/>
              </a:rPr>
              <a:t>EIRA© </a:t>
            </a:r>
            <a:r>
              <a:rPr lang="en-GB" sz="1050" i="1">
                <a:cs typeface="Arial" panose="020B0604020202020204" pitchFamily="34" charset="0"/>
              </a:rPr>
              <a:t>operates as a checklist for </a:t>
            </a:r>
            <a:r>
              <a:rPr lang="en-GB" sz="1050" b="1" i="1">
                <a:cs typeface="Arial" panose="020B0604020202020204" pitchFamily="34" charset="0"/>
              </a:rPr>
              <a:t>Quality Assurance</a:t>
            </a:r>
            <a:r>
              <a:rPr lang="en-GB" sz="1050" i="1">
                <a:cs typeface="Arial" panose="020B0604020202020204" pitchFamily="34" charset="0"/>
              </a:rPr>
              <a:t>: Ensuring quality during the analysis and solution design stages.</a:t>
            </a:r>
          </a:p>
        </p:txBody>
      </p:sp>
      <p:pic>
        <p:nvPicPr>
          <p:cNvPr id="1091" name="Imagen 1090">
            <a:extLst>
              <a:ext uri="{FF2B5EF4-FFF2-40B4-BE49-F238E27FC236}">
                <a16:creationId xmlns:a16="http://schemas.microsoft.com/office/drawing/2014/main" id="{B7932FB4-167A-4157-31CB-7AE44DD250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1951" y="4025775"/>
            <a:ext cx="1029818" cy="9351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35270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cb77ed-5211-499c-a421-328a2af7da45">
      <Terms xmlns="http://schemas.microsoft.com/office/infopath/2007/PartnerControls"/>
    </lcf76f155ced4ddcb4097134ff3c332f>
    <ENDORSE2023 xmlns="62cb77ed-5211-499c-a421-328a2af7da4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87C3A8-39BF-4E35-A44E-A21098389883}"/>
</file>

<file path=customXml/itemProps2.xml><?xml version="1.0" encoding="utf-8"?>
<ds:datastoreItem xmlns:ds="http://schemas.openxmlformats.org/officeDocument/2006/customXml" ds:itemID="{5EE801C7-AB9C-482D-91D6-D7B026F0966B}">
  <ds:schemaRefs>
    <ds:schemaRef ds:uri="http://schemas.openxmlformats.org/package/2006/metadata/core-properties"/>
    <ds:schemaRef ds:uri="8253af2a-fd0f-40a4-8001-231cdeab6c87"/>
    <ds:schemaRef ds:uri="6b2d526b-f179-4f8c-9fce-7a2c6e455f6f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8</TotalTime>
  <Words>1384</Words>
  <Application>Microsoft Macintosh PowerPoint</Application>
  <PresentationFormat>Presentación en pantalla (16:9)</PresentationFormat>
  <Paragraphs>162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Calibri</vt:lpstr>
      <vt:lpstr>Century Gothic</vt:lpstr>
      <vt:lpstr>EC Square Sans Cond Pro</vt:lpstr>
      <vt:lpstr>EC Square Sans Pro</vt:lpstr>
      <vt:lpstr>Tenorite Display</vt:lpstr>
      <vt:lpstr>Verdana</vt:lpstr>
      <vt:lpstr>Cover</vt:lpstr>
      <vt:lpstr>Custom Design</vt:lpstr>
      <vt:lpstr>Last Page</vt:lpstr>
      <vt:lpstr>Héctor Rico Lorenzo – Senior Public Sector Consultant</vt:lpstr>
      <vt:lpstr>What is CAMSS?</vt:lpstr>
      <vt:lpstr>What is CAMSS? - The context</vt:lpstr>
      <vt:lpstr>What is CAMSS? – The definition</vt:lpstr>
      <vt:lpstr>The ELIS – The definition </vt:lpstr>
      <vt:lpstr>Presentación de PowerPoint</vt:lpstr>
      <vt:lpstr>The CAMSS EIF Assessment Scenario</vt:lpstr>
      <vt:lpstr>Presentación de PowerPoint</vt:lpstr>
      <vt:lpstr>EIRA©</vt:lpstr>
      <vt:lpstr>Assessing Reference Data</vt:lpstr>
      <vt:lpstr>CAMSS for Assessing Reference Data – How?</vt:lpstr>
      <vt:lpstr>CAMSS for Assessing Reference Data – Why?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hector  rico lorenzo</cp:lastModifiedBy>
  <cp:revision>1</cp:revision>
  <dcterms:created xsi:type="dcterms:W3CDTF">2024-09-10T09:32:00Z</dcterms:created>
  <dcterms:modified xsi:type="dcterms:W3CDTF">2025-09-25T08:13:24Z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