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018" r:id="rId5"/>
    <p:sldMasterId id="2147484020" r:id="rId6"/>
    <p:sldMasterId id="2147484032" r:id="rId7"/>
  </p:sldMasterIdLst>
  <p:notesMasterIdLst>
    <p:notesMasterId r:id="rId16"/>
  </p:notesMasterIdLst>
  <p:handoutMasterIdLst>
    <p:handoutMasterId r:id="rId17"/>
  </p:handoutMasterIdLst>
  <p:sldIdLst>
    <p:sldId id="256" r:id="rId8"/>
    <p:sldId id="257" r:id="rId9"/>
    <p:sldId id="259" r:id="rId10"/>
    <p:sldId id="262" r:id="rId11"/>
    <p:sldId id="260" r:id="rId12"/>
    <p:sldId id="263" r:id="rId13"/>
    <p:sldId id="265" r:id="rId14"/>
    <p:sldId id="264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A24"/>
    <a:srgbClr val="F3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9" autoAdjust="0"/>
    <p:restoredTop sz="94651" autoAdjust="0"/>
  </p:normalViewPr>
  <p:slideViewPr>
    <p:cSldViewPr snapToGrid="0" snapToObjects="1">
      <p:cViewPr varScale="1">
        <p:scale>
          <a:sx n="206" d="100"/>
          <a:sy n="206" d="100"/>
        </p:scale>
        <p:origin x="200" y="108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9" d="100"/>
          <a:sy n="109" d="100"/>
        </p:scale>
        <p:origin x="-4304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1" Type="http://schemas.openxmlformats.org/officeDocument/2006/relationships/slide" Target="slides/slide4.xml"/><Relationship Id="rId6" Type="http://schemas.openxmlformats.org/officeDocument/2006/relationships/slideMaster" Target="slideMasters/slideMaster2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324478808750412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L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15A24"/>
            </a:solidFill>
            <a:ln>
              <a:noFill/>
            </a:ln>
            <a:effectLst/>
          </c:spPr>
          <c:invertIfNegative val="0"/>
          <c:cat>
            <c:strRef>
              <c:f>Feuil1!$A$2:$A$6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B0-D84B-BFAF-FFC2BBB42FFF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Feuil1!$A$2:$A$6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Feuil1!$C$2:$C$6</c:f>
              <c:numCache>
                <c:formatCode>General</c:formatCode>
                <c:ptCount val="5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B0-D84B-BFAF-FFC2BBB42FFF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Feuil1!$A$2:$A$6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Feuil1!$D$2:$D$6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B0-D84B-BFAF-FFC2BBB42FFF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F39300"/>
            </a:solidFill>
            <a:ln>
              <a:noFill/>
            </a:ln>
            <a:effectLst/>
          </c:spPr>
          <c:invertIfNegative val="0"/>
          <c:cat>
            <c:strRef>
              <c:f>Feuil1!$A$2:$A$6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Feuil1!$E$2:$E$6</c:f>
              <c:numCache>
                <c:formatCode>General</c:formatCode>
                <c:ptCount val="5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5B0-D84B-BFAF-FFC2BBB42F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9"/>
        <c:overlap val="100"/>
        <c:axId val="1031141264"/>
        <c:axId val="1030824368"/>
      </c:barChart>
      <c:catAx>
        <c:axId val="103114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LU"/>
          </a:p>
        </c:txPr>
        <c:crossAx val="1030824368"/>
        <c:crosses val="autoZero"/>
        <c:auto val="1"/>
        <c:lblAlgn val="ctr"/>
        <c:lblOffset val="100"/>
        <c:noMultiLvlLbl val="0"/>
      </c:catAx>
      <c:valAx>
        <c:axId val="1030824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LU"/>
          </a:p>
        </c:txPr>
        <c:crossAx val="103114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L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L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FE930-651F-344E-8314-180208C21109}" type="datetime1">
              <a:rPr lang="en-US" smtClean="0"/>
              <a:t>9/10/24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22795-F49E-234E-94D2-EFBA1D25E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482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8CB54-21F8-FC40-B512-B346BF09AF08}" type="datetime1">
              <a:rPr lang="en-US" smtClean="0"/>
              <a:t>9/10/24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EB767-81C4-2B41-AC6B-7B72DAF6D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597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94161-0B77-AD32-5359-00F827B042A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61067" y="587159"/>
            <a:ext cx="6858000" cy="20849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Name</a:t>
            </a:r>
            <a:endParaRPr lang="en-L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2D3894A-10D7-ACCD-9EA4-7CCC43E5CD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60538" y="859779"/>
            <a:ext cx="6858000" cy="20849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GB" dirty="0"/>
              <a:t>Click to edit info</a:t>
            </a:r>
            <a:endParaRPr lang="en-L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7E2FD9F-8318-6EAD-FA51-B6131C11A51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60538" y="1343024"/>
            <a:ext cx="4697927" cy="16720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sz="40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TITLE OF THE PRESENTATION</a:t>
            </a:r>
            <a:endParaRPr lang="en-LU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73ACA66-20AA-037B-99C3-2C5C7E35EA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60538" y="3122614"/>
            <a:ext cx="6081712" cy="27961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subtitle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2288210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459A0-D610-2D91-4597-D3930D0BD9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68514" y="1297526"/>
            <a:ext cx="3106442" cy="686257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15A24"/>
                </a:solidFill>
              </a:defRPr>
            </a:lvl1pPr>
          </a:lstStyle>
          <a:p>
            <a:r>
              <a:rPr lang="en-GB" dirty="0"/>
              <a:t>Thanks!</a:t>
            </a:r>
            <a:endParaRPr lang="en-L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547130-F8CE-01F1-72F6-1ECB5F9FA7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68488" y="2092271"/>
            <a:ext cx="6624584" cy="8989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add info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90863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B9C2F-5D28-A54A-50E0-A4833437E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811" y="1908311"/>
            <a:ext cx="7831537" cy="1241425"/>
          </a:xfrm>
        </p:spPr>
        <p:txBody>
          <a:bodyPr anchor="b"/>
          <a:lstStyle>
            <a:lvl1pPr algn="l">
              <a:defRPr sz="3600"/>
            </a:lvl1pPr>
          </a:lstStyle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399031-1086-D01F-D348-6DCC81170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812" y="3260035"/>
            <a:ext cx="7831536" cy="683315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L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F2F3C-0F34-8277-D84E-22364585D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88910" y="4767264"/>
            <a:ext cx="826439" cy="164386"/>
          </a:xfrm>
        </p:spPr>
        <p:txBody>
          <a:bodyPr/>
          <a:lstStyle/>
          <a:p>
            <a:fld id="{0F67114D-ED23-2A43-BD26-04D629DC704A}" type="slidenum">
              <a:rPr lang="en-LU" smtClean="0"/>
              <a:t>‹#›</a:t>
            </a:fld>
            <a:endParaRPr lang="en-LU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FCF6E5A-5943-665E-2FE0-9FE8B8549E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87500" y="4767264"/>
            <a:ext cx="2774950" cy="164386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GB" dirty="0"/>
              <a:t>Insert here the title of the presentation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410215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3D908-A0D1-D5E5-F832-59C5C0FD4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49DC9-B3EF-48E8-4FB6-A275F9BAF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  <a:endParaRPr lang="en-L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0848C-7C5F-FB69-368D-81B60EE2B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114D-ED23-2A43-BD26-04D629DC704A}" type="slidenum">
              <a:rPr lang="en-LU" smtClean="0"/>
              <a:t>‹#›</a:t>
            </a:fld>
            <a:endParaRPr lang="en-LU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A60C3C1B-EA5B-92F9-967F-4D0BDD45350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87500" y="4767264"/>
            <a:ext cx="2774950" cy="164386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GB" dirty="0"/>
              <a:t>Insert here the title of the presentation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057843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724BB82-A13F-7C3F-1F51-FDFCD1CF6D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0" y="729035"/>
            <a:ext cx="5009322" cy="3185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3E576D-8368-D988-268C-B7C5FCE592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0557" y="934598"/>
            <a:ext cx="3060755" cy="671565"/>
          </a:xfrm>
        </p:spPr>
        <p:txBody>
          <a:bodyPr lIns="0" tIns="0" rIns="0" bIns="0"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title</a:t>
            </a:r>
            <a:endParaRPr lang="en-L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4BBEDA-4468-14FF-93EA-3E2BB54E71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7114D-ED23-2A43-BD26-04D629DC704A}" type="slidenum">
              <a:rPr lang="en-LU" smtClean="0"/>
              <a:pPr/>
              <a:t>‹#›</a:t>
            </a:fld>
            <a:endParaRPr lang="en-LU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FAC4E1B-32BD-5181-1D47-FFB86224EA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87500" y="4767264"/>
            <a:ext cx="2774950" cy="164386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GB" dirty="0"/>
              <a:t>Insert here the title of the presentation</a:t>
            </a:r>
            <a:endParaRPr lang="en-LU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D792AD8-EA3B-99E0-A0F9-4ADA0647C1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69963" y="1717482"/>
            <a:ext cx="3060700" cy="182899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text or caption</a:t>
            </a:r>
            <a:endParaRPr lang="en-LU" dirty="0"/>
          </a:p>
        </p:txBody>
      </p:sp>
      <p:sp>
        <p:nvSpPr>
          <p:cNvPr id="18" name="Picture Placeholder 15">
            <a:extLst>
              <a:ext uri="{FF2B5EF4-FFF2-40B4-BE49-F238E27FC236}">
                <a16:creationId xmlns:a16="http://schemas.microsoft.com/office/drawing/2014/main" id="{5F0DC51F-A68F-E5E7-EA43-BCC3669E729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72000" y="728783"/>
            <a:ext cx="4572000" cy="318599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2174224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E576D-8368-D988-268C-B7C5FCE592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200" y="934598"/>
            <a:ext cx="3060755" cy="671565"/>
          </a:xfrm>
        </p:spPr>
        <p:txBody>
          <a:bodyPr lIns="0" tIns="0" rIns="0" bIns="0" anchor="t" anchorCtr="0"/>
          <a:lstStyle>
            <a:lvl1pPr>
              <a:defRPr sz="2400">
                <a:solidFill>
                  <a:srgbClr val="F15A24"/>
                </a:solidFill>
              </a:defRPr>
            </a:lvl1pPr>
          </a:lstStyle>
          <a:p>
            <a:r>
              <a:rPr lang="en-GB" dirty="0"/>
              <a:t>Click to edit title</a:t>
            </a:r>
            <a:endParaRPr lang="en-L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4BBEDA-4468-14FF-93EA-3E2BB54E71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7114D-ED23-2A43-BD26-04D629DC704A}" type="slidenum">
              <a:rPr lang="en-LU" smtClean="0"/>
              <a:pPr/>
              <a:t>‹#›</a:t>
            </a:fld>
            <a:endParaRPr lang="en-LU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FAC4E1B-32BD-5181-1D47-FFB86224EA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87500" y="4767264"/>
            <a:ext cx="2774950" cy="164386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GB" dirty="0"/>
              <a:t>Insert here the title of the presentation</a:t>
            </a:r>
            <a:endParaRPr lang="en-LU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D792AD8-EA3B-99E0-A0F9-4ADA0647C1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9200" y="1717482"/>
            <a:ext cx="3060700" cy="182899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text or caption</a:t>
            </a:r>
            <a:endParaRPr lang="en-LU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62020E-5DEC-3DC4-EC6C-629CB6E583B1}"/>
              </a:ext>
            </a:extLst>
          </p:cNvPr>
          <p:cNvSpPr/>
          <p:nvPr userDrawn="1"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B0AB515-4280-CF6B-A580-EC2D57DE345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989761" y="541338"/>
            <a:ext cx="3736478" cy="3760787"/>
          </a:xfrm>
        </p:spPr>
        <p:txBody>
          <a:bodyPr>
            <a:normAutofit/>
          </a:bodyPr>
          <a:lstStyle>
            <a:lvl1pPr>
              <a:buClr>
                <a:schemeClr val="bg1"/>
              </a:buClr>
              <a:defRPr sz="18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38869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4E6B3-010F-DD09-798B-9B0673EA6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117DF-268B-9AE4-0352-80145A003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62ABD-3F34-1C44-9C58-FB1CDDBE9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  <a:endParaRPr lang="en-LU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4F218A-A2C8-FE06-A78F-A116E25F8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C5BB12-4435-AB55-4224-FBBB266FC9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  <a:endParaRPr lang="en-L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341713-18F8-9368-1AB9-6B756B2A9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114D-ED23-2A43-BD26-04D629DC704A}" type="slidenum">
              <a:rPr lang="en-LU" smtClean="0"/>
              <a:t>‹#›</a:t>
            </a:fld>
            <a:endParaRPr lang="en-LU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D5BB221-3826-6CD1-A8B0-57351E17A48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87500" y="4767264"/>
            <a:ext cx="2774950" cy="164386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GB" dirty="0"/>
              <a:t>Insert here the title of the presentation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45405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658DA-9633-A419-9175-69A438A66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1CEF16-2079-7A62-2E14-200A49084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114D-ED23-2A43-BD26-04D629DC704A}" type="slidenum">
              <a:rPr lang="en-LU" smtClean="0"/>
              <a:t>‹#›</a:t>
            </a:fld>
            <a:endParaRPr lang="en-LU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8AC1479A-A4F1-508A-C419-807EB18CB6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87500" y="4767264"/>
            <a:ext cx="2774950" cy="164386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GB" dirty="0"/>
              <a:t>Insert here the title of the presentation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2263397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408A63-3242-929F-9BCE-7C365F84C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114D-ED23-2A43-BD26-04D629DC704A}" type="slidenum">
              <a:rPr lang="en-LU" smtClean="0"/>
              <a:t>‹#›</a:t>
            </a:fld>
            <a:endParaRPr lang="en-LU"/>
          </a:p>
        </p:txBody>
      </p:sp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6084E4B1-50DF-5FA9-B73D-29A37B83EB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87500" y="4767264"/>
            <a:ext cx="2774950" cy="164386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GB" dirty="0"/>
              <a:t>Insert here the title of the presentation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92824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13608-4B0D-40BF-A439-7BF3CE825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0040" y="741363"/>
            <a:ext cx="4316897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  <a:endParaRPr lang="en-L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024F59-D944-01C5-8E6D-EEE9C6791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114D-ED23-2A43-BD26-04D629DC704A}" type="slidenum">
              <a:rPr lang="en-LU" smtClean="0"/>
              <a:t>‹#›</a:t>
            </a:fld>
            <a:endParaRPr lang="en-LU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3C9509BE-F720-ADCB-B3F1-CF5D9B27B3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87500" y="4767264"/>
            <a:ext cx="2774950" cy="164386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GB" dirty="0"/>
              <a:t>Insert here the title of the presentation</a:t>
            </a:r>
            <a:endParaRPr lang="en-L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FB1D257-B025-B885-922C-97A322BB52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200" y="934598"/>
            <a:ext cx="3060755" cy="671565"/>
          </a:xfrm>
        </p:spPr>
        <p:txBody>
          <a:bodyPr lIns="0" tIns="0" rIns="0" bIns="0" anchor="t" anchorCtr="0"/>
          <a:lstStyle>
            <a:lvl1pPr>
              <a:defRPr sz="2400">
                <a:solidFill>
                  <a:srgbClr val="F15A24"/>
                </a:solidFill>
              </a:defRPr>
            </a:lvl1pPr>
          </a:lstStyle>
          <a:p>
            <a:r>
              <a:rPr lang="en-GB" dirty="0"/>
              <a:t>Click to edit title</a:t>
            </a:r>
            <a:endParaRPr lang="en-LU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69CB858E-DBBD-00EB-DDB2-5F5317FC59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9200" y="1717482"/>
            <a:ext cx="3060700" cy="182899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text or caption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0329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emf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7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C1E0C78-176F-35FA-9600-ED2CC5AE2B0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>
            <a:off x="0" y="395654"/>
            <a:ext cx="9144000" cy="31043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B4E4AE4-3313-F8F8-90E6-07BA52E341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99134" y="1370951"/>
            <a:ext cx="521958" cy="5769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924DC9A-26FB-F3FF-CAA8-BC361702DCC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760535" y="3958307"/>
            <a:ext cx="5969977" cy="91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73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1BB65F-2D78-DF4F-2045-4DFB8E087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9"/>
            <a:ext cx="7886700" cy="5744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6D873-08AA-B05E-EEF2-26580979A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016000"/>
            <a:ext cx="7886700" cy="3616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46212-B238-640A-F74A-CA77B643E7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1356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F67114D-ED23-2A43-BD26-04D629DC704A}" type="slidenum">
              <a:rPr lang="en-LU" smtClean="0"/>
              <a:pPr/>
              <a:t>‹#›</a:t>
            </a:fld>
            <a:endParaRPr lang="en-L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E85B63-11E9-0513-CDFE-D20C89768ACD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628650" y="4767263"/>
            <a:ext cx="834571" cy="13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978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30" r:id="rId3"/>
    <p:sldLayoutId id="2147484031" r:id="rId4"/>
    <p:sldLayoutId id="2147484025" r:id="rId5"/>
    <p:sldLayoutId id="2147484026" r:id="rId6"/>
    <p:sldLayoutId id="2147484027" r:id="rId7"/>
    <p:sldLayoutId id="214748402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F15A24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15A24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15A24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15A24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15A24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15A24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DACDA12-1464-5D1D-DCCF-ED99826CC9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>
            <a:off x="0" y="4842706"/>
            <a:ext cx="9144000" cy="39476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DCDDCBE-744B-C878-9DD2-4ACC0AFAE3B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99134" y="1370951"/>
            <a:ext cx="521958" cy="5769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9049BB6-4E04-4B91-8C67-02527A402E0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69537" y="2836106"/>
            <a:ext cx="2822973" cy="2006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424EC4-1F33-6E1E-A87A-1D10CC80CCE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99134" y="1341373"/>
            <a:ext cx="545831" cy="606479"/>
          </a:xfrm>
          <a:prstGeom prst="rect">
            <a:avLst/>
          </a:prstGeom>
        </p:spPr>
      </p:pic>
      <p:pic>
        <p:nvPicPr>
          <p:cNvPr id="3" name="Picture 2" descr="A green and yellow gradient word&#10;&#10;Description automatically generated">
            <a:extLst>
              <a:ext uri="{FF2B5EF4-FFF2-40B4-BE49-F238E27FC236}">
                <a16:creationId xmlns:a16="http://schemas.microsoft.com/office/drawing/2014/main" id="{0A63C88C-BF7A-A438-02BD-A5B043BB813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058818" y="3703012"/>
            <a:ext cx="2398786" cy="60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63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EAD77-04E3-75D6-B255-9193D22940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L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10EA0-6FCB-7B98-D182-7081980F4A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L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21C4CC-7246-3823-FC5A-F5D194F27BD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LU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636F00-6925-93A8-A6DE-1AB596A63E7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4181552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9C41B-A5CA-A012-1EAF-A4B53DC1B3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F5DA15-EA76-1932-7361-C47D78E0AD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34D0B7-9977-65B8-C2A6-657840EBF5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367622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F00E6-85A9-C1D4-2DD7-49F8CFFAC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22811-D02F-799F-CFEC-507349CBE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L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44D16F-D87A-4CC4-D71B-74823916FD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476552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B58BA-9272-4611-E7EC-44D4CE004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557" y="934598"/>
            <a:ext cx="3060755" cy="894202"/>
          </a:xfrm>
        </p:spPr>
        <p:txBody>
          <a:bodyPr/>
          <a:lstStyle/>
          <a:p>
            <a:r>
              <a:rPr lang="en-LU" dirty="0"/>
              <a:t>Page of section,</a:t>
            </a:r>
            <a:br>
              <a:rPr lang="en-LU" dirty="0"/>
            </a:br>
            <a:r>
              <a:rPr lang="en-LU" dirty="0"/>
              <a:t>with photo</a:t>
            </a:r>
            <a:br>
              <a:rPr lang="en-LU" dirty="0"/>
            </a:br>
            <a:r>
              <a:rPr lang="en-LU" sz="1200" dirty="0"/>
              <a:t>Click icon on the right to add picture</a:t>
            </a:r>
            <a:br>
              <a:rPr lang="en-LU" dirty="0"/>
            </a:br>
            <a:endParaRPr lang="en-L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421B3-4731-6502-3E82-85A6A8C5DC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32F157B-DDEB-ED3D-C9B2-26DC49414E88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009322" y="728783"/>
            <a:ext cx="4134678" cy="3185991"/>
          </a:xfrm>
        </p:spPr>
        <p:txBody>
          <a:bodyPr/>
          <a:lstStyle/>
          <a:p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2649246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F6995-DEBF-BE11-6408-290075065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U" dirty="0"/>
              <a:t>Slide with two</a:t>
            </a:r>
            <a:br>
              <a:rPr lang="en-LU" dirty="0"/>
            </a:br>
            <a:r>
              <a:rPr lang="en-LU" dirty="0"/>
              <a:t>contrasted elements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808F7B-7750-0FEF-E714-AE33A11C22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3BC9DB-A831-AFC0-99E4-880A8B6F4B4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LU" dirty="0"/>
              <a:t>Use this template when you want the content to contrast with the left hand text</a:t>
            </a:r>
          </a:p>
        </p:txBody>
      </p:sp>
      <p:graphicFrame>
        <p:nvGraphicFramePr>
          <p:cNvPr id="6" name="Table 19">
            <a:extLst>
              <a:ext uri="{FF2B5EF4-FFF2-40B4-BE49-F238E27FC236}">
                <a16:creationId xmlns:a16="http://schemas.microsoft.com/office/drawing/2014/main" id="{69381E01-6E43-EB57-78E2-F23318534B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2748353"/>
              </p:ext>
            </p:extLst>
          </p:nvPr>
        </p:nvGraphicFramePr>
        <p:xfrm>
          <a:off x="5112690" y="646978"/>
          <a:ext cx="3784600" cy="3703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2300">
                  <a:extLst>
                    <a:ext uri="{9D8B030D-6E8A-4147-A177-3AD203B41FA5}">
                      <a16:colId xmlns:a16="http://schemas.microsoft.com/office/drawing/2014/main" val="273196317"/>
                    </a:ext>
                  </a:extLst>
                </a:gridCol>
                <a:gridCol w="1892300">
                  <a:extLst>
                    <a:ext uri="{9D8B030D-6E8A-4147-A177-3AD203B41FA5}">
                      <a16:colId xmlns:a16="http://schemas.microsoft.com/office/drawing/2014/main" val="25954124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LU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Column 1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U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Column 2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7863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en-LU" dirty="0">
                          <a:solidFill>
                            <a:schemeClr val="bg1"/>
                          </a:solidFill>
                        </a:rPr>
                        <a:t>able cell 1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U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7279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en-LU" dirty="0">
                          <a:solidFill>
                            <a:schemeClr val="bg1"/>
                          </a:solidFill>
                        </a:rPr>
                        <a:t>able cell 2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U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934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en-LU" dirty="0">
                          <a:solidFill>
                            <a:schemeClr val="bg1"/>
                          </a:solidFill>
                        </a:rPr>
                        <a:t>able cell 3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U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5167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en-LU" dirty="0">
                          <a:solidFill>
                            <a:schemeClr val="bg1"/>
                          </a:solidFill>
                        </a:rPr>
                        <a:t>able cell 4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U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180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en-LU" dirty="0">
                          <a:solidFill>
                            <a:schemeClr val="bg1"/>
                          </a:solidFill>
                        </a:rPr>
                        <a:t>able cell 5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U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4612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en-LU" dirty="0">
                          <a:solidFill>
                            <a:schemeClr val="bg1"/>
                          </a:solidFill>
                        </a:rPr>
                        <a:t>able cell 6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U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8023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en-LU" dirty="0">
                          <a:solidFill>
                            <a:schemeClr val="bg1"/>
                          </a:solidFill>
                        </a:rPr>
                        <a:t>able cell 6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U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96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en-LU" dirty="0">
                          <a:solidFill>
                            <a:schemeClr val="bg1"/>
                          </a:solidFill>
                        </a:rPr>
                        <a:t>able cell 8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U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7170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en-LU" dirty="0">
                          <a:solidFill>
                            <a:schemeClr val="bg1"/>
                          </a:solidFill>
                        </a:rPr>
                        <a:t>able cell 9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U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360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88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29781-EC00-57E8-4EFA-69125B8E8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6635B-39F3-8094-EEEF-F8F4382D55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LU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7F86A2A-2E8A-96F3-C4DC-1AA98A5EC3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7073327"/>
              </p:ext>
            </p:extLst>
          </p:nvPr>
        </p:nvGraphicFramePr>
        <p:xfrm>
          <a:off x="233767" y="1138919"/>
          <a:ext cx="8693258" cy="333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0217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D618EEF-6640-8274-1493-4516B7FE3F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637413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EA3A-8807-0FA5-1132-CF598B631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400E6-697D-6858-5DE3-DCE23506DD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187039754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DORSE2023_Presentation-2" id="{DA9775EB-FAC1-594C-B775-D48E2963E454}" vid="{B3481B62-461B-594B-8D2F-9AEEA2B0B925}"/>
    </a:ext>
  </a:extLst>
</a:theme>
</file>

<file path=ppt/theme/theme2.xml><?xml version="1.0" encoding="utf-8"?>
<a:theme xmlns:a="http://schemas.openxmlformats.org/drawingml/2006/main" name="Custom Design">
  <a:themeElements>
    <a:clrScheme name="Gre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DORSE2023_Presentation-2" id="{DA9775EB-FAC1-594C-B775-D48E2963E454}" vid="{2915585B-38F4-A94E-9D3B-6EEF8714BCBE}"/>
    </a:ext>
  </a:extLst>
</a:theme>
</file>

<file path=ppt/theme/theme3.xml><?xml version="1.0" encoding="utf-8"?>
<a:theme xmlns:a="http://schemas.openxmlformats.org/drawingml/2006/main" name="Last P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DORSE2023_Presentation-2" id="{DA9775EB-FAC1-594C-B775-D48E2963E454}" vid="{D7894B99-85F8-8542-9965-3C9DA1FEA22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c2ecfd70-f0a7-4227-9d3f-c0584232298e" ContentTypeId="0x010100AAE994419BC24CED8BF9A98B0A371F99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500EAE0857554ABAF5D1E0D7358393" ma:contentTypeVersion="17" ma:contentTypeDescription="Create a new document." ma:contentTypeScope="" ma:versionID="7d8c935f42415d051c4b84128b5b731f">
  <xsd:schema xmlns:xsd="http://www.w3.org/2001/XMLSchema" xmlns:xs="http://www.w3.org/2001/XMLSchema" xmlns:p="http://schemas.microsoft.com/office/2006/metadata/properties" xmlns:ns2="62cb77ed-5211-499c-a421-328a2af7da45" xmlns:ns3="ae14bd2b-5038-48de-9538-b8c9dc93ef00" targetNamespace="http://schemas.microsoft.com/office/2006/metadata/properties" ma:root="true" ma:fieldsID="96b9a59fac9c0d83301208c70473e0b5" ns2:_="" ns3:_="">
    <xsd:import namespace="62cb77ed-5211-499c-a421-328a2af7da45"/>
    <xsd:import namespace="ae14bd2b-5038-48de-9538-b8c9dc93ef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ObjectDetectorVersions" minOccurs="0"/>
                <xsd:element ref="ns2:ENDORSE2023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cb77ed-5211-499c-a421-328a2af7da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DORSE2023" ma:index="23" nillable="true" ma:displayName="ENDORSE2023" ma:format="Dropdown" ma:internalName="ENDORSE2023">
      <xsd:simpleType>
        <xsd:restriction base="dms:Text">
          <xsd:maxLength value="255"/>
        </xsd:restriction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14bd2b-5038-48de-9538-b8c9dc93ef00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NDORSE2023 xmlns="62cb77ed-5211-499c-a421-328a2af7da45" xsi:nil="true"/>
    <lcf76f155ced4ddcb4097134ff3c332f xmlns="62cb77ed-5211-499c-a421-328a2af7da45">
      <Terms xmlns="http://schemas.microsoft.com/office/infopath/2007/PartnerControls"/>
    </lcf76f155ced4ddcb4097134ff3c332f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66F953-E0CB-459B-AB80-49B06E23A430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6ADD7868-79A3-4DEF-B2CA-274C8DAC6F61}"/>
</file>

<file path=customXml/itemProps3.xml><?xml version="1.0" encoding="utf-8"?>
<ds:datastoreItem xmlns:ds="http://schemas.openxmlformats.org/officeDocument/2006/customXml" ds:itemID="{5EE801C7-AB9C-482D-91D6-D7B026F0966B}">
  <ds:schemaRefs>
    <ds:schemaRef ds:uri="http://schemas.microsoft.com/office/2006/metadata/properties"/>
    <ds:schemaRef ds:uri="http://schemas.microsoft.com/sharepoint/v3/fields"/>
    <ds:schemaRef ds:uri="http://purl.org/dc/terms/"/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f35f5637-fabd-4565-b1d5-90ce7b582d39"/>
    <ds:schemaRef ds:uri="http://schemas.microsoft.com/office/infopath/2007/PartnerControls"/>
    <ds:schemaRef ds:uri="http://schemas.openxmlformats.org/package/2006/metadata/core-properties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22F7E4BA-BFD9-41B3-A35E-45F0F6A16F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Cover</Template>
  <TotalTime>5</TotalTime>
  <Words>89</Words>
  <Application>Microsoft Macintosh PowerPoint</Application>
  <PresentationFormat>On-screen Show (16:9)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Cover</vt:lpstr>
      <vt:lpstr>Custom Design</vt:lpstr>
      <vt:lpstr>Last Page</vt:lpstr>
      <vt:lpstr>PowerPoint Presentation</vt:lpstr>
      <vt:lpstr>PowerPoint Presentation</vt:lpstr>
      <vt:lpstr>PowerPoint Presentation</vt:lpstr>
      <vt:lpstr>Page of section, with photo Click icon on the right to add picture </vt:lpstr>
      <vt:lpstr>Slide with two contrasted elements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CHIAPPARICCI Renato (OP)</dc:creator>
  <cp:lastModifiedBy>CHIAPPARICCI Renato (OP)</cp:lastModifiedBy>
  <cp:revision>2</cp:revision>
  <dcterms:created xsi:type="dcterms:W3CDTF">2024-09-10T09:32:00Z</dcterms:created>
  <dcterms:modified xsi:type="dcterms:W3CDTF">2024-09-10T09:37:51Z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0x0101005C500EAE0857554ABAF5D1E0D7358393</vt:lpwstr>
  </property>
  <property fmtid="{D5CDD505-2E9C-101B-9397-08002B2CF9AE}" pid="3" name="MSIP_Label_6bd9ddd1-4d20-43f6-abfa-fc3c07406f94_Enabled">
    <vt:lpwstr>true</vt:lpwstr>
  </property>
  <property fmtid="{D5CDD505-2E9C-101B-9397-08002B2CF9AE}" pid="4" name="MSIP_Label_6bd9ddd1-4d20-43f6-abfa-fc3c07406f94_SetDate">
    <vt:lpwstr>2022-07-20T16:22:54Z</vt:lpwstr>
  </property>
  <property fmtid="{D5CDD505-2E9C-101B-9397-08002B2CF9AE}" pid="5" name="MSIP_Label_6bd9ddd1-4d20-43f6-abfa-fc3c07406f94_Method">
    <vt:lpwstr>Standard</vt:lpwstr>
  </property>
  <property fmtid="{D5CDD505-2E9C-101B-9397-08002B2CF9AE}" pid="6" name="MSIP_Label_6bd9ddd1-4d20-43f6-abfa-fc3c07406f94_Name">
    <vt:lpwstr>Commission Use</vt:lpwstr>
  </property>
  <property fmtid="{D5CDD505-2E9C-101B-9397-08002B2CF9AE}" pid="7" name="MSIP_Label_6bd9ddd1-4d20-43f6-abfa-fc3c07406f94_SiteId">
    <vt:lpwstr>b24c8b06-522c-46fe-9080-70926f8dddb1</vt:lpwstr>
  </property>
  <property fmtid="{D5CDD505-2E9C-101B-9397-08002B2CF9AE}" pid="8" name="MSIP_Label_6bd9ddd1-4d20-43f6-abfa-fc3c07406f94_ActionId">
    <vt:lpwstr>0e8e67ba-bd66-4d2e-8346-f51307ec5fc8</vt:lpwstr>
  </property>
  <property fmtid="{D5CDD505-2E9C-101B-9397-08002B2CF9AE}" pid="9" name="MSIP_Label_6bd9ddd1-4d20-43f6-abfa-fc3c07406f94_ContentBits">
    <vt:lpwstr>0</vt:lpwstr>
  </property>
</Properties>
</file>