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18" r:id="rId4"/>
    <p:sldMasterId id="2147484020" r:id="rId5"/>
    <p:sldMasterId id="2147484032" r:id="rId6"/>
  </p:sldMasterIdLst>
  <p:notesMasterIdLst>
    <p:notesMasterId r:id="rId41"/>
  </p:notesMasterIdLst>
  <p:handoutMasterIdLst>
    <p:handoutMasterId r:id="rId42"/>
  </p:handoutMasterIdLst>
  <p:sldIdLst>
    <p:sldId id="256" r:id="rId7"/>
    <p:sldId id="259" r:id="rId8"/>
    <p:sldId id="492" r:id="rId9"/>
    <p:sldId id="490" r:id="rId10"/>
    <p:sldId id="489" r:id="rId11"/>
    <p:sldId id="491" r:id="rId12"/>
    <p:sldId id="266" r:id="rId13"/>
    <p:sldId id="470" r:id="rId14"/>
    <p:sldId id="501" r:id="rId15"/>
    <p:sldId id="467" r:id="rId16"/>
    <p:sldId id="498" r:id="rId17"/>
    <p:sldId id="499" r:id="rId18"/>
    <p:sldId id="500" r:id="rId19"/>
    <p:sldId id="449" r:id="rId20"/>
    <p:sldId id="468" r:id="rId21"/>
    <p:sldId id="469" r:id="rId22"/>
    <p:sldId id="462" r:id="rId23"/>
    <p:sldId id="496" r:id="rId24"/>
    <p:sldId id="485" r:id="rId25"/>
    <p:sldId id="486" r:id="rId26"/>
    <p:sldId id="268" r:id="rId27"/>
    <p:sldId id="269" r:id="rId28"/>
    <p:sldId id="488" r:id="rId29"/>
    <p:sldId id="487" r:id="rId30"/>
    <p:sldId id="481" r:id="rId31"/>
    <p:sldId id="493" r:id="rId32"/>
    <p:sldId id="472" r:id="rId33"/>
    <p:sldId id="264" r:id="rId34"/>
    <p:sldId id="494" r:id="rId35"/>
    <p:sldId id="480" r:id="rId36"/>
    <p:sldId id="497" r:id="rId37"/>
    <p:sldId id="478" r:id="rId38"/>
    <p:sldId id="479" r:id="rId39"/>
    <p:sldId id="495" r:id="rId4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7B216FE-45F2-CA95-0EBD-4F5DFC12C535}" name="SKOTARCZAK Dominik (OP)" initials="DS" userId="S::Dominik.SKOTARCZAK@ec.europa.eu::45121a3a-4f7f-462f-ba69-864ca1b3d54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233C"/>
    <a:srgbClr val="F7F77C"/>
    <a:srgbClr val="E87012"/>
    <a:srgbClr val="FFE0C1"/>
    <a:srgbClr val="FFCC99"/>
    <a:srgbClr val="F1934D"/>
    <a:srgbClr val="BFBFBF"/>
    <a:srgbClr val="FFBF61"/>
    <a:srgbClr val="F39300"/>
    <a:srgbClr val="FFA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BD1BAA-31CE-A553-5908-EDE8459A62BA}" v="46" dt="2025-09-22T06:43:55.712"/>
    <p1510:client id="{FDE452E0-B436-BF03-EE26-029AD46A5F37}" v="35" dt="2025-09-23T09:12:38.3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handoutMaster" Target="handoutMasters/handoutMaster1.xml"/><Relationship Id="rId47" Type="http://schemas.microsoft.com/office/2015/10/relationships/revisionInfo" Target="revisionInfo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presProps" Target="presProps.xml"/><Relationship Id="rId48" Type="http://schemas.microsoft.com/office/2018/10/relationships/authors" Target="author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NERDLE Entity Types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NERDLE Entity Types</c:v>
                </c:pt>
              </c:strCache>
            </c:strRef>
          </c:tx>
          <c:spPr>
            <a:solidFill>
              <a:srgbClr val="E87012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LOC</c:v>
                </c:pt>
                <c:pt idx="1">
                  <c:v>EVT</c:v>
                </c:pt>
                <c:pt idx="2">
                  <c:v>ORG</c:v>
                </c:pt>
                <c:pt idx="3">
                  <c:v>NUM</c:v>
                </c:pt>
                <c:pt idx="4">
                  <c:v>IDT</c:v>
                </c:pt>
                <c:pt idx="5">
                  <c:v>TIM</c:v>
                </c:pt>
                <c:pt idx="6">
                  <c:v>PER</c:v>
                </c:pt>
                <c:pt idx="7">
                  <c:v>PRO</c:v>
                </c:pt>
                <c:pt idx="8">
                  <c:v>LEG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3514</c:v>
                </c:pt>
                <c:pt idx="1">
                  <c:v>4</c:v>
                </c:pt>
                <c:pt idx="2">
                  <c:v>5413</c:v>
                </c:pt>
                <c:pt idx="3">
                  <c:v>184</c:v>
                </c:pt>
                <c:pt idx="4">
                  <c:v>494</c:v>
                </c:pt>
                <c:pt idx="5">
                  <c:v>1616</c:v>
                </c:pt>
                <c:pt idx="6">
                  <c:v>2167</c:v>
                </c:pt>
                <c:pt idx="7">
                  <c:v>919</c:v>
                </c:pt>
                <c:pt idx="8">
                  <c:v>4213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50-4630-A269-0C2A4FE60B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1"/>
        <c:overlap val="-27"/>
        <c:axId val="738816095"/>
        <c:axId val="738816575"/>
      </c:barChart>
      <c:catAx>
        <c:axId val="7388160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816575"/>
        <c:crosses val="autoZero"/>
        <c:auto val="1"/>
        <c:lblAlgn val="ctr"/>
        <c:lblOffset val="100"/>
        <c:noMultiLvlLbl val="0"/>
      </c:catAx>
      <c:valAx>
        <c:axId val="7388165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8160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Person Subtypes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163254807881386"/>
          <c:y val="0.22082217373376589"/>
          <c:w val="0.34737027569119433"/>
          <c:h val="0.5982284073601068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Timex Subtypes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100-4629-95EF-B00FD455F85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100-4629-95EF-B00FD455F85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100-4629-95EF-B00FD455F85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100-4629-95EF-B00FD455F85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100-4629-95EF-B00FD455F85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100-4629-95EF-B00FD455F85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100-4629-95EF-B00FD455F85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100-4629-95EF-B00FD455F85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100-4629-95EF-B00FD455F85B}"/>
              </c:ext>
            </c:extLst>
          </c:dPt>
          <c:cat>
            <c:strRef>
              <c:f>Sheet1!$A$2:$A$4</c:f>
              <c:strCache>
                <c:ptCount val="3"/>
                <c:pt idx="0">
                  <c:v>PER-IND</c:v>
                </c:pt>
                <c:pt idx="1">
                  <c:v>PER-GRP</c:v>
                </c:pt>
                <c:pt idx="2">
                  <c:v>PER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1181</c:v>
                </c:pt>
                <c:pt idx="1">
                  <c:v>852</c:v>
                </c:pt>
                <c:pt idx="2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100-4629-95EF-B00FD455F8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Product Subtypes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FCB-4217-8915-DB2991C896A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FCB-4217-8915-DB2991C896A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FCB-4217-8915-DB2991C896A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FCB-4217-8915-DB2991C896A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FCB-4217-8915-DB2991C896A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FCB-4217-8915-DB2991C896A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FCB-4217-8915-DB2991C896A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FCB-4217-8915-DB2991C896A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CFCB-4217-8915-DB2991C896A2}"/>
              </c:ext>
            </c:extLst>
          </c:dPt>
          <c:cat>
            <c:strRef>
              <c:f>Sheet1!$A$2:$A$6</c:f>
              <c:strCache>
                <c:ptCount val="5"/>
                <c:pt idx="0">
                  <c:v>PRO-INI</c:v>
                </c:pt>
                <c:pt idx="1">
                  <c:v>PRO</c:v>
                </c:pt>
                <c:pt idx="2">
                  <c:v>PRO-STD</c:v>
                </c:pt>
                <c:pt idx="3">
                  <c:v>PRO-SER</c:v>
                </c:pt>
                <c:pt idx="4">
                  <c:v>PRO-DOC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437</c:v>
                </c:pt>
                <c:pt idx="1">
                  <c:v>152</c:v>
                </c:pt>
                <c:pt idx="2">
                  <c:v>16</c:v>
                </c:pt>
                <c:pt idx="3">
                  <c:v>406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CFCB-4217-8915-DB2991C896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194663779701773"/>
          <c:y val="0.18023827828375494"/>
          <c:w val="0.36518129860941717"/>
          <c:h val="0.5316959169138906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Legal Resource Subtypes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E6B-4D50-9C24-1702F862BBF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E6B-4D50-9C24-1702F862BBF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E6B-4D50-9C24-1702F862BBF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E6B-4D50-9C24-1702F862BBF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E6B-4D50-9C24-1702F862BBF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E6B-4D50-9C24-1702F862BBF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E6B-4D50-9C24-1702F862BBF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E6B-4D50-9C24-1702F862BBF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E6B-4D50-9C24-1702F862BBFE}"/>
              </c:ext>
            </c:extLst>
          </c:dPt>
          <c:cat>
            <c:strRef>
              <c:f>Sheet1!$A$2:$A$6</c:f>
              <c:strCache>
                <c:ptCount val="5"/>
                <c:pt idx="0">
                  <c:v>LEG-SUB</c:v>
                </c:pt>
                <c:pt idx="1">
                  <c:v>LEG-INT</c:v>
                </c:pt>
                <c:pt idx="2">
                  <c:v>LEG</c:v>
                </c:pt>
                <c:pt idx="3">
                  <c:v>LEG-EU</c:v>
                </c:pt>
                <c:pt idx="4">
                  <c:v>LEG-NAT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2576</c:v>
                </c:pt>
                <c:pt idx="1">
                  <c:v>382</c:v>
                </c:pt>
                <c:pt idx="2">
                  <c:v>24</c:v>
                </c:pt>
                <c:pt idx="3">
                  <c:v>1310</c:v>
                </c:pt>
                <c:pt idx="4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E6B-4D50-9C24-1702F862BB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8625523437166159E-2"/>
          <c:y val="0.74188405865456719"/>
          <c:w val="0.89731117538349803"/>
          <c:h val="0.222176105197126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5971474999584532"/>
          <c:y val="7.0012324030588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Mention Type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4C5-4494-B04C-612AEF4D9BF1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4C5-4494-B04C-612AEF4D9BF1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nominal</c:v>
                </c:pt>
                <c:pt idx="1">
                  <c:v>non-nominal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29.6</c:v>
                </c:pt>
                <c:pt idx="1">
                  <c:v>76.8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C5-4494-B04C-612AEF4D9BF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9803588475326848"/>
          <c:y val="5.90356914915623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7852180294200335"/>
          <c:y val="0.27377964625999596"/>
          <c:w val="0.40765457748212675"/>
          <c:h val="0.4772082718765586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Entity Type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D2E-47FC-B66D-A8079B0F2B4B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D2E-47FC-B66D-A8079B0F2B4B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D2E-47FC-B66D-A8079B0F2B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flat</c:v>
                </c:pt>
                <c:pt idx="1">
                  <c:v>nested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14.2</c:v>
                </c:pt>
                <c:pt idx="1">
                  <c:v>86.6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D2E-47FC-B66D-A8079B0F2B4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1581421235529072"/>
          <c:y val="0.20610931687004783"/>
          <c:w val="0.3774161833676779"/>
          <c:h val="0.5532706894670712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Location Subtypes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E31-4D37-95FF-67FCA0F6D43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E31-4D37-95FF-67FCA0F6D43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E31-4D37-95FF-67FCA0F6D43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E31-4D37-95FF-67FCA0F6D43C}"/>
              </c:ext>
            </c:extLst>
          </c:dPt>
          <c:cat>
            <c:strRef>
              <c:f>Sheet1!$A$2:$A$5</c:f>
              <c:strCache>
                <c:ptCount val="4"/>
                <c:pt idx="0">
                  <c:v>LOC-FAC</c:v>
                </c:pt>
                <c:pt idx="1">
                  <c:v>LOC-GPE</c:v>
                </c:pt>
                <c:pt idx="2">
                  <c:v>LOC</c:v>
                </c:pt>
                <c:pt idx="3">
                  <c:v>LOC-LND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53</c:v>
                </c:pt>
                <c:pt idx="1">
                  <c:v>3359</c:v>
                </c:pt>
                <c:pt idx="2">
                  <c:v>5</c:v>
                </c:pt>
                <c:pt idx="3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37-4D13-A4E9-96C5D3BBEE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Event Subtypes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C8F-4624-9628-ED7CBF3FDA0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C8F-4624-9628-ED7CBF3FDA0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C8F-4624-9628-ED7CBF3FDA0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C8F-4624-9628-ED7CBF3FDA0F}"/>
              </c:ext>
            </c:extLst>
          </c:dPt>
          <c:cat>
            <c:strRef>
              <c:f>Sheet1!$A$2:$A$4</c:f>
              <c:strCache>
                <c:ptCount val="3"/>
                <c:pt idx="0">
                  <c:v>EVT-MT</c:v>
                </c:pt>
                <c:pt idx="1">
                  <c:v>EVT-CON</c:v>
                </c:pt>
                <c:pt idx="2">
                  <c:v>EVT-IND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C8F-4624-9628-ED7CBF3FDA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7975612302555611"/>
          <c:y val="0.22133835927595602"/>
          <c:w val="0.27713435636027101"/>
          <c:h val="0.4964199086721944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Organization Subtypes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18E-43C9-A94D-12C608F60F9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18E-43C9-A94D-12C608F60F9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18E-43C9-A94D-12C608F60F9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18E-43C9-A94D-12C608F60F9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F26-487F-80F5-296C01F4FEEA}"/>
              </c:ext>
            </c:extLst>
          </c:dPt>
          <c:cat>
            <c:strRef>
              <c:f>Sheet1!$A$2:$A$6</c:f>
              <c:strCache>
                <c:ptCount val="5"/>
                <c:pt idx="0">
                  <c:v>ORG</c:v>
                </c:pt>
                <c:pt idx="1">
                  <c:v>ORG-EU</c:v>
                </c:pt>
                <c:pt idx="2">
                  <c:v>ORG-COM</c:v>
                </c:pt>
                <c:pt idx="3">
                  <c:v>ORG-INT</c:v>
                </c:pt>
                <c:pt idx="4">
                  <c:v>ORG-INS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1164</c:v>
                </c:pt>
                <c:pt idx="1">
                  <c:v>2287</c:v>
                </c:pt>
                <c:pt idx="2">
                  <c:v>889</c:v>
                </c:pt>
                <c:pt idx="3">
                  <c:v>224</c:v>
                </c:pt>
                <c:pt idx="4">
                  <c:v>772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18E-43C9-A94D-12C608F60F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7192009833985782E-4"/>
          <c:y val="0.74764038270345645"/>
          <c:w val="0.98989634546544858"/>
          <c:h val="0.217221286634707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Numex Subtypes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103-4EBE-8F39-864D62903D2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103-4EBE-8F39-864D62903D2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103-4EBE-8F39-864D62903D2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103-4EBE-8F39-864D62903D2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103-4EBE-8F39-864D62903D2F}"/>
              </c:ext>
            </c:extLst>
          </c:dPt>
          <c:cat>
            <c:strRef>
              <c:f>Sheet1!$A$2:$A$5</c:f>
              <c:strCache>
                <c:ptCount val="4"/>
                <c:pt idx="0">
                  <c:v>NUM-EX</c:v>
                </c:pt>
                <c:pt idx="1">
                  <c:v>NUM-CU</c:v>
                </c:pt>
                <c:pt idx="2">
                  <c:v>NUM-CT</c:v>
                </c:pt>
                <c:pt idx="3">
                  <c:v>NUM-ME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114</c:v>
                </c:pt>
                <c:pt idx="1">
                  <c:v>26</c:v>
                </c:pt>
                <c:pt idx="2">
                  <c:v>29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103-4EBE-8F39-864D62903D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4786548449797661"/>
          <c:y val="0.22981328277577395"/>
          <c:w val="0.27897667527005066"/>
          <c:h val="0.4784041583137245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Timex Subtypes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B03-4C63-9C5C-B0A2E075A03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B03-4C63-9C5C-B0A2E075A03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B03-4C63-9C5C-B0A2E075A03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B03-4C63-9C5C-B0A2E075A03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B03-4C63-9C5C-B0A2E075A03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B03-4C63-9C5C-B0A2E075A03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B03-4C63-9C5C-B0A2E075A03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B03-4C63-9C5C-B0A2E075A03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B03-4C63-9C5C-B0A2E075A03D}"/>
              </c:ext>
            </c:extLst>
          </c:dPt>
          <c:cat>
            <c:strRef>
              <c:f>Sheet1!$A$2:$A$7</c:f>
              <c:strCache>
                <c:ptCount val="6"/>
                <c:pt idx="0">
                  <c:v>TIM-PER</c:v>
                </c:pt>
                <c:pt idx="1">
                  <c:v>TIM-DE</c:v>
                </c:pt>
                <c:pt idx="2">
                  <c:v>TIM-DAT</c:v>
                </c:pt>
                <c:pt idx="3">
                  <c:v>TIM-TM</c:v>
                </c:pt>
                <c:pt idx="4">
                  <c:v>TIM-DUR</c:v>
                </c:pt>
                <c:pt idx="5">
                  <c:v>TIM-FR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47</c:v>
                </c:pt>
                <c:pt idx="1">
                  <c:v>310</c:v>
                </c:pt>
                <c:pt idx="2">
                  <c:v>1008</c:v>
                </c:pt>
                <c:pt idx="3">
                  <c:v>6</c:v>
                </c:pt>
                <c:pt idx="4">
                  <c:v>164</c:v>
                </c:pt>
                <c:pt idx="5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B03-4C63-9C5C-B0A2E075A0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4120834189243552E-2"/>
          <c:y val="0.72398063839627735"/>
          <c:w val="0.86151745469179675"/>
          <c:h val="0.237586669000200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8600668928665743"/>
          <c:y val="0.17442490070683955"/>
          <c:w val="0.23857476133436409"/>
          <c:h val="0.5803156696115778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Identifier Subtypes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738-403C-9969-5EA95644DD0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738-403C-9969-5EA95644DD0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738-403C-9969-5EA95644DD0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738-403C-9969-5EA95644DD0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738-403C-9969-5EA95644DD0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B38-4201-AAE7-BAAB620D008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B38-4201-AAE7-BAAB620D008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B38-4201-AAE7-BAAB620D008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1B38-4201-AAE7-BAAB620D008E}"/>
              </c:ext>
            </c:extLst>
          </c:dPt>
          <c:cat>
            <c:strRef>
              <c:f>Sheet1!$A$2:$A$10</c:f>
              <c:strCache>
                <c:ptCount val="9"/>
                <c:pt idx="0">
                  <c:v>IDT-EMA</c:v>
                </c:pt>
                <c:pt idx="1">
                  <c:v>IDT-PHO</c:v>
                </c:pt>
                <c:pt idx="2">
                  <c:v>IDT-PUB</c:v>
                </c:pt>
                <c:pt idx="3">
                  <c:v>IDT-DOS</c:v>
                </c:pt>
                <c:pt idx="4">
                  <c:v>IDT-GEO</c:v>
                </c:pt>
                <c:pt idx="5">
                  <c:v>IDT</c:v>
                </c:pt>
                <c:pt idx="6">
                  <c:v>IDT-POS</c:v>
                </c:pt>
                <c:pt idx="7">
                  <c:v>IDT-PRO</c:v>
                </c:pt>
                <c:pt idx="8">
                  <c:v>IDT-URL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</c:v>
                </c:pt>
                <c:pt idx="1">
                  <c:v>30</c:v>
                </c:pt>
                <c:pt idx="2">
                  <c:v>236</c:v>
                </c:pt>
                <c:pt idx="3">
                  <c:v>32</c:v>
                </c:pt>
                <c:pt idx="4">
                  <c:v>2</c:v>
                </c:pt>
                <c:pt idx="5">
                  <c:v>22</c:v>
                </c:pt>
                <c:pt idx="6">
                  <c:v>106</c:v>
                </c:pt>
                <c:pt idx="7">
                  <c:v>16</c:v>
                </c:pt>
                <c:pt idx="8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738-403C-9969-5EA95644DD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727300152707152"/>
          <c:y val="0.76620294025670421"/>
          <c:w val="0.7694419585416904"/>
          <c:h val="0.201243363232607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0CD348-2935-4516-AD46-C0770E367EFA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9B23C122-2F52-432B-8431-D832E0728AD9}">
      <dgm:prSet phldrT="[Text]" custT="1"/>
      <dgm:spPr>
        <a:solidFill>
          <a:srgbClr val="BFBFBF"/>
        </a:solidFill>
      </dgm:spPr>
      <dgm:t>
        <a:bodyPr/>
        <a:lstStyle/>
        <a:p>
          <a:r>
            <a:rPr lang="en-US" sz="1400" b="1"/>
            <a:t>Named Entity Recognition (NER)</a:t>
          </a:r>
          <a:endParaRPr lang="en-IE" sz="1400" b="1"/>
        </a:p>
      </dgm:t>
    </dgm:pt>
    <dgm:pt modelId="{D91251BB-248C-4216-AE01-3A1FBFA8E338}" type="parTrans" cxnId="{E6C4F60C-18D7-4FE6-93AB-DCB6A393AC5E}">
      <dgm:prSet/>
      <dgm:spPr/>
      <dgm:t>
        <a:bodyPr/>
        <a:lstStyle/>
        <a:p>
          <a:endParaRPr lang="en-IE"/>
        </a:p>
      </dgm:t>
    </dgm:pt>
    <dgm:pt modelId="{ED991D01-E159-4EE3-8884-54D4FEEC5373}" type="sibTrans" cxnId="{E6C4F60C-18D7-4FE6-93AB-DCB6A393AC5E}">
      <dgm:prSet/>
      <dgm:spPr/>
      <dgm:t>
        <a:bodyPr/>
        <a:lstStyle/>
        <a:p>
          <a:endParaRPr lang="en-IE"/>
        </a:p>
      </dgm:t>
    </dgm:pt>
    <dgm:pt modelId="{A6292F67-265E-4296-BF65-E9FCDABD5979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1400" b="1"/>
            <a:t>NEs in Legal Domain</a:t>
          </a:r>
          <a:endParaRPr lang="en-IE" sz="1400" b="1"/>
        </a:p>
      </dgm:t>
    </dgm:pt>
    <dgm:pt modelId="{5A7AECBF-8EEA-4AC8-BB0F-00DF10B8837B}" type="parTrans" cxnId="{66728E74-7361-4A55-BE49-BB3A49224B1C}">
      <dgm:prSet/>
      <dgm:spPr/>
      <dgm:t>
        <a:bodyPr/>
        <a:lstStyle/>
        <a:p>
          <a:endParaRPr lang="en-IE"/>
        </a:p>
      </dgm:t>
    </dgm:pt>
    <dgm:pt modelId="{AB909EB7-76A1-4341-ACF8-6E1B874F7CFC}" type="sibTrans" cxnId="{66728E74-7361-4A55-BE49-BB3A49224B1C}">
      <dgm:prSet/>
      <dgm:spPr/>
      <dgm:t>
        <a:bodyPr/>
        <a:lstStyle/>
        <a:p>
          <a:endParaRPr lang="en-IE"/>
        </a:p>
      </dgm:t>
    </dgm:pt>
    <dgm:pt modelId="{99AA6E1B-04A2-4234-8481-4B6F5E906AFF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2400" b="1"/>
            <a:t>NERDLE</a:t>
          </a:r>
          <a:endParaRPr lang="en-IE" sz="1300" b="1"/>
        </a:p>
      </dgm:t>
    </dgm:pt>
    <dgm:pt modelId="{88C6443A-A2CA-4B8B-8C79-C42D6ABE8EB3}" type="parTrans" cxnId="{AED84F1B-E419-4C34-AF28-2DA688CCC7E1}">
      <dgm:prSet/>
      <dgm:spPr/>
      <dgm:t>
        <a:bodyPr/>
        <a:lstStyle/>
        <a:p>
          <a:endParaRPr lang="en-IE"/>
        </a:p>
      </dgm:t>
    </dgm:pt>
    <dgm:pt modelId="{F100ED7C-3FB9-46AF-88FD-10D8493C48CD}" type="sibTrans" cxnId="{AED84F1B-E419-4C34-AF28-2DA688CCC7E1}">
      <dgm:prSet/>
      <dgm:spPr/>
      <dgm:t>
        <a:bodyPr/>
        <a:lstStyle/>
        <a:p>
          <a:endParaRPr lang="en-IE"/>
        </a:p>
      </dgm:t>
    </dgm:pt>
    <dgm:pt modelId="{E4C65230-3669-4B3A-BB79-21C30E2FE253}" type="pres">
      <dgm:prSet presAssocID="{E30CD348-2935-4516-AD46-C0770E367EFA}" presName="Name0" presStyleCnt="0">
        <dgm:presLayoutVars>
          <dgm:chMax val="7"/>
          <dgm:resizeHandles val="exact"/>
        </dgm:presLayoutVars>
      </dgm:prSet>
      <dgm:spPr/>
    </dgm:pt>
    <dgm:pt modelId="{3E4C7589-3424-425C-BEE1-BA5A34C03A8F}" type="pres">
      <dgm:prSet presAssocID="{E30CD348-2935-4516-AD46-C0770E367EFA}" presName="comp1" presStyleCnt="0"/>
      <dgm:spPr/>
    </dgm:pt>
    <dgm:pt modelId="{E4D4A610-0C24-4428-BB36-EC2F8030C59A}" type="pres">
      <dgm:prSet presAssocID="{E30CD348-2935-4516-AD46-C0770E367EFA}" presName="circle1" presStyleLbl="node1" presStyleIdx="0" presStyleCnt="3" custScaleX="110285"/>
      <dgm:spPr/>
    </dgm:pt>
    <dgm:pt modelId="{22AD81F1-62D1-4B48-9D58-EC7BA8257FC8}" type="pres">
      <dgm:prSet presAssocID="{E30CD348-2935-4516-AD46-C0770E367EFA}" presName="c1text" presStyleLbl="node1" presStyleIdx="0" presStyleCnt="3">
        <dgm:presLayoutVars>
          <dgm:bulletEnabled val="1"/>
        </dgm:presLayoutVars>
      </dgm:prSet>
      <dgm:spPr/>
    </dgm:pt>
    <dgm:pt modelId="{19F37FB6-C4B4-4A62-8968-E0923D33396E}" type="pres">
      <dgm:prSet presAssocID="{E30CD348-2935-4516-AD46-C0770E367EFA}" presName="comp2" presStyleCnt="0"/>
      <dgm:spPr/>
    </dgm:pt>
    <dgm:pt modelId="{0F91A91D-0D47-48C7-B8F4-D7911796FB77}" type="pres">
      <dgm:prSet presAssocID="{E30CD348-2935-4516-AD46-C0770E367EFA}" presName="circle2" presStyleLbl="node1" presStyleIdx="1" presStyleCnt="3" custScaleX="110297" custLinFactNeighborX="393"/>
      <dgm:spPr/>
    </dgm:pt>
    <dgm:pt modelId="{6256B647-6F7E-4610-8E06-BCF8727E12F7}" type="pres">
      <dgm:prSet presAssocID="{E30CD348-2935-4516-AD46-C0770E367EFA}" presName="c2text" presStyleLbl="node1" presStyleIdx="1" presStyleCnt="3">
        <dgm:presLayoutVars>
          <dgm:bulletEnabled val="1"/>
        </dgm:presLayoutVars>
      </dgm:prSet>
      <dgm:spPr/>
    </dgm:pt>
    <dgm:pt modelId="{68B8D227-8A46-414E-A95F-C5FD7C22AD54}" type="pres">
      <dgm:prSet presAssocID="{E30CD348-2935-4516-AD46-C0770E367EFA}" presName="comp3" presStyleCnt="0"/>
      <dgm:spPr/>
    </dgm:pt>
    <dgm:pt modelId="{50263091-15BA-4990-B4E4-792F835F7185}" type="pres">
      <dgm:prSet presAssocID="{E30CD348-2935-4516-AD46-C0770E367EFA}" presName="circle3" presStyleLbl="node1" presStyleIdx="2" presStyleCnt="3" custScaleX="115604" custLinFactNeighborX="1888"/>
      <dgm:spPr/>
    </dgm:pt>
    <dgm:pt modelId="{E022D713-5622-48D4-BB36-A07F718EF409}" type="pres">
      <dgm:prSet presAssocID="{E30CD348-2935-4516-AD46-C0770E367EFA}" presName="c3text" presStyleLbl="node1" presStyleIdx="2" presStyleCnt="3">
        <dgm:presLayoutVars>
          <dgm:bulletEnabled val="1"/>
        </dgm:presLayoutVars>
      </dgm:prSet>
      <dgm:spPr/>
    </dgm:pt>
  </dgm:ptLst>
  <dgm:cxnLst>
    <dgm:cxn modelId="{BC435909-13B3-4D2E-8033-3EEDD639581F}" type="presOf" srcId="{99AA6E1B-04A2-4234-8481-4B6F5E906AFF}" destId="{E022D713-5622-48D4-BB36-A07F718EF409}" srcOrd="1" destOrd="0" presId="urn:microsoft.com/office/officeart/2005/8/layout/venn2"/>
    <dgm:cxn modelId="{E6C4F60C-18D7-4FE6-93AB-DCB6A393AC5E}" srcId="{E30CD348-2935-4516-AD46-C0770E367EFA}" destId="{9B23C122-2F52-432B-8431-D832E0728AD9}" srcOrd="0" destOrd="0" parTransId="{D91251BB-248C-4216-AE01-3A1FBFA8E338}" sibTransId="{ED991D01-E159-4EE3-8884-54D4FEEC5373}"/>
    <dgm:cxn modelId="{AED84F1B-E419-4C34-AF28-2DA688CCC7E1}" srcId="{E30CD348-2935-4516-AD46-C0770E367EFA}" destId="{99AA6E1B-04A2-4234-8481-4B6F5E906AFF}" srcOrd="2" destOrd="0" parTransId="{88C6443A-A2CA-4B8B-8C79-C42D6ABE8EB3}" sibTransId="{F100ED7C-3FB9-46AF-88FD-10D8493C48CD}"/>
    <dgm:cxn modelId="{5C4BAE1E-8970-4934-A58B-5AF283BF4947}" type="presOf" srcId="{A6292F67-265E-4296-BF65-E9FCDABD5979}" destId="{6256B647-6F7E-4610-8E06-BCF8727E12F7}" srcOrd="1" destOrd="0" presId="urn:microsoft.com/office/officeart/2005/8/layout/venn2"/>
    <dgm:cxn modelId="{4ECEF828-A7FB-4D68-8A18-FB512C0B6EE2}" type="presOf" srcId="{99AA6E1B-04A2-4234-8481-4B6F5E906AFF}" destId="{50263091-15BA-4990-B4E4-792F835F7185}" srcOrd="0" destOrd="0" presId="urn:microsoft.com/office/officeart/2005/8/layout/venn2"/>
    <dgm:cxn modelId="{33133362-AD46-4F81-96C4-84F1F568D241}" type="presOf" srcId="{9B23C122-2F52-432B-8431-D832E0728AD9}" destId="{22AD81F1-62D1-4B48-9D58-EC7BA8257FC8}" srcOrd="1" destOrd="0" presId="urn:microsoft.com/office/officeart/2005/8/layout/venn2"/>
    <dgm:cxn modelId="{66728E74-7361-4A55-BE49-BB3A49224B1C}" srcId="{E30CD348-2935-4516-AD46-C0770E367EFA}" destId="{A6292F67-265E-4296-BF65-E9FCDABD5979}" srcOrd="1" destOrd="0" parTransId="{5A7AECBF-8EEA-4AC8-BB0F-00DF10B8837B}" sibTransId="{AB909EB7-76A1-4341-ACF8-6E1B874F7CFC}"/>
    <dgm:cxn modelId="{D5DABE89-7DA2-4898-9653-8FB762BF12F3}" type="presOf" srcId="{E30CD348-2935-4516-AD46-C0770E367EFA}" destId="{E4C65230-3669-4B3A-BB79-21C30E2FE253}" srcOrd="0" destOrd="0" presId="urn:microsoft.com/office/officeart/2005/8/layout/venn2"/>
    <dgm:cxn modelId="{426C808B-94E2-4D04-B445-7C1F0EFC546D}" type="presOf" srcId="{A6292F67-265E-4296-BF65-E9FCDABD5979}" destId="{0F91A91D-0D47-48C7-B8F4-D7911796FB77}" srcOrd="0" destOrd="0" presId="urn:microsoft.com/office/officeart/2005/8/layout/venn2"/>
    <dgm:cxn modelId="{B9EB9AA7-9E44-4CC9-8C84-DE33E98DE729}" type="presOf" srcId="{9B23C122-2F52-432B-8431-D832E0728AD9}" destId="{E4D4A610-0C24-4428-BB36-EC2F8030C59A}" srcOrd="0" destOrd="0" presId="urn:microsoft.com/office/officeart/2005/8/layout/venn2"/>
    <dgm:cxn modelId="{45C52061-1E03-4BCF-9DBA-F56B6DE1C651}" type="presParOf" srcId="{E4C65230-3669-4B3A-BB79-21C30E2FE253}" destId="{3E4C7589-3424-425C-BEE1-BA5A34C03A8F}" srcOrd="0" destOrd="0" presId="urn:microsoft.com/office/officeart/2005/8/layout/venn2"/>
    <dgm:cxn modelId="{5F39829D-91F4-4301-9C9B-1B1599A05DA8}" type="presParOf" srcId="{3E4C7589-3424-425C-BEE1-BA5A34C03A8F}" destId="{E4D4A610-0C24-4428-BB36-EC2F8030C59A}" srcOrd="0" destOrd="0" presId="urn:microsoft.com/office/officeart/2005/8/layout/venn2"/>
    <dgm:cxn modelId="{1B737F21-123C-4E95-B70A-B747217FA9FA}" type="presParOf" srcId="{3E4C7589-3424-425C-BEE1-BA5A34C03A8F}" destId="{22AD81F1-62D1-4B48-9D58-EC7BA8257FC8}" srcOrd="1" destOrd="0" presId="urn:microsoft.com/office/officeart/2005/8/layout/venn2"/>
    <dgm:cxn modelId="{9E70C183-72D3-4577-BA5E-8E5BE3CA5C6A}" type="presParOf" srcId="{E4C65230-3669-4B3A-BB79-21C30E2FE253}" destId="{19F37FB6-C4B4-4A62-8968-E0923D33396E}" srcOrd="1" destOrd="0" presId="urn:microsoft.com/office/officeart/2005/8/layout/venn2"/>
    <dgm:cxn modelId="{CE44E5BE-764B-4F6E-AFFC-3C2D74E891B8}" type="presParOf" srcId="{19F37FB6-C4B4-4A62-8968-E0923D33396E}" destId="{0F91A91D-0D47-48C7-B8F4-D7911796FB77}" srcOrd="0" destOrd="0" presId="urn:microsoft.com/office/officeart/2005/8/layout/venn2"/>
    <dgm:cxn modelId="{B2B9A65E-812E-48AC-BFE8-80EAA299A009}" type="presParOf" srcId="{19F37FB6-C4B4-4A62-8968-E0923D33396E}" destId="{6256B647-6F7E-4610-8E06-BCF8727E12F7}" srcOrd="1" destOrd="0" presId="urn:microsoft.com/office/officeart/2005/8/layout/venn2"/>
    <dgm:cxn modelId="{002E2382-2B1D-481A-A456-ED4F08F7441E}" type="presParOf" srcId="{E4C65230-3669-4B3A-BB79-21C30E2FE253}" destId="{68B8D227-8A46-414E-A95F-C5FD7C22AD54}" srcOrd="2" destOrd="0" presId="urn:microsoft.com/office/officeart/2005/8/layout/venn2"/>
    <dgm:cxn modelId="{4F944BB8-B11F-45E1-B4FF-1E6F1F8CBE2E}" type="presParOf" srcId="{68B8D227-8A46-414E-A95F-C5FD7C22AD54}" destId="{50263091-15BA-4990-B4E4-792F835F7185}" srcOrd="0" destOrd="0" presId="urn:microsoft.com/office/officeart/2005/8/layout/venn2"/>
    <dgm:cxn modelId="{16B23E40-62BA-47B8-952C-7E8228D92C8C}" type="presParOf" srcId="{68B8D227-8A46-414E-A95F-C5FD7C22AD54}" destId="{E022D713-5622-48D4-BB36-A07F718EF409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4790BD3-CAB2-4679-B0C4-BC6C85B241DB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AFF4B0A5-EAEA-4C88-885B-1597461D75EC}">
      <dgm:prSet phldrT="[Text]" custT="1"/>
      <dgm:spPr>
        <a:solidFill>
          <a:srgbClr val="16233C"/>
        </a:solidFill>
      </dgm:spPr>
      <dgm:t>
        <a:bodyPr/>
        <a:lstStyle/>
        <a:p>
          <a:r>
            <a:rPr lang="en-US" sz="2800" b="1" cap="none" spc="0">
              <a:ln w="1016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Gen AI</a:t>
          </a:r>
          <a:endParaRPr lang="en-IE" sz="2800" b="1" cap="none" spc="0">
            <a:ln w="10160">
              <a:solidFill>
                <a:schemeClr val="tx1"/>
              </a:solidFill>
              <a:prstDash val="solid"/>
            </a:ln>
            <a:solidFill>
              <a:schemeClr val="bg1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5B010334-077E-4875-BD4E-684C4E181E65}" type="parTrans" cxnId="{9BBB47EA-528B-4A91-8330-265E6A7BD284}">
      <dgm:prSet/>
      <dgm:spPr/>
      <dgm:t>
        <a:bodyPr/>
        <a:lstStyle/>
        <a:p>
          <a:endParaRPr lang="en-IE" sz="1400"/>
        </a:p>
      </dgm:t>
    </dgm:pt>
    <dgm:pt modelId="{1C8AD739-81EC-4D8C-BF3C-EC3FEF1BC2FC}" type="sibTrans" cxnId="{9BBB47EA-528B-4A91-8330-265E6A7BD284}">
      <dgm:prSet/>
      <dgm:spPr/>
      <dgm:t>
        <a:bodyPr/>
        <a:lstStyle/>
        <a:p>
          <a:endParaRPr lang="en-IE" sz="1400"/>
        </a:p>
      </dgm:t>
    </dgm:pt>
    <dgm:pt modelId="{51B78A43-5289-45ED-9B55-8F2E9A18DEA8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l-PL" sz="2800" b="1">
              <a:solidFill>
                <a:srgbClr val="16233C"/>
              </a:solidFill>
            </a:rPr>
            <a:t>Machine Learning</a:t>
          </a:r>
          <a:endParaRPr lang="en-IE" sz="2800">
            <a:solidFill>
              <a:srgbClr val="16233C"/>
            </a:solidFill>
          </a:endParaRPr>
        </a:p>
      </dgm:t>
    </dgm:pt>
    <dgm:pt modelId="{EA560627-9EFF-4372-A960-3B09524CC78B}" type="parTrans" cxnId="{AA9E3C35-D385-4A5A-85EA-0EB1610ECF22}">
      <dgm:prSet/>
      <dgm:spPr/>
      <dgm:t>
        <a:bodyPr/>
        <a:lstStyle/>
        <a:p>
          <a:endParaRPr lang="en-IE" sz="1400"/>
        </a:p>
      </dgm:t>
    </dgm:pt>
    <dgm:pt modelId="{0C150504-D781-491E-A180-F9628E2AECEE}" type="sibTrans" cxnId="{AA9E3C35-D385-4A5A-85EA-0EB1610ECF22}">
      <dgm:prSet/>
      <dgm:spPr/>
      <dgm:t>
        <a:bodyPr/>
        <a:lstStyle/>
        <a:p>
          <a:endParaRPr lang="en-IE" sz="1400"/>
        </a:p>
      </dgm:t>
    </dgm:pt>
    <dgm:pt modelId="{EAE85779-33E7-4C2A-9209-7E74A0391DA9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l-PL" sz="2800" b="1" err="1">
              <a:solidFill>
                <a:srgbClr val="16233C"/>
              </a:solidFill>
            </a:rPr>
            <a:t>Patterns</a:t>
          </a:r>
          <a:endParaRPr lang="en-IE" sz="2800">
            <a:solidFill>
              <a:srgbClr val="16233C"/>
            </a:solidFill>
          </a:endParaRPr>
        </a:p>
      </dgm:t>
    </dgm:pt>
    <dgm:pt modelId="{03D2B3F0-AF20-4047-AA5A-AE3BFE65A2A0}" type="parTrans" cxnId="{7BA5855F-51E6-427B-AEF2-F679AF3A9020}">
      <dgm:prSet/>
      <dgm:spPr/>
      <dgm:t>
        <a:bodyPr/>
        <a:lstStyle/>
        <a:p>
          <a:endParaRPr lang="en-IE" sz="1400"/>
        </a:p>
      </dgm:t>
    </dgm:pt>
    <dgm:pt modelId="{7322B7FE-8402-4F14-B77C-69FA9C540016}" type="sibTrans" cxnId="{7BA5855F-51E6-427B-AEF2-F679AF3A9020}">
      <dgm:prSet/>
      <dgm:spPr/>
      <dgm:t>
        <a:bodyPr/>
        <a:lstStyle/>
        <a:p>
          <a:endParaRPr lang="en-IE" sz="1400"/>
        </a:p>
      </dgm:t>
    </dgm:pt>
    <dgm:pt modelId="{64171714-F72D-4429-8F63-963554C4ACA7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800" b="1">
              <a:solidFill>
                <a:srgbClr val="16233C"/>
              </a:solidFill>
            </a:rPr>
            <a:t>Lexica</a:t>
          </a:r>
          <a:endParaRPr lang="en-IE" sz="2800" b="1">
            <a:solidFill>
              <a:srgbClr val="16233C"/>
            </a:solidFill>
          </a:endParaRPr>
        </a:p>
      </dgm:t>
    </dgm:pt>
    <dgm:pt modelId="{51718A89-F310-4CB0-9988-EF38692D54FB}" type="parTrans" cxnId="{78B82705-7F9D-4A74-A711-82A1094B58DA}">
      <dgm:prSet/>
      <dgm:spPr/>
      <dgm:t>
        <a:bodyPr/>
        <a:lstStyle/>
        <a:p>
          <a:endParaRPr lang="en-IE" sz="1400"/>
        </a:p>
      </dgm:t>
    </dgm:pt>
    <dgm:pt modelId="{8C9227CC-7A70-4B5A-9B9B-8DB62E925DAC}" type="sibTrans" cxnId="{78B82705-7F9D-4A74-A711-82A1094B58DA}">
      <dgm:prSet/>
      <dgm:spPr/>
      <dgm:t>
        <a:bodyPr/>
        <a:lstStyle/>
        <a:p>
          <a:endParaRPr lang="en-IE" sz="1400"/>
        </a:p>
      </dgm:t>
    </dgm:pt>
    <dgm:pt modelId="{C9FA5ABE-7615-4BE5-B88D-60BF1FB921F3}">
      <dgm:prSet phldrT="[Text]" custT="1"/>
      <dgm:spPr>
        <a:ln>
          <a:noFill/>
        </a:ln>
      </dgm:spPr>
      <dgm:t>
        <a:bodyPr/>
        <a:lstStyle/>
        <a:p>
          <a:pPr>
            <a:buNone/>
          </a:pPr>
          <a:endParaRPr lang="en-IE" sz="1600">
            <a:solidFill>
              <a:srgbClr val="16233C"/>
            </a:solidFill>
          </a:endParaRPr>
        </a:p>
      </dgm:t>
    </dgm:pt>
    <dgm:pt modelId="{9D827B3D-DA8F-410A-A9C6-59CFFCB47AC5}" type="parTrans" cxnId="{DDB058FA-A768-4717-9F61-4B0CDB8CE558}">
      <dgm:prSet/>
      <dgm:spPr/>
      <dgm:t>
        <a:bodyPr/>
        <a:lstStyle/>
        <a:p>
          <a:endParaRPr lang="en-IE" sz="1400"/>
        </a:p>
      </dgm:t>
    </dgm:pt>
    <dgm:pt modelId="{5CFDFEF0-F4C6-4492-9D96-EB6057E7C310}" type="sibTrans" cxnId="{DDB058FA-A768-4717-9F61-4B0CDB8CE558}">
      <dgm:prSet/>
      <dgm:spPr/>
      <dgm:t>
        <a:bodyPr/>
        <a:lstStyle/>
        <a:p>
          <a:endParaRPr lang="en-IE" sz="1400"/>
        </a:p>
      </dgm:t>
    </dgm:pt>
    <dgm:pt modelId="{C03C73A0-95B8-4E17-9F02-41C73A59B182}">
      <dgm:prSet/>
      <dgm:spPr>
        <a:ln>
          <a:noFill/>
        </a:ln>
      </dgm:spPr>
      <dgm:t>
        <a:bodyPr/>
        <a:lstStyle/>
        <a:p>
          <a:pPr>
            <a:buNone/>
          </a:pPr>
          <a:endParaRPr lang="en-IE">
            <a:solidFill>
              <a:srgbClr val="FF0000"/>
            </a:solidFill>
            <a:highlight>
              <a:srgbClr val="FFFF00"/>
            </a:highlight>
          </a:endParaRPr>
        </a:p>
      </dgm:t>
    </dgm:pt>
    <dgm:pt modelId="{E3F075C4-07B2-4B0D-B039-13405FCD2616}" type="sibTrans" cxnId="{A8FE3417-C71D-4F13-8F86-8BBFA300C19A}">
      <dgm:prSet/>
      <dgm:spPr/>
      <dgm:t>
        <a:bodyPr/>
        <a:lstStyle/>
        <a:p>
          <a:endParaRPr lang="en-IE"/>
        </a:p>
      </dgm:t>
    </dgm:pt>
    <dgm:pt modelId="{B0C2ADCE-2F2C-4A24-9F04-FE363B5E5ECC}" type="parTrans" cxnId="{A8FE3417-C71D-4F13-8F86-8BBFA300C19A}">
      <dgm:prSet/>
      <dgm:spPr/>
      <dgm:t>
        <a:bodyPr/>
        <a:lstStyle/>
        <a:p>
          <a:endParaRPr lang="en-IE"/>
        </a:p>
      </dgm:t>
    </dgm:pt>
    <dgm:pt modelId="{862FD774-01DA-4E9A-918F-504E69B07EEC}">
      <dgm:prSet phldrT="[Text]"/>
      <dgm:spPr>
        <a:ln>
          <a:noFill/>
        </a:ln>
      </dgm:spPr>
      <dgm:t>
        <a:bodyPr/>
        <a:lstStyle/>
        <a:p>
          <a:pPr>
            <a:buNone/>
          </a:pPr>
          <a:r>
            <a:rPr lang="pl-PL" i="1">
              <a:solidFill>
                <a:schemeClr val="accent1">
                  <a:lumMod val="50000"/>
                </a:schemeClr>
              </a:solidFill>
            </a:rPr>
            <a:t>.</a:t>
          </a:r>
          <a:r>
            <a:rPr lang="en-US" i="1">
              <a:solidFill>
                <a:schemeClr val="accent1">
                  <a:lumMod val="50000"/>
                </a:schemeClr>
              </a:solidFill>
            </a:rPr>
            <a:t>.</a:t>
          </a:r>
          <a:r>
            <a:rPr lang="pl-PL" i="1">
              <a:solidFill>
                <a:schemeClr val="accent1">
                  <a:lumMod val="50000"/>
                </a:schemeClr>
              </a:solidFill>
            </a:rPr>
            <a:t>.</a:t>
          </a:r>
          <a:r>
            <a:rPr lang="en-US">
              <a:solidFill>
                <a:srgbClr val="002060"/>
              </a:solidFill>
            </a:rPr>
            <a:t> [</a:t>
          </a:r>
          <a:r>
            <a:rPr lang="en-US" b="1">
              <a:solidFill>
                <a:srgbClr val="0070C0"/>
              </a:solidFill>
            </a:rPr>
            <a:t>Competent</a:t>
          </a:r>
          <a:r>
            <a:rPr lang="en-US">
              <a:solidFill>
                <a:srgbClr val="002060"/>
              </a:solidFill>
            </a:rPr>
            <a:t> </a:t>
          </a:r>
          <a:r>
            <a:rPr lang="en-US" b="1">
              <a:solidFill>
                <a:srgbClr val="0070C0"/>
              </a:solidFill>
            </a:rPr>
            <a:t>GOVSATCOM Authorities</a:t>
          </a:r>
          <a:r>
            <a:rPr lang="en-US" b="0">
              <a:solidFill>
                <a:srgbClr val="16233C"/>
              </a:solidFill>
            </a:rPr>
            <a:t>]</a:t>
          </a:r>
          <a:r>
            <a:rPr lang="en-US">
              <a:solidFill>
                <a:srgbClr val="002060"/>
              </a:solidFill>
            </a:rPr>
            <a:t> </a:t>
          </a:r>
          <a:r>
            <a:rPr lang="en-IE" b="1" baseline="-25000"/>
            <a:t>ORG</a:t>
          </a:r>
          <a:r>
            <a:rPr lang="pl-PL" b="1" baseline="-25000"/>
            <a:t>-</a:t>
          </a:r>
          <a:r>
            <a:rPr lang="en-US" b="1" baseline="-25000"/>
            <a:t>NA</a:t>
          </a:r>
          <a:r>
            <a:rPr lang="en-IE" b="1" baseline="-25000"/>
            <a:t>T </a:t>
          </a:r>
          <a:r>
            <a:rPr lang="en-US">
              <a:solidFill>
                <a:srgbClr val="002060"/>
              </a:solidFill>
            </a:rPr>
            <a:t>are entities designated by each</a:t>
          </a:r>
          <a:r>
            <a:rPr lang="pl-PL" i="1">
              <a:solidFill>
                <a:schemeClr val="accent1">
                  <a:lumMod val="50000"/>
                </a:schemeClr>
              </a:solidFill>
            </a:rPr>
            <a:t>...</a:t>
          </a:r>
          <a:endParaRPr lang="en-IE">
            <a:solidFill>
              <a:srgbClr val="16233C"/>
            </a:solidFill>
          </a:endParaRPr>
        </a:p>
      </dgm:t>
    </dgm:pt>
    <dgm:pt modelId="{325D5356-5A65-4FE9-A3FD-96875A68B7AD}" type="parTrans" cxnId="{599CBF46-D8D5-4CD3-88BE-8B0D6171056B}">
      <dgm:prSet/>
      <dgm:spPr/>
      <dgm:t>
        <a:bodyPr/>
        <a:lstStyle/>
        <a:p>
          <a:endParaRPr lang="en-IE"/>
        </a:p>
      </dgm:t>
    </dgm:pt>
    <dgm:pt modelId="{2A8F31F3-7821-4CEC-AA82-06ECFD14F325}" type="sibTrans" cxnId="{599CBF46-D8D5-4CD3-88BE-8B0D6171056B}">
      <dgm:prSet/>
      <dgm:spPr/>
      <dgm:t>
        <a:bodyPr/>
        <a:lstStyle/>
        <a:p>
          <a:endParaRPr lang="en-IE"/>
        </a:p>
      </dgm:t>
    </dgm:pt>
    <dgm:pt modelId="{608E4F4E-6B30-4980-85DA-407F00F8AFF4}" type="pres">
      <dgm:prSet presAssocID="{D4790BD3-CAB2-4679-B0C4-BC6C85B241DB}" presName="Name0" presStyleCnt="0">
        <dgm:presLayoutVars>
          <dgm:dir val="rev"/>
          <dgm:animLvl val="lvl"/>
          <dgm:resizeHandles val="exact"/>
        </dgm:presLayoutVars>
      </dgm:prSet>
      <dgm:spPr/>
    </dgm:pt>
    <dgm:pt modelId="{7FEE3195-4EB1-49D8-8CBB-57609F2C82DF}" type="pres">
      <dgm:prSet presAssocID="{AFF4B0A5-EAEA-4C88-885B-1597461D75EC}" presName="Name8" presStyleCnt="0"/>
      <dgm:spPr/>
    </dgm:pt>
    <dgm:pt modelId="{4FF3B982-DF3E-4C39-90EB-51B7E19DC6EC}" type="pres">
      <dgm:prSet presAssocID="{AFF4B0A5-EAEA-4C88-885B-1597461D75EC}" presName="acctBkgd" presStyleLbl="alignAcc1" presStyleIdx="0" presStyleCnt="2"/>
      <dgm:spPr/>
    </dgm:pt>
    <dgm:pt modelId="{3E23E910-83A3-4766-8C8A-0F8C05946273}" type="pres">
      <dgm:prSet presAssocID="{AFF4B0A5-EAEA-4C88-885B-1597461D75EC}" presName="acctTx" presStyleLbl="alignAcc1" presStyleIdx="0" presStyleCnt="2">
        <dgm:presLayoutVars>
          <dgm:bulletEnabled val="1"/>
        </dgm:presLayoutVars>
      </dgm:prSet>
      <dgm:spPr/>
    </dgm:pt>
    <dgm:pt modelId="{2F1AB11B-D54A-4E3B-A843-C33569E36D18}" type="pres">
      <dgm:prSet presAssocID="{AFF4B0A5-EAEA-4C88-885B-1597461D75EC}" presName="level" presStyleLbl="node1" presStyleIdx="0" presStyleCnt="4">
        <dgm:presLayoutVars>
          <dgm:chMax val="1"/>
          <dgm:bulletEnabled val="1"/>
        </dgm:presLayoutVars>
      </dgm:prSet>
      <dgm:spPr/>
    </dgm:pt>
    <dgm:pt modelId="{F99D2472-3961-46CF-88EF-BE490DF9D07D}" type="pres">
      <dgm:prSet presAssocID="{AFF4B0A5-EAEA-4C88-885B-1597461D75E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9D10761-DABC-4D97-9789-3B06F73C45B1}" type="pres">
      <dgm:prSet presAssocID="{51B78A43-5289-45ED-9B55-8F2E9A18DEA8}" presName="Name8" presStyleCnt="0"/>
      <dgm:spPr/>
    </dgm:pt>
    <dgm:pt modelId="{29755C74-F8AE-468B-9BD2-97A746DBE52E}" type="pres">
      <dgm:prSet presAssocID="{51B78A43-5289-45ED-9B55-8F2E9A18DEA8}" presName="acctBkgd" presStyleLbl="alignAcc1" presStyleIdx="1" presStyleCnt="2"/>
      <dgm:spPr/>
    </dgm:pt>
    <dgm:pt modelId="{26BD8081-6905-46A7-AE02-CB56F05FB9C1}" type="pres">
      <dgm:prSet presAssocID="{51B78A43-5289-45ED-9B55-8F2E9A18DEA8}" presName="acctTx" presStyleLbl="alignAcc1" presStyleIdx="1" presStyleCnt="2">
        <dgm:presLayoutVars>
          <dgm:bulletEnabled val="1"/>
        </dgm:presLayoutVars>
      </dgm:prSet>
      <dgm:spPr/>
    </dgm:pt>
    <dgm:pt modelId="{F34AE600-B2A3-465B-8576-E0A446369CF8}" type="pres">
      <dgm:prSet presAssocID="{51B78A43-5289-45ED-9B55-8F2E9A18DEA8}" presName="level" presStyleLbl="node1" presStyleIdx="1" presStyleCnt="4">
        <dgm:presLayoutVars>
          <dgm:chMax val="1"/>
          <dgm:bulletEnabled val="1"/>
        </dgm:presLayoutVars>
      </dgm:prSet>
      <dgm:spPr/>
    </dgm:pt>
    <dgm:pt modelId="{FC0D8138-C77D-4AC7-9426-1C7786F89ABB}" type="pres">
      <dgm:prSet presAssocID="{51B78A43-5289-45ED-9B55-8F2E9A18DEA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FFF44C0-2381-4AF1-9694-D5200DCF93AE}" type="pres">
      <dgm:prSet presAssocID="{EAE85779-33E7-4C2A-9209-7E74A0391DA9}" presName="Name8" presStyleCnt="0"/>
      <dgm:spPr/>
    </dgm:pt>
    <dgm:pt modelId="{A3B0B569-9C6E-4DA1-8612-7795BFFDECC0}" type="pres">
      <dgm:prSet presAssocID="{EAE85779-33E7-4C2A-9209-7E74A0391DA9}" presName="level" presStyleLbl="node1" presStyleIdx="2" presStyleCnt="4">
        <dgm:presLayoutVars>
          <dgm:chMax val="1"/>
          <dgm:bulletEnabled val="1"/>
        </dgm:presLayoutVars>
      </dgm:prSet>
      <dgm:spPr/>
    </dgm:pt>
    <dgm:pt modelId="{FA76AD7B-7349-4447-B099-6DEAF178702D}" type="pres">
      <dgm:prSet presAssocID="{EAE85779-33E7-4C2A-9209-7E74A0391DA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92029CF-37A0-44E5-88D0-05B0F745764D}" type="pres">
      <dgm:prSet presAssocID="{64171714-F72D-4429-8F63-963554C4ACA7}" presName="Name8" presStyleCnt="0"/>
      <dgm:spPr/>
    </dgm:pt>
    <dgm:pt modelId="{FDAB7725-B45A-40EE-862B-2BAC185ECAD6}" type="pres">
      <dgm:prSet presAssocID="{64171714-F72D-4429-8F63-963554C4ACA7}" presName="level" presStyleLbl="node1" presStyleIdx="3" presStyleCnt="4">
        <dgm:presLayoutVars>
          <dgm:chMax val="1"/>
          <dgm:bulletEnabled val="1"/>
        </dgm:presLayoutVars>
      </dgm:prSet>
      <dgm:spPr/>
    </dgm:pt>
    <dgm:pt modelId="{4262FC49-C489-4F89-89D1-6F1EE78C9A35}" type="pres">
      <dgm:prSet presAssocID="{64171714-F72D-4429-8F63-963554C4ACA7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78B82705-7F9D-4A74-A711-82A1094B58DA}" srcId="{D4790BD3-CAB2-4679-B0C4-BC6C85B241DB}" destId="{64171714-F72D-4429-8F63-963554C4ACA7}" srcOrd="3" destOrd="0" parTransId="{51718A89-F310-4CB0-9988-EF38692D54FB}" sibTransId="{8C9227CC-7A70-4B5A-9B9B-8DB62E925DAC}"/>
    <dgm:cxn modelId="{7EE2280C-A673-41BE-9DDA-5AD68306ED06}" type="presOf" srcId="{EAE85779-33E7-4C2A-9209-7E74A0391DA9}" destId="{FA76AD7B-7349-4447-B099-6DEAF178702D}" srcOrd="1" destOrd="0" presId="urn:microsoft.com/office/officeart/2005/8/layout/pyramid1"/>
    <dgm:cxn modelId="{74831A0D-DDB0-41E8-A2F7-D6F2A97D65BF}" type="presOf" srcId="{51B78A43-5289-45ED-9B55-8F2E9A18DEA8}" destId="{F34AE600-B2A3-465B-8576-E0A446369CF8}" srcOrd="0" destOrd="0" presId="urn:microsoft.com/office/officeart/2005/8/layout/pyramid1"/>
    <dgm:cxn modelId="{B039B40F-D62B-4CB4-BF92-451EC0E52D6D}" type="presOf" srcId="{51B78A43-5289-45ED-9B55-8F2E9A18DEA8}" destId="{FC0D8138-C77D-4AC7-9426-1C7786F89ABB}" srcOrd="1" destOrd="0" presId="urn:microsoft.com/office/officeart/2005/8/layout/pyramid1"/>
    <dgm:cxn modelId="{A8FE3417-C71D-4F13-8F86-8BBFA300C19A}" srcId="{AFF4B0A5-EAEA-4C88-885B-1597461D75EC}" destId="{C03C73A0-95B8-4E17-9F02-41C73A59B182}" srcOrd="0" destOrd="0" parTransId="{B0C2ADCE-2F2C-4A24-9F04-FE363B5E5ECC}" sibTransId="{E3F075C4-07B2-4B0D-B039-13405FCD2616}"/>
    <dgm:cxn modelId="{34646A1D-A961-437E-B663-6C5A069CDEED}" type="presOf" srcId="{EAE85779-33E7-4C2A-9209-7E74A0391DA9}" destId="{A3B0B569-9C6E-4DA1-8612-7795BFFDECC0}" srcOrd="0" destOrd="0" presId="urn:microsoft.com/office/officeart/2005/8/layout/pyramid1"/>
    <dgm:cxn modelId="{AA9E3C35-D385-4A5A-85EA-0EB1610ECF22}" srcId="{D4790BD3-CAB2-4679-B0C4-BC6C85B241DB}" destId="{51B78A43-5289-45ED-9B55-8F2E9A18DEA8}" srcOrd="1" destOrd="0" parTransId="{EA560627-9EFF-4372-A960-3B09524CC78B}" sibTransId="{0C150504-D781-491E-A180-F9628E2AECEE}"/>
    <dgm:cxn modelId="{7BA5855F-51E6-427B-AEF2-F679AF3A9020}" srcId="{D4790BD3-CAB2-4679-B0C4-BC6C85B241DB}" destId="{EAE85779-33E7-4C2A-9209-7E74A0391DA9}" srcOrd="2" destOrd="0" parTransId="{03D2B3F0-AF20-4047-AA5A-AE3BFE65A2A0}" sibTransId="{7322B7FE-8402-4F14-B77C-69FA9C540016}"/>
    <dgm:cxn modelId="{599CBF46-D8D5-4CD3-88BE-8B0D6171056B}" srcId="{AFF4B0A5-EAEA-4C88-885B-1597461D75EC}" destId="{862FD774-01DA-4E9A-918F-504E69B07EEC}" srcOrd="1" destOrd="0" parTransId="{325D5356-5A65-4FE9-A3FD-96875A68B7AD}" sibTransId="{2A8F31F3-7821-4CEC-AA82-06ECFD14F325}"/>
    <dgm:cxn modelId="{F404C566-0CBE-4064-960E-E6B6CEC550A9}" type="presOf" srcId="{C9FA5ABE-7615-4BE5-B88D-60BF1FB921F3}" destId="{29755C74-F8AE-468B-9BD2-97A746DBE52E}" srcOrd="0" destOrd="0" presId="urn:microsoft.com/office/officeart/2005/8/layout/pyramid1"/>
    <dgm:cxn modelId="{172F558B-7327-4258-B3B4-8CA8E1CA5E1B}" type="presOf" srcId="{862FD774-01DA-4E9A-918F-504E69B07EEC}" destId="{4FF3B982-DF3E-4C39-90EB-51B7E19DC6EC}" srcOrd="0" destOrd="1" presId="urn:microsoft.com/office/officeart/2005/8/layout/pyramid1"/>
    <dgm:cxn modelId="{9C17058D-EA4E-4F6B-9ADD-CA72ED4F7564}" type="presOf" srcId="{64171714-F72D-4429-8F63-963554C4ACA7}" destId="{4262FC49-C489-4F89-89D1-6F1EE78C9A35}" srcOrd="1" destOrd="0" presId="urn:microsoft.com/office/officeart/2005/8/layout/pyramid1"/>
    <dgm:cxn modelId="{A5E7D88F-3710-4482-8D3B-F48BE9405799}" type="presOf" srcId="{AFF4B0A5-EAEA-4C88-885B-1597461D75EC}" destId="{F99D2472-3961-46CF-88EF-BE490DF9D07D}" srcOrd="1" destOrd="0" presId="urn:microsoft.com/office/officeart/2005/8/layout/pyramid1"/>
    <dgm:cxn modelId="{F9584096-50F2-45C6-9071-609699B128E1}" type="presOf" srcId="{64171714-F72D-4429-8F63-963554C4ACA7}" destId="{FDAB7725-B45A-40EE-862B-2BAC185ECAD6}" srcOrd="0" destOrd="0" presId="urn:microsoft.com/office/officeart/2005/8/layout/pyramid1"/>
    <dgm:cxn modelId="{3389EDA7-2D88-43C0-934D-7D0E872CB7D9}" type="presOf" srcId="{AFF4B0A5-EAEA-4C88-885B-1597461D75EC}" destId="{2F1AB11B-D54A-4E3B-A843-C33569E36D18}" srcOrd="0" destOrd="0" presId="urn:microsoft.com/office/officeart/2005/8/layout/pyramid1"/>
    <dgm:cxn modelId="{5E03FAB5-43F2-4466-A5CB-B26FE1D06D12}" type="presOf" srcId="{C03C73A0-95B8-4E17-9F02-41C73A59B182}" destId="{4FF3B982-DF3E-4C39-90EB-51B7E19DC6EC}" srcOrd="0" destOrd="0" presId="urn:microsoft.com/office/officeart/2005/8/layout/pyramid1"/>
    <dgm:cxn modelId="{F9857ACD-898B-4AB1-9213-80FB22B9A337}" type="presOf" srcId="{D4790BD3-CAB2-4679-B0C4-BC6C85B241DB}" destId="{608E4F4E-6B30-4980-85DA-407F00F8AFF4}" srcOrd="0" destOrd="0" presId="urn:microsoft.com/office/officeart/2005/8/layout/pyramid1"/>
    <dgm:cxn modelId="{49CC33DC-CC59-4D55-A9C1-339EC9A7C267}" type="presOf" srcId="{C03C73A0-95B8-4E17-9F02-41C73A59B182}" destId="{3E23E910-83A3-4766-8C8A-0F8C05946273}" srcOrd="1" destOrd="0" presId="urn:microsoft.com/office/officeart/2005/8/layout/pyramid1"/>
    <dgm:cxn modelId="{9BBB47EA-528B-4A91-8330-265E6A7BD284}" srcId="{D4790BD3-CAB2-4679-B0C4-BC6C85B241DB}" destId="{AFF4B0A5-EAEA-4C88-885B-1597461D75EC}" srcOrd="0" destOrd="0" parTransId="{5B010334-077E-4875-BD4E-684C4E181E65}" sibTransId="{1C8AD739-81EC-4D8C-BF3C-EC3FEF1BC2FC}"/>
    <dgm:cxn modelId="{7D4BF5F0-53AD-4C96-AB24-B173A4A2DB1D}" type="presOf" srcId="{C9FA5ABE-7615-4BE5-B88D-60BF1FB921F3}" destId="{26BD8081-6905-46A7-AE02-CB56F05FB9C1}" srcOrd="1" destOrd="0" presId="urn:microsoft.com/office/officeart/2005/8/layout/pyramid1"/>
    <dgm:cxn modelId="{2B84FAF8-5D6E-4269-B4A8-A41E00D93572}" type="presOf" srcId="{862FD774-01DA-4E9A-918F-504E69B07EEC}" destId="{3E23E910-83A3-4766-8C8A-0F8C05946273}" srcOrd="1" destOrd="1" presId="urn:microsoft.com/office/officeart/2005/8/layout/pyramid1"/>
    <dgm:cxn modelId="{DDB058FA-A768-4717-9F61-4B0CDB8CE558}" srcId="{51B78A43-5289-45ED-9B55-8F2E9A18DEA8}" destId="{C9FA5ABE-7615-4BE5-B88D-60BF1FB921F3}" srcOrd="0" destOrd="0" parTransId="{9D827B3D-DA8F-410A-A9C6-59CFFCB47AC5}" sibTransId="{5CFDFEF0-F4C6-4492-9D96-EB6057E7C310}"/>
    <dgm:cxn modelId="{D1DAC032-81AC-4FAA-9960-E8D08BFD28A1}" type="presParOf" srcId="{608E4F4E-6B30-4980-85DA-407F00F8AFF4}" destId="{7FEE3195-4EB1-49D8-8CBB-57609F2C82DF}" srcOrd="0" destOrd="0" presId="urn:microsoft.com/office/officeart/2005/8/layout/pyramid1"/>
    <dgm:cxn modelId="{FBEC3791-770F-476F-AFBF-496F1DFFAB4E}" type="presParOf" srcId="{7FEE3195-4EB1-49D8-8CBB-57609F2C82DF}" destId="{4FF3B982-DF3E-4C39-90EB-51B7E19DC6EC}" srcOrd="0" destOrd="0" presId="urn:microsoft.com/office/officeart/2005/8/layout/pyramid1"/>
    <dgm:cxn modelId="{D9C3491C-67F3-4CD4-BF6B-78393C3A84B5}" type="presParOf" srcId="{7FEE3195-4EB1-49D8-8CBB-57609F2C82DF}" destId="{3E23E910-83A3-4766-8C8A-0F8C05946273}" srcOrd="1" destOrd="0" presId="urn:microsoft.com/office/officeart/2005/8/layout/pyramid1"/>
    <dgm:cxn modelId="{EA1128B4-6B29-4DE9-8D32-0F5FADD232D8}" type="presParOf" srcId="{7FEE3195-4EB1-49D8-8CBB-57609F2C82DF}" destId="{2F1AB11B-D54A-4E3B-A843-C33569E36D18}" srcOrd="2" destOrd="0" presId="urn:microsoft.com/office/officeart/2005/8/layout/pyramid1"/>
    <dgm:cxn modelId="{4ECD7B80-41A4-427C-AFE6-6D56EC42E06A}" type="presParOf" srcId="{7FEE3195-4EB1-49D8-8CBB-57609F2C82DF}" destId="{F99D2472-3961-46CF-88EF-BE490DF9D07D}" srcOrd="3" destOrd="0" presId="urn:microsoft.com/office/officeart/2005/8/layout/pyramid1"/>
    <dgm:cxn modelId="{7F5A184B-0FA4-4F16-9E40-E5DF892CF536}" type="presParOf" srcId="{608E4F4E-6B30-4980-85DA-407F00F8AFF4}" destId="{D9D10761-DABC-4D97-9789-3B06F73C45B1}" srcOrd="1" destOrd="0" presId="urn:microsoft.com/office/officeart/2005/8/layout/pyramid1"/>
    <dgm:cxn modelId="{19ACB95D-9E34-4BC8-A26A-9F19088B3022}" type="presParOf" srcId="{D9D10761-DABC-4D97-9789-3B06F73C45B1}" destId="{29755C74-F8AE-468B-9BD2-97A746DBE52E}" srcOrd="0" destOrd="0" presId="urn:microsoft.com/office/officeart/2005/8/layout/pyramid1"/>
    <dgm:cxn modelId="{3CFD5D4F-C24D-4F80-BEF9-FB695AC70DA4}" type="presParOf" srcId="{D9D10761-DABC-4D97-9789-3B06F73C45B1}" destId="{26BD8081-6905-46A7-AE02-CB56F05FB9C1}" srcOrd="1" destOrd="0" presId="urn:microsoft.com/office/officeart/2005/8/layout/pyramid1"/>
    <dgm:cxn modelId="{A17C843A-7736-43A6-B259-56DC1C9D3035}" type="presParOf" srcId="{D9D10761-DABC-4D97-9789-3B06F73C45B1}" destId="{F34AE600-B2A3-465B-8576-E0A446369CF8}" srcOrd="2" destOrd="0" presId="urn:microsoft.com/office/officeart/2005/8/layout/pyramid1"/>
    <dgm:cxn modelId="{6EF19FDF-ABAB-44F4-9753-DDDB28DD7934}" type="presParOf" srcId="{D9D10761-DABC-4D97-9789-3B06F73C45B1}" destId="{FC0D8138-C77D-4AC7-9426-1C7786F89ABB}" srcOrd="3" destOrd="0" presId="urn:microsoft.com/office/officeart/2005/8/layout/pyramid1"/>
    <dgm:cxn modelId="{752C2A50-73E3-455F-95B1-7B77416DB537}" type="presParOf" srcId="{608E4F4E-6B30-4980-85DA-407F00F8AFF4}" destId="{3FFF44C0-2381-4AF1-9694-D5200DCF93AE}" srcOrd="2" destOrd="0" presId="urn:microsoft.com/office/officeart/2005/8/layout/pyramid1"/>
    <dgm:cxn modelId="{A8230C49-9245-4268-8B29-D488227E206D}" type="presParOf" srcId="{3FFF44C0-2381-4AF1-9694-D5200DCF93AE}" destId="{A3B0B569-9C6E-4DA1-8612-7795BFFDECC0}" srcOrd="0" destOrd="0" presId="urn:microsoft.com/office/officeart/2005/8/layout/pyramid1"/>
    <dgm:cxn modelId="{2CFDC9B2-725E-4F29-9585-E650EA37E098}" type="presParOf" srcId="{3FFF44C0-2381-4AF1-9694-D5200DCF93AE}" destId="{FA76AD7B-7349-4447-B099-6DEAF178702D}" srcOrd="1" destOrd="0" presId="urn:microsoft.com/office/officeart/2005/8/layout/pyramid1"/>
    <dgm:cxn modelId="{8DAD4EA9-C175-4374-AD2B-9734E7A4BC73}" type="presParOf" srcId="{608E4F4E-6B30-4980-85DA-407F00F8AFF4}" destId="{492029CF-37A0-44E5-88D0-05B0F745764D}" srcOrd="3" destOrd="0" presId="urn:microsoft.com/office/officeart/2005/8/layout/pyramid1"/>
    <dgm:cxn modelId="{2E0BBB89-5BF5-4478-8686-3E4B6C6A2A49}" type="presParOf" srcId="{492029CF-37A0-44E5-88D0-05B0F745764D}" destId="{FDAB7725-B45A-40EE-862B-2BAC185ECAD6}" srcOrd="0" destOrd="0" presId="urn:microsoft.com/office/officeart/2005/8/layout/pyramid1"/>
    <dgm:cxn modelId="{57A1491B-3B40-4880-A284-F7E2EFFB1340}" type="presParOf" srcId="{492029CF-37A0-44E5-88D0-05B0F745764D}" destId="{4262FC49-C489-4F89-89D1-6F1EE78C9A3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0CD348-2935-4516-AD46-C0770E367EFA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9B23C122-2F52-432B-8431-D832E0728AD9}">
      <dgm:prSet phldrT="[Text]" custT="1"/>
      <dgm:spPr>
        <a:solidFill>
          <a:srgbClr val="FFBF61"/>
        </a:solidFill>
      </dgm:spPr>
      <dgm:t>
        <a:bodyPr/>
        <a:lstStyle/>
        <a:p>
          <a:r>
            <a:rPr lang="en-US" sz="1400" b="1"/>
            <a:t>Named Entity Recognition (NER)</a:t>
          </a:r>
          <a:endParaRPr lang="en-IE" sz="1400" b="1"/>
        </a:p>
      </dgm:t>
    </dgm:pt>
    <dgm:pt modelId="{D91251BB-248C-4216-AE01-3A1FBFA8E338}" type="parTrans" cxnId="{E6C4F60C-18D7-4FE6-93AB-DCB6A393AC5E}">
      <dgm:prSet/>
      <dgm:spPr/>
      <dgm:t>
        <a:bodyPr/>
        <a:lstStyle/>
        <a:p>
          <a:endParaRPr lang="en-IE"/>
        </a:p>
      </dgm:t>
    </dgm:pt>
    <dgm:pt modelId="{ED991D01-E159-4EE3-8884-54D4FEEC5373}" type="sibTrans" cxnId="{E6C4F60C-18D7-4FE6-93AB-DCB6A393AC5E}">
      <dgm:prSet/>
      <dgm:spPr/>
      <dgm:t>
        <a:bodyPr/>
        <a:lstStyle/>
        <a:p>
          <a:endParaRPr lang="en-IE"/>
        </a:p>
      </dgm:t>
    </dgm:pt>
    <dgm:pt modelId="{A6292F67-265E-4296-BF65-E9FCDABD5979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1400" b="1"/>
            <a:t>NEs in Legal Domain</a:t>
          </a:r>
          <a:endParaRPr lang="en-IE" sz="1400" b="1"/>
        </a:p>
      </dgm:t>
    </dgm:pt>
    <dgm:pt modelId="{5A7AECBF-8EEA-4AC8-BB0F-00DF10B8837B}" type="parTrans" cxnId="{66728E74-7361-4A55-BE49-BB3A49224B1C}">
      <dgm:prSet/>
      <dgm:spPr/>
      <dgm:t>
        <a:bodyPr/>
        <a:lstStyle/>
        <a:p>
          <a:endParaRPr lang="en-IE"/>
        </a:p>
      </dgm:t>
    </dgm:pt>
    <dgm:pt modelId="{AB909EB7-76A1-4341-ACF8-6E1B874F7CFC}" type="sibTrans" cxnId="{66728E74-7361-4A55-BE49-BB3A49224B1C}">
      <dgm:prSet/>
      <dgm:spPr/>
      <dgm:t>
        <a:bodyPr/>
        <a:lstStyle/>
        <a:p>
          <a:endParaRPr lang="en-IE"/>
        </a:p>
      </dgm:t>
    </dgm:pt>
    <dgm:pt modelId="{99AA6E1B-04A2-4234-8481-4B6F5E906AFF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2400" b="1"/>
            <a:t>NERDLE</a:t>
          </a:r>
          <a:endParaRPr lang="en-IE" sz="1300" b="1"/>
        </a:p>
      </dgm:t>
    </dgm:pt>
    <dgm:pt modelId="{88C6443A-A2CA-4B8B-8C79-C42D6ABE8EB3}" type="parTrans" cxnId="{AED84F1B-E419-4C34-AF28-2DA688CCC7E1}">
      <dgm:prSet/>
      <dgm:spPr/>
      <dgm:t>
        <a:bodyPr/>
        <a:lstStyle/>
        <a:p>
          <a:endParaRPr lang="en-IE"/>
        </a:p>
      </dgm:t>
    </dgm:pt>
    <dgm:pt modelId="{F100ED7C-3FB9-46AF-88FD-10D8493C48CD}" type="sibTrans" cxnId="{AED84F1B-E419-4C34-AF28-2DA688CCC7E1}">
      <dgm:prSet/>
      <dgm:spPr/>
      <dgm:t>
        <a:bodyPr/>
        <a:lstStyle/>
        <a:p>
          <a:endParaRPr lang="en-IE"/>
        </a:p>
      </dgm:t>
    </dgm:pt>
    <dgm:pt modelId="{E4C65230-3669-4B3A-BB79-21C30E2FE253}" type="pres">
      <dgm:prSet presAssocID="{E30CD348-2935-4516-AD46-C0770E367EFA}" presName="Name0" presStyleCnt="0">
        <dgm:presLayoutVars>
          <dgm:chMax val="7"/>
          <dgm:resizeHandles val="exact"/>
        </dgm:presLayoutVars>
      </dgm:prSet>
      <dgm:spPr/>
    </dgm:pt>
    <dgm:pt modelId="{3E4C7589-3424-425C-BEE1-BA5A34C03A8F}" type="pres">
      <dgm:prSet presAssocID="{E30CD348-2935-4516-AD46-C0770E367EFA}" presName="comp1" presStyleCnt="0"/>
      <dgm:spPr/>
    </dgm:pt>
    <dgm:pt modelId="{E4D4A610-0C24-4428-BB36-EC2F8030C59A}" type="pres">
      <dgm:prSet presAssocID="{E30CD348-2935-4516-AD46-C0770E367EFA}" presName="circle1" presStyleLbl="node1" presStyleIdx="0" presStyleCnt="3" custScaleX="110285"/>
      <dgm:spPr/>
    </dgm:pt>
    <dgm:pt modelId="{22AD81F1-62D1-4B48-9D58-EC7BA8257FC8}" type="pres">
      <dgm:prSet presAssocID="{E30CD348-2935-4516-AD46-C0770E367EFA}" presName="c1text" presStyleLbl="node1" presStyleIdx="0" presStyleCnt="3">
        <dgm:presLayoutVars>
          <dgm:bulletEnabled val="1"/>
        </dgm:presLayoutVars>
      </dgm:prSet>
      <dgm:spPr/>
    </dgm:pt>
    <dgm:pt modelId="{19F37FB6-C4B4-4A62-8968-E0923D33396E}" type="pres">
      <dgm:prSet presAssocID="{E30CD348-2935-4516-AD46-C0770E367EFA}" presName="comp2" presStyleCnt="0"/>
      <dgm:spPr/>
    </dgm:pt>
    <dgm:pt modelId="{0F91A91D-0D47-48C7-B8F4-D7911796FB77}" type="pres">
      <dgm:prSet presAssocID="{E30CD348-2935-4516-AD46-C0770E367EFA}" presName="circle2" presStyleLbl="node1" presStyleIdx="1" presStyleCnt="3" custScaleX="110297" custLinFactNeighborX="393"/>
      <dgm:spPr/>
    </dgm:pt>
    <dgm:pt modelId="{6256B647-6F7E-4610-8E06-BCF8727E12F7}" type="pres">
      <dgm:prSet presAssocID="{E30CD348-2935-4516-AD46-C0770E367EFA}" presName="c2text" presStyleLbl="node1" presStyleIdx="1" presStyleCnt="3">
        <dgm:presLayoutVars>
          <dgm:bulletEnabled val="1"/>
        </dgm:presLayoutVars>
      </dgm:prSet>
      <dgm:spPr/>
    </dgm:pt>
    <dgm:pt modelId="{68B8D227-8A46-414E-A95F-C5FD7C22AD54}" type="pres">
      <dgm:prSet presAssocID="{E30CD348-2935-4516-AD46-C0770E367EFA}" presName="comp3" presStyleCnt="0"/>
      <dgm:spPr/>
    </dgm:pt>
    <dgm:pt modelId="{50263091-15BA-4990-B4E4-792F835F7185}" type="pres">
      <dgm:prSet presAssocID="{E30CD348-2935-4516-AD46-C0770E367EFA}" presName="circle3" presStyleLbl="node1" presStyleIdx="2" presStyleCnt="3" custScaleX="115604" custLinFactNeighborX="1888"/>
      <dgm:spPr/>
    </dgm:pt>
    <dgm:pt modelId="{E022D713-5622-48D4-BB36-A07F718EF409}" type="pres">
      <dgm:prSet presAssocID="{E30CD348-2935-4516-AD46-C0770E367EFA}" presName="c3text" presStyleLbl="node1" presStyleIdx="2" presStyleCnt="3">
        <dgm:presLayoutVars>
          <dgm:bulletEnabled val="1"/>
        </dgm:presLayoutVars>
      </dgm:prSet>
      <dgm:spPr/>
    </dgm:pt>
  </dgm:ptLst>
  <dgm:cxnLst>
    <dgm:cxn modelId="{BC435909-13B3-4D2E-8033-3EEDD639581F}" type="presOf" srcId="{99AA6E1B-04A2-4234-8481-4B6F5E906AFF}" destId="{E022D713-5622-48D4-BB36-A07F718EF409}" srcOrd="1" destOrd="0" presId="urn:microsoft.com/office/officeart/2005/8/layout/venn2"/>
    <dgm:cxn modelId="{E6C4F60C-18D7-4FE6-93AB-DCB6A393AC5E}" srcId="{E30CD348-2935-4516-AD46-C0770E367EFA}" destId="{9B23C122-2F52-432B-8431-D832E0728AD9}" srcOrd="0" destOrd="0" parTransId="{D91251BB-248C-4216-AE01-3A1FBFA8E338}" sibTransId="{ED991D01-E159-4EE3-8884-54D4FEEC5373}"/>
    <dgm:cxn modelId="{AED84F1B-E419-4C34-AF28-2DA688CCC7E1}" srcId="{E30CD348-2935-4516-AD46-C0770E367EFA}" destId="{99AA6E1B-04A2-4234-8481-4B6F5E906AFF}" srcOrd="2" destOrd="0" parTransId="{88C6443A-A2CA-4B8B-8C79-C42D6ABE8EB3}" sibTransId="{F100ED7C-3FB9-46AF-88FD-10D8493C48CD}"/>
    <dgm:cxn modelId="{5C4BAE1E-8970-4934-A58B-5AF283BF4947}" type="presOf" srcId="{A6292F67-265E-4296-BF65-E9FCDABD5979}" destId="{6256B647-6F7E-4610-8E06-BCF8727E12F7}" srcOrd="1" destOrd="0" presId="urn:microsoft.com/office/officeart/2005/8/layout/venn2"/>
    <dgm:cxn modelId="{4ECEF828-A7FB-4D68-8A18-FB512C0B6EE2}" type="presOf" srcId="{99AA6E1B-04A2-4234-8481-4B6F5E906AFF}" destId="{50263091-15BA-4990-B4E4-792F835F7185}" srcOrd="0" destOrd="0" presId="urn:microsoft.com/office/officeart/2005/8/layout/venn2"/>
    <dgm:cxn modelId="{33133362-AD46-4F81-96C4-84F1F568D241}" type="presOf" srcId="{9B23C122-2F52-432B-8431-D832E0728AD9}" destId="{22AD81F1-62D1-4B48-9D58-EC7BA8257FC8}" srcOrd="1" destOrd="0" presId="urn:microsoft.com/office/officeart/2005/8/layout/venn2"/>
    <dgm:cxn modelId="{66728E74-7361-4A55-BE49-BB3A49224B1C}" srcId="{E30CD348-2935-4516-AD46-C0770E367EFA}" destId="{A6292F67-265E-4296-BF65-E9FCDABD5979}" srcOrd="1" destOrd="0" parTransId="{5A7AECBF-8EEA-4AC8-BB0F-00DF10B8837B}" sibTransId="{AB909EB7-76A1-4341-ACF8-6E1B874F7CFC}"/>
    <dgm:cxn modelId="{D5DABE89-7DA2-4898-9653-8FB762BF12F3}" type="presOf" srcId="{E30CD348-2935-4516-AD46-C0770E367EFA}" destId="{E4C65230-3669-4B3A-BB79-21C30E2FE253}" srcOrd="0" destOrd="0" presId="urn:microsoft.com/office/officeart/2005/8/layout/venn2"/>
    <dgm:cxn modelId="{426C808B-94E2-4D04-B445-7C1F0EFC546D}" type="presOf" srcId="{A6292F67-265E-4296-BF65-E9FCDABD5979}" destId="{0F91A91D-0D47-48C7-B8F4-D7911796FB77}" srcOrd="0" destOrd="0" presId="urn:microsoft.com/office/officeart/2005/8/layout/venn2"/>
    <dgm:cxn modelId="{B9EB9AA7-9E44-4CC9-8C84-DE33E98DE729}" type="presOf" srcId="{9B23C122-2F52-432B-8431-D832E0728AD9}" destId="{E4D4A610-0C24-4428-BB36-EC2F8030C59A}" srcOrd="0" destOrd="0" presId="urn:microsoft.com/office/officeart/2005/8/layout/venn2"/>
    <dgm:cxn modelId="{45C52061-1E03-4BCF-9DBA-F56B6DE1C651}" type="presParOf" srcId="{E4C65230-3669-4B3A-BB79-21C30E2FE253}" destId="{3E4C7589-3424-425C-BEE1-BA5A34C03A8F}" srcOrd="0" destOrd="0" presId="urn:microsoft.com/office/officeart/2005/8/layout/venn2"/>
    <dgm:cxn modelId="{5F39829D-91F4-4301-9C9B-1B1599A05DA8}" type="presParOf" srcId="{3E4C7589-3424-425C-BEE1-BA5A34C03A8F}" destId="{E4D4A610-0C24-4428-BB36-EC2F8030C59A}" srcOrd="0" destOrd="0" presId="urn:microsoft.com/office/officeart/2005/8/layout/venn2"/>
    <dgm:cxn modelId="{1B737F21-123C-4E95-B70A-B747217FA9FA}" type="presParOf" srcId="{3E4C7589-3424-425C-BEE1-BA5A34C03A8F}" destId="{22AD81F1-62D1-4B48-9D58-EC7BA8257FC8}" srcOrd="1" destOrd="0" presId="urn:microsoft.com/office/officeart/2005/8/layout/venn2"/>
    <dgm:cxn modelId="{9E70C183-72D3-4577-BA5E-8E5BE3CA5C6A}" type="presParOf" srcId="{E4C65230-3669-4B3A-BB79-21C30E2FE253}" destId="{19F37FB6-C4B4-4A62-8968-E0923D33396E}" srcOrd="1" destOrd="0" presId="urn:microsoft.com/office/officeart/2005/8/layout/venn2"/>
    <dgm:cxn modelId="{CE44E5BE-764B-4F6E-AFFC-3C2D74E891B8}" type="presParOf" srcId="{19F37FB6-C4B4-4A62-8968-E0923D33396E}" destId="{0F91A91D-0D47-48C7-B8F4-D7911796FB77}" srcOrd="0" destOrd="0" presId="urn:microsoft.com/office/officeart/2005/8/layout/venn2"/>
    <dgm:cxn modelId="{B2B9A65E-812E-48AC-BFE8-80EAA299A009}" type="presParOf" srcId="{19F37FB6-C4B4-4A62-8968-E0923D33396E}" destId="{6256B647-6F7E-4610-8E06-BCF8727E12F7}" srcOrd="1" destOrd="0" presId="urn:microsoft.com/office/officeart/2005/8/layout/venn2"/>
    <dgm:cxn modelId="{002E2382-2B1D-481A-A456-ED4F08F7441E}" type="presParOf" srcId="{E4C65230-3669-4B3A-BB79-21C30E2FE253}" destId="{68B8D227-8A46-414E-A95F-C5FD7C22AD54}" srcOrd="2" destOrd="0" presId="urn:microsoft.com/office/officeart/2005/8/layout/venn2"/>
    <dgm:cxn modelId="{4F944BB8-B11F-45E1-B4FF-1E6F1F8CBE2E}" type="presParOf" srcId="{68B8D227-8A46-414E-A95F-C5FD7C22AD54}" destId="{50263091-15BA-4990-B4E4-792F835F7185}" srcOrd="0" destOrd="0" presId="urn:microsoft.com/office/officeart/2005/8/layout/venn2"/>
    <dgm:cxn modelId="{16B23E40-62BA-47B8-952C-7E8228D92C8C}" type="presParOf" srcId="{68B8D227-8A46-414E-A95F-C5FD7C22AD54}" destId="{E022D713-5622-48D4-BB36-A07F718EF409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0CD348-2935-4516-AD46-C0770E367EFA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9B23C122-2F52-432B-8431-D832E0728AD9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1400" b="1"/>
            <a:t>Named Entity Recognition (NER)</a:t>
          </a:r>
          <a:endParaRPr lang="en-IE" sz="1400" b="1"/>
        </a:p>
      </dgm:t>
    </dgm:pt>
    <dgm:pt modelId="{D91251BB-248C-4216-AE01-3A1FBFA8E338}" type="parTrans" cxnId="{E6C4F60C-18D7-4FE6-93AB-DCB6A393AC5E}">
      <dgm:prSet/>
      <dgm:spPr/>
      <dgm:t>
        <a:bodyPr/>
        <a:lstStyle/>
        <a:p>
          <a:endParaRPr lang="en-IE"/>
        </a:p>
      </dgm:t>
    </dgm:pt>
    <dgm:pt modelId="{ED991D01-E159-4EE3-8884-54D4FEEC5373}" type="sibTrans" cxnId="{E6C4F60C-18D7-4FE6-93AB-DCB6A393AC5E}">
      <dgm:prSet/>
      <dgm:spPr/>
      <dgm:t>
        <a:bodyPr/>
        <a:lstStyle/>
        <a:p>
          <a:endParaRPr lang="en-IE"/>
        </a:p>
      </dgm:t>
    </dgm:pt>
    <dgm:pt modelId="{A6292F67-265E-4296-BF65-E9FCDABD5979}">
      <dgm:prSet phldrT="[Text]" custT="1"/>
      <dgm:spPr>
        <a:solidFill>
          <a:srgbClr val="F39300"/>
        </a:solidFill>
      </dgm:spPr>
      <dgm:t>
        <a:bodyPr/>
        <a:lstStyle/>
        <a:p>
          <a:r>
            <a:rPr lang="en-US" sz="1400" b="1"/>
            <a:t>NEs in Legal Domain</a:t>
          </a:r>
          <a:endParaRPr lang="en-IE" sz="1400" b="1"/>
        </a:p>
      </dgm:t>
    </dgm:pt>
    <dgm:pt modelId="{5A7AECBF-8EEA-4AC8-BB0F-00DF10B8837B}" type="parTrans" cxnId="{66728E74-7361-4A55-BE49-BB3A49224B1C}">
      <dgm:prSet/>
      <dgm:spPr/>
      <dgm:t>
        <a:bodyPr/>
        <a:lstStyle/>
        <a:p>
          <a:endParaRPr lang="en-IE"/>
        </a:p>
      </dgm:t>
    </dgm:pt>
    <dgm:pt modelId="{AB909EB7-76A1-4341-ACF8-6E1B874F7CFC}" type="sibTrans" cxnId="{66728E74-7361-4A55-BE49-BB3A49224B1C}">
      <dgm:prSet/>
      <dgm:spPr/>
      <dgm:t>
        <a:bodyPr/>
        <a:lstStyle/>
        <a:p>
          <a:endParaRPr lang="en-IE"/>
        </a:p>
      </dgm:t>
    </dgm:pt>
    <dgm:pt modelId="{99AA6E1B-04A2-4234-8481-4B6F5E906AFF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2400" b="1"/>
            <a:t>NERDLE</a:t>
          </a:r>
          <a:endParaRPr lang="en-IE" sz="1300" b="1"/>
        </a:p>
      </dgm:t>
    </dgm:pt>
    <dgm:pt modelId="{88C6443A-A2CA-4B8B-8C79-C42D6ABE8EB3}" type="parTrans" cxnId="{AED84F1B-E419-4C34-AF28-2DA688CCC7E1}">
      <dgm:prSet/>
      <dgm:spPr/>
      <dgm:t>
        <a:bodyPr/>
        <a:lstStyle/>
        <a:p>
          <a:endParaRPr lang="en-IE"/>
        </a:p>
      </dgm:t>
    </dgm:pt>
    <dgm:pt modelId="{F100ED7C-3FB9-46AF-88FD-10D8493C48CD}" type="sibTrans" cxnId="{AED84F1B-E419-4C34-AF28-2DA688CCC7E1}">
      <dgm:prSet/>
      <dgm:spPr/>
      <dgm:t>
        <a:bodyPr/>
        <a:lstStyle/>
        <a:p>
          <a:endParaRPr lang="en-IE"/>
        </a:p>
      </dgm:t>
    </dgm:pt>
    <dgm:pt modelId="{E4C65230-3669-4B3A-BB79-21C30E2FE253}" type="pres">
      <dgm:prSet presAssocID="{E30CD348-2935-4516-AD46-C0770E367EFA}" presName="Name0" presStyleCnt="0">
        <dgm:presLayoutVars>
          <dgm:chMax val="7"/>
          <dgm:resizeHandles val="exact"/>
        </dgm:presLayoutVars>
      </dgm:prSet>
      <dgm:spPr/>
    </dgm:pt>
    <dgm:pt modelId="{3E4C7589-3424-425C-BEE1-BA5A34C03A8F}" type="pres">
      <dgm:prSet presAssocID="{E30CD348-2935-4516-AD46-C0770E367EFA}" presName="comp1" presStyleCnt="0"/>
      <dgm:spPr/>
    </dgm:pt>
    <dgm:pt modelId="{E4D4A610-0C24-4428-BB36-EC2F8030C59A}" type="pres">
      <dgm:prSet presAssocID="{E30CD348-2935-4516-AD46-C0770E367EFA}" presName="circle1" presStyleLbl="node1" presStyleIdx="0" presStyleCnt="3" custScaleX="110285"/>
      <dgm:spPr/>
    </dgm:pt>
    <dgm:pt modelId="{22AD81F1-62D1-4B48-9D58-EC7BA8257FC8}" type="pres">
      <dgm:prSet presAssocID="{E30CD348-2935-4516-AD46-C0770E367EFA}" presName="c1text" presStyleLbl="node1" presStyleIdx="0" presStyleCnt="3">
        <dgm:presLayoutVars>
          <dgm:bulletEnabled val="1"/>
        </dgm:presLayoutVars>
      </dgm:prSet>
      <dgm:spPr/>
    </dgm:pt>
    <dgm:pt modelId="{19F37FB6-C4B4-4A62-8968-E0923D33396E}" type="pres">
      <dgm:prSet presAssocID="{E30CD348-2935-4516-AD46-C0770E367EFA}" presName="comp2" presStyleCnt="0"/>
      <dgm:spPr/>
    </dgm:pt>
    <dgm:pt modelId="{0F91A91D-0D47-48C7-B8F4-D7911796FB77}" type="pres">
      <dgm:prSet presAssocID="{E30CD348-2935-4516-AD46-C0770E367EFA}" presName="circle2" presStyleLbl="node1" presStyleIdx="1" presStyleCnt="3" custScaleX="110297" custLinFactNeighborX="393"/>
      <dgm:spPr/>
    </dgm:pt>
    <dgm:pt modelId="{6256B647-6F7E-4610-8E06-BCF8727E12F7}" type="pres">
      <dgm:prSet presAssocID="{E30CD348-2935-4516-AD46-C0770E367EFA}" presName="c2text" presStyleLbl="node1" presStyleIdx="1" presStyleCnt="3">
        <dgm:presLayoutVars>
          <dgm:bulletEnabled val="1"/>
        </dgm:presLayoutVars>
      </dgm:prSet>
      <dgm:spPr/>
    </dgm:pt>
    <dgm:pt modelId="{68B8D227-8A46-414E-A95F-C5FD7C22AD54}" type="pres">
      <dgm:prSet presAssocID="{E30CD348-2935-4516-AD46-C0770E367EFA}" presName="comp3" presStyleCnt="0"/>
      <dgm:spPr/>
    </dgm:pt>
    <dgm:pt modelId="{50263091-15BA-4990-B4E4-792F835F7185}" type="pres">
      <dgm:prSet presAssocID="{E30CD348-2935-4516-AD46-C0770E367EFA}" presName="circle3" presStyleLbl="node1" presStyleIdx="2" presStyleCnt="3" custScaleX="115604" custLinFactNeighborX="1888"/>
      <dgm:spPr/>
    </dgm:pt>
    <dgm:pt modelId="{E022D713-5622-48D4-BB36-A07F718EF409}" type="pres">
      <dgm:prSet presAssocID="{E30CD348-2935-4516-AD46-C0770E367EFA}" presName="c3text" presStyleLbl="node1" presStyleIdx="2" presStyleCnt="3">
        <dgm:presLayoutVars>
          <dgm:bulletEnabled val="1"/>
        </dgm:presLayoutVars>
      </dgm:prSet>
      <dgm:spPr/>
    </dgm:pt>
  </dgm:ptLst>
  <dgm:cxnLst>
    <dgm:cxn modelId="{BC435909-13B3-4D2E-8033-3EEDD639581F}" type="presOf" srcId="{99AA6E1B-04A2-4234-8481-4B6F5E906AFF}" destId="{E022D713-5622-48D4-BB36-A07F718EF409}" srcOrd="1" destOrd="0" presId="urn:microsoft.com/office/officeart/2005/8/layout/venn2"/>
    <dgm:cxn modelId="{E6C4F60C-18D7-4FE6-93AB-DCB6A393AC5E}" srcId="{E30CD348-2935-4516-AD46-C0770E367EFA}" destId="{9B23C122-2F52-432B-8431-D832E0728AD9}" srcOrd="0" destOrd="0" parTransId="{D91251BB-248C-4216-AE01-3A1FBFA8E338}" sibTransId="{ED991D01-E159-4EE3-8884-54D4FEEC5373}"/>
    <dgm:cxn modelId="{AED84F1B-E419-4C34-AF28-2DA688CCC7E1}" srcId="{E30CD348-2935-4516-AD46-C0770E367EFA}" destId="{99AA6E1B-04A2-4234-8481-4B6F5E906AFF}" srcOrd="2" destOrd="0" parTransId="{88C6443A-A2CA-4B8B-8C79-C42D6ABE8EB3}" sibTransId="{F100ED7C-3FB9-46AF-88FD-10D8493C48CD}"/>
    <dgm:cxn modelId="{5C4BAE1E-8970-4934-A58B-5AF283BF4947}" type="presOf" srcId="{A6292F67-265E-4296-BF65-E9FCDABD5979}" destId="{6256B647-6F7E-4610-8E06-BCF8727E12F7}" srcOrd="1" destOrd="0" presId="urn:microsoft.com/office/officeart/2005/8/layout/venn2"/>
    <dgm:cxn modelId="{4ECEF828-A7FB-4D68-8A18-FB512C0B6EE2}" type="presOf" srcId="{99AA6E1B-04A2-4234-8481-4B6F5E906AFF}" destId="{50263091-15BA-4990-B4E4-792F835F7185}" srcOrd="0" destOrd="0" presId="urn:microsoft.com/office/officeart/2005/8/layout/venn2"/>
    <dgm:cxn modelId="{33133362-AD46-4F81-96C4-84F1F568D241}" type="presOf" srcId="{9B23C122-2F52-432B-8431-D832E0728AD9}" destId="{22AD81F1-62D1-4B48-9D58-EC7BA8257FC8}" srcOrd="1" destOrd="0" presId="urn:microsoft.com/office/officeart/2005/8/layout/venn2"/>
    <dgm:cxn modelId="{66728E74-7361-4A55-BE49-BB3A49224B1C}" srcId="{E30CD348-2935-4516-AD46-C0770E367EFA}" destId="{A6292F67-265E-4296-BF65-E9FCDABD5979}" srcOrd="1" destOrd="0" parTransId="{5A7AECBF-8EEA-4AC8-BB0F-00DF10B8837B}" sibTransId="{AB909EB7-76A1-4341-ACF8-6E1B874F7CFC}"/>
    <dgm:cxn modelId="{D5DABE89-7DA2-4898-9653-8FB762BF12F3}" type="presOf" srcId="{E30CD348-2935-4516-AD46-C0770E367EFA}" destId="{E4C65230-3669-4B3A-BB79-21C30E2FE253}" srcOrd="0" destOrd="0" presId="urn:microsoft.com/office/officeart/2005/8/layout/venn2"/>
    <dgm:cxn modelId="{426C808B-94E2-4D04-B445-7C1F0EFC546D}" type="presOf" srcId="{A6292F67-265E-4296-BF65-E9FCDABD5979}" destId="{0F91A91D-0D47-48C7-B8F4-D7911796FB77}" srcOrd="0" destOrd="0" presId="urn:microsoft.com/office/officeart/2005/8/layout/venn2"/>
    <dgm:cxn modelId="{B9EB9AA7-9E44-4CC9-8C84-DE33E98DE729}" type="presOf" srcId="{9B23C122-2F52-432B-8431-D832E0728AD9}" destId="{E4D4A610-0C24-4428-BB36-EC2F8030C59A}" srcOrd="0" destOrd="0" presId="urn:microsoft.com/office/officeart/2005/8/layout/venn2"/>
    <dgm:cxn modelId="{45C52061-1E03-4BCF-9DBA-F56B6DE1C651}" type="presParOf" srcId="{E4C65230-3669-4B3A-BB79-21C30E2FE253}" destId="{3E4C7589-3424-425C-BEE1-BA5A34C03A8F}" srcOrd="0" destOrd="0" presId="urn:microsoft.com/office/officeart/2005/8/layout/venn2"/>
    <dgm:cxn modelId="{5F39829D-91F4-4301-9C9B-1B1599A05DA8}" type="presParOf" srcId="{3E4C7589-3424-425C-BEE1-BA5A34C03A8F}" destId="{E4D4A610-0C24-4428-BB36-EC2F8030C59A}" srcOrd="0" destOrd="0" presId="urn:microsoft.com/office/officeart/2005/8/layout/venn2"/>
    <dgm:cxn modelId="{1B737F21-123C-4E95-B70A-B747217FA9FA}" type="presParOf" srcId="{3E4C7589-3424-425C-BEE1-BA5A34C03A8F}" destId="{22AD81F1-62D1-4B48-9D58-EC7BA8257FC8}" srcOrd="1" destOrd="0" presId="urn:microsoft.com/office/officeart/2005/8/layout/venn2"/>
    <dgm:cxn modelId="{9E70C183-72D3-4577-BA5E-8E5BE3CA5C6A}" type="presParOf" srcId="{E4C65230-3669-4B3A-BB79-21C30E2FE253}" destId="{19F37FB6-C4B4-4A62-8968-E0923D33396E}" srcOrd="1" destOrd="0" presId="urn:microsoft.com/office/officeart/2005/8/layout/venn2"/>
    <dgm:cxn modelId="{CE44E5BE-764B-4F6E-AFFC-3C2D74E891B8}" type="presParOf" srcId="{19F37FB6-C4B4-4A62-8968-E0923D33396E}" destId="{0F91A91D-0D47-48C7-B8F4-D7911796FB77}" srcOrd="0" destOrd="0" presId="urn:microsoft.com/office/officeart/2005/8/layout/venn2"/>
    <dgm:cxn modelId="{B2B9A65E-812E-48AC-BFE8-80EAA299A009}" type="presParOf" srcId="{19F37FB6-C4B4-4A62-8968-E0923D33396E}" destId="{6256B647-6F7E-4610-8E06-BCF8727E12F7}" srcOrd="1" destOrd="0" presId="urn:microsoft.com/office/officeart/2005/8/layout/venn2"/>
    <dgm:cxn modelId="{002E2382-2B1D-481A-A456-ED4F08F7441E}" type="presParOf" srcId="{E4C65230-3669-4B3A-BB79-21C30E2FE253}" destId="{68B8D227-8A46-414E-A95F-C5FD7C22AD54}" srcOrd="2" destOrd="0" presId="urn:microsoft.com/office/officeart/2005/8/layout/venn2"/>
    <dgm:cxn modelId="{4F944BB8-B11F-45E1-B4FF-1E6F1F8CBE2E}" type="presParOf" srcId="{68B8D227-8A46-414E-A95F-C5FD7C22AD54}" destId="{50263091-15BA-4990-B4E4-792F835F7185}" srcOrd="0" destOrd="0" presId="urn:microsoft.com/office/officeart/2005/8/layout/venn2"/>
    <dgm:cxn modelId="{16B23E40-62BA-47B8-952C-7E8228D92C8C}" type="presParOf" srcId="{68B8D227-8A46-414E-A95F-C5FD7C22AD54}" destId="{E022D713-5622-48D4-BB36-A07F718EF409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0CD348-2935-4516-AD46-C0770E367EFA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9B23C122-2F52-432B-8431-D832E0728AD9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1400" b="1"/>
            <a:t>Named Entity Recognition (NER)</a:t>
          </a:r>
          <a:endParaRPr lang="en-IE" sz="1400" b="1"/>
        </a:p>
      </dgm:t>
    </dgm:pt>
    <dgm:pt modelId="{D91251BB-248C-4216-AE01-3A1FBFA8E338}" type="parTrans" cxnId="{E6C4F60C-18D7-4FE6-93AB-DCB6A393AC5E}">
      <dgm:prSet/>
      <dgm:spPr/>
      <dgm:t>
        <a:bodyPr/>
        <a:lstStyle/>
        <a:p>
          <a:endParaRPr lang="en-IE"/>
        </a:p>
      </dgm:t>
    </dgm:pt>
    <dgm:pt modelId="{ED991D01-E159-4EE3-8884-54D4FEEC5373}" type="sibTrans" cxnId="{E6C4F60C-18D7-4FE6-93AB-DCB6A393AC5E}">
      <dgm:prSet/>
      <dgm:spPr/>
      <dgm:t>
        <a:bodyPr/>
        <a:lstStyle/>
        <a:p>
          <a:endParaRPr lang="en-IE"/>
        </a:p>
      </dgm:t>
    </dgm:pt>
    <dgm:pt modelId="{A6292F67-265E-4296-BF65-E9FCDABD5979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1400" b="1"/>
            <a:t>NEs in Legal Domain</a:t>
          </a:r>
          <a:endParaRPr lang="en-IE" sz="1400" b="1"/>
        </a:p>
      </dgm:t>
    </dgm:pt>
    <dgm:pt modelId="{5A7AECBF-8EEA-4AC8-BB0F-00DF10B8837B}" type="parTrans" cxnId="{66728E74-7361-4A55-BE49-BB3A49224B1C}">
      <dgm:prSet/>
      <dgm:spPr/>
      <dgm:t>
        <a:bodyPr/>
        <a:lstStyle/>
        <a:p>
          <a:endParaRPr lang="en-IE"/>
        </a:p>
      </dgm:t>
    </dgm:pt>
    <dgm:pt modelId="{AB909EB7-76A1-4341-ACF8-6E1B874F7CFC}" type="sibTrans" cxnId="{66728E74-7361-4A55-BE49-BB3A49224B1C}">
      <dgm:prSet/>
      <dgm:spPr/>
      <dgm:t>
        <a:bodyPr/>
        <a:lstStyle/>
        <a:p>
          <a:endParaRPr lang="en-IE"/>
        </a:p>
      </dgm:t>
    </dgm:pt>
    <dgm:pt modelId="{99AA6E1B-04A2-4234-8481-4B6F5E906AFF}">
      <dgm:prSet phldrT="[Text]" custT="1"/>
      <dgm:spPr>
        <a:solidFill>
          <a:srgbClr val="E87012"/>
        </a:solidFill>
      </dgm:spPr>
      <dgm:t>
        <a:bodyPr/>
        <a:lstStyle/>
        <a:p>
          <a:r>
            <a:rPr lang="en-US" sz="2400" b="1"/>
            <a:t>NERDLE</a:t>
          </a:r>
          <a:endParaRPr lang="en-IE" sz="1300" b="1"/>
        </a:p>
      </dgm:t>
    </dgm:pt>
    <dgm:pt modelId="{88C6443A-A2CA-4B8B-8C79-C42D6ABE8EB3}" type="parTrans" cxnId="{AED84F1B-E419-4C34-AF28-2DA688CCC7E1}">
      <dgm:prSet/>
      <dgm:spPr/>
      <dgm:t>
        <a:bodyPr/>
        <a:lstStyle/>
        <a:p>
          <a:endParaRPr lang="en-IE"/>
        </a:p>
      </dgm:t>
    </dgm:pt>
    <dgm:pt modelId="{F100ED7C-3FB9-46AF-88FD-10D8493C48CD}" type="sibTrans" cxnId="{AED84F1B-E419-4C34-AF28-2DA688CCC7E1}">
      <dgm:prSet/>
      <dgm:spPr/>
      <dgm:t>
        <a:bodyPr/>
        <a:lstStyle/>
        <a:p>
          <a:endParaRPr lang="en-IE"/>
        </a:p>
      </dgm:t>
    </dgm:pt>
    <dgm:pt modelId="{E4C65230-3669-4B3A-BB79-21C30E2FE253}" type="pres">
      <dgm:prSet presAssocID="{E30CD348-2935-4516-AD46-C0770E367EFA}" presName="Name0" presStyleCnt="0">
        <dgm:presLayoutVars>
          <dgm:chMax val="7"/>
          <dgm:resizeHandles val="exact"/>
        </dgm:presLayoutVars>
      </dgm:prSet>
      <dgm:spPr/>
    </dgm:pt>
    <dgm:pt modelId="{3E4C7589-3424-425C-BEE1-BA5A34C03A8F}" type="pres">
      <dgm:prSet presAssocID="{E30CD348-2935-4516-AD46-C0770E367EFA}" presName="comp1" presStyleCnt="0"/>
      <dgm:spPr/>
    </dgm:pt>
    <dgm:pt modelId="{E4D4A610-0C24-4428-BB36-EC2F8030C59A}" type="pres">
      <dgm:prSet presAssocID="{E30CD348-2935-4516-AD46-C0770E367EFA}" presName="circle1" presStyleLbl="node1" presStyleIdx="0" presStyleCnt="3" custScaleX="110285"/>
      <dgm:spPr/>
    </dgm:pt>
    <dgm:pt modelId="{22AD81F1-62D1-4B48-9D58-EC7BA8257FC8}" type="pres">
      <dgm:prSet presAssocID="{E30CD348-2935-4516-AD46-C0770E367EFA}" presName="c1text" presStyleLbl="node1" presStyleIdx="0" presStyleCnt="3">
        <dgm:presLayoutVars>
          <dgm:bulletEnabled val="1"/>
        </dgm:presLayoutVars>
      </dgm:prSet>
      <dgm:spPr/>
    </dgm:pt>
    <dgm:pt modelId="{19F37FB6-C4B4-4A62-8968-E0923D33396E}" type="pres">
      <dgm:prSet presAssocID="{E30CD348-2935-4516-AD46-C0770E367EFA}" presName="comp2" presStyleCnt="0"/>
      <dgm:spPr/>
    </dgm:pt>
    <dgm:pt modelId="{0F91A91D-0D47-48C7-B8F4-D7911796FB77}" type="pres">
      <dgm:prSet presAssocID="{E30CD348-2935-4516-AD46-C0770E367EFA}" presName="circle2" presStyleLbl="node1" presStyleIdx="1" presStyleCnt="3" custScaleX="110297" custLinFactNeighborX="393"/>
      <dgm:spPr/>
    </dgm:pt>
    <dgm:pt modelId="{6256B647-6F7E-4610-8E06-BCF8727E12F7}" type="pres">
      <dgm:prSet presAssocID="{E30CD348-2935-4516-AD46-C0770E367EFA}" presName="c2text" presStyleLbl="node1" presStyleIdx="1" presStyleCnt="3">
        <dgm:presLayoutVars>
          <dgm:bulletEnabled val="1"/>
        </dgm:presLayoutVars>
      </dgm:prSet>
      <dgm:spPr/>
    </dgm:pt>
    <dgm:pt modelId="{68B8D227-8A46-414E-A95F-C5FD7C22AD54}" type="pres">
      <dgm:prSet presAssocID="{E30CD348-2935-4516-AD46-C0770E367EFA}" presName="comp3" presStyleCnt="0"/>
      <dgm:spPr/>
    </dgm:pt>
    <dgm:pt modelId="{50263091-15BA-4990-B4E4-792F835F7185}" type="pres">
      <dgm:prSet presAssocID="{E30CD348-2935-4516-AD46-C0770E367EFA}" presName="circle3" presStyleLbl="node1" presStyleIdx="2" presStyleCnt="3" custScaleX="115604" custLinFactNeighborX="1888"/>
      <dgm:spPr/>
    </dgm:pt>
    <dgm:pt modelId="{E022D713-5622-48D4-BB36-A07F718EF409}" type="pres">
      <dgm:prSet presAssocID="{E30CD348-2935-4516-AD46-C0770E367EFA}" presName="c3text" presStyleLbl="node1" presStyleIdx="2" presStyleCnt="3">
        <dgm:presLayoutVars>
          <dgm:bulletEnabled val="1"/>
        </dgm:presLayoutVars>
      </dgm:prSet>
      <dgm:spPr/>
    </dgm:pt>
  </dgm:ptLst>
  <dgm:cxnLst>
    <dgm:cxn modelId="{BC435909-13B3-4D2E-8033-3EEDD639581F}" type="presOf" srcId="{99AA6E1B-04A2-4234-8481-4B6F5E906AFF}" destId="{E022D713-5622-48D4-BB36-A07F718EF409}" srcOrd="1" destOrd="0" presId="urn:microsoft.com/office/officeart/2005/8/layout/venn2"/>
    <dgm:cxn modelId="{E6C4F60C-18D7-4FE6-93AB-DCB6A393AC5E}" srcId="{E30CD348-2935-4516-AD46-C0770E367EFA}" destId="{9B23C122-2F52-432B-8431-D832E0728AD9}" srcOrd="0" destOrd="0" parTransId="{D91251BB-248C-4216-AE01-3A1FBFA8E338}" sibTransId="{ED991D01-E159-4EE3-8884-54D4FEEC5373}"/>
    <dgm:cxn modelId="{AED84F1B-E419-4C34-AF28-2DA688CCC7E1}" srcId="{E30CD348-2935-4516-AD46-C0770E367EFA}" destId="{99AA6E1B-04A2-4234-8481-4B6F5E906AFF}" srcOrd="2" destOrd="0" parTransId="{88C6443A-A2CA-4B8B-8C79-C42D6ABE8EB3}" sibTransId="{F100ED7C-3FB9-46AF-88FD-10D8493C48CD}"/>
    <dgm:cxn modelId="{5C4BAE1E-8970-4934-A58B-5AF283BF4947}" type="presOf" srcId="{A6292F67-265E-4296-BF65-E9FCDABD5979}" destId="{6256B647-6F7E-4610-8E06-BCF8727E12F7}" srcOrd="1" destOrd="0" presId="urn:microsoft.com/office/officeart/2005/8/layout/venn2"/>
    <dgm:cxn modelId="{4ECEF828-A7FB-4D68-8A18-FB512C0B6EE2}" type="presOf" srcId="{99AA6E1B-04A2-4234-8481-4B6F5E906AFF}" destId="{50263091-15BA-4990-B4E4-792F835F7185}" srcOrd="0" destOrd="0" presId="urn:microsoft.com/office/officeart/2005/8/layout/venn2"/>
    <dgm:cxn modelId="{33133362-AD46-4F81-96C4-84F1F568D241}" type="presOf" srcId="{9B23C122-2F52-432B-8431-D832E0728AD9}" destId="{22AD81F1-62D1-4B48-9D58-EC7BA8257FC8}" srcOrd="1" destOrd="0" presId="urn:microsoft.com/office/officeart/2005/8/layout/venn2"/>
    <dgm:cxn modelId="{66728E74-7361-4A55-BE49-BB3A49224B1C}" srcId="{E30CD348-2935-4516-AD46-C0770E367EFA}" destId="{A6292F67-265E-4296-BF65-E9FCDABD5979}" srcOrd="1" destOrd="0" parTransId="{5A7AECBF-8EEA-4AC8-BB0F-00DF10B8837B}" sibTransId="{AB909EB7-76A1-4341-ACF8-6E1B874F7CFC}"/>
    <dgm:cxn modelId="{D5DABE89-7DA2-4898-9653-8FB762BF12F3}" type="presOf" srcId="{E30CD348-2935-4516-AD46-C0770E367EFA}" destId="{E4C65230-3669-4B3A-BB79-21C30E2FE253}" srcOrd="0" destOrd="0" presId="urn:microsoft.com/office/officeart/2005/8/layout/venn2"/>
    <dgm:cxn modelId="{426C808B-94E2-4D04-B445-7C1F0EFC546D}" type="presOf" srcId="{A6292F67-265E-4296-BF65-E9FCDABD5979}" destId="{0F91A91D-0D47-48C7-B8F4-D7911796FB77}" srcOrd="0" destOrd="0" presId="urn:microsoft.com/office/officeart/2005/8/layout/venn2"/>
    <dgm:cxn modelId="{B9EB9AA7-9E44-4CC9-8C84-DE33E98DE729}" type="presOf" srcId="{9B23C122-2F52-432B-8431-D832E0728AD9}" destId="{E4D4A610-0C24-4428-BB36-EC2F8030C59A}" srcOrd="0" destOrd="0" presId="urn:microsoft.com/office/officeart/2005/8/layout/venn2"/>
    <dgm:cxn modelId="{45C52061-1E03-4BCF-9DBA-F56B6DE1C651}" type="presParOf" srcId="{E4C65230-3669-4B3A-BB79-21C30E2FE253}" destId="{3E4C7589-3424-425C-BEE1-BA5A34C03A8F}" srcOrd="0" destOrd="0" presId="urn:microsoft.com/office/officeart/2005/8/layout/venn2"/>
    <dgm:cxn modelId="{5F39829D-91F4-4301-9C9B-1B1599A05DA8}" type="presParOf" srcId="{3E4C7589-3424-425C-BEE1-BA5A34C03A8F}" destId="{E4D4A610-0C24-4428-BB36-EC2F8030C59A}" srcOrd="0" destOrd="0" presId="urn:microsoft.com/office/officeart/2005/8/layout/venn2"/>
    <dgm:cxn modelId="{1B737F21-123C-4E95-B70A-B747217FA9FA}" type="presParOf" srcId="{3E4C7589-3424-425C-BEE1-BA5A34C03A8F}" destId="{22AD81F1-62D1-4B48-9D58-EC7BA8257FC8}" srcOrd="1" destOrd="0" presId="urn:microsoft.com/office/officeart/2005/8/layout/venn2"/>
    <dgm:cxn modelId="{9E70C183-72D3-4577-BA5E-8E5BE3CA5C6A}" type="presParOf" srcId="{E4C65230-3669-4B3A-BB79-21C30E2FE253}" destId="{19F37FB6-C4B4-4A62-8968-E0923D33396E}" srcOrd="1" destOrd="0" presId="urn:microsoft.com/office/officeart/2005/8/layout/venn2"/>
    <dgm:cxn modelId="{CE44E5BE-764B-4F6E-AFFC-3C2D74E891B8}" type="presParOf" srcId="{19F37FB6-C4B4-4A62-8968-E0923D33396E}" destId="{0F91A91D-0D47-48C7-B8F4-D7911796FB77}" srcOrd="0" destOrd="0" presId="urn:microsoft.com/office/officeart/2005/8/layout/venn2"/>
    <dgm:cxn modelId="{B2B9A65E-812E-48AC-BFE8-80EAA299A009}" type="presParOf" srcId="{19F37FB6-C4B4-4A62-8968-E0923D33396E}" destId="{6256B647-6F7E-4610-8E06-BCF8727E12F7}" srcOrd="1" destOrd="0" presId="urn:microsoft.com/office/officeart/2005/8/layout/venn2"/>
    <dgm:cxn modelId="{002E2382-2B1D-481A-A456-ED4F08F7441E}" type="presParOf" srcId="{E4C65230-3669-4B3A-BB79-21C30E2FE253}" destId="{68B8D227-8A46-414E-A95F-C5FD7C22AD54}" srcOrd="2" destOrd="0" presId="urn:microsoft.com/office/officeart/2005/8/layout/venn2"/>
    <dgm:cxn modelId="{4F944BB8-B11F-45E1-B4FF-1E6F1F8CBE2E}" type="presParOf" srcId="{68B8D227-8A46-414E-A95F-C5FD7C22AD54}" destId="{50263091-15BA-4990-B4E4-792F835F7185}" srcOrd="0" destOrd="0" presId="urn:microsoft.com/office/officeart/2005/8/layout/venn2"/>
    <dgm:cxn modelId="{16B23E40-62BA-47B8-952C-7E8228D92C8C}" type="presParOf" srcId="{68B8D227-8A46-414E-A95F-C5FD7C22AD54}" destId="{E022D713-5622-48D4-BB36-A07F718EF409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0CD348-2935-4516-AD46-C0770E367EFA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9B23C122-2F52-432B-8431-D832E0728AD9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1400" b="1"/>
            <a:t>Named Entity Recognition (NER)</a:t>
          </a:r>
          <a:endParaRPr lang="en-IE" sz="1400" b="1"/>
        </a:p>
      </dgm:t>
    </dgm:pt>
    <dgm:pt modelId="{D91251BB-248C-4216-AE01-3A1FBFA8E338}" type="parTrans" cxnId="{E6C4F60C-18D7-4FE6-93AB-DCB6A393AC5E}">
      <dgm:prSet/>
      <dgm:spPr/>
      <dgm:t>
        <a:bodyPr/>
        <a:lstStyle/>
        <a:p>
          <a:endParaRPr lang="en-IE"/>
        </a:p>
      </dgm:t>
    </dgm:pt>
    <dgm:pt modelId="{ED991D01-E159-4EE3-8884-54D4FEEC5373}" type="sibTrans" cxnId="{E6C4F60C-18D7-4FE6-93AB-DCB6A393AC5E}">
      <dgm:prSet/>
      <dgm:spPr/>
      <dgm:t>
        <a:bodyPr/>
        <a:lstStyle/>
        <a:p>
          <a:endParaRPr lang="en-IE"/>
        </a:p>
      </dgm:t>
    </dgm:pt>
    <dgm:pt modelId="{A6292F67-265E-4296-BF65-E9FCDABD5979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1400" b="1"/>
            <a:t>NEs in Legal Domain</a:t>
          </a:r>
          <a:endParaRPr lang="en-IE" sz="1400" b="1"/>
        </a:p>
      </dgm:t>
    </dgm:pt>
    <dgm:pt modelId="{5A7AECBF-8EEA-4AC8-BB0F-00DF10B8837B}" type="parTrans" cxnId="{66728E74-7361-4A55-BE49-BB3A49224B1C}">
      <dgm:prSet/>
      <dgm:spPr/>
      <dgm:t>
        <a:bodyPr/>
        <a:lstStyle/>
        <a:p>
          <a:endParaRPr lang="en-IE"/>
        </a:p>
      </dgm:t>
    </dgm:pt>
    <dgm:pt modelId="{AB909EB7-76A1-4341-ACF8-6E1B874F7CFC}" type="sibTrans" cxnId="{66728E74-7361-4A55-BE49-BB3A49224B1C}">
      <dgm:prSet/>
      <dgm:spPr/>
      <dgm:t>
        <a:bodyPr/>
        <a:lstStyle/>
        <a:p>
          <a:endParaRPr lang="en-IE"/>
        </a:p>
      </dgm:t>
    </dgm:pt>
    <dgm:pt modelId="{99AA6E1B-04A2-4234-8481-4B6F5E906AFF}">
      <dgm:prSet phldrT="[Text]" custT="1"/>
      <dgm:spPr>
        <a:solidFill>
          <a:srgbClr val="E87012"/>
        </a:solidFill>
      </dgm:spPr>
      <dgm:t>
        <a:bodyPr/>
        <a:lstStyle/>
        <a:p>
          <a:r>
            <a:rPr lang="en-US" sz="2400" b="1"/>
            <a:t>NERDLE</a:t>
          </a:r>
          <a:endParaRPr lang="en-IE" sz="1300" b="1"/>
        </a:p>
      </dgm:t>
    </dgm:pt>
    <dgm:pt modelId="{88C6443A-A2CA-4B8B-8C79-C42D6ABE8EB3}" type="parTrans" cxnId="{AED84F1B-E419-4C34-AF28-2DA688CCC7E1}">
      <dgm:prSet/>
      <dgm:spPr/>
      <dgm:t>
        <a:bodyPr/>
        <a:lstStyle/>
        <a:p>
          <a:endParaRPr lang="en-IE"/>
        </a:p>
      </dgm:t>
    </dgm:pt>
    <dgm:pt modelId="{F100ED7C-3FB9-46AF-88FD-10D8493C48CD}" type="sibTrans" cxnId="{AED84F1B-E419-4C34-AF28-2DA688CCC7E1}">
      <dgm:prSet/>
      <dgm:spPr/>
      <dgm:t>
        <a:bodyPr/>
        <a:lstStyle/>
        <a:p>
          <a:endParaRPr lang="en-IE"/>
        </a:p>
      </dgm:t>
    </dgm:pt>
    <dgm:pt modelId="{E4C65230-3669-4B3A-BB79-21C30E2FE253}" type="pres">
      <dgm:prSet presAssocID="{E30CD348-2935-4516-AD46-C0770E367EFA}" presName="Name0" presStyleCnt="0">
        <dgm:presLayoutVars>
          <dgm:chMax val="7"/>
          <dgm:resizeHandles val="exact"/>
        </dgm:presLayoutVars>
      </dgm:prSet>
      <dgm:spPr/>
    </dgm:pt>
    <dgm:pt modelId="{3E4C7589-3424-425C-BEE1-BA5A34C03A8F}" type="pres">
      <dgm:prSet presAssocID="{E30CD348-2935-4516-AD46-C0770E367EFA}" presName="comp1" presStyleCnt="0"/>
      <dgm:spPr/>
    </dgm:pt>
    <dgm:pt modelId="{E4D4A610-0C24-4428-BB36-EC2F8030C59A}" type="pres">
      <dgm:prSet presAssocID="{E30CD348-2935-4516-AD46-C0770E367EFA}" presName="circle1" presStyleLbl="node1" presStyleIdx="0" presStyleCnt="3" custScaleX="110285"/>
      <dgm:spPr/>
    </dgm:pt>
    <dgm:pt modelId="{22AD81F1-62D1-4B48-9D58-EC7BA8257FC8}" type="pres">
      <dgm:prSet presAssocID="{E30CD348-2935-4516-AD46-C0770E367EFA}" presName="c1text" presStyleLbl="node1" presStyleIdx="0" presStyleCnt="3">
        <dgm:presLayoutVars>
          <dgm:bulletEnabled val="1"/>
        </dgm:presLayoutVars>
      </dgm:prSet>
      <dgm:spPr/>
    </dgm:pt>
    <dgm:pt modelId="{19F37FB6-C4B4-4A62-8968-E0923D33396E}" type="pres">
      <dgm:prSet presAssocID="{E30CD348-2935-4516-AD46-C0770E367EFA}" presName="comp2" presStyleCnt="0"/>
      <dgm:spPr/>
    </dgm:pt>
    <dgm:pt modelId="{0F91A91D-0D47-48C7-B8F4-D7911796FB77}" type="pres">
      <dgm:prSet presAssocID="{E30CD348-2935-4516-AD46-C0770E367EFA}" presName="circle2" presStyleLbl="node1" presStyleIdx="1" presStyleCnt="3" custScaleX="110297" custLinFactNeighborX="393"/>
      <dgm:spPr/>
    </dgm:pt>
    <dgm:pt modelId="{6256B647-6F7E-4610-8E06-BCF8727E12F7}" type="pres">
      <dgm:prSet presAssocID="{E30CD348-2935-4516-AD46-C0770E367EFA}" presName="c2text" presStyleLbl="node1" presStyleIdx="1" presStyleCnt="3">
        <dgm:presLayoutVars>
          <dgm:bulletEnabled val="1"/>
        </dgm:presLayoutVars>
      </dgm:prSet>
      <dgm:spPr/>
    </dgm:pt>
    <dgm:pt modelId="{68B8D227-8A46-414E-A95F-C5FD7C22AD54}" type="pres">
      <dgm:prSet presAssocID="{E30CD348-2935-4516-AD46-C0770E367EFA}" presName="comp3" presStyleCnt="0"/>
      <dgm:spPr/>
    </dgm:pt>
    <dgm:pt modelId="{50263091-15BA-4990-B4E4-792F835F7185}" type="pres">
      <dgm:prSet presAssocID="{E30CD348-2935-4516-AD46-C0770E367EFA}" presName="circle3" presStyleLbl="node1" presStyleIdx="2" presStyleCnt="3" custScaleX="115604" custLinFactNeighborX="1888"/>
      <dgm:spPr/>
    </dgm:pt>
    <dgm:pt modelId="{E022D713-5622-48D4-BB36-A07F718EF409}" type="pres">
      <dgm:prSet presAssocID="{E30CD348-2935-4516-AD46-C0770E367EFA}" presName="c3text" presStyleLbl="node1" presStyleIdx="2" presStyleCnt="3">
        <dgm:presLayoutVars>
          <dgm:bulletEnabled val="1"/>
        </dgm:presLayoutVars>
      </dgm:prSet>
      <dgm:spPr/>
    </dgm:pt>
  </dgm:ptLst>
  <dgm:cxnLst>
    <dgm:cxn modelId="{BC435909-13B3-4D2E-8033-3EEDD639581F}" type="presOf" srcId="{99AA6E1B-04A2-4234-8481-4B6F5E906AFF}" destId="{E022D713-5622-48D4-BB36-A07F718EF409}" srcOrd="1" destOrd="0" presId="urn:microsoft.com/office/officeart/2005/8/layout/venn2"/>
    <dgm:cxn modelId="{E6C4F60C-18D7-4FE6-93AB-DCB6A393AC5E}" srcId="{E30CD348-2935-4516-AD46-C0770E367EFA}" destId="{9B23C122-2F52-432B-8431-D832E0728AD9}" srcOrd="0" destOrd="0" parTransId="{D91251BB-248C-4216-AE01-3A1FBFA8E338}" sibTransId="{ED991D01-E159-4EE3-8884-54D4FEEC5373}"/>
    <dgm:cxn modelId="{AED84F1B-E419-4C34-AF28-2DA688CCC7E1}" srcId="{E30CD348-2935-4516-AD46-C0770E367EFA}" destId="{99AA6E1B-04A2-4234-8481-4B6F5E906AFF}" srcOrd="2" destOrd="0" parTransId="{88C6443A-A2CA-4B8B-8C79-C42D6ABE8EB3}" sibTransId="{F100ED7C-3FB9-46AF-88FD-10D8493C48CD}"/>
    <dgm:cxn modelId="{5C4BAE1E-8970-4934-A58B-5AF283BF4947}" type="presOf" srcId="{A6292F67-265E-4296-BF65-E9FCDABD5979}" destId="{6256B647-6F7E-4610-8E06-BCF8727E12F7}" srcOrd="1" destOrd="0" presId="urn:microsoft.com/office/officeart/2005/8/layout/venn2"/>
    <dgm:cxn modelId="{4ECEF828-A7FB-4D68-8A18-FB512C0B6EE2}" type="presOf" srcId="{99AA6E1B-04A2-4234-8481-4B6F5E906AFF}" destId="{50263091-15BA-4990-B4E4-792F835F7185}" srcOrd="0" destOrd="0" presId="urn:microsoft.com/office/officeart/2005/8/layout/venn2"/>
    <dgm:cxn modelId="{33133362-AD46-4F81-96C4-84F1F568D241}" type="presOf" srcId="{9B23C122-2F52-432B-8431-D832E0728AD9}" destId="{22AD81F1-62D1-4B48-9D58-EC7BA8257FC8}" srcOrd="1" destOrd="0" presId="urn:microsoft.com/office/officeart/2005/8/layout/venn2"/>
    <dgm:cxn modelId="{66728E74-7361-4A55-BE49-BB3A49224B1C}" srcId="{E30CD348-2935-4516-AD46-C0770E367EFA}" destId="{A6292F67-265E-4296-BF65-E9FCDABD5979}" srcOrd="1" destOrd="0" parTransId="{5A7AECBF-8EEA-4AC8-BB0F-00DF10B8837B}" sibTransId="{AB909EB7-76A1-4341-ACF8-6E1B874F7CFC}"/>
    <dgm:cxn modelId="{D5DABE89-7DA2-4898-9653-8FB762BF12F3}" type="presOf" srcId="{E30CD348-2935-4516-AD46-C0770E367EFA}" destId="{E4C65230-3669-4B3A-BB79-21C30E2FE253}" srcOrd="0" destOrd="0" presId="urn:microsoft.com/office/officeart/2005/8/layout/venn2"/>
    <dgm:cxn modelId="{426C808B-94E2-4D04-B445-7C1F0EFC546D}" type="presOf" srcId="{A6292F67-265E-4296-BF65-E9FCDABD5979}" destId="{0F91A91D-0D47-48C7-B8F4-D7911796FB77}" srcOrd="0" destOrd="0" presId="urn:microsoft.com/office/officeart/2005/8/layout/venn2"/>
    <dgm:cxn modelId="{B9EB9AA7-9E44-4CC9-8C84-DE33E98DE729}" type="presOf" srcId="{9B23C122-2F52-432B-8431-D832E0728AD9}" destId="{E4D4A610-0C24-4428-BB36-EC2F8030C59A}" srcOrd="0" destOrd="0" presId="urn:microsoft.com/office/officeart/2005/8/layout/venn2"/>
    <dgm:cxn modelId="{45C52061-1E03-4BCF-9DBA-F56B6DE1C651}" type="presParOf" srcId="{E4C65230-3669-4B3A-BB79-21C30E2FE253}" destId="{3E4C7589-3424-425C-BEE1-BA5A34C03A8F}" srcOrd="0" destOrd="0" presId="urn:microsoft.com/office/officeart/2005/8/layout/venn2"/>
    <dgm:cxn modelId="{5F39829D-91F4-4301-9C9B-1B1599A05DA8}" type="presParOf" srcId="{3E4C7589-3424-425C-BEE1-BA5A34C03A8F}" destId="{E4D4A610-0C24-4428-BB36-EC2F8030C59A}" srcOrd="0" destOrd="0" presId="urn:microsoft.com/office/officeart/2005/8/layout/venn2"/>
    <dgm:cxn modelId="{1B737F21-123C-4E95-B70A-B747217FA9FA}" type="presParOf" srcId="{3E4C7589-3424-425C-BEE1-BA5A34C03A8F}" destId="{22AD81F1-62D1-4B48-9D58-EC7BA8257FC8}" srcOrd="1" destOrd="0" presId="urn:microsoft.com/office/officeart/2005/8/layout/venn2"/>
    <dgm:cxn modelId="{9E70C183-72D3-4577-BA5E-8E5BE3CA5C6A}" type="presParOf" srcId="{E4C65230-3669-4B3A-BB79-21C30E2FE253}" destId="{19F37FB6-C4B4-4A62-8968-E0923D33396E}" srcOrd="1" destOrd="0" presId="urn:microsoft.com/office/officeart/2005/8/layout/venn2"/>
    <dgm:cxn modelId="{CE44E5BE-764B-4F6E-AFFC-3C2D74E891B8}" type="presParOf" srcId="{19F37FB6-C4B4-4A62-8968-E0923D33396E}" destId="{0F91A91D-0D47-48C7-B8F4-D7911796FB77}" srcOrd="0" destOrd="0" presId="urn:microsoft.com/office/officeart/2005/8/layout/venn2"/>
    <dgm:cxn modelId="{B2B9A65E-812E-48AC-BFE8-80EAA299A009}" type="presParOf" srcId="{19F37FB6-C4B4-4A62-8968-E0923D33396E}" destId="{6256B647-6F7E-4610-8E06-BCF8727E12F7}" srcOrd="1" destOrd="0" presId="urn:microsoft.com/office/officeart/2005/8/layout/venn2"/>
    <dgm:cxn modelId="{002E2382-2B1D-481A-A456-ED4F08F7441E}" type="presParOf" srcId="{E4C65230-3669-4B3A-BB79-21C30E2FE253}" destId="{68B8D227-8A46-414E-A95F-C5FD7C22AD54}" srcOrd="2" destOrd="0" presId="urn:microsoft.com/office/officeart/2005/8/layout/venn2"/>
    <dgm:cxn modelId="{4F944BB8-B11F-45E1-B4FF-1E6F1F8CBE2E}" type="presParOf" srcId="{68B8D227-8A46-414E-A95F-C5FD7C22AD54}" destId="{50263091-15BA-4990-B4E4-792F835F7185}" srcOrd="0" destOrd="0" presId="urn:microsoft.com/office/officeart/2005/8/layout/venn2"/>
    <dgm:cxn modelId="{16B23E40-62BA-47B8-952C-7E8228D92C8C}" type="presParOf" srcId="{68B8D227-8A46-414E-A95F-C5FD7C22AD54}" destId="{E022D713-5622-48D4-BB36-A07F718EF409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4790BD3-CAB2-4679-B0C4-BC6C85B241DB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AFF4B0A5-EAEA-4C88-885B-1597461D75EC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800" b="1">
              <a:solidFill>
                <a:srgbClr val="16233C"/>
              </a:solidFill>
            </a:rPr>
            <a:t>Gen AI</a:t>
          </a:r>
          <a:endParaRPr lang="en-IE" sz="2800" b="1">
            <a:solidFill>
              <a:srgbClr val="16233C"/>
            </a:solidFill>
          </a:endParaRPr>
        </a:p>
      </dgm:t>
    </dgm:pt>
    <dgm:pt modelId="{5B010334-077E-4875-BD4E-684C4E181E65}" type="parTrans" cxnId="{9BBB47EA-528B-4A91-8330-265E6A7BD284}">
      <dgm:prSet/>
      <dgm:spPr/>
      <dgm:t>
        <a:bodyPr/>
        <a:lstStyle/>
        <a:p>
          <a:endParaRPr lang="en-IE" sz="1400"/>
        </a:p>
      </dgm:t>
    </dgm:pt>
    <dgm:pt modelId="{1C8AD739-81EC-4D8C-BF3C-EC3FEF1BC2FC}" type="sibTrans" cxnId="{9BBB47EA-528B-4A91-8330-265E6A7BD284}">
      <dgm:prSet/>
      <dgm:spPr/>
      <dgm:t>
        <a:bodyPr/>
        <a:lstStyle/>
        <a:p>
          <a:endParaRPr lang="en-IE" sz="1400"/>
        </a:p>
      </dgm:t>
    </dgm:pt>
    <dgm:pt modelId="{51B78A43-5289-45ED-9B55-8F2E9A18DEA8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l-PL" sz="2800" b="1">
              <a:solidFill>
                <a:srgbClr val="16233C"/>
              </a:solidFill>
            </a:rPr>
            <a:t>Machine Learning</a:t>
          </a:r>
          <a:endParaRPr lang="en-IE" sz="2800">
            <a:solidFill>
              <a:srgbClr val="16233C"/>
            </a:solidFill>
          </a:endParaRPr>
        </a:p>
      </dgm:t>
    </dgm:pt>
    <dgm:pt modelId="{EA560627-9EFF-4372-A960-3B09524CC78B}" type="parTrans" cxnId="{AA9E3C35-D385-4A5A-85EA-0EB1610ECF22}">
      <dgm:prSet/>
      <dgm:spPr/>
      <dgm:t>
        <a:bodyPr/>
        <a:lstStyle/>
        <a:p>
          <a:endParaRPr lang="en-IE" sz="1400"/>
        </a:p>
      </dgm:t>
    </dgm:pt>
    <dgm:pt modelId="{0C150504-D781-491E-A180-F9628E2AECEE}" type="sibTrans" cxnId="{AA9E3C35-D385-4A5A-85EA-0EB1610ECF22}">
      <dgm:prSet/>
      <dgm:spPr/>
      <dgm:t>
        <a:bodyPr/>
        <a:lstStyle/>
        <a:p>
          <a:endParaRPr lang="en-IE" sz="1400"/>
        </a:p>
      </dgm:t>
    </dgm:pt>
    <dgm:pt modelId="{EAE85779-33E7-4C2A-9209-7E74A0391DA9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l-PL" sz="2800" b="1" err="1">
              <a:solidFill>
                <a:srgbClr val="16233C"/>
              </a:solidFill>
            </a:rPr>
            <a:t>Patterns</a:t>
          </a:r>
          <a:endParaRPr lang="en-IE" sz="2800">
            <a:solidFill>
              <a:srgbClr val="16233C"/>
            </a:solidFill>
          </a:endParaRPr>
        </a:p>
      </dgm:t>
    </dgm:pt>
    <dgm:pt modelId="{03D2B3F0-AF20-4047-AA5A-AE3BFE65A2A0}" type="parTrans" cxnId="{7BA5855F-51E6-427B-AEF2-F679AF3A9020}">
      <dgm:prSet/>
      <dgm:spPr/>
      <dgm:t>
        <a:bodyPr/>
        <a:lstStyle/>
        <a:p>
          <a:endParaRPr lang="en-IE" sz="1400"/>
        </a:p>
      </dgm:t>
    </dgm:pt>
    <dgm:pt modelId="{7322B7FE-8402-4F14-B77C-69FA9C540016}" type="sibTrans" cxnId="{7BA5855F-51E6-427B-AEF2-F679AF3A9020}">
      <dgm:prSet/>
      <dgm:spPr/>
      <dgm:t>
        <a:bodyPr/>
        <a:lstStyle/>
        <a:p>
          <a:endParaRPr lang="en-IE" sz="1400"/>
        </a:p>
      </dgm:t>
    </dgm:pt>
    <dgm:pt modelId="{64171714-F72D-4429-8F63-963554C4ACA7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800" b="1">
              <a:solidFill>
                <a:srgbClr val="16233C"/>
              </a:solidFill>
            </a:rPr>
            <a:t>Lexica</a:t>
          </a:r>
          <a:endParaRPr lang="en-IE" sz="2800" b="1">
            <a:solidFill>
              <a:srgbClr val="16233C"/>
            </a:solidFill>
          </a:endParaRPr>
        </a:p>
      </dgm:t>
    </dgm:pt>
    <dgm:pt modelId="{51718A89-F310-4CB0-9988-EF38692D54FB}" type="parTrans" cxnId="{78B82705-7F9D-4A74-A711-82A1094B58DA}">
      <dgm:prSet/>
      <dgm:spPr/>
      <dgm:t>
        <a:bodyPr/>
        <a:lstStyle/>
        <a:p>
          <a:endParaRPr lang="en-IE" sz="1400"/>
        </a:p>
      </dgm:t>
    </dgm:pt>
    <dgm:pt modelId="{8C9227CC-7A70-4B5A-9B9B-8DB62E925DAC}" type="sibTrans" cxnId="{78B82705-7F9D-4A74-A711-82A1094B58DA}">
      <dgm:prSet/>
      <dgm:spPr/>
      <dgm:t>
        <a:bodyPr/>
        <a:lstStyle/>
        <a:p>
          <a:endParaRPr lang="en-IE" sz="1400"/>
        </a:p>
      </dgm:t>
    </dgm:pt>
    <dgm:pt modelId="{82EC4913-E8D3-4534-A36C-E781842895DB}">
      <dgm:prSet custT="1"/>
      <dgm:spPr>
        <a:ln>
          <a:noFill/>
        </a:ln>
      </dgm:spPr>
      <dgm:t>
        <a:bodyPr/>
        <a:lstStyle/>
        <a:p>
          <a:pPr>
            <a:buNone/>
          </a:pPr>
          <a:endParaRPr lang="en-IE" sz="1600"/>
        </a:p>
      </dgm:t>
    </dgm:pt>
    <dgm:pt modelId="{773F95AB-E317-4393-A9E8-B68E370FAF92}" type="parTrans" cxnId="{5E732E34-524B-45EA-A96F-30BCEF7E25B3}">
      <dgm:prSet/>
      <dgm:spPr/>
      <dgm:t>
        <a:bodyPr/>
        <a:lstStyle/>
        <a:p>
          <a:endParaRPr lang="en-IE" sz="1400"/>
        </a:p>
      </dgm:t>
    </dgm:pt>
    <dgm:pt modelId="{CF347374-42BE-4894-8EEF-B5821E5616EE}" type="sibTrans" cxnId="{5E732E34-524B-45EA-A96F-30BCEF7E25B3}">
      <dgm:prSet/>
      <dgm:spPr/>
      <dgm:t>
        <a:bodyPr/>
        <a:lstStyle/>
        <a:p>
          <a:endParaRPr lang="en-IE" sz="1400"/>
        </a:p>
      </dgm:t>
    </dgm:pt>
    <dgm:pt modelId="{C03C73A0-95B8-4E17-9F02-41C73A59B182}">
      <dgm:prSet/>
      <dgm:spPr>
        <a:ln>
          <a:noFill/>
        </a:ln>
      </dgm:spPr>
      <dgm:t>
        <a:bodyPr/>
        <a:lstStyle/>
        <a:p>
          <a:pPr>
            <a:buNone/>
          </a:pPr>
          <a:endParaRPr lang="en-IE">
            <a:solidFill>
              <a:srgbClr val="FF0000"/>
            </a:solidFill>
            <a:highlight>
              <a:srgbClr val="FFFF00"/>
            </a:highlight>
          </a:endParaRPr>
        </a:p>
      </dgm:t>
    </dgm:pt>
    <dgm:pt modelId="{E3F075C4-07B2-4B0D-B039-13405FCD2616}" type="sibTrans" cxnId="{A8FE3417-C71D-4F13-8F86-8BBFA300C19A}">
      <dgm:prSet/>
      <dgm:spPr/>
      <dgm:t>
        <a:bodyPr/>
        <a:lstStyle/>
        <a:p>
          <a:endParaRPr lang="en-IE"/>
        </a:p>
      </dgm:t>
    </dgm:pt>
    <dgm:pt modelId="{B0C2ADCE-2F2C-4A24-9F04-FE363B5E5ECC}" type="parTrans" cxnId="{A8FE3417-C71D-4F13-8F86-8BBFA300C19A}">
      <dgm:prSet/>
      <dgm:spPr/>
      <dgm:t>
        <a:bodyPr/>
        <a:lstStyle/>
        <a:p>
          <a:endParaRPr lang="en-IE"/>
        </a:p>
      </dgm:t>
    </dgm:pt>
    <dgm:pt modelId="{862FD774-01DA-4E9A-918F-504E69B07EEC}">
      <dgm:prSet phldrT="[Text]"/>
      <dgm:spPr>
        <a:ln>
          <a:noFill/>
        </a:ln>
      </dgm:spPr>
      <dgm:t>
        <a:bodyPr/>
        <a:lstStyle/>
        <a:p>
          <a:pPr>
            <a:buNone/>
          </a:pPr>
          <a:endParaRPr lang="en-IE">
            <a:solidFill>
              <a:srgbClr val="16233C"/>
            </a:solidFill>
          </a:endParaRPr>
        </a:p>
      </dgm:t>
    </dgm:pt>
    <dgm:pt modelId="{2A8F31F3-7821-4CEC-AA82-06ECFD14F325}" type="sibTrans" cxnId="{599CBF46-D8D5-4CD3-88BE-8B0D6171056B}">
      <dgm:prSet/>
      <dgm:spPr/>
      <dgm:t>
        <a:bodyPr/>
        <a:lstStyle/>
        <a:p>
          <a:endParaRPr lang="en-IE"/>
        </a:p>
      </dgm:t>
    </dgm:pt>
    <dgm:pt modelId="{325D5356-5A65-4FE9-A3FD-96875A68B7AD}" type="parTrans" cxnId="{599CBF46-D8D5-4CD3-88BE-8B0D6171056B}">
      <dgm:prSet/>
      <dgm:spPr/>
      <dgm:t>
        <a:bodyPr/>
        <a:lstStyle/>
        <a:p>
          <a:endParaRPr lang="en-IE"/>
        </a:p>
      </dgm:t>
    </dgm:pt>
    <dgm:pt modelId="{608E4F4E-6B30-4980-85DA-407F00F8AFF4}" type="pres">
      <dgm:prSet presAssocID="{D4790BD3-CAB2-4679-B0C4-BC6C85B241DB}" presName="Name0" presStyleCnt="0">
        <dgm:presLayoutVars>
          <dgm:dir val="rev"/>
          <dgm:animLvl val="lvl"/>
          <dgm:resizeHandles val="exact"/>
        </dgm:presLayoutVars>
      </dgm:prSet>
      <dgm:spPr/>
    </dgm:pt>
    <dgm:pt modelId="{7FEE3195-4EB1-49D8-8CBB-57609F2C82DF}" type="pres">
      <dgm:prSet presAssocID="{AFF4B0A5-EAEA-4C88-885B-1597461D75EC}" presName="Name8" presStyleCnt="0"/>
      <dgm:spPr/>
    </dgm:pt>
    <dgm:pt modelId="{4FF3B982-DF3E-4C39-90EB-51B7E19DC6EC}" type="pres">
      <dgm:prSet presAssocID="{AFF4B0A5-EAEA-4C88-885B-1597461D75EC}" presName="acctBkgd" presStyleLbl="alignAcc1" presStyleIdx="0" presStyleCnt="2"/>
      <dgm:spPr/>
    </dgm:pt>
    <dgm:pt modelId="{3E23E910-83A3-4766-8C8A-0F8C05946273}" type="pres">
      <dgm:prSet presAssocID="{AFF4B0A5-EAEA-4C88-885B-1597461D75EC}" presName="acctTx" presStyleLbl="alignAcc1" presStyleIdx="0" presStyleCnt="2">
        <dgm:presLayoutVars>
          <dgm:bulletEnabled val="1"/>
        </dgm:presLayoutVars>
      </dgm:prSet>
      <dgm:spPr/>
    </dgm:pt>
    <dgm:pt modelId="{2F1AB11B-D54A-4E3B-A843-C33569E36D18}" type="pres">
      <dgm:prSet presAssocID="{AFF4B0A5-EAEA-4C88-885B-1597461D75EC}" presName="level" presStyleLbl="node1" presStyleIdx="0" presStyleCnt="4">
        <dgm:presLayoutVars>
          <dgm:chMax val="1"/>
          <dgm:bulletEnabled val="1"/>
        </dgm:presLayoutVars>
      </dgm:prSet>
      <dgm:spPr/>
    </dgm:pt>
    <dgm:pt modelId="{F99D2472-3961-46CF-88EF-BE490DF9D07D}" type="pres">
      <dgm:prSet presAssocID="{AFF4B0A5-EAEA-4C88-885B-1597461D75E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9D10761-DABC-4D97-9789-3B06F73C45B1}" type="pres">
      <dgm:prSet presAssocID="{51B78A43-5289-45ED-9B55-8F2E9A18DEA8}" presName="Name8" presStyleCnt="0"/>
      <dgm:spPr/>
    </dgm:pt>
    <dgm:pt modelId="{F34AE600-B2A3-465B-8576-E0A446369CF8}" type="pres">
      <dgm:prSet presAssocID="{51B78A43-5289-45ED-9B55-8F2E9A18DEA8}" presName="level" presStyleLbl="node1" presStyleIdx="1" presStyleCnt="4">
        <dgm:presLayoutVars>
          <dgm:chMax val="1"/>
          <dgm:bulletEnabled val="1"/>
        </dgm:presLayoutVars>
      </dgm:prSet>
      <dgm:spPr/>
    </dgm:pt>
    <dgm:pt modelId="{FC0D8138-C77D-4AC7-9426-1C7786F89ABB}" type="pres">
      <dgm:prSet presAssocID="{51B78A43-5289-45ED-9B55-8F2E9A18DEA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FFF44C0-2381-4AF1-9694-D5200DCF93AE}" type="pres">
      <dgm:prSet presAssocID="{EAE85779-33E7-4C2A-9209-7E74A0391DA9}" presName="Name8" presStyleCnt="0"/>
      <dgm:spPr/>
    </dgm:pt>
    <dgm:pt modelId="{A3B0B569-9C6E-4DA1-8612-7795BFFDECC0}" type="pres">
      <dgm:prSet presAssocID="{EAE85779-33E7-4C2A-9209-7E74A0391DA9}" presName="level" presStyleLbl="node1" presStyleIdx="2" presStyleCnt="4">
        <dgm:presLayoutVars>
          <dgm:chMax val="1"/>
          <dgm:bulletEnabled val="1"/>
        </dgm:presLayoutVars>
      </dgm:prSet>
      <dgm:spPr/>
    </dgm:pt>
    <dgm:pt modelId="{FA76AD7B-7349-4447-B099-6DEAF178702D}" type="pres">
      <dgm:prSet presAssocID="{EAE85779-33E7-4C2A-9209-7E74A0391DA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92029CF-37A0-44E5-88D0-05B0F745764D}" type="pres">
      <dgm:prSet presAssocID="{64171714-F72D-4429-8F63-963554C4ACA7}" presName="Name8" presStyleCnt="0"/>
      <dgm:spPr/>
    </dgm:pt>
    <dgm:pt modelId="{53680C71-5060-44C7-9D05-1362336F15F2}" type="pres">
      <dgm:prSet presAssocID="{64171714-F72D-4429-8F63-963554C4ACA7}" presName="acctBkgd" presStyleLbl="alignAcc1" presStyleIdx="1" presStyleCnt="2"/>
      <dgm:spPr/>
    </dgm:pt>
    <dgm:pt modelId="{9A1F3BC2-4757-4F53-B11D-9307A9C67F56}" type="pres">
      <dgm:prSet presAssocID="{64171714-F72D-4429-8F63-963554C4ACA7}" presName="acctTx" presStyleLbl="alignAcc1" presStyleIdx="1" presStyleCnt="2">
        <dgm:presLayoutVars>
          <dgm:bulletEnabled val="1"/>
        </dgm:presLayoutVars>
      </dgm:prSet>
      <dgm:spPr/>
    </dgm:pt>
    <dgm:pt modelId="{FDAB7725-B45A-40EE-862B-2BAC185ECAD6}" type="pres">
      <dgm:prSet presAssocID="{64171714-F72D-4429-8F63-963554C4ACA7}" presName="level" presStyleLbl="node1" presStyleIdx="3" presStyleCnt="4">
        <dgm:presLayoutVars>
          <dgm:chMax val="1"/>
          <dgm:bulletEnabled val="1"/>
        </dgm:presLayoutVars>
      </dgm:prSet>
      <dgm:spPr/>
    </dgm:pt>
    <dgm:pt modelId="{4262FC49-C489-4F89-89D1-6F1EE78C9A35}" type="pres">
      <dgm:prSet presAssocID="{64171714-F72D-4429-8F63-963554C4ACA7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78B82705-7F9D-4A74-A711-82A1094B58DA}" srcId="{D4790BD3-CAB2-4679-B0C4-BC6C85B241DB}" destId="{64171714-F72D-4429-8F63-963554C4ACA7}" srcOrd="3" destOrd="0" parTransId="{51718A89-F310-4CB0-9988-EF38692D54FB}" sibTransId="{8C9227CC-7A70-4B5A-9B9B-8DB62E925DAC}"/>
    <dgm:cxn modelId="{7EE2280C-A673-41BE-9DDA-5AD68306ED06}" type="presOf" srcId="{EAE85779-33E7-4C2A-9209-7E74A0391DA9}" destId="{FA76AD7B-7349-4447-B099-6DEAF178702D}" srcOrd="1" destOrd="0" presId="urn:microsoft.com/office/officeart/2005/8/layout/pyramid1"/>
    <dgm:cxn modelId="{74831A0D-DDB0-41E8-A2F7-D6F2A97D65BF}" type="presOf" srcId="{51B78A43-5289-45ED-9B55-8F2E9A18DEA8}" destId="{F34AE600-B2A3-465B-8576-E0A446369CF8}" srcOrd="0" destOrd="0" presId="urn:microsoft.com/office/officeart/2005/8/layout/pyramid1"/>
    <dgm:cxn modelId="{B039B40F-D62B-4CB4-BF92-451EC0E52D6D}" type="presOf" srcId="{51B78A43-5289-45ED-9B55-8F2E9A18DEA8}" destId="{FC0D8138-C77D-4AC7-9426-1C7786F89ABB}" srcOrd="1" destOrd="0" presId="urn:microsoft.com/office/officeart/2005/8/layout/pyramid1"/>
    <dgm:cxn modelId="{A8FE3417-C71D-4F13-8F86-8BBFA300C19A}" srcId="{AFF4B0A5-EAEA-4C88-885B-1597461D75EC}" destId="{C03C73A0-95B8-4E17-9F02-41C73A59B182}" srcOrd="0" destOrd="0" parTransId="{B0C2ADCE-2F2C-4A24-9F04-FE363B5E5ECC}" sibTransId="{E3F075C4-07B2-4B0D-B039-13405FCD2616}"/>
    <dgm:cxn modelId="{34646A1D-A961-437E-B663-6C5A069CDEED}" type="presOf" srcId="{EAE85779-33E7-4C2A-9209-7E74A0391DA9}" destId="{A3B0B569-9C6E-4DA1-8612-7795BFFDECC0}" srcOrd="0" destOrd="0" presId="urn:microsoft.com/office/officeart/2005/8/layout/pyramid1"/>
    <dgm:cxn modelId="{5E732E34-524B-45EA-A96F-30BCEF7E25B3}" srcId="{64171714-F72D-4429-8F63-963554C4ACA7}" destId="{82EC4913-E8D3-4534-A36C-E781842895DB}" srcOrd="0" destOrd="0" parTransId="{773F95AB-E317-4393-A9E8-B68E370FAF92}" sibTransId="{CF347374-42BE-4894-8EEF-B5821E5616EE}"/>
    <dgm:cxn modelId="{AA9E3C35-D385-4A5A-85EA-0EB1610ECF22}" srcId="{D4790BD3-CAB2-4679-B0C4-BC6C85B241DB}" destId="{51B78A43-5289-45ED-9B55-8F2E9A18DEA8}" srcOrd="1" destOrd="0" parTransId="{EA560627-9EFF-4372-A960-3B09524CC78B}" sibTransId="{0C150504-D781-491E-A180-F9628E2AECEE}"/>
    <dgm:cxn modelId="{C316E536-FE29-497F-899A-E2E3B7779654}" type="presOf" srcId="{82EC4913-E8D3-4534-A36C-E781842895DB}" destId="{53680C71-5060-44C7-9D05-1362336F15F2}" srcOrd="0" destOrd="0" presId="urn:microsoft.com/office/officeart/2005/8/layout/pyramid1"/>
    <dgm:cxn modelId="{7BA5855F-51E6-427B-AEF2-F679AF3A9020}" srcId="{D4790BD3-CAB2-4679-B0C4-BC6C85B241DB}" destId="{EAE85779-33E7-4C2A-9209-7E74A0391DA9}" srcOrd="2" destOrd="0" parTransId="{03D2B3F0-AF20-4047-AA5A-AE3BFE65A2A0}" sibTransId="{7322B7FE-8402-4F14-B77C-69FA9C540016}"/>
    <dgm:cxn modelId="{599CBF46-D8D5-4CD3-88BE-8B0D6171056B}" srcId="{AFF4B0A5-EAEA-4C88-885B-1597461D75EC}" destId="{862FD774-01DA-4E9A-918F-504E69B07EEC}" srcOrd="1" destOrd="0" parTransId="{325D5356-5A65-4FE9-A3FD-96875A68B7AD}" sibTransId="{2A8F31F3-7821-4CEC-AA82-06ECFD14F325}"/>
    <dgm:cxn modelId="{172F558B-7327-4258-B3B4-8CA8E1CA5E1B}" type="presOf" srcId="{862FD774-01DA-4E9A-918F-504E69B07EEC}" destId="{4FF3B982-DF3E-4C39-90EB-51B7E19DC6EC}" srcOrd="0" destOrd="1" presId="urn:microsoft.com/office/officeart/2005/8/layout/pyramid1"/>
    <dgm:cxn modelId="{9C17058D-EA4E-4F6B-9ADD-CA72ED4F7564}" type="presOf" srcId="{64171714-F72D-4429-8F63-963554C4ACA7}" destId="{4262FC49-C489-4F89-89D1-6F1EE78C9A35}" srcOrd="1" destOrd="0" presId="urn:microsoft.com/office/officeart/2005/8/layout/pyramid1"/>
    <dgm:cxn modelId="{A5E7D88F-3710-4482-8D3B-F48BE9405799}" type="presOf" srcId="{AFF4B0A5-EAEA-4C88-885B-1597461D75EC}" destId="{F99D2472-3961-46CF-88EF-BE490DF9D07D}" srcOrd="1" destOrd="0" presId="urn:microsoft.com/office/officeart/2005/8/layout/pyramid1"/>
    <dgm:cxn modelId="{F9584096-50F2-45C6-9071-609699B128E1}" type="presOf" srcId="{64171714-F72D-4429-8F63-963554C4ACA7}" destId="{FDAB7725-B45A-40EE-862B-2BAC185ECAD6}" srcOrd="0" destOrd="0" presId="urn:microsoft.com/office/officeart/2005/8/layout/pyramid1"/>
    <dgm:cxn modelId="{3389EDA7-2D88-43C0-934D-7D0E872CB7D9}" type="presOf" srcId="{AFF4B0A5-EAEA-4C88-885B-1597461D75EC}" destId="{2F1AB11B-D54A-4E3B-A843-C33569E36D18}" srcOrd="0" destOrd="0" presId="urn:microsoft.com/office/officeart/2005/8/layout/pyramid1"/>
    <dgm:cxn modelId="{5E03FAB5-43F2-4466-A5CB-B26FE1D06D12}" type="presOf" srcId="{C03C73A0-95B8-4E17-9F02-41C73A59B182}" destId="{4FF3B982-DF3E-4C39-90EB-51B7E19DC6EC}" srcOrd="0" destOrd="0" presId="urn:microsoft.com/office/officeart/2005/8/layout/pyramid1"/>
    <dgm:cxn modelId="{F9857ACD-898B-4AB1-9213-80FB22B9A337}" type="presOf" srcId="{D4790BD3-CAB2-4679-B0C4-BC6C85B241DB}" destId="{608E4F4E-6B30-4980-85DA-407F00F8AFF4}" srcOrd="0" destOrd="0" presId="urn:microsoft.com/office/officeart/2005/8/layout/pyramid1"/>
    <dgm:cxn modelId="{49CC33DC-CC59-4D55-A9C1-339EC9A7C267}" type="presOf" srcId="{C03C73A0-95B8-4E17-9F02-41C73A59B182}" destId="{3E23E910-83A3-4766-8C8A-0F8C05946273}" srcOrd="1" destOrd="0" presId="urn:microsoft.com/office/officeart/2005/8/layout/pyramid1"/>
    <dgm:cxn modelId="{9BBB47EA-528B-4A91-8330-265E6A7BD284}" srcId="{D4790BD3-CAB2-4679-B0C4-BC6C85B241DB}" destId="{AFF4B0A5-EAEA-4C88-885B-1597461D75EC}" srcOrd="0" destOrd="0" parTransId="{5B010334-077E-4875-BD4E-684C4E181E65}" sibTransId="{1C8AD739-81EC-4D8C-BF3C-EC3FEF1BC2FC}"/>
    <dgm:cxn modelId="{2B84FAF8-5D6E-4269-B4A8-A41E00D93572}" type="presOf" srcId="{862FD774-01DA-4E9A-918F-504E69B07EEC}" destId="{3E23E910-83A3-4766-8C8A-0F8C05946273}" srcOrd="1" destOrd="1" presId="urn:microsoft.com/office/officeart/2005/8/layout/pyramid1"/>
    <dgm:cxn modelId="{635A35FA-4A8D-4078-B8F6-67501C85E51D}" type="presOf" srcId="{82EC4913-E8D3-4534-A36C-E781842895DB}" destId="{9A1F3BC2-4757-4F53-B11D-9307A9C67F56}" srcOrd="1" destOrd="0" presId="urn:microsoft.com/office/officeart/2005/8/layout/pyramid1"/>
    <dgm:cxn modelId="{D1DAC032-81AC-4FAA-9960-E8D08BFD28A1}" type="presParOf" srcId="{608E4F4E-6B30-4980-85DA-407F00F8AFF4}" destId="{7FEE3195-4EB1-49D8-8CBB-57609F2C82DF}" srcOrd="0" destOrd="0" presId="urn:microsoft.com/office/officeart/2005/8/layout/pyramid1"/>
    <dgm:cxn modelId="{FBEC3791-770F-476F-AFBF-496F1DFFAB4E}" type="presParOf" srcId="{7FEE3195-4EB1-49D8-8CBB-57609F2C82DF}" destId="{4FF3B982-DF3E-4C39-90EB-51B7E19DC6EC}" srcOrd="0" destOrd="0" presId="urn:microsoft.com/office/officeart/2005/8/layout/pyramid1"/>
    <dgm:cxn modelId="{D9C3491C-67F3-4CD4-BF6B-78393C3A84B5}" type="presParOf" srcId="{7FEE3195-4EB1-49D8-8CBB-57609F2C82DF}" destId="{3E23E910-83A3-4766-8C8A-0F8C05946273}" srcOrd="1" destOrd="0" presId="urn:microsoft.com/office/officeart/2005/8/layout/pyramid1"/>
    <dgm:cxn modelId="{EA1128B4-6B29-4DE9-8D32-0F5FADD232D8}" type="presParOf" srcId="{7FEE3195-4EB1-49D8-8CBB-57609F2C82DF}" destId="{2F1AB11B-D54A-4E3B-A843-C33569E36D18}" srcOrd="2" destOrd="0" presId="urn:microsoft.com/office/officeart/2005/8/layout/pyramid1"/>
    <dgm:cxn modelId="{4ECD7B80-41A4-427C-AFE6-6D56EC42E06A}" type="presParOf" srcId="{7FEE3195-4EB1-49D8-8CBB-57609F2C82DF}" destId="{F99D2472-3961-46CF-88EF-BE490DF9D07D}" srcOrd="3" destOrd="0" presId="urn:microsoft.com/office/officeart/2005/8/layout/pyramid1"/>
    <dgm:cxn modelId="{7F5A184B-0FA4-4F16-9E40-E5DF892CF536}" type="presParOf" srcId="{608E4F4E-6B30-4980-85DA-407F00F8AFF4}" destId="{D9D10761-DABC-4D97-9789-3B06F73C45B1}" srcOrd="1" destOrd="0" presId="urn:microsoft.com/office/officeart/2005/8/layout/pyramid1"/>
    <dgm:cxn modelId="{A17C843A-7736-43A6-B259-56DC1C9D3035}" type="presParOf" srcId="{D9D10761-DABC-4D97-9789-3B06F73C45B1}" destId="{F34AE600-B2A3-465B-8576-E0A446369CF8}" srcOrd="0" destOrd="0" presId="urn:microsoft.com/office/officeart/2005/8/layout/pyramid1"/>
    <dgm:cxn modelId="{6EF19FDF-ABAB-44F4-9753-DDDB28DD7934}" type="presParOf" srcId="{D9D10761-DABC-4D97-9789-3B06F73C45B1}" destId="{FC0D8138-C77D-4AC7-9426-1C7786F89ABB}" srcOrd="1" destOrd="0" presId="urn:microsoft.com/office/officeart/2005/8/layout/pyramid1"/>
    <dgm:cxn modelId="{752C2A50-73E3-455F-95B1-7B77416DB537}" type="presParOf" srcId="{608E4F4E-6B30-4980-85DA-407F00F8AFF4}" destId="{3FFF44C0-2381-4AF1-9694-D5200DCF93AE}" srcOrd="2" destOrd="0" presId="urn:microsoft.com/office/officeart/2005/8/layout/pyramid1"/>
    <dgm:cxn modelId="{A8230C49-9245-4268-8B29-D488227E206D}" type="presParOf" srcId="{3FFF44C0-2381-4AF1-9694-D5200DCF93AE}" destId="{A3B0B569-9C6E-4DA1-8612-7795BFFDECC0}" srcOrd="0" destOrd="0" presId="urn:microsoft.com/office/officeart/2005/8/layout/pyramid1"/>
    <dgm:cxn modelId="{2CFDC9B2-725E-4F29-9585-E650EA37E098}" type="presParOf" srcId="{3FFF44C0-2381-4AF1-9694-D5200DCF93AE}" destId="{FA76AD7B-7349-4447-B099-6DEAF178702D}" srcOrd="1" destOrd="0" presId="urn:microsoft.com/office/officeart/2005/8/layout/pyramid1"/>
    <dgm:cxn modelId="{8DAD4EA9-C175-4374-AD2B-9734E7A4BC73}" type="presParOf" srcId="{608E4F4E-6B30-4980-85DA-407F00F8AFF4}" destId="{492029CF-37A0-44E5-88D0-05B0F745764D}" srcOrd="3" destOrd="0" presId="urn:microsoft.com/office/officeart/2005/8/layout/pyramid1"/>
    <dgm:cxn modelId="{24226CDC-60AF-46D6-88F8-4A8AAF905A84}" type="presParOf" srcId="{492029CF-37A0-44E5-88D0-05B0F745764D}" destId="{53680C71-5060-44C7-9D05-1362336F15F2}" srcOrd="0" destOrd="0" presId="urn:microsoft.com/office/officeart/2005/8/layout/pyramid1"/>
    <dgm:cxn modelId="{5E6E9A58-234D-4422-9E02-ABC56558096A}" type="presParOf" srcId="{492029CF-37A0-44E5-88D0-05B0F745764D}" destId="{9A1F3BC2-4757-4F53-B11D-9307A9C67F56}" srcOrd="1" destOrd="0" presId="urn:microsoft.com/office/officeart/2005/8/layout/pyramid1"/>
    <dgm:cxn modelId="{2E0BBB89-5BF5-4478-8686-3E4B6C6A2A49}" type="presParOf" srcId="{492029CF-37A0-44E5-88D0-05B0F745764D}" destId="{FDAB7725-B45A-40EE-862B-2BAC185ECAD6}" srcOrd="2" destOrd="0" presId="urn:microsoft.com/office/officeart/2005/8/layout/pyramid1"/>
    <dgm:cxn modelId="{57A1491B-3B40-4880-A284-F7E2EFFB1340}" type="presParOf" srcId="{492029CF-37A0-44E5-88D0-05B0F745764D}" destId="{4262FC49-C489-4F89-89D1-6F1EE78C9A35}" srcOrd="3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4790BD3-CAB2-4679-B0C4-BC6C85B241DB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AFF4B0A5-EAEA-4C88-885B-1597461D75EC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800" b="1">
              <a:solidFill>
                <a:srgbClr val="16233C"/>
              </a:solidFill>
            </a:rPr>
            <a:t>Gen AI</a:t>
          </a:r>
          <a:endParaRPr lang="en-IE" sz="2800" b="1">
            <a:solidFill>
              <a:srgbClr val="16233C"/>
            </a:solidFill>
          </a:endParaRPr>
        </a:p>
      </dgm:t>
    </dgm:pt>
    <dgm:pt modelId="{5B010334-077E-4875-BD4E-684C4E181E65}" type="parTrans" cxnId="{9BBB47EA-528B-4A91-8330-265E6A7BD284}">
      <dgm:prSet/>
      <dgm:spPr/>
      <dgm:t>
        <a:bodyPr/>
        <a:lstStyle/>
        <a:p>
          <a:endParaRPr lang="en-IE" sz="1400"/>
        </a:p>
      </dgm:t>
    </dgm:pt>
    <dgm:pt modelId="{1C8AD739-81EC-4D8C-BF3C-EC3FEF1BC2FC}" type="sibTrans" cxnId="{9BBB47EA-528B-4A91-8330-265E6A7BD284}">
      <dgm:prSet/>
      <dgm:spPr/>
      <dgm:t>
        <a:bodyPr/>
        <a:lstStyle/>
        <a:p>
          <a:endParaRPr lang="en-IE" sz="1400"/>
        </a:p>
      </dgm:t>
    </dgm:pt>
    <dgm:pt modelId="{51B78A43-5289-45ED-9B55-8F2E9A18DEA8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l-PL" sz="2800" b="1">
              <a:solidFill>
                <a:srgbClr val="16233C"/>
              </a:solidFill>
            </a:rPr>
            <a:t>Machine Learning</a:t>
          </a:r>
          <a:endParaRPr lang="en-IE" sz="2800">
            <a:solidFill>
              <a:srgbClr val="16233C"/>
            </a:solidFill>
          </a:endParaRPr>
        </a:p>
      </dgm:t>
    </dgm:pt>
    <dgm:pt modelId="{EA560627-9EFF-4372-A960-3B09524CC78B}" type="parTrans" cxnId="{AA9E3C35-D385-4A5A-85EA-0EB1610ECF22}">
      <dgm:prSet/>
      <dgm:spPr/>
      <dgm:t>
        <a:bodyPr/>
        <a:lstStyle/>
        <a:p>
          <a:endParaRPr lang="en-IE" sz="1400"/>
        </a:p>
      </dgm:t>
    </dgm:pt>
    <dgm:pt modelId="{0C150504-D781-491E-A180-F9628E2AECEE}" type="sibTrans" cxnId="{AA9E3C35-D385-4A5A-85EA-0EB1610ECF22}">
      <dgm:prSet/>
      <dgm:spPr/>
      <dgm:t>
        <a:bodyPr/>
        <a:lstStyle/>
        <a:p>
          <a:endParaRPr lang="en-IE" sz="1400"/>
        </a:p>
      </dgm:t>
    </dgm:pt>
    <dgm:pt modelId="{EAE85779-33E7-4C2A-9209-7E74A0391DA9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l-PL" sz="2800" b="1" err="1">
              <a:solidFill>
                <a:srgbClr val="16233C"/>
              </a:solidFill>
            </a:rPr>
            <a:t>Patterns</a:t>
          </a:r>
          <a:endParaRPr lang="en-IE" sz="2800">
            <a:solidFill>
              <a:srgbClr val="16233C"/>
            </a:solidFill>
          </a:endParaRPr>
        </a:p>
      </dgm:t>
    </dgm:pt>
    <dgm:pt modelId="{03D2B3F0-AF20-4047-AA5A-AE3BFE65A2A0}" type="parTrans" cxnId="{7BA5855F-51E6-427B-AEF2-F679AF3A9020}">
      <dgm:prSet/>
      <dgm:spPr/>
      <dgm:t>
        <a:bodyPr/>
        <a:lstStyle/>
        <a:p>
          <a:endParaRPr lang="en-IE" sz="1400"/>
        </a:p>
      </dgm:t>
    </dgm:pt>
    <dgm:pt modelId="{7322B7FE-8402-4F14-B77C-69FA9C540016}" type="sibTrans" cxnId="{7BA5855F-51E6-427B-AEF2-F679AF3A9020}">
      <dgm:prSet/>
      <dgm:spPr/>
      <dgm:t>
        <a:bodyPr/>
        <a:lstStyle/>
        <a:p>
          <a:endParaRPr lang="en-IE" sz="1400"/>
        </a:p>
      </dgm:t>
    </dgm:pt>
    <dgm:pt modelId="{64171714-F72D-4429-8F63-963554C4ACA7}">
      <dgm:prSet custT="1"/>
      <dgm:spPr>
        <a:solidFill>
          <a:srgbClr val="16233C"/>
        </a:solidFill>
      </dgm:spPr>
      <dgm:t>
        <a:bodyPr/>
        <a:lstStyle/>
        <a:p>
          <a:r>
            <a:rPr lang="en-US" sz="2800" b="1">
              <a:solidFill>
                <a:schemeClr val="bg1"/>
              </a:solidFill>
            </a:rPr>
            <a:t>Lexica</a:t>
          </a:r>
          <a:endParaRPr lang="en-IE" sz="2800" b="1">
            <a:solidFill>
              <a:schemeClr val="bg1"/>
            </a:solidFill>
          </a:endParaRPr>
        </a:p>
      </dgm:t>
    </dgm:pt>
    <dgm:pt modelId="{51718A89-F310-4CB0-9988-EF38692D54FB}" type="parTrans" cxnId="{78B82705-7F9D-4A74-A711-82A1094B58DA}">
      <dgm:prSet/>
      <dgm:spPr/>
      <dgm:t>
        <a:bodyPr/>
        <a:lstStyle/>
        <a:p>
          <a:endParaRPr lang="en-IE" sz="1400"/>
        </a:p>
      </dgm:t>
    </dgm:pt>
    <dgm:pt modelId="{8C9227CC-7A70-4B5A-9B9B-8DB62E925DAC}" type="sibTrans" cxnId="{78B82705-7F9D-4A74-A711-82A1094B58DA}">
      <dgm:prSet/>
      <dgm:spPr/>
      <dgm:t>
        <a:bodyPr/>
        <a:lstStyle/>
        <a:p>
          <a:endParaRPr lang="en-IE" sz="1400"/>
        </a:p>
      </dgm:t>
    </dgm:pt>
    <dgm:pt modelId="{82EC4913-E8D3-4534-A36C-E781842895DB}">
      <dgm:prSet custT="1"/>
      <dgm:spPr>
        <a:ln>
          <a:noFill/>
        </a:ln>
      </dgm:spPr>
      <dgm:t>
        <a:bodyPr/>
        <a:lstStyle/>
        <a:p>
          <a:pPr>
            <a:buNone/>
          </a:pPr>
          <a:r>
            <a:rPr lang="pl-PL" sz="1600" i="1">
              <a:solidFill>
                <a:schemeClr val="accent1">
                  <a:lumMod val="50000"/>
                </a:schemeClr>
              </a:solidFill>
            </a:rPr>
            <a:t>...</a:t>
          </a:r>
          <a:r>
            <a:rPr lang="en-US" sz="1600" i="1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pl-PL" sz="1600"/>
            <a:t>[</a:t>
          </a:r>
          <a:r>
            <a:rPr lang="pl-PL" sz="1600" b="1" i="1" err="1">
              <a:solidFill>
                <a:srgbClr val="0070C0"/>
              </a:solidFill>
            </a:rPr>
            <a:t>European</a:t>
          </a:r>
          <a:r>
            <a:rPr lang="pl-PL" sz="1600" b="1" i="1">
              <a:solidFill>
                <a:srgbClr val="0070C0"/>
              </a:solidFill>
            </a:rPr>
            <a:t> </a:t>
          </a:r>
          <a:r>
            <a:rPr lang="pl-PL" sz="1600" b="1" i="1" err="1">
              <a:solidFill>
                <a:srgbClr val="0070C0"/>
              </a:solidFill>
            </a:rPr>
            <a:t>External</a:t>
          </a:r>
          <a:r>
            <a:rPr lang="pl-PL" sz="1600" b="1" i="1">
              <a:solidFill>
                <a:srgbClr val="0070C0"/>
              </a:solidFill>
            </a:rPr>
            <a:t> Action Service</a:t>
          </a:r>
          <a:r>
            <a:rPr lang="pl-PL" sz="1600"/>
            <a:t>]</a:t>
          </a:r>
          <a:r>
            <a:rPr lang="pl-PL" sz="1600" b="1" baseline="-25000"/>
            <a:t>ORGANIZATION</a:t>
          </a:r>
          <a:r>
            <a:rPr lang="en-US" sz="1600" b="1" baseline="-25000"/>
            <a:t>  </a:t>
          </a:r>
          <a:r>
            <a:rPr lang="pl-PL" sz="1600" i="1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</a:rPr>
            <a:t>...</a:t>
          </a:r>
          <a:r>
            <a:rPr lang="en-US" sz="1600" b="1" baseline="-25000"/>
            <a:t> </a:t>
          </a:r>
          <a:r>
            <a:rPr lang="pl-PL" sz="1600" i="1">
              <a:solidFill>
                <a:schemeClr val="accent1">
                  <a:lumMod val="50000"/>
                </a:schemeClr>
              </a:solidFill>
            </a:rPr>
            <a:t> </a:t>
          </a:r>
          <a:endParaRPr lang="en-IE" sz="1600"/>
        </a:p>
      </dgm:t>
    </dgm:pt>
    <dgm:pt modelId="{773F95AB-E317-4393-A9E8-B68E370FAF92}" type="parTrans" cxnId="{5E732E34-524B-45EA-A96F-30BCEF7E25B3}">
      <dgm:prSet/>
      <dgm:spPr/>
      <dgm:t>
        <a:bodyPr/>
        <a:lstStyle/>
        <a:p>
          <a:endParaRPr lang="en-IE" sz="1400"/>
        </a:p>
      </dgm:t>
    </dgm:pt>
    <dgm:pt modelId="{CF347374-42BE-4894-8EEF-B5821E5616EE}" type="sibTrans" cxnId="{5E732E34-524B-45EA-A96F-30BCEF7E25B3}">
      <dgm:prSet/>
      <dgm:spPr/>
      <dgm:t>
        <a:bodyPr/>
        <a:lstStyle/>
        <a:p>
          <a:endParaRPr lang="en-IE" sz="1400"/>
        </a:p>
      </dgm:t>
    </dgm:pt>
    <dgm:pt modelId="{C03C73A0-95B8-4E17-9F02-41C73A59B182}">
      <dgm:prSet/>
      <dgm:spPr>
        <a:ln>
          <a:noFill/>
        </a:ln>
      </dgm:spPr>
      <dgm:t>
        <a:bodyPr/>
        <a:lstStyle/>
        <a:p>
          <a:pPr>
            <a:buNone/>
          </a:pPr>
          <a:endParaRPr lang="en-IE">
            <a:solidFill>
              <a:srgbClr val="FF0000"/>
            </a:solidFill>
            <a:highlight>
              <a:srgbClr val="FFFF00"/>
            </a:highlight>
          </a:endParaRPr>
        </a:p>
      </dgm:t>
    </dgm:pt>
    <dgm:pt modelId="{E3F075C4-07B2-4B0D-B039-13405FCD2616}" type="sibTrans" cxnId="{A8FE3417-C71D-4F13-8F86-8BBFA300C19A}">
      <dgm:prSet/>
      <dgm:spPr/>
      <dgm:t>
        <a:bodyPr/>
        <a:lstStyle/>
        <a:p>
          <a:endParaRPr lang="en-IE"/>
        </a:p>
      </dgm:t>
    </dgm:pt>
    <dgm:pt modelId="{B0C2ADCE-2F2C-4A24-9F04-FE363B5E5ECC}" type="parTrans" cxnId="{A8FE3417-C71D-4F13-8F86-8BBFA300C19A}">
      <dgm:prSet/>
      <dgm:spPr/>
      <dgm:t>
        <a:bodyPr/>
        <a:lstStyle/>
        <a:p>
          <a:endParaRPr lang="en-IE"/>
        </a:p>
      </dgm:t>
    </dgm:pt>
    <dgm:pt modelId="{862FD774-01DA-4E9A-918F-504E69B07EEC}">
      <dgm:prSet phldrT="[Text]"/>
      <dgm:spPr>
        <a:ln>
          <a:noFill/>
        </a:ln>
      </dgm:spPr>
      <dgm:t>
        <a:bodyPr/>
        <a:lstStyle/>
        <a:p>
          <a:pPr>
            <a:buNone/>
          </a:pPr>
          <a:endParaRPr lang="en-IE">
            <a:solidFill>
              <a:srgbClr val="16233C"/>
            </a:solidFill>
          </a:endParaRPr>
        </a:p>
      </dgm:t>
    </dgm:pt>
    <dgm:pt modelId="{2A8F31F3-7821-4CEC-AA82-06ECFD14F325}" type="sibTrans" cxnId="{599CBF46-D8D5-4CD3-88BE-8B0D6171056B}">
      <dgm:prSet/>
      <dgm:spPr/>
      <dgm:t>
        <a:bodyPr/>
        <a:lstStyle/>
        <a:p>
          <a:endParaRPr lang="en-IE"/>
        </a:p>
      </dgm:t>
    </dgm:pt>
    <dgm:pt modelId="{325D5356-5A65-4FE9-A3FD-96875A68B7AD}" type="parTrans" cxnId="{599CBF46-D8D5-4CD3-88BE-8B0D6171056B}">
      <dgm:prSet/>
      <dgm:spPr/>
      <dgm:t>
        <a:bodyPr/>
        <a:lstStyle/>
        <a:p>
          <a:endParaRPr lang="en-IE"/>
        </a:p>
      </dgm:t>
    </dgm:pt>
    <dgm:pt modelId="{608E4F4E-6B30-4980-85DA-407F00F8AFF4}" type="pres">
      <dgm:prSet presAssocID="{D4790BD3-CAB2-4679-B0C4-BC6C85B241DB}" presName="Name0" presStyleCnt="0">
        <dgm:presLayoutVars>
          <dgm:dir val="rev"/>
          <dgm:animLvl val="lvl"/>
          <dgm:resizeHandles val="exact"/>
        </dgm:presLayoutVars>
      </dgm:prSet>
      <dgm:spPr/>
    </dgm:pt>
    <dgm:pt modelId="{7FEE3195-4EB1-49D8-8CBB-57609F2C82DF}" type="pres">
      <dgm:prSet presAssocID="{AFF4B0A5-EAEA-4C88-885B-1597461D75EC}" presName="Name8" presStyleCnt="0"/>
      <dgm:spPr/>
    </dgm:pt>
    <dgm:pt modelId="{4FF3B982-DF3E-4C39-90EB-51B7E19DC6EC}" type="pres">
      <dgm:prSet presAssocID="{AFF4B0A5-EAEA-4C88-885B-1597461D75EC}" presName="acctBkgd" presStyleLbl="alignAcc1" presStyleIdx="0" presStyleCnt="2"/>
      <dgm:spPr/>
    </dgm:pt>
    <dgm:pt modelId="{3E23E910-83A3-4766-8C8A-0F8C05946273}" type="pres">
      <dgm:prSet presAssocID="{AFF4B0A5-EAEA-4C88-885B-1597461D75EC}" presName="acctTx" presStyleLbl="alignAcc1" presStyleIdx="0" presStyleCnt="2">
        <dgm:presLayoutVars>
          <dgm:bulletEnabled val="1"/>
        </dgm:presLayoutVars>
      </dgm:prSet>
      <dgm:spPr/>
    </dgm:pt>
    <dgm:pt modelId="{2F1AB11B-D54A-4E3B-A843-C33569E36D18}" type="pres">
      <dgm:prSet presAssocID="{AFF4B0A5-EAEA-4C88-885B-1597461D75EC}" presName="level" presStyleLbl="node1" presStyleIdx="0" presStyleCnt="4">
        <dgm:presLayoutVars>
          <dgm:chMax val="1"/>
          <dgm:bulletEnabled val="1"/>
        </dgm:presLayoutVars>
      </dgm:prSet>
      <dgm:spPr/>
    </dgm:pt>
    <dgm:pt modelId="{F99D2472-3961-46CF-88EF-BE490DF9D07D}" type="pres">
      <dgm:prSet presAssocID="{AFF4B0A5-EAEA-4C88-885B-1597461D75E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9D10761-DABC-4D97-9789-3B06F73C45B1}" type="pres">
      <dgm:prSet presAssocID="{51B78A43-5289-45ED-9B55-8F2E9A18DEA8}" presName="Name8" presStyleCnt="0"/>
      <dgm:spPr/>
    </dgm:pt>
    <dgm:pt modelId="{F34AE600-B2A3-465B-8576-E0A446369CF8}" type="pres">
      <dgm:prSet presAssocID="{51B78A43-5289-45ED-9B55-8F2E9A18DEA8}" presName="level" presStyleLbl="node1" presStyleIdx="1" presStyleCnt="4">
        <dgm:presLayoutVars>
          <dgm:chMax val="1"/>
          <dgm:bulletEnabled val="1"/>
        </dgm:presLayoutVars>
      </dgm:prSet>
      <dgm:spPr/>
    </dgm:pt>
    <dgm:pt modelId="{FC0D8138-C77D-4AC7-9426-1C7786F89ABB}" type="pres">
      <dgm:prSet presAssocID="{51B78A43-5289-45ED-9B55-8F2E9A18DEA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FFF44C0-2381-4AF1-9694-D5200DCF93AE}" type="pres">
      <dgm:prSet presAssocID="{EAE85779-33E7-4C2A-9209-7E74A0391DA9}" presName="Name8" presStyleCnt="0"/>
      <dgm:spPr/>
    </dgm:pt>
    <dgm:pt modelId="{A3B0B569-9C6E-4DA1-8612-7795BFFDECC0}" type="pres">
      <dgm:prSet presAssocID="{EAE85779-33E7-4C2A-9209-7E74A0391DA9}" presName="level" presStyleLbl="node1" presStyleIdx="2" presStyleCnt="4">
        <dgm:presLayoutVars>
          <dgm:chMax val="1"/>
          <dgm:bulletEnabled val="1"/>
        </dgm:presLayoutVars>
      </dgm:prSet>
      <dgm:spPr/>
    </dgm:pt>
    <dgm:pt modelId="{FA76AD7B-7349-4447-B099-6DEAF178702D}" type="pres">
      <dgm:prSet presAssocID="{EAE85779-33E7-4C2A-9209-7E74A0391DA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92029CF-37A0-44E5-88D0-05B0F745764D}" type="pres">
      <dgm:prSet presAssocID="{64171714-F72D-4429-8F63-963554C4ACA7}" presName="Name8" presStyleCnt="0"/>
      <dgm:spPr/>
    </dgm:pt>
    <dgm:pt modelId="{53680C71-5060-44C7-9D05-1362336F15F2}" type="pres">
      <dgm:prSet presAssocID="{64171714-F72D-4429-8F63-963554C4ACA7}" presName="acctBkgd" presStyleLbl="alignAcc1" presStyleIdx="1" presStyleCnt="2"/>
      <dgm:spPr/>
    </dgm:pt>
    <dgm:pt modelId="{9A1F3BC2-4757-4F53-B11D-9307A9C67F56}" type="pres">
      <dgm:prSet presAssocID="{64171714-F72D-4429-8F63-963554C4ACA7}" presName="acctTx" presStyleLbl="alignAcc1" presStyleIdx="1" presStyleCnt="2">
        <dgm:presLayoutVars>
          <dgm:bulletEnabled val="1"/>
        </dgm:presLayoutVars>
      </dgm:prSet>
      <dgm:spPr/>
    </dgm:pt>
    <dgm:pt modelId="{FDAB7725-B45A-40EE-862B-2BAC185ECAD6}" type="pres">
      <dgm:prSet presAssocID="{64171714-F72D-4429-8F63-963554C4ACA7}" presName="level" presStyleLbl="node1" presStyleIdx="3" presStyleCnt="4">
        <dgm:presLayoutVars>
          <dgm:chMax val="1"/>
          <dgm:bulletEnabled val="1"/>
        </dgm:presLayoutVars>
      </dgm:prSet>
      <dgm:spPr/>
    </dgm:pt>
    <dgm:pt modelId="{4262FC49-C489-4F89-89D1-6F1EE78C9A35}" type="pres">
      <dgm:prSet presAssocID="{64171714-F72D-4429-8F63-963554C4ACA7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78B82705-7F9D-4A74-A711-82A1094B58DA}" srcId="{D4790BD3-CAB2-4679-B0C4-BC6C85B241DB}" destId="{64171714-F72D-4429-8F63-963554C4ACA7}" srcOrd="3" destOrd="0" parTransId="{51718A89-F310-4CB0-9988-EF38692D54FB}" sibTransId="{8C9227CC-7A70-4B5A-9B9B-8DB62E925DAC}"/>
    <dgm:cxn modelId="{7EE2280C-A673-41BE-9DDA-5AD68306ED06}" type="presOf" srcId="{EAE85779-33E7-4C2A-9209-7E74A0391DA9}" destId="{FA76AD7B-7349-4447-B099-6DEAF178702D}" srcOrd="1" destOrd="0" presId="urn:microsoft.com/office/officeart/2005/8/layout/pyramid1"/>
    <dgm:cxn modelId="{74831A0D-DDB0-41E8-A2F7-D6F2A97D65BF}" type="presOf" srcId="{51B78A43-5289-45ED-9B55-8F2E9A18DEA8}" destId="{F34AE600-B2A3-465B-8576-E0A446369CF8}" srcOrd="0" destOrd="0" presId="urn:microsoft.com/office/officeart/2005/8/layout/pyramid1"/>
    <dgm:cxn modelId="{B039B40F-D62B-4CB4-BF92-451EC0E52D6D}" type="presOf" srcId="{51B78A43-5289-45ED-9B55-8F2E9A18DEA8}" destId="{FC0D8138-C77D-4AC7-9426-1C7786F89ABB}" srcOrd="1" destOrd="0" presId="urn:microsoft.com/office/officeart/2005/8/layout/pyramid1"/>
    <dgm:cxn modelId="{A8FE3417-C71D-4F13-8F86-8BBFA300C19A}" srcId="{AFF4B0A5-EAEA-4C88-885B-1597461D75EC}" destId="{C03C73A0-95B8-4E17-9F02-41C73A59B182}" srcOrd="0" destOrd="0" parTransId="{B0C2ADCE-2F2C-4A24-9F04-FE363B5E5ECC}" sibTransId="{E3F075C4-07B2-4B0D-B039-13405FCD2616}"/>
    <dgm:cxn modelId="{34646A1D-A961-437E-B663-6C5A069CDEED}" type="presOf" srcId="{EAE85779-33E7-4C2A-9209-7E74A0391DA9}" destId="{A3B0B569-9C6E-4DA1-8612-7795BFFDECC0}" srcOrd="0" destOrd="0" presId="urn:microsoft.com/office/officeart/2005/8/layout/pyramid1"/>
    <dgm:cxn modelId="{5E732E34-524B-45EA-A96F-30BCEF7E25B3}" srcId="{64171714-F72D-4429-8F63-963554C4ACA7}" destId="{82EC4913-E8D3-4534-A36C-E781842895DB}" srcOrd="0" destOrd="0" parTransId="{773F95AB-E317-4393-A9E8-B68E370FAF92}" sibTransId="{CF347374-42BE-4894-8EEF-B5821E5616EE}"/>
    <dgm:cxn modelId="{AA9E3C35-D385-4A5A-85EA-0EB1610ECF22}" srcId="{D4790BD3-CAB2-4679-B0C4-BC6C85B241DB}" destId="{51B78A43-5289-45ED-9B55-8F2E9A18DEA8}" srcOrd="1" destOrd="0" parTransId="{EA560627-9EFF-4372-A960-3B09524CC78B}" sibTransId="{0C150504-D781-491E-A180-F9628E2AECEE}"/>
    <dgm:cxn modelId="{C316E536-FE29-497F-899A-E2E3B7779654}" type="presOf" srcId="{82EC4913-E8D3-4534-A36C-E781842895DB}" destId="{53680C71-5060-44C7-9D05-1362336F15F2}" srcOrd="0" destOrd="0" presId="urn:microsoft.com/office/officeart/2005/8/layout/pyramid1"/>
    <dgm:cxn modelId="{7BA5855F-51E6-427B-AEF2-F679AF3A9020}" srcId="{D4790BD3-CAB2-4679-B0C4-BC6C85B241DB}" destId="{EAE85779-33E7-4C2A-9209-7E74A0391DA9}" srcOrd="2" destOrd="0" parTransId="{03D2B3F0-AF20-4047-AA5A-AE3BFE65A2A0}" sibTransId="{7322B7FE-8402-4F14-B77C-69FA9C540016}"/>
    <dgm:cxn modelId="{599CBF46-D8D5-4CD3-88BE-8B0D6171056B}" srcId="{AFF4B0A5-EAEA-4C88-885B-1597461D75EC}" destId="{862FD774-01DA-4E9A-918F-504E69B07EEC}" srcOrd="1" destOrd="0" parTransId="{325D5356-5A65-4FE9-A3FD-96875A68B7AD}" sibTransId="{2A8F31F3-7821-4CEC-AA82-06ECFD14F325}"/>
    <dgm:cxn modelId="{172F558B-7327-4258-B3B4-8CA8E1CA5E1B}" type="presOf" srcId="{862FD774-01DA-4E9A-918F-504E69B07EEC}" destId="{4FF3B982-DF3E-4C39-90EB-51B7E19DC6EC}" srcOrd="0" destOrd="1" presId="urn:microsoft.com/office/officeart/2005/8/layout/pyramid1"/>
    <dgm:cxn modelId="{9C17058D-EA4E-4F6B-9ADD-CA72ED4F7564}" type="presOf" srcId="{64171714-F72D-4429-8F63-963554C4ACA7}" destId="{4262FC49-C489-4F89-89D1-6F1EE78C9A35}" srcOrd="1" destOrd="0" presId="urn:microsoft.com/office/officeart/2005/8/layout/pyramid1"/>
    <dgm:cxn modelId="{A5E7D88F-3710-4482-8D3B-F48BE9405799}" type="presOf" srcId="{AFF4B0A5-EAEA-4C88-885B-1597461D75EC}" destId="{F99D2472-3961-46CF-88EF-BE490DF9D07D}" srcOrd="1" destOrd="0" presId="urn:microsoft.com/office/officeart/2005/8/layout/pyramid1"/>
    <dgm:cxn modelId="{F9584096-50F2-45C6-9071-609699B128E1}" type="presOf" srcId="{64171714-F72D-4429-8F63-963554C4ACA7}" destId="{FDAB7725-B45A-40EE-862B-2BAC185ECAD6}" srcOrd="0" destOrd="0" presId="urn:microsoft.com/office/officeart/2005/8/layout/pyramid1"/>
    <dgm:cxn modelId="{3389EDA7-2D88-43C0-934D-7D0E872CB7D9}" type="presOf" srcId="{AFF4B0A5-EAEA-4C88-885B-1597461D75EC}" destId="{2F1AB11B-D54A-4E3B-A843-C33569E36D18}" srcOrd="0" destOrd="0" presId="urn:microsoft.com/office/officeart/2005/8/layout/pyramid1"/>
    <dgm:cxn modelId="{5E03FAB5-43F2-4466-A5CB-B26FE1D06D12}" type="presOf" srcId="{C03C73A0-95B8-4E17-9F02-41C73A59B182}" destId="{4FF3B982-DF3E-4C39-90EB-51B7E19DC6EC}" srcOrd="0" destOrd="0" presId="urn:microsoft.com/office/officeart/2005/8/layout/pyramid1"/>
    <dgm:cxn modelId="{F9857ACD-898B-4AB1-9213-80FB22B9A337}" type="presOf" srcId="{D4790BD3-CAB2-4679-B0C4-BC6C85B241DB}" destId="{608E4F4E-6B30-4980-85DA-407F00F8AFF4}" srcOrd="0" destOrd="0" presId="urn:microsoft.com/office/officeart/2005/8/layout/pyramid1"/>
    <dgm:cxn modelId="{49CC33DC-CC59-4D55-A9C1-339EC9A7C267}" type="presOf" srcId="{C03C73A0-95B8-4E17-9F02-41C73A59B182}" destId="{3E23E910-83A3-4766-8C8A-0F8C05946273}" srcOrd="1" destOrd="0" presId="urn:microsoft.com/office/officeart/2005/8/layout/pyramid1"/>
    <dgm:cxn modelId="{9BBB47EA-528B-4A91-8330-265E6A7BD284}" srcId="{D4790BD3-CAB2-4679-B0C4-BC6C85B241DB}" destId="{AFF4B0A5-EAEA-4C88-885B-1597461D75EC}" srcOrd="0" destOrd="0" parTransId="{5B010334-077E-4875-BD4E-684C4E181E65}" sibTransId="{1C8AD739-81EC-4D8C-BF3C-EC3FEF1BC2FC}"/>
    <dgm:cxn modelId="{2B84FAF8-5D6E-4269-B4A8-A41E00D93572}" type="presOf" srcId="{862FD774-01DA-4E9A-918F-504E69B07EEC}" destId="{3E23E910-83A3-4766-8C8A-0F8C05946273}" srcOrd="1" destOrd="1" presId="urn:microsoft.com/office/officeart/2005/8/layout/pyramid1"/>
    <dgm:cxn modelId="{635A35FA-4A8D-4078-B8F6-67501C85E51D}" type="presOf" srcId="{82EC4913-E8D3-4534-A36C-E781842895DB}" destId="{9A1F3BC2-4757-4F53-B11D-9307A9C67F56}" srcOrd="1" destOrd="0" presId="urn:microsoft.com/office/officeart/2005/8/layout/pyramid1"/>
    <dgm:cxn modelId="{D1DAC032-81AC-4FAA-9960-E8D08BFD28A1}" type="presParOf" srcId="{608E4F4E-6B30-4980-85DA-407F00F8AFF4}" destId="{7FEE3195-4EB1-49D8-8CBB-57609F2C82DF}" srcOrd="0" destOrd="0" presId="urn:microsoft.com/office/officeart/2005/8/layout/pyramid1"/>
    <dgm:cxn modelId="{FBEC3791-770F-476F-AFBF-496F1DFFAB4E}" type="presParOf" srcId="{7FEE3195-4EB1-49D8-8CBB-57609F2C82DF}" destId="{4FF3B982-DF3E-4C39-90EB-51B7E19DC6EC}" srcOrd="0" destOrd="0" presId="urn:microsoft.com/office/officeart/2005/8/layout/pyramid1"/>
    <dgm:cxn modelId="{D9C3491C-67F3-4CD4-BF6B-78393C3A84B5}" type="presParOf" srcId="{7FEE3195-4EB1-49D8-8CBB-57609F2C82DF}" destId="{3E23E910-83A3-4766-8C8A-0F8C05946273}" srcOrd="1" destOrd="0" presId="urn:microsoft.com/office/officeart/2005/8/layout/pyramid1"/>
    <dgm:cxn modelId="{EA1128B4-6B29-4DE9-8D32-0F5FADD232D8}" type="presParOf" srcId="{7FEE3195-4EB1-49D8-8CBB-57609F2C82DF}" destId="{2F1AB11B-D54A-4E3B-A843-C33569E36D18}" srcOrd="2" destOrd="0" presId="urn:microsoft.com/office/officeart/2005/8/layout/pyramid1"/>
    <dgm:cxn modelId="{4ECD7B80-41A4-427C-AFE6-6D56EC42E06A}" type="presParOf" srcId="{7FEE3195-4EB1-49D8-8CBB-57609F2C82DF}" destId="{F99D2472-3961-46CF-88EF-BE490DF9D07D}" srcOrd="3" destOrd="0" presId="urn:microsoft.com/office/officeart/2005/8/layout/pyramid1"/>
    <dgm:cxn modelId="{7F5A184B-0FA4-4F16-9E40-E5DF892CF536}" type="presParOf" srcId="{608E4F4E-6B30-4980-85DA-407F00F8AFF4}" destId="{D9D10761-DABC-4D97-9789-3B06F73C45B1}" srcOrd="1" destOrd="0" presId="urn:microsoft.com/office/officeart/2005/8/layout/pyramid1"/>
    <dgm:cxn modelId="{A17C843A-7736-43A6-B259-56DC1C9D3035}" type="presParOf" srcId="{D9D10761-DABC-4D97-9789-3B06F73C45B1}" destId="{F34AE600-B2A3-465B-8576-E0A446369CF8}" srcOrd="0" destOrd="0" presId="urn:microsoft.com/office/officeart/2005/8/layout/pyramid1"/>
    <dgm:cxn modelId="{6EF19FDF-ABAB-44F4-9753-DDDB28DD7934}" type="presParOf" srcId="{D9D10761-DABC-4D97-9789-3B06F73C45B1}" destId="{FC0D8138-C77D-4AC7-9426-1C7786F89ABB}" srcOrd="1" destOrd="0" presId="urn:microsoft.com/office/officeart/2005/8/layout/pyramid1"/>
    <dgm:cxn modelId="{752C2A50-73E3-455F-95B1-7B77416DB537}" type="presParOf" srcId="{608E4F4E-6B30-4980-85DA-407F00F8AFF4}" destId="{3FFF44C0-2381-4AF1-9694-D5200DCF93AE}" srcOrd="2" destOrd="0" presId="urn:microsoft.com/office/officeart/2005/8/layout/pyramid1"/>
    <dgm:cxn modelId="{A8230C49-9245-4268-8B29-D488227E206D}" type="presParOf" srcId="{3FFF44C0-2381-4AF1-9694-D5200DCF93AE}" destId="{A3B0B569-9C6E-4DA1-8612-7795BFFDECC0}" srcOrd="0" destOrd="0" presId="urn:microsoft.com/office/officeart/2005/8/layout/pyramid1"/>
    <dgm:cxn modelId="{2CFDC9B2-725E-4F29-9585-E650EA37E098}" type="presParOf" srcId="{3FFF44C0-2381-4AF1-9694-D5200DCF93AE}" destId="{FA76AD7B-7349-4447-B099-6DEAF178702D}" srcOrd="1" destOrd="0" presId="urn:microsoft.com/office/officeart/2005/8/layout/pyramid1"/>
    <dgm:cxn modelId="{8DAD4EA9-C175-4374-AD2B-9734E7A4BC73}" type="presParOf" srcId="{608E4F4E-6B30-4980-85DA-407F00F8AFF4}" destId="{492029CF-37A0-44E5-88D0-05B0F745764D}" srcOrd="3" destOrd="0" presId="urn:microsoft.com/office/officeart/2005/8/layout/pyramid1"/>
    <dgm:cxn modelId="{24226CDC-60AF-46D6-88F8-4A8AAF905A84}" type="presParOf" srcId="{492029CF-37A0-44E5-88D0-05B0F745764D}" destId="{53680C71-5060-44C7-9D05-1362336F15F2}" srcOrd="0" destOrd="0" presId="urn:microsoft.com/office/officeart/2005/8/layout/pyramid1"/>
    <dgm:cxn modelId="{5E6E9A58-234D-4422-9E02-ABC56558096A}" type="presParOf" srcId="{492029CF-37A0-44E5-88D0-05B0F745764D}" destId="{9A1F3BC2-4757-4F53-B11D-9307A9C67F56}" srcOrd="1" destOrd="0" presId="urn:microsoft.com/office/officeart/2005/8/layout/pyramid1"/>
    <dgm:cxn modelId="{2E0BBB89-5BF5-4478-8686-3E4B6C6A2A49}" type="presParOf" srcId="{492029CF-37A0-44E5-88D0-05B0F745764D}" destId="{FDAB7725-B45A-40EE-862B-2BAC185ECAD6}" srcOrd="2" destOrd="0" presId="urn:microsoft.com/office/officeart/2005/8/layout/pyramid1"/>
    <dgm:cxn modelId="{57A1491B-3B40-4880-A284-F7E2EFFB1340}" type="presParOf" srcId="{492029CF-37A0-44E5-88D0-05B0F745764D}" destId="{4262FC49-C489-4F89-89D1-6F1EE78C9A35}" srcOrd="3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4790BD3-CAB2-4679-B0C4-BC6C85B241DB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AFF4B0A5-EAEA-4C88-885B-1597461D75EC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800" b="1">
              <a:solidFill>
                <a:srgbClr val="16233C"/>
              </a:solidFill>
            </a:rPr>
            <a:t>Gen AI</a:t>
          </a:r>
          <a:endParaRPr lang="en-IE" sz="2800" b="1">
            <a:solidFill>
              <a:srgbClr val="16233C"/>
            </a:solidFill>
          </a:endParaRPr>
        </a:p>
      </dgm:t>
    </dgm:pt>
    <dgm:pt modelId="{5B010334-077E-4875-BD4E-684C4E181E65}" type="parTrans" cxnId="{9BBB47EA-528B-4A91-8330-265E6A7BD284}">
      <dgm:prSet/>
      <dgm:spPr/>
      <dgm:t>
        <a:bodyPr/>
        <a:lstStyle/>
        <a:p>
          <a:endParaRPr lang="en-IE" sz="1400"/>
        </a:p>
      </dgm:t>
    </dgm:pt>
    <dgm:pt modelId="{1C8AD739-81EC-4D8C-BF3C-EC3FEF1BC2FC}" type="sibTrans" cxnId="{9BBB47EA-528B-4A91-8330-265E6A7BD284}">
      <dgm:prSet/>
      <dgm:spPr/>
      <dgm:t>
        <a:bodyPr/>
        <a:lstStyle/>
        <a:p>
          <a:endParaRPr lang="en-IE" sz="1400"/>
        </a:p>
      </dgm:t>
    </dgm:pt>
    <dgm:pt modelId="{51B78A43-5289-45ED-9B55-8F2E9A18DEA8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l-PL" sz="2800" b="1">
              <a:solidFill>
                <a:srgbClr val="16233C"/>
              </a:solidFill>
            </a:rPr>
            <a:t>Machine Learning</a:t>
          </a:r>
          <a:endParaRPr lang="en-IE" sz="2800">
            <a:solidFill>
              <a:srgbClr val="16233C"/>
            </a:solidFill>
          </a:endParaRPr>
        </a:p>
      </dgm:t>
    </dgm:pt>
    <dgm:pt modelId="{EA560627-9EFF-4372-A960-3B09524CC78B}" type="parTrans" cxnId="{AA9E3C35-D385-4A5A-85EA-0EB1610ECF22}">
      <dgm:prSet/>
      <dgm:spPr/>
      <dgm:t>
        <a:bodyPr/>
        <a:lstStyle/>
        <a:p>
          <a:endParaRPr lang="en-IE" sz="1400"/>
        </a:p>
      </dgm:t>
    </dgm:pt>
    <dgm:pt modelId="{0C150504-D781-491E-A180-F9628E2AECEE}" type="sibTrans" cxnId="{AA9E3C35-D385-4A5A-85EA-0EB1610ECF22}">
      <dgm:prSet/>
      <dgm:spPr/>
      <dgm:t>
        <a:bodyPr/>
        <a:lstStyle/>
        <a:p>
          <a:endParaRPr lang="en-IE" sz="1400"/>
        </a:p>
      </dgm:t>
    </dgm:pt>
    <dgm:pt modelId="{EAE85779-33E7-4C2A-9209-7E74A0391DA9}">
      <dgm:prSet phldrT="[Text]" custT="1"/>
      <dgm:spPr>
        <a:solidFill>
          <a:srgbClr val="16233C"/>
        </a:solidFill>
      </dgm:spPr>
      <dgm:t>
        <a:bodyPr/>
        <a:lstStyle/>
        <a:p>
          <a:r>
            <a:rPr lang="pl-PL" sz="2800" b="1" err="1">
              <a:solidFill>
                <a:schemeClr val="bg1"/>
              </a:solidFill>
            </a:rPr>
            <a:t>Patterns</a:t>
          </a:r>
          <a:endParaRPr lang="en-IE" sz="2800">
            <a:solidFill>
              <a:schemeClr val="bg1"/>
            </a:solidFill>
          </a:endParaRPr>
        </a:p>
      </dgm:t>
    </dgm:pt>
    <dgm:pt modelId="{03D2B3F0-AF20-4047-AA5A-AE3BFE65A2A0}" type="parTrans" cxnId="{7BA5855F-51E6-427B-AEF2-F679AF3A9020}">
      <dgm:prSet/>
      <dgm:spPr/>
      <dgm:t>
        <a:bodyPr/>
        <a:lstStyle/>
        <a:p>
          <a:endParaRPr lang="en-IE" sz="1400"/>
        </a:p>
      </dgm:t>
    </dgm:pt>
    <dgm:pt modelId="{7322B7FE-8402-4F14-B77C-69FA9C540016}" type="sibTrans" cxnId="{7BA5855F-51E6-427B-AEF2-F679AF3A9020}">
      <dgm:prSet/>
      <dgm:spPr/>
      <dgm:t>
        <a:bodyPr/>
        <a:lstStyle/>
        <a:p>
          <a:endParaRPr lang="en-IE" sz="1400"/>
        </a:p>
      </dgm:t>
    </dgm:pt>
    <dgm:pt modelId="{64171714-F72D-4429-8F63-963554C4ACA7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800" b="1">
              <a:solidFill>
                <a:srgbClr val="16233C"/>
              </a:solidFill>
            </a:rPr>
            <a:t>Lexica</a:t>
          </a:r>
          <a:endParaRPr lang="en-IE" sz="2800" b="1">
            <a:solidFill>
              <a:srgbClr val="16233C"/>
            </a:solidFill>
          </a:endParaRPr>
        </a:p>
      </dgm:t>
    </dgm:pt>
    <dgm:pt modelId="{51718A89-F310-4CB0-9988-EF38692D54FB}" type="parTrans" cxnId="{78B82705-7F9D-4A74-A711-82A1094B58DA}">
      <dgm:prSet/>
      <dgm:spPr/>
      <dgm:t>
        <a:bodyPr/>
        <a:lstStyle/>
        <a:p>
          <a:endParaRPr lang="en-IE" sz="1400"/>
        </a:p>
      </dgm:t>
    </dgm:pt>
    <dgm:pt modelId="{8C9227CC-7A70-4B5A-9B9B-8DB62E925DAC}" type="sibTrans" cxnId="{78B82705-7F9D-4A74-A711-82A1094B58DA}">
      <dgm:prSet/>
      <dgm:spPr/>
      <dgm:t>
        <a:bodyPr/>
        <a:lstStyle/>
        <a:p>
          <a:endParaRPr lang="en-IE" sz="1400"/>
        </a:p>
      </dgm:t>
    </dgm:pt>
    <dgm:pt modelId="{82EC4913-E8D3-4534-A36C-E781842895DB}">
      <dgm:prSet custT="1"/>
      <dgm:spPr>
        <a:ln>
          <a:noFill/>
        </a:ln>
      </dgm:spPr>
      <dgm:t>
        <a:bodyPr/>
        <a:lstStyle/>
        <a:p>
          <a:pPr>
            <a:buNone/>
          </a:pPr>
          <a:endParaRPr lang="en-IE" sz="1600"/>
        </a:p>
      </dgm:t>
    </dgm:pt>
    <dgm:pt modelId="{773F95AB-E317-4393-A9E8-B68E370FAF92}" type="parTrans" cxnId="{5E732E34-524B-45EA-A96F-30BCEF7E25B3}">
      <dgm:prSet/>
      <dgm:spPr/>
      <dgm:t>
        <a:bodyPr/>
        <a:lstStyle/>
        <a:p>
          <a:endParaRPr lang="en-IE" sz="1400"/>
        </a:p>
      </dgm:t>
    </dgm:pt>
    <dgm:pt modelId="{CF347374-42BE-4894-8EEF-B5821E5616EE}" type="sibTrans" cxnId="{5E732E34-524B-45EA-A96F-30BCEF7E25B3}">
      <dgm:prSet/>
      <dgm:spPr/>
      <dgm:t>
        <a:bodyPr/>
        <a:lstStyle/>
        <a:p>
          <a:endParaRPr lang="en-IE" sz="1400"/>
        </a:p>
      </dgm:t>
    </dgm:pt>
    <dgm:pt modelId="{AE526E0F-6A92-433A-91C1-41CE0605758E}">
      <dgm:prSet phldrT="[Text]" custT="1"/>
      <dgm:spPr>
        <a:ln>
          <a:noFill/>
        </a:ln>
      </dgm:spPr>
      <dgm:t>
        <a:bodyPr/>
        <a:lstStyle/>
        <a:p>
          <a:pPr>
            <a:buNone/>
          </a:pPr>
          <a:r>
            <a:rPr lang="pl-PL" sz="1600" i="1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</a:rPr>
            <a:t>... </a:t>
          </a:r>
          <a:r>
            <a:rPr lang="pl-PL" sz="1600">
              <a:solidFill>
                <a:schemeClr val="tx1"/>
              </a:solidFill>
              <a:latin typeface="Calibri"/>
              <a:ea typeface="Calibri"/>
              <a:cs typeface="Calibri"/>
            </a:rPr>
            <a:t>[</a:t>
          </a:r>
          <a:r>
            <a:rPr lang="pl-PL" sz="1600" b="1" i="1">
              <a:solidFill>
                <a:srgbClr val="0070C0"/>
              </a:solidFill>
              <a:latin typeface="Calibri"/>
              <a:ea typeface="Calibri"/>
              <a:cs typeface="Calibri"/>
            </a:rPr>
            <a:t>by 30 </a:t>
          </a:r>
          <a:r>
            <a:rPr lang="pl-PL" sz="1600" b="1" i="1" err="1">
              <a:solidFill>
                <a:srgbClr val="0070C0"/>
              </a:solidFill>
              <a:latin typeface="Calibri"/>
              <a:ea typeface="Calibri"/>
              <a:cs typeface="Calibri"/>
            </a:rPr>
            <a:t>June</a:t>
          </a:r>
          <a:r>
            <a:rPr lang="pl-PL" sz="1600" b="1" i="1">
              <a:solidFill>
                <a:srgbClr val="0070C0"/>
              </a:solidFill>
              <a:latin typeface="Calibri"/>
              <a:ea typeface="Calibri"/>
              <a:cs typeface="Calibri"/>
            </a:rPr>
            <a:t> 2025</a:t>
          </a:r>
          <a:r>
            <a:rPr lang="pl-PL" sz="1600">
              <a:solidFill>
                <a:schemeClr val="tx1"/>
              </a:solidFill>
              <a:latin typeface="Calibri"/>
              <a:ea typeface="Calibri"/>
              <a:cs typeface="Calibri"/>
            </a:rPr>
            <a:t>]</a:t>
          </a:r>
          <a:r>
            <a:rPr lang="pl-PL" sz="1600" b="1" baseline="-25000">
              <a:solidFill>
                <a:schemeClr val="tx1"/>
              </a:solidFill>
              <a:latin typeface="Calibri"/>
              <a:ea typeface="Calibri"/>
              <a:cs typeface="Calibri"/>
            </a:rPr>
            <a:t>DEADLINE</a:t>
          </a:r>
          <a:r>
            <a:rPr lang="pl-PL" sz="1600" i="1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</a:rPr>
            <a:t> ...</a:t>
          </a:r>
          <a:r>
            <a:rPr lang="pl-PL" sz="1600" i="1">
              <a:solidFill>
                <a:schemeClr val="accent1">
                  <a:lumMod val="50000"/>
                </a:schemeClr>
              </a:solidFill>
            </a:rPr>
            <a:t> </a:t>
          </a:r>
          <a:endParaRPr lang="en-IE" sz="1600">
            <a:solidFill>
              <a:srgbClr val="16233C"/>
            </a:solidFill>
          </a:endParaRPr>
        </a:p>
      </dgm:t>
    </dgm:pt>
    <dgm:pt modelId="{2B04D943-3D4E-49E3-9DFC-F0070217C0D3}" type="parTrans" cxnId="{C5758C35-2275-4D22-B000-B0ACB90AE360}">
      <dgm:prSet/>
      <dgm:spPr/>
      <dgm:t>
        <a:bodyPr/>
        <a:lstStyle/>
        <a:p>
          <a:endParaRPr lang="en-IE" sz="1400"/>
        </a:p>
      </dgm:t>
    </dgm:pt>
    <dgm:pt modelId="{7BD2591E-1512-4C37-B4C8-F03C7ED1FFF9}" type="sibTrans" cxnId="{C5758C35-2275-4D22-B000-B0ACB90AE360}">
      <dgm:prSet/>
      <dgm:spPr/>
      <dgm:t>
        <a:bodyPr/>
        <a:lstStyle/>
        <a:p>
          <a:endParaRPr lang="en-IE" sz="1400"/>
        </a:p>
      </dgm:t>
    </dgm:pt>
    <dgm:pt modelId="{C9FA5ABE-7615-4BE5-B88D-60BF1FB921F3}">
      <dgm:prSet phldrT="[Text]" custT="1"/>
      <dgm:spPr>
        <a:ln>
          <a:noFill/>
        </a:ln>
      </dgm:spPr>
      <dgm:t>
        <a:bodyPr/>
        <a:lstStyle/>
        <a:p>
          <a:pPr>
            <a:buNone/>
          </a:pPr>
          <a:endParaRPr lang="en-IE" sz="1600">
            <a:solidFill>
              <a:srgbClr val="16233C"/>
            </a:solidFill>
          </a:endParaRPr>
        </a:p>
      </dgm:t>
    </dgm:pt>
    <dgm:pt modelId="{9D827B3D-DA8F-410A-A9C6-59CFFCB47AC5}" type="parTrans" cxnId="{DDB058FA-A768-4717-9F61-4B0CDB8CE558}">
      <dgm:prSet/>
      <dgm:spPr/>
      <dgm:t>
        <a:bodyPr/>
        <a:lstStyle/>
        <a:p>
          <a:endParaRPr lang="en-IE" sz="1400"/>
        </a:p>
      </dgm:t>
    </dgm:pt>
    <dgm:pt modelId="{5CFDFEF0-F4C6-4492-9D96-EB6057E7C310}" type="sibTrans" cxnId="{DDB058FA-A768-4717-9F61-4B0CDB8CE558}">
      <dgm:prSet/>
      <dgm:spPr/>
      <dgm:t>
        <a:bodyPr/>
        <a:lstStyle/>
        <a:p>
          <a:endParaRPr lang="en-IE" sz="1400"/>
        </a:p>
      </dgm:t>
    </dgm:pt>
    <dgm:pt modelId="{C03C73A0-95B8-4E17-9F02-41C73A59B182}">
      <dgm:prSet/>
      <dgm:spPr>
        <a:ln>
          <a:noFill/>
        </a:ln>
      </dgm:spPr>
      <dgm:t>
        <a:bodyPr/>
        <a:lstStyle/>
        <a:p>
          <a:pPr>
            <a:buNone/>
          </a:pPr>
          <a:endParaRPr lang="en-IE">
            <a:solidFill>
              <a:srgbClr val="FF0000"/>
            </a:solidFill>
            <a:highlight>
              <a:srgbClr val="FFFF00"/>
            </a:highlight>
          </a:endParaRPr>
        </a:p>
      </dgm:t>
    </dgm:pt>
    <dgm:pt modelId="{E3F075C4-07B2-4B0D-B039-13405FCD2616}" type="sibTrans" cxnId="{A8FE3417-C71D-4F13-8F86-8BBFA300C19A}">
      <dgm:prSet/>
      <dgm:spPr/>
      <dgm:t>
        <a:bodyPr/>
        <a:lstStyle/>
        <a:p>
          <a:endParaRPr lang="en-IE"/>
        </a:p>
      </dgm:t>
    </dgm:pt>
    <dgm:pt modelId="{B0C2ADCE-2F2C-4A24-9F04-FE363B5E5ECC}" type="parTrans" cxnId="{A8FE3417-C71D-4F13-8F86-8BBFA300C19A}">
      <dgm:prSet/>
      <dgm:spPr/>
      <dgm:t>
        <a:bodyPr/>
        <a:lstStyle/>
        <a:p>
          <a:endParaRPr lang="en-IE"/>
        </a:p>
      </dgm:t>
    </dgm:pt>
    <dgm:pt modelId="{862FD774-01DA-4E9A-918F-504E69B07EEC}">
      <dgm:prSet phldrT="[Text]"/>
      <dgm:spPr>
        <a:ln>
          <a:noFill/>
        </a:ln>
      </dgm:spPr>
      <dgm:t>
        <a:bodyPr/>
        <a:lstStyle/>
        <a:p>
          <a:pPr>
            <a:buNone/>
          </a:pPr>
          <a:r>
            <a:rPr lang="en-IE">
              <a:solidFill>
                <a:srgbClr val="16233C"/>
              </a:solidFill>
            </a:rPr>
            <a:t> </a:t>
          </a:r>
        </a:p>
      </dgm:t>
    </dgm:pt>
    <dgm:pt modelId="{2A8F31F3-7821-4CEC-AA82-06ECFD14F325}" type="sibTrans" cxnId="{599CBF46-D8D5-4CD3-88BE-8B0D6171056B}">
      <dgm:prSet/>
      <dgm:spPr/>
      <dgm:t>
        <a:bodyPr/>
        <a:lstStyle/>
        <a:p>
          <a:endParaRPr lang="en-IE"/>
        </a:p>
      </dgm:t>
    </dgm:pt>
    <dgm:pt modelId="{325D5356-5A65-4FE9-A3FD-96875A68B7AD}" type="parTrans" cxnId="{599CBF46-D8D5-4CD3-88BE-8B0D6171056B}">
      <dgm:prSet/>
      <dgm:spPr/>
      <dgm:t>
        <a:bodyPr/>
        <a:lstStyle/>
        <a:p>
          <a:endParaRPr lang="en-IE"/>
        </a:p>
      </dgm:t>
    </dgm:pt>
    <dgm:pt modelId="{608E4F4E-6B30-4980-85DA-407F00F8AFF4}" type="pres">
      <dgm:prSet presAssocID="{D4790BD3-CAB2-4679-B0C4-BC6C85B241DB}" presName="Name0" presStyleCnt="0">
        <dgm:presLayoutVars>
          <dgm:dir val="rev"/>
          <dgm:animLvl val="lvl"/>
          <dgm:resizeHandles val="exact"/>
        </dgm:presLayoutVars>
      </dgm:prSet>
      <dgm:spPr/>
    </dgm:pt>
    <dgm:pt modelId="{7FEE3195-4EB1-49D8-8CBB-57609F2C82DF}" type="pres">
      <dgm:prSet presAssocID="{AFF4B0A5-EAEA-4C88-885B-1597461D75EC}" presName="Name8" presStyleCnt="0"/>
      <dgm:spPr/>
    </dgm:pt>
    <dgm:pt modelId="{4FF3B982-DF3E-4C39-90EB-51B7E19DC6EC}" type="pres">
      <dgm:prSet presAssocID="{AFF4B0A5-EAEA-4C88-885B-1597461D75EC}" presName="acctBkgd" presStyleLbl="alignAcc1" presStyleIdx="0" presStyleCnt="4"/>
      <dgm:spPr/>
    </dgm:pt>
    <dgm:pt modelId="{3E23E910-83A3-4766-8C8A-0F8C05946273}" type="pres">
      <dgm:prSet presAssocID="{AFF4B0A5-EAEA-4C88-885B-1597461D75EC}" presName="acctTx" presStyleLbl="alignAcc1" presStyleIdx="0" presStyleCnt="4">
        <dgm:presLayoutVars>
          <dgm:bulletEnabled val="1"/>
        </dgm:presLayoutVars>
      </dgm:prSet>
      <dgm:spPr/>
    </dgm:pt>
    <dgm:pt modelId="{2F1AB11B-D54A-4E3B-A843-C33569E36D18}" type="pres">
      <dgm:prSet presAssocID="{AFF4B0A5-EAEA-4C88-885B-1597461D75EC}" presName="level" presStyleLbl="node1" presStyleIdx="0" presStyleCnt="4">
        <dgm:presLayoutVars>
          <dgm:chMax val="1"/>
          <dgm:bulletEnabled val="1"/>
        </dgm:presLayoutVars>
      </dgm:prSet>
      <dgm:spPr/>
    </dgm:pt>
    <dgm:pt modelId="{F99D2472-3961-46CF-88EF-BE490DF9D07D}" type="pres">
      <dgm:prSet presAssocID="{AFF4B0A5-EAEA-4C88-885B-1597461D75E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9D10761-DABC-4D97-9789-3B06F73C45B1}" type="pres">
      <dgm:prSet presAssocID="{51B78A43-5289-45ED-9B55-8F2E9A18DEA8}" presName="Name8" presStyleCnt="0"/>
      <dgm:spPr/>
    </dgm:pt>
    <dgm:pt modelId="{29755C74-F8AE-468B-9BD2-97A746DBE52E}" type="pres">
      <dgm:prSet presAssocID="{51B78A43-5289-45ED-9B55-8F2E9A18DEA8}" presName="acctBkgd" presStyleLbl="alignAcc1" presStyleIdx="1" presStyleCnt="4"/>
      <dgm:spPr/>
    </dgm:pt>
    <dgm:pt modelId="{26BD8081-6905-46A7-AE02-CB56F05FB9C1}" type="pres">
      <dgm:prSet presAssocID="{51B78A43-5289-45ED-9B55-8F2E9A18DEA8}" presName="acctTx" presStyleLbl="alignAcc1" presStyleIdx="1" presStyleCnt="4">
        <dgm:presLayoutVars>
          <dgm:bulletEnabled val="1"/>
        </dgm:presLayoutVars>
      </dgm:prSet>
      <dgm:spPr/>
    </dgm:pt>
    <dgm:pt modelId="{F34AE600-B2A3-465B-8576-E0A446369CF8}" type="pres">
      <dgm:prSet presAssocID="{51B78A43-5289-45ED-9B55-8F2E9A18DEA8}" presName="level" presStyleLbl="node1" presStyleIdx="1" presStyleCnt="4">
        <dgm:presLayoutVars>
          <dgm:chMax val="1"/>
          <dgm:bulletEnabled val="1"/>
        </dgm:presLayoutVars>
      </dgm:prSet>
      <dgm:spPr/>
    </dgm:pt>
    <dgm:pt modelId="{FC0D8138-C77D-4AC7-9426-1C7786F89ABB}" type="pres">
      <dgm:prSet presAssocID="{51B78A43-5289-45ED-9B55-8F2E9A18DEA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FFF44C0-2381-4AF1-9694-D5200DCF93AE}" type="pres">
      <dgm:prSet presAssocID="{EAE85779-33E7-4C2A-9209-7E74A0391DA9}" presName="Name8" presStyleCnt="0"/>
      <dgm:spPr/>
    </dgm:pt>
    <dgm:pt modelId="{89D2BE11-AB31-48D0-A72D-275D822875ED}" type="pres">
      <dgm:prSet presAssocID="{EAE85779-33E7-4C2A-9209-7E74A0391DA9}" presName="acctBkgd" presStyleLbl="alignAcc1" presStyleIdx="2" presStyleCnt="4"/>
      <dgm:spPr/>
    </dgm:pt>
    <dgm:pt modelId="{D23ED8F0-CDE6-4C0B-B38A-F76E3486F705}" type="pres">
      <dgm:prSet presAssocID="{EAE85779-33E7-4C2A-9209-7E74A0391DA9}" presName="acctTx" presStyleLbl="alignAcc1" presStyleIdx="2" presStyleCnt="4">
        <dgm:presLayoutVars>
          <dgm:bulletEnabled val="1"/>
        </dgm:presLayoutVars>
      </dgm:prSet>
      <dgm:spPr/>
    </dgm:pt>
    <dgm:pt modelId="{A3B0B569-9C6E-4DA1-8612-7795BFFDECC0}" type="pres">
      <dgm:prSet presAssocID="{EAE85779-33E7-4C2A-9209-7E74A0391DA9}" presName="level" presStyleLbl="node1" presStyleIdx="2" presStyleCnt="4">
        <dgm:presLayoutVars>
          <dgm:chMax val="1"/>
          <dgm:bulletEnabled val="1"/>
        </dgm:presLayoutVars>
      </dgm:prSet>
      <dgm:spPr/>
    </dgm:pt>
    <dgm:pt modelId="{FA76AD7B-7349-4447-B099-6DEAF178702D}" type="pres">
      <dgm:prSet presAssocID="{EAE85779-33E7-4C2A-9209-7E74A0391DA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92029CF-37A0-44E5-88D0-05B0F745764D}" type="pres">
      <dgm:prSet presAssocID="{64171714-F72D-4429-8F63-963554C4ACA7}" presName="Name8" presStyleCnt="0"/>
      <dgm:spPr/>
    </dgm:pt>
    <dgm:pt modelId="{53680C71-5060-44C7-9D05-1362336F15F2}" type="pres">
      <dgm:prSet presAssocID="{64171714-F72D-4429-8F63-963554C4ACA7}" presName="acctBkgd" presStyleLbl="alignAcc1" presStyleIdx="3" presStyleCnt="4"/>
      <dgm:spPr/>
    </dgm:pt>
    <dgm:pt modelId="{9A1F3BC2-4757-4F53-B11D-9307A9C67F56}" type="pres">
      <dgm:prSet presAssocID="{64171714-F72D-4429-8F63-963554C4ACA7}" presName="acctTx" presStyleLbl="alignAcc1" presStyleIdx="3" presStyleCnt="4">
        <dgm:presLayoutVars>
          <dgm:bulletEnabled val="1"/>
        </dgm:presLayoutVars>
      </dgm:prSet>
      <dgm:spPr/>
    </dgm:pt>
    <dgm:pt modelId="{FDAB7725-B45A-40EE-862B-2BAC185ECAD6}" type="pres">
      <dgm:prSet presAssocID="{64171714-F72D-4429-8F63-963554C4ACA7}" presName="level" presStyleLbl="node1" presStyleIdx="3" presStyleCnt="4">
        <dgm:presLayoutVars>
          <dgm:chMax val="1"/>
          <dgm:bulletEnabled val="1"/>
        </dgm:presLayoutVars>
      </dgm:prSet>
      <dgm:spPr/>
    </dgm:pt>
    <dgm:pt modelId="{4262FC49-C489-4F89-89D1-6F1EE78C9A35}" type="pres">
      <dgm:prSet presAssocID="{64171714-F72D-4429-8F63-963554C4ACA7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78B82705-7F9D-4A74-A711-82A1094B58DA}" srcId="{D4790BD3-CAB2-4679-B0C4-BC6C85B241DB}" destId="{64171714-F72D-4429-8F63-963554C4ACA7}" srcOrd="3" destOrd="0" parTransId="{51718A89-F310-4CB0-9988-EF38692D54FB}" sibTransId="{8C9227CC-7A70-4B5A-9B9B-8DB62E925DAC}"/>
    <dgm:cxn modelId="{7EE2280C-A673-41BE-9DDA-5AD68306ED06}" type="presOf" srcId="{EAE85779-33E7-4C2A-9209-7E74A0391DA9}" destId="{FA76AD7B-7349-4447-B099-6DEAF178702D}" srcOrd="1" destOrd="0" presId="urn:microsoft.com/office/officeart/2005/8/layout/pyramid1"/>
    <dgm:cxn modelId="{74831A0D-DDB0-41E8-A2F7-D6F2A97D65BF}" type="presOf" srcId="{51B78A43-5289-45ED-9B55-8F2E9A18DEA8}" destId="{F34AE600-B2A3-465B-8576-E0A446369CF8}" srcOrd="0" destOrd="0" presId="urn:microsoft.com/office/officeart/2005/8/layout/pyramid1"/>
    <dgm:cxn modelId="{B039B40F-D62B-4CB4-BF92-451EC0E52D6D}" type="presOf" srcId="{51B78A43-5289-45ED-9B55-8F2E9A18DEA8}" destId="{FC0D8138-C77D-4AC7-9426-1C7786F89ABB}" srcOrd="1" destOrd="0" presId="urn:microsoft.com/office/officeart/2005/8/layout/pyramid1"/>
    <dgm:cxn modelId="{E1FE1516-DB72-438F-B94E-1D2640FE4D01}" type="presOf" srcId="{AE526E0F-6A92-433A-91C1-41CE0605758E}" destId="{89D2BE11-AB31-48D0-A72D-275D822875ED}" srcOrd="0" destOrd="0" presId="urn:microsoft.com/office/officeart/2005/8/layout/pyramid1"/>
    <dgm:cxn modelId="{A8FE3417-C71D-4F13-8F86-8BBFA300C19A}" srcId="{AFF4B0A5-EAEA-4C88-885B-1597461D75EC}" destId="{C03C73A0-95B8-4E17-9F02-41C73A59B182}" srcOrd="0" destOrd="0" parTransId="{B0C2ADCE-2F2C-4A24-9F04-FE363B5E5ECC}" sibTransId="{E3F075C4-07B2-4B0D-B039-13405FCD2616}"/>
    <dgm:cxn modelId="{34646A1D-A961-437E-B663-6C5A069CDEED}" type="presOf" srcId="{EAE85779-33E7-4C2A-9209-7E74A0391DA9}" destId="{A3B0B569-9C6E-4DA1-8612-7795BFFDECC0}" srcOrd="0" destOrd="0" presId="urn:microsoft.com/office/officeart/2005/8/layout/pyramid1"/>
    <dgm:cxn modelId="{5E732E34-524B-45EA-A96F-30BCEF7E25B3}" srcId="{64171714-F72D-4429-8F63-963554C4ACA7}" destId="{82EC4913-E8D3-4534-A36C-E781842895DB}" srcOrd="0" destOrd="0" parTransId="{773F95AB-E317-4393-A9E8-B68E370FAF92}" sibTransId="{CF347374-42BE-4894-8EEF-B5821E5616EE}"/>
    <dgm:cxn modelId="{AA9E3C35-D385-4A5A-85EA-0EB1610ECF22}" srcId="{D4790BD3-CAB2-4679-B0C4-BC6C85B241DB}" destId="{51B78A43-5289-45ED-9B55-8F2E9A18DEA8}" srcOrd="1" destOrd="0" parTransId="{EA560627-9EFF-4372-A960-3B09524CC78B}" sibTransId="{0C150504-D781-491E-A180-F9628E2AECEE}"/>
    <dgm:cxn modelId="{C5758C35-2275-4D22-B000-B0ACB90AE360}" srcId="{EAE85779-33E7-4C2A-9209-7E74A0391DA9}" destId="{AE526E0F-6A92-433A-91C1-41CE0605758E}" srcOrd="0" destOrd="0" parTransId="{2B04D943-3D4E-49E3-9DFC-F0070217C0D3}" sibTransId="{7BD2591E-1512-4C37-B4C8-F03C7ED1FFF9}"/>
    <dgm:cxn modelId="{C316E536-FE29-497F-899A-E2E3B7779654}" type="presOf" srcId="{82EC4913-E8D3-4534-A36C-E781842895DB}" destId="{53680C71-5060-44C7-9D05-1362336F15F2}" srcOrd="0" destOrd="0" presId="urn:microsoft.com/office/officeart/2005/8/layout/pyramid1"/>
    <dgm:cxn modelId="{7BA5855F-51E6-427B-AEF2-F679AF3A9020}" srcId="{D4790BD3-CAB2-4679-B0C4-BC6C85B241DB}" destId="{EAE85779-33E7-4C2A-9209-7E74A0391DA9}" srcOrd="2" destOrd="0" parTransId="{03D2B3F0-AF20-4047-AA5A-AE3BFE65A2A0}" sibTransId="{7322B7FE-8402-4F14-B77C-69FA9C540016}"/>
    <dgm:cxn modelId="{599CBF46-D8D5-4CD3-88BE-8B0D6171056B}" srcId="{AFF4B0A5-EAEA-4C88-885B-1597461D75EC}" destId="{862FD774-01DA-4E9A-918F-504E69B07EEC}" srcOrd="1" destOrd="0" parTransId="{325D5356-5A65-4FE9-A3FD-96875A68B7AD}" sibTransId="{2A8F31F3-7821-4CEC-AA82-06ECFD14F325}"/>
    <dgm:cxn modelId="{F404C566-0CBE-4064-960E-E6B6CEC550A9}" type="presOf" srcId="{C9FA5ABE-7615-4BE5-B88D-60BF1FB921F3}" destId="{29755C74-F8AE-468B-9BD2-97A746DBE52E}" srcOrd="0" destOrd="0" presId="urn:microsoft.com/office/officeart/2005/8/layout/pyramid1"/>
    <dgm:cxn modelId="{172F558B-7327-4258-B3B4-8CA8E1CA5E1B}" type="presOf" srcId="{862FD774-01DA-4E9A-918F-504E69B07EEC}" destId="{4FF3B982-DF3E-4C39-90EB-51B7E19DC6EC}" srcOrd="0" destOrd="1" presId="urn:microsoft.com/office/officeart/2005/8/layout/pyramid1"/>
    <dgm:cxn modelId="{9C17058D-EA4E-4F6B-9ADD-CA72ED4F7564}" type="presOf" srcId="{64171714-F72D-4429-8F63-963554C4ACA7}" destId="{4262FC49-C489-4F89-89D1-6F1EE78C9A35}" srcOrd="1" destOrd="0" presId="urn:microsoft.com/office/officeart/2005/8/layout/pyramid1"/>
    <dgm:cxn modelId="{A5E7D88F-3710-4482-8D3B-F48BE9405799}" type="presOf" srcId="{AFF4B0A5-EAEA-4C88-885B-1597461D75EC}" destId="{F99D2472-3961-46CF-88EF-BE490DF9D07D}" srcOrd="1" destOrd="0" presId="urn:microsoft.com/office/officeart/2005/8/layout/pyramid1"/>
    <dgm:cxn modelId="{F9584096-50F2-45C6-9071-609699B128E1}" type="presOf" srcId="{64171714-F72D-4429-8F63-963554C4ACA7}" destId="{FDAB7725-B45A-40EE-862B-2BAC185ECAD6}" srcOrd="0" destOrd="0" presId="urn:microsoft.com/office/officeart/2005/8/layout/pyramid1"/>
    <dgm:cxn modelId="{3389EDA7-2D88-43C0-934D-7D0E872CB7D9}" type="presOf" srcId="{AFF4B0A5-EAEA-4C88-885B-1597461D75EC}" destId="{2F1AB11B-D54A-4E3B-A843-C33569E36D18}" srcOrd="0" destOrd="0" presId="urn:microsoft.com/office/officeart/2005/8/layout/pyramid1"/>
    <dgm:cxn modelId="{5E03FAB5-43F2-4466-A5CB-B26FE1D06D12}" type="presOf" srcId="{C03C73A0-95B8-4E17-9F02-41C73A59B182}" destId="{4FF3B982-DF3E-4C39-90EB-51B7E19DC6EC}" srcOrd="0" destOrd="0" presId="urn:microsoft.com/office/officeart/2005/8/layout/pyramid1"/>
    <dgm:cxn modelId="{7B41EEC6-B142-4CB1-9205-8614B83CE80F}" type="presOf" srcId="{AE526E0F-6A92-433A-91C1-41CE0605758E}" destId="{D23ED8F0-CDE6-4C0B-B38A-F76E3486F705}" srcOrd="1" destOrd="0" presId="urn:microsoft.com/office/officeart/2005/8/layout/pyramid1"/>
    <dgm:cxn modelId="{F9857ACD-898B-4AB1-9213-80FB22B9A337}" type="presOf" srcId="{D4790BD3-CAB2-4679-B0C4-BC6C85B241DB}" destId="{608E4F4E-6B30-4980-85DA-407F00F8AFF4}" srcOrd="0" destOrd="0" presId="urn:microsoft.com/office/officeart/2005/8/layout/pyramid1"/>
    <dgm:cxn modelId="{49CC33DC-CC59-4D55-A9C1-339EC9A7C267}" type="presOf" srcId="{C03C73A0-95B8-4E17-9F02-41C73A59B182}" destId="{3E23E910-83A3-4766-8C8A-0F8C05946273}" srcOrd="1" destOrd="0" presId="urn:microsoft.com/office/officeart/2005/8/layout/pyramid1"/>
    <dgm:cxn modelId="{9BBB47EA-528B-4A91-8330-265E6A7BD284}" srcId="{D4790BD3-CAB2-4679-B0C4-BC6C85B241DB}" destId="{AFF4B0A5-EAEA-4C88-885B-1597461D75EC}" srcOrd="0" destOrd="0" parTransId="{5B010334-077E-4875-BD4E-684C4E181E65}" sibTransId="{1C8AD739-81EC-4D8C-BF3C-EC3FEF1BC2FC}"/>
    <dgm:cxn modelId="{7D4BF5F0-53AD-4C96-AB24-B173A4A2DB1D}" type="presOf" srcId="{C9FA5ABE-7615-4BE5-B88D-60BF1FB921F3}" destId="{26BD8081-6905-46A7-AE02-CB56F05FB9C1}" srcOrd="1" destOrd="0" presId="urn:microsoft.com/office/officeart/2005/8/layout/pyramid1"/>
    <dgm:cxn modelId="{2B84FAF8-5D6E-4269-B4A8-A41E00D93572}" type="presOf" srcId="{862FD774-01DA-4E9A-918F-504E69B07EEC}" destId="{3E23E910-83A3-4766-8C8A-0F8C05946273}" srcOrd="1" destOrd="1" presId="urn:microsoft.com/office/officeart/2005/8/layout/pyramid1"/>
    <dgm:cxn modelId="{635A35FA-4A8D-4078-B8F6-67501C85E51D}" type="presOf" srcId="{82EC4913-E8D3-4534-A36C-E781842895DB}" destId="{9A1F3BC2-4757-4F53-B11D-9307A9C67F56}" srcOrd="1" destOrd="0" presId="urn:microsoft.com/office/officeart/2005/8/layout/pyramid1"/>
    <dgm:cxn modelId="{DDB058FA-A768-4717-9F61-4B0CDB8CE558}" srcId="{51B78A43-5289-45ED-9B55-8F2E9A18DEA8}" destId="{C9FA5ABE-7615-4BE5-B88D-60BF1FB921F3}" srcOrd="0" destOrd="0" parTransId="{9D827B3D-DA8F-410A-A9C6-59CFFCB47AC5}" sibTransId="{5CFDFEF0-F4C6-4492-9D96-EB6057E7C310}"/>
    <dgm:cxn modelId="{D1DAC032-81AC-4FAA-9960-E8D08BFD28A1}" type="presParOf" srcId="{608E4F4E-6B30-4980-85DA-407F00F8AFF4}" destId="{7FEE3195-4EB1-49D8-8CBB-57609F2C82DF}" srcOrd="0" destOrd="0" presId="urn:microsoft.com/office/officeart/2005/8/layout/pyramid1"/>
    <dgm:cxn modelId="{FBEC3791-770F-476F-AFBF-496F1DFFAB4E}" type="presParOf" srcId="{7FEE3195-4EB1-49D8-8CBB-57609F2C82DF}" destId="{4FF3B982-DF3E-4C39-90EB-51B7E19DC6EC}" srcOrd="0" destOrd="0" presId="urn:microsoft.com/office/officeart/2005/8/layout/pyramid1"/>
    <dgm:cxn modelId="{D9C3491C-67F3-4CD4-BF6B-78393C3A84B5}" type="presParOf" srcId="{7FEE3195-4EB1-49D8-8CBB-57609F2C82DF}" destId="{3E23E910-83A3-4766-8C8A-0F8C05946273}" srcOrd="1" destOrd="0" presId="urn:microsoft.com/office/officeart/2005/8/layout/pyramid1"/>
    <dgm:cxn modelId="{EA1128B4-6B29-4DE9-8D32-0F5FADD232D8}" type="presParOf" srcId="{7FEE3195-4EB1-49D8-8CBB-57609F2C82DF}" destId="{2F1AB11B-D54A-4E3B-A843-C33569E36D18}" srcOrd="2" destOrd="0" presId="urn:microsoft.com/office/officeart/2005/8/layout/pyramid1"/>
    <dgm:cxn modelId="{4ECD7B80-41A4-427C-AFE6-6D56EC42E06A}" type="presParOf" srcId="{7FEE3195-4EB1-49D8-8CBB-57609F2C82DF}" destId="{F99D2472-3961-46CF-88EF-BE490DF9D07D}" srcOrd="3" destOrd="0" presId="urn:microsoft.com/office/officeart/2005/8/layout/pyramid1"/>
    <dgm:cxn modelId="{7F5A184B-0FA4-4F16-9E40-E5DF892CF536}" type="presParOf" srcId="{608E4F4E-6B30-4980-85DA-407F00F8AFF4}" destId="{D9D10761-DABC-4D97-9789-3B06F73C45B1}" srcOrd="1" destOrd="0" presId="urn:microsoft.com/office/officeart/2005/8/layout/pyramid1"/>
    <dgm:cxn modelId="{19ACB95D-9E34-4BC8-A26A-9F19088B3022}" type="presParOf" srcId="{D9D10761-DABC-4D97-9789-3B06F73C45B1}" destId="{29755C74-F8AE-468B-9BD2-97A746DBE52E}" srcOrd="0" destOrd="0" presId="urn:microsoft.com/office/officeart/2005/8/layout/pyramid1"/>
    <dgm:cxn modelId="{3CFD5D4F-C24D-4F80-BEF9-FB695AC70DA4}" type="presParOf" srcId="{D9D10761-DABC-4D97-9789-3B06F73C45B1}" destId="{26BD8081-6905-46A7-AE02-CB56F05FB9C1}" srcOrd="1" destOrd="0" presId="urn:microsoft.com/office/officeart/2005/8/layout/pyramid1"/>
    <dgm:cxn modelId="{A17C843A-7736-43A6-B259-56DC1C9D3035}" type="presParOf" srcId="{D9D10761-DABC-4D97-9789-3B06F73C45B1}" destId="{F34AE600-B2A3-465B-8576-E0A446369CF8}" srcOrd="2" destOrd="0" presId="urn:microsoft.com/office/officeart/2005/8/layout/pyramid1"/>
    <dgm:cxn modelId="{6EF19FDF-ABAB-44F4-9753-DDDB28DD7934}" type="presParOf" srcId="{D9D10761-DABC-4D97-9789-3B06F73C45B1}" destId="{FC0D8138-C77D-4AC7-9426-1C7786F89ABB}" srcOrd="3" destOrd="0" presId="urn:microsoft.com/office/officeart/2005/8/layout/pyramid1"/>
    <dgm:cxn modelId="{752C2A50-73E3-455F-95B1-7B77416DB537}" type="presParOf" srcId="{608E4F4E-6B30-4980-85DA-407F00F8AFF4}" destId="{3FFF44C0-2381-4AF1-9694-D5200DCF93AE}" srcOrd="2" destOrd="0" presId="urn:microsoft.com/office/officeart/2005/8/layout/pyramid1"/>
    <dgm:cxn modelId="{CA31C79C-32FF-4AFF-A989-290731B27FC7}" type="presParOf" srcId="{3FFF44C0-2381-4AF1-9694-D5200DCF93AE}" destId="{89D2BE11-AB31-48D0-A72D-275D822875ED}" srcOrd="0" destOrd="0" presId="urn:microsoft.com/office/officeart/2005/8/layout/pyramid1"/>
    <dgm:cxn modelId="{47DB4DB9-D92F-498D-BA0F-D321ACF16C00}" type="presParOf" srcId="{3FFF44C0-2381-4AF1-9694-D5200DCF93AE}" destId="{D23ED8F0-CDE6-4C0B-B38A-F76E3486F705}" srcOrd="1" destOrd="0" presId="urn:microsoft.com/office/officeart/2005/8/layout/pyramid1"/>
    <dgm:cxn modelId="{A8230C49-9245-4268-8B29-D488227E206D}" type="presParOf" srcId="{3FFF44C0-2381-4AF1-9694-D5200DCF93AE}" destId="{A3B0B569-9C6E-4DA1-8612-7795BFFDECC0}" srcOrd="2" destOrd="0" presId="urn:microsoft.com/office/officeart/2005/8/layout/pyramid1"/>
    <dgm:cxn modelId="{2CFDC9B2-725E-4F29-9585-E650EA37E098}" type="presParOf" srcId="{3FFF44C0-2381-4AF1-9694-D5200DCF93AE}" destId="{FA76AD7B-7349-4447-B099-6DEAF178702D}" srcOrd="3" destOrd="0" presId="urn:microsoft.com/office/officeart/2005/8/layout/pyramid1"/>
    <dgm:cxn modelId="{8DAD4EA9-C175-4374-AD2B-9734E7A4BC73}" type="presParOf" srcId="{608E4F4E-6B30-4980-85DA-407F00F8AFF4}" destId="{492029CF-37A0-44E5-88D0-05B0F745764D}" srcOrd="3" destOrd="0" presId="urn:microsoft.com/office/officeart/2005/8/layout/pyramid1"/>
    <dgm:cxn modelId="{24226CDC-60AF-46D6-88F8-4A8AAF905A84}" type="presParOf" srcId="{492029CF-37A0-44E5-88D0-05B0F745764D}" destId="{53680C71-5060-44C7-9D05-1362336F15F2}" srcOrd="0" destOrd="0" presId="urn:microsoft.com/office/officeart/2005/8/layout/pyramid1"/>
    <dgm:cxn modelId="{5E6E9A58-234D-4422-9E02-ABC56558096A}" type="presParOf" srcId="{492029CF-37A0-44E5-88D0-05B0F745764D}" destId="{9A1F3BC2-4757-4F53-B11D-9307A9C67F56}" srcOrd="1" destOrd="0" presId="urn:microsoft.com/office/officeart/2005/8/layout/pyramid1"/>
    <dgm:cxn modelId="{2E0BBB89-5BF5-4478-8686-3E4B6C6A2A49}" type="presParOf" srcId="{492029CF-37A0-44E5-88D0-05B0F745764D}" destId="{FDAB7725-B45A-40EE-862B-2BAC185ECAD6}" srcOrd="2" destOrd="0" presId="urn:microsoft.com/office/officeart/2005/8/layout/pyramid1"/>
    <dgm:cxn modelId="{57A1491B-3B40-4880-A284-F7E2EFFB1340}" type="presParOf" srcId="{492029CF-37A0-44E5-88D0-05B0F745764D}" destId="{4262FC49-C489-4F89-89D1-6F1EE78C9A35}" srcOrd="3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4790BD3-CAB2-4679-B0C4-BC6C85B241DB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AFF4B0A5-EAEA-4C88-885B-1597461D75EC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800" b="1">
              <a:solidFill>
                <a:srgbClr val="16233C"/>
              </a:solidFill>
            </a:rPr>
            <a:t>Gen AI</a:t>
          </a:r>
          <a:endParaRPr lang="en-IE" sz="2800" b="1">
            <a:solidFill>
              <a:srgbClr val="16233C"/>
            </a:solidFill>
          </a:endParaRPr>
        </a:p>
      </dgm:t>
    </dgm:pt>
    <dgm:pt modelId="{5B010334-077E-4875-BD4E-684C4E181E65}" type="parTrans" cxnId="{9BBB47EA-528B-4A91-8330-265E6A7BD284}">
      <dgm:prSet/>
      <dgm:spPr/>
      <dgm:t>
        <a:bodyPr/>
        <a:lstStyle/>
        <a:p>
          <a:endParaRPr lang="en-IE" sz="1400"/>
        </a:p>
      </dgm:t>
    </dgm:pt>
    <dgm:pt modelId="{1C8AD739-81EC-4D8C-BF3C-EC3FEF1BC2FC}" type="sibTrans" cxnId="{9BBB47EA-528B-4A91-8330-265E6A7BD284}">
      <dgm:prSet/>
      <dgm:spPr/>
      <dgm:t>
        <a:bodyPr/>
        <a:lstStyle/>
        <a:p>
          <a:endParaRPr lang="en-IE" sz="1400"/>
        </a:p>
      </dgm:t>
    </dgm:pt>
    <dgm:pt modelId="{51B78A43-5289-45ED-9B55-8F2E9A18DEA8}">
      <dgm:prSet phldrT="[Text]" custT="1"/>
      <dgm:spPr>
        <a:solidFill>
          <a:srgbClr val="16233C"/>
        </a:solidFill>
      </dgm:spPr>
      <dgm:t>
        <a:bodyPr/>
        <a:lstStyle/>
        <a:p>
          <a:r>
            <a:rPr lang="pl-PL" sz="2800" b="1">
              <a:solidFill>
                <a:schemeClr val="bg1"/>
              </a:solidFill>
            </a:rPr>
            <a:t>Machine</a:t>
          </a:r>
          <a:r>
            <a:rPr lang="pl-PL" sz="2800" b="1">
              <a:solidFill>
                <a:srgbClr val="16233C"/>
              </a:solidFill>
            </a:rPr>
            <a:t> </a:t>
          </a:r>
          <a:r>
            <a:rPr lang="pl-PL" sz="2800" b="1">
              <a:solidFill>
                <a:schemeClr val="bg1"/>
              </a:solidFill>
            </a:rPr>
            <a:t>Learning</a:t>
          </a:r>
          <a:endParaRPr lang="en-IE" sz="2800">
            <a:solidFill>
              <a:schemeClr val="bg1"/>
            </a:solidFill>
          </a:endParaRPr>
        </a:p>
      </dgm:t>
    </dgm:pt>
    <dgm:pt modelId="{EA560627-9EFF-4372-A960-3B09524CC78B}" type="parTrans" cxnId="{AA9E3C35-D385-4A5A-85EA-0EB1610ECF22}">
      <dgm:prSet/>
      <dgm:spPr/>
      <dgm:t>
        <a:bodyPr/>
        <a:lstStyle/>
        <a:p>
          <a:endParaRPr lang="en-IE" sz="1400"/>
        </a:p>
      </dgm:t>
    </dgm:pt>
    <dgm:pt modelId="{0C150504-D781-491E-A180-F9628E2AECEE}" type="sibTrans" cxnId="{AA9E3C35-D385-4A5A-85EA-0EB1610ECF22}">
      <dgm:prSet/>
      <dgm:spPr/>
      <dgm:t>
        <a:bodyPr/>
        <a:lstStyle/>
        <a:p>
          <a:endParaRPr lang="en-IE" sz="1400"/>
        </a:p>
      </dgm:t>
    </dgm:pt>
    <dgm:pt modelId="{EAE85779-33E7-4C2A-9209-7E74A0391DA9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l-PL" sz="2800" b="1" err="1">
              <a:solidFill>
                <a:srgbClr val="16233C"/>
              </a:solidFill>
            </a:rPr>
            <a:t>Patterns</a:t>
          </a:r>
          <a:endParaRPr lang="en-IE" sz="2800">
            <a:solidFill>
              <a:srgbClr val="16233C"/>
            </a:solidFill>
          </a:endParaRPr>
        </a:p>
      </dgm:t>
    </dgm:pt>
    <dgm:pt modelId="{03D2B3F0-AF20-4047-AA5A-AE3BFE65A2A0}" type="parTrans" cxnId="{7BA5855F-51E6-427B-AEF2-F679AF3A9020}">
      <dgm:prSet/>
      <dgm:spPr/>
      <dgm:t>
        <a:bodyPr/>
        <a:lstStyle/>
        <a:p>
          <a:endParaRPr lang="en-IE" sz="1400"/>
        </a:p>
      </dgm:t>
    </dgm:pt>
    <dgm:pt modelId="{7322B7FE-8402-4F14-B77C-69FA9C540016}" type="sibTrans" cxnId="{7BA5855F-51E6-427B-AEF2-F679AF3A9020}">
      <dgm:prSet/>
      <dgm:spPr/>
      <dgm:t>
        <a:bodyPr/>
        <a:lstStyle/>
        <a:p>
          <a:endParaRPr lang="en-IE" sz="1400"/>
        </a:p>
      </dgm:t>
    </dgm:pt>
    <dgm:pt modelId="{64171714-F72D-4429-8F63-963554C4ACA7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800" b="1">
              <a:solidFill>
                <a:srgbClr val="16233C"/>
              </a:solidFill>
            </a:rPr>
            <a:t>Lexica</a:t>
          </a:r>
          <a:endParaRPr lang="en-IE" sz="2800" b="1">
            <a:solidFill>
              <a:srgbClr val="16233C"/>
            </a:solidFill>
          </a:endParaRPr>
        </a:p>
      </dgm:t>
    </dgm:pt>
    <dgm:pt modelId="{51718A89-F310-4CB0-9988-EF38692D54FB}" type="parTrans" cxnId="{78B82705-7F9D-4A74-A711-82A1094B58DA}">
      <dgm:prSet/>
      <dgm:spPr/>
      <dgm:t>
        <a:bodyPr/>
        <a:lstStyle/>
        <a:p>
          <a:endParaRPr lang="en-IE" sz="1400"/>
        </a:p>
      </dgm:t>
    </dgm:pt>
    <dgm:pt modelId="{8C9227CC-7A70-4B5A-9B9B-8DB62E925DAC}" type="sibTrans" cxnId="{78B82705-7F9D-4A74-A711-82A1094B58DA}">
      <dgm:prSet/>
      <dgm:spPr/>
      <dgm:t>
        <a:bodyPr/>
        <a:lstStyle/>
        <a:p>
          <a:endParaRPr lang="en-IE" sz="1400"/>
        </a:p>
      </dgm:t>
    </dgm:pt>
    <dgm:pt modelId="{C9FA5ABE-7615-4BE5-B88D-60BF1FB921F3}">
      <dgm:prSet phldrT="[Text]" custT="1"/>
      <dgm:spPr>
        <a:ln>
          <a:noFill/>
        </a:ln>
      </dgm:spPr>
      <dgm:t>
        <a:bodyPr/>
        <a:lstStyle/>
        <a:p>
          <a:pPr>
            <a:buNone/>
          </a:pPr>
          <a:r>
            <a:rPr lang="en-US" sz="1600" i="1">
              <a:solidFill>
                <a:schemeClr val="accent1">
                  <a:lumMod val="50000"/>
                </a:schemeClr>
              </a:solidFill>
            </a:rPr>
            <a:t>.</a:t>
          </a:r>
          <a:r>
            <a:rPr lang="pl-PL" sz="1600" i="1">
              <a:solidFill>
                <a:schemeClr val="accent1">
                  <a:lumMod val="50000"/>
                </a:schemeClr>
              </a:solidFill>
            </a:rPr>
            <a:t>.. </a:t>
          </a:r>
          <a:r>
            <a:rPr lang="en-US" sz="1600" i="1">
              <a:solidFill>
                <a:schemeClr val="accent1">
                  <a:lumMod val="50000"/>
                </a:schemeClr>
              </a:solidFill>
            </a:rPr>
            <a:t>Article 6 of the</a:t>
          </a:r>
          <a:r>
            <a:rPr lang="pl-PL" sz="1600" i="1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pl-PL" sz="1600"/>
            <a:t>[</a:t>
          </a:r>
          <a:r>
            <a:rPr lang="en-US" sz="1600" b="1" i="1">
              <a:solidFill>
                <a:srgbClr val="0070C0"/>
              </a:solidFill>
            </a:rPr>
            <a:t>1971 Fund Convention</a:t>
          </a:r>
          <a:r>
            <a:rPr lang="pl-PL" sz="1600"/>
            <a:t>]</a:t>
          </a:r>
          <a:r>
            <a:rPr lang="pl-PL" sz="1600" b="1" baseline="-25000"/>
            <a:t>LEGAL-REF</a:t>
          </a:r>
          <a:r>
            <a:rPr lang="pl-PL" sz="1600" i="1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pl-PL" sz="1600" i="1" err="1">
              <a:solidFill>
                <a:schemeClr val="accent1">
                  <a:lumMod val="50000"/>
                </a:schemeClr>
              </a:solidFill>
            </a:rPr>
            <a:t>is</a:t>
          </a:r>
          <a:r>
            <a:rPr lang="pl-PL" sz="1600" i="1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pl-PL" sz="1600" i="1" err="1">
              <a:solidFill>
                <a:schemeClr val="accent1">
                  <a:lumMod val="50000"/>
                </a:schemeClr>
              </a:solidFill>
            </a:rPr>
            <a:t>amended</a:t>
          </a:r>
          <a:r>
            <a:rPr lang="en-US" sz="1600" i="1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pl-PL" sz="1600" i="1">
              <a:solidFill>
                <a:schemeClr val="accent1">
                  <a:lumMod val="50000"/>
                </a:schemeClr>
              </a:solidFill>
            </a:rPr>
            <a:t>as </a:t>
          </a:r>
          <a:r>
            <a:rPr lang="pl-PL" sz="1600" i="1" err="1">
              <a:solidFill>
                <a:schemeClr val="accent1">
                  <a:lumMod val="50000"/>
                </a:schemeClr>
              </a:solidFill>
            </a:rPr>
            <a:t>follows</a:t>
          </a:r>
          <a:r>
            <a:rPr lang="pl-PL" sz="1600" i="1">
              <a:solidFill>
                <a:schemeClr val="accent1">
                  <a:lumMod val="50000"/>
                </a:schemeClr>
              </a:solidFill>
            </a:rPr>
            <a:t> ...</a:t>
          </a:r>
          <a:endParaRPr lang="en-IE" sz="1600">
            <a:solidFill>
              <a:srgbClr val="16233C"/>
            </a:solidFill>
          </a:endParaRPr>
        </a:p>
      </dgm:t>
    </dgm:pt>
    <dgm:pt modelId="{9D827B3D-DA8F-410A-A9C6-59CFFCB47AC5}" type="parTrans" cxnId="{DDB058FA-A768-4717-9F61-4B0CDB8CE558}">
      <dgm:prSet/>
      <dgm:spPr/>
      <dgm:t>
        <a:bodyPr/>
        <a:lstStyle/>
        <a:p>
          <a:endParaRPr lang="en-IE" sz="1400"/>
        </a:p>
      </dgm:t>
    </dgm:pt>
    <dgm:pt modelId="{5CFDFEF0-F4C6-4492-9D96-EB6057E7C310}" type="sibTrans" cxnId="{DDB058FA-A768-4717-9F61-4B0CDB8CE558}">
      <dgm:prSet/>
      <dgm:spPr/>
      <dgm:t>
        <a:bodyPr/>
        <a:lstStyle/>
        <a:p>
          <a:endParaRPr lang="en-IE" sz="1400"/>
        </a:p>
      </dgm:t>
    </dgm:pt>
    <dgm:pt modelId="{C03C73A0-95B8-4E17-9F02-41C73A59B182}">
      <dgm:prSet/>
      <dgm:spPr>
        <a:ln>
          <a:noFill/>
        </a:ln>
      </dgm:spPr>
      <dgm:t>
        <a:bodyPr/>
        <a:lstStyle/>
        <a:p>
          <a:pPr>
            <a:buNone/>
          </a:pPr>
          <a:endParaRPr lang="en-IE">
            <a:solidFill>
              <a:srgbClr val="FF0000"/>
            </a:solidFill>
            <a:highlight>
              <a:srgbClr val="FFFF00"/>
            </a:highlight>
          </a:endParaRPr>
        </a:p>
      </dgm:t>
    </dgm:pt>
    <dgm:pt modelId="{E3F075C4-07B2-4B0D-B039-13405FCD2616}" type="sibTrans" cxnId="{A8FE3417-C71D-4F13-8F86-8BBFA300C19A}">
      <dgm:prSet/>
      <dgm:spPr/>
      <dgm:t>
        <a:bodyPr/>
        <a:lstStyle/>
        <a:p>
          <a:endParaRPr lang="en-IE"/>
        </a:p>
      </dgm:t>
    </dgm:pt>
    <dgm:pt modelId="{B0C2ADCE-2F2C-4A24-9F04-FE363B5E5ECC}" type="parTrans" cxnId="{A8FE3417-C71D-4F13-8F86-8BBFA300C19A}">
      <dgm:prSet/>
      <dgm:spPr/>
      <dgm:t>
        <a:bodyPr/>
        <a:lstStyle/>
        <a:p>
          <a:endParaRPr lang="en-IE"/>
        </a:p>
      </dgm:t>
    </dgm:pt>
    <dgm:pt modelId="{862FD774-01DA-4E9A-918F-504E69B07EEC}">
      <dgm:prSet phldrT="[Text]"/>
      <dgm:spPr>
        <a:ln>
          <a:noFill/>
        </a:ln>
      </dgm:spPr>
      <dgm:t>
        <a:bodyPr/>
        <a:lstStyle/>
        <a:p>
          <a:pPr>
            <a:buNone/>
          </a:pPr>
          <a:endParaRPr lang="en-IE">
            <a:solidFill>
              <a:srgbClr val="16233C"/>
            </a:solidFill>
          </a:endParaRPr>
        </a:p>
      </dgm:t>
    </dgm:pt>
    <dgm:pt modelId="{325D5356-5A65-4FE9-A3FD-96875A68B7AD}" type="parTrans" cxnId="{599CBF46-D8D5-4CD3-88BE-8B0D6171056B}">
      <dgm:prSet/>
      <dgm:spPr/>
      <dgm:t>
        <a:bodyPr/>
        <a:lstStyle/>
        <a:p>
          <a:endParaRPr lang="en-IE"/>
        </a:p>
      </dgm:t>
    </dgm:pt>
    <dgm:pt modelId="{2A8F31F3-7821-4CEC-AA82-06ECFD14F325}" type="sibTrans" cxnId="{599CBF46-D8D5-4CD3-88BE-8B0D6171056B}">
      <dgm:prSet/>
      <dgm:spPr/>
      <dgm:t>
        <a:bodyPr/>
        <a:lstStyle/>
        <a:p>
          <a:endParaRPr lang="en-IE"/>
        </a:p>
      </dgm:t>
    </dgm:pt>
    <dgm:pt modelId="{608E4F4E-6B30-4980-85DA-407F00F8AFF4}" type="pres">
      <dgm:prSet presAssocID="{D4790BD3-CAB2-4679-B0C4-BC6C85B241DB}" presName="Name0" presStyleCnt="0">
        <dgm:presLayoutVars>
          <dgm:dir val="rev"/>
          <dgm:animLvl val="lvl"/>
          <dgm:resizeHandles val="exact"/>
        </dgm:presLayoutVars>
      </dgm:prSet>
      <dgm:spPr/>
    </dgm:pt>
    <dgm:pt modelId="{7FEE3195-4EB1-49D8-8CBB-57609F2C82DF}" type="pres">
      <dgm:prSet presAssocID="{AFF4B0A5-EAEA-4C88-885B-1597461D75EC}" presName="Name8" presStyleCnt="0"/>
      <dgm:spPr/>
    </dgm:pt>
    <dgm:pt modelId="{4FF3B982-DF3E-4C39-90EB-51B7E19DC6EC}" type="pres">
      <dgm:prSet presAssocID="{AFF4B0A5-EAEA-4C88-885B-1597461D75EC}" presName="acctBkgd" presStyleLbl="alignAcc1" presStyleIdx="0" presStyleCnt="2" custLinFactNeighborX="-10253" custLinFactNeighborY="-6874"/>
      <dgm:spPr/>
    </dgm:pt>
    <dgm:pt modelId="{3E23E910-83A3-4766-8C8A-0F8C05946273}" type="pres">
      <dgm:prSet presAssocID="{AFF4B0A5-EAEA-4C88-885B-1597461D75EC}" presName="acctTx" presStyleLbl="alignAcc1" presStyleIdx="0" presStyleCnt="2">
        <dgm:presLayoutVars>
          <dgm:bulletEnabled val="1"/>
        </dgm:presLayoutVars>
      </dgm:prSet>
      <dgm:spPr/>
    </dgm:pt>
    <dgm:pt modelId="{2F1AB11B-D54A-4E3B-A843-C33569E36D18}" type="pres">
      <dgm:prSet presAssocID="{AFF4B0A5-EAEA-4C88-885B-1597461D75EC}" presName="level" presStyleLbl="node1" presStyleIdx="0" presStyleCnt="4">
        <dgm:presLayoutVars>
          <dgm:chMax val="1"/>
          <dgm:bulletEnabled val="1"/>
        </dgm:presLayoutVars>
      </dgm:prSet>
      <dgm:spPr/>
    </dgm:pt>
    <dgm:pt modelId="{F99D2472-3961-46CF-88EF-BE490DF9D07D}" type="pres">
      <dgm:prSet presAssocID="{AFF4B0A5-EAEA-4C88-885B-1597461D75E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9D10761-DABC-4D97-9789-3B06F73C45B1}" type="pres">
      <dgm:prSet presAssocID="{51B78A43-5289-45ED-9B55-8F2E9A18DEA8}" presName="Name8" presStyleCnt="0"/>
      <dgm:spPr/>
    </dgm:pt>
    <dgm:pt modelId="{29755C74-F8AE-468B-9BD2-97A746DBE52E}" type="pres">
      <dgm:prSet presAssocID="{51B78A43-5289-45ED-9B55-8F2E9A18DEA8}" presName="acctBkgd" presStyleLbl="alignAcc1" presStyleIdx="1" presStyleCnt="2"/>
      <dgm:spPr/>
    </dgm:pt>
    <dgm:pt modelId="{26BD8081-6905-46A7-AE02-CB56F05FB9C1}" type="pres">
      <dgm:prSet presAssocID="{51B78A43-5289-45ED-9B55-8F2E9A18DEA8}" presName="acctTx" presStyleLbl="alignAcc1" presStyleIdx="1" presStyleCnt="2">
        <dgm:presLayoutVars>
          <dgm:bulletEnabled val="1"/>
        </dgm:presLayoutVars>
      </dgm:prSet>
      <dgm:spPr/>
    </dgm:pt>
    <dgm:pt modelId="{F34AE600-B2A3-465B-8576-E0A446369CF8}" type="pres">
      <dgm:prSet presAssocID="{51B78A43-5289-45ED-9B55-8F2E9A18DEA8}" presName="level" presStyleLbl="node1" presStyleIdx="1" presStyleCnt="4">
        <dgm:presLayoutVars>
          <dgm:chMax val="1"/>
          <dgm:bulletEnabled val="1"/>
        </dgm:presLayoutVars>
      </dgm:prSet>
      <dgm:spPr/>
    </dgm:pt>
    <dgm:pt modelId="{FC0D8138-C77D-4AC7-9426-1C7786F89ABB}" type="pres">
      <dgm:prSet presAssocID="{51B78A43-5289-45ED-9B55-8F2E9A18DEA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FFF44C0-2381-4AF1-9694-D5200DCF93AE}" type="pres">
      <dgm:prSet presAssocID="{EAE85779-33E7-4C2A-9209-7E74A0391DA9}" presName="Name8" presStyleCnt="0"/>
      <dgm:spPr/>
    </dgm:pt>
    <dgm:pt modelId="{A3B0B569-9C6E-4DA1-8612-7795BFFDECC0}" type="pres">
      <dgm:prSet presAssocID="{EAE85779-33E7-4C2A-9209-7E74A0391DA9}" presName="level" presStyleLbl="node1" presStyleIdx="2" presStyleCnt="4">
        <dgm:presLayoutVars>
          <dgm:chMax val="1"/>
          <dgm:bulletEnabled val="1"/>
        </dgm:presLayoutVars>
      </dgm:prSet>
      <dgm:spPr/>
    </dgm:pt>
    <dgm:pt modelId="{FA76AD7B-7349-4447-B099-6DEAF178702D}" type="pres">
      <dgm:prSet presAssocID="{EAE85779-33E7-4C2A-9209-7E74A0391DA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92029CF-37A0-44E5-88D0-05B0F745764D}" type="pres">
      <dgm:prSet presAssocID="{64171714-F72D-4429-8F63-963554C4ACA7}" presName="Name8" presStyleCnt="0"/>
      <dgm:spPr/>
    </dgm:pt>
    <dgm:pt modelId="{FDAB7725-B45A-40EE-862B-2BAC185ECAD6}" type="pres">
      <dgm:prSet presAssocID="{64171714-F72D-4429-8F63-963554C4ACA7}" presName="level" presStyleLbl="node1" presStyleIdx="3" presStyleCnt="4">
        <dgm:presLayoutVars>
          <dgm:chMax val="1"/>
          <dgm:bulletEnabled val="1"/>
        </dgm:presLayoutVars>
      </dgm:prSet>
      <dgm:spPr/>
    </dgm:pt>
    <dgm:pt modelId="{4262FC49-C489-4F89-89D1-6F1EE78C9A35}" type="pres">
      <dgm:prSet presAssocID="{64171714-F72D-4429-8F63-963554C4ACA7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78B82705-7F9D-4A74-A711-82A1094B58DA}" srcId="{D4790BD3-CAB2-4679-B0C4-BC6C85B241DB}" destId="{64171714-F72D-4429-8F63-963554C4ACA7}" srcOrd="3" destOrd="0" parTransId="{51718A89-F310-4CB0-9988-EF38692D54FB}" sibTransId="{8C9227CC-7A70-4B5A-9B9B-8DB62E925DAC}"/>
    <dgm:cxn modelId="{7EE2280C-A673-41BE-9DDA-5AD68306ED06}" type="presOf" srcId="{EAE85779-33E7-4C2A-9209-7E74A0391DA9}" destId="{FA76AD7B-7349-4447-B099-6DEAF178702D}" srcOrd="1" destOrd="0" presId="urn:microsoft.com/office/officeart/2005/8/layout/pyramid1"/>
    <dgm:cxn modelId="{74831A0D-DDB0-41E8-A2F7-D6F2A97D65BF}" type="presOf" srcId="{51B78A43-5289-45ED-9B55-8F2E9A18DEA8}" destId="{F34AE600-B2A3-465B-8576-E0A446369CF8}" srcOrd="0" destOrd="0" presId="urn:microsoft.com/office/officeart/2005/8/layout/pyramid1"/>
    <dgm:cxn modelId="{B039B40F-D62B-4CB4-BF92-451EC0E52D6D}" type="presOf" srcId="{51B78A43-5289-45ED-9B55-8F2E9A18DEA8}" destId="{FC0D8138-C77D-4AC7-9426-1C7786F89ABB}" srcOrd="1" destOrd="0" presId="urn:microsoft.com/office/officeart/2005/8/layout/pyramid1"/>
    <dgm:cxn modelId="{A8FE3417-C71D-4F13-8F86-8BBFA300C19A}" srcId="{AFF4B0A5-EAEA-4C88-885B-1597461D75EC}" destId="{C03C73A0-95B8-4E17-9F02-41C73A59B182}" srcOrd="0" destOrd="0" parTransId="{B0C2ADCE-2F2C-4A24-9F04-FE363B5E5ECC}" sibTransId="{E3F075C4-07B2-4B0D-B039-13405FCD2616}"/>
    <dgm:cxn modelId="{34646A1D-A961-437E-B663-6C5A069CDEED}" type="presOf" srcId="{EAE85779-33E7-4C2A-9209-7E74A0391DA9}" destId="{A3B0B569-9C6E-4DA1-8612-7795BFFDECC0}" srcOrd="0" destOrd="0" presId="urn:microsoft.com/office/officeart/2005/8/layout/pyramid1"/>
    <dgm:cxn modelId="{AA9E3C35-D385-4A5A-85EA-0EB1610ECF22}" srcId="{D4790BD3-CAB2-4679-B0C4-BC6C85B241DB}" destId="{51B78A43-5289-45ED-9B55-8F2E9A18DEA8}" srcOrd="1" destOrd="0" parTransId="{EA560627-9EFF-4372-A960-3B09524CC78B}" sibTransId="{0C150504-D781-491E-A180-F9628E2AECEE}"/>
    <dgm:cxn modelId="{7BA5855F-51E6-427B-AEF2-F679AF3A9020}" srcId="{D4790BD3-CAB2-4679-B0C4-BC6C85B241DB}" destId="{EAE85779-33E7-4C2A-9209-7E74A0391DA9}" srcOrd="2" destOrd="0" parTransId="{03D2B3F0-AF20-4047-AA5A-AE3BFE65A2A0}" sibTransId="{7322B7FE-8402-4F14-B77C-69FA9C540016}"/>
    <dgm:cxn modelId="{599CBF46-D8D5-4CD3-88BE-8B0D6171056B}" srcId="{AFF4B0A5-EAEA-4C88-885B-1597461D75EC}" destId="{862FD774-01DA-4E9A-918F-504E69B07EEC}" srcOrd="1" destOrd="0" parTransId="{325D5356-5A65-4FE9-A3FD-96875A68B7AD}" sibTransId="{2A8F31F3-7821-4CEC-AA82-06ECFD14F325}"/>
    <dgm:cxn modelId="{F404C566-0CBE-4064-960E-E6B6CEC550A9}" type="presOf" srcId="{C9FA5ABE-7615-4BE5-B88D-60BF1FB921F3}" destId="{29755C74-F8AE-468B-9BD2-97A746DBE52E}" srcOrd="0" destOrd="0" presId="urn:microsoft.com/office/officeart/2005/8/layout/pyramid1"/>
    <dgm:cxn modelId="{172F558B-7327-4258-B3B4-8CA8E1CA5E1B}" type="presOf" srcId="{862FD774-01DA-4E9A-918F-504E69B07EEC}" destId="{4FF3B982-DF3E-4C39-90EB-51B7E19DC6EC}" srcOrd="0" destOrd="1" presId="urn:microsoft.com/office/officeart/2005/8/layout/pyramid1"/>
    <dgm:cxn modelId="{9C17058D-EA4E-4F6B-9ADD-CA72ED4F7564}" type="presOf" srcId="{64171714-F72D-4429-8F63-963554C4ACA7}" destId="{4262FC49-C489-4F89-89D1-6F1EE78C9A35}" srcOrd="1" destOrd="0" presId="urn:microsoft.com/office/officeart/2005/8/layout/pyramid1"/>
    <dgm:cxn modelId="{A5E7D88F-3710-4482-8D3B-F48BE9405799}" type="presOf" srcId="{AFF4B0A5-EAEA-4C88-885B-1597461D75EC}" destId="{F99D2472-3961-46CF-88EF-BE490DF9D07D}" srcOrd="1" destOrd="0" presId="urn:microsoft.com/office/officeart/2005/8/layout/pyramid1"/>
    <dgm:cxn modelId="{F9584096-50F2-45C6-9071-609699B128E1}" type="presOf" srcId="{64171714-F72D-4429-8F63-963554C4ACA7}" destId="{FDAB7725-B45A-40EE-862B-2BAC185ECAD6}" srcOrd="0" destOrd="0" presId="urn:microsoft.com/office/officeart/2005/8/layout/pyramid1"/>
    <dgm:cxn modelId="{3389EDA7-2D88-43C0-934D-7D0E872CB7D9}" type="presOf" srcId="{AFF4B0A5-EAEA-4C88-885B-1597461D75EC}" destId="{2F1AB11B-D54A-4E3B-A843-C33569E36D18}" srcOrd="0" destOrd="0" presId="urn:microsoft.com/office/officeart/2005/8/layout/pyramid1"/>
    <dgm:cxn modelId="{5E03FAB5-43F2-4466-A5CB-B26FE1D06D12}" type="presOf" srcId="{C03C73A0-95B8-4E17-9F02-41C73A59B182}" destId="{4FF3B982-DF3E-4C39-90EB-51B7E19DC6EC}" srcOrd="0" destOrd="0" presId="urn:microsoft.com/office/officeart/2005/8/layout/pyramid1"/>
    <dgm:cxn modelId="{F9857ACD-898B-4AB1-9213-80FB22B9A337}" type="presOf" srcId="{D4790BD3-CAB2-4679-B0C4-BC6C85B241DB}" destId="{608E4F4E-6B30-4980-85DA-407F00F8AFF4}" srcOrd="0" destOrd="0" presId="urn:microsoft.com/office/officeart/2005/8/layout/pyramid1"/>
    <dgm:cxn modelId="{49CC33DC-CC59-4D55-A9C1-339EC9A7C267}" type="presOf" srcId="{C03C73A0-95B8-4E17-9F02-41C73A59B182}" destId="{3E23E910-83A3-4766-8C8A-0F8C05946273}" srcOrd="1" destOrd="0" presId="urn:microsoft.com/office/officeart/2005/8/layout/pyramid1"/>
    <dgm:cxn modelId="{9BBB47EA-528B-4A91-8330-265E6A7BD284}" srcId="{D4790BD3-CAB2-4679-B0C4-BC6C85B241DB}" destId="{AFF4B0A5-EAEA-4C88-885B-1597461D75EC}" srcOrd="0" destOrd="0" parTransId="{5B010334-077E-4875-BD4E-684C4E181E65}" sibTransId="{1C8AD739-81EC-4D8C-BF3C-EC3FEF1BC2FC}"/>
    <dgm:cxn modelId="{7D4BF5F0-53AD-4C96-AB24-B173A4A2DB1D}" type="presOf" srcId="{C9FA5ABE-7615-4BE5-B88D-60BF1FB921F3}" destId="{26BD8081-6905-46A7-AE02-CB56F05FB9C1}" srcOrd="1" destOrd="0" presId="urn:microsoft.com/office/officeart/2005/8/layout/pyramid1"/>
    <dgm:cxn modelId="{2B84FAF8-5D6E-4269-B4A8-A41E00D93572}" type="presOf" srcId="{862FD774-01DA-4E9A-918F-504E69B07EEC}" destId="{3E23E910-83A3-4766-8C8A-0F8C05946273}" srcOrd="1" destOrd="1" presId="urn:microsoft.com/office/officeart/2005/8/layout/pyramid1"/>
    <dgm:cxn modelId="{DDB058FA-A768-4717-9F61-4B0CDB8CE558}" srcId="{51B78A43-5289-45ED-9B55-8F2E9A18DEA8}" destId="{C9FA5ABE-7615-4BE5-B88D-60BF1FB921F3}" srcOrd="0" destOrd="0" parTransId="{9D827B3D-DA8F-410A-A9C6-59CFFCB47AC5}" sibTransId="{5CFDFEF0-F4C6-4492-9D96-EB6057E7C310}"/>
    <dgm:cxn modelId="{D1DAC032-81AC-4FAA-9960-E8D08BFD28A1}" type="presParOf" srcId="{608E4F4E-6B30-4980-85DA-407F00F8AFF4}" destId="{7FEE3195-4EB1-49D8-8CBB-57609F2C82DF}" srcOrd="0" destOrd="0" presId="urn:microsoft.com/office/officeart/2005/8/layout/pyramid1"/>
    <dgm:cxn modelId="{FBEC3791-770F-476F-AFBF-496F1DFFAB4E}" type="presParOf" srcId="{7FEE3195-4EB1-49D8-8CBB-57609F2C82DF}" destId="{4FF3B982-DF3E-4C39-90EB-51B7E19DC6EC}" srcOrd="0" destOrd="0" presId="urn:microsoft.com/office/officeart/2005/8/layout/pyramid1"/>
    <dgm:cxn modelId="{D9C3491C-67F3-4CD4-BF6B-78393C3A84B5}" type="presParOf" srcId="{7FEE3195-4EB1-49D8-8CBB-57609F2C82DF}" destId="{3E23E910-83A3-4766-8C8A-0F8C05946273}" srcOrd="1" destOrd="0" presId="urn:microsoft.com/office/officeart/2005/8/layout/pyramid1"/>
    <dgm:cxn modelId="{EA1128B4-6B29-4DE9-8D32-0F5FADD232D8}" type="presParOf" srcId="{7FEE3195-4EB1-49D8-8CBB-57609F2C82DF}" destId="{2F1AB11B-D54A-4E3B-A843-C33569E36D18}" srcOrd="2" destOrd="0" presId="urn:microsoft.com/office/officeart/2005/8/layout/pyramid1"/>
    <dgm:cxn modelId="{4ECD7B80-41A4-427C-AFE6-6D56EC42E06A}" type="presParOf" srcId="{7FEE3195-4EB1-49D8-8CBB-57609F2C82DF}" destId="{F99D2472-3961-46CF-88EF-BE490DF9D07D}" srcOrd="3" destOrd="0" presId="urn:microsoft.com/office/officeart/2005/8/layout/pyramid1"/>
    <dgm:cxn modelId="{7F5A184B-0FA4-4F16-9E40-E5DF892CF536}" type="presParOf" srcId="{608E4F4E-6B30-4980-85DA-407F00F8AFF4}" destId="{D9D10761-DABC-4D97-9789-3B06F73C45B1}" srcOrd="1" destOrd="0" presId="urn:microsoft.com/office/officeart/2005/8/layout/pyramid1"/>
    <dgm:cxn modelId="{19ACB95D-9E34-4BC8-A26A-9F19088B3022}" type="presParOf" srcId="{D9D10761-DABC-4D97-9789-3B06F73C45B1}" destId="{29755C74-F8AE-468B-9BD2-97A746DBE52E}" srcOrd="0" destOrd="0" presId="urn:microsoft.com/office/officeart/2005/8/layout/pyramid1"/>
    <dgm:cxn modelId="{3CFD5D4F-C24D-4F80-BEF9-FB695AC70DA4}" type="presParOf" srcId="{D9D10761-DABC-4D97-9789-3B06F73C45B1}" destId="{26BD8081-6905-46A7-AE02-CB56F05FB9C1}" srcOrd="1" destOrd="0" presId="urn:microsoft.com/office/officeart/2005/8/layout/pyramid1"/>
    <dgm:cxn modelId="{A17C843A-7736-43A6-B259-56DC1C9D3035}" type="presParOf" srcId="{D9D10761-DABC-4D97-9789-3B06F73C45B1}" destId="{F34AE600-B2A3-465B-8576-E0A446369CF8}" srcOrd="2" destOrd="0" presId="urn:microsoft.com/office/officeart/2005/8/layout/pyramid1"/>
    <dgm:cxn modelId="{6EF19FDF-ABAB-44F4-9753-DDDB28DD7934}" type="presParOf" srcId="{D9D10761-DABC-4D97-9789-3B06F73C45B1}" destId="{FC0D8138-C77D-4AC7-9426-1C7786F89ABB}" srcOrd="3" destOrd="0" presId="urn:microsoft.com/office/officeart/2005/8/layout/pyramid1"/>
    <dgm:cxn modelId="{752C2A50-73E3-455F-95B1-7B77416DB537}" type="presParOf" srcId="{608E4F4E-6B30-4980-85DA-407F00F8AFF4}" destId="{3FFF44C0-2381-4AF1-9694-D5200DCF93AE}" srcOrd="2" destOrd="0" presId="urn:microsoft.com/office/officeart/2005/8/layout/pyramid1"/>
    <dgm:cxn modelId="{A8230C49-9245-4268-8B29-D488227E206D}" type="presParOf" srcId="{3FFF44C0-2381-4AF1-9694-D5200DCF93AE}" destId="{A3B0B569-9C6E-4DA1-8612-7795BFFDECC0}" srcOrd="0" destOrd="0" presId="urn:microsoft.com/office/officeart/2005/8/layout/pyramid1"/>
    <dgm:cxn modelId="{2CFDC9B2-725E-4F29-9585-E650EA37E098}" type="presParOf" srcId="{3FFF44C0-2381-4AF1-9694-D5200DCF93AE}" destId="{FA76AD7B-7349-4447-B099-6DEAF178702D}" srcOrd="1" destOrd="0" presId="urn:microsoft.com/office/officeart/2005/8/layout/pyramid1"/>
    <dgm:cxn modelId="{8DAD4EA9-C175-4374-AD2B-9734E7A4BC73}" type="presParOf" srcId="{608E4F4E-6B30-4980-85DA-407F00F8AFF4}" destId="{492029CF-37A0-44E5-88D0-05B0F745764D}" srcOrd="3" destOrd="0" presId="urn:microsoft.com/office/officeart/2005/8/layout/pyramid1"/>
    <dgm:cxn modelId="{2E0BBB89-5BF5-4478-8686-3E4B6C6A2A49}" type="presParOf" srcId="{492029CF-37A0-44E5-88D0-05B0F745764D}" destId="{FDAB7725-B45A-40EE-862B-2BAC185ECAD6}" srcOrd="0" destOrd="0" presId="urn:microsoft.com/office/officeart/2005/8/layout/pyramid1"/>
    <dgm:cxn modelId="{57A1491B-3B40-4880-A284-F7E2EFFB1340}" type="presParOf" srcId="{492029CF-37A0-44E5-88D0-05B0F745764D}" destId="{4262FC49-C489-4F89-89D1-6F1EE78C9A3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D4A610-0C24-4428-BB36-EC2F8030C59A}">
      <dsp:nvSpPr>
        <dsp:cNvPr id="0" name=""/>
        <dsp:cNvSpPr/>
      </dsp:nvSpPr>
      <dsp:spPr>
        <a:xfrm>
          <a:off x="999749" y="0"/>
          <a:ext cx="3842907" cy="3484524"/>
        </a:xfrm>
        <a:prstGeom prst="ellipse">
          <a:avLst/>
        </a:prstGeom>
        <a:solidFill>
          <a:srgbClr val="BFBF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Named Entity Recognition (NER)</a:t>
          </a:r>
          <a:endParaRPr lang="en-IE" sz="1400" b="1" kern="1200"/>
        </a:p>
      </dsp:txBody>
      <dsp:txXfrm>
        <a:off x="2249654" y="174226"/>
        <a:ext cx="1343096" cy="522678"/>
      </dsp:txXfrm>
    </dsp:sp>
    <dsp:sp modelId="{0F91A91D-0D47-48C7-B8F4-D7911796FB77}">
      <dsp:nvSpPr>
        <dsp:cNvPr id="0" name=""/>
        <dsp:cNvSpPr/>
      </dsp:nvSpPr>
      <dsp:spPr>
        <a:xfrm>
          <a:off x="1490226" y="871130"/>
          <a:ext cx="2882494" cy="2613393"/>
        </a:xfrm>
        <a:prstGeom prst="ellipse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NEs in Legal Domain</a:t>
          </a:r>
          <a:endParaRPr lang="en-IE" sz="1400" b="1" kern="1200"/>
        </a:p>
      </dsp:txBody>
      <dsp:txXfrm>
        <a:off x="2259852" y="1034468"/>
        <a:ext cx="1343242" cy="490011"/>
      </dsp:txXfrm>
    </dsp:sp>
    <dsp:sp modelId="{50263091-15BA-4990-B4E4-792F835F7185}">
      <dsp:nvSpPr>
        <dsp:cNvPr id="0" name=""/>
        <dsp:cNvSpPr/>
      </dsp:nvSpPr>
      <dsp:spPr>
        <a:xfrm>
          <a:off x="1947034" y="1742262"/>
          <a:ext cx="2014124" cy="1742262"/>
        </a:xfrm>
        <a:prstGeom prst="ellipse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NERDLE</a:t>
          </a:r>
          <a:endParaRPr lang="en-IE" sz="1300" b="1" kern="1200"/>
        </a:p>
      </dsp:txBody>
      <dsp:txXfrm>
        <a:off x="2241996" y="2177827"/>
        <a:ext cx="1424201" cy="87113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F3B982-DF3E-4C39-90EB-51B7E19DC6EC}">
      <dsp:nvSpPr>
        <dsp:cNvPr id="0" name=""/>
        <dsp:cNvSpPr/>
      </dsp:nvSpPr>
      <dsp:spPr>
        <a:xfrm rot="10800000">
          <a:off x="0" y="0"/>
          <a:ext cx="5827584" cy="907255"/>
        </a:xfrm>
        <a:prstGeom prst="nonIsoscelesTrapezoid">
          <a:avLst>
            <a:gd name="adj1" fmla="val 82724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IE" sz="1700" kern="1200">
            <a:solidFill>
              <a:srgbClr val="FF0000"/>
            </a:solidFill>
            <a:highlight>
              <a:srgbClr val="FFFF00"/>
            </a:highlight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l-PL" sz="1700" i="1" kern="1200">
              <a:solidFill>
                <a:schemeClr val="accent1">
                  <a:lumMod val="50000"/>
                </a:schemeClr>
              </a:solidFill>
            </a:rPr>
            <a:t>.</a:t>
          </a:r>
          <a:r>
            <a:rPr lang="en-US" sz="1700" i="1" kern="1200">
              <a:solidFill>
                <a:schemeClr val="accent1">
                  <a:lumMod val="50000"/>
                </a:schemeClr>
              </a:solidFill>
            </a:rPr>
            <a:t>.</a:t>
          </a:r>
          <a:r>
            <a:rPr lang="pl-PL" sz="1700" i="1" kern="1200">
              <a:solidFill>
                <a:schemeClr val="accent1">
                  <a:lumMod val="50000"/>
                </a:schemeClr>
              </a:solidFill>
            </a:rPr>
            <a:t>.</a:t>
          </a:r>
          <a:r>
            <a:rPr lang="en-US" sz="1700" kern="1200">
              <a:solidFill>
                <a:srgbClr val="002060"/>
              </a:solidFill>
            </a:rPr>
            <a:t> [</a:t>
          </a:r>
          <a:r>
            <a:rPr lang="en-US" sz="1700" b="1" kern="1200">
              <a:solidFill>
                <a:srgbClr val="0070C0"/>
              </a:solidFill>
            </a:rPr>
            <a:t>Competent</a:t>
          </a:r>
          <a:r>
            <a:rPr lang="en-US" sz="1700" kern="1200">
              <a:solidFill>
                <a:srgbClr val="002060"/>
              </a:solidFill>
            </a:rPr>
            <a:t> </a:t>
          </a:r>
          <a:r>
            <a:rPr lang="en-US" sz="1700" b="1" kern="1200">
              <a:solidFill>
                <a:srgbClr val="0070C0"/>
              </a:solidFill>
            </a:rPr>
            <a:t>GOVSATCOM Authorities</a:t>
          </a:r>
          <a:r>
            <a:rPr lang="en-US" sz="1700" b="0" kern="1200">
              <a:solidFill>
                <a:srgbClr val="16233C"/>
              </a:solidFill>
            </a:rPr>
            <a:t>]</a:t>
          </a:r>
          <a:r>
            <a:rPr lang="en-US" sz="1700" kern="1200">
              <a:solidFill>
                <a:srgbClr val="002060"/>
              </a:solidFill>
            </a:rPr>
            <a:t> </a:t>
          </a:r>
          <a:r>
            <a:rPr lang="en-IE" sz="1700" b="1" kern="1200" baseline="-25000"/>
            <a:t>ORG</a:t>
          </a:r>
          <a:r>
            <a:rPr lang="pl-PL" sz="1700" b="1" kern="1200" baseline="-25000"/>
            <a:t>-</a:t>
          </a:r>
          <a:r>
            <a:rPr lang="en-US" sz="1700" b="1" kern="1200" baseline="-25000"/>
            <a:t>NA</a:t>
          </a:r>
          <a:r>
            <a:rPr lang="en-IE" sz="1700" b="1" kern="1200" baseline="-25000"/>
            <a:t>T </a:t>
          </a:r>
          <a:r>
            <a:rPr lang="en-US" sz="1700" kern="1200">
              <a:solidFill>
                <a:srgbClr val="002060"/>
              </a:solidFill>
            </a:rPr>
            <a:t>are entities designated by each</a:t>
          </a:r>
          <a:r>
            <a:rPr lang="pl-PL" sz="1700" i="1" kern="1200">
              <a:solidFill>
                <a:schemeClr val="accent1">
                  <a:lumMod val="50000"/>
                </a:schemeClr>
              </a:solidFill>
            </a:rPr>
            <a:t>...</a:t>
          </a:r>
          <a:endParaRPr lang="en-IE" sz="1700" kern="1200">
            <a:solidFill>
              <a:srgbClr val="16233C"/>
            </a:solidFill>
          </a:endParaRPr>
        </a:p>
      </dsp:txBody>
      <dsp:txXfrm rot="10800000">
        <a:off x="0" y="0"/>
        <a:ext cx="5077062" cy="907255"/>
      </dsp:txXfrm>
    </dsp:sp>
    <dsp:sp modelId="{2F1AB11B-D54A-4E3B-A843-C33569E36D18}">
      <dsp:nvSpPr>
        <dsp:cNvPr id="0" name=""/>
        <dsp:cNvSpPr/>
      </dsp:nvSpPr>
      <dsp:spPr>
        <a:xfrm>
          <a:off x="5077062" y="0"/>
          <a:ext cx="1501044" cy="907255"/>
        </a:xfrm>
        <a:prstGeom prst="trapezoid">
          <a:avLst>
            <a:gd name="adj" fmla="val 82724"/>
          </a:avLst>
        </a:prstGeom>
        <a:solidFill>
          <a:srgbClr val="16233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cap="none" spc="0">
              <a:ln w="1016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Gen AI</a:t>
          </a:r>
          <a:endParaRPr lang="en-IE" sz="2800" b="1" kern="1200" cap="none" spc="0">
            <a:ln w="10160">
              <a:solidFill>
                <a:schemeClr val="tx1"/>
              </a:solidFill>
              <a:prstDash val="solid"/>
            </a:ln>
            <a:solidFill>
              <a:schemeClr val="bg1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sp:txBody>
      <dsp:txXfrm>
        <a:off x="5077062" y="0"/>
        <a:ext cx="1501044" cy="907255"/>
      </dsp:txXfrm>
    </dsp:sp>
    <dsp:sp modelId="{29755C74-F8AE-468B-9BD2-97A746DBE52E}">
      <dsp:nvSpPr>
        <dsp:cNvPr id="0" name=""/>
        <dsp:cNvSpPr/>
      </dsp:nvSpPr>
      <dsp:spPr>
        <a:xfrm rot="10800000">
          <a:off x="0" y="907255"/>
          <a:ext cx="5077062" cy="907255"/>
        </a:xfrm>
        <a:prstGeom prst="nonIsoscelesTrapezoid">
          <a:avLst>
            <a:gd name="adj1" fmla="val 82724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IE" sz="1600" kern="1200">
            <a:solidFill>
              <a:srgbClr val="16233C"/>
            </a:solidFill>
          </a:endParaRPr>
        </a:p>
      </dsp:txBody>
      <dsp:txXfrm rot="10800000">
        <a:off x="0" y="907255"/>
        <a:ext cx="4326540" cy="907255"/>
      </dsp:txXfrm>
    </dsp:sp>
    <dsp:sp modelId="{F34AE600-B2A3-465B-8576-E0A446369CF8}">
      <dsp:nvSpPr>
        <dsp:cNvPr id="0" name=""/>
        <dsp:cNvSpPr/>
      </dsp:nvSpPr>
      <dsp:spPr>
        <a:xfrm>
          <a:off x="4326540" y="907255"/>
          <a:ext cx="3002089" cy="907255"/>
        </a:xfrm>
        <a:prstGeom prst="trapezoid">
          <a:avLst>
            <a:gd name="adj" fmla="val 82724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>
              <a:solidFill>
                <a:srgbClr val="16233C"/>
              </a:solidFill>
            </a:rPr>
            <a:t>Machine Learning</a:t>
          </a:r>
          <a:endParaRPr lang="en-IE" sz="2800" kern="1200">
            <a:solidFill>
              <a:srgbClr val="16233C"/>
            </a:solidFill>
          </a:endParaRPr>
        </a:p>
      </dsp:txBody>
      <dsp:txXfrm>
        <a:off x="4851905" y="907255"/>
        <a:ext cx="1951357" cy="907255"/>
      </dsp:txXfrm>
    </dsp:sp>
    <dsp:sp modelId="{A3B0B569-9C6E-4DA1-8612-7795BFFDECC0}">
      <dsp:nvSpPr>
        <dsp:cNvPr id="0" name=""/>
        <dsp:cNvSpPr/>
      </dsp:nvSpPr>
      <dsp:spPr>
        <a:xfrm>
          <a:off x="3576017" y="1814511"/>
          <a:ext cx="4503133" cy="907255"/>
        </a:xfrm>
        <a:prstGeom prst="trapezoid">
          <a:avLst>
            <a:gd name="adj" fmla="val 82724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 err="1">
              <a:solidFill>
                <a:srgbClr val="16233C"/>
              </a:solidFill>
            </a:rPr>
            <a:t>Patterns</a:t>
          </a:r>
          <a:endParaRPr lang="en-IE" sz="2800" kern="1200">
            <a:solidFill>
              <a:srgbClr val="16233C"/>
            </a:solidFill>
          </a:endParaRPr>
        </a:p>
      </dsp:txBody>
      <dsp:txXfrm>
        <a:off x="4364066" y="1814511"/>
        <a:ext cx="2927036" cy="907255"/>
      </dsp:txXfrm>
    </dsp:sp>
    <dsp:sp modelId="{FDAB7725-B45A-40EE-862B-2BAC185ECAD6}">
      <dsp:nvSpPr>
        <dsp:cNvPr id="0" name=""/>
        <dsp:cNvSpPr/>
      </dsp:nvSpPr>
      <dsp:spPr>
        <a:xfrm>
          <a:off x="2825495" y="2721767"/>
          <a:ext cx="6004178" cy="907255"/>
        </a:xfrm>
        <a:prstGeom prst="trapezoid">
          <a:avLst>
            <a:gd name="adj" fmla="val 82724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rgbClr val="16233C"/>
              </a:solidFill>
            </a:rPr>
            <a:t>Lexica</a:t>
          </a:r>
          <a:endParaRPr lang="en-IE" sz="2800" b="1" kern="1200">
            <a:solidFill>
              <a:srgbClr val="16233C"/>
            </a:solidFill>
          </a:endParaRPr>
        </a:p>
      </dsp:txBody>
      <dsp:txXfrm>
        <a:off x="3876226" y="2721767"/>
        <a:ext cx="3902715" cy="9072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D4A610-0C24-4428-BB36-EC2F8030C59A}">
      <dsp:nvSpPr>
        <dsp:cNvPr id="0" name=""/>
        <dsp:cNvSpPr/>
      </dsp:nvSpPr>
      <dsp:spPr>
        <a:xfrm>
          <a:off x="999749" y="0"/>
          <a:ext cx="3842907" cy="3484524"/>
        </a:xfrm>
        <a:prstGeom prst="ellipse">
          <a:avLst/>
        </a:prstGeom>
        <a:solidFill>
          <a:srgbClr val="FFBF6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Named Entity Recognition (NER)</a:t>
          </a:r>
          <a:endParaRPr lang="en-IE" sz="1400" b="1" kern="1200"/>
        </a:p>
      </dsp:txBody>
      <dsp:txXfrm>
        <a:off x="2249654" y="174226"/>
        <a:ext cx="1343096" cy="522678"/>
      </dsp:txXfrm>
    </dsp:sp>
    <dsp:sp modelId="{0F91A91D-0D47-48C7-B8F4-D7911796FB77}">
      <dsp:nvSpPr>
        <dsp:cNvPr id="0" name=""/>
        <dsp:cNvSpPr/>
      </dsp:nvSpPr>
      <dsp:spPr>
        <a:xfrm>
          <a:off x="1490226" y="871130"/>
          <a:ext cx="2882494" cy="2613393"/>
        </a:xfrm>
        <a:prstGeom prst="ellipse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NEs in Legal Domain</a:t>
          </a:r>
          <a:endParaRPr lang="en-IE" sz="1400" b="1" kern="1200"/>
        </a:p>
      </dsp:txBody>
      <dsp:txXfrm>
        <a:off x="2259852" y="1034468"/>
        <a:ext cx="1343242" cy="490011"/>
      </dsp:txXfrm>
    </dsp:sp>
    <dsp:sp modelId="{50263091-15BA-4990-B4E4-792F835F7185}">
      <dsp:nvSpPr>
        <dsp:cNvPr id="0" name=""/>
        <dsp:cNvSpPr/>
      </dsp:nvSpPr>
      <dsp:spPr>
        <a:xfrm>
          <a:off x="1947034" y="1742262"/>
          <a:ext cx="2014124" cy="1742262"/>
        </a:xfrm>
        <a:prstGeom prst="ellipse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NERDLE</a:t>
          </a:r>
          <a:endParaRPr lang="en-IE" sz="1300" b="1" kern="1200"/>
        </a:p>
      </dsp:txBody>
      <dsp:txXfrm>
        <a:off x="2241996" y="2177827"/>
        <a:ext cx="1424201" cy="8711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D4A610-0C24-4428-BB36-EC2F8030C59A}">
      <dsp:nvSpPr>
        <dsp:cNvPr id="0" name=""/>
        <dsp:cNvSpPr/>
      </dsp:nvSpPr>
      <dsp:spPr>
        <a:xfrm>
          <a:off x="999749" y="0"/>
          <a:ext cx="3842907" cy="3484524"/>
        </a:xfrm>
        <a:prstGeom prst="ellipse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Named Entity Recognition (NER)</a:t>
          </a:r>
          <a:endParaRPr lang="en-IE" sz="1400" b="1" kern="1200"/>
        </a:p>
      </dsp:txBody>
      <dsp:txXfrm>
        <a:off x="2249654" y="174226"/>
        <a:ext cx="1343096" cy="522678"/>
      </dsp:txXfrm>
    </dsp:sp>
    <dsp:sp modelId="{0F91A91D-0D47-48C7-B8F4-D7911796FB77}">
      <dsp:nvSpPr>
        <dsp:cNvPr id="0" name=""/>
        <dsp:cNvSpPr/>
      </dsp:nvSpPr>
      <dsp:spPr>
        <a:xfrm>
          <a:off x="1490226" y="871130"/>
          <a:ext cx="2882494" cy="2613393"/>
        </a:xfrm>
        <a:prstGeom prst="ellipse">
          <a:avLst/>
        </a:prstGeom>
        <a:solidFill>
          <a:srgbClr val="F393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NEs in Legal Domain</a:t>
          </a:r>
          <a:endParaRPr lang="en-IE" sz="1400" b="1" kern="1200"/>
        </a:p>
      </dsp:txBody>
      <dsp:txXfrm>
        <a:off x="2259852" y="1034468"/>
        <a:ext cx="1343242" cy="490011"/>
      </dsp:txXfrm>
    </dsp:sp>
    <dsp:sp modelId="{50263091-15BA-4990-B4E4-792F835F7185}">
      <dsp:nvSpPr>
        <dsp:cNvPr id="0" name=""/>
        <dsp:cNvSpPr/>
      </dsp:nvSpPr>
      <dsp:spPr>
        <a:xfrm>
          <a:off x="1947034" y="1742262"/>
          <a:ext cx="2014124" cy="1742262"/>
        </a:xfrm>
        <a:prstGeom prst="ellipse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NERDLE</a:t>
          </a:r>
          <a:endParaRPr lang="en-IE" sz="1300" b="1" kern="1200"/>
        </a:p>
      </dsp:txBody>
      <dsp:txXfrm>
        <a:off x="2241996" y="2177827"/>
        <a:ext cx="1424201" cy="8711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D4A610-0C24-4428-BB36-EC2F8030C59A}">
      <dsp:nvSpPr>
        <dsp:cNvPr id="0" name=""/>
        <dsp:cNvSpPr/>
      </dsp:nvSpPr>
      <dsp:spPr>
        <a:xfrm>
          <a:off x="999749" y="0"/>
          <a:ext cx="3842907" cy="3484524"/>
        </a:xfrm>
        <a:prstGeom prst="ellipse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Named Entity Recognition (NER)</a:t>
          </a:r>
          <a:endParaRPr lang="en-IE" sz="1400" b="1" kern="1200"/>
        </a:p>
      </dsp:txBody>
      <dsp:txXfrm>
        <a:off x="2249654" y="174226"/>
        <a:ext cx="1343096" cy="522678"/>
      </dsp:txXfrm>
    </dsp:sp>
    <dsp:sp modelId="{0F91A91D-0D47-48C7-B8F4-D7911796FB77}">
      <dsp:nvSpPr>
        <dsp:cNvPr id="0" name=""/>
        <dsp:cNvSpPr/>
      </dsp:nvSpPr>
      <dsp:spPr>
        <a:xfrm>
          <a:off x="1490226" y="871130"/>
          <a:ext cx="2882494" cy="2613393"/>
        </a:xfrm>
        <a:prstGeom prst="ellipse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NEs in Legal Domain</a:t>
          </a:r>
          <a:endParaRPr lang="en-IE" sz="1400" b="1" kern="1200"/>
        </a:p>
      </dsp:txBody>
      <dsp:txXfrm>
        <a:off x="2259852" y="1034468"/>
        <a:ext cx="1343242" cy="490011"/>
      </dsp:txXfrm>
    </dsp:sp>
    <dsp:sp modelId="{50263091-15BA-4990-B4E4-792F835F7185}">
      <dsp:nvSpPr>
        <dsp:cNvPr id="0" name=""/>
        <dsp:cNvSpPr/>
      </dsp:nvSpPr>
      <dsp:spPr>
        <a:xfrm>
          <a:off x="1947034" y="1742262"/>
          <a:ext cx="2014124" cy="1742262"/>
        </a:xfrm>
        <a:prstGeom prst="ellipse">
          <a:avLst/>
        </a:prstGeom>
        <a:solidFill>
          <a:srgbClr val="E8701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NERDLE</a:t>
          </a:r>
          <a:endParaRPr lang="en-IE" sz="1300" b="1" kern="1200"/>
        </a:p>
      </dsp:txBody>
      <dsp:txXfrm>
        <a:off x="2241996" y="2177827"/>
        <a:ext cx="1424201" cy="8711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D4A610-0C24-4428-BB36-EC2F8030C59A}">
      <dsp:nvSpPr>
        <dsp:cNvPr id="0" name=""/>
        <dsp:cNvSpPr/>
      </dsp:nvSpPr>
      <dsp:spPr>
        <a:xfrm>
          <a:off x="999749" y="0"/>
          <a:ext cx="3842907" cy="3484524"/>
        </a:xfrm>
        <a:prstGeom prst="ellipse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Named Entity Recognition (NER)</a:t>
          </a:r>
          <a:endParaRPr lang="en-IE" sz="1400" b="1" kern="1200"/>
        </a:p>
      </dsp:txBody>
      <dsp:txXfrm>
        <a:off x="2249654" y="174226"/>
        <a:ext cx="1343096" cy="522678"/>
      </dsp:txXfrm>
    </dsp:sp>
    <dsp:sp modelId="{0F91A91D-0D47-48C7-B8F4-D7911796FB77}">
      <dsp:nvSpPr>
        <dsp:cNvPr id="0" name=""/>
        <dsp:cNvSpPr/>
      </dsp:nvSpPr>
      <dsp:spPr>
        <a:xfrm>
          <a:off x="1490226" y="871130"/>
          <a:ext cx="2882494" cy="2613393"/>
        </a:xfrm>
        <a:prstGeom prst="ellipse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NEs in Legal Domain</a:t>
          </a:r>
          <a:endParaRPr lang="en-IE" sz="1400" b="1" kern="1200"/>
        </a:p>
      </dsp:txBody>
      <dsp:txXfrm>
        <a:off x="2259852" y="1034468"/>
        <a:ext cx="1343242" cy="490011"/>
      </dsp:txXfrm>
    </dsp:sp>
    <dsp:sp modelId="{50263091-15BA-4990-B4E4-792F835F7185}">
      <dsp:nvSpPr>
        <dsp:cNvPr id="0" name=""/>
        <dsp:cNvSpPr/>
      </dsp:nvSpPr>
      <dsp:spPr>
        <a:xfrm>
          <a:off x="1947034" y="1742262"/>
          <a:ext cx="2014124" cy="1742262"/>
        </a:xfrm>
        <a:prstGeom prst="ellipse">
          <a:avLst/>
        </a:prstGeom>
        <a:solidFill>
          <a:srgbClr val="E8701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NERDLE</a:t>
          </a:r>
          <a:endParaRPr lang="en-IE" sz="1300" b="1" kern="1200"/>
        </a:p>
      </dsp:txBody>
      <dsp:txXfrm>
        <a:off x="2241996" y="2177827"/>
        <a:ext cx="1424201" cy="8711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F3B982-DF3E-4C39-90EB-51B7E19DC6EC}">
      <dsp:nvSpPr>
        <dsp:cNvPr id="0" name=""/>
        <dsp:cNvSpPr/>
      </dsp:nvSpPr>
      <dsp:spPr>
        <a:xfrm rot="10800000">
          <a:off x="0" y="0"/>
          <a:ext cx="5827584" cy="907255"/>
        </a:xfrm>
        <a:prstGeom prst="nonIsoscelesTrapezoid">
          <a:avLst>
            <a:gd name="adj1" fmla="val 82724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IE" sz="2300" kern="1200">
            <a:solidFill>
              <a:srgbClr val="FF0000"/>
            </a:solidFill>
            <a:highlight>
              <a:srgbClr val="FFFF00"/>
            </a:highlight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IE" sz="2300" kern="1200">
            <a:solidFill>
              <a:srgbClr val="16233C"/>
            </a:solidFill>
          </a:endParaRPr>
        </a:p>
      </dsp:txBody>
      <dsp:txXfrm rot="10800000">
        <a:off x="0" y="0"/>
        <a:ext cx="5077062" cy="907255"/>
      </dsp:txXfrm>
    </dsp:sp>
    <dsp:sp modelId="{2F1AB11B-D54A-4E3B-A843-C33569E36D18}">
      <dsp:nvSpPr>
        <dsp:cNvPr id="0" name=""/>
        <dsp:cNvSpPr/>
      </dsp:nvSpPr>
      <dsp:spPr>
        <a:xfrm>
          <a:off x="5077062" y="0"/>
          <a:ext cx="1501044" cy="907255"/>
        </a:xfrm>
        <a:prstGeom prst="trapezoid">
          <a:avLst>
            <a:gd name="adj" fmla="val 82724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rgbClr val="16233C"/>
              </a:solidFill>
            </a:rPr>
            <a:t>Gen AI</a:t>
          </a:r>
          <a:endParaRPr lang="en-IE" sz="2800" b="1" kern="1200">
            <a:solidFill>
              <a:srgbClr val="16233C"/>
            </a:solidFill>
          </a:endParaRPr>
        </a:p>
      </dsp:txBody>
      <dsp:txXfrm>
        <a:off x="5077062" y="0"/>
        <a:ext cx="1501044" cy="907255"/>
      </dsp:txXfrm>
    </dsp:sp>
    <dsp:sp modelId="{F34AE600-B2A3-465B-8576-E0A446369CF8}">
      <dsp:nvSpPr>
        <dsp:cNvPr id="0" name=""/>
        <dsp:cNvSpPr/>
      </dsp:nvSpPr>
      <dsp:spPr>
        <a:xfrm>
          <a:off x="4326540" y="907255"/>
          <a:ext cx="3002089" cy="907255"/>
        </a:xfrm>
        <a:prstGeom prst="trapezoid">
          <a:avLst>
            <a:gd name="adj" fmla="val 82724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>
              <a:solidFill>
                <a:srgbClr val="16233C"/>
              </a:solidFill>
            </a:rPr>
            <a:t>Machine Learning</a:t>
          </a:r>
          <a:endParaRPr lang="en-IE" sz="2800" kern="1200">
            <a:solidFill>
              <a:srgbClr val="16233C"/>
            </a:solidFill>
          </a:endParaRPr>
        </a:p>
      </dsp:txBody>
      <dsp:txXfrm>
        <a:off x="4851905" y="907255"/>
        <a:ext cx="1951357" cy="907255"/>
      </dsp:txXfrm>
    </dsp:sp>
    <dsp:sp modelId="{A3B0B569-9C6E-4DA1-8612-7795BFFDECC0}">
      <dsp:nvSpPr>
        <dsp:cNvPr id="0" name=""/>
        <dsp:cNvSpPr/>
      </dsp:nvSpPr>
      <dsp:spPr>
        <a:xfrm>
          <a:off x="3576017" y="1814511"/>
          <a:ext cx="4503133" cy="907255"/>
        </a:xfrm>
        <a:prstGeom prst="trapezoid">
          <a:avLst>
            <a:gd name="adj" fmla="val 82724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 err="1">
              <a:solidFill>
                <a:srgbClr val="16233C"/>
              </a:solidFill>
            </a:rPr>
            <a:t>Patterns</a:t>
          </a:r>
          <a:endParaRPr lang="en-IE" sz="2800" kern="1200">
            <a:solidFill>
              <a:srgbClr val="16233C"/>
            </a:solidFill>
          </a:endParaRPr>
        </a:p>
      </dsp:txBody>
      <dsp:txXfrm>
        <a:off x="4364066" y="1814511"/>
        <a:ext cx="2927036" cy="907255"/>
      </dsp:txXfrm>
    </dsp:sp>
    <dsp:sp modelId="{53680C71-5060-44C7-9D05-1362336F15F2}">
      <dsp:nvSpPr>
        <dsp:cNvPr id="0" name=""/>
        <dsp:cNvSpPr/>
      </dsp:nvSpPr>
      <dsp:spPr>
        <a:xfrm rot="10800000">
          <a:off x="0" y="2721767"/>
          <a:ext cx="3576017" cy="907255"/>
        </a:xfrm>
        <a:prstGeom prst="nonIsoscelesTrapezoid">
          <a:avLst>
            <a:gd name="adj1" fmla="val 82724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IE" sz="1600" kern="1200"/>
        </a:p>
      </dsp:txBody>
      <dsp:txXfrm rot="10800000">
        <a:off x="0" y="2721767"/>
        <a:ext cx="2825495" cy="907255"/>
      </dsp:txXfrm>
    </dsp:sp>
    <dsp:sp modelId="{FDAB7725-B45A-40EE-862B-2BAC185ECAD6}">
      <dsp:nvSpPr>
        <dsp:cNvPr id="0" name=""/>
        <dsp:cNvSpPr/>
      </dsp:nvSpPr>
      <dsp:spPr>
        <a:xfrm>
          <a:off x="2825495" y="2721767"/>
          <a:ext cx="6004178" cy="907255"/>
        </a:xfrm>
        <a:prstGeom prst="trapezoid">
          <a:avLst>
            <a:gd name="adj" fmla="val 82724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rgbClr val="16233C"/>
              </a:solidFill>
            </a:rPr>
            <a:t>Lexica</a:t>
          </a:r>
          <a:endParaRPr lang="en-IE" sz="2800" b="1" kern="1200">
            <a:solidFill>
              <a:srgbClr val="16233C"/>
            </a:solidFill>
          </a:endParaRPr>
        </a:p>
      </dsp:txBody>
      <dsp:txXfrm>
        <a:off x="3876226" y="2721767"/>
        <a:ext cx="3902715" cy="90725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F3B982-DF3E-4C39-90EB-51B7E19DC6EC}">
      <dsp:nvSpPr>
        <dsp:cNvPr id="0" name=""/>
        <dsp:cNvSpPr/>
      </dsp:nvSpPr>
      <dsp:spPr>
        <a:xfrm rot="10800000">
          <a:off x="0" y="0"/>
          <a:ext cx="5827584" cy="907255"/>
        </a:xfrm>
        <a:prstGeom prst="nonIsoscelesTrapezoid">
          <a:avLst>
            <a:gd name="adj1" fmla="val 82724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IE" sz="2300" kern="1200">
            <a:solidFill>
              <a:srgbClr val="FF0000"/>
            </a:solidFill>
            <a:highlight>
              <a:srgbClr val="FFFF00"/>
            </a:highlight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IE" sz="2300" kern="1200">
            <a:solidFill>
              <a:srgbClr val="16233C"/>
            </a:solidFill>
          </a:endParaRPr>
        </a:p>
      </dsp:txBody>
      <dsp:txXfrm rot="10800000">
        <a:off x="0" y="0"/>
        <a:ext cx="5077062" cy="907255"/>
      </dsp:txXfrm>
    </dsp:sp>
    <dsp:sp modelId="{2F1AB11B-D54A-4E3B-A843-C33569E36D18}">
      <dsp:nvSpPr>
        <dsp:cNvPr id="0" name=""/>
        <dsp:cNvSpPr/>
      </dsp:nvSpPr>
      <dsp:spPr>
        <a:xfrm>
          <a:off x="5077062" y="0"/>
          <a:ext cx="1501044" cy="907255"/>
        </a:xfrm>
        <a:prstGeom prst="trapezoid">
          <a:avLst>
            <a:gd name="adj" fmla="val 82724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rgbClr val="16233C"/>
              </a:solidFill>
            </a:rPr>
            <a:t>Gen AI</a:t>
          </a:r>
          <a:endParaRPr lang="en-IE" sz="2800" b="1" kern="1200">
            <a:solidFill>
              <a:srgbClr val="16233C"/>
            </a:solidFill>
          </a:endParaRPr>
        </a:p>
      </dsp:txBody>
      <dsp:txXfrm>
        <a:off x="5077062" y="0"/>
        <a:ext cx="1501044" cy="907255"/>
      </dsp:txXfrm>
    </dsp:sp>
    <dsp:sp modelId="{F34AE600-B2A3-465B-8576-E0A446369CF8}">
      <dsp:nvSpPr>
        <dsp:cNvPr id="0" name=""/>
        <dsp:cNvSpPr/>
      </dsp:nvSpPr>
      <dsp:spPr>
        <a:xfrm>
          <a:off x="4326540" y="907255"/>
          <a:ext cx="3002089" cy="907255"/>
        </a:xfrm>
        <a:prstGeom prst="trapezoid">
          <a:avLst>
            <a:gd name="adj" fmla="val 82724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>
              <a:solidFill>
                <a:srgbClr val="16233C"/>
              </a:solidFill>
            </a:rPr>
            <a:t>Machine Learning</a:t>
          </a:r>
          <a:endParaRPr lang="en-IE" sz="2800" kern="1200">
            <a:solidFill>
              <a:srgbClr val="16233C"/>
            </a:solidFill>
          </a:endParaRPr>
        </a:p>
      </dsp:txBody>
      <dsp:txXfrm>
        <a:off x="4851905" y="907255"/>
        <a:ext cx="1951357" cy="907255"/>
      </dsp:txXfrm>
    </dsp:sp>
    <dsp:sp modelId="{A3B0B569-9C6E-4DA1-8612-7795BFFDECC0}">
      <dsp:nvSpPr>
        <dsp:cNvPr id="0" name=""/>
        <dsp:cNvSpPr/>
      </dsp:nvSpPr>
      <dsp:spPr>
        <a:xfrm>
          <a:off x="3576017" y="1814511"/>
          <a:ext cx="4503133" cy="907255"/>
        </a:xfrm>
        <a:prstGeom prst="trapezoid">
          <a:avLst>
            <a:gd name="adj" fmla="val 82724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 err="1">
              <a:solidFill>
                <a:srgbClr val="16233C"/>
              </a:solidFill>
            </a:rPr>
            <a:t>Patterns</a:t>
          </a:r>
          <a:endParaRPr lang="en-IE" sz="2800" kern="1200">
            <a:solidFill>
              <a:srgbClr val="16233C"/>
            </a:solidFill>
          </a:endParaRPr>
        </a:p>
      </dsp:txBody>
      <dsp:txXfrm>
        <a:off x="4364066" y="1814511"/>
        <a:ext cx="2927036" cy="907255"/>
      </dsp:txXfrm>
    </dsp:sp>
    <dsp:sp modelId="{53680C71-5060-44C7-9D05-1362336F15F2}">
      <dsp:nvSpPr>
        <dsp:cNvPr id="0" name=""/>
        <dsp:cNvSpPr/>
      </dsp:nvSpPr>
      <dsp:spPr>
        <a:xfrm rot="10800000">
          <a:off x="0" y="2721767"/>
          <a:ext cx="3576017" cy="907255"/>
        </a:xfrm>
        <a:prstGeom prst="nonIsoscelesTrapezoid">
          <a:avLst>
            <a:gd name="adj1" fmla="val 82724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l-PL" sz="1600" i="1" kern="1200">
              <a:solidFill>
                <a:schemeClr val="accent1">
                  <a:lumMod val="50000"/>
                </a:schemeClr>
              </a:solidFill>
            </a:rPr>
            <a:t>...</a:t>
          </a:r>
          <a:r>
            <a:rPr lang="en-US" sz="1600" i="1" kern="120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pl-PL" sz="1600" kern="1200"/>
            <a:t>[</a:t>
          </a:r>
          <a:r>
            <a:rPr lang="pl-PL" sz="1600" b="1" i="1" kern="1200" err="1">
              <a:solidFill>
                <a:srgbClr val="0070C0"/>
              </a:solidFill>
            </a:rPr>
            <a:t>European</a:t>
          </a:r>
          <a:r>
            <a:rPr lang="pl-PL" sz="1600" b="1" i="1" kern="1200">
              <a:solidFill>
                <a:srgbClr val="0070C0"/>
              </a:solidFill>
            </a:rPr>
            <a:t> </a:t>
          </a:r>
          <a:r>
            <a:rPr lang="pl-PL" sz="1600" b="1" i="1" kern="1200" err="1">
              <a:solidFill>
                <a:srgbClr val="0070C0"/>
              </a:solidFill>
            </a:rPr>
            <a:t>External</a:t>
          </a:r>
          <a:r>
            <a:rPr lang="pl-PL" sz="1600" b="1" i="1" kern="1200">
              <a:solidFill>
                <a:srgbClr val="0070C0"/>
              </a:solidFill>
            </a:rPr>
            <a:t> Action Service</a:t>
          </a:r>
          <a:r>
            <a:rPr lang="pl-PL" sz="1600" kern="1200"/>
            <a:t>]</a:t>
          </a:r>
          <a:r>
            <a:rPr lang="pl-PL" sz="1600" b="1" kern="1200" baseline="-25000"/>
            <a:t>ORGANIZATION</a:t>
          </a:r>
          <a:r>
            <a:rPr lang="en-US" sz="1600" b="1" kern="1200" baseline="-25000"/>
            <a:t>  </a:t>
          </a:r>
          <a:r>
            <a:rPr lang="pl-PL" sz="1600" i="1" kern="120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</a:rPr>
            <a:t>...</a:t>
          </a:r>
          <a:r>
            <a:rPr lang="en-US" sz="1600" b="1" kern="1200" baseline="-25000"/>
            <a:t> </a:t>
          </a:r>
          <a:r>
            <a:rPr lang="pl-PL" sz="1600" i="1" kern="1200">
              <a:solidFill>
                <a:schemeClr val="accent1">
                  <a:lumMod val="50000"/>
                </a:schemeClr>
              </a:solidFill>
            </a:rPr>
            <a:t> </a:t>
          </a:r>
          <a:endParaRPr lang="en-IE" sz="1600" kern="1200"/>
        </a:p>
      </dsp:txBody>
      <dsp:txXfrm rot="10800000">
        <a:off x="0" y="2721767"/>
        <a:ext cx="2825495" cy="907255"/>
      </dsp:txXfrm>
    </dsp:sp>
    <dsp:sp modelId="{FDAB7725-B45A-40EE-862B-2BAC185ECAD6}">
      <dsp:nvSpPr>
        <dsp:cNvPr id="0" name=""/>
        <dsp:cNvSpPr/>
      </dsp:nvSpPr>
      <dsp:spPr>
        <a:xfrm>
          <a:off x="2825495" y="2721767"/>
          <a:ext cx="6004178" cy="907255"/>
        </a:xfrm>
        <a:prstGeom prst="trapezoid">
          <a:avLst>
            <a:gd name="adj" fmla="val 82724"/>
          </a:avLst>
        </a:prstGeom>
        <a:solidFill>
          <a:srgbClr val="16233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chemeClr val="bg1"/>
              </a:solidFill>
            </a:rPr>
            <a:t>Lexica</a:t>
          </a:r>
          <a:endParaRPr lang="en-IE" sz="2800" b="1" kern="1200">
            <a:solidFill>
              <a:schemeClr val="bg1"/>
            </a:solidFill>
          </a:endParaRPr>
        </a:p>
      </dsp:txBody>
      <dsp:txXfrm>
        <a:off x="3876226" y="2721767"/>
        <a:ext cx="3902715" cy="90725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F3B982-DF3E-4C39-90EB-51B7E19DC6EC}">
      <dsp:nvSpPr>
        <dsp:cNvPr id="0" name=""/>
        <dsp:cNvSpPr/>
      </dsp:nvSpPr>
      <dsp:spPr>
        <a:xfrm rot="10800000">
          <a:off x="0" y="0"/>
          <a:ext cx="5827584" cy="907255"/>
        </a:xfrm>
        <a:prstGeom prst="nonIsoscelesTrapezoid">
          <a:avLst>
            <a:gd name="adj1" fmla="val 82724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IE" sz="2300" kern="1200">
            <a:solidFill>
              <a:srgbClr val="FF0000"/>
            </a:solidFill>
            <a:highlight>
              <a:srgbClr val="FFFF00"/>
            </a:highlight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E" sz="2300" kern="1200">
              <a:solidFill>
                <a:srgbClr val="16233C"/>
              </a:solidFill>
            </a:rPr>
            <a:t> </a:t>
          </a:r>
        </a:p>
      </dsp:txBody>
      <dsp:txXfrm rot="10800000">
        <a:off x="0" y="0"/>
        <a:ext cx="5077062" cy="907255"/>
      </dsp:txXfrm>
    </dsp:sp>
    <dsp:sp modelId="{2F1AB11B-D54A-4E3B-A843-C33569E36D18}">
      <dsp:nvSpPr>
        <dsp:cNvPr id="0" name=""/>
        <dsp:cNvSpPr/>
      </dsp:nvSpPr>
      <dsp:spPr>
        <a:xfrm>
          <a:off x="5077062" y="0"/>
          <a:ext cx="1501044" cy="907255"/>
        </a:xfrm>
        <a:prstGeom prst="trapezoid">
          <a:avLst>
            <a:gd name="adj" fmla="val 82724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rgbClr val="16233C"/>
              </a:solidFill>
            </a:rPr>
            <a:t>Gen AI</a:t>
          </a:r>
          <a:endParaRPr lang="en-IE" sz="2800" b="1" kern="1200">
            <a:solidFill>
              <a:srgbClr val="16233C"/>
            </a:solidFill>
          </a:endParaRPr>
        </a:p>
      </dsp:txBody>
      <dsp:txXfrm>
        <a:off x="5077062" y="0"/>
        <a:ext cx="1501044" cy="907255"/>
      </dsp:txXfrm>
    </dsp:sp>
    <dsp:sp modelId="{29755C74-F8AE-468B-9BD2-97A746DBE52E}">
      <dsp:nvSpPr>
        <dsp:cNvPr id="0" name=""/>
        <dsp:cNvSpPr/>
      </dsp:nvSpPr>
      <dsp:spPr>
        <a:xfrm rot="10800000">
          <a:off x="0" y="907255"/>
          <a:ext cx="5077062" cy="907255"/>
        </a:xfrm>
        <a:prstGeom prst="nonIsoscelesTrapezoid">
          <a:avLst>
            <a:gd name="adj1" fmla="val 82724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IE" sz="1600" kern="1200">
            <a:solidFill>
              <a:srgbClr val="16233C"/>
            </a:solidFill>
          </a:endParaRPr>
        </a:p>
      </dsp:txBody>
      <dsp:txXfrm rot="10800000">
        <a:off x="0" y="907255"/>
        <a:ext cx="4326540" cy="907255"/>
      </dsp:txXfrm>
    </dsp:sp>
    <dsp:sp modelId="{F34AE600-B2A3-465B-8576-E0A446369CF8}">
      <dsp:nvSpPr>
        <dsp:cNvPr id="0" name=""/>
        <dsp:cNvSpPr/>
      </dsp:nvSpPr>
      <dsp:spPr>
        <a:xfrm>
          <a:off x="4326540" y="907255"/>
          <a:ext cx="3002089" cy="907255"/>
        </a:xfrm>
        <a:prstGeom prst="trapezoid">
          <a:avLst>
            <a:gd name="adj" fmla="val 82724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>
              <a:solidFill>
                <a:srgbClr val="16233C"/>
              </a:solidFill>
            </a:rPr>
            <a:t>Machine Learning</a:t>
          </a:r>
          <a:endParaRPr lang="en-IE" sz="2800" kern="1200">
            <a:solidFill>
              <a:srgbClr val="16233C"/>
            </a:solidFill>
          </a:endParaRPr>
        </a:p>
      </dsp:txBody>
      <dsp:txXfrm>
        <a:off x="4851905" y="907255"/>
        <a:ext cx="1951357" cy="907255"/>
      </dsp:txXfrm>
    </dsp:sp>
    <dsp:sp modelId="{89D2BE11-AB31-48D0-A72D-275D822875ED}">
      <dsp:nvSpPr>
        <dsp:cNvPr id="0" name=""/>
        <dsp:cNvSpPr/>
      </dsp:nvSpPr>
      <dsp:spPr>
        <a:xfrm rot="10800000">
          <a:off x="0" y="1814511"/>
          <a:ext cx="4326540" cy="907255"/>
        </a:xfrm>
        <a:prstGeom prst="nonIsoscelesTrapezoid">
          <a:avLst>
            <a:gd name="adj1" fmla="val 82724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l-PL" sz="1600" i="1" kern="120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</a:rPr>
            <a:t>... </a:t>
          </a:r>
          <a:r>
            <a:rPr lang="pl-PL" sz="1600" kern="1200">
              <a:solidFill>
                <a:schemeClr val="tx1"/>
              </a:solidFill>
              <a:latin typeface="Calibri"/>
              <a:ea typeface="Calibri"/>
              <a:cs typeface="Calibri"/>
            </a:rPr>
            <a:t>[</a:t>
          </a:r>
          <a:r>
            <a:rPr lang="pl-PL" sz="1600" b="1" i="1" kern="1200">
              <a:solidFill>
                <a:srgbClr val="0070C0"/>
              </a:solidFill>
              <a:latin typeface="Calibri"/>
              <a:ea typeface="Calibri"/>
              <a:cs typeface="Calibri"/>
            </a:rPr>
            <a:t>by 30 </a:t>
          </a:r>
          <a:r>
            <a:rPr lang="pl-PL" sz="1600" b="1" i="1" kern="1200" err="1">
              <a:solidFill>
                <a:srgbClr val="0070C0"/>
              </a:solidFill>
              <a:latin typeface="Calibri"/>
              <a:ea typeface="Calibri"/>
              <a:cs typeface="Calibri"/>
            </a:rPr>
            <a:t>June</a:t>
          </a:r>
          <a:r>
            <a:rPr lang="pl-PL" sz="1600" b="1" i="1" kern="1200">
              <a:solidFill>
                <a:srgbClr val="0070C0"/>
              </a:solidFill>
              <a:latin typeface="Calibri"/>
              <a:ea typeface="Calibri"/>
              <a:cs typeface="Calibri"/>
            </a:rPr>
            <a:t> 2025</a:t>
          </a:r>
          <a:r>
            <a:rPr lang="pl-PL" sz="1600" kern="1200">
              <a:solidFill>
                <a:schemeClr val="tx1"/>
              </a:solidFill>
              <a:latin typeface="Calibri"/>
              <a:ea typeface="Calibri"/>
              <a:cs typeface="Calibri"/>
            </a:rPr>
            <a:t>]</a:t>
          </a:r>
          <a:r>
            <a:rPr lang="pl-PL" sz="1600" b="1" kern="1200" baseline="-25000">
              <a:solidFill>
                <a:schemeClr val="tx1"/>
              </a:solidFill>
              <a:latin typeface="Calibri"/>
              <a:ea typeface="Calibri"/>
              <a:cs typeface="Calibri"/>
            </a:rPr>
            <a:t>DEADLINE</a:t>
          </a:r>
          <a:r>
            <a:rPr lang="pl-PL" sz="1600" i="1" kern="120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</a:rPr>
            <a:t> ...</a:t>
          </a:r>
          <a:r>
            <a:rPr lang="pl-PL" sz="1600" i="1" kern="1200">
              <a:solidFill>
                <a:schemeClr val="accent1">
                  <a:lumMod val="50000"/>
                </a:schemeClr>
              </a:solidFill>
            </a:rPr>
            <a:t> </a:t>
          </a:r>
          <a:endParaRPr lang="en-IE" sz="1600" kern="1200">
            <a:solidFill>
              <a:srgbClr val="16233C"/>
            </a:solidFill>
          </a:endParaRPr>
        </a:p>
      </dsp:txBody>
      <dsp:txXfrm rot="10800000">
        <a:off x="0" y="1814511"/>
        <a:ext cx="3576017" cy="907255"/>
      </dsp:txXfrm>
    </dsp:sp>
    <dsp:sp modelId="{A3B0B569-9C6E-4DA1-8612-7795BFFDECC0}">
      <dsp:nvSpPr>
        <dsp:cNvPr id="0" name=""/>
        <dsp:cNvSpPr/>
      </dsp:nvSpPr>
      <dsp:spPr>
        <a:xfrm>
          <a:off x="3576017" y="1814511"/>
          <a:ext cx="4503133" cy="907255"/>
        </a:xfrm>
        <a:prstGeom prst="trapezoid">
          <a:avLst>
            <a:gd name="adj" fmla="val 82724"/>
          </a:avLst>
        </a:prstGeom>
        <a:solidFill>
          <a:srgbClr val="16233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 err="1">
              <a:solidFill>
                <a:schemeClr val="bg1"/>
              </a:solidFill>
            </a:rPr>
            <a:t>Patterns</a:t>
          </a:r>
          <a:endParaRPr lang="en-IE" sz="2800" kern="1200">
            <a:solidFill>
              <a:schemeClr val="bg1"/>
            </a:solidFill>
          </a:endParaRPr>
        </a:p>
      </dsp:txBody>
      <dsp:txXfrm>
        <a:off x="4364066" y="1814511"/>
        <a:ext cx="2927036" cy="907255"/>
      </dsp:txXfrm>
    </dsp:sp>
    <dsp:sp modelId="{53680C71-5060-44C7-9D05-1362336F15F2}">
      <dsp:nvSpPr>
        <dsp:cNvPr id="0" name=""/>
        <dsp:cNvSpPr/>
      </dsp:nvSpPr>
      <dsp:spPr>
        <a:xfrm rot="10800000">
          <a:off x="0" y="2721767"/>
          <a:ext cx="3576017" cy="907255"/>
        </a:xfrm>
        <a:prstGeom prst="nonIsoscelesTrapezoid">
          <a:avLst>
            <a:gd name="adj1" fmla="val 82724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IE" sz="1600" kern="1200"/>
        </a:p>
      </dsp:txBody>
      <dsp:txXfrm rot="10800000">
        <a:off x="0" y="2721767"/>
        <a:ext cx="2825495" cy="907255"/>
      </dsp:txXfrm>
    </dsp:sp>
    <dsp:sp modelId="{FDAB7725-B45A-40EE-862B-2BAC185ECAD6}">
      <dsp:nvSpPr>
        <dsp:cNvPr id="0" name=""/>
        <dsp:cNvSpPr/>
      </dsp:nvSpPr>
      <dsp:spPr>
        <a:xfrm>
          <a:off x="2825495" y="2721767"/>
          <a:ext cx="6004178" cy="907255"/>
        </a:xfrm>
        <a:prstGeom prst="trapezoid">
          <a:avLst>
            <a:gd name="adj" fmla="val 82724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rgbClr val="16233C"/>
              </a:solidFill>
            </a:rPr>
            <a:t>Lexica</a:t>
          </a:r>
          <a:endParaRPr lang="en-IE" sz="2800" b="1" kern="1200">
            <a:solidFill>
              <a:srgbClr val="16233C"/>
            </a:solidFill>
          </a:endParaRPr>
        </a:p>
      </dsp:txBody>
      <dsp:txXfrm>
        <a:off x="3876226" y="2721767"/>
        <a:ext cx="3902715" cy="90725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F3B982-DF3E-4C39-90EB-51B7E19DC6EC}">
      <dsp:nvSpPr>
        <dsp:cNvPr id="0" name=""/>
        <dsp:cNvSpPr/>
      </dsp:nvSpPr>
      <dsp:spPr>
        <a:xfrm rot="10800000">
          <a:off x="0" y="0"/>
          <a:ext cx="5827584" cy="907255"/>
        </a:xfrm>
        <a:prstGeom prst="nonIsoscelesTrapezoid">
          <a:avLst>
            <a:gd name="adj1" fmla="val 82724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IE" sz="2300" kern="1200">
            <a:solidFill>
              <a:srgbClr val="FF0000"/>
            </a:solidFill>
            <a:highlight>
              <a:srgbClr val="FFFF00"/>
            </a:highlight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IE" sz="2300" kern="1200">
            <a:solidFill>
              <a:srgbClr val="16233C"/>
            </a:solidFill>
          </a:endParaRPr>
        </a:p>
      </dsp:txBody>
      <dsp:txXfrm rot="10800000">
        <a:off x="0" y="0"/>
        <a:ext cx="5077062" cy="907255"/>
      </dsp:txXfrm>
    </dsp:sp>
    <dsp:sp modelId="{2F1AB11B-D54A-4E3B-A843-C33569E36D18}">
      <dsp:nvSpPr>
        <dsp:cNvPr id="0" name=""/>
        <dsp:cNvSpPr/>
      </dsp:nvSpPr>
      <dsp:spPr>
        <a:xfrm>
          <a:off x="5077062" y="0"/>
          <a:ext cx="1501044" cy="907255"/>
        </a:xfrm>
        <a:prstGeom prst="trapezoid">
          <a:avLst>
            <a:gd name="adj" fmla="val 82724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rgbClr val="16233C"/>
              </a:solidFill>
            </a:rPr>
            <a:t>Gen AI</a:t>
          </a:r>
          <a:endParaRPr lang="en-IE" sz="2800" b="1" kern="1200">
            <a:solidFill>
              <a:srgbClr val="16233C"/>
            </a:solidFill>
          </a:endParaRPr>
        </a:p>
      </dsp:txBody>
      <dsp:txXfrm>
        <a:off x="5077062" y="0"/>
        <a:ext cx="1501044" cy="907255"/>
      </dsp:txXfrm>
    </dsp:sp>
    <dsp:sp modelId="{29755C74-F8AE-468B-9BD2-97A746DBE52E}">
      <dsp:nvSpPr>
        <dsp:cNvPr id="0" name=""/>
        <dsp:cNvSpPr/>
      </dsp:nvSpPr>
      <dsp:spPr>
        <a:xfrm rot="10800000">
          <a:off x="0" y="907255"/>
          <a:ext cx="5077062" cy="907255"/>
        </a:xfrm>
        <a:prstGeom prst="nonIsoscelesTrapezoid">
          <a:avLst>
            <a:gd name="adj1" fmla="val 82724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i="1" kern="1200">
              <a:solidFill>
                <a:schemeClr val="accent1">
                  <a:lumMod val="50000"/>
                </a:schemeClr>
              </a:solidFill>
            </a:rPr>
            <a:t>.</a:t>
          </a:r>
          <a:r>
            <a:rPr lang="pl-PL" sz="1600" i="1" kern="1200">
              <a:solidFill>
                <a:schemeClr val="accent1">
                  <a:lumMod val="50000"/>
                </a:schemeClr>
              </a:solidFill>
            </a:rPr>
            <a:t>.. </a:t>
          </a:r>
          <a:r>
            <a:rPr lang="en-US" sz="1600" i="1" kern="1200">
              <a:solidFill>
                <a:schemeClr val="accent1">
                  <a:lumMod val="50000"/>
                </a:schemeClr>
              </a:solidFill>
            </a:rPr>
            <a:t>Article 6 of the</a:t>
          </a:r>
          <a:r>
            <a:rPr lang="pl-PL" sz="1600" i="1" kern="120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pl-PL" sz="1600" kern="1200"/>
            <a:t>[</a:t>
          </a:r>
          <a:r>
            <a:rPr lang="en-US" sz="1600" b="1" i="1" kern="1200">
              <a:solidFill>
                <a:srgbClr val="0070C0"/>
              </a:solidFill>
            </a:rPr>
            <a:t>1971 Fund Convention</a:t>
          </a:r>
          <a:r>
            <a:rPr lang="pl-PL" sz="1600" kern="1200"/>
            <a:t>]</a:t>
          </a:r>
          <a:r>
            <a:rPr lang="pl-PL" sz="1600" b="1" kern="1200" baseline="-25000"/>
            <a:t>LEGAL-REF</a:t>
          </a:r>
          <a:r>
            <a:rPr lang="pl-PL" sz="1600" i="1" kern="120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pl-PL" sz="1600" i="1" kern="1200" err="1">
              <a:solidFill>
                <a:schemeClr val="accent1">
                  <a:lumMod val="50000"/>
                </a:schemeClr>
              </a:solidFill>
            </a:rPr>
            <a:t>is</a:t>
          </a:r>
          <a:r>
            <a:rPr lang="pl-PL" sz="1600" i="1" kern="120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pl-PL" sz="1600" i="1" kern="1200" err="1">
              <a:solidFill>
                <a:schemeClr val="accent1">
                  <a:lumMod val="50000"/>
                </a:schemeClr>
              </a:solidFill>
            </a:rPr>
            <a:t>amended</a:t>
          </a:r>
          <a:r>
            <a:rPr lang="en-US" sz="1600" i="1" kern="120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pl-PL" sz="1600" i="1" kern="1200">
              <a:solidFill>
                <a:schemeClr val="accent1">
                  <a:lumMod val="50000"/>
                </a:schemeClr>
              </a:solidFill>
            </a:rPr>
            <a:t>as </a:t>
          </a:r>
          <a:r>
            <a:rPr lang="pl-PL" sz="1600" i="1" kern="1200" err="1">
              <a:solidFill>
                <a:schemeClr val="accent1">
                  <a:lumMod val="50000"/>
                </a:schemeClr>
              </a:solidFill>
            </a:rPr>
            <a:t>follows</a:t>
          </a:r>
          <a:r>
            <a:rPr lang="pl-PL" sz="1600" i="1" kern="1200">
              <a:solidFill>
                <a:schemeClr val="accent1">
                  <a:lumMod val="50000"/>
                </a:schemeClr>
              </a:solidFill>
            </a:rPr>
            <a:t> ...</a:t>
          </a:r>
          <a:endParaRPr lang="en-IE" sz="1600" kern="1200">
            <a:solidFill>
              <a:srgbClr val="16233C"/>
            </a:solidFill>
          </a:endParaRPr>
        </a:p>
      </dsp:txBody>
      <dsp:txXfrm rot="10800000">
        <a:off x="0" y="907255"/>
        <a:ext cx="4326540" cy="907255"/>
      </dsp:txXfrm>
    </dsp:sp>
    <dsp:sp modelId="{F34AE600-B2A3-465B-8576-E0A446369CF8}">
      <dsp:nvSpPr>
        <dsp:cNvPr id="0" name=""/>
        <dsp:cNvSpPr/>
      </dsp:nvSpPr>
      <dsp:spPr>
        <a:xfrm>
          <a:off x="4326540" y="907255"/>
          <a:ext cx="3002089" cy="907255"/>
        </a:xfrm>
        <a:prstGeom prst="trapezoid">
          <a:avLst>
            <a:gd name="adj" fmla="val 82724"/>
          </a:avLst>
        </a:prstGeom>
        <a:solidFill>
          <a:srgbClr val="16233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>
              <a:solidFill>
                <a:schemeClr val="bg1"/>
              </a:solidFill>
            </a:rPr>
            <a:t>Machine</a:t>
          </a:r>
          <a:r>
            <a:rPr lang="pl-PL" sz="2800" b="1" kern="1200">
              <a:solidFill>
                <a:srgbClr val="16233C"/>
              </a:solidFill>
            </a:rPr>
            <a:t> </a:t>
          </a:r>
          <a:r>
            <a:rPr lang="pl-PL" sz="2800" b="1" kern="1200">
              <a:solidFill>
                <a:schemeClr val="bg1"/>
              </a:solidFill>
            </a:rPr>
            <a:t>Learning</a:t>
          </a:r>
          <a:endParaRPr lang="en-IE" sz="2800" kern="1200">
            <a:solidFill>
              <a:schemeClr val="bg1"/>
            </a:solidFill>
          </a:endParaRPr>
        </a:p>
      </dsp:txBody>
      <dsp:txXfrm>
        <a:off x="4851905" y="907255"/>
        <a:ext cx="1951357" cy="907255"/>
      </dsp:txXfrm>
    </dsp:sp>
    <dsp:sp modelId="{A3B0B569-9C6E-4DA1-8612-7795BFFDECC0}">
      <dsp:nvSpPr>
        <dsp:cNvPr id="0" name=""/>
        <dsp:cNvSpPr/>
      </dsp:nvSpPr>
      <dsp:spPr>
        <a:xfrm>
          <a:off x="3576017" y="1814511"/>
          <a:ext cx="4503133" cy="907255"/>
        </a:xfrm>
        <a:prstGeom prst="trapezoid">
          <a:avLst>
            <a:gd name="adj" fmla="val 82724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 err="1">
              <a:solidFill>
                <a:srgbClr val="16233C"/>
              </a:solidFill>
            </a:rPr>
            <a:t>Patterns</a:t>
          </a:r>
          <a:endParaRPr lang="en-IE" sz="2800" kern="1200">
            <a:solidFill>
              <a:srgbClr val="16233C"/>
            </a:solidFill>
          </a:endParaRPr>
        </a:p>
      </dsp:txBody>
      <dsp:txXfrm>
        <a:off x="4364066" y="1814511"/>
        <a:ext cx="2927036" cy="907255"/>
      </dsp:txXfrm>
    </dsp:sp>
    <dsp:sp modelId="{FDAB7725-B45A-40EE-862B-2BAC185ECAD6}">
      <dsp:nvSpPr>
        <dsp:cNvPr id="0" name=""/>
        <dsp:cNvSpPr/>
      </dsp:nvSpPr>
      <dsp:spPr>
        <a:xfrm>
          <a:off x="2825495" y="2721767"/>
          <a:ext cx="6004178" cy="907255"/>
        </a:xfrm>
        <a:prstGeom prst="trapezoid">
          <a:avLst>
            <a:gd name="adj" fmla="val 82724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rgbClr val="16233C"/>
              </a:solidFill>
            </a:rPr>
            <a:t>Lexica</a:t>
          </a:r>
          <a:endParaRPr lang="en-IE" sz="2800" b="1" kern="1200">
            <a:solidFill>
              <a:srgbClr val="16233C"/>
            </a:solidFill>
          </a:endParaRPr>
        </a:p>
      </dsp:txBody>
      <dsp:txXfrm>
        <a:off x="3876226" y="2721767"/>
        <a:ext cx="3902715" cy="9072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FE930-651F-344E-8314-180208C21109}" type="datetime1">
              <a:rPr lang="en-US" smtClean="0"/>
              <a:t>10/8/2025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22795-F49E-234E-94D2-EFBA1D25E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482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5T12:13:14.387"/>
    </inkml:context>
    <inkml:brush xml:id="br0">
      <inkml:brushProperty name="width" value="0.1" units="cm"/>
      <inkml:brushProperty name="height" value="0.2" units="cm"/>
      <inkml:brushProperty name="color" value="#FFB775"/>
      <inkml:brushProperty name="tip" value="rectangle"/>
      <inkml:brushProperty name="rasterOp" value="maskPen"/>
    </inkml:brush>
  </inkml:definitions>
  <inkml:trace contextRef="#ctx0" brushRef="#br0">480 91 11026,'-9'28'-309,"6"-18"303,-1 0 1,0 0-1,0 0 1,-10 16-1,-151 196 3774,32-47-3043,121-158-738,-63 81-63,125-160-198,189-223 311,-140 163 133,-98 120-167,32-42 18,-56 66 517,8-9-429,-144 158 265,-67 68-647,223-236 229,-2 1-183,0 1-1,1-1 0,-2 0 0,1 0 0,-6 4 0,10-8 208,1 0-1,0 0 1,0 0 0,0 0-1,0 0 1,-1 0 0,1 1-1,0-1 1,0 0 0,0 0-1,0 0 1,-1 0 0,1 0-1,0 0 1,0 0 0,0 0-1,0 0 1,-1 0 0,1-1-1,0 1 1,0 0 0,0 0-1,0 0 1,0 0 0,-1 0-1,1 0 1,0 0 0,0 0-1,0 0 1,0 0 0,0-1-1,-1 1 1,1 0 0,0 0-1,0 0 1,0 0 0,0 0-1,0-1 1,0 1 0,0 0-1,0 0 1,0 0 0,0 0-1,0 0 1,0-1 0,0 1-1,0 0 1,0 0 0,-1 0-1,2 0 1,-1-1 0,0 1-1,0 0 1,0 0 0,0 0-1,0-1 1,2-11-497,6-6 388,0 1 1,1-1 0,1 1 0,13-17-1,53-62 119,-52 67-49,53-61 33,69-90 1949,-150 185-978,-12 19-330,-24 35-539,23-35-18,-104 134-104,102-140-433,11-16-244,8-13-369,8-11 909,1 1 1,0 0-1,2 1 1,1 0-1,22-30 1,-14 20 66,14-19 43,-13 19 79,34-62 1,-55 85 2381,-11 16-1298,-18 21-507,-192 258-1251,267-348-1427,23-33 2631,-119 154 2020,-36 45-3479,101-123 546,-2 1-1,0-2 1,17-30 0,-30 48 391,1-1 1,-1 1 0,0 0 0,1-1-1,-1 1 1,0-1 0,0 1 0,0 0 0,1-1-1,-1 1 1,0-1 0,0 1 0,0 0-1,0-1 1,0 1 0,0-1 0,0 1-1,0-1 1,0 1 0,0-1 0,0 1-1,0-1 1,0 1 0,0 0 0,0-1-1,0 1 1,0-1 0,-1 1 0,1-1 0,0 1-1,-13 3 619,-16 16 39,29-18-687,-114 89-116,105-83-237,11-8-2,17-14 197,79-88 649,-105 111 793,-7 6-1137,-6 5-89,0 1 0,2 1 0,-22 32 0,33-40-197,12-17-71,17-22-15,-19 22 298,3-3-59,-1-1 0,0 0 0,-1-1 0,7-16 0,6-12 30,-3 14 65,0 2-1,33-38 1,-26 41 161,-17 15-224,0 0 0,0 0 0,-1 0 0,1-1 0,3-4 0,-4 2-38,11-9 75,34-20 1150,-9-6-1114,-31 33 25,2-4-92,1 0 0,15-12 0,-25 23-181,0 0 32,0 0 0,-1 0-1,1 0 1,0 1 0,0-1 0,0 0 0,0 0 0,0 0 0,0 1 0,0-1-1,0 1 1,2-2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5T12:14:29.771"/>
    </inkml:context>
    <inkml:brush xml:id="br0">
      <inkml:brushProperty name="width" value="0.1" units="cm"/>
      <inkml:brushProperty name="height" value="0.2" units="cm"/>
      <inkml:brushProperty name="color" value="#FFB775"/>
      <inkml:brushProperty name="tip" value="rectangle"/>
      <inkml:brushProperty name="rasterOp" value="maskPen"/>
    </inkml:brush>
  </inkml:definitions>
  <inkml:trace contextRef="#ctx0" brushRef="#br0">51 1 624,'-3'5'6388,"-5"19"-4657,6-10-1419,1 0 0,0 25 0,-2 23 134,-1-37-162,1 0 1,1 1 0,2-1-1,3 37 1,0 50 1827,2 2-1968,-7-43 1311,-13-104-1309,10 15-136,2 9-11,1 0 0,0-1 0,0 1 0,0-18 0,1-9-35,11 76-77,7 139 847,-12-142-77,-5-37-649,4 33 56,-3-30-57,0 0 0,0 1 0,0-1 0,0 1 1,0-1-1,-1 1 0,1-1 0,-1 1 0,0 5 1,3 28 1377,-4-38-1532,1 1 0,0-1 0,-1 0 0,1 1 0,0-1-1,0 0 1,0 0 0,0 1 0,0-1 0,0 0 0,0 0 0,0 1 0,0-1 0,0 0-1,0 1 1,0-1 0,0 0 0,0 0 0,1 1 0,-1-1 0,1 0 0,3-9-1099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5T12:15:42.837"/>
    </inkml:context>
    <inkml:brush xml:id="br0">
      <inkml:brushProperty name="width" value="0.1" units="cm"/>
      <inkml:brushProperty name="height" value="0.2" units="cm"/>
      <inkml:brushProperty name="color" value="#FFB775"/>
      <inkml:brushProperty name="tip" value="rectangle"/>
      <inkml:brushProperty name="rasterOp" value="maskPen"/>
    </inkml:brush>
  </inkml:definitions>
  <inkml:trace contextRef="#ctx0" brushRef="#br0">1821 679 8394,'1'1'10,"0"0"1,-1 0 0,1 0 0,0 0-1,-1 0 1,1 0 0,0 1-1,-1-1 1,0 0 0,1 0 0,-1 1-1,0-1 1,1 0 0,-1 0-1,0 1 1,0-1 0,0 0-1,0 0 1,0 1 0,0-1 0,-1 0-1,1 1 1,0-1 0,-1 0-1,1 0 1,-1 0 0,1 1-1,-1-1 1,1 0 0,-2 2 0,-4 6-13,0 0 0,-1-1 1,-7 8-1,-4 7 52,8-3 206,11-15 374,8-13 216,17-24-648,-2 0 1,-1-2-1,-2-1 0,-1 0 1,-2-2-1,-1 0 1,15-50-1,-30 74-430,-8 19 81,-13 28-27,16-29 144,-105 186-106,-46 89-60,151-276 733,5-10-13,9-20 339,-10 21-735,50-103 923,90-144 0,-76 143-1292,-48 82-853,-11 20-147,-8 17-657,-7 11 1375,-1-1 0,-1 0 1,-1 0-1,-20 24 0,-64 69 743,90-106-253,4-5 51,-50 56 1262,-71 61 0,108-109-9,14-10-1222,1 0 1,0 0-1,0 0 0,-1 0 0,1 0 0,0 0 1,0 0-1,0 0 0,-1 0 0,1 0 0,0 0 0,0 0 1,-1 0-1,1 0 0,0 0 0,0 0 0,-1 0 0,1 0 1,0 0-1,0 0 0,0-1 0,-1 1 0,1 0 1,0 0-1,0 0 0,0 0 0,-1 0 0,1-1 0,0 1 1,0 0-1,0 0 0,0-1 0,-1-1 82,1 1-1,0-1 1,0 0-1,0 0 1,0 0-1,0 0 1,0 0 0,0 1-1,1-1 1,-1 0-1,1 0 1,0-1-1,9-23 358,0 0 0,27-44-1,37-46-484,-52 83 76,19-30-110,223-323-1415,-245 364-125,-19 28-17,-11 14 396,-277 395-287,111-173 2484,147-199-642,-76 122 2954,262-453-1158,22 15-2274,-171 263 105,0 0 1,1 1-1,0 0 0,1 1 0,14-13 0,-22 21-4,-1 0-1,1-1 0,0 1 0,-1-1 0,1 1 0,-1 0 0,1-1 0,0 1 1,-1 0-1,1 0 0,0 0 0,-1-1 0,1 1 0,0 0 0,-1 0 0,1 0 0,0 0 1,0 0-1,-1 0 0,1 0 0,0 0 0,1 1 0,-2-1-4,0 1-1,1-1 0,-1 1 1,1-1-1,-1 1 1,0-1-1,1 1 0,-1 0 1,0-1-1,1 1 0,-1-1 1,0 1-1,0 0 1,0-1-1,0 1 0,1-1 1,-1 1-1,0 0 1,0 0-1,-5 32-678,-4-4 383,-2-1-1,0 0 1,-27 45-1,-56 76 254,53-89 30,22-30 56,-101 164 228,211-373 2060,-34 73-2168,87-151-98,-137 245-116,0 0 0,1 1 1,12-13-1,-20 24 54,0 0 0,0-1-1,1 1 1,-1 0 0,0 0 0,0-1-1,0 1 1,1 0 0,-1 0 0,0-1-1,0 1 1,1 0 0,-1 0 0,0 0 0,1 0-1,-1 0 1,0 0 0,1-1 0,-1 1-1,0 0 1,0 0 0,1 0 0,-1 0 0,0 0-1,1 0 1,-1 0 0,0 0 0,1 0-1,-1 11-679,-11 19 281,-2-1 0,-1-1-1,-29 45 1,15-25 336,-1 1 61,-9 15 24,-50 114 0,78-139 18,11-26 76,-1-13-90,1 0 1,-1 0 0,0 0-1,1 1 1,-1-1 0,0 0 0,1 0-1,-1 0 1,0 0 0,1 0 0,-1 0-1,0 0 1,1 0 0,-1 0-1,0 0 1,1 0 0,-1 0 0,0 0-1,1-1 1,-1 1 0,0 0 0,0 0-1,1 0 1,-1 0 0,0-1-1,1 1 1,-1 0 0,0 0 0,0 0-1,1-1 1,-1 1 0,0 0 0,0 0-1,0-1 1,1 1 0,9-12 83,0 1 0,0-1 1,-1 0-1,-1-1 0,0 0 0,10-22 1,-9 17-48,188-453 1444,-187 445-1503,-2 7-226,-2 0 0,8-38 0,-14 57 217,0 0-1,0 0 1,0 0 0,0 0 0,0 0-1,0 0 1,0 1 0,0-1-1,0 0 1,0 0 0,0 0 0,0 0-1,0 0 1,0 0 0,0 0-1,0 0 1,0 0 0,0 0 0,-1 0-1,1 0 1,0 0 0,0 1-1,0-1 1,0 0 0,0 0 0,0 0-1,0 0 1,0 0 0,0 0-1,0 0 1,-1 0 0,1 0 0,0 0-1,0 0 1,0 0 0,0 0-1,0 0 1,0 0 0,0 0-1,0 0 1,0 0 0,0 0 0,-1 0-1,1 0 1,0 0 0,0-1-1,0 1 1,0 0 0,0 0 0,0 0-1,0 0 1,0 0 0,0 0-1,0 0 1,0 0 0,0 0 0,-1 0-1,1 0 1,0 0 0,0 0-1,0-1 1,0 1 0,0 0 0,-11 13-933,-14 19-189,18-22 1034,-294 408-225,289-405 961,12-13-608,0 0 0,0 0 0,0 0 0,0 0 0,0 0 0,0 0 0,0 0 0,0 0 0,0 0-1,0 0 1,0 0 0,0-1 0,0 1 0,0 0 0,0 0 0,0 0 0,0 0 0,0 0 0,0 0 0,0 0 0,0 0 0,0 0 0,0 0 0,0-1 0,0 1 0,0 0-1,0 0 1,0 0 0,0 0 0,0 0 0,0 0 0,0 0 0,0 0 0,0 0 0,0 0 0,0 0 0,0 0 0,-1 0 0,1 0 0,0-1 0,0 1 0,0 0 0,0 0-1,0 0 1,0 0 0,0 0 0,0 0 0,0 0 0,0 0 0,0 0 0,-1 0 0,1 0 0,0 0 0,0 0 0,0 0 0,0 0 0,0 0 0,0 0 0,0 0-1,0 0 1,0 0 0,0 0 0,-1 0 0,1 1 0,0-1 0,0 0 0,0 0 0,0 0 0,0 0 0,11-33 1758,162-302 467,-35 78-2184,-130 240-630,-14 26-840,-7 14 708,-162 221-860,-2 4 1888,167-234 344,11-19 689,13-25 29,19-32-980,72-99 1,-10 20-457,-95 139-516,-4 6 134,-13 13-113,-24 26 136,-16 18 338,-165 193 95,174-195 1590,50-66-1195,3-10-73,9-8-270,0 0 1,2 2-1,1 0 1,1 0-1,29-28 1,-40 47-183,-6 11-19,-8 12-92,-66 108-242,47-85 476,-39 86 0,60-110 15,5-18-28,0 0 0,0 1 0,0-1 0,0 0 0,1 0 0,-1 0 0,0 0 0,0 0 0,0 0 0,0 0 0,0 0 0,0 1 0,0-1 0,1 0 0,-1 0 0,0 0 0,0 0 0,0 0 0,0 0 0,0 0 0,1 0 0,-1 0-1,0 0 1,0 0 0,0 0 0,0 0 0,0 0 0,1 0 0,-1 0 0,0 0 0,0 0 0,0 0 0,0 0 0,0 0 0,1-1 0,-1 1 0,0 0 0,0 0 0,0 0 0,0 0 0,0 0 0,0 0 0,0 0 0,0 0 0,1 0-1,-1-1 1,0 1 0,0 0 0,0 0 0,0 0 0,0 0 0,23-25 193,-20 21-188,7-8 41,59-65 81,-59 66-133,2 1 1,-1 0 0,1 1-1,21-13 1,-32 22 0,-1-1 0,0 1 0,1 0-1,-1 0 1,0-1 0,1 1 0,-1 0 0,1 0 0,-1-1 0,1 1 0,-1 0 0,1 0 0,-1 0-1,0 0 1,1 0 0,-1 0 0,1 0 0,-1 0 0,1 0 0,-1 0 0,1 0 0,-1 0 0,1 0 0,-1 0-1,0 0 1,1 1 0,-1-1 0,1 0 0,0 13-94,-14 15-24,-7 2 87,-1-1 0,-2-1 0,-52 49 0,41-43 60,33-33-18,0 0 0,1 0-1,-1 0 1,0-1-1,0 1 1,0 0 0,1 0-1,-1-1 1,0 1 0,0-1-1,0 1 1,0-1-1,0 1 1,-2 0 0,3-2 0,0 1 0,-1 0-1,1-1 1,0 1 0,0 0 0,0-1 0,0 1 0,0 0 0,-1-1 0,1 1 0,0 0 0,0-1 0,0 1 0,0-1 0,0 1 0,0 0 0,0-1 0,1 1 0,-1 0 0,0-1 0,0 1 0,0-1 0,0 1 0,0 0 0,1-1-1,-1 1 1,16-33 237,-10 26-244,0-1 0,1 1 0,0 1 0,0-1 0,1 1 0,0 0 0,0 1 0,0 0 0,0 0 0,1 1 0,0 0 0,0 0 1,9-2-1,-17 8-30,-6 4 15,-7 5-9,-32 23-28,26-19 64,-2 0 0,-31 18 0,50-33-7,0 1-1,0-1 0,0 1 1,0-1-1,0 1 0,-1-1 1,1 0-1,0 1 0,0-1 0,0 0 1,0 0-1,-1 0 0,1 0 1,0 0-1,-2 0 0,2 0 2,1-1 0,-1 1 0,1 0 0,-1 0 0,1-1 0,0 1 0,-1 0 0,1-1 0,-1 1 0,1-1 0,0 1 0,-1 0 0,1-1 0,0 1 0,-1-1 0,1 1 0,0-1 0,0 1 0,0-1 0,-1 1 0,1-1 0,0 1 0,0-2 0,0 0 7,0-1-1,0 1 0,0 0 1,0-1-1,0 1 1,1-1-1,-1 1 0,1 0 1,0-1-1,0 1 0,0 0 1,0 0-1,2-3 0,3-4-11,0 1 0,1 0 0,0 1 0,1-1-1,10-7 1,-14 11-2,1 0-1,0 1 1,1 0-1,-1 0 1,0 0-1,1 1 1,0-1-1,-1 1 1,1 1-1,8-3 1,-14 4-1,0 1 1,0-1 0,0 0 0,0 0 0,0 0-1,0 0 1,0 0 0,0 0 0,0 0 0,0 0 0,0 0-1,0 0 1,0 0 0,0 0 0,0 0 0,0 0-1,-1 0 1,1 0 0,0 1 0,0-1 0,0 0-1,0 0 1,0 0 0,0 0 0,0 0 0,0 0-1,0 0 1,0 0 0,0 0 0,0 0 0,0 1-1,0-1 1,0 0 0,0 0 0,0 0 0,1 0-1,-1 0 1,0 0 0,0 0 0,0 0 0,0 0-1,0 0 1,0 0 0,0 0 0,0 0 0,0 0-1,0 1 1,0-1 0,0 0 0,0 0 0,0 0-1,0 0 1,0 0 0,1 0 0,-1 0 0,-13 9-5,-16 8-3,25-15 6,-21 11 7,-1-1 1,1-1-1,-2-1 0,-47 11 0,72-21-3,0 1 1,0-1 0,0 0-1,1 0 1,-1 0 0,0 0 0,0 0-1,0 0 1,0 0 0,1-1-1,-1 1 1,0-1 0,0 1 0,1-1-1,-1 0 1,0 0 0,1 1-1,-1-1 1,-1-2 0,2 2 1,0 0-1,0-1 1,0 1 0,0-1 0,1 1 0,-1-1-1,1 1 1,-1-1 0,1 1 0,-1-1 0,1 0-1,0 1 1,0-1 0,0 0 0,0 1-1,0-1 1,0 1 0,0-1 0,0 0 0,1 1-1,-1-1 1,1-2 0,3-6-1,0 0 0,0 1-1,1-1 1,0 1 0,0 0 0,1 0 0,0 0 0,1 1-1,0 0 1,0 0 0,1 1 0,0 0 0,0 0 0,1 1-1,0 0 1,13-7 0,-31 25-69,-10 6 40,-6 1 11,1 1 13,-1-2-1,0-1 1,-39 21 0,62-37 5,0 0 1,0-1-1,0 1 1,0 0-1,-1-1 1,1 0-1,0 1 1,0-1-1,0 0 0,0 0 1,-5 0-1,7 0-1,0 0-1,-1-1 0,1 1 0,0 0 1,-1 0-1,1 0 0,0 0 1,-1-1-1,1 1 0,0 0 0,0 0 1,-1 0-1,1-1 0,0 1 1,0 0-1,-1-1 0,1 1 0,0 0 1,0 0-1,-1-1 0,1 1 1,0 0-1,0-1 0,0 1 0,0 0 1,0-1-1,0-1 1,0 1 0,0 0-1,0 0 1,0-1 0,1 1 0,-1 0 0,0 0 0,1 0 0,-1 0-1,1 0 1,-1-1 0,2 0 0,6-10 4,0 0-1,1 1 1,0 0 0,1 1-1,0 0 1,1 0-1,0 1 1,23-15 0,-33 24-8,-1 0 1,0-1-1,0 1 1,1 0-1,-1 0 1,0 0-1,0-1 1,1 1-1,-1 0 1,0 0 0,0 0-1,1 0 1,-1-1-1,0 1 1,1 0-1,-1 0 1,0 0-1,1 0 1,-1 0-1,0 0 1,1 0-1,-1 0 1,0 0-1,1 0 1,-1 0 0,0 0-1,0 0 1,1 1-1,-1-1 1,0 0-1,1 0 1,-1 0-1,0 0 1,1 0-1,-1 1 1,0-1-1,0 0 1,1 0-1,-1 1 1,-3 13-59,-15 15-11,6-15 69,0 0 0,0-2-1,-1 1 1,-1-2 0,0 0-1,-1 0 1,-29 15 0,44-25 3,0-1 1,-1 0 0,1 0-1,-1 1 1,1-1 0,0 0-1,-1 0 1,1 1 0,0-1 0,-1 0-1,1 0 1,-1 0 0,1 0-1,-1 0 1,1 0 0,-1 1-1,1-1 1,0 0 0,-1 0-1,1 0 1,-1-1 0,1 1-1,-1 0 1,1 0 0,-1 0-1,1 0 1,0 0 0,-1 0 0,1-1-1,-1 1 1,1 0 0,0 0-1,-1-1 1,1 1 0,0 0-1,-1 0 1,1-1 0,-1-1 0,1 1 1,0 0-1,0-1 1,0 1 0,0 0-1,1-1 1,-1 1-1,0 0 1,0 0-1,1-1 1,-1 1 0,1-2-1,19-36 21,0 11-12,-14 20-7,-1 0-1,1 0 0,-1 0 1,-1 0-1,8-19 1,-38 46-187,13-5 135,-7 5 29,0 2-1,2 1 0,0 0 0,-23 39 0,46-65 53,-1 0-26,0 1 1,1-1-1,-2 0 0,1 0 0,0-1 0,-1 1 1,1-1-1,-1 0 0,-1 0 0,4-7 0,-5 11-6,-1 1-1,0 0 0,0 0 1,0-1-1,0 1 1,0 0-1,0-1 0,0 1 1,0 0-1,0-1 0,0 1 1,0 0-1,0 0 1,0-1-1,0 1 0,0 0 1,-1-1-1,1 1 1,0 0-1,0 0 0,0-1 1,0 1-1,0 0 0,-1 0 1,1-1-1,0 1 1,0 0-1,0 0 0,-1 0 1,1 0-1,0-1 0,0 1 1,-1 0-1,-11 1-26,-12 10-32,23-11 59,-11 8-16,9-6 17,0 0 0,0 1 0,0-2-1,0 1 1,0 0 0,-1 0 0,1-1 0,-1 0 0,1 0 0,-1 0 0,-5 1 0,9-3-2,0 1 0,0 0 0,0 0 0,-1-1 0,1 1 0,0 0 0,0 0 0,0-1 0,0 1 0,0 0 0,0-1 0,0 1 0,0 0 0,-1-1 0,1 1 1,0 0-1,0-1 0,0 1 0,1 0 0,-1-1 0,0 1 0,0 0 0,0-1 0,0 1 0,0 0 0,0-1 0,0 1 0,0 0 0,1 0 0,-1-1 0,0 1 0,0 0 0,0 0 1,1-1-1,-1 1 0,0 0 0,0 0 0,1-1 0,10-14-15,-9 14 13,9-13-8,0 1 6,0-1 1,0-1-1,13-26 1,-23 41 4,-1-1 0,0 1-1,1 0 1,-1-1 0,0 1 0,0-1 0,0 1-1,1-1 1,-1 1 0,0 0 0,0-1 0,0 1-1,0-1 1,0 1 0,0-1 0,0 1 0,0-1 0,0 1-1,0-1 1,0 1 0,0-1 0,0 1 0,0-1-1,0 1 1,0-1 0,-1 1 0,1 0 0,0-1-1,-1 0 1,-12 3-26,-17 16-65,-37 46-192,47-43 178,-31 25 1,39-41 164,10-13 28,11-16 33,2 8-93,1 0 0,21-23 0,15-17-20,-43 50-3,-1-1 0,0 0 0,0 0 0,-1 0-1,0 0 1,0 0 0,2-9 0,-33 42-366,-8 11 316,3 2 1,1 2-1,-43 71 1,73-108 42,1-3-1,0 1 1,0 0-1,0 0 0,0 0 1,0 0-1,1 0 0,-1 0 1,0 0-1,1 0 0,0 0 0,-1 4 1,21-29 149,-7 6-99,1-4-25,1 1 0,1 0 0,36-32 0,-43 47-71,-10 13-61,-11 14-58,-16 20 49,-86 120 70,168-253 540,-38 68-473,3-5-70,-19 26 15,-2 4-13,-13 15-90,3-3 84,-78 86-25,93-102 88,6-7 9,0-1 0,0 0 0,11-17 0,-29 54-150,6-16 92,-1 0-1,-7 17 1,-8 3 1,11-19 30,0 1 0,-10 25 1,23-49 24,1-1 0,0 1 1,1 0-1,0 0 1,11-12-1,-6 9-18,16-27 0,-39 79-1287,-75 125 902,74-140 375,11-34 168,5-10 39,3 1-157,0 0 0,11-22 1,-14 36-39,-1-1 0,1 0 1,1 1-1,-1 0 1,1 0-1,0 0 0,0 0 1,1 1-1,8-6 0,-14 10-3,0 1-1,1 0 0,-1-1 1,0 1-1,1 0 0,-1 0 1,0 0-1,1-1 0,-1 1 1,0 0-1,1 0 0,-1 0 1,0 0-1,1 0 0,-1 0 1,0-1-1,1 1 0,-1 0 1,1 0-1,-1 0 0,0 0 1,1 0-1,-1 1 0,1-1 1,-1 0-1,0 0 0,1 0 1,-1 0-1,0 0 0,1 0 1,-1 1-1,1-1 0,2 13-142,-8 21-48,5-34 194,-6 19-27,-1 0-1,0-1 1,-2 0-1,-18 30 1,14-25 33,-21 48 1,49-106 403,22-39-1,-20 43-382,23-61-1,-44 141-453,-6-7 374,-19 52-1,-1 1 67,38-118 303,0 0 1,21-40 0,34-45-287,-63 107-39,0 1 1,0-1-1,0 1 0,0 0 0,0-1 1,1 1-1,-1-1 0,0 1 1,0-1-1,1 1 0,-1 0 1,0-1-1,1 1 0,-1-1 0,0 1 1,1 0-1,-1-1 0,1 1 1,-1 0-1,1 0 0,-1-1 1,0 1-1,1 0 0,-1 0 0,2 0 1,-2 12-288,-9 22-16,-32 62 246,48-138 136,2-1 1,1 1 0,2 1 0,22-50-1,-36 98-362,0-2 266,0 0 0,0 0 0,0-1 0,0 1 0,0-1 0,-5 7-1,11-34 251,8-7-150,1 0-1,2 1 1,1 1-1,33-45 0,-58 86-166,0 0-1,1 0 0,-12 29 0,22-46 124,1 0-1,-1-1 1,1 1-1,0 0 1,0 0-1,5-5 1,1-1 13,5-8-6,-5 8-43,-1-1-1,1 0 1,7-15 0,-22 43-40,-2 0-1,0-1 1,0 0 0,-1-1 0,-22 28-1,7-11 41,24-31 9,0 0 0,-1 0 0,1 0 0,-1 0 1,1-1-1,-1 1 0,1 0 0,-1-1 0,0 1 0,1 0 1,-1-1-1,0 1 0,0-1 0,1 1 0,-1-1 0,0 1 1,-1 0-1,2-2 3,-1 1 0,1 0-1,0-1 1,0 1 0,-1-1 0,1 1 0,0 0 0,0-1 0,0 1 0,0-1 0,0 1 0,-1-1 0,1 1-1,0 0 1,0-1 0,0 1 0,0-1 0,0 1 0,0-1 0,0 1 0,1-1 0,-1 0 0,7-35 185,-5 28-167,-1 3-14,0 0-1,1 1 0,0-1 0,-1 0 1,1 1-1,1-1 0,2-3 1,-10 34-178,-66 159-31,45-124 188,-18 65 0,88-208 624,-39 71-608,-3 6-7,0 1 1,0-1 0,0 1 0,1 0-1,0 0 1,0 0 0,0 0-1,4-4 1,-7 8-3,0 0 0,0 0 0,1 0 1,-1 0-1,0 0 0,0 0 0,0 0 0,0 0 0,1 0 0,-1 0 1,0 0-1,0 0 0,0 0 0,0 0 0,0 0 0,1 0 1,-1 0-1,0 0 0,0 0 0,0 0 0,0 1 0,0-1 1,1 0-1,-1 0 0,0 0 0,0 0 0,0 0 0,0 0 0,0 0 1,0 0-1,1 1 0,-1-1 0,0 0 0,0 0 0,0 0 1,0 0-1,0 0 0,0 1 0,0-1 0,0 0 0,0 0 0,0 0 1,0 0-1,0 1 0,0-1 0,0 0 0,0 0 0,0 0 1,0 0-1,0 0 0,0 1 0,0-1 0,0 0 0,0 0 0,0 0 1,-1 11-167,-4 13 70,-1 1 1,-1-1 0,-1-1-1,-1 1 1,-15 24-1,0 5 59,-2 14 4,12-33 50,11-26 53,3-9 61,37-92 262,-25 68-349,-2-1 1,14-49-1,-20 61-70,-4 21-147,-4 23-67,-30 109-13,19-87 250,-15 99 0,33-170 224,12-33-1,4-22-127,-9-14-21,-9 85-195,-1 4-3,2 10-128,-1 21-161,-24 108-246,15-101 642,2-1 0,1 1 0,0 55 0,10-68 53,-5-26-26,0 1-1,0-1 0,0 0 1,0 0-1,0 0 1,0 0-1,0 0 1,1 1-1,-1-1 1,0 0-1,0 0 0,0 0 1,0 0-1,0 0 1,0 0-1,1 0 1,-1 0-1,0 1 1,0-1-1,0 0 0,0 0 1,0 0-1,1 0 1,-1 0-1,0 0 1,0 0-1,0 0 1,0 0-1,1 0 0,-1 0 1,0 0-1,0 0 1,0 0-1,0 0 1,0 0-1,1 0 1,-1 0-1,0 0 0,7-11 182,4-18-29,-1 0-1,11-57 1,-1-1-143,-20 88-16,0-1 0,0 0 0,0 0 0,0 0 0,0 0 0,0 0 0,1 0 0,-1 0 0,0 0-1,0 0 1,0 0 0,0 0 0,0 0 0,0 1 0,0-1 0,0 0 0,0 0 0,0 0 0,0 0 0,0 0-1,0 0 1,0 0 0,0 0 0,0 0 0,0 0 0,1 0 0,-1 0 0,0 0 0,0 0 0,0 0 0,0 0-1,0 0 1,0 0 0,0 0 0,0 0 0,0 0 0,0 0 0,0 0 0,1 0 0,-1 0 0,0 0 0,0 0 0,0 0-1,0 0 1,0 0 0,0 0 0,0 0 0,0 0 0,0 0 0,0 0 0,0 0 0,0 0 0,0-1 0,4 16-157,0 21-160,-4 17-155,0-25 226,5 44-1,-4-70 281,1-6 24,2-15 103,3-29 151,-6-63 200,0 10-319,9 147-753,-8-13 480,-2 1 0,-7 57 0,4-133 556,-1 9-282,-25-224 247,29 243-489,5 21-49,7 23-33,-10-7 85,1 30 1,2 21 50,-8-174 621,-2 57-462,2 27-141,1 0 0,0 0 0,1-1 0,1 1 0,4-31 0,1 39-88,0 14 4,0 17 2,-4 1 47,-5 41 1,1-37 41,-3-64 371,4 7-249,-1-109 72,8 207-529,-6 17 261,-4 0 0,-3 0-1,-35 150 1,41-228 49,1-3 0,0 0 1,0 0 0,-1-1-1,1 1 1,-1-1-1,0 1 1,0-1 0,0 0-1,-1 0 1,0 0-1,0 0 1,-4 5-1,6-8 2,1-1 0,-1 0 0,1 1 0,0-1 0,-1 0 0,1 0 0,-1 1 0,1-1 0,-1 0-1,1 0 1,-1 0 0,1 0 0,-1 0 0,1 0 0,-1 0 0,1 1 0,-1-1 0,1-1-1,-1 1 1,1 0 0,-1 0 0,1 0 0,-1 0 0,1 0 0,-1 0 0,1-1 0,-1 1 0,1 0-1,-1-1 1,-10-14 186,-1-23 125,6 4-168,1 0 1,0-59-1,10-72-104,-1 101-18,0-2-15,-1 20-3,-1 0 0,-6-47 1,-2 124-415,-19 148 97,-15 197 304,40-345-20,0-22 53,1-17 149,35-378 494,-2 47-542,-34 326-238,-2 29-163,-1 2 170,-32 123-98,-76 195-1,104-315 201,7-20 7,-1 0 1,1 0-1,0 0 1,0 0 0,-1 0-1,1 0 1,-1 0-1,1 0 1,-1 0-1,1 0 1,-1 0 0,1 0-1,-1-1 1,0 1-1,1 0 1,-2 0 0,0-14 175,6-30 53,44-183 136,-6 40-290,-32 130-56,-30 161-576,-57 139 210,-14 57 212,97-369 572,8-5-374,4 1 0,3 0-1,3 2 1,52-108-1,-62 154-65,-5 17-30,-9 7 23,0 0 1,0 0-1,1 0 0,-1 0 1,0 0-1,0 0 0,0 0 1,1 0-1,-1 0 1,0 1-1,0-1 0,0 0 1,1 0-1,-1 0 0,0 0 1,0 1-1,0-1 0,0 0 1,1 0-1,-1 0 1,0 1-1,0-1 0,0 0 1,0 0-1,0 0 0,0 1 1,0-1-1,0 0 0,0 0 1,1 1-1,-1-1 1,0 0-1,0 0 0,0 1 1,0-1-1,-1 0 0,1 0 1,0 1-1,0-1 0,0 6-27,0-1 0,0 1-1,-1-1 1,0 1-1,0-1 1,-1 0-1,1 1 1,-4 5-1,-21 44-123,22-48 140,-92 155-116,84-149 159,12-13-27,0 0 0,0-1 0,0 1 0,0 0 0,-1 0 0,1 0 0,0 0 0,0 0 1,0-1-1,0 1 0,-1 0 0,1 0 0,0 0 0,0-1 0,0 1 0,0 0 1,0 0-1,0 0 0,0-1 0,0 1 0,0 0 0,0 0 0,0-1 0,0 1 1,0 0-1,0 0 0,0 0 0,0-1 0,0 1 0,0 0 0,0 0 0,0-1 0,0 1 1,0 0-1,0 0 0,0-1 0,9-34 149,-9 35-149,19-60 164,35-74 1,38-53-61,-78 159-90,140-250 45,-125 226-43,-165 291-824,123-211 789,10-18 37,3-11 104,83-157 252,-20 41-312,-26 46-11,51-74 1,-78 129-46,-8 12-16,0 0 0,0 0 0,0 1 0,0-1 0,1 1 0,5-6 0,-7 9-4,-1 0 0,0 1 0,1-1 1,-1 0-1,0 0 0,1 1 0,-1-1 0,0 0 1,0 1-1,1-1 0,-1 1 0,0-1 0,0 0 1,0 1-1,0-1 0,1 1 0,-1-1 1,0 0-1,0 1 0,0-1 0,0 1 0,0-1 1,0 1-1,0-1 0,0 0 0,0 1 0,0-1 1,0 1-1,-1-1 0,1 1 0,-3 15-61,-1-1 0,0 0-1,-1 0 1,-1-1-1,0 1 1,-1-1 0,-10 15-1,-6 15 36,-2 13-2,15-33 92,9-19 67,2-7 90,20-35 98,120-234 210,-127 237-505,-9 20-11,1 0 0,0 0-1,1 1 1,16-24 0,-14 31-152,-5 12-78,-4 13-130,-7 15 126,-2-1 0,-1-1-1,-28 61 1,12-33 185,11-22 45,6-20 9,2-1 1,0 1-1,1 0 0,1 0 0,1 1 0,-3 25 0,16-59 1090,4-13-567,38-80 12,89-141-1,-130 236-837,-10 13 286,0 0 1,0 0-1,0 0 1,1 0-1,-1 0 0,0 0 1,0 0-1,0 0 1,0 0-1,0 0 0,0 0 1,0 0-1,0 0 1,0 0-1,0 0 0,1 0 1,-1 0-1,0 0 1,0 0-1,0 0 0,0 0 1,0 0-1,0 0 1,0 0-1,0 0 0,0 0 1,0 0-1,1 0 1,-1 0-1,0 0 1,0 0-1,0 0 0,0 0 1,0 1-1,0-1 1,0 0-1,0 0 0,0 0 1,0 0-1,0 0 1,0 0-1,0 0 0,0 0 1,0 0-1,0 0 1,0 1-1,0-1 0,0 0 1,0 0-1,0 0 1,0 0-1,0 0 0,0 0 1,0 0-1,0 0 1,0 0-1,0 0 0,0 1 1,0-1-1,0 0 1,0 0-1,0 0 0,0 0 1,-9 30-1221,-59 99 589,44-87 668,2 1-1,-20 55 0,38-85 162,4-13-177,0 0 0,0 0-1,0 0 1,0 0 0,0 0 0,0 0 0,0 0-1,0 0 1,1-1 0,-1 1 0,0 0 0,0 0-1,0 0 1,0 0 0,0 0 0,0 0 0,0 0-1,0 0 1,0 0 0,0 0 0,0 0 0,0 0-1,0 0 1,0 0 0,0 0 0,0 0 0,0 0 0,0 0-1,0 0 1,0 1 0,0-1 0,0 0 0,0 0-1,1 0 1,-1 0 0,0 0 0,0 0 0,0 0-1,0 0 1,0 0 0,0 0 0,0 0 0,0 0-1,0 0 1,0 0 0,12-20 810,-10 16-788,19-33 131,1 0 0,2 2 0,1 1 0,34-34 0,-59 68-168,0-1 0,1 0 0,-1 1 0,1-1 0,-1 1 0,0 0 0,1-1 0,-1 1 0,1-1 0,-1 1 0,1 0 0,-1-1 0,1 1 0,0 0 1,-1-1-1,1 1 0,-1 0 0,1 0 0,0 0 0,-1-1 0,1 1 0,0 0 0,-1 0 0,1 0 0,0 0 0,0 0 0,0 1-13,-1 0 1,0-1-1,1 1 1,-1 0-1,0-1 1,1 1-1,-1 0 0,0-1 1,0 1-1,0 0 1,0-1-1,1 1 1,-1 0-1,0 0 0,0-1 1,0 1-1,0 0 1,-1 1-1,-7 36-432,-32 44 306,27-59 152,1 0-1,2 0 0,-13 43 1,23-66-5,-1 1 0,1-1 0,0 1 0,0-1 0,0 0 0,0 1 0,-1-1 0,1 1 0,0-1 0,0 1 0,0-1 0,0 1 0,0-1 0,1 1 0,-1-1 0,0 1 0,0-1 0,0 1 1,0-1-1,0 1 0,1-1 0,-1 1 0,0 0 0,9-4 144,12-15 139,1-11-169,0-1 0,-2 0-1,-2-2 1,27-59-1,-58 115-174,-1 0-35,2 0 0,0 1 0,-14 45-1,26-70 95,0 1 0,0 0 0,0-1 0,-1 1 0,1-1 0,0 1-1,0 0 1,0-1 0,0 1 0,0 0 0,0-1 0,0 1-1,0 0 1,0-1 0,1 1 0,-1-1 0,0 1 0,0 0 0,0-1-1,1 1 1,-1 0 0,10-4 44,12-20 61,188-253 543,-202 265-648,1 0-1,0 0 0,1 0 1,1 1-1,-1 1 0,2 0 0,-1 0 1,26-13-1,-36 21-4,0 0 1,1 1-1,-1-1 0,1 0 1,-1 1-1,1-1 0,-1 1 1,1 0-1,-1 0 0,1-1 1,0 1-1,-1 0 0,1 0 1,-1 0-1,1 1 0,-1-1 1,1 0-1,0 1 0,-1-1 1,1 0-1,-1 1 0,0 0 1,1-1-1,-1 1 0,1 0 1,-1 0-1,0 0 0,0 0 1,1 0-1,-1 0 0,0 0 0,0 0 1,0 1-1,0-1 0,0 0 1,0 1-1,-1-1 0,1 0 1,0 3-1,2 3-15,-1 0 0,0 0 0,-1 0 0,0 0 0,0 1 0,0-1 0,-1 9 0,-2 16-18,-10 54 0,7-56 17,-3 59 0,8-87 21,0 0 1,0 0 0,0 0 0,0 0 0,1 0-1,-1 0 1,0 0 0,1 0 0,0 0 0,-1 0-1,1 0 1,0 0 0,2 3 0,-3-5 0,1 1 0,-1-1 1,1 1-1,0-1 0,-1 0 0,1 1 1,0-1-1,-1 0 0,1 1 1,-1-1-1,1 0 0,0 0 0,0 0 1,-1 0-1,1 1 0,0-1 1,-1 0-1,1 0 0,0 0 1,0-1-1,-1 1 0,1 0 0,0 0 1,-1 0-1,2-1 0,4-2 20,1-1-1,-1 1 0,0-1 1,-1 0-1,11-10 0,-13 11-13,172-166 165,-170 164-171,7-9 5,1 2 0,16-13 0,-26 23-9,0-1 0,0 1 0,0 0 0,0 0-1,1 0 1,-1 0 0,1 1 0,-1 0 0,1-1 0,0 1 0,0 1-1,-1-1 1,1 0 0,0 1 0,0 0 0,5 0 0,-7 1-6,0 0 1,0-1 0,0 1 0,-1 0 0,1 0 0,0 1-1,0-1 1,-1 0 0,1 1 0,-1-1 0,1 1-1,-1-1 1,0 1 0,1 0 0,-1-1 0,0 1-1,0 0 1,0 0 0,0 0 0,-1 0 0,1 0-1,0 0 1,-1 0 0,0 0 0,1 0 0,-1 0 0,0 0-1,0 2 1,1 10-39,-1 0 0,-2 27 0,2-39 42,-7 45-50,-22 74-1,-3 21 80,32-141-21,0 0 1,-1 0 0,1 0-1,0 0 1,0 0-1,0-1 1,0 1-1,0 0 1,0 0 0,0 0-1,0 0 1,0 0-1,1 0 1,-1-1-1,0 1 1,1 2 0,0-3 1,-1 0-1,0 0 1,1 0 0,-1 0 0,0 0 0,1-1 0,-1 1 0,1 0 0,-1 0 0,0 0 0,1 0 0,-1 0 0,0 0 0,1-1 0,-1 1 0,0 0 0,0 0 0,1 0 0,-1-1 0,0 1 0,1 0 0,-1-1 0,0 1 0,0 0 0,0 0 0,1-1 0,21-31 307,-19 28-289,37-65 277,-28 45-271,1 2-1,1 0 1,0 0 0,2 2-1,31-33 1,-25 37-49,-12 14-70,-10 3 81,1-1 0,-1 1 0,0-1 0,0 0 0,0 1 1,1-1-1,-1 1 0,0-1 0,0 1 0,0-1 0,0 1 0,0-1 0,0 0 0,0 1 0,0-1 0,0 1 1,0-1-1,0 1 0,0-1 0,0 1 0,-1-1 0,1 0 0,0 1 0,0-1 0,0 1 0,-1 0 0,-6 14-47,0 0 0,-2-1-1,1 0 1,-15 17-1,-5 10-9,-9 23 233,17-30 2,16-26-93,4-10-18,5-13-1,2 1-1,-1 0 0,2 1 1,0 0-1,0 0 0,2 0 1,-1 1-1,21-20 1,-29 32-61,0-1 0,0 0 0,0 0 0,0 1 0,-1-1 0,1 1 0,0-1 0,0 1 1,0-1-1,0 1 0,0-1 0,1 1 0,-1 0 0,0-1 0,0 1 0,0 0 0,0 0 1,1 0-1,-1 0-3,-1 1 1,1-1-1,-1 0 0,0 1 1,1-1-1,-1 0 1,0 1-1,1-1 1,-1 0-1,0 1 0,1-1 1,-1 1-1,0-1 1,0 1-1,0-1 1,1 1-1,-1-1 1,0 1-1,0-1 0,0 1 1,0-1-1,0 1 1,0-1-1,0 1 1,0-1-1,0 1 1,0 4-21,-1 0 0,0-1 0,0 1 1,0 0-1,-1-1 0,1 1 0,-3 3 1,-53 86-80,3-4 179,79-148 310,9 13-342,-47 63-185,-15 26 0,20-28 149,-2-1 0,0 0-1,-13 14 1,23-28-3,0-1 1,0 0 0,0 0 0,0 1-1,-1-1 1,1 0 0,0 0-1,0 0 1,0 1 0,0-1-1,0 0 1,0 0 0,-1 0-1,1 1 1,0-1 0,0 0 0,0 0-1,-1 0 1,1 0 0,0 0-1,0 0 1,0 1 0,-1-1-1,1 0 1,0 0 0,0 0 0,-1 0-1,1 0 1,0 0 0,0 0-1,-1 0 1,1 0 0,0 0-1,0 0 1,0 0 0,-1 0-1,1 0 1,0 0 0,0 0 0,-1 0-1,1-1 1,1-11 97,7-16-17,-7 27-83,14-26 13,-15 25-16,1 1 1,0 0-1,-1-1 0,1 1 0,0 0 0,0 0 0,0 0 0,0 0 1,0 0-1,0 0 0,0 0 0,1 0 0,-1 0 0,0 1 0,0-1 0,1 0 1,-1 1-1,2-1 0,-3 1-2,1 0 1,-1 1 0,0-1-1,1 0 1,-1 1-1,0-1 1,0 1 0,1-1-1,-1 0 1,0 1-1,0-1 1,0 1 0,1-1-1,-1 1 1,0-1-1,0 1 1,0-1 0,0 1-1,0-1 1,0 1-1,0-1 1,0 0 0,0 1-1,0-1 1,0 1-1,0-1 1,-1 1 0,1-1-1,0 1 1,-1 0-1,-3 17-58,-4 0 44,0 0 1,-2-1 0,-20 31-1,25-42 83,6-12-10,6-12-1,7-6-38,1 1 0,1 0 0,1 1 0,20-20 0,-37 41-19,0 1-1,1-1 1,-1 1 0,0 0 0,1-1 0,-1 1-1,0-1 1,1 1 0,-1 0 0,0-1-1,1 1 1,-1 0 0,1 0 0,-1-1 0,1 1-1,-1 0 1,1 0 0,-1 0 0,1 0-1,-1-1 1,1 1 0,-1 0 0,1 0 0,-1 0-1,1 0 1,-1 0 0,1 0 0,-1 0 0,1 0-1,-1 1 1,1-1 0,-1 0 0,1 0-1,-1 0 1,1 1 0,0 0-6,0 0 0,-1 0 0,1 0 0,0 1-1,-1-1 1,1 0 0,-1 0 0,0 1 0,1-1 0,-1 0 0,0 1 0,0 2-1,-3 41-110,-3-19 98,4-18 47,4-17 97,46-145 220,-6 20-287,-33 116-78,-9 17 18,0 1 0,0 0 0,1 0 1,-1-1-1,0 1 0,0 0 1,1 0-1,-1 0 0,0 0 1,0 0-1,1-1 0,-1 1 0,0 0 1,0 0-1,1 0 0,-1 0 1,0 0-1,1 0 0,-1 0 1,0 0-1,0 0 0,1 0 0,-1 0 1,0 0-1,1 0 0,-1 0 1,0 0-1,0 0 0,1 1 1,-1-1-1,0 0 0,0 0 0,1 0 1,0 2-15,1-1 1,-1 1 0,0 0-1,0-1 1,0 1-1,-1 0 1,1 0-1,0 0 1,0-1 0,-1 1-1,1 0 1,-1 0-1,0 0 1,0 0 0,0 3-1,1 25-113,-7 47 0,3-48 124,1 49 0,4-65 83,-1-24 13,-1-24 18,-8-48 19,2 35-110,3-1 0,3-58 0,1 102-157,1 6 25,4 14-56,4 26-13,-1 36 53,-7-48 129,1-1 0,2 1 1,1 0-1,13 38 0,-26-123 364,-7-10-273,-22-147-66,38 198-204,-2 15 168,0 0 0,1 0 0,-1 0 0,0 0 0,0 0 0,1 0 0,-1 0 0,0 0 1,0 0-1,1 0 0,-1 0 0,0 0 0,0 0 0,1 0 0,-1 0 0,0 0 0,0 0 0,1 0 0,-1 1 0,0-1 0,0 0 0,0 0 0,1 0 0,-1 0 0,0 1 0,0-1 0,0 0 0,0 0 0,1 0 0,-1 1 0,0-1 0,17 27-572,19 66 304,-27-66 278,2-1-1,18 36 1,-29-62 10,0 0-1,0 0 0,0 0 1,0 0-1,0 0 1,0 0-1,0 0 0,0 0 1,0 0-1,0 0 1,1 0-1,-1 0 1,0 0-1,0 0 0,0 0 1,0 0-1,0 0 1,0 0-1,0 0 0,0 0 1,0 0-1,0 0 1,0 0-1,0 0 1,0 0-1,0 0 0,0 0 1,1 0-1,-1 0 1,0 0-1,0 0 0,0 0 1,0 0-1,0 0 1,0 0-1,0 0 1,0 0-1,0 0 0,0 0 1,0 0-1,0 0 1,0 0-1,0 0 0,0 0 1,0 0-1,0 0 1,-1-12 107,-5-23-11,4 30-76,-37-230 195,40 220-376,5 24-19,9 27-24,10 38 71,5 15 109,70 142 1,-93-219 209,-11-26-51,-12-25-18,-18-37-45,14 33-20,-20-60 0,38 88-120,2 15 60,0 0 1,0-1-1,0 1 0,0 0 1,0 0-1,0 0 0,1 0 1,-1 0-1,0 0 0,0 0 0,0 0 1,0 0-1,0 0 0,1 0 1,-1 0-1,0 0 0,0 0 0,0 0 1,0 0-1,1 0 0,-1 0 1,0 0-1,0 0 0,0 0 0,0 0 1,1 0-1,-1 0 0,0 0 1,0 0-1,0 0 0,0 0 1,0 0-1,1 0 0,-1 0 0,0 1 1,0-1-1,0 0 0,0 0 1,0 0-1,0 0 0,0 0 0,1 1 1,17 23-171,-2 11 126,-1 1 0,-2 0 0,-2 1 1,10 59-1,4 10 29,-3-33 79,40 89 0,-99-217 709,-26-75-462,38 75-207,-52-86-1,61 120-110,16 21 6,0 1 1,0-1-1,0 0 0,0 1 1,0-1-1,0 0 1,0 0-1,0 1 0,0-1 1,0 0-1,0 0 1,0 1-1,0-1 0,0 0 1,-1 0-1,1 0 1,0 1-1,0-1 0,0 0 1,0 0-1,0 0 1,-1 1-1,1-1 0,0 0 1,0 0-1,-1 0 1,1 0-1,0 0 0,0 1 1,0-1-1,-1 0 0,1 0 1,0 0-1,0 0 1,-1 0-1,1 0 0,0 0 1,-1 0-1,1 0 1,0 0-1,0 0 0,-1 0 1,1 0-1,0 0 1,0 0-1,-1 0 0,1 0 1,0-1-1,0 1 1,0 0-1,-1 0 0,1 0 1,0 0-1,0 0 1,-1-1-1,1 1 0,0 0 1,0 0-1,0 0 1,0 0-1,-1-1 0,4 24-128,-3-22 128,64 250-851,-30-137 728,11 45 573,-103-307 88,23 56-447,-50-93 0,90 216-743,44 143-105,17 67 769,-114-368 1498,-54-154-1618,173 557-404,-28-94 515,-18-81 30,-25-101-28,0 0 0,0 0 0,-1 0 1,1 0-1,0 0 0,0 0 0,0 0 0,0 0 1,0 0-1,0 0 0,0 0 0,0 0 0,0 0 0,-1 0 1,1 0-1,0 0 0,0 0 0,0 0 0,0 0 0,0 0 1,0 0-1,0 0 0,0 0 0,0 0 0,0 0 1,0 0-1,0 0 0,-1 0 0,1 0 0,0 1 0,0-1 1,0 0-1,0 0 0,0 0 0,0 0 0,0 0 0,0 0 1,0 0-1,0 0 0,0 0 0,0 0 0,0 1 1,0-1-1,0 0 0,0 0 0,0 0 0,0 0 0,0 0 1,0 0-1,0 0 0,0 0 0,0 0 0,0 1 1,0-1-1,0 0 0,0 0 0,0 0 0,0 0 0,1 0 1,-1 0-1,0 0 0,0 0 0,0 0 0,0 0 0,0 0 1,0 0-1,0 0 0,0 1 0,-6-10 38,-8-15 6,-20-52-36,3-3-1,-27-102 1,84 254-451,-20-48 409,84 274 32,-132-392 35,-43-147 1,82 222-98,8 28-49,11 29-91,74 278-281,-87-307 486,-2-7 1,0 0 1,0 0 0,0 0 0,-1 0-1,1 0 1,-1 0 0,1 0-1,-1 0 1,0 1 0,0-1-1,0 0 1,-2 4 0,2-7-2,0 0 0,-1 0 1,1 0-1,-1 1 1,1-1-1,-1 0 0,1 0 1,-1-1-1,1 1 1,0 0-1,-1 0 0,1 0 1,-1 0-1,1 0 1,-1 0-1,1 0 0,0-1 1,-1 1-1,1 0 1,0 0-1,-1-1 1,1 1-1,0 0 0,-1 0 1,1-1-1,0 1 1,-1 0-1,1-1 0,0 1 1,0-1-1,-1 1 1,1 0-1,0-1 0,0 1 1,0-1-1,-1 0 0,-11-17 43,0-7-19,1 0-1,2-1 1,-9-36 0,9 30-45,-22-53 0,41 159-178,-3-30 181,2 13 20,26 93 0,-65-233 251,8 23-236,-15-67 0,69 246-262,9 49 282,-41-168-36,0 0-1,0 0 0,0 0 0,0 0 0,0 0 1,0 0-1,0 0 0,0 0 0,0 0 0,0 0 1,0 0-1,0 0 0,0 0 0,0 0 0,-1 0 1,1 0-1,0 0 0,0 0 0,0 0 0,0 0 1,0 0-1,0 0 0,0 0 0,0 0 0,0 0 1,0 0-1,0 0 0,0 0 0,0 0 0,0 0 1,0 0-1,0 0 0,0 0 0,0 0 0,0 0 1,0 0-1,0 0 0,-1 0 0,1 0 0,0 0 1,0 0-1,0 0 0,0 0 0,0 0 0,0 1 1,0-1-1,0 0 0,0 0 0,-6-8 51,-5-12-11,-30-117-36,40 133-89,24 105-19,4 16 120,-58-210 208,25 60-310,6 29 53,0 6 2,6 16-3,-4-11 27,4 10 4,-1 1-1,-1-1 1,-1 1 0,0 0 0,0 30 0,-18-83 143,-2-37-148,42 205-171,-20-100 209,-29-112 163,7 15-201,26 97-41,-1 0 0,-2 1-1,3 40 1,-11-68 132,-3-13-30,-4-14-15,5 3-40,0 0 0,2 0 0,0 0 0,1-28 0,1 46-1,0-1-1,-1 1 1,1 0-1,0 0 1,0 0-1,0 0 1,0 0-1,0 0 1,0 0-1,0-1 1,0 1-1,0 0 1,0 0-1,0 0 1,0 0-1,0 0 1,0 0-1,0 0 1,0-1-1,0 1 1,0 0-1,0 0 1,0 0-1,0 0 1,1 0 0,-1 0-1,0 0 1,0-1-1,0 1 1,0 0-1,0 0 1,0 0-1,0 0 1,0 0-1,0 0 1,0 0-1,1 0 1,-1 0-1,0 0 1,0 0-1,0 0 1,0 0-1,0 0 1,0-1-1,0 1 1,1 0-1,-1 0 1,0 0-1,0 0 1,0 0-1,0 0 1,0 0-1,0 0 1,0 1-1,1-1 1,4 7-42,4 14 12,-5-7 30,-2 1 0,0 0 0,0 0 0,-2-1 0,0 1 0,-2 21 0,2-36 3,0 0 0,0 0-1,0 1 1,0-1 0,0 0 0,0 0 0,0 0-1,0 0 1,0 0 0,0 0 0,0 0-1,0 1 1,0-1 0,0 0 0,0 0 0,0 0-1,0 0 1,0 0 0,0 0 0,0 0-1,0 0 1,0 1 0,0-1 0,0 0 0,0 0-1,-1 0 1,1 0 0,0 0 0,0 0-1,0 0 1,0 0 0,0 0 0,0 0 0,0 0-1,0 1 1,0-1 0,-1 0 0,1 0 0,0 0-1,0 0 1,0 0 0,0 0 0,0 0-1,0 0 1,0 0 0,-1 0 0,1 0 0,0 0-1,0 0 1,0 0 0,0 0 0,0 0-1,0 0 1,-1-1 0,-3-6 30,-3-11-29,2-40-20,14 132-134,-9-57 153,0 0 0,-2 0 0,-4 25 0,6-42 0,0 0-1,0 0 0,0 0 0,0 0 1,-1 0-1,1 0 0,0 0 0,0 0 1,0 0-1,0 0 0,0 0 0,0 0 1,0 0-1,0 0 0,0 0 0,0-1 1,0 1-1,0 0 0,0 0 0,0 0 0,0 0 1,0 0-1,0 0 0,-1 0 0,1 0 1,0 0-1,0 0 0,0 0 0,0 0 1,0 0-1,0 0 0,0 0 0,0 0 1,0 0-1,0 0 0,0 0 0,0 0 1,0 0-1,0 0 0,-1 1 0,1-1 1,0 0-1,0 0 0,0 0 0,0 0 1,0 0-1,0 0 0,0 0 0,0 0 1,0 0-1,0 0 0,0 0 0,0 0 0,0 0 1,0 0-1,0 0 0,0 0 0,0 0 1,0 1-1,-4-12 27,-1-14-11,5 14-10,0 1 0,1-1 0,1 0-1,4-19 1,-5 24-10,1 0 1,0-1-1,1 1 0,0 1 1,-1-1-1,2 0 0,-1 1 1,1-1-1,5-6 0,-9 12 2,0 0-1,1-1 1,-1 1-1,0 0 1,0-1-1,1 1 1,-1 0-1,0 0 1,0-1-1,1 1 1,-1 0-1,0 0 1,1 0 0,-1-1-1,0 1 1,0 0-1,1 0 1,-1 0-1,1 0 1,-1 0-1,0 0 1,1 0-1,-1 0 1,0 0-1,1 0 1,-1 0 0,0 0-1,1 0 1,-1 0-1,0 0 1,1 0-1,2 11-44,-6 15-10,-5-3 56,-21 42 0,26-65 48,0-5-26,-1-7-6,11-40 1,-4 40-9,-1 0 0,0-17-1,-1 9-9,0 17 5,-1 0-1,1-1 1,-1 1-1,0 0 1,0 0-1,0-1 1,0 1 0,-1 0-1,1 0 1,-1-1-1,0 1 1,0 0 0,0 0-1,0 0 1,-1 0-1,1 0 1,-1 1 0,-2-4-1,-4 36-81,7-26 77,1 0 0,0 0 0,0 0 0,0 0 0,0 0 0,1 0 0,-1 0 0,3 6 0,1 19 44,-16-79 14,8-43-40,3 82-16,1 0 0,1 0 0,0 1 0,1-1 0,0 0 0,0 1 0,6-15 0,-6 17 3,-1 0 1,0 0-1,0 0 0,-1 0 0,0 0 0,-1-1 0,1 1 0,-1 0 0,-4-12 0,0-13-8,-1-13 8,3 25 1,0 0 0,1-23-1,3 37-2,0-9 3,-1 0 1,0 1 0,-1-1 0,0 1 0,-2-1-1,1 1 1,-9-24 0,2 16-1,-9-21 1,15 39-5,-12-24-14,14 28 12,0-1 0,1 1 1,-1-1-1,1 1 1,-1-1-1,1 1 1,-1-1-1,1 1 0,0-1 1,0 0-1,0 1 1,0-1-1,0 1 1,0-1-1,1-2 0,-1 4-1,1 0 0,-1 0 0,0 0 0,1 0 0,-1 0 0,1 0 1,-1 0-1,0 0 0,1 0 0,-1 0 0,1 0 0,-1 0 0,0 0 0,1 0 0,-1 1 0,1-1 0,-1 0 0,0 0 0,1 0 0,-1 0 0,0 1 0,1-1 0,-1 0 0,0 1 0,0-1 0,1 0 0,-1 0 0,0 1 0,0-1 0,1 0 0,-1 1 0,0-1 0,0 1 0,1 0 0,9 13-29,-3-1 26,-2 0 0,0 1 0,0 0 0,-1 0 0,-1 0 0,3 26 0,-4-28 26,-22-48 154,-3-4-155,17 32-23,1 1 1,0-1-1,1-1 1,0 1-1,0-1 1,1 0 0,-4-13-1,9 19-80,4 7 45,3 8 19,-7-10 22,-1 1 0,1 0-1,-1 0 1,1 0-1,-1 0 1,0 0-1,-1 0 1,1 1 0,0-1-1,0 5 1,-4-10 11,1 1 0,0-1 0,0 1 0,0-1 0,1 1 0,-1-1 0,0 0 0,-2-4 0,-14-22 15,14 20-35,-1 0 0,0 0 0,-10-11 0,25 57-118,-11-38 125,1 0 1,0 0-1,0 0 0,0 0 1,0 0-1,0 0 1,0 0-1,0 0 0,0 0 1,0 0-1,0 0 1,0 0-1,-1 0 0,1 0 1,0 0-1,0 0 1,0 0-1,0 0 0,0 0 1,0 0-1,0 0 1,0 0-1,0 0 0,0 0 1,0 0-1,-1 0 1,1 0-1,0 0 0,0 0 1,0 0-1,0 0 1,0 1-1,0-1 0,0 0 1,0 0-1,0 0 1,0 0-1,0 0 0,0 0 1,0 0-1,0 0 1,0 0-1,0 0 0,0 0 1,0 1-1,0-1 1,0 0-1,0 0 0,0 0 1,0 0-1,0 0 1,0 0-1,0 0 0,0 0 1,0 0-1,0 0 1,0 1-1,0-1 0,0 0 1,0 0-1,0 0 1,0 0-1,0 0 0,0 0 1,0 0-1,0 0 1,1 0-1,-10-7 57,-7-12 25,9 5-100,11 24-22,1 9 4,-5-18 36,0 0-1,0-1 1,0 1-1,0-1 1,0 1 0,0 0-1,0-1 1,0 1 0,0-1-1,0 1 1,0-1-1,0 1 1,-1 0 0,1-1-1,0 1 1,0-1-1,-1 1 1,1-1 0,0 1-1,-1-1 1,1 1 0,0-1-1,-1 1 1,0 0-1,1-1 5,-1 0-1,0 0 0,1-1 0,-1 1 0,1 0 0,-1 0 0,1 0 0,-1 0 0,1 0 0,-1-1 0,0 1 1,1 0-1,-1 0 0,1-1 0,-1 1 0,1 0 0,0-1 0,-1 1 0,1-1 0,-1 1 0,1 0 1,0-1-1,-1 1 0,1-1 0,0 1 0,-1-1 0,1 0 0,-12-19 13,10 16-8,-12-16-32,9 20-39,2 12 47,3-12 19,0 1 0,-1-1 0,1 0-1,-1 0 1,1 0 0,-1 0-1,1 0 1,-1 0 0,1 0 0,-1 0-1,1 0 1,0 0 0,-1 0-1,1 0 1,-1 0 0,1-1 0,-1 1-1,1 0 1,-1 0 0,1 0-1,0-1 1,-1 1 0,1 0 0,0 0-1,-1-1 1,1 1 0,0 0 0,-1-2-1,-11-7-33,11 10 27,0 0 0,1 0 0,-1 1 0,0-1-1,1 0 1,-1 0 0,1 0 0,-1 0 0,1 1 0,0-1-1,-1 0 1,1 1 0,0-1 0,0 0 0,0 0-1,0 1 1,0-1 0,0 0 0,1 3 0,-1-3 5,0 1-1,0-1 1,0 1 0,0-1 0,0 0 0,0 1 0,0-1 0,0 1 0,-1-1-1,1 0 1,0 1 0,-1-1 0,1 0 0,-2 2 0,2-3 2,-1 0 0,1 0 0,-1 0 0,1 0 0,-1 0 1,1-1-1,-1 1 0,1 0 0,-1 0 0,1-1 0,0 1 0,-1 0 0,1-1 1,0 1-1,-1 0 0,1-1 0,0 1 0,-1-1 0,1 1 0,0-1 0,0 1 1,-1 0-1,1-1 0,0 1 0,0-1 0,0 1 0,0-2 0,-7-13 11,7 14-16,0 1-1,0-1 1,0 0 0,0 1-1,0-1 1,-1 1 0,1-1-1,0 0 1,0 1-1,-1-1 1,1 1 0,0-1-1,0 0 1,-1 1 0,1-1-1,-1 1 1,1-1-1,-1 1 1,1-1 0,-1 1-1,1 0 1,-1-1 0,1 1-1,-1-1 1,-4 15-33,-1 8 34,5-21 3,1 0-1,0-1 1,-1 1 0,1 0-1,0-1 1,-1 1 0,1 0 0,-1-1-1,1 1 1,-1-1 0,1 1-1,-1-1 1,1 1 0,-1-1-1,1 1 1,-1-1 0,0 1 0,1-1-1,-1 0 1,0 1 0,0-1-1,-1 0 1,1 0 1,0 0 0,-1 0 1,1 0-1,0 0 0,-1-1 0,1 1 0,0-1 0,0 1 0,-1-1 1,1 1-1,0-1 0,0 0 0,0 1 0,-2-2 0,3 1-4,-1 1 0,1 0 0,-1 0 0,1-1 0,0 1 0,-1 0 0,1-1 0,0 1 0,-1 0 1,1-1-1,0 1 0,-1 0 0,1-1 0,0 1 0,0-1 0,-1 1 0,1-1 0,0 1 0,0-1 0,0 1 0,0-1 0,0 1 0,0-1 0,0 1 0,0-1 0,0 1 0,0-1 0,0 1 0,0-1 0,0 1 0,0-1 0,5-3 5,0 0-1,1 0 1,-1 1-1,1 0 1,0 0-1,0 0 1,10-2-1,3-3 26,-8 3-23,0 0-1,1 1 0,-1 0 0,1 1 0,0 0 0,22-2 0,-28 5-7,-1 0 0,0 0-1,1 0 1,-1 1 0,0 0 0,0 0-1,0 1 1,0 0 0,0-1 0,0 2 0,0-1-1,0 0 1,-1 1 0,1 0 0,-1 0-1,0 0 1,0 1 0,5 5 0,0 1-4,-1 1 0,-1-1 0,1 2 1,-2-1-1,10 24 0,20 65-25,-34-97 31,33 141 8,0-3 2,-24-106-6,-1 1-1,-2 0 1,-1 0 0,-2 1 0,0 48-1,-5-66-2,-4 96 28,2-104-26,1-1 0,-1 1 0,-1 0 0,0-1 0,-1 1 0,0-1 0,0 0-1,-8 12 1,11-21 1,0 1-1,0-1 1,0 0-1,0 1 0,0-1 1,0 0-1,0 0 0,0 0 1,0 0-1,-1 0 0,1 0 1,0 0-1,-3 0 0,3 0 3,0-1-1,0 0 1,0 0-1,1 0 1,-1 0-1,0 0 0,0 0 1,0 0-1,0 0 1,0 0-1,0-1 1,1 1-1,-1 0 1,0 0-1,0-1 1,0 1-1,1 0 1,-2-2-1,-2-1 11,0 0-1,1-1 1,-1 0-1,1 0 1,0 0-1,-5-7 1,7 9-21,-3 36-128,2-19 127,3-10 10,-2 0-1,1 0 1,0 0-1,-1-1 1,0 1-1,0 0 1,0-1-1,-1 1 1,-2 5-1,3-9 0,1-1-1,0 0 0,-1 0 1,1 0-1,0 0 1,-1 0-1,1 0 0,0 0 1,-1-1-1,1 1 1,0 0-1,-1 0 1,1 0-1,0 0 0,-1 0 1,1 0-1,0-1 1,0 1-1,-1 0 0,1 0 1,0 0-1,0-1 1,-1 1-1,1 0 0,0 0 1,0-1-1,0 1 1,-1 0-1,1 0 1,0-1-1,0 1 0,0 0 1,0-1-1,0 1 1,0 0-1,-1-1 0,1 1 1,0 0-1,0-1 1,-6-15 22,0-13 1,5 22-25,0 0 0,0 0 0,-1 1 0,-2-7 1,-7 59-115,11-46 114,0 1 0,0 0 0,0-1 0,0 1-1,0-1 1,0 1 0,0-1 0,-1 1-1,1-1 1,0 1 0,0-1 0,-1 1-1,1-1 1,0 1 0,-1-1 0,1 1-1,0-1 1,-1 1 0,1-1 0,-1 0-1,1 1 1,-1-1 0,1 0 0,-1 1-1,1-1 1,-1 0 0,0 1 0,0-1 1,0-1 1,0 1 0,1 0-1,-1-1 1,0 1-1,1 0 1,-1-1 0,0 1-1,1-1 1,-1 1 0,0-1-1,1 1 1,-1-1-1,1 1 1,-1-1 0,1 1-1,-1-2 1,-2-2 9,0-1 1,0 1-1,1-1 0,-1 0 1,-1-5-1,-10-44-12,22 104-102,-8-50 104,0-1 1,0 1-1,0 0 1,0-1 0,0 1-1,0-1 1,0 1-1,-1-1 1,1 1 0,0 0-1,0-1 1,0 1 0,-1-1-1,1 1 1,0 0-1,-1-1 1,1 1 0,0 0-1,-1-1 1,1 1 0,0 0-1,-1 0 1,1-1-1,0 1 1,-1 0 0,1 0-1,-1-1 1,1 1 0,-1 0-1,-6 10-33,7-8 36,-1 0 0,0-1 0,1 1 0,-1 0 0,0-1 0,0 1 0,0-1 0,-1 0 0,1 1 0,0-1 0,0 0 0,-2 2 0,-28 7 28,23-7-29,7-2 2,0-1 0,0 0 0,0 1 0,-1-1 0,1 0 0,0 1-1,0-1 1,0 0 0,0 0 0,0 0 0,0 0 0,-1 0 0,1 0-1,0 0 1,0 0 0,0 0 0,0-1 0,0 1 0,0-1 0,0 1-1,-2-1 1,2 1-5,0 0 1,0 0-1,-1 0 0,1 0 0,0 0 1,0 0-1,-1 0 0,1 1 0,0-1 1,0 0-1,0 1 0,0-1 0,-1 1 0,1 0 1,0-1-1,0 1 0,0 0 0,0-1 1,1 1-1,-1 0 0,0 0 0,0 0 1,0 0-1,1 0 0,-1 0 0,0 0 0,0 2 1,0-2 2,0 1 0,0 0 0,0-1 0,-1 0 0,1 1 0,0-1 0,-1 0 0,1 0 1,-1 1-1,1-1 0,-1 0 0,0 0 0,1-1 0,-1 1 0,0 0 0,-3 0 0,-16 0 118,17 0-111,0-1 0,0 0-1,-1 1 1,1-2 0,0 1 0,0 0-1,-1-1 1,-6-2 0,6 1-2,1 1-1,-1 0 1,0 0 0,1 0-1,-1 0 1,0 1 0,-7 0-1,-11-1 42,2-4-7,14 3-7,0 0-1,0 1 0,0 0 0,-8 0 0,13 1-31,1 0 0,-1 0 0,1 0 0,0 0 0,-1 0 0,1 1 0,0-1 0,-1 0 0,1 1 0,0 0 0,-1-1 0,1 1 0,0 0 0,0-1 0,-1 1 0,1 0 0,0 0 1,0 0-1,0 0 0,0 0 0,0 0 0,1 0 0,-1 0 0,0 1 0,0-1 0,0 2 0,0-3-3,1 1 0,-1 0 0,0 0 0,1 0-1,-1-1 1,0 1 0,0 0 0,0-1 0,0 1 0,0 0 0,0-1 0,0 1 0,0-1 0,0 0 0,0 1 0,0-1 0,0 0 0,0 0 0,0 1 0,0-1 0,0 0-1,-2 0 1,-27-2 30,25 1-29,-138-6 17,131 5 9,1 0 0,-1 0-1,-15-6 1,-27-6 60,46 15-86,-1-1 0,1 1 1,0 1-1,0-1 0,0 1 0,-14 6 0,17-6-1,-9 2 0,0-1 1,-1 0 0,1-1-1,-27 0 1,34-2-2,-1-1 0,1-1 0,-1 0 0,1 0 0,-9-3 0,-7-3 8,11 5-8,0 1 0,0 0 0,-1 1 0,1 0 0,-17 1 0,-9-1 9,28 0-12,-19 2-11,-13 0 14,27 0 0,6-1 1,0 0 0,0 0-1,0-1 1,0 0 0,-17-4 0,23 4-2,1 0 0,0 0 1,0 0-1,0 0 0,-1-1 0,1 1 1,0-1-1,1 1 0,-1-1 1,0 0-1,0 0 0,1 0 0,-1 1 1,1-2-1,-1 1 0,1 0 0,0 0 1,0 0-1,0-1 0,0 1 1,0 0-1,1-1 0,-1 1 0,1-1 1,-1 1-1,1-5 0,0-34 14,1 45-19,0 0 0,1 1 0,-1-1 0,1 0-1,3 6 1,1 1-3,-3-2 13,3 5 18,-5-15-12,0-8-6,-2-8-10,-1-15 22,2 23-32,0 10-41,3 13 50,-1 0 0,-1 1 0,0-1 0,-1 0 0,0 0 0,-1 1 0,-3 13 0,4-28 7,0 1 1,-1-1-1,1 0 1,0 0-1,0 0 0,0 0 1,0 0-1,0 0 1,0 0-1,0 0 0,0 1 1,0-1-1,0 0 1,0 0-1,0 0 0,0 0 1,0 0-1,0 0 1,0 0-1,0 0 0,-1 0 1,1 0-1,0 1 1,0-1-1,0 0 0,0 0 1,0 0-1,0 0 1,0 0-1,-1 0 0,1 0 1,0 0-1,0 0 1,0 0-1,0 0 0,0 0 1,0 0-1,0 0 1,-1 0-1,1 0 0,0 0 1,0 0-1,0 0 1,0 0-1,0 0 0,0 0 1,0 0-1,0-1 1,-1 1-1,1 0 0,0 0 1,-6-7 2,-4-12-2,-6-29 25,3 0-1,1-1 0,3 0 1,-5-77-1,13 126-38,1-1-1,0 1 1,0-1-1,0 1 1,0-1-1,-1 1 1,1-1-1,0 1 1,0-1-1,0 1 1,0-1 0,0 1-1,0-1 1,1 0-1,-1 1 1,0-1-1,0 1 1,0-1-1,0 1 1,1-1-1,-1 1 1,0-1-1,0 1 1,1-1-1,6 12-383,6 25-196,-4 3 296,-1-1 1,-3 1-1,2 74 0,-9-158 500,-2 1 1,-16-71-1,18 107-197,1 0 2,0 0 0,-1 1-1,0-1 1,-1 0 0,0 1 0,0 0-1,0 0 1,-7-10 0,10 17-9,0 0 1,0 0 0,0 0-1,0 0 1,-1 0 0,1 0-1,0-1 1,0 1 0,0 0-1,-1 0 1,1 0 0,0 0-1,0 0 1,0 0-1,-1 0 1,1 0 0,0 0-1,0 0 1,0 0 0,-1 0-1,1 0 1,0 0 0,0 0-1,0 0 1,0 0 0,-1 0-1,1 1 1,0-1 0,0 0-1,0 0 1,-1 0-1,1 0 1,0 0 0,0 0-1,0 0 1,0 1 0,0-1-1,-1 0 1,1 0 0,0 0-1,0 0 1,0 1 0,0-1-1,0 0 1,0 0 0,0 0-1,0 1 1,0-1 0,0 0-1,0 0 1,0 0-1,0 1 1,0-1 0,0 0-1,0 0 1,0 0 0,0 1-1,0-1 1,0 0 0,0 0-1,0 0 1,0 0 0,0 1-1,-1 17-40,0-3 10,4 228-113,-3-242 143,0 1 0,0-1 0,0 0 0,0 1 1,0-1-1,0 0 0,1 1 0,-1-1 0,0 0 0,1 0 0,-1 1 0,1-1 0,0 0 1,0 2-1,0-4 1,-1 1-1,1 0 1,-1 0 0,0-1 0,1 1 0,-1 0-1,1-1 1,-1 1 0,0 0 0,1-1 0,-1 1 0,0-1-1,0 1 1,1 0 0,-1-1 0,0 1 0,0-1-1,1 1 1,-1-1 0,0 1 0,0-1 0,0 1 0,0-1-1,10-43 20,-9 15 0,-1 1 0,-2-1-1,0 0 1,-10-39-1,-3-47 0,32 215-145,-17-91 167,-1-8-4,-6-19 29,-6-28 90,13 46-153,-21-80 244,19 74-234,-1-1 0,1 0 0,-1 1 0,-1 0 0,1 0 0,-1 0 0,0 0 0,-1 1 0,-7-8 0,12 12-11,0 1-1,-1-1 1,1 1-1,-1 0 0,0-1 1,1 1-1,-1 0 0,1-1 1,-1 1-1,1 0 0,-1 0 1,0 0-1,1-1 0,-1 1 1,0 0-1,1 0 0,-1 0 1,0 0-1,1 0 0,-1 0 1,1 0-1,-1 1 0,0-1 1,1 0-1,-1 0 0,0 0 1,1 0-1,-1 1 0,1-1 1,-1 0-1,1 1 0,-1-1 1,1 0-1,-1 1 1,1-1-1,-1 1 0,1-1 1,-1 1-1,1-1 0,-1 2 1,-14 25-61,14-25 56,-21 61-53,2 0-1,-12 72 1,28-118 54,-17 113 5,18-140 71,0-13-20,5-48 35,4 1 1,19-95-1,-21 150-115,-2 13-47,-1 25-98,-9 61-450,-36 155-1,-43 73 169,79-290 604,8-22-145,0 1 0,0-1 0,0 0 0,0 0 0,0 0 1,0 0-1,0 0 0,0 0 0,0 0 0,0 0 0,0 1 1,0-1-1,0 0 0,0 0 0,-1 0 0,1 0 0,0 0 1,0 0-1,0 0 0,0 0 0,0 0 0,0 1 0,0-1 1,0 0-1,0 0 0,0 0 0,0 0 0,-1 0 0,1 0 0,0 0 1,0 0-1,0 0 0,0 0 0,0 0 0,0 0 0,0 0 1,0 0-1,-1 0 0,1 0 0,0 0 0,0 0 0,0 0 1,0 0-1,0 0 0,0 0 0,0 0 0,0 0 0,-1 0 1,1 0-1,0 0 0,0 0 0,0 0 0,0 0 0,0 0 0,0 0 1,0 0-1,0-1 0,0 1 0,-1 0 0,1 0 0,0 0 1,0 0-1,0 0 0,0 0 0,0 0 0,-1-37 519,12-83-300,41-177 0,-8 61-139,-42 214-80,-2 17-34,-2 10-87,-47 215-469,36-152 517,-8 43-31,-62 360-225,81-448 309,-1-2 152,4-35 128,27-274 430,-6 83-585,6-117 50,-23 295-204,-5 54-194,-42 375-574,-24 2 160,41-254 443,25-149 211,0-1-1,0 1 0,0 0 1,0-1-1,0 1 0,0 0 0,0-1 1,-1 1-1,1 0 0,0-1 1,0 1-1,0 0 0,-1-1 1,1 1-1,0 0 0,-1-1 0,1 1 1,-1-1-1,1 1 0,0-1 1,-2 2-1,-1-23 164,4-90 305,24-179 0,-11 166-298,-2-4-17,15-131 31,-20 221-228,-2 30-63,-3 19-120,-2 46 21,-2 1 0,-3-1-1,-18 82 1,15-97 178,-13 74 8,2-22 12,5 1 0,-4 121 0,19-188-15,0-19 61,-1-11 198,-1-84 161,21-163 1,35-81-317,-49 309-174,-4 29-130,-2 36-128,-27 213-298,-23 1-401,-7 53-32,46-242 1097,7-62 129,2-14 6,-1-19 81,1-147 410,24-218 1,-19 354-610,0-8 9,2 0 1,1 1-1,21-70 1,-27 112-48,1 0 0,0 0 0,0 0 0,-1 1 0,1-1 0,0 0 0,0 1 0,1-1 1,1-2-1,-3 4-2,1 0 0,-1-1 1,0 1-1,0 0 1,1 0-1,-1 0 0,0 0 1,0 0-1,1-1 1,-1 1-1,0 0 0,1 0 1,-1 0-1,0 0 0,0 0 1,1 0-1,-1 0 1,0 0-1,1 0 0,-1 0 1,0 0-1,1 0 1,-1 0-1,0 0 0,0 0 1,1 1-1,-1-1 0,0 0 1,1 0-1,-1 0 1,0 0-1,0 1 0,1-1 1,-1 0-1,2 2-20,-1 1 0,0-1-1,1 0 1,-1 1 0,0-1-1,0 1 1,-1-1 0,1 1-1,-1-1 1,1 1 0,-1-1 0,1 6-1,-2 32-69,-2-1 0,-1 1 0,-19 72 0,13-64 71,-59 282-28,67-323 201,1-9-15,-1-19 93,4-30 83,10-55-146,4 1 0,5 0 1,56-161-1,-73 253-157,0-1-1,1 0 0,12-24 1,-14 35-116,-3 9-1,-5 13-63,-73 171-156,37-99 321,26-62 11,14-29-1,1 1 0,0-1-1,0 0 1,0 0 0,0 0-1,0 0 1,0 0 0,0 0-1,-1 0 1,1 1 0,0-1 0,0 0-1,0 0 1,0 0 0,0 0-1,-1 0 1,1 0 0,0 0-1,0 0 1,0 0 0,0 0-1,-1 0 1,1 0 0,0 0-1,0 0 1,0 0 0,0 0-1,0 0 1,-1 0 0,1 0 0,0 0-1,0 0 1,0 0 0,0 0-1,-1-1 1,1 1 0,0 0-1,0 0 1,0 0 0,0 0-1,0 0 1,0 0 0,0 0-1,-1-1 1,1 1 0,0 0-1,0 0 1,0 0 0,0 0 0,0 0-1,0-1 1,0 1 0,0 0-1,0 0 1,0 0 0,0 0-1,0 0 1,0-1 0,0 1-1,0 0 1,0 0 0,0 0-1,0 0 1,0-1 0,0 1 0,0 0-1,0 0 1,0-11 39,0 0 0,3-22 0,21-104 227,57-181-1,-25 110-114,-51 194-239,-7 34-65,-58 199-70,36-144 135,-16 87 0,39-159 100,0-5 24,1-12 79,1-22 123,8-14-148,1 1 0,3 1 0,2-1 0,34-75 0,-44 111-84,-4 10-7,1-1 0,-1 0 1,1 1-1,0-1 0,0 1 0,0 0 0,0 0 0,1-1 0,3-3 0,-6 7-2,0 0 0,0 0 0,0 0 0,1 0 1,-1 0-1,0 0 0,0 0 0,0 0 0,0-1 0,0 1 0,1 0 1,-1 0-1,0 0 0,0 0 0,0 0 0,0 0 0,1 0 0,-1 0 0,0 0 1,0 0-1,0 0 0,0 0 0,1 0 0,-1 0 0,0 0 0,0 0 1,0 0-1,0 0 0,0 0 0,1 1 0,-1-1 0,0 0 0,0 0 0,0 0 1,0 0-1,0 0 0,1 0 0,-1 0 0,0 0 0,0 1 0,0-1 1,0 0-1,0 0 0,0 0 0,0 0 0,0 0 0,0 1 0,0-1 0,0 0 1,1 0-1,2 15-67,-3 18-30,-18 99-106,-54 211 0,4-34-80,53-227 216,-5 130 0,25-259 475,12-49 0,-9 55-329,-4 18-52,10-56 61,43-135 1,-47 189-93,-4 19-142,-4 14 25,-4 14-49,-41 181-512,13-70 430,21-93 183,-5 29 26,2 1 1,-3 86 0,15-137 48,2-24 115,3-34 108,38-427 275,-44 456-615,-3 21-19,-8 34-101,9-34 191,-74 263-165,14-56 236,54-193 249,9-25-265,0 0-1,0 0 1,-1 0 0,1 0-1,0 0 1,0 0-1,0 0 1,0 1-1,0-1 1,-1 0 0,1 0-1,0 0 1,0 0-1,0 0 1,0 0-1,0 0 1,-1 0-1,1 0 1,0 0 0,0 0-1,0 0 1,0 0-1,-1 0 1,1 0-1,0 0 1,0 0-1,0 0 1,0 0 0,-1 0-1,1 0 1,0 0-1,0 0 1,0 0-1,0-1 1,0 1 0,-1 0-1,1 0 1,0 0-1,0 0 1,0 0-1,0 0 1,0 0-1,0-1 1,0 1 0,-1 0-1,1 0 1,0 0-1,0 0 1,0 0-1,0-1 1,0 1-1,0 0 1,0 0 0,0 0-1,0 0 1,0-1-1,-2-5 103,1 0 0,0 1 0,0-1 0,1 0-1,0-10 1,4-48-62,4-1 0,2 1-1,2 1 1,4 0 0,34-87-1,-45 134-44,9-24 25,-13 38-34,1-1-1,-1 1 1,0 0 0,0-1 0,1 1 0,-1 0 0,1 0 0,0 0-1,0 0 1,0 0 0,3-2 0,-5 3-3,1 1 0,-1 0 0,0 0 0,1 0 0,-1 0 0,0 0 0,0 0-1,1 0 1,-1 0 0,0 0 0,1 0 0,-1 0 0,0 0 0,1 0 0,-1 0 0,0 0 0,0 0 0,1 1 0,-1-1 0,0 0-1,0 0 1,1 0 0,-1 0 0,0 0 0,0 1 0,1-1 0,-1 0 0,0 0 0,0 1 0,0-1 0,1 0 0,-1 0 0,0 1-1,0-1 1,0 0 0,0 0 0,0 1 0,5 13-134,-1 5 38,-2 0 0,0 0 1,-1 33-1,-10 61 65,6-77 18,-11 101 7,-8 99-3,21-2 0,4-209-5,-1-18 54,0-13 153,8-79 90,14-104-101,-15 144-159,1 0 0,18-48 0,-27 89-22,11-26 27,-11 29-29,-1 0 0,1 0 0,-1 0 1,1 0-1,-1 0 0,1 0 0,0 0 0,-1 0 0,1 0 0,0 0 1,0 0-1,0 1 0,-1-1 0,1 0 0,0 0 0,0 1 0,0-1 1,0 1-1,0-1 0,3 0 0,-3 2-13,-1 0 1,1-1-1,0 1 0,0 0 1,-1 0-1,1 0 0,-1-1 0,1 1 1,-1 0-1,1 0 0,-1 0 1,1 0-1,-1 0 0,0 0 1,1 0-1,-1 0 0,0 0 0,0 0 1,0 0-1,0 0 0,0 0 1,0 1-1,0-1 0,0 0 1,-1 1-1,-2 29-141,-1-1-1,-1 1 1,-14 41-1,4-16 116,-15 77 28,-46 166 238,71-288 175,3-15 265,4-21-132,72-389-91,-58 317-339,-28 200-695,-25 64 477,-9 47 95,45-206 22,0-4 0,0-1 1,1 0-1,-1 0 0,1 1 0,0-1 1,0 0-1,0 1 0,0-1 0,1 0 1,-1 1-1,1-1 0,2 6 0,-3-9 4,0 0-1,1 0 0,-1 0 0,0 1 0,0-1 0,1 0 0,-1 0 0,0 0 0,1 0 0,-1 0 0,0 0 0,1 0 0,-1 0 0,0 0 0,0 0 1,1 0-1,-1 0 0,0 0 0,1-1 0,-1 1 0,0 0 0,0 0 0,1 0 0,-1 0 0,0 0 0,1-1 0,-1 1 0,0 0 0,0 0 0,0 0 1,1-1-1,-1 1 0,0 0 0,0 0 0,0-1 0,0 1 0,1 0 0,-1 0 0,0-1 0,0 1 0,0 0 0,0-1 0,0 1 0,0 0 0,0 0 1,0-1-1,0 0 0,8-18 89,0-17-23,-1 0 0,-1-1 0,-3 0 0,0-1 0,-3 1 0,-7-68 0,3 86-57,4 19-14,0 0 0,0 0 0,0-1 0,-1 1 1,1 0-1,0 0 0,0 0 0,0 0 0,0 0 1,0 0-1,0 0 0,0 0 0,0 0 0,0 0 1,0 0-1,0 0 0,-1 0 0,1 0 0,0 0 0,0 0 1,0 0-1,0 0 0,0 0 0,0 0 0,0 0 1,0 0-1,-1 0 0,1 0 0,0 0 0,0 0 1,0 0-1,0 0 0,0 0 0,0 0 0,0 0 0,0 0 1,0 0-1,0 0 0,-1 0 0,1 0 0,0 0 1,0 0-1,0 0 0,0 1 0,0-1 0,0 0 1,0 0-1,0 0 0,0 0 0,0 0 0,0 0 0,0 0 1,0 0-1,0 0 0,0 0 0,0 1 0,0-1 1,0 0-1,0 0 0,0 0 0,0 0 0,0 0 1,0 0-1,0 0 0,0 0 0,0 0 0,0 1 0,-7 31-415,-68 315-436,66-321 946,9-26-86,0 1 0,0-1 0,0 0 0,0 0 1,0 0-1,0 0 0,0 0 0,0 1 0,0-1 0,0 0 0,0 0 0,0 0 0,0 0 0,-1 0 0,1 0 1,0 0-1,0 1 0,0-1 0,0 0 0,0 0 0,0 0 0,-1 0 0,1 0 0,0 0 0,0 0 0,0 0 1,0 0-1,0 0 0,0 0 0,-1 0 0,1 0 0,0 0 0,0 0 0,0 0 0,0 0 0,0 0 1,-1 0-1,1 0 0,0 0 0,0 0 0,0 0 0,0 0 0,-1 0 0,-3-14 332,-4-60-47,2-88 0,5 90-238,0 48-46,0-5-4,1 1-1,1-1 1,5-30 0,-6 58-20,0 0-1,0 0 1,0 0 0,0 0 0,0 0 0,1 0 0,-1 0 0,0 0 0,1 0 0,-1 0 0,1 0 0,-1 0 0,1 0 0,-1 0 0,1 0 0,0 0 0,-1 0 0,3-1 0,-3 2-18,1 1 1,-1-1 0,1 0 0,-1 1-1,1-1 1,-1 0 0,1 1-1,-1-1 1,1 0 0,-1 1-1,1-1 1,-1 1 0,0-1-1,1 1 1,-1-1 0,0 1-1,1 0 1,-1-1 0,0 1-1,0-1 1,0 1 0,1 0 0,10 45-1178,-8 6 911,-2 1-1,-3-1 0,-11 83 1,6-79 275,4-34 204,2-17 84,1-12 158,8-44-72,3 0 0,26-79-1,-12 47-272,4-21-31,53-172 46,-60 214-87,2 1 0,44-78-1,-61 127-15,-4 6-23,-1 1 1,1 0 0,1 0 0,-1 1 0,0-1 0,1 0 0,8-7 0,-11 12 22,-1 0 0,0 0 0,1-1 1,-1 1-1,0 0 0,1 0 0,-1-1 1,0 1-1,1 0 0,-1 0 0,0 0 1,1 0-1,-1-1 0,1 1 0,-1 0 0,0 0 1,1 0-1,-1 0 0,1 0 0,-1 0 1,0 0-1,1 0 0,-1 0 0,1 0 1,-1 1-1,0-1 0,1 0 0,-1 0 1,0 0-1,1 0 0,-1 0 0,0 1 1,1-1-1,6 15-324,-5 25-153,-5 18 237,-3 0-1,-2 0 1,-18 64-1,-61 168 314,72-244-9,9-33 496,7-30 393,40-152-58,-25 96-851,3 1 1,3 0-1,4 2 1,34-69-1,-43 107-23,-6 7-7,2 2 0,0 0 0,2 0-1,18-22 1,-33 45-17,1-1 0,-1 1-1,1-1 1,-1 1 0,1-1-1,-1 1 1,1-1 0,-1 1-1,1 0 1,-1-1 0,1 1 0,-1 0-1,1-1 1,-1 1 0,1 0-1,0 0 1,-1 0 0,1-1-1,0 1 1,5 8-308,-6 17-95,-9 31 248,-2-1 1,-2-1 0,-29 74 0,18-56 133,-72 265 71,250-843 828,-87 305-760,-62 187-214,-4 17-189,-8 28-188,-90 265-338,18-70 729,73-207 201,5-26 180,8-33 178,22-79-40,57-146 1,-34 115-324,-41 115-79,-5 13-6,1 0 0,2 1 0,19-38 0,-22 52-96,-3 9-108,-3 19-174,-11 34-26,-33 97 0,-33 53 357,44-123-6,-65 194 30,95-272 248,3-13-53,2-16 122,13-62 213,33-111 0,-23 86-462,-21 87-41,1 1 1,2-1 0,11-30-1,-13 46-11,0 0 1,0 1-1,1 0 0,12-13 0,4-7 6,-19 22-12,0 1 0,0-1 1,-1 0-1,0 0 0,0-1 0,-1 1 1,2-13-1,-2 12-5,-1 5-4,0 1 1,0-1-1,0 0 0,1 1 0,-1-1 1,0 1-1,1-1 0,0 0 0,-1 1 1,1 0-1,0-1 0,0 1 0,0-1 1,0 1-1,0 0 0,2-2 0,-3 3 3,0 0-1,0 0 0,0-1 0,1 1 1,-1 0-1,0 0 0,0 0 0,1 0 0,-1 0 1,0 0-1,0 0 0,0 0 0,1 0 1,-1 0-1,0 0 0,0 0 0,1 0 0,-1 1 1,0-1-1,0 0 0,0 0 0,1 0 1,-1 0-1,0 0 0,0 0 0,0 0 0,1 1 1,-1-1-1,0 0 0,0 0 0,0 0 1,1 1-1,3 12-268,-2 10 74,-2-1-1,-1 0 0,0 0 1,-7 33-1,4-32 136,-29 134-195,17-93 233,-14 78 0,19-98 24,-9 43-2,16-49 2,2 0 0,2 40 1,1-40-1,-1-24 6,0-6 7,0 0 1,0 0-1,1 0 1,3 14-1,-1-17 257,2-12-3,10-18 127,-5 14-272,-1 0-38,-1 0-1,0 0 1,0-1-1,-1 0 1,7-18-1,-7 10-10,-2-1-1,6-41 1,-4 20-23,0 11-20,2 1 0,0 0 0,22-42 0,-11 23-2,-4 10-6,108-238 116,-122 273-137,0-1-1,1 0 1,0 1-1,-1 0 0,2-1 1,-1 1-1,0 0 1,1 1-1,0-1 1,-1 1-1,9-6 1,-12 9-5,1-1 0,0 1 0,-1 0 1,1-1-1,0 1 0,0 0 1,-1-1-1,1 1 0,0 0 1,0 0-1,-1 0 0,1 0 1,0 0-1,0 0 0,0 0 1,-1 0-1,1 0 0,0 0 1,0 0-1,-1 0 0,1 1 1,0-1-1,0 0 0,-1 1 1,1-1-1,0 0 0,-1 1 0,1-1 1,0 1-1,-1-1 0,1 1 1,-1-1-1,1 1 0,-1 0 1,1-1-1,-1 1 0,1-1 1,-1 1-1,1 0 0,-1 0 1,2 3-26,-1 0 1,0-1 0,0 1 0,0 0 0,-1 0 0,1 0 0,-1 0 0,0 5-1,-2 14-36,0 1-1,-2 0 0,-7 25 1,-26 75 13,15-54 26,-37 118-51,-55 215-63,107-369 335,16-62 326,3-12-282,77-212 206,-68 181-398,45-126 46,-54 165-74,3 0 0,0 1 0,36-53 0,-49 81-36,0 1 0,0-1 0,0 1 0,0-1 0,1 1-1,-1 0 1,1 0 0,0 0 0,3-2 0,-5 3 1,-1 1 1,1 0-1,-1 0 0,1 0 1,-1-1-1,1 1 1,0 0-1,-1 0 0,1 0 1,-1 0-1,1 0 1,-1 0-1,1 0 0,0 0 1,-1 0-1,1 1 0,-1-1 1,1 0-1,-1 0 1,1 0-1,0 1 0,0 0-25,0 0 0,0 0 0,0 0 0,-1 0 0,1 0-1,0 0 1,-1 0 0,1 0 0,-1 0 0,1 0 0,-1 0 0,1 0-1,-1 1 1,1 0 0,0 8-158,1 0-1,-1-1 1,-1 1 0,1 0-1,-2 0 1,-2 16 0,-15 64-299,10-59 347,-44 173-304,17-77 309,-22 164 0,55-265 284,10-69 716,2 0-1,21-55 1,-16 49-686,32-107-80,41-127 67,-70 236-206,2 2 0,2 0 0,51-78 0,-55 103-454,-18 20 482,0-1 0,0 1-1,1 0 1,-1-1-1,0 1 1,1 0 0,-1 0-1,1-1 1,-1 1 0,0 0-1,1 0 1,-1 0-1,1-1 1,-1 1 0,0 0-1,1 0 1,-1 0-1,1 0 1,-1 0 0,1 0-1,-1 0 1,1 0 0,-1 0-1,1 0 1,-1 0-1,0 0 1,1 0 0,-1 1-1,1-1 1,-1 0 0,0 0-1,1 0 1,-1 1-1,1-1 1,-1 0 0,0 0-1,1 1 1,-1-1-1,0 0 1,1 1 0,-1-1-1,0 0 1,0 1 0,1-1-1,-1 1 1,0-1-1,0 0 1,0 1 0,1-1-1,-1 1 1,0-1 0,0 1-1,0-1 1,0 0-1,0 1 1,0-1 0,0 1-1,1 13-168,0 0 1,-1-1-1,0 1 0,-1-1 0,-1 1 0,0-1 1,-7 22-1,6-19 139,-89 292-197,55-194 239,22-67 112,3 1-1,1 1 1,3-1 0,-3 70 0,15-62 949,-4-55-971,0 0 0,0 1 0,0-1 0,0 0-1,1 0 1,-1 0 0,0 0 0,1 0 0,-1 0-1,0 1 1,1-1 0,0 0 0,-1 0 0,1 0-1,0 1 1,1-23 435,-1 0-1,-2-33 1,-1 9-383,3 17-89,1 0-1,1 0 0,2 0 1,13-48-1,48-107 44,-55 156-69,-7 16-9,24-62 33,41-72 0,-59 125-36,2 1 0,0 1-1,1 0 1,1 0 0,0 1 0,2 1 0,0 1 0,27-22 0,-37 33-53,0 1-1,0-1 1,0 1 0,1 0 0,-1 1 0,1 0 0,12-3-1,-17 4 22,0 1 0,0 0-1,0-1 1,0 1-1,0 0 1,0 0-1,0 1 1,0-1-1,1 0 1,-1 1-1,0-1 1,0 1 0,0-1-1,-1 1 1,1 0-1,0 0 1,0 0-1,0 0 1,0 0-1,-1 1 1,1-1-1,-1 0 1,1 1 0,-1-1-1,1 1 1,-1 0-1,0-1 1,0 1-1,2 3 1,-1 1-21,0 0 0,0 0 0,-1 0 0,1 1 0,-1-1 0,-1 0 0,1 1 0,-1-1 0,0 1 0,-2 11 0,-3 8-40,-9 33 1,10-45 70,-162 484-82,94-299 143,50-142 494,22-57-503,0 0-1,0 0 0,0 0 0,0-1 0,0 1 0,0 0 0,0 0 0,-1 0 1,1 0-1,0-1 0,0 1 0,0 0 0,0 0 0,0 0 0,-1 0 0,1 0 0,0 0 1,0 0-1,0 0 0,0 0 0,-1-1 0,1 1 0,0 0 0,0 0 0,0 0 0,0 0 1,-1 0-1,1 0 0,0 0 0,0 0 0,0 0 0,-1 0 0,1 0 0,0 0 1,0 0-1,0 1 0,0-1 0,-1 0 0,1 0 0,0 0 0,0 0 0,0 0 0,0 0 1,0 0-1,-1 0 0,1 1 0,0-1 0,0 0 0,0 0 0,0 0 0,0 0 0,0 0 1,-1 1-1,1-1 0,0 0 0,-1-17 604,1 0-470,2-1 1,0 0 0,1 0 0,6-20-1,27-71-165,-27 84 50,38-107 27,119-234 1,-160 354-79,0 0 0,1 0 0,1 1 0,0-1 0,0 2 1,1-1-1,1 1 0,20-17 0,-28 26-8,-1 0 1,0 0-1,1 0 0,-1 0 0,1 0 1,-1 1-1,1-1 0,-1 1 0,1-1 1,0 1-1,-1-1 0,1 1 0,0 0 1,-1 0-1,1 0 0,0 0 0,-1 0 1,4 0-1,-4 1-11,0 0 0,1-1-1,-1 1 1,0 0 0,0-1 0,0 1 0,0 0 0,0 0-1,0 0 1,0 0 0,-1 0 0,1 0 0,0 0 0,0 1 0,-1-1-1,1 0 1,-1 0 0,2 2 0,-1 4-53,1-1 0,-1 1 0,0 0 0,0-1 1,-1 1-1,0 0 0,0-1 0,-2 10 0,-5 19-75,-1 0 0,-24 64 0,-40 67 64,39-92 65,9-23 19,10-22 4,1 1 0,-14 46 0,21-49 14,4-16-12,-1-1 0,0 1 0,-7 16 0,9-24 7,0-1-1,-1 0 0,1 1 1,-1-1-1,1 0 1,-1 0-1,0 0 1,1 0-1,-1-1 1,0 1-1,0 0 1,0-1-1,-1 1 0,1-1 1,0 0-1,-1 0 1,1 0-1,-1 0 1,-3 1-1,5-2 9,0 1 1,1-1-1,-1 0 0,1 0 0,-1 0 0,0 0 0,1 0 1,-1 0-1,0 0 0,1 0 0,-1 0 0,0 0 1,1 0-1,-1 0 0,0 0 0,1 0 0,-1-1 0,1 1 1,-1 0-1,0 0 0,1-1 0,-1 1 0,1 0 1,-1-1-1,1 1 0,-1-1 0,1 1 0,-1-1 0,1 1 1,0-1-1,-1 1 0,1-1 0,-1 0 0,-1-22 487,3 0-377,1-1 1,9-38-1,-5 31-65,7-25 40,3-7-96,3 2 0,54-117 0,-33 95 4,30-59 14,-54 113-21,2 2-1,35-45 1,-45 63-22,1 0 1,0 1 0,0 0-1,11-7 1,-18 13 6,1 0 1,0 0-1,0 1 1,-1-1-1,1 1 0,0 0 1,0-1-1,1 1 1,-1 1-1,0-1 0,0 0 1,0 1-1,0-1 1,1 1-1,-1 0 1,0 0-1,0 1 0,7 0 1,-9 0-13,1 0 0,-1-1 0,0 1 1,1 0-1,-1 0 0,0 0 0,0 0 0,0 0 0,0 1 1,0-1-1,0 0 0,0 0 0,0 1 0,0-1 1,-1 1-1,1-1 0,-1 0 0,1 1 0,-1-1 0,1 1 1,-1-1-1,0 3 0,2 34-284,-2-34 280,-3 29-69,-1 0 0,-2 0 0,-1 0 0,-18 51 1,-60 123 75,64-161 4,-7 21 16,7-16 19,-1-2 0,-33 52 1,54-99 5,-1 0 0,1 0 0,-1 0 0,0 0 0,0 0 0,0 0 1,0 0-1,0 0 0,0-1 0,-4 3 0,5-4-2,1 1 0,-1-1 0,1 0 0,0 0 0,-1 0 0,1 0 0,-1 0 0,1 0 0,-1 0-1,1 0 1,-1 0 0,1 0 0,-1 0 0,1 0 0,0 0 0,-1 0 0,1 0 0,-1-1 0,1 1 0,-1 0 0,1 0 0,0-1-1,-1 1 1,0-1 19,0 0-1,0 0 1,1 0-1,-1 0 0,0 0 1,1 0-1,-1 0 0,1 0 1,0 0-1,-1-1 0,1 1 1,0 0-1,-1-2 1,0-6 58,1 1 1,-1-1 0,1 0 0,1 0 0,0 0 0,0 0 0,0 1 0,4-10 0,27-68-92,-11 32 35,13-39-32,5 3 1,3 1 0,99-155-1,-125 222-10,0-1-1,23-21 0,-35 39-14,1 0 0,0 1 0,0 0 0,0 0 0,0 0-1,0 0 1,1 1 0,0 0 0,-1 0 0,1 1 0,0 0 0,1 0 0,-1 0 0,10-1 0,-14 3-16,-1 0 1,1 0-1,0 0 1,0 0-1,-1 0 1,1 1-1,0-1 1,-1 1-1,1-1 1,0 1-1,-1-1 0,1 1 1,-1 0-1,1 0 1,-1 0-1,1 0 1,-1 0-1,0 0 1,3 3-1,-2-2-23,0 1 0,0 0 1,-1 0-1,1 0 0,-1 0 0,0 1 0,1-1 0,-2 0 0,2 6 0,0 4-50,-1 0 0,0 0-1,-1 1 1,-2 12 0,-2 12 74,-3 0-1,-1-1 1,-1 0-1,-2 0 1,-17 35-1,-92 168 104,114-229-57,5-8-1,0 0 0,-1-1 0,1 0 0,0 1 0,-1-1-1,1 0 1,-1 0 0,0 0 0,0 0 0,0 0 0,0 0 0,-3 2 0,4-4-4,1 1-1,-1-1 1,1 0 0,0 0 0,-1 0-1,1 0 1,-1 0 0,1 0 0,0 0 0,-1 0-1,1 0 1,-1 0 0,1 0 0,0 0-1,-1 0 1,1 0 0,0-1 0,-1 1 0,1 0-1,-1 0 1,1 0 0,0-1 0,-1 1-1,1 0 1,0 0 0,-1 0 0,1-1 0,0 1-1,0 0 1,-1-1 0,1 1 0,0 0 0,0-1-1,0 1 1,-1 0 0,1-1 0,0 1-1,0-1 1,0 1 0,0 0 0,0-1 0,0 1-1,0 0 1,0-1 0,0 1 0,0-1-1,0 1 1,0-1 0,-1-25 407,4 3-289,1 1 0,1 0-1,15-39 1,33-66-89,-43 104-26,7-14-9,79-167 41,-72 160-39,1 1-1,47-60 1,-70 101-11,12-15 1,27-26 0,-37 39-10,-1 1-1,1 0 1,-1 0 0,1 0-1,0 1 1,0 0-1,0-1 1,1 1 0,-1 1-1,0-1 1,1 1-1,-1-1 1,1 1-1,7 0 1,-11 1-11,1 0 0,-1 0 0,0 0 0,1 1 0,-1-1 0,0 0 1,0 1-1,1-1 0,-1 1 0,0-1 0,0 1 0,0 0 0,1 0 0,-1-1 0,0 1 0,0 0 0,0 0 0,0 0 0,-1 0 0,1 0 0,0 0 0,0 1 1,-1-1-1,1 0 0,0 0 0,-1 0 0,1 1 0,-1-1 0,0 0 0,1 1 0,-1-1 0,0 0 0,0 1 0,0-1 0,0 0 0,0 1 0,0-1 0,-1 3 1,1 5-97,-2 1 0,1 0 0,-1-1 1,-4 12-1,-24 57-81,-3-2 1,-66 111-1,67-130 163,-3 9 30,-74 123 48,106-186-17,1 1 0,-1-1 0,1 0 0,-1 0-1,0 0 1,-5 4 0,8-7-16,-1 0 1,1 0-1,0 0 0,0 0 1,-1 1-1,1-1 0,0 0 0,0 0 1,-1 0-1,1 0 0,0 0 1,0 0-1,-1 0 0,1 0 0,0 0 1,0 0-1,-1 0 0,1 0 1,0 0-1,-1 0 0,1 0 1,0 0-1,0 0 0,-1 0 0,1 0 1,0 0-1,0 0 0,-1 0 1,1 0-1,0-1 0,0 1 1,-1 0-1,1 0 0,0-1 0,-1 0 22,1 0-1,-1 0 0,1 0 0,0-1 0,0 1 0,0 0 1,0 0-1,-1-1 0,1 1 0,1 0 0,-1 0 1,0-1-1,0 0 0,5-18 89,0 0 0,1 1 0,1-1 0,14-28 0,-8 21-96,49-110 21,6 4 1,116-171-1,-183 303-45,50-68 5,-44 61-17,0 1 1,0-1-1,1 2 1,0-1-1,0 1 1,10-6-1,-17 11-11,1 0 0,-1 0 0,1 1 0,0-1 0,-1 0 0,1 1 0,0-1 0,-1 1 0,1-1 0,0 1 0,0 0 0,0 0 0,0 0 0,-1 0-1,1 0 1,0 0 0,3 1 0,-4-1-6,0 1-1,0 0 0,0-1 0,0 1 0,1 0 0,-1 0 0,-1 0 0,1 0 1,0-1-1,0 1 0,0 1 0,0-1 0,-1 0 0,1 0 0,0 0 1,-1 0-1,1 0 0,0 3 0,0 2-41,0 0 1,0 0-1,0 0 0,-1 0 1,0 0-1,0 0 1,0 1-1,-2 7 0,-6 20-1,-1 1 0,-2-2 0,-19 43 0,-55 93 90,69-139-21,6-11 9,6-10 11,-1 0 1,0 0-1,-7 10 1,12-19-15,0 0 1,-1 0-1,1 0 1,0 0-1,0 0 1,0 1-1,0-1 1,0 0-1,0 0 1,0 0-1,0 0 1,0 0-1,0 0 0,-1 0 1,1 1-1,0-1 1,0 0-1,0 0 1,0 0-1,0 0 1,0 0-1,-1 0 1,1 0-1,0 0 1,0 0-1,0 0 1,0 0-1,0 0 0,-1 0 1,1 0-1,0 0 1,0 0-1,0 0 1,0 0-1,-1 0 1,1 0-1,0 0 1,0 0-1,0 0 1,0 0-1,0 0 0,-1 0 1,1 0-1,0 0 1,0 0-1,0 0 1,0-1-1,0 1 1,0 0-1,0 0 1,-1 0-1,1 0 1,0 0-1,0 0 1,0-1-1,-3-13 149,4-21 70,15-59-44,4 2 1,38-107-1,-33 114-134,61-162-13,-8 23-3,-72 207-31,-4 13-8,-1 0 1,1-1-1,-1 1 1,0 0 0,0-1-1,0 1 1,-1-1-1,0 1 1,0-1-1,0 1 1,-1-6 0,1 10 7,0 0 1,1 0-1,-1 0 1,0 0-1,0-1 1,0 1-1,-1 0 1,1 0-1,0 0 1,0 0-1,0-1 1,0 1-1,0 0 1,0 0-1,0 0 1,0 0-1,0 0 1,0-1-1,0 1 1,0 0-1,0 0 1,-1 0-1,1 0 1,0 0-1,0 0 1,0 0-1,0 0 1,0-1-1,0 1 1,-1 0-1,1 0 1,0 0-1,0 0 1,0 0-1,0 0 1,0 0-1,-1 0 1,1 0-1,0 0 1,0 0-1,0 0 1,0 0-1,-1 0 1,1 0-1,0 0 1,0 0-1,0 0 1,0 0-1,0 0 1,-1 0-1,1 0 1,0 0 0,0 1-1,0-1 1,0 0-1,0 0 1,-1 0-1,1 0 1,0 0-1,0 0 1,0 0-1,0 1 1,0-1-1,0 0 1,0 0-1,0 0 1,0 0-1,-11 13-64,2 0-1,0 1 1,0-1-1,2 2 1,-12 25-1,4-7 24,-31 60-287,5 2 0,-31 101 1,72-195 328,-3 8-4,0 0 0,1 0 0,0 1 1,1-1-1,0 0 0,0 1 1,1-1-1,1 11 0,-1-20 7,0 0 0,0-1 0,0 1 0,0 0 1,0 0-1,0 0 0,0 0 0,0 0 0,0 0 0,0 0 0,0 0 0,0 0 0,0 0 0,0 0 0,0 0 0,0 0 0,0 0 0,0-1 0,0 1 1,0 0-1,0 0 0,1 0 0,-1 0 0,0 0 0,0 0 0,0 0 0,0 0 0,0 0 0,0 0 0,0 0 0,0 0 0,0 0 0,0 0 1,0 0-1,0 0 0,1 0 0,-1 0 0,0 0 0,0 0 0,0 0 0,0 0 0,0 0 0,0 0 0,0 0 0,0 0 0,0 0 0,0 1 1,0-1-1,0 0 0,0 0 0,1 0 0,-1 0 0,0 0 0,0 0 0,0 0 0,0 0 0,0 0 0,0 0 0,0 0 0,0 0 0,0 0 1,0 0-1,0 1 0,0-1 0,0 0 0,0 0 0,0 0 0,0 0 0,6-10 65,6-19 58,138-510 462,-143 510-581,0 6-6,-2 0-1,-1 0 0,0 0 1,-2 0-1,-1-40 1,-1 62-4,0 1 0,0-1-1,0 0 1,0 0 0,0 1 0,0-1 0,-1 0 0,1 0 0,0 1 0,-1-1 0,1 0 0,0 1 0,-1-1 0,1 0 0,-1 1 0,1-1 0,-1 0 0,0 1-1,1 0 1,-1-1 0,1 1 0,0 0 0,-1 0-1,1 0 1,0 0 0,-1 0 0,1 0 0,-1 0-1,1 0 1,0 0 0,-1 0 0,1 0 0,-1 1-1,1-1 1,0 0 0,-1 0 0,1 0 0,0 0-1,-1 1 1,1-1 0,0 0 0,-1 1 0,-2 2-30,-1 0-1,1 0 1,0 1 0,0-1 0,-3 6 0,-12 20-52,1 1 0,-18 43 1,28-54 82,0 1 0,1 0 0,0 0 0,2 0 0,-3 29 0,7-45 3,0 1 0,0 0 0,1 0 1,-1 0-1,1-1 0,0 1 0,0 0 1,1-1-1,3 8 0,-5-11 1,0 0 0,1-1 1,-1 1-1,1 0 0,-1-1 0,0 1 0,1-1 0,-1 1 1,1-1-1,0 1 0,-1-1 0,1 1 0,-1-1 0,1 1 0,0-1 1,-1 0-1,1 0 0,0 1 0,-1-1 0,1 0 0,0 0 1,0 0-1,-1 1 0,1-1 0,1 0 0,0-1 2,0 0 0,-1 1-1,1-1 1,0 0 0,-1 0-1,1 0 1,-1 0 0,1 0 0,-1 0-1,0-1 1,1 1 0,-1 0-1,0-1 1,0 1 0,2-3 0,4-7 11,0 0 0,-1-1 0,-1 1 1,0-1-1,0 0 0,5-25 1,10-82 70,-16 92-53,58-420 857,-62 432-971,-4 18-52,-7 21-67,11-23 200,-20 48-197,-22 91-1,37-118 160,1 0-1,0 1 0,2 0 0,1 0 1,1-1-1,5 40 0,5-26 72,-10-36-30,0 1 1,1-1-1,-1 1 0,0-1 1,0 1-1,1-1 0,-1 1 1,0-1-1,1 0 0,-1 1 0,1-1 1,-1 1-1,0-1 0,1 0 1,-1 0-1,1 1 0,-1-1 0,1 0 1,-1 0-1,1 1 0,-1-1 1,1 0-1,0 0 0,0 0 1,0-1-1,-1 1 1,1-1-1,0 1 0,-1 0 1,1-1-1,0 1 1,-1-1-1,1 0 1,-1 1-1,1-1 0,-1 1 1,1-1-1,-1 0 1,0 1-1,1-1 1,-1 0-1,0 0 0,1 1 1,-1-2-1,7-14 57,-1-1 0,-1 1 0,-1-1 0,4-24 0,2-74 244,-7 80-223,3-142 8,-6 175-93,0 1 0,1-1 0,-2 0 0,1 1 0,0-1 1,0 0-1,0 1 0,-1-1 0,1 1 0,-1-1 0,1 0 0,-1 1 1,-1-3-1,1 4 1,1 0 0,-1 0 0,1 1 0,0-1 0,-1 0 0,1 0 0,-1 0 1,1 1-1,-1-1 0,1 0 0,0 1 0,-1-1 0,1 0 0,0 1 0,-1-1 0,1 0 1,0 1-1,0-1 0,-1 0 0,1 1 0,0-1 0,0 1 0,-1-1 0,1 1 0,0-1 0,0 1 1,0 0-1,-15 46-150,12-28 139,0-1 0,1 1 0,2 0 0,0 0 0,3 31 0,-1-39 16,0 0 0,0 0 0,1 0 0,1-1 0,-1 1 0,2-1 0,-1 0 0,2 0 0,-1-1 0,14 18 0,-19-26 3,1-1 0,-1 1 0,0-1 0,0 0 0,1 1 0,-1-1 0,0 0 0,1 1 0,-1-1 0,0 0 0,1 0 0,-1 1 0,1-1 0,-1 0 0,0 0 0,1 0 0,-1 0 0,1 1 0,-1-1 0,1 0-1,-1 0 1,0 0 0,1 0 0,-1 0 0,1 0 0,-1 0 0,1 0 0,-1 0 0,1 0 0,0-1 0,8-11 134,1-30 191,-8 34-239,7-33 169,-2 1-1,4-80 1,-14 110-407,-2 17 38,-6 22-49,11-28 156,-32 111-207,30-99 213,0-1 0,0 0 0,1 1 0,1-1 0,0 1 0,1-1 0,3 18 0,3-48 207,0-14-127,2-23 17,2-56 1,-10 91-78,-1 0 1,0 0 0,-2 0 0,-1 1 0,0-1 0,-9-27 0,11 43-31,0 1 0,-1-1 0,1 1 0,-1-1 0,0 1-1,0 0 1,0 0 0,-1 0 0,1 0 0,-1 0 0,1 0 0,-7-4 0,6 5-1,1 1 1,-1 0-1,1-1 0,-1 1 1,0 0-1,0 1 1,0-1-1,1 0 0,-1 1 1,0 0-1,0 0 1,0 0-1,0 0 0,0 0 1,0 0-1,0 1 0,-4 0 1,-57 22-118,50-17 118,-1 0 0,0-1 0,-28 6 0,38-11 11,0 1 0,1-1 0,-1 0 1,0 0-1,0 0 0,0-1 0,0 0 0,0 0 0,0 0 0,1 0 0,-1-1 0,0 0 0,1 0 0,-1 0 0,1-1 0,-6-3 1,0-2 9,1-1 1,-1 0 0,2 0 0,-1-1 0,1 0 0,1-1 0,0 0 0,-7-13 0,2-2 43,0-1 0,-12-42 0,18 44-52,0-1 0,2 1 0,1-1 0,1 0 0,1 0 0,3-36 1,-10 119-256,-19 68 0,5-28 60,20-82 157,2-11 30,-1 0-1,1 1 0,-1-1 0,0 0 0,0 0 1,-1 0-1,1 0 0,-4 7 0,1-26 136,-2-171 212,-2-22-302,8 206-51,-1 0-1,1 0 1,0-1 0,-1 1 0,1 0 0,-1 0-1,0 0 1,0-1 0,0 1 0,-2-3-1,3 5 6,0 0-1,0-1 1,-1 1-1,1 0 0,0 0 1,0 0-1,0 0 0,0 0 1,-1 0-1,1 0 1,0 0-1,0 0 0,0 0 1,-1-1-1,1 1 0,0 0 1,0 0-1,0 0 0,-1 0 1,1 0-1,0 0 1,0 1-1,0-1 0,-1 0 1,1 0-1,0 0 0,0 0 1,0 0-1,-1 0 0,1 0 1,0 0-1,0 0 1,0 0-1,0 1 0,-1-1 1,-7 14-131,5-7 102,1 1-1,-1-1 1,2 0 0,-3 14 0,4-19 30,0 0 1,-1 0 0,1 0-1,0 1 1,0-1 0,1 0-1,-1 0 1,0 0 0,1 0-1,-1 0 1,1 0 0,0 0 0,0 0-1,0 0 1,0 0 0,0 0-1,0 0 1,0-1 0,0 1-1,1 0 1,2 2 0,-3-4 4,0 0 1,0 1 0,-1-1-1,1 0 1,0 0 0,0 0-1,0 0 1,0 0 0,0 0-1,0 0 1,0 0 0,0 0-1,0 0 1,0 0 0,0-1-1,0 1 1,0 0 0,0-1-1,0 1 1,-1-1 0,1 1-1,0-1 1,0 1 0,0-1-1,-1 0 1,1 1 0,0-1-1,-1 0 1,1 1 0,0-1-1,-1 0 1,1-1 0,23-34 91,-20 29-79,-2 4-15,-1 1 0,1-1 1,-1 1-1,1-1 0,0 1 0,0 0 0,0 0 1,0-1-1,5-2 0,-7 5-3,1 0 1,0-1-1,-1 1 0,1 0 1,-1 0-1,1 0 1,-1 0-1,1 0 0,0 0 1,-1 0-1,1 0 1,-1 0-1,1 0 0,0 0 1,-1 1-1,1-1 0,-1 0 1,1 0-1,-1 0 1,2 1-1,14 15-45,-10-5 34,1 0 0,-1 1 0,-1-1 0,0 1 1,-1 0-1,-1 0 0,1 0 0,1 18 0,6 107-83,-10-104 88,0-7 7,0-3 6,5 36-1,-2-50 46,2-12 18,3-14 47,-9 15-109,41-106 322,-31 76-294,2 0-1,0 1 0,3 1 0,22-37 0,-36 65-36,0 0 0,0 1 0,0-1 0,1 0 0,-1 0 0,1 1 1,-1-1-1,1 1 0,0-1 0,-1 1 0,1 0 0,0-1 0,0 1 0,0 0 0,0 0 0,0 1 0,0-1 0,0 0 0,1 1 0,1-1 0,-2 1-3,0 1 1,0-1-1,-1 1 0,1 0 0,0 0 0,0 0 0,-1-1 1,1 2-1,-1-1 0,1 0 0,-1 0 0,1 0 1,-1 1-1,0-1 0,0 1 0,1-1 0,-1 1 1,0-1-1,-1 1 0,1 0 0,0-1 0,0 1 0,-1 0 1,2 2-1,3 13-36,0 0 1,0 0-1,-2 0 1,0 0-1,1 21 1,-3 95-89,-1-97 109,-8 177-40,0 37 41,9-181 23,15 106 0,-15-165-1,14 63 1,-13-67 1,-1-1 0,1 1 0,1-1-1,-1 0 1,1 0 0,0 0 0,0 0 0,0 0 0,1 0 0,4 3 0,-8-7-1,1 0 0,0 0 1,0-1-1,0 1 0,-1-1 0,1 1 1,0-1-1,0 1 0,0-1 1,0 0-1,0 1 0,0-1 0,0 0 1,0 0-1,0 0 0,0 1 1,0-1-1,0 0 0,0 0 0,0 0 1,0-1-1,-1 1 0,1 0 1,0 0-1,0-1 0,0 1 0,1-1 1,1 0 3,0-1 1,-1 0-1,1 0 1,-1 0 0,1 0-1,-1 0 1,0-1-1,4-4 1,3-6 22,-1 0 0,10-24 0,-17 36-27,16-41 42,-2-1 1,15-70-1,-20 69-30,2 1 0,26-64-1,-36 104-19,0-1 1,0 1-1,0-1 0,0 1 0,0 0 0,1 0 0,-1 0 0,1 0 0,6-4 0,-9 7 2,1-1 0,-1 1 0,1 0 0,0-1 1,-1 1-1,1 0 0,0-1 0,0 1 0,-1 0 0,1 0 0,0 0 1,-1 0-1,1 0 0,0 0 0,0 0 0,-1 0 0,1 0 0,0 0 1,0 0-1,-1 0 0,2 1 0,-1 0-3,1 0 0,-1-1 0,0 1-1,0 0 1,0 0 0,0 0 0,-1 1 0,1-1 0,0 0 0,0 0 0,-1 0 0,1 1-1,0-1 1,-1 0 0,1 1 0,-1 0 0,3 10-31,0 1-1,-1-1 1,-1 0-1,0 0 1,0 1-1,-2 16 1,-13 81-93,9-75 103,-6 36-3,-17 175 54,29-228 2,-1-19-24,0 1 1,0 0-1,0 0 1,0 0-1,0 0 1,0 0-1,0 0 1,0 0-1,0 0 1,0 0-1,0 0 1,0 0-1,0 0 1,0 0-1,0 0 1,0 0-1,1 0 1,-1 0-1,0 0 1,0 0-1,0 0 1,0 0-1,0 0 1,0 0-1,0 0 1,0 0-1,0 0 1,0 0-1,0 0 1,0 0-1,0 0 1,0 0-1,0 0 1,0 0-1,0 0 1,0 0-1,1 0 1,-1 0-1,0 0 1,0 0-1,0 0 1,0 0-1,0 0 1,0 0-1,0 0 1,6-29 88,23-256 144,-10 87-189,-13 165-77,-2 26-42,-1 22-71,-3 39-73,-11 105 0,4-89 181,-2 12 17,2-17 40,1 110 0,6-171-18,0 0 1,1 0-1,0 0 1,-1 0-1,1 0 1,2 4-1,-3-8-1,0 0-1,0 1 1,0-1 0,0 0-1,0 0 1,0 0-1,1 0 1,-1 0-1,0 0 1,0 0-1,0 0 1,0 1-1,0-1 1,0 0-1,0 0 1,0 0-1,0 0 1,0 0-1,0 0 1,0 0-1,0 0 1,0 0-1,1 0 1,-1 0-1,0 0 1,0 0 0,0 0-1,0 0 1,0 0-1,0 0 1,0 1-1,0-1 1,1 0-1,-1 0 1,0 0-1,0 0 1,0 0-1,0 0 1,0-1-1,0 1 1,0 0-1,0 0 1,1 0-1,-1 0 1,0 0-1,0 0 1,0 0-1,0 0 1,0 0-1,0 0 1,0 0 0,0 0-1,0 0 1,0 0-1,1 0 1,-1 0-1,0-1 1,0 1-1,0 0 1,0 0-1,0 0 1,0 0-1,4-18 42,2-189 112,-4 39-47,0 138-88,0-6-18,11-69 0,-9 95-44,0 12-23,2 21-53,8 201-89,-6-53 104,5-73 136,-30-364 604,15 207-585,0 3-46,7-75 1,-5 131-6,4-22-47,-4 22 45,0-1-1,0 1 1,0 0-1,0 0 1,0-1-1,0 1 1,0 0-1,0-1 1,1 1-1,-1 0 1,0 0 0,0-1-1,0 1 1,0 0-1,1 0 1,-1-1-1,0 1 1,0 0-1,0 0 1,1 0-1,-1-1 1,0 1-1,0 0 1,1 0-1,-1 0 1,0 0-1,1-1 1,-1 1-1,0 0 1,0 0-1,1 0 1,-1 0-1,0 0 1,1 0-1,-1 0 1,0 0-1,1 0 1,-1 0 0,0 0-1,0 0 1,1 0-1,-1 0 1,0 0-1,1 1 1,-1-1-1,0 0 1,0 0-1,1 0 1,-1 0-1,0 0 1,0 1-1,1-1 1,-1 0-1,0 0 1,0 1-1,0-1 1,1 0-1,-1 0 1,0 0-1,0 1 1,0-1-1,0 0 1,0 1 0,1-1-1,-1 0 1,0 0-1,0 1 1,0-1-1,0 1 1,4 7-33,1 1 0,-2-1 0,1 1 0,-1 0 0,-1 0 0,2 10 0,7 63-74,-9-61 84,8 81-44,-5-35 77,3-1-1,25 101 0,-52-238 170,4-1-1,2 0 0,-3-114 1,17 132-235,3 46-44,0 12 9,4 12-20,27 129-142,-9-29 221,38 109 301,-77-283-120,2-1 0,-2-59 0,-1 0-104,4 42-141,25 104-259,-1 20 266,-3 0 1,8 61-1,0 5 63,28 68 304,-50-192-138,-82-291 967,83 283-1171,2 18 63,1 0 0,-1 0 0,0-1 0,0 1 1,0 0-1,0 0 0,0 0 0,0 0 0,0 0 0,0 0 0,0 0 0,0 0 0,0 0 0,0 0 0,0 0 1,1 0-1,-1 0 0,0 0 0,0 0 0,0 0 0,0-1 0,0 1 0,0 0 0,0 0 0,0 0 1,1 0-1,-1 0 0,0 0 0,0 0 0,0 1 0,0-1 0,0 0 0,0 0 0,0 0 0,0 0 1,0 0-1,1 0 0,-1 0 0,0 0 0,0 0 0,0 0 0,0 0 0,0 0 0,0 0 0,0 0 1,0 0-1,0 0 0,0 0 0,0 1 0,0-1 0,0 0 0,1 0 0,-1 0 0,0 0 0,0 0 1,0 0-1,0 0 0,0 0 0,0 0 0,0 1 0,0-1 0,0 0 0,0 0 0,0 0 0,0 0 0,0 0 1,0 0-1,15 34-244,-6-9 209,127 415-106,-135-424 261,-8-24 85,-10-27 22,3-1-213,3-1 0,1 0 1,2-1-1,1-1 1,2 1-1,0-44 1,7 65-106,-2 17 91,0 0 0,0 0-1,0 0 1,0-1 0,1 1 0,-1 0 0,0 0 0,0 0 0,0 0-1,0 0 1,0 0 0,0 0 0,1 0 0,-1 0 0,0 0-1,0 0 1,0 0 0,0 0 0,0 0 0,0 0 0,1 0 0,-1 0-1,0 0 1,0 0 0,0 0 0,0 0 0,0 0 0,0 0-1,1 0 1,-1 0 0,0 0 0,0 1 0,0-1 0,0 0 0,0 0-1,0 0 1,0 0 0,0 0 0,1 0 0,-1 0 0,0 0 0,0 1-1,0-1 1,0 0 0,0 0 0,0 0 0,0 0 0,0 0-1,0 0 1,0 0 0,0 1 0,12 29-245,26 155-132,-7-30 328,35 101 80,-65-241 189,-8-25 11,-10-27 19,-5-38-150,3-2 0,-13-102 0,22 117-98,6 37-43,25 95-638,7 70 474,30 136 102,-39-205 127,49 122-1,-62-179 48,-6-16 88,-10-26 100,-124-417 563,65 190-1042,62 238-521,5 23-861,3 35-804,0-34 2514,56 393-1535,-15-144 1461,-41-251-29,1 22 337,-5-23 124,-4-13 261,-16-37-22,3 0 1,1-2-1,-17-69 0,20 63-565,-200-653 53,203 671-314,10 34-10,2 7-22,8 54-308,-5-46 475,13 87-76,4-2 1,4 0 0,52 134-1,-65-206 71,-2-7 28,11 40 1,-19-49 65,-4-12 51,-11-15 90,-10-20-113,1-2 0,2-1-1,-25-65 1,-38-134-105,20 11-65,19 66 4,37 136-38,9 26 73,0 0 1,0 0-1,0 0 1,0 0-1,0 0 0,0 1 1,0-1-1,0 0 0,0 0 1,0 0-1,0 0 0,0 0 1,0 0-1,0 0 0,0 0 1,0 1-1,-1-1 1,1 0-1,0 0 0,0 0 1,0 0-1,0 0 0,0 0 1,0 0-1,0 0 0,0 0 1,0 0-1,0 0 1,0 1-1,0-1 0,-1 0 1,1 0-1,0 0 0,0 0 1,0 0-1,0 0 0,0 0 1,0 0-1,0 0 0,0 0 1,-1 0-1,1 0 1,0 0-1,0 0 0,0 0 1,0 0-1,0 0 0,0 0 1,0 0-1,0 0 0,-1 0 1,1 0-1,0-1 1,0 1-1,0 0 0,0 0 1,0 0-1,0 0 0,2 49-209,15 97 152,6-1 1,70 236 0,-70-305 47,37 133 35,-59-200 76,-6-14-18,-5-13 16,-27-72 62,-31-118 1,58 176-147,-86-389-30,59 239 5,32 160-55,5 43-93,61 539-534,-32-393 23,66 220 0,-63-280 713,-79-234 545,-46-192-1,70 216-522,4-1 0,6 0 1,3-1-1,5-118 0,7 198-136,0 51-89,3 517-251,-12-129 368,2-262 85,5-142-32,0-1-1,-1 0 1,0 1-1,0-1 1,-1 0-1,-4 12 1,6-21-7,0 1-1,0-1 1,-1 0 0,1 1-1,0-1 1,0 0 0,0 0-1,0 1 1,0-1 0,0 0 0,-1 0-1,1 1 1,0-1 0,0 0-1,0 0 1,-1 0 0,1 1-1,0-1 1,0 0 0,0 0-1,-1 0 1,1 0 0,0 0 0,-1 1-1,1-1 1,0 0 0,0 0-1,-1 0 1,1 0 0,0 0-1,0 0 1,-1 0 0,1 0-1,0 0 1,-1 0 0,1 0-1,0 0 1,0 0 0,-1 0 0,1 0-1,0-1 1,0 1 0,-1 0-1,1 0 1,-10-13 74,3-5-31,1-1 1,1 0-1,1 0 1,-4-33-1,-1-88 157,9 118-146,-4-116 177,6 1 0,7 0 0,33-177-1,-33 276-264,-6 30-17,0 7-2,0 14-49,-1 40-79,-10 89 1,3-72 115,-55 470-126,20-302 251,37-231-11,-1-14 0,0-20 29,0-31-9,3 0 1,6-59-1,24-116 67,-23 184-122,3 1 0,3 0 0,22-61 0,-14 74-43,-20 34 22,0 1 1,1-1 0,-1 1-1,1-1 1,-1 0 0,1 1-1,-1-1 1,1 1-1,0-1 1,-1 1 0,1 0-1,0-1 1,-1 1 0,1 0-1,0-1 1,-1 1-1,2 0 1,-1 0-3,0 0 0,-1 1 0,1-1 0,-1 0 0,0 1 0,1-1 1,-1 1-1,1-1 0,-1 1 0,0-1 0,1 1 0,-1-1 0,0 1 0,1-1 0,-1 1 0,0-1 0,0 1 0,0 0 0,1-1 0,-1 1 0,0-1 0,0 1 1,0 0-1,0-1 0,0 1 0,0-1 0,-1 2 0,2 10-71,-1 1 0,-1 0 1,0-1-1,-1 1 0,-6 21 0,-25 67-138,26-78 184,-99 242-42,-36 117 108,136-365 41,5-21 82,6-31 96,81-235 203,-48 160-414,-35 103-41,54-150 25,-46 133-27,1 0-1,0 0 1,2 2-1,20-27 1,-17 34-89,-17 15 85,0 0 0,0 0 0,0 0-1,1 0 1,-1 0 0,0 0 0,0 0 0,1 0 0,-1 0 0,0 0-1,0 0 1,0 0 0,1 0 0,-1 0 0,0 0 0,0 0 0,0 1 0,1-1-1,-1 0 1,0 0 0,0 0 0,0 0 0,1 0 0,-1 0 0,0 1-1,0-1 1,0 0 0,0 0 0,0 0 0,0 1 0,1-1 0,-1 0 0,0 0-1,0 0 1,0 1 0,0-1 0,0 0 0,0 0 0,0 0 0,0 1-1,0-1 1,0 0 0,0 1 0,0 4-49,0 0-1,-1-1 1,1 1-1,-1 0 0,0 0 1,-3 7-1,-28 76-125,-74 142-1,68-155 157,-152 354 53,182-416 106,5-21 194,6-26 61,5-5-276,2 0 0,2 0 1,24-52-1,62-107-28,17-39-4,-111 220-133,-4 17 45,0 0 0,0 0 0,-1-1 0,1 1 0,0 0 1,0 0-1,0 0 0,0 0 0,0 0 0,0 0 0,0-1 0,0 1 0,-1 0 0,1 0 1,0 0-1,0 0 0,0 0 0,0 0 0,0 0 0,-1 0 0,1 0 0,0 0 1,0 0-1,0 0 0,0 0 0,-1 0 0,1 0 0,0 0 0,0 0 0,0 0 1,0 0-1,-1 0 0,1 0 0,0 0 0,0 0 0,0 0 0,0 0 0,-1 0 0,1 0 1,0 0-1,0 0 0,0 0 0,0 0 0,0 1 0,-1-1 0,-23 21-446,-87 118-232,-104 172 0,112-156 650,97-145 54,-18 23 37,23-31-27,0-1-1,0 0 1,0 0 0,0 0-1,0 0 1,0 0-1,0 0 1,-1 0 0,1 0-1,0 0 1,0-1-1,-1 1 1,1-1 0,-1 1-1,1-1 1,-1 1 0,1-1-1,-1 0 1,-1 1-1,2-1-10,1 0 0,-1-1 0,1 1-1,0 0 1,-1 0 0,1 0 0,-1-1 0,1 1-1,-1 0 1,1 0 0,0-1 0,-1 1 0,1 0-1,0-1 1,-1 1 0,1 0 0,0-1-1,-1 1 1,1-1 0,0 1 0,0 0 0,-1-1-1,1 1 1,0-1 0,0 1 0,0-1 0,0 1-1,0-1 1,0 1 0,0-1 0,0-18 275,1 15-218,5-28 42,1-1 0,2 1 1,1 0-1,20-41 1,-19 46-91,51-107 12,-54 120-42,0 1 0,1 0-1,0 0 1,1 1-1,0 0 1,1 1-1,18-16 1,-18 23-200,-9 12-197,-11 17-104,-81 137-62,38-73 531,18-27 33,3-4 37,-50 71 1,81-128-30,-1-1-1,1 1 1,0-1 0,0 1-1,-1-1 1,1 1 0,0-1-1,-1 1 1,1-1 0,-1 1-1,1-1 1,0 0 0,-1 1-1,1-1 1,-1 0 0,1 1-1,-1-1 1,1 0 0,-1 0 0,1 0-1,-1 1 1,1-1 0,-1 0-1,0 0 1,0 0 0,-1-12 289,9-24 97,12-17-248,3 1 1,51-87-1,-50 98-120,-19 32-23,5-9 2,1 1 1,0 0-1,1 0 0,1 1 1,23-24-1,-24 33-112,-11 13-86,-11 19-98,-202 340-139,103-181 429,93-154 17,10-17 23,0 0 1,0-1-1,-1 0 0,-1-1 1,0 1-1,-14 12 0,22-23-15,0 0 0,1-1 0,-1 1 0,0 0 0,0-1-1,1 1 1,-1-1 0,0 1 0,0-1 0,0 0 0,0 1 0,1-1 0,-1 0-1,0 1 1,0-1 0,0 0 0,0 0 0,0 0 0,0 0 0,-2 0 0,3-1 6,-1 1 1,0 0 0,1-1-1,-1 1 1,0-1 0,1 1-1,-1-1 1,1 1 0,-1-1-1,1 1 1,-1-1 0,1 0-1,0 1 1,-1-1-1,1 0 1,0 1 0,-1-1-1,1 0 1,0-1 0,-2-4 70,1 1-1,1-1 1,-1 0 0,1 1 0,1-11 0,2-6-19,1-1 0,1 1 0,12-34 0,31-64-81,-33 84 25,31-73-19,64-111 0,-102 205-67,-6 9-170,-7 8-431,-14 18 346,1 2-1,1 0 1,-21 36-1,14-20 240,-184 303-55,109-174 102,92-155 32,3-4 24,-1-1-1,1-1 1,-1 1 0,-9 10-1,14-17-17,0 0-1,-1 0 1,1 1-1,0-1 1,0 0 0,0 0-1,0 0 1,0 0-1,-1 0 1,1 0-1,0 1 1,0-1-1,0 0 1,-1 0-1,1 0 1,0 0-1,0 0 1,0 0-1,0 0 1,-1 0-1,1 0 1,0 0-1,0 0 1,0 0-1,-1 0 1,1 0-1,0 0 1,0 0-1,0 0 1,-1 0-1,1 0 1,0 0-1,0 0 1,0 0-1,-1-1 1,1 1-1,0 0 1,0 0 0,0 0-1,0 0 1,0 0-1,-1 0 1,1-1-1,-3-11 191,2-13 31,5-6-134,1 0 1,1 1 0,15-43-1,40-87-76,-32 88 16,79-206 28,-108 278-70,0-1 0,0 1 0,0 0 1,0 0-1,1 0 0,-1 0 1,0 0-1,0-1 0,0 1 0,0 0 1,0 0-1,0 0 0,0 0 0,0 0 1,0-1-1,0 1 0,0 0 1,1 0-1,-1 0 0,0-1 0,0 1 1,0 0-1,0 0 0,0 0 0,-1 0 1,1-1-1,0 1 0,0 0 0,0 0 1,0 0-1,0 0 0,0-1 1,0 1-1,0 0 0,0 0 0,0 0 1,0 0-1,-1 0 0,1-1 0,0 1 1,0 0-1,0 0 0,0 0 1,-1 0-1,-7 5-247,-13 15-49,20-19 293,-245 284-326,183-208 352,40-51 43,22-26-43,1 1 1,-1 0-1,1-1 1,-1 1-1,0 0 1,1-1-1,-1 1 1,0-1-1,0 1 1,1-1-1,-1 1 1,0-1-1,0 1 1,0-1-1,-1 1 1,2-1-4,0-1 1,-1 1 0,1 0-1,0 0 1,-1 0-1,1 0 1,0 0 0,0 0-1,-1 0 1,1 0 0,0-1-1,-1 1 1,1 0 0,0 0-1,0 0 1,0-1-1,-1 1 1,1 0 0,0 0-1,0-1 1,0 1 0,-1 0-1,1 0 1,0-1-1,0 1 1,0 0 0,0-1-1,0 1 1,0-1 0,-1-1 44,1-1 1,0 0 0,-1 1 0,1-1-1,0 0 1,1 0 0,-1 1 0,0-1-1,2-4 1,6-17 26,1 0-1,1 0 1,14-23-1,45-69-74,-54 92 9,13-17-48,2 1 1,47-49-1,-65 75-105,-12 13-58,-4 2-36,-22 23-343,-40 58 219,-92 151 0,118-169 265,4-1 50,27-46 59,-1 1 1,-1-2 0,-13 17-1,22-31-1,0 1 0,-1-1 0,1-1 0,0 1-1,-1 0 1,1 0 0,-1-1 0,-2 2-1,4-3-6,0 0 0,1 1 0,-1-1 0,0 0-1,0 0 1,0 1 0,0-1 0,0 0-1,1 0 1,-1 0 0,0 0 0,0 0 0,0 0-1,0-1 1,0 1 0,1 0 0,-1 0 0,-1-1-1,1 0 0,0 1-1,1 0 0,-1-1 1,1 1-1,-1-1 0,1 1 0,0-1 1,-1 0-1,1 1 0,-1-1 1,1 1-1,0-1 0,-1 0 0,1 1 1,0-1-1,0 0 0,0 1 1,-1-1-1,1 0 0,0 0 1,0 0-1,0-2 9,0 1 0,1 0 1,-1 0-1,1-1 0,-1 1 0,1 0 1,0 0-1,-1 0 0,3-4 1,36-53 98,102-195-16,-124 224-100,75-114 32,-82 135-99,-10 9 59,0 0-1,0 0 1,0 0 0,0 0 0,0 0-1,1 0 1,-1 0 0,0 0 0,0-1-1,0 1 1,0 0 0,0 0-1,0 0 1,0 0 0,1 0 0,-1 0-1,0 1 1,0-1 0,0 0 0,0 0-1,0 0 1,0 0 0,0 0-1,0 0 1,1 0 0,-1 0 0,0 0-1,0 0 1,0 0 0,0 0 0,0 0-1,0 0 1,0 0 0,0 0 0,0 1-1,0-1 1,0 0 0,1 0-1,-1 0 1,0 0 0,0 0 0,0 0-1,0 0 1,0 0 0,0 1 0,0-1-1,0 0 1,0 0 0,-5 23-370,-15 23 167,-51 84-1,22-45 183,-35 83-4,-26 47 37,99-200 122,11-25 288,14-33 47,-1 11-388,33-60-1,-22 47-51,-1 0-9,57-99 21,13-1-568,-279 445-351,108-171 817,69-115 62,-7 13-12,-16 33-1,27-49 19,1 0 1,1-1 0,-1 1 0,2 0 0,0 1 0,-2 20-1,9-17 146,-3-15 49,-3-5 220,-1-2-383,0-1 0,0 1 0,1 0 1,0 0-1,0-1 0,1 1 0,-1-1 1,2 1-1,-1-1 0,1 1 1,0 0-1,1-1 0,0 1 0,0 0 1,0 0-1,1 0 0,0 0 0,1 1 1,6-12-1,28-39-193,1 1 0,67-71 1,-105 125 139,0 1 0,0 0 0,0 0 0,0 0 0,0 0 0,1 0 1,-1 0-1,0 0 0,0 0 0,1 0 0,-1 1 0,1-1 0,-1 0 0,0 1 1,1-1-1,-1 1 0,1 0 0,2-1 0,-4 1 8,0 0-1,1 1 1,-1-1 0,0 0-1,0 0 1,1 0 0,-1 1-1,0-1 1,0 0 0,1 0-1,-1 0 1,0 1 0,0-1-1,1 0 1,-1 1 0,0-1 0,0 0-1,0 0 1,0 1 0,0-1-1,0 0 1,1 1 0,-1-1-1,0 0 1,0 1 0,0-1-1,0 1 1,-3 18-206,-23 48-175,-40 80-1,-14 32-40,73-156 417,3-11 59,-1 1 0,-11 20 1,15-41 644,2-11-363,10-27-54,29-72 1,-13 43-228,37-134 52,38-222 0,-100 421-94,2-11 16,3-44 0,-6 64-26,-1 0 0,0 0 0,0 0 1,0 0-1,0 0 0,0 0 0,0 0 0,0 0 0,-1 0 0,1 0 0,0 0 0,0 0 0,-1 0 0,1 0 1,-1 0-1,1 0 0,-1 0 0,1 0 0,-2-1 0,2 2-8,-1 0 1,1 0-1,-1 0 0,1 0 1,-1 0-1,1 0 0,-1 0 1,1 0-1,-1 0 0,1 0 1,-1 0-1,1 0 0,-1 1 1,1-1-1,-1 0 0,1 0 1,-1 0-1,1 1 0,-1-1 1,1 0-1,-1 1 0,1-1 1,-1 0-1,1 1 0,-1-1 1,-5 6-112,1 0 0,-1 1 0,-5 9 0,-43 63 3,4 2 0,-47 103 0,79-138 386,26-67 74,63-152 237,12-36-477,-82 201-411,-9 15 67,-17 29-51,12-16 238,8-15 50,-17 25 9,-1 0 0,-46 43 0,69-72 18,-1-1 0,1 1 0,-1-1-1,1 1 1,-1-1 0,1 1 0,-1-1 0,1 0 0,-1 1 0,0-1 0,1 0 0,-1 1 0,1-1 0,-1 0 0,0 0 0,1 0 0,-1 1 0,0-1 0,1 0 0,-1 0 0,0 0 0,1 0 0,-1 0-1,-1-1 1,2 1 5,-1-1 0,1 1-1,-1-1 1,1 1-1,0-1 1,-1 1-1,1-1 1,0 1 0,-1-1-1,1 0 1,0 1-1,0-1 1,-1 0-1,1 1 1,0-1 0,0 0-1,0 1 1,0-1-1,0 0 1,4-35 414,3 16-389,0 0 0,1 0 1,2 1-1,21-34 1,13-28 7,-42 77-41,0 0 0,-1-1 1,0 1-1,0-1 0,0 1 1,0-1-1,0-7 0,-1 11-16,0 1-1,0-1 0,0 0 1,0 0-1,0 0 1,-1 1-1,1-1 1,0 0-1,0 0 1,0 1-1,-1-1 0,1 0 1,0 0-1,-1 1 1,1-1-1,-1 0 1,1 1-1,0-1 1,-1 0-1,0 1 0,1-1 1,-1 1-1,1-1 1,-1 1-1,0-1 1,1 1-1,-1-1 0,0 1 1,1 0-1,-1-1 1,0 1-1,0 0 1,1 0-1,-1 0 1,0 0-1,0-1 0,0 1 1,1 0-1,-1 0 1,0 0-1,0 0 1,0 1-1,1-1 1,-1 0-1,0 0 0,0 0 1,1 1-1,-1-1 1,0 0-1,-1 2 1,-6 1-35,0 0-1,1 1 1,-1 0 0,1 1 0,0-1 0,0 2 0,0-1 0,1 1 0,0 0-1,0 0 1,-8 11 0,8-8 27,5-5 8,-1-1 0,0 0-1,0 0 1,-1 0 0,1 0 0,0 0-1,-6 4 1,3-5 3,1 1 0,-1-1 1,0 1-1,0-2 0,-6 3 0,0-1 7,2 5 25,9-8-11,0-2 12,0 0-29,0 0 0,1 0 0,-1 0 0,1-1 0,-1 1-1,1 0 1,0 0 0,0 0 0,0 0 0,0 0 0,0 0 0,1 1 0,-1-1-1,0 0 1,1 1 0,0-1 0,-1 1 0,1-1 0,0 1 0,2-2 0,11-11 14,0-10-2,-14 21-16,0 0 0,0 1-1,1-1 1,0 0 0,-1 1 0,1 0 0,0-1 0,0 1-1,0 0 1,0 0 0,1 0 0,-1 0 0,1 0 0,-1 1-1,4-3 1,24-6 3,-28 9-4,-1 1 1,1-1-1,-1 1 0,1-1 0,-1 1 1,1 0-1,-1 0 0,1 0 0,-1 0 0,1 0 1,-1 0-1,1 0 0,0 1 0,-1-1 1,1 1-1,-1-1 0,3 2 0,-4-2-1,0 0 0,0 0 0,0 1 0,0-1 0,0 0 0,0 0 0,0 1 0,0-1 0,0 0 0,0 1 0,0-1 0,0 0-1,0 0 1,0 1 0,0-1 0,-1 0 0,1 0 0,0 1 0,0-1 0,0 0 0,0 0 0,0 1 0,-1-1 0,1 0 0,0 0 0,0 0 0,0 1 0,-1-1-1,1 0 1,0 0 0,0 0 0,-1 0 0,1 0 0,0 0 0,-1 1 0,-11 6-63,11-6 56,-16 8-38,6-2 44,0 0-1,0-1 1,-1-1-1,0 0 1,0 0-1,0-1 1,0-1-1,-14 3 1,25-6 3,1 0 1,-1 0 0,0 0-1,1 0 1,-1 0 0,1 0 0,-1 0-1,0 0 1,1 0 0,-1 0 0,0 0-1,1 0 1,-1 0 0,1 0 0,-1 0-1,0-1 1,1 1 0,-1 0-1,1 0 1,-1-1 0,1 1 0,-1 0-1,1-1 1,-1 1 0,1-1 0,-1 1-1,1-1 1,-1 1 0,1-1-1,0 1 1,-1-1 0,1 1 0,0-1-1,0 1 1,-1-1 0,1 1 0,0-1-1,0 0 1,0 1 0,0-1-1,-1 0 1,1 1 0,0-1 0,0 1-1,0-1 1,0 0 0,1 1 0,-1-1-1,0 0 1,0 1 0,0-1-1,0 1 1,1-2 0,1-2 6,-1 0 0,1 0 1,0 0-1,1 0 0,3-5 0,11-14 2,33-33 0,-43 49-7,1 0 1,-1 1-1,1 0 1,0 0-1,0 1 1,0 0-1,1 1 0,15-6 1,-23 9-9,-1 1 0,1 0 0,0 0 1,-1-1-1,1 1 0,-1 0 0,1 0 0,-1 0 1,1 0-1,0 0 0,-1-1 0,1 1 0,-1 0 0,1 1 1,-1-1-1,1 0 0,0 0 0,-1 0 0,1 0 0,-1 0 1,1 0-1,0 1 0,-6 9-152,-25 18-106,22-21 242,-23 23-73,-46 41 5,69-65 94,1-1 1,-1 1-1,0-2 1,0 1-1,-1-1 1,0 0-1,1-1 1,-16 4-1,23-7 3,-1 0-1,1 0 0,-1 0 1,0 0-1,1 0 0,-1 0 0,1-1 1,-1 1-1,0-1 0,1 1 0,-1-1 1,1 0-1,0 1 0,-1-1 1,1 0-1,-1 0 0,1 0 0,0 0 1,-2-2-1,2 2-6,0 0 0,0 0 0,0 0 1,1 0-1,-1 0 0,0 1 0,1-1 0,-1 0 1,1 0-1,-1-1 0,1 1 0,0 0 0,-1 0 1,1 0-1,0 0 0,0 0 0,0 0 0,0 0 0,0-1 1,0 1-1,0 0 0,0 0 0,0 0 0,0 0 1,1 0-1,-1 0 0,1-3 0,-1 4-3,0 0-1,1 0 0,-1 0 1,0 0-1,0 0 1,0 0-1,1 0 1,-1 0-1,0 0 0,0 0 1,0 0-1,0 0 1,1 0-1,-1 0 1,0 0-1,0 0 0,0 0 1,1 0-1,-1 0 1,0 0-1,0 0 0,0 0 1,1 0-1,-1 0 1,0 0-1,0 0 1,0 0-1,0 0 0,1 1 1,-1-1-1,0 0 1,0 0-1,0 0 1,0 0-1,0 0 0,1 1 1,-1-1-1,0 0 1,0 0-1,0 0 0,0 0 1,0 1-1,0-1 1,0 0-1,0 0 1,0 0-1,0 1 0,0-1 1,0 0-1,0 0 1,0 0-1,0 1 1,5 11-42,-4 0 27,0-1 0,-1 1 0,-1-1 0,1 1 0,-2-1-1,0 0 1,0 1 0,-1-1 0,0 0 0,-7 15 0,-5 19-4,15-42 26,-1-1-1,0 0 1,0 0 0,0 1 0,0-1 0,0 0-1,0 0 1,-1 0 0,1 0 0,0 0 0,-1 0 0,0-1-1,1 1 1,-3 1 0,3-2 6,-1 0-1,1-1 1,0 1-1,0-1 1,-1 1 0,1-1-1,-1 1 1,1-1-1,0 0 1,-1 0 0,1 0-1,-1 1 1,1-1-1,0-1 1,-1 1 0,1 0-1,-1 0 1,1 0-1,0-1 1,-3 0-1,3 0 19,0 0 0,-1 0 0,1-1 0,0 1 0,0 0-1,0 0 1,1-1 0,-1 1 0,0-1 0,0 1-1,1-1 1,-1 1 0,1-1 0,-1 1 0,1-1-1,0 1 1,0-1 0,-1 0 0,1-1 0,-1-39 250,1 36-261,0-12 53,6-33-1,2-15-18,-7 59-48,0-11-4,1 1 0,6-28 0,-7 42-10,0 0 0,0 0 0,0 0 0,0 0-1,1 0 1,-1 1 0,1-1 0,-1 0 0,1 1-1,0-1 1,0 1 0,4-4 0,-6 6 6,0 0 0,1 0 0,-1 0 0,0 0 0,0 0 1,1-1-1,-1 1 0,0 0 0,0 0 0,1 0 0,-1 0 0,0 0 0,0 0 0,1 0 0,-1 0 1,0 0-1,0 0 0,1 0 0,-1 0 0,0 0 0,0 0 0,1 1 0,-1-1 0,0 0 1,0 0-1,1 0 0,-1 0 0,0 0 0,0 0 0,0 1 0,1-1 0,-1 0 0,0 0 1,0 0-1,0 0 0,0 1 0,1-1 0,2 20-209,-7 21 106,-2 0 0,-1-1 0,-14 46 1,7-35 81,9-27 23,-15 49-5,20-73 8,0 0 0,0 0 0,0 0 1,0 0-1,0 0 0,0 0 1,0 0-1,0 0 0,0 1 0,0-1 1,0 0-1,0 0 0,0 0 1,0 0-1,0 0 0,0 0 0,0 0 1,0 0-1,0 0 0,0 1 1,0-1-1,0 0 0,0 0 0,0 0 1,0 0-1,0 0 0,0 0 1,0 0-1,0 0 0,0 0 0,0 0 1,-1 1-1,1-1 0,0 0 1,0 0-1,0 0 0,0 0 0,0 0 1,0 0-1,0 0 0,0 0 1,0 0-1,0 0 0,-1 0 0,1 0 1,0 0-1,0 0 0,0 0 1,0 0-1,0 0 0,0 0 0,0 0 1,0 0-1,-1 0 0,1 0 1,0 0-1,0 0 0,0 0 1,0 0-1,0 0 0,0 0 0,0 0 1,0 0-1,-1 0 0,0-10 73,0-17 54,16-91 124,3-10-165,-17 111-80,0-4 7,8-39 1,20-24 2,-28 79-19,0 1-1,-1 0 1,1 0 0,-1 0-1,0-1 1,-1-7 0,0 6-7,3-2-18,2 8-27,5 12-119,-7-6 127,1 0-1,-1 0 0,-1 1 1,1-1-1,-1 0 0,0 1 1,0 0-1,-1 10 0,-7 59-125,5-58 148,-7 44-19,-3 0-1,-3 0 1,-30 78 0,30-110 109,15-29-61,0-1 0,-1 0 0,1 1 0,0-1 0,0 0 0,-1 0 0,1 1 0,0-1 0,0 0 0,-1 0 0,1 0 0,0 1 0,-1-1-1,1 0 1,0 0 0,-1 0 0,1 0 0,0 0 0,-1 0 0,1 0 0,0 0 0,-1 0 0,1 0 0,0 0 0,-1 0 0,1 0 0,0 0 0,-1 0 0,0 0 8,0-1 0,1 0 0,-1 0 0,0 1 0,1-1-1,-1 0 1,1 0 0,-1 0 0,1 1 0,-1-1 0,1 0-1,-1 0 1,1 0 0,0 0 0,-1-2 0,-3-18 94,1-1 1,1 0-1,1 0 0,1 0 1,2-27-1,0 12-60,4-84 44,0 30-19,-8-96-1,2 176-69,0 8-20,0 0 0,0 0 0,-1 0 0,1 0 0,-1 1-1,1-1 1,-1 0 0,-2-4 0,3 7-23,-1 1 0,0-1-1,1 1 1,-1 0 0,1-1 0,-1 1-1,0-1 1,1 1 0,0 0 0,-1 0-1,1-1 1,-1 1 0,1 0 0,0 0-1,-1-1 1,1 1 0,0 0 0,0 0-1,0 1 1,-9 25-398,-45 195-493,45-171 912,1 0 1,0 74-1,9-102-70,0-17 140,-1-12 510,3-109 802,14-231-821,-16 339-542,2-19 15,-3 25-17,0 0 0,0 0 0,1 0 0,-1 0 0,0 0 0,0 0 0,1 0 0,-1 1 1,0-1-1,1 0 0,-1 0 0,1 0 0,-1 1 0,1-1 0,-1 0 0,1 1 0,0-1 0,-1 0 1,2 0-1,-1 1-6,-1 0-1,1 0 1,0 1 0,-1-1 0,1 0 0,0 1 0,-1-1-1,1 0 1,-1 1 0,1-1 0,-1 1 0,1-1 0,-1 1 0,1-1-1,-1 1 1,0-1 0,1 1 0,-1-1 0,1 1 0,-1-1 0,0 1-1,0 0 1,1-1 0,-1 1 0,0 0 0,0-1 0,0 2-1,7 22-172,-2 11 64,-1 0 0,-1 0 1,-4 59-1,-23 104 95,24-195 21,-8 28 82,8-31-76,0 0 1,0 0 0,0 0 0,0 1-1,0-1 1,-1 0 0,1 0-1,0 1 1,0-1 0,0 0 0,0 0-1,0 0 1,0 1 0,-1-1 0,1 0-1,0 0 1,0 0 0,0 0 0,-1 0-1,1 1 1,0-1 0,0 0 0,0 0-1,-1 0 1,1 0 0,0 0 0,0 0-1,0 0 1,-1 0 0,1 0-1,0 0 1,0 0 0,-1 0 0,1 0-1,-8-13 290,3-4-180,0 1 0,2-1 0,0 0 0,1 0 0,-1-23 0,-3-151 26,-2 38-250,6 147 26,0 9-3,-2 24-81,-7 68-81,5-36 216,-42 226 33,47-283 4,1 0-1,0 0 1,-1 0 0,1-1-1,-1 1 1,0 0 0,0 0-1,0 0 1,0 0 0,-1 2-1,1-4 0,1 0 0,0 0-1,0 0 1,-1 0 0,1 0 0,0 1-1,0-1 1,-1 0 0,1 0-1,0 0 1,0 0 0,-1 0 0,1 0-1,0 0 1,0 0 0,-1 0 0,1-1-1,0 1 1,0 0 0,-1 0-1,1 0 1,0 0 0,0 0 0,-1 0-1,1 0 1,0-1 0,0 1-1,0 0 1,-1 0 0,1 0 0,0 0-1,0-1 1,0 1 0,0 0-1,-1 0 1,1-1 0,0 1 0,0 0-1,0 0 1,0-1 0,0 1-1,-3-7 37,0 1 0,1-1 0,0 1-1,-1-10 1,-4-31 54,2 0-1,3-90 1,3 90-59,-1 1-1,-14-90 1,6 116-29,8 20-8,0 0 0,-1-1 0,1 1 0,0 0 0,0 0 0,0 0 0,-1 0 0,1 0 0,0 0 0,0 0-1,0 0 1,-1 0 0,1 0 0,0 0 0,0 0 0,-1 0 0,1 0 0,0 0 0,0 0 0,0 0 0,-1 0 0,1 0 0,0 0 0,0 1 0,-1-1 0,1 0 0,0 0 0,0 0 0,0 0 0,0 0 0,-1 0 0,1 1 0,0-1 0,0 0 0,0 0 0,0 0 0,0 1 0,0-1 0,-1 0 0,1 0 0,0 1 0,-14 34-292,12-29 278,-126 350-205,128-355 226,-1 1 0,1 0 0,-1-1 0,0 1 0,0 0 0,0-1-1,0 1 1,0-1 0,0 1 0,0-1 0,0 1 0,0-1 0,-1 0 0,-1 1 0,3-2 0,0 1 0,-1-1-1,1 0 1,0 0 0,0 0-1,-1 0 1,1 0-1,0-1 1,-1 1 0,1 0-1,0 0 1,0 0 0,-1 0-1,1 0 1,0 0 0,0 0-1,-1 0 1,1-1 0,0 1-1,0 0 1,-1 0-1,1 0 1,0-1 0,0 1-1,0 0 1,-1 0 0,1 0-1,0-1 1,0 1 0,-7-19 117,3-10-42,1-1 0,2 0 0,0 1 0,6-44 0,-2 32-53,-3-58-1,-1 110-182,0 0 0,-1 1 0,-6 17 0,0 1 29,7-26 120,-12 57-25,-2 0-1,-39 98 1,45-146 44,9-13-11,0 0 1,0 0 0,0 0 0,0 0 0,-1 0-1,1 0 1,0 0 0,0 0 0,0 1 0,0-1-1,0 0 1,0 0 0,-1 0 0,1 0-1,0 0 1,0 0 0,0 0 0,0 0 0,0 0-1,0 0 1,-1 0 0,1 0 0,0 0 0,0 0-1,0-1 1,0 1 0,0 0 0,-1 0 0,1 0-1,0 0 1,0 0 0,0 0 0,0 0 0,0 0-1,0 0 1,0 0 0,0 0 0,-1-1 0,1 1-1,0 0 1,0 0 0,0 0 0,0 0 0,0 0-1,0 0 1,0-1 0,-1-1 7,1-1-1,-1 0 1,1 0-1,-1 0 1,1 0 0,0 0-1,1-4 1,6-45 31,2 1 0,3 0 0,24-66 0,-30 97-35,-1 6-2,25-71 11,-27 78-13,0 1 0,1-1 0,0 1 0,0 0 0,0 0 0,1 0 0,0 0 0,0 1 0,8-7 0,-12 11-7,0 0 0,1 0 0,-1 0 0,1 0 0,-1 0-1,1 0 1,-1 0 0,1 1 0,-1-1 0,1 1 0,0-1 0,-1 1 0,1 0 0,0-1 0,-1 1 0,1 0 0,0 0 0,-1 0 0,1 1 0,0-1 0,-1 0 0,1 0 0,0 1 0,-1-1 0,1 1 0,-1 0 0,1-1 0,0 1 0,-1 0 0,0 0 0,1 0 0,-1 0 0,0 0 0,1 0-1,-1 0 1,0 1 0,0-1 0,0 0 0,1 3 0,3 3-67,-1 1-1,0-1 0,0 1 1,-1 0-1,0 0 0,3 12 1,25 163-409,-25-133 460,2-1-1,3 1 1,27 79-1,-34-119 19,0 1-1,2-1 1,-1 0-1,1 0 0,0-1 1,1 0-1,0 0 1,1 0-1,12 10 0,-16-16 3,0 0-1,0 0 0,0 0 0,1-1 1,0 0-1,-1 0 0,1 0 1,0 0-1,0-1 0,0 1 1,0-1-1,0-1 0,0 1 0,1-1 1,-1 0-1,0 0 0,0 0 1,0-1-1,0 0 0,0 0 0,0 0 1,8-3-1,3-2 6,-1-1 0,0-1 0,-1 0 0,1-1 0,12-11 0,65-60 37,-27 22-15,-40 35-15,23-18 5,-45 39-14,0 0-1,0 0 1,0 0-1,0 1 1,0-1-1,0 1 1,1 0-1,-1 0 1,0 0-1,1 0 1,-1 1-1,1-1 1,-1 1-1,5 0 1,-6 1-5,0-1 0,-1 1 0,1-1 0,0 1 0,0 0 0,-1 0 0,1 0 0,0 0 0,-1 0 0,1 1 0,-1-1 0,0 0 0,1 1 0,-1-1 0,0 1 0,0-1 0,0 1 0,0 0 0,0-1 0,0 1 0,0 0 0,0 0 0,-1-1 0,1 1 0,-1 0 0,1 0 0,-1 0 0,0 0 0,0 2 0,1 10-41,0 0 0,-1 0 0,-2 13 0,2-14 17,-1-6 12,1 0 1,0 0-1,0 0 1,3 12 0,-3-19 16,0 1 0,0-1 0,0 1 1,0-1-1,1 1 0,-1-1 0,0 1 1,0-1-1,0 1 0,1-1 0,-1 1 1,0-1-1,1 0 0,-1 1 0,0-1 1,1 0-1,-1 1 0,1-1 0,-1 0 1,0 1-1,1-1 0,-1 0 0,1 0 1,-1 1-1,1-1 0,-1 0 0,1 0 1,0 0-1,0 0 7,1-1 0,-1 1 0,1-1 0,-1 1 0,0-1 0,1 0-1,-1 0 1,0 1 0,0-1 0,0 0 0,1 0 0,-1 0 0,0-1 0,0 1 0,1-2 0,31-41 255,-21 27-202,0 0 1,29-28 0,-37 41-60,-1 1 0,1 0 0,0 0 0,1 0 1,-1 0-1,0 1 0,1-1 0,-1 1 0,1 0 1,0 1-1,0-1 0,0 1 0,0 0 1,0 0-1,0 1 0,0-1 0,5 1 0,-8 0 1,1 1-1,-1-1 1,0 0-1,1 1 1,-1 0-1,0 0 1,0-1-1,1 1 1,-1 1-1,2 0 1,-3-1-4,-1-1 0,1 0 0,-1 1 0,0-1 0,1 1 0,-1-1 0,1 1 0,-1-1 0,0 1 0,1-1 0,-1 1 1,0-1-1,0 1 0,1-1 0,-1 1 0,0-1 0,0 1 0,0-1 0,0 1 0,0 0 0,0-1 0,0 1 0,0-1 0,0 1 0,0 0 0,0-1 1,0 1-1,0-1 0,0 1 0,-1-1 0,1 1 0,0 0 0,0-1 0,-1 1 0,1-1 0,0 1 0,-1-1 0,1 1 0,0-1 0,-1 0 0,1 1 1,-1-1-1,1 1 0,-1-1 0,0 1 5,0-1 1,0 1-1,1-1 1,-1 1-1,0-1 0,0 1 1,0-1-1,0 0 1,1 0-1,-1 1 1,0-1-1,0 0 1,0 0-1,0 0 0,0 0 1,0 0-1,0 0 1,0 0-1,0 0 1,0 0-1,1-1 1,-1 1-1,-2-1 0,-23-11 71,7 3-52,18 8-22,-1 1-1,0-1 0,0 1 0,0-1 0,1 0 1,-1 1-1,0-1 0,1 0 0,-1 0 0,1 0 1,-1-1-1,1 1 0,-1 0 0,1-1 0,-2-1 1,3 2-2,-1 1 0,1-1-1,0 1 1,0-1 0,0 1 0,0-1 0,0 1 0,0-1 0,0 1 0,0 0 0,0-1 0,0 1 0,1-1 0,-1 1 0,0-1-1,0 1 1,0-1 0,0 1 0,1 0 0,-1-1 0,0 1 0,1-1 0,15-12-31,-11 11 31,0 0 0,0 1 0,0-1 1,11-1-1,-13 3 4,0 0 0,1 0 0,-1-1-1,0 1 1,0-1 0,0 0 0,0 0 0,0 0 0,0-1 0,0 1 0,-1-1 0,1 1 0,0-1 0,-1 0 0,1 0 0,-1 0-1,3-3 1,-3 3 2,0 0 0,0 1 0,0-1 0,0 1 0,0 0-1,0-1 1,1 1 0,-1 0 0,0 0 0,1 1 0,-1-1-1,1 0 1,-1 1 0,1 0 0,-1-1 0,1 1 0,3 0-1,59 0 92,-42 1-100,20-4 19,-32 2-11,0 0-1,-1 0 1,1 1-1,14 2 1,-22-1 1,1 0 0,-1-1-1,0 2 1,1-1 0,-1 0 0,0 1-1,0-1 1,0 1 0,0 0 0,0 0-1,0 0 1,-1 0 0,1 1 0,-1-1 0,1 1-1,-1-1 1,3 6 0,-4-7 7,1 0 1,-1 1 0,1-1-1,-1 0 1,1 0 0,0 0-1,-1 0 1,1 0-1,0 0 1,0 0 0,0 0-1,0-1 1,-1 1 0,4-1-1,-1 3 605,-24 1 169,10-1-786,1 0 0,-1 0 0,1 1 0,0 0 0,0 1 0,1 0 0,0 0 0,-16 14 0,-11 6-28,35-25 29,0 0 0,0 0 0,0 0-1,0 0 1,0 0 0,0-1 0,0 1-1,0 0 1,0 0 0,0 0 0,0 0-1,-1 0 1,1 0 0,0 0 0,0-1-1,0 1 1,0 0 0,0 0-1,0 0 1,0 0 0,0 0 0,0 0-1,0 0 1,0 0 0,0 0 0,0 0-1,-1 0 1,1-1 0,0 1 0,0 0-1,0 0 1,0 0 0,0 0 0,0 0-1,0 0 1,-1 0 0,1 0-1,0 0 1,0 0 0,0 0 0,0 0-1,0 0 1,0 0 0,0 0 0,-1 0-1,1 0 1,0 0 0,0 0 0,0 0-1,0 0 1,0 1 0,0-1-1,0 0 1,0 0 0,-1 0 0,1 0-1,0 0 1,0 0 0,0 0 0,0 0-1,0 0 1,0 0 0,0 0 0,0 1-1,0-1 1,0 0 0,0 0 0,0 0-1,5-13-39,10-13-20,-10 20 60,-1 1-1,1 0 1,0-1 0,10-6 0,-14 12-1,0-1 1,0 0 0,0 0 0,0 1 0,1-1 0,-1 1 0,0-1-1,0 1 1,0-1 0,1 1 0,-1 0 0,0 0 0,1 0-1,1-1 1,-2 2 0,-1-1 0,1 0-1,0 1 1,-1-1 0,1 0-1,-1 1 1,1-1 0,-1 1-1,1-1 1,-1 1 0,1-1-1,-1 1 1,1 0 0,-1-1-1,1 1 1,-1-1 0,0 1-1,1 0 1,-1-1 0,0 1-1,0 0 1,0-1 0,1 1-1,-1 0 1,0 0 0,0-1-1,0 1 1,0 0 0,0 0-1,0 3-8,-1-1-1,1 1 1,-1-1-1,1 1 1,-1-1-1,0 0 1,0 1-1,0-1 1,-1 0-1,1 0 1,-1 0-1,-2 4 0,-29 36-71,20-26 66,-1 1 8,14-18 0,9-9-9,2-4 10,1 0 0,0 2 0,1-1 0,0 2 0,1-1 0,15-7 0,-19 12 3,-1 1-1,1 0 0,0 1 1,1 1-1,-1-1 0,0 1 1,1 1-1,0 0 1,0 1-1,17-1 0,-23 3-6,1 0 0,-1 0 1,1 0-1,-1 0 0,1 1 0,-1 0 0,0 0 0,0 0 0,0 1 0,0 0 0,0 0 0,-1 0 0,1 0 0,-1 1 0,0 0 0,0 0 0,0 0 0,-1 0 0,1 1 0,-1-1 0,0 1 0,0 0 1,3 9-1,0 0-47,0 1 1,-1-1-1,-1 1 1,0 0-1,-1 1 1,-1-1-1,1 23 1,-4-2-310,-2-1 0,-12 62 0,8-60 164,1 0 1,0 43 0,6-78 198,0-1 1,0 1 0,0 0-1,0 0 1,0-1 0,0 1-1,0 0 1,1-1-1,-1 1 1,1 0 0,-1-1-1,1 1 1,0-1 0,-1 1-1,1-1 1,2 3-1,-3-4 13,1 1-1,0-1 0,-1 0 0,1 0 0,0 1 0,-1-1 0,1 0 0,0 0 0,-1 0 0,1 0 1,0 0-1,-1 0 0,1 0 0,0 0 0,-1 0 0,1 0 0,0 0 0,-1-1 0,1 1 0,0 0 1,-1 0-1,1-1 0,0 1 0,-1 0 0,1-1 0,0 0 0,5-4 90,0 0 0,0 0 1,-1-1-1,1 1 0,5-9 0,62-88 482,-33 45-522,2 1 1,53-54-1,-87 103-63,0 0 0,0 0 0,0 0 1,1 1-1,0 1 0,19-9 0,-26 13-4,0 0-1,0 1 0,0-1 0,0 0 1,1 1-1,-1 0 0,0-1 0,0 1 1,0 0-1,1 0 0,-1 1 1,0-1-1,0 0 0,0 1 0,1-1 1,2 2-1,-4-1-8,1 0 0,0 1 0,-1-1 0,1 1 0,0-1 0,-1 1 0,0 0 0,1-1 0,-1 1 0,0 0 0,0 0 0,0 0 0,0 0 0,0 0 0,-1 0 0,1 0 0,0 0 0,-1 0 0,0 1 0,1 1 0,0 10-38,0 0 1,-1 0 0,0 0-1,-1 0 1,-1 0 0,-6 26-1,-32 84-91,22-73 22,4-12 46,3-9-6,1 1-1,1 1 1,-8 56 0,17-76 93,3-12 63,8-19 122,-9 15-173,35-68 385,76-160-8,-92 182-367,3 2-1,1 1 0,36-50 1,-61 97-31,22-23-22,-22 23 19,1-1 0,-1 1 0,1-1-1,0 1 1,-1 0 0,1-1 0,0 1-1,-1 0 1,1 0 0,0 0 0,0-1-1,-1 1 1,1 0 0,0 0 0,0 0-1,-1 0 1,1 0 0,0 0 0,0 0-1,-1 0 1,1 1 0,0-1 0,0 0-1,-1 0 1,1 1 0,0-1 0,-1 0-1,1 1 1,0-1 0,-1 0 0,1 1-1,-1-1 1,1 1 0,-1-1 0,1 1-1,-1 0 1,1-1 0,-1 1 0,1-1-1,-1 2 1,4 5-19,-1-1-1,0 1 1,0 1 0,-1-1-1,0 0 1,-1 0 0,1 1-1,-1-1 1,-1 1-1,1-1 1,-2 12 0,-1 15-23,-8 39-1,-54 190 4,23-110 31,38-135 139,10-38 122,-5 13-187,108-286 437,-81 230-375,3 0 1,57-84 0,-88 145-127,3-5-16,1 1 0,0 0 0,0-1 0,9-6 0,-13 12 14,0 0 0,-1 1 0,1-1 0,0 1 0,-1-1 0,1 1 0,0-1 0,0 1 1,-1 0-1,1-1 0,0 1 0,0 0 0,0 0 0,-1-1 0,1 1 0,0 0 1,0 0-1,0 0 0,0 0 0,-1 0 0,1 0 0,0 0 0,0 0 0,0 1 1,0-1-1,-1 0 0,1 0 0,0 1 0,0-1 0,0 1 0,-1-1 0,1 0 0,0 1 1,-1-1-1,1 1 0,0 0 0,-1-1 0,1 1 0,-1-1 0,1 1 0,-1 0 1,1 0-1,-1-1 0,1 1 0,-1 0 0,0 0 0,1-1 0,-1 1 0,0 0 1,0 0-1,0 0 0,1 1 0,1 7-37,0 0 1,0 0-1,-1 0 0,0 0 0,0 0 1,-1 1-1,0-1 0,-3 17 1,-20 80-58,19-91 88,-117 361 7,80-260 0,34-97 29,5-20 107,1-7-54,1-11 46,7-34 113,3 0 0,20-67 0,45-99-125,-43 129-54,-19 53-51,-7 15-5,2 1 0,0 0 0,15-26 0,-23 46-8,1 1-1,-1-1 1,0 0 0,1 1-1,-1-1 1,0 1-1,1-1 1,-1 0 0,0 1-1,1-1 1,-1 1 0,1-1-1,-1 1 1,1 0-1,-1-1 1,1 1 0,0-1-1,-1 1 1,1 0 0,-1 0-1,1-1 1,0 1-1,-1 0 1,1 0 0,0 0-1,0-1 1,0 2-3,0-1-1,-1 1 1,1-1-1,-1 1 1,1 0 0,-1-1-1,1 1 1,-1 0-1,1-1 1,-1 1 0,1 0-1,-1-1 1,0 1-1,1 0 1,-1 0 0,0-1-1,0 1 1,0 1-1,2 5-48,-1 1-1,0-1 0,-1 15 1,-7 31-25,-3 1 1,-31 98 0,9-40 78,26-88-1,-23 105-1,26-111-2,0 1 1,2-1-1,0 0 1,2 0-1,2 21 1,0-34 66,2-12 14,2-15 79,-6 21-139,27-94 481,86-238-2,-97 291-472,-9 20-17,0 1 1,2 0-1,0 1 1,26-36-1,-35 54-9,0 1-1,0 0 1,0-1 0,1 1-1,-1 0 1,0 0-1,1 0 1,-1 0-1,1 0 1,-1 0 0,1 0-1,-1 0 1,1 1-1,0-1 1,2 0 0,-3 1-5,0 0 0,0 0 0,0 1 0,0-1 0,0 0 0,-1 0 0,1 1 0,0-1 0,0 1 0,0-1 0,-1 1 0,1-1 0,0 1 0,-1-1 0,1 1 0,0 0 0,-1-1 0,1 1 0,-1 0 0,1 0 0,-1-1 0,1 1 0,-1 0 0,0 0 0,1 0 0,-1 0 0,0-1 0,0 1 0,0 0 0,1 0 0,-1 0 0,0 1 0,1 10-83,1 0-1,-2 1 0,0-1 0,0 0 0,-4 23 0,-17 61-87,18-84 173,-18 64 1,-4-1-1,-54 113 0,70-175 43,9-13-33,0 0 0,0 0 0,-1 0 0,1 0 0,0 0 0,0 0 0,0 0 0,0 0 0,-1 0 0,1 0 0,0 0 0,0 0 0,0 0 0,0-1 0,0 1 0,-1 0 0,1 0 0,0 0 0,0 0 0,0 0 0,0 0 0,0-1 0,0 1 0,0 0 0,0 0 0,-1 0 0,1 0 0,0-1 0,0 1 0,0 0 0,0 0 0,0 0 0,0 0 0,0-1 0,0 1 0,0 0 0,0 0 0,0 0 0,0 0 0,0-1 0,0 1 0,3-32 227,11-35 65,34-93 1,-6 24-241,-33 95-40,-6 26-14,0 1-1,1-1 1,1 1 0,7-16-1,-9 28-63,-1 8 0,-1 12-40,-6 42 28,-3-2 0,-2 1 0,-25 75 0,-14 86 67,45-204 43,2-23 18,1-27 24,1 33-77,2-83 142,13-85-1,1 1-94,-14 105-35,0 6-6,12-72 1,-10 113-59,-1 22-85,-4 29-65,-42 195-70,13-86 275,26-114-9,5-28 16,2-7 6,12-44 59,1-17-37,-3-1 1,-3-1 0,-3 1-1,-3-118 1,-4 182-47,-2-20 25,0 17-50,-1 13-84,-54 197-107,-116 271 0,164-450 229,7-17 1,-1 0 0,0-1 0,0 1 0,-1-1 1,0 0-1,0 0 0,-1 0 0,0 0 0,-7 8 0,11-15 0,1 1 0,-1-1 0,1 1 0,-1-1 0,1 1 0,-1-1 0,0 0 0,1 1 0,-1-1 0,1 0 0,-1 0 0,0 1 0,1-1 0,-1 0 0,1 0 0,-1 0 0,0 0 0,1 0 0,-1 0 0,0 0 0,1 0 0,-1 0 0,0 0 0,1 0 0,-1 0 0,0 0 0,1-1 0,-2 1 0,1-1 11,0 0-1,0 0 1,0 0 0,0 0 0,0 0-1,0 0 1,0 0 0,0-1-1,1 1 1,-1 0 0,0-1-1,0-1 1,-2-5 68,1-1 0,-1 1 0,0-12 0,-1-17 90,1 0 1,4-73-1,19-76-111,-3 47-74,-30 190-371,3-16 274,-165 514-1000,133-429 1011,38-108 96,2-4 11,-1-1 1,0 1-1,-1 0 0,-7 11 0,3-12 130,3-14 42,4-21 119,6-24-108,1 1 1,20-73-1,44-97-132,-2 64-183,-361 864-862,268-652 958,21-46 56,0-1 0,-1 1 1,-6 9-1,11-17-25,0-1 0,-1 0 1,1 0-1,0 1 0,0-1 0,0 0 1,0 0-1,-1 1 0,1-1 0,0 0 0,0 0 1,0 1-1,-1-1 0,1 0 0,0 0 1,-1 0-1,1 0 0,0 0 0,0 1 0,-1-1 1,1 0-1,0 0 0,-1 0 0,1 0 1,0 0-1,0 0 0,-1 0 0,1 0 0,0 0 1,-1 0-1,1 0 0,0 0 0,-1 0 1,1 0-1,0 0 0,0 0 0,-1-1 0,1 1 1,-1 0-1,0-2 22,1 0 1,-1 0-1,0 1 0,1-1 1,-1 0-1,1 0 1,0 0-1,-1 0 0,1 0 1,0 0-1,0-3 0,1-32 108,1 0 0,2 0-1,9-38 1,34-110-70,-24 111-43,3 1 1,3 2 0,66-119-1,-95 190-23,4-6-2,-1 0-1,1 1 1,-1 0-1,1-1 1,1 1-1,-1 1 1,6-5-1,-10 9 1,0 0 0,0 0 0,0 1-1,0-1 1,-1 0 0,1 1 0,0-1-1,0 0 1,0 0 0,0 1 0,0-1-1,0 0 1,0 1 0,0-1 0,0 0 0,0 0-1,1 1 1,-1-1 0,0 0 0,0 0-1,0 1 1,0-1 0,0 0 0,0 0-1,1 1 1,-1-1 0,0 0 0,0 0-1,0 1 1,1-1 0,-1 0 0,0 0 0,0 0-1,1 0 1,-1 1 0,0-1 0,0 0-1,1 0 1,-1 0 0,0 0 0,0 0-1,1 0 1,-1 0 0,0 0 0,1 0 0,-1 0-1,0 0 1,0 0 0,1 0 0,-1 0-1,0 0 1,1 0 0,-1 0 0,0 0-1,0 0 1,1 0 0,-1 0 0,0-1 0,0 1-1,1 0 1,-1 0 0,0 0 0,0 0-1,1-1 1,-1 1 0,0 0 0,0 0-1,0 0 1,1-1 0,-7 27-138,-7 13 20,-2-1 0,-29 52 0,-51 70-101,58-98 139,-168 275-94,196-323 182,5-7 5,0-1 0,0 1 0,0-1 0,-1 0 0,-10 9 0,15-15-6,0 1-1,-1-1 1,1 0-1,-1 0 1,1 1-1,0-1 1,-1 0-1,1 0 0,-1 0 1,1 0-1,-1 1 1,1-1-1,0 0 1,-1 0-1,1 0 1,-1 0-1,1 0 1,-1 0-1,1 0 0,-1-1 1,1 1-1,0 0 1,-1 0-1,1 0 1,-1 0-1,1 0 1,-1-1-1,1 1 1,0 0-1,-1 0 0,1-1 1,0 1-1,-1 0 1,1-1-1,0 1 1,-1 0-1,1-1 1,0 1-1,0 0 1,-1-1-1,1 1 0,0-1 1,0 1-1,0 0 1,0-1-1,-1 1 1,1-1-1,0 1 1,0-1-1,0 1 1,0-1-1,0 1 1,0 0-1,0-2 0,-2-24 145,2 0-99,2 1 1,1-1-1,2 1 1,0 0-1,13-37 1,3 3-33,32-60-1,87-139 46,-122 234-94,-18 24 29,0 0 0,0-1 0,0 1 0,0 0 0,0 0 0,0 0 0,0 0 0,0 0 0,0 0 0,0 0 0,1-1 0,-1 1 0,0 0 0,0 0 0,0 0 0,0 0 0,0 0 0,0 0 0,0 0 0,1 0-1,-1 0 1,0 0 0,0 0 0,0 0 0,0 0 0,0 0 0,0 0 0,1 0 0,-1 0 0,0 0 0,0 0 0,0 0 0,0 0 0,0 0 0,0 0 0,1 0 0,-1 0 0,0 0 0,0 0 0,0 0 0,0 0 0,0 0 0,0 0 0,1 0-1,-1 0 1,0 0 0,0 1 0,0-1 0,-3 15-151,-20 47-70,-3-1 1,-62 104-1,43-84 103,-150 282-131,186-345 252,6-13 5,1 1 0,-1-1 0,0 0 0,-1 0 0,1 0 0,-1 0 0,-6 5 1,10-10-5,0 0 0,-1 0 0,1 0 0,0 0 0,0 0 0,-1 0 0,1 0 0,0 0 0,-1 0 0,1 0 0,0 0 1,0 0-1,-1 0 0,1 0 0,0 0 0,0-1 0,-1 1 0,1 0 0,0 0 0,0 0 0,-1-1 0,1 1 0,0 0 1,0 0-1,0 0 0,-1-1 0,1 1 0,0 0 0,0 0 0,0-1 0,0 1 0,0 0 0,0 0 0,0-1 0,0 1 1,-1 0-1,1-1 0,0 1 0,0 0 0,0 0 0,0-1 0,0 1 0,0 0 0,1-1 0,-1 1 0,0 0 0,0-1 1,-1-19 77,4-8-17,2 1 0,0-1 0,2 1 1,18-48-1,55-102-7,-63 142-44,9-19 5,2 2 0,2 0 0,2 3 0,45-54 0,-65 93-135,-15 22-89,-16 25-77,-329 516-38,345-548 338,-12 17 1,14-22-12,1 1 0,-1 0 0,1 0 0,-1-1 1,0 1-1,0 0 0,1-1 0,-1 1 0,0 0 0,0-1 1,0 0-1,1 1 0,-1-1 0,0 1 0,0-1 1,0 0-1,0 0 0,0 1 0,0-1 0,-1 0 1,1 0 2,1 0 0,0-1 0,-1 1 1,1 0-1,-1 0 0,1-1 1,0 1-1,-1 0 0,1 0 1,0-1-1,-1 1 0,1 0 1,0-1-1,0 1 0,-1-1 1,1 1-1,0 0 0,0-1 0,0 1 1,-1-1-1,1 1 0,0-1 1,0 1-1,0 0 0,0-1 1,0 1-1,0-1 0,0 1 1,0-1-1,0 1 0,0-1 0,0 1 1,0-1-1,0 1 0,1-1 1,4-20 155,-4 18-137,12-33 33,1 2-1,2 0 1,1 0-1,26-36 1,98-116-55,-116 158-374,-19 22-214,-15 20 16,-128 148 23,22-27 463,-43 65 62,136-178 377,21-22-344,1 0 0,0 0 0,0 0 0,0 0 0,-1 0 0,1 1 0,0-1 0,0 0 0,-1 0 1,1 0-1,0 0 0,0 0 0,-1 0 0,1 0 0,0 0 0,0 0 0,-1 0 0,1 0 0,0 0 1,0 0-1,-1 0 0,1 0 0,0 0 0,0 0 0,-1 0 0,1-1 0,0 1 0,0 0 1,-1 0-1,1 0 0,0 0 0,0 0 0,-1-1 0,0-15 382,4 1-316,0 0-1,1 1 1,0-1-1,2 1 0,13-27 1,44-63-88,-51 84 33,-6 12-25,19-32 9,1 1-1,47-50 0,-71 86-33,0 0 0,1 1 0,-1-1-1,1 1 1,0-1 0,0 1-1,0 0 1,0 0 0,0 1 0,0-1-1,1 1 1,-1-1 0,0 1 0,1 0-1,3-1 1,-6 2 15,-1 0-1,0 0 0,1 0 0,-1 1 1,0-1-1,1 0 0,-1 0 1,0 0-1,1 0 0,-1 0 1,0 0-1,1 1 0,-1-1 1,0 0-1,1 0 0,-1 1 1,0-1-1,0 0 0,1 0 1,-1 1-1,0-1 0,0 0 1,0 1-1,1-1 0,-1 0 1,0 0-1,0 1 0,0-1 1,0 1-1,0-1 0,0 0 1,1 1-1,-1-1 0,0 0 1,0 1-1,0-1 0,0 0 1,0 1-1,-1-1 0,1 0 1,0 1-1,0-1 0,0 1 0,0-1 1,-7 20-234,7-20 239,-17 36-121,-2-2 0,-33 48 0,-56 60 152,79-105-44,15-19 35,2-2 25,-1 0-1,-1 0 1,0-1 0,-19 15 0,32-29 10,-1 1 1,1-1 0,0 0 0,-1-1-1,1 1 1,-1 0 0,1 0 0,-1-1-1,1 1 1,-1-1 0,0 1-1,1-1 1,-1 1 0,0-1 0,1 0-1,-1 0 1,0 0 0,1 0 0,-1 0-1,0 0 1,0-1 0,1 1-1,-1-1 1,1 1 0,-3-1 0,3 0-6,0 0 0,-1 0 0,1-1 1,0 1-1,0 0 0,0 0 1,0-1-1,0 1 0,0 0 0,1-1 1,-1 1-1,0-1 0,1 1 0,-1-1 1,1 1-1,-1-1 0,1 1 0,0-1 1,0 0-1,0 1 0,-1-1 0,2 1 1,-1-1-1,0-3 0,2-4-22,0-1-1,1 0 1,0 0-1,1 1 1,0 0-1,0-1 1,9-12-1,44-59-46,-52 75 30,3-5-8,1 0 1,0 1 0,21-17-1,-25 23-39,1 0 1,-1 1-1,0-1 0,1 1 0,0 1 0,0-1 1,0 1-1,0 0 0,0 0 0,10-1 1,-16 3 29,0 0 0,1 0 1,-1 0-1,0 0 0,0 0 1,0 0-1,1 0 0,-1-1 1,0 1-1,0 0 1,1 0-1,-1 0 0,0 0 1,0 0-1,1 1 0,-1-1 1,0 0-1,0 0 1,0 0-1,1 0 0,-1 0 1,0 0-1,0 0 0,1 0 1,-1 0-1,0 1 1,0-1-1,0 0 0,0 0 1,1 0-1,-1 0 0,0 1 1,0-1-1,0 0 1,0 0-1,0 0 0,1 1 1,-1-1-1,0 0 0,0 0 1,0 0-1,0 1 1,0-1-1,0 0 0,-6 13-201,-19 15 40,23-26 145,-251 247-139,244-239 167,-3 3 39,0 0 1,0-1 0,-1-1-1,0 0 1,-29 16 0,41-26-15,0 0 0,-1-1 1,1 1-1,0-1 1,0 0-1,0 1 0,0-1 1,-1 0-1,1 0 1,0 0-1,0 1 0,-1-1 1,1-1-1,0 1 1,-2 0-1,3 0-12,-1-1 0,1 1 0,-1 0-1,1 0 1,0-1 0,-1 1 0,1 0 0,-1-1 0,1 1 0,0 0-1,-1-1 1,1 1 0,0-1 0,-1 1 0,1-1 0,0 1 0,0-1-1,0 1 1,-1-1 0,1 1 0,0-1 0,0 1 0,0-1 0,0-2 14,0 0 0,0 0 1,0 1-1,0-1 1,1 0-1,-1 1 0,1-1 1,0 0-1,1-3 1,28-44 27,-9 17-59,4-7 5,1 0 0,1 2-1,2 1 1,2 1 0,2 2 0,56-47 0,-73 71-75,-16 10 66,0 0 0,0 0 1,0 0-1,0 0 0,0 0 0,0-1 1,0 1-1,0 0 0,1 0 1,-1 0-1,0 0 0,0 0 1,0 0-1,0 0 0,0 0 0,0 0 1,0 0-1,1 0 0,-1 0 1,0 0-1,0 0 0,0 0 1,0 0-1,0 0 0,0 0 1,0 0-1,0 0 0,0 1 0,1-1 1,-1 0-1,0 0 0,0 0 1,0 0-1,0 0 0,0 0 1,0 0-1,0 0 0,0 0 0,0 0 1,0 0-1,0 0 0,0 1 1,0-1-1,1 0 0,-1 0 1,0 0-1,0 0 0,0 0 0,0 0 1,0 0-1,0 0 0,0 1 1,0-1-1,0 0 0,0 0 1,0 0-1,0 0 0,0 0 1,0 0-1,0 0 0,0 0 0,-1 1 1,1-1-1,0 0 0,0 0 1,-2 5-56,-1 0 0,0-1 1,0 1-1,-1-1 0,1 0 0,-7 5 1,-67 74-100,18-11 110,-105 115 22,162-184 50,0-1 0,0 1-1,-1-1 1,1 0 0,-1 0-1,0 0 1,0 0 0,0 0 0,0-1-1,0 1 1,0-1 0,0 0-1,0 0 1,0 0 0,-6 1 0,8-2-6,1 0 1,-1 0 0,0 0-1,1 0 1,-1-1 0,0 1 0,1 0-1,-1 0 1,1-1 0,-1 1 0,0 0-1,1-1 1,-1 1 0,1-1 0,-1 1-1,1-1 1,-1 1 0,1-1-1,-1 1 1,1-1 0,0 1 0,-1-1-1,0 0 1,1-1 6,-1 0 1,1 0-1,-1 0 0,1 0 1,0 0-1,-1 0 0,1 0 0,0 0 1,0 0-1,1-3 0,1-4-19,0 0-1,0 0 1,1 1-1,0-1 0,1 1 1,-1 0-1,11-15 1,40-51-17,-38 54 10,8-11 8,-10 11 4,1 0 0,1 1-1,1 1 1,28-24-1,-51 47-108,1 0-1,1 0 0,-1 0 0,1 1 0,-6 7 1,-14 20-71,-30 25 33,31-36 121,2 1 0,0 1 0,-23 37 0,36-46 18,5-10 2,0 0-1,0 0 1,0 0-1,-1 0 1,1 0-1,-1-1 1,-8 8-1,5-8 13,0 0 0,0 0 0,0-1 0,-1 0 0,1 0-1,-1-1 1,-13 3 0,20-5-3,1 1 0,-1-1 0,0 0 0,0 0 1,0 1-1,0-1 0,1 0 0,-1 0 0,0 0 0,0 0 0,0 0 0,0 0 0,1 0 0,-1 0 0,0 0 1,0-1-1,0 1 0,0 0 0,1 0 0,-1-1 0,0 1 0,0-1 0,1 1 0,-1 0 0,0-1 0,1 0 1,-1 1-1,0-1 0,1 1 0,-1-1 0,1 0 0,-1 1 0,1-1 0,-1-1 0,0 1 2,1-1 0,0 0-1,0 0 1,0 0 0,0 0 0,0 1-1,1-1 1,-1 0 0,0 0-1,1-1 1,0 0 16,8-24-14,1 0 0,1 0 0,1 1 0,21-32 1,-14 22-12,-4 10 1,1 1 1,2 0-1,0 1 1,22-22-1,-40 45-15,1 0-1,-1 1 1,1-1-1,0 0 1,-1 0-1,1 1 0,0-1 1,0 0-1,-1 1 1,1-1-1,0 0 1,0 1-1,0-1 0,0 1 1,0 0-1,0-1 1,0 1-1,-1 0 1,1-1-1,0 1 1,2 0-1,-3 1-15,0 1 0,0-1 0,0 1-1,0-1 1,0 1 0,0-1 0,0 1 0,-1-1 0,1 1 0,-1-1-1,1 1 1,-1-1 0,1 0 0,-1 1 0,0-1 0,-1 2 0,-12 24-96,-1-1 1,-34 44 0,-94 112 102,134-171 27,-23 24 18,30-33-4,-1 0 0,1 0 1,0-1-1,-1 1 0,0-1 0,1 1 0,-1-1 0,0 0 0,1 0 1,-5 1-1,7-4 50,-1 0 1,1 0-1,0 0 1,0 0 0,0-1-1,0 1 1,0 0-1,1 0 1,-1 0-1,0 0 1,2-3-1,-1 1 19,0-6-40,-1 1 1,0-1-1,0 1 0,-3-17 1,-1-23-40,5 33-14,1-1 1,0 1-1,1 0 0,1 0 1,1 0-1,0 0 0,1 1 0,0 0 1,1 0-1,1 1 0,1-1 1,0 2-1,12-15 0,-4 1 5,-14 22-8,1 0 0,-1-1 0,1 1 1,-1 1-1,8-8 0,-8 10-12,0 1 0,0-1-1,0 1 1,0-1 0,0 1 0,1 0-1,4-1 1,-6 2-4,-2 0 6,1 0 1,-1 0-1,0 0 0,0-1 1,0 1-1,1 0 1,-1 0-1,0 0 0,0 0 1,1 0-1,-1 0 1,0 0-1,0 1 1,1-1-1,-1 0 0,0 0 1,0 0-1,1 0 1,-1 0-1,0 0 0,0 0 1,0 0-1,1 1 1,-1-1-1,0 0 1,0 0-1,0 0 0,1 0 1,-1 1-1,0-1 1,0 0-1,0 0 0,0 0 1,0 1-1,0-1 1,1 0-1,-1 0 0,0 1 1,0-1-1,0 0 1,0 0-1,0 1 1,0-1-1,0 0 0,0 0 1,0 1-1,0-1 1,0 0-1,0 0 0,0 0 1,0 1-1,0-1 1,0 0-1,-1 1 0,-7 18-165,-70 93-200,9-15 354,62-86 27,-2 0-1,1-1 1,-1 0-1,-19 16 1,24-23 29,1 0 0,-1 0 1,0 0-1,0-1 0,0 0 0,0 0 1,0 0-1,0 0 0,-1 0 1,1-1-1,-1 0 0,1 0 0,-1 0 1,0-1-1,1 1 0,-1-1 1,-8-1-1,11 1 2,0-1-1,1 1 1,-1-1-1,0 0 1,1 0 0,-1 0-1,1 0 1,-1 0 0,1 0-1,0 0 1,-1 0 0,1 0-1,0-1 1,0 1 0,-1-1-1,1 1 1,1-1-1,-1 1 1,0-1 0,0 1-1,0-1 1,1 0 0,-1 1-1,1-1 1,-1-3 0,0-3 15,0 0 1,0 0 0,1 1-1,2-16 1,2-5-44,1 0 0,1 1 0,2-1 0,1 1-1,1 1 1,1 0 0,1 1 0,23-36 0,-28 52-2,-2 0-1,1 0 1,-1-1-1,-1 0 1,0 0-1,0 0 1,-1 0-1,0 0 1,-1-1-1,0 0 1,-1 1-1,1-17 1,-2 25-11,0 1 1,0 0-1,0 0 1,0-1 0,1 1-1,-1 0 1,0 0 0,1 0-1,-1 0 1,1-1 0,-1 1-1,1 0 1,0-1 0,4 0-213,-4 12-44,-2 17-117,1-12 282,-1 0 0,-2 16 0,0-17 87,-1 0-1,0-1 1,-1 1-1,0-1 1,-1 0-1,-1-1 1,0 1-1,-1-1 1,-9 12 0,-10 14 10,2 2 1,-20 44-1,42-78 3,-2 2 4,-9 23-4,13-29 4,1 0 0,-1-1 0,1 1 0,0 0 1,0 0-1,-1-1 0,1 1 0,0 0 0,1 0 0,-1-1 0,0 1 0,0 0 0,1-1 0,-1 1 0,1 0 1,0 1-1,1-3 202,-1-8-52,-1-12 58,-1-34-48,10-91 0,-6 127-168,0-1 1,2 1-1,0 0 0,1 0 1,0 1-1,2-1 1,0 1-1,17-26 1,-11 25 5,2 0 1,23-21 0,-5 6-7,-34 32 1,1 1-1,-1-1 1,1 1 0,-1-1 0,1 1 0,-1-1-1,0 1 1,1-1 0,-1 1 0,0-1 0,1 1 0,-1-1-1,0 0 1,0 1 0,1-1 0,-1 0 0,0 1-1,0-1 1,0 1 0,0-1 0,0 0 0,0 1 0,0-1-1,0 0 1,0 1 0,-1-1 0,1 0 0,0 1-1,0-1 1,-1 0 0,1 1-7,0-1 0,0 1-1,0 0 1,-1 0 0,1 0 0,0 0-1,0 0 1,0 0 0,-1 0 0,1-1-1,0 1 1,0 0 0,0 0 0,-1 0-1,1 0 1,0 0 0,0 0 0,-1 0-1,1 0 1,0 0 0,0 0 0,0 0-1,-1 0 1,1 0 0,0 0 0,0 0-1,-1 1 1,1-1 0,0 0 0,0 0-1,0 0 1,-1 0 0,1 0 0,0 0-1,0 0 1,0 1 0,0-1 0,0 0-1,-1 0 1,1 0 0,0 1 0,0-1-1,0 0 1,0 0 0,0 0 0,0 1-1,0-1 1,-1 0 0,1 0 0,0 0-1,0 1 1,0-1 0,0 0 0,0 0-1,0 1 1,0-1 0,0 0 0,0 0-1,0 0 1,0 1 0,1-1 0,-3 9-71,0-1-1,-1 1 1,0-1 0,0 0 0,-1 0 0,0 0 0,-1 0 0,1 0 0,-8 7 0,-3 8 12,-3 4 36,-1 2 17,1 1 1,-17 38 0,21-37 12,-26 46 0,35-69 6,0-1 0,-1 1 0,1-1 0,-1 0 0,-1-1 1,1 1-1,-1-1 0,0 0 0,-1-1 0,-12 8 0,19-13 6,0 1 0,1-1 1,-1 1-1,0-1 0,0 1 1,1-1-1,-1 1 0,0-1 0,0 0 1,0 1-1,0-1 0,0 0 1,0 0-1,1 0 0,-1 0 1,0 0-1,0 0 0,0 0 0,0 0 1,0 0-1,0 0 0,0 0 1,0-1-1,1 1 0,-1 0 1,0-1-1,0 1 0,0 0 0,0-1 1,1 1-1,-1-1 0,0 1 1,1-1-1,-1 0 0,0 1 1,1-1-1,-1 0 0,0 1 0,1-1 1,-1 0-1,1 0 0,0 0 1,-1 1-1,1-1 0,0 0 1,-1 0-1,1 0 0,0-1 0,-1-4 47,0 0-1,1 0 0,0 0 1,0-1-1,2-9 0,1 2-44,0-1 0,0 1 0,2-1 0,0 1-1,0 0 1,2 1 0,0 0 0,0 0 0,10-13-1,-10 16-11,21-37 1,-12-9 3,2 10-2,-13 30-3,-3 7 2,1 1 1,0 0-1,7-14 1,-9 20-6,1-1 0,-1 1 1,1-1-1,0 1 0,0 0 1,0 0-1,1 0 0,-1 0 1,0 0-1,1 1 0,-1-1 0,1 0 1,0 1-1,5-2 0,-8 3-5,1-1 0,0 1-1,-1 0 1,1 0-1,0-1 1,0 1 0,-1 0-1,1 0 1,0 0 0,-1 0-1,1 0 1,0 0 0,0 0-1,-1 0 1,1 0-1,0 0 1,0 1 0,-1-1-1,1 0 1,0 0 0,-1 1-1,1-1 1,0 0-1,-1 1 1,1-1 0,-1 1-1,1-1 1,-1 1 0,2 0-1,-2 0-11,1 1 0,0 0-1,0-1 1,-1 1 0,1 0 0,-1-1-1,1 1 1,-1 0 0,0 0 0,0-1-1,0 4 1,0 5-59,-1-1 0,0 0 0,-5 18 0,-13 33 12,-3 0 0,-56 109 0,56-133 67,-39 49 1,33-48 4,27-36 6,-22 27-4,10-22 111,12-6-105,1 0 0,-1 0 0,1-1-1,-1 1 1,1 0 0,0 0 0,-1 0 0,1 0 0,-1-1 0,1 1 0,0 0 0,-1-1 0,1 1 0,0 0 0,-1 0 0,1-1 0,0 1 0,0-1 0,-1 1 0,1 0-1,0-1 1,0 1 0,0-1 0,-1 1 0,1 0 0,0-1 0,0 1 0,0-1 0,0 0 0,-1-5 41,0 0 0,0-1 0,1 1 1,0 0-1,0 0 0,0-1 0,1 1 0,1-7 1,16-54-4,-10 42-27,9-21-13,2 1 1,2 1 0,36-56-1,-22 39-5,-29 51-4,0-1 1,-1 0-1,-1 0 0,1-1 1,3-19-1,-7 27-14,1 0-1,-1 0 1,1 0-1,0 1 0,0-1 1,0 0-1,0 1 0,1 0 1,-1-1-1,1 1 1,0 0-1,5-4 0,-8 7 4,0 0 0,0 0-1,1-1 1,-1 1 0,0 0-1,0 0 1,0 0-1,0 0 1,0 0 0,1 0-1,-1 0 1,0 0 0,0-1-1,0 1 1,1 0 0,-1 0-1,0 0 1,0 0-1,0 0 1,0 0 0,1 0-1,-1 0 1,0 0 0,0 0-1,0 0 1,1 0 0,-1 0-1,0 1 1,0-1 0,0 0-1,0 0 1,1 0-1,-1 0 1,0 0 0,0 0-1,0 0 1,0 0 0,1 1-1,-1-1 1,0 0 0,0 0-1,0 0 1,0 0-1,0 0 1,0 1 0,0-1-1,0 0 1,1 0 0,-1 0-1,0 1 1,0-1 0,0 0-1,0 0 1,0 0-1,0 0 1,0 1 0,0-1-1,0 0 1,0 0 0,0 0-1,0 1 1,0-1 0,0 0-1,0 0 1,-1 0 0,1 0-1,0 1 1,-3 14-307,-9 22 197,-3-1 0,-1 0-1,-2-1 1,-24 37 0,14-25 90,3-5 23,7-12 2,-27 59-1,34-62 6,8-16 1,-1-1 0,0 0 0,-12 19 0,15-27 0,0-1 0,1 0 0,-1 0 0,0 0 0,0 0 0,0 0 0,0 0 0,0 0 0,0 0 0,-1 0 0,1 0 0,0-1 0,0 1 0,-1 0 0,1-1 0,0 1 0,-1-1 0,1 1 0,-2-1 0,3 0 1,-1 0 0,1 0 0,-1 0 0,1-1-1,0 1 1,-1 0 0,1 0 0,-1 0 0,1-1 0,0 1 0,-1 0 0,1 0 0,0-1-1,-1 1 1,1 0 0,0-1 0,-1 1 0,1 0 0,0-1 0,0 1 0,0-1-1,-1 1 1,1 0 0,0-1 0,-2-22 131,8-16 174,16-48 0,-4 12-21,1-24-74,-17 77-202,2 1 1,1-1-1,1 1 1,16-41-1,-9 34-6,0 0-1,2 1 0,30-40 1,-28 44-3,-1 1-18,-11 17-256,-3 7-315,-2 5 532,-1 0-1,0-1 1,0 1-1,0-1 0,-1 1 1,0-1-1,0 0 0,0 0 1,-1 0-1,0 0 0,-1 0 1,-6 10-1,-6 10-10,-173 294 9,172-294 58,1-3 4,-1 0-1,-21 23 0,11-23 13,26-22-6,1-1 1,0 1 0,-1-1-1,1 1 1,-1-1 0,0 0-1,1 1 1,-1-1 0,1 0-1,-1 0 1,1 1 0,-1-1-1,0 0 1,1 0 0,-1 0-1,1 0 1,-1 0 0,0 0-1,1 0 1,-1 0 0,0 0-1,1 0 1,-1 0 0,0 0 0,1 0-1,-1-1 1,1 1 0,-1 0-1,0 0 1,1-1 0,-1 1-1,1 0 1,-1-1 0,1 1-1,-1 0 1,1-1 0,-1 1-1,1-1 1,0 1 0,-1-1-1,1 1 1,0-1 0,-1 1-1,1-1 1,0 0 0,-1 1-1,1-1 1,0 1 0,0-2-1,-2-6 67,1 1-1,0-1 1,1 1-1,0-1 0,0 0 1,1 1-1,-1-1 1,2 0-1,3-12 0,26-70 21,-29 86-89,21-46 4,3 1 0,63-89 0,-53 85-12,-32 47-18,1-1 0,0 0 0,0 1 1,8-7-1,-11 12-7,-1-1 0,1 1 1,-1 0-1,1 0 0,-1 0 0,1 0 0,0 0 1,-1 0-1,1 1 0,0-1 0,0 0 0,0 1 1,-1-1-1,1 1 0,0 0 0,0 0 0,0 0 1,0 0-1,0 0 0,0 0 0,0 0 0,-1 1 1,4 0-1,-4-1-9,0 1 1,0 0-1,0-1 0,0 1 1,-1 0-1,1 0 0,0 0 1,0 0-1,0 0 0,-1 0 1,1 0-1,0 0 0,-1 0 1,1 0-1,-1 0 1,0 0-1,1 1 0,-1-1 1,0 0-1,1 0 0,-1 3 1,0 27-346,-5-10 285,-1-1 0,0-1 1,-2 0-1,-12 24 0,12-24 71,-88 165-47,39-95 79,53-82 8,0 0 0,-1-1 0,0 0 0,0 0-1,-1-1 1,0 1 0,-8 5 0,13-10 12,0 0 1,-1-1-1,1 1 1,0-1-1,-1 1 1,1-1-1,-1 0 1,1 1-1,0-1 1,-1 0 0,1 0-1,-1 0 1,1 0-1,-1 0 1,1 0-1,0 0 1,-1-1-1,1 1 1,-1-1 0,1 1-1,0-1 1,0 1-1,-1-1 1,1 1-1,0-1 1,0 0-1,-1 0 1,1 0-1,0 0 1,0 0 0,0 0-1,0 0 1,0 0-1,1 0 1,-1 0-1,0-1 1,-1-1-1,0-1 18,0 0-1,0 0 0,1 0 1,-1 0-1,1-1 0,0 1 1,0 0-1,0 0 0,1-1 0,-1 1 1,1-1-1,0 1 0,1-6 1,-1-5 36,1-34 10,8-61-1,-7 99-94,1 1 0,0-1 0,1 0 1,0 1-1,0 0 0,1 0 0,10-15 0,-11 19-9,-1 1-1,1 0 0,0 0 1,1 1-1,-1-1 0,1 1 1,0 0-1,0 0 0,0 0 1,1 1-1,0 0 0,-1 0 1,7-2-1,-9 4-21,-1 0-1,0 1 1,1 0 0,-1-1 0,1 1-1,-1 0 1,0 0 0,1 0 0,-1 1-1,1-1 1,-1 1 0,0-1-1,0 1 1,1 0 0,-1-1 0,0 1-1,0 1 1,0-1 0,1 0 0,-1 0-1,-1 1 1,1-1 0,0 1 0,0 0-1,1 1 1,-2-1-3,0 1 0,0-1 0,0 0 1,0 0-1,0 1 0,0-1 0,-1 0 0,0 1 0,1-1 0,-1 1 0,0-1 0,0 5 1,-1 2-56,0 0 0,-1 0 0,-5 17 0,-10 17 13,-1-1 0,-28 47 0,-69 88 75,55-103 30,57-70-1,-1-1 0,1 1 0,-1-1 0,0 0 0,0 0 0,0-1 0,0 1 0,0-1 0,0 1 0,-9 2-1,12-5 2,-1 0 0,1 0-1,0 1 1,0-1 0,0 0 0,-1 0-1,1 0 1,0-1 0,0 1-1,0 0 1,0 0 0,-1-1-1,1 1 1,0 0 0,0-1-1,0 1 1,0-1 0,0 0-1,0 1 1,0-1 0,0 0-1,0 0 1,0 1 0,0-1-1,1 0 1,-1 0 0,0 0-1,0 0 1,1 0 0,-1 0-1,1 0 1,-1 0 0,1-1-1,-1 1 1,1 0 0,0 0-1,0 0 1,-1 0 0,1-2-1,-1-7 26,0 0 0,0 0 0,1 0 0,0 0 0,1 0 0,0 0 0,1 0 0,4-17 0,2 2-53,0 1 1,16-30-1,-6 18 3,27-40 1,-40 70-6,0 0 0,0 1 0,0 0 1,1 0-1,-1 0 0,1 0 1,11-5-1,-11 6-6,-5 3 2,-1 1-1,1-1 1,-1 1 0,1-1-1,-1 1 1,1 0 0,0-1-1,-1 1 1,1 0-1,-1-1 1,1 1 0,0 0-1,-1 0 1,1 0 0,0 0-1,-1-1 1,1 1-1,0 0 1,-1 0 0,1 0-1,0 0 1,-1 1 0,1-1-1,0 0 1,-1 0-1,1 0 1,0 0 0,-1 1-1,1-1 1,-1 0-1,1 1 1,0-1 0,-1 0-1,1 1 1,-1-1 0,1 1-1,-1-1 1,1 1-1,-1-1 1,0 1 0,1-1-1,-1 1 1,1-1 0,-1 1-1,0 0 1,0-1-1,1 1 1,-1 0 0,0-1-1,0 1 1,0 0 0,0-1-1,0 1 1,0 0-1,0-1 1,0 1 0,0 0-1,1 6-60,-1-1 0,0 0 0,0 1 0,-2 8 0,-1 0 1,0 1 0,-1-1 1,-10 24-1,-73 152-45,80-174 117,-2-1-1,0 0 0,0-1 1,-2 0-1,-14 17 0,24-31 4,1-1 0,-1 1 0,1 0 0,-1 0 0,0-1-1,1 1 1,-1 0 0,0-1 0,1 1 0,-1-1 0,0 1-1,0-1 1,0 1 0,1-1 0,-1 1 0,0-1 0,0 0-1,0 0 1,0 1 0,0-1 0,0 0 0,0 0 0,0 0-1,0 0 1,0 0 0,-1 0 0,1-1 9,0 0 0,0 0 1,0 0-1,0 0 0,1 1 1,-1-1-1,0 0 0,1 0 1,-1-1-1,0 1 0,1 0 1,-1 0-1,1 0 0,0 0 0,-1 0 1,1-1-1,0 0 0,-1-8 48,0 1 1,0 0-1,1 0 0,1-12 0,4-8-50,2 0 0,0 0 0,2 1-1,16-33 1,-4 14-12,36-58 0,-51 95-4,2 1 0,-1-1 1,1 1-1,0 0 0,13-9 0,-11 9-2,-10 8-3,1 0 0,0 0 0,0 0 0,0 1 0,-1-1 0,1 0 0,0 1 0,0-1 0,0 0 0,0 1 0,0-1 0,0 1 0,1 0 0,-1-1 0,0 1 0,0 0 0,0 0 0,0-1 0,0 1 0,2 0 0,-2 1-5,-1-1 1,1 0-1,0 1 1,-1-1 0,1 1-1,0-1 1,-1 1-1,1-1 1,-1 1-1,1-1 1,-1 1-1,1 0 1,-1-1 0,0 1-1,1 0 1,-1-1-1,0 1 1,1 0-1,-1 0 1,0-1 0,0 2-1,1 4-43,0 0 0,0-1-1,-1 1 1,0 0 0,0-1-1,-1 7 1,-5 15-7,0 0-1,-2 0 1,-1-1 0,-23 47-1,6-23-41,-46 64 1,67-106 101,3-5 7,0 0-1,0 0 1,0 0-1,0 0 1,0-1-1,-1 1 1,1-1-1,-1 1 1,0-1-1,-5 3 1,8-5 0,0 0 0,-1 1 0,1-1 0,0 0 0,-1 0 1,1 0-1,0 0 0,-1 0 0,1 0 0,-1 0 0,1 0 1,0 0-1,-1 0 0,1 0 0,0 0 0,-1 0 0,1 0 1,-1 0-1,1 0 0,0 0 0,-1-1 0,1 1 0,0 0 1,-1 0-1,1 0 0,0-1 0,-1 1 0,1 0 0,0 0 1,0-1-1,-1 1 0,1 0 0,0-1 0,0 1 0,-1 0 1,1 0-1,0-1 0,0 1 0,0-1 0,0 1 0,0 0 1,-1-1-1,1 1 0,0 0 0,0-1 0,0 1 0,0-1 1,0 1-1,0 0 0,1-1 0,-1-25 258,4 9-318,0-1-1,1 1 0,1 0 0,0 1 0,1-1 0,1 1 0,1 1 1,0-1-1,1 1 0,1 1 0,0 0 0,26-25 0,-12 18-274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5T12:16:38.426"/>
    </inkml:context>
    <inkml:brush xml:id="br0">
      <inkml:brushProperty name="width" value="0.1" units="cm"/>
      <inkml:brushProperty name="height" value="0.2" units="cm"/>
      <inkml:brushProperty name="color" value="#FFB775"/>
      <inkml:brushProperty name="tip" value="rectangle"/>
      <inkml:brushProperty name="rasterOp" value="maskPen"/>
    </inkml:brush>
  </inkml:definitions>
  <inkml:trace contextRef="#ctx0" brushRef="#br0">2762 687 3769,'-16'8'1116,"14"-9"-593,8-6-427,3-3 238,1-1 1,-1-1 0,-1 1-1,0-2 1,8-16 0,-3 2 106,13-43 0,-14 27 258,-12 40-612,1 0 0,-1 0-1,1 0 1,-1 0-1,0 1 1,0-1 0,-1 0-1,1 0 1,0 0 0,-1 0-1,0 1 1,-1-5 0,2 7-84,-1-1 0,1 1 1,-1 0-1,1 0 1,-1 0-1,1 0 1,-1 0-1,1 0 1,-1 0-1,1 0 1,-1 0-1,1 0 1,-1 0-1,1 0 1,-1 0-1,1 0 1,-1 0-1,1 0 1,-1 0-1,1 1 1,-1-1-1,1 0 1,0 0-1,-1 1 1,1-1-1,-1 0 1,1 1-1,0-1 1,-1 0-1,1 1 1,0-1-1,-1 0 1,1 1-1,0-1 1,0 1-1,-1-1 1,1 1-1,0 0 1,-23 30-47,2 0 0,1 2 1,-27 62-1,33-66 36,-18 37 106,3 1 0,-24 80 1,73-246 3928,96-245-2593,-106 321-1871,-9 22-153,-1 5-98,-14 37-809,-175 345 532,173-355 945,11-23 21,4-4 4,-1-1-1,1 0 0,-1 0 1,0 0-1,0 0 0,-1 0 1,-3 4-1,6-7-1,0 0-1,0 0 1,-1 0-1,1 0 1,0 0 0,0 1-1,0-1 1,0 0-1,0 0 1,-1 0 0,1 0-1,0 0 1,0 0-1,0 0 1,-1 0-1,1 0 1,0 0 0,0 0-1,0 0 1,-1 0-1,1 0 1,0 0-1,0 0 1,0 0 0,0 0-1,-1 0 1,1 0-1,0 0 1,0 0-1,0 0 1,-1 0 0,1 0-1,0 0 1,0 0-1,0 0 1,0-1-1,-1 1 1,1 0 0,-3-10 159,2-15 161,7-19 33,1 0 1,3 0-1,16-45 0,-11 41-162,22-68 139,16-56-598,-101 257-1275,-95 168 971,-39 76 576,176-321 395,5-17 122,6-19 111,90-249 145,-56 177-663,-30 75-86,-3 8-18,0 0 0,12-21 0,-13 33-168,-5 13 8,-5 15-54,-10 19 73,-2-1-1,-2 0 1,-25 38-1,-81 113-117,65-103 180,31-43 57,9-14 24,-1-1 1,-27 31 0,47-61 0,0 0 0,1-1 1,-1 1-1,0 0 1,1-1-1,-1 1 1,0 0-1,0-1 1,0 1-1,1-1 0,-1 1 1,0-1-1,0 1 1,0-1-1,-2 1 1,3-2-5,0 1 0,0 0 0,-1 0 0,1 0 1,0 0-1,-1 0 0,1-1 0,0 1 0,0 0 0,0 0 1,-1 0-1,1-1 0,0 1 0,0 0 0,0 0 0,-1-1 1,1 1-1,0 0 0,0-1 0,0 1 0,0 0 0,0 0 1,0-1-1,-1 1 0,1 0 0,0-1 0,0 1 0,0 0 1,0-1-1,0 1 0,0-5 91,0 1-1,1-1 1,-1 1 0,1 0-1,2-7 1,14-39 198,3 0 1,40-71-1,-26 56-214,-18 31-66,14-26 17,59-92 0,-88 152-351,-3 8 86,-8 14-80,-16 24 56,-50 72 1,-46 38 224,62-80-17,-18 27 23,-60 72 49,137-173-18,1-1 0,-1 0 0,0 0-1,0-1 1,1 1 0,-1 0 0,0 0 0,0 0 0,0 0-1,0-1 1,0 1 0,0 0 0,0-1 0,-1 1 0,1-1-1,0 0 1,0 1 0,0-1 0,-2 1 0,3-2 7,-1 1 0,1 0 0,-1-1 0,1 1 0,-1-1 1,1 1-1,-1 0 0,1-1 0,-1 1 0,1-1 0,0 1 0,-1-1 1,1 1-1,0-1 0,-1 0 0,1 1 0,0-1 0,0 1 0,0-1 1,-1 0-1,1 1 0,0-1 0,0 1 0,0-1 0,0-1 1,0-5 120,0-1 0,0 0 1,1 0-1,3-13 0,4-9 10,2 2 0,1-1-1,27-51 1,58-73 41,-65 107-238,1 1 1,2 2-1,44-43 0,-53 67-334,-25 18 364,0 1 1,0 0-1,1 0 1,-1-1 0,0 1-1,1 0 1,-1 0-1,1-1 1,-1 1 0,0 0-1,1 0 1,-1 0-1,1 0 1,-1 0-1,0 0 1,1-1 0,-1 1-1,1 0 1,-1 0-1,1 0 1,-1 0-1,0 1 1,1-1 0,-1 0-1,1 0 1,-1 0-1,0 0 1,1 0-1,-1 0 1,1 1 0,-1-1-1,0 0 1,1 0-1,-1 1 1,0-1-1,1 0 1,-1 0 0,0 1-1,0-1 1,1 0-1,-1 1 1,0-1 0,0 0-1,1 1 1,-1-1-1,0 1 1,0-1-1,0 0 1,0 1 0,0-1-1,1 1 1,-1-1-1,0 1 1,0-1-1,0 0 1,0 1 0,0-1-1,0 1 1,-1-1-1,1 0 1,0 1-1,0-1 1,0 1 0,0 0-1,-7 27-385,0-10 275,-2 0 1,0 0-1,-21 29 0,-44 48 11,58-76 87,-278 319-108,281-324 167,-18 18-34,28-30 53,1 0-1,0 0 0,-1-1 0,1 1 0,-1-1 0,0 1 0,1-1 0,-1 0 0,0 0 0,0 0 1,-4 1-1,7-2-19,-1 0 1,0 0 0,0-1 0,1 1-1,-1 0 1,0 0 0,1 0 0,-1 0-1,0-1 1,1 1 0,-1 0 0,0 0-1,1-1 1,-1 1 0,1-1 0,-1 1-1,0 0 1,1-1 0,-1 1 0,1-1-1,0 1 1,-1-1 0,1 0 0,-1 1-1,1-1 1,0 1 0,-1-1-1,1 0 1,0 1 0,0-1 0,-1 0-1,1 1 1,0-1 0,0 0 0,0 0-1,0 1 1,0-2 0,1-31 563,4 15-512,0 0 1,0 1 0,2-1-1,14-29 1,45-65-29,-58 99-37,0 0-15,62-95 57,-57 91-77,0 0 0,1 1 0,30-26 0,-42 40-23,0 0 0,0 1 1,1-1-1,-1 1 0,0-1 1,1 1-1,-1 0 0,1 0 0,0 0 1,3 0-1,-5 1 24,-1 0 0,0 0 0,1 0 0,-1 0 0,1 0 0,-1 0 0,1 0 0,-1 0 0,0 0 0,1 0 0,-1 0 0,1 0 1,-1 0-1,0 1 0,1-1 0,-1 0 0,0 0 0,1 1 0,-1-1 0,0 0 0,1 0 0,-1 1 0,0-1 0,0 0 0,1 1 0,-1 0-17,1 0-1,-1 1 1,0-1-1,1 0 0,-1 0 1,0 0-1,0 0 1,0 1-1,0-1 1,0 0-1,0 0 1,-1 0-1,1 2 1,-4 9-59,1-1 1,-2 0 0,1 0-1,-1 0 1,-1-1 0,-7 11-1,-48 61-70,56-76 151,-264 295-58,262-293 102,-22 20 117,27-26-100,1-1 1,0 0-1,-1 0 0,1 0 1,-1 0-1,1-1 1,-1 1-1,1 0 1,-1-1-1,0 1 1,1-1-1,-1 1 1,0-1-1,1 0 0,-1 1 1,0-1-1,0 0 1,-2-1-1,3 1 0,0-1-1,0 1 0,0-1 0,1 1 0,-1-1 1,0 0-1,0 1 0,0-1 0,1 0 1,-1 0-1,0 1 0,1-1 0,-1 0 1,0 0-1,1 0 0,0 0 0,-1 0 1,1 0-1,-1 0 0,1 0 0,0 0 1,0 0-1,-1 0 0,1 0 0,0 0 1,0 0-1,0 0 0,1-2 0,3-29 450,2 7-382,2 2 0,0-1 0,2 1 0,16-29 0,58-83-56,-81 131-64,10-15-75,0 0-1,2 0 1,0 2-1,29-27 1,-44 43 38,1 0 0,0 0-1,0 0 1,-1 0 0,1 1-1,0-1 1,0 0 0,0 1 0,0-1-1,0 0 1,0 1 0,0 0 0,0-1-1,1 1 1,-1 0 0,0-1 0,0 1-1,0 0 1,0 0 0,0 0 0,1 0-1,-1 0 1,0 0 0,0 0 0,0 0-1,0 0 1,0 1 0,2 0 0,-2 0-6,-1 0 0,1 0 0,0 0 0,-1 1 0,1-1 0,-1 0 0,0 0 0,1 1 0,-1-1 1,0 1-1,0-1 0,0 0 0,0 1 0,0-1 0,0 0 0,0 1 0,0-1 0,0 0 0,-1 1 0,1-1 1,0 0-1,-1 1 0,-1 1 0,-3 9-58,0 0 1,-1-1-1,0 0 1,-1 0-1,-14 17 0,-49 48-135,59-64 177,-39 40-142,-12 13-53,-93 76 0,153-139 325,0 0 1,0-1-1,-1 1 1,1-1-1,0 0 1,-1 1-1,1-1 1,-1 0-1,1-1 1,-1 1-1,0 0 1,1-1-1,-4 1 1,6-1-26,-1 0 1,1 0 0,-1 0-1,0 0 1,1-1-1,-1 1 1,1 0 0,-1 0-1,1-1 1,-1 1 0,1 0-1,-1 0 1,1-1-1,-1 1 1,1-1 0,-1 1-1,1 0 1,-1-1 0,1 1-1,0-1 1,-1 1-1,1-1 1,-1-1 35,1 1 0,-1-1 0,1 1-1,-1-1 1,1 1 0,0-1 0,0 0 0,0 1-1,0-1 1,0 1 0,0-4 0,3-9 46,0-1-1,1 1 1,0 0 0,1 1 0,1-1 0,12-20 0,52-77-75,-41 69-74,2 2 0,2 1 0,1 1 0,73-61 1,-103 97 4,38-27-101,-41 28 101,1 0-1,0 0 1,0 0-1,0 0 1,0 0-1,0 1 1,0-1-1,0 0 1,0 1-1,0 0 1,0 0-1,0-1 1,0 1-1,1 0 1,-1 1-1,0-1 1,0 0-1,0 1 1,3 0-1,-4 0-1,0 0-1,0-1 0,-1 1 0,1 0 0,0 0 0,0 0 0,-1 0 0,1 0 0,0 0 1,-1 0-1,1 0 0,-1 0 0,0 1 0,1-1 0,-1 0 0,0 0 0,0 0 0,1 1 1,-1-1-1,0 0 0,0 0 0,0 0 0,0 1 0,-1-1 0,1 0 0,0 0 0,-1 3 1,-13 34-353,3-15 258,-2-1 0,-1 0-1,0-1 1,-19 21 0,-75 76-97,79-89 169,-7 9 19,4-2 69,-2-1-1,-70 53 0,103-87-5,0 0-1,0 0 1,0 0 0,0 0-1,-1-1 1,1 1-1,0 0 1,-1 0-1,1-1 1,0 1-1,-1-1 1,1 0-1,-1 1 1,1-1-1,-1 0 1,1 0-1,-1 0 1,1 0 0,-1 0-1,1 0 1,-1 0-1,1 0 1,-1-1-1,1 1 1,-1 0-1,1-1 1,-2 0-1,2-1 19,0 1-1,-1-1 0,1 0 0,0 1 1,1-1-1,-1 0 0,0 0 1,0 1-1,1-1 0,-1 0 0,1 0 1,-1 0-1,1 0 0,0 0 1,0 0-1,0 0 0,0 0 0,0 0 1,0 0-1,1-3 0,3-13 72,0 0-1,1 0 1,0 0-1,16-33 1,40-64-42,-59 112-77,62-99 54,-53 86-104,1 2 1,1-1 0,0 1-1,18-15 1,-9 17-327,-14 13-87,-8 0 425,1-1 0,-1 1 0,0 0 0,0 0 0,0-1 0,0 1 0,0 0-1,0 0 1,0-1 0,0 1 0,0 0 0,0-1 0,0 1 0,0 0 0,-1 0 0,1-1 0,0 2 0,-6 11-155,1 0 1,-1 0 0,-1-1-1,-1 0 1,-10 15-1,-52 57-7,53-65 136,-229 243-42,245-261 105,-5 6 147,-1 0-1,0-1 1,0 0 0,-1 0 0,-7 4 0,14-9-121,1-1 1,0 0-1,-1 1 0,1-1 1,-1 0-1,1 0 0,0 0 1,-1 1-1,1-1 0,-1 0 1,1 0-1,-1 0 1,1 0-1,-1 0 0,1 0 1,-1 0-1,1 0 0,-1 0 1,1 0-1,-1 0 0,1 0 1,-1 0-1,1 0 0,0 0 1,-1 0-1,1-1 1,-1 1-1,1 0 0,-1 0 1,1 0-1,0-1 0,-1 1 1,1 0-1,0-1 0,-1 1 1,1 0-1,0-1 0,-1 1 1,1 0-1,0-1 0,-1 1 1,1-1-1,0 1 1,0-1-1,0 1 0,0 0 1,-1-1-1,1 1 0,0-1 1,0 1-1,0-2 0,2-23 671,7-4-551,2 1 1,0 0-1,2 1 0,26-41 0,-23 40-109,41-65-16,-49 81-101,1 0-1,1 1 0,-1 0 0,2 1 1,16-14-1,-26 23 26,1 0 0,-1 0 0,1 0 0,-1 0 0,1 0 0,-1 1 0,1-1 0,0 0 0,-1 1 0,1-1-1,0 1 1,0 0 0,-1-1 0,3 1 0,-4 0 29,1 0 0,-1 0-1,0 0 1,1 1 0,-1-1 0,0 0-1,0 0 1,1 0 0,-1 0-1,0 0 1,0 1 0,1-1-1,-1 0 1,0 0 0,0 0 0,1 1-1,-1-1 1,0 0 0,0 0-1,0 1 1,0-1 0,0 0-1,1 1 1,-1-1 0,0 0-1,0 0 1,0 1 0,-3 16-315,-10 11 194,-1 0 1,-2-2-1,-1 1 1,-33 39-1,32-42 102,-9 11 17,0 2 59,-2 0 1,-61 59-1,89-96-15,1 1 1,-1-1-1,1 1 0,-1-1 0,1 1 0,-1-1 0,1 0 0,-1 1 1,0-1-1,1 0 0,-1 1 0,1-1 0,-1 0 0,0 0 0,1 1 1,-1-1-1,0 0 0,0 0 0,1 0 0,-2 0 0,1 0 6,1-1-1,0 1 0,-1 0 1,1-1-1,0 1 1,-1 0-1,1-1 0,0 1 1,0-1-1,0 1 1,-1-1-1,1 1 0,0 0 1,0-1-1,0 1 1,0-1-1,0 1 0,0-1 1,0 1-1,0-1 1,0 1-1,0-1 0,0 1 1,7-35 637,10-14-480,3 2-1,35-64 1,-11 23-120,-13 30-1032,-97 149 492,-3-3 0,-148 145 1,209-224 487,6-6 23,0-1 0,-1 1 0,1-1 1,0 0-1,-1 0 0,1 0 1,-1-1-1,1 1 0,-1 0 0,-4 1 1,7-3-21,0 0 0,0 0 0,-1 0 1,1 0-1,0 0 0,0 0 0,0 0 0,-1 0 0,1 0 1,0 0-1,0 0 0,0 0 0,-1 0 0,1 0 1,0 0-1,0 0 0,0 0 0,-1-1 0,1 1 1,0 0-1,0 0 0,0 0 0,0 0 0,-1 0 1,1 0-1,0-1 0,0 1 0,0 0 0,0 0 1,0 0-1,-1 0 0,1-1 0,0 1 0,0 0 0,0 0 1,0 0-1,0 0 0,0-1 0,0 1 0,0 0 1,0 0-1,0 0 0,0-1 0,1-14 422,8-18 127,17-22-341,3 1-1,67-94 1,-77 120-202,-10 14-27,4-6-147,1 0-1,1 1 1,19-18 0,-21 27-462,-13 10 600,1 0 0,-1 0 1,0 0-1,0 0 0,0 0 0,0 0 0,0 0 1,0 0-1,1 0 0,-1 0 0,0 0 1,0 0-1,0 0 0,0 0 0,0 0 0,0 0 1,0 0-1,0 0 0,1 0 0,-1 0 0,0 0 1,0 1-1,0-1 0,0 0 0,0 0 0,0 0 1,0 0-1,0 0 0,0 0 0,0 0 0,0 0 1,0 1-1,0-1 0,0 0 0,0 0 1,0 0-1,0 0 0,0 0 0,0 0 0,0 1 1,0-1-1,0 0 0,0 0 0,0 0 0,0 0 1,0 0-1,0 0 0,0 0 0,0 1 0,0-1 1,0 0-1,0 0 0,0 0 0,0 0 0,-14 28-919,-42 48 692,-4-2 1,-77 76 0,114-126 207,21-22 33,-22 19 246,24-21-229,0 1 1,-1-1-1,1 0 1,0 0-1,0 0 0,-1 1 1,1-1-1,0 0 1,-1 0-1,1 0 1,0 0-1,-1 0 1,1 0-1,-1 0 0,1 0 1,0 0-1,-1 0 1,1 0-1,0 0 1,-1 0-1,1 0 1,0 0-1,-1 0 1,1 0-1,0 0 0,-1-1 1,1 1 26,-1-1 0,1 0 1,-1 1-1,1-1 0,0 0 1,0 0-1,-1 1 0,1-1 0,0 0 1,0 0-1,0 1 0,0-1 1,0 0-1,0 0 0,0 0 1,0 1-1,0-2 0,2-13 204,1 0-1,0 0 0,1 0 1,8-18-1,28-58-42,-29 68-132,68-121 12,-59 111-3198,-49 75 2361,-36 51 462,-97 107-1,154-195 1027,7-10 70,6-12 132,69-125 544,-25 53-1347,-19 31-106,49-103-219,-110 193-2288,-204 260 1937,227-284 1573,10-16-331,13-19 173,110-180-73,-65 110-736,-6 21-2261,-338 449 880,268-353 1294,6-12 868,8-14 104,7-19 163,9-15-852,2 1-1,1 0 1,42-66 0,-29 54-224,25-60 0,-49 93-399,-15 30-650,-4 7 710,-115 141-210,24-32 510,96-117 15,6-7 16,0-1 0,0 0 0,0 0 0,0 0 0,-1 0 0,0 0 0,1-1 0,-1 1 0,0-1 0,-5 3 0,8-5-3,-1 0-1,1 0 1,0 0 0,-1 0 0,1 0 0,0 0 0,-1 0-1,1-1 1,0 1 0,-1 0 0,1 0 0,0 0 0,-1 0-1,1-1 1,0 1 0,-1 0 0,1 0 0,0-1 0,0 1 0,-1 0-1,1-1 1,0 1 0,0 0 0,0 0 0,-1-1 0,1 1-1,0 0 1,0-1 0,0 1 0,0-1 0,0 1 0,0 0-1,0-1 1,0 1 0,0 0 0,0-1 0,0 1 0,0 0-1,0-1 1,0 1 0,0-1 0,0 1 0,0 0 0,0-1-1,2-18 490,5-1-370,0 0-1,1 0 1,0 1 0,2 0 0,12-19-1,-5 8-66,4-8-34,1-3-50,43-60 1,-57 92-855,-14 21 256,-13 20 134,-118 134 117,44-57 349,93-108 23,-1 0 0,1 0-1,-1 0 1,0 0 0,1 0 0,-1 0 0,0-1-1,0 1 1,0 0 0,0 0 0,0-1 0,0 1 0,0-1-1,0 1 1,0-1 0,0 1 0,-1 0 0,1-2 10,1 1 0,0-1 0,-1 1 1,1 0-1,0-1 0,0 1 0,-1-1 1,1 1-1,0 0 0,0-1 0,0 1 1,-1-1-1,1 1 0,0-1 0,0 1 1,0-1-1,0 1 0,0-1 0,0 1 1,0-1-1,0 1 0,0-1 0,0 1 1,0-1-1,1 0 0,9-42 700,3 4-683,2 2 0,1-1-1,3 2 1,39-61 0,-55 95-1006,-9 13 534,-13 19 77,-29 36 24,-112 140 81,148-194 254,7-9 183,5-8 366,12-20-261,1 0 0,1 1 0,20-24 0,5-11-224,-36 54-80,103-156-153,-394 532-1841,287-370 2020,1 0-1,-1 0 1,0 0-1,1 0 1,-1 0-1,0 0 1,0-1-1,0 1 1,0 0-1,0 0 1,0-1-1,0 1 0,0-1 1,0 1-1,0-1 1,0 1-1,-2 0 1,3-2 6,0 1-1,-1 0 1,1-1 0,-1 1 0,1 0 0,0-1-1,0 1 1,-1-1 0,1 1 0,0 0 0,0-1-1,-1 1 1,1-1 0,0 1 0,0-1 0,0 1-1,0-1 1,0 1 0,0-1 0,0 1 0,0-1-1,0 1 1,0-1 0,0 1 0,0-1 0,0 0 0,1-7 166,0-1 1,1 1 0,4-14 0,14-24-96,1 1-1,3 1 0,29-42 1,6-11-123,-117 195-1220,17-39 1146,-82 123 33,122-193 461,3-11-205,10-20 31,17-41 1,-15 46-137,15-63 0,-73 184-540,27-50 376,-2 5-173,1 0 0,-18 61 0,46-167 689,27-80-366,-74 297-621,29-123 552,8-27 0,0 0 1,0 0-1,0 0 0,0 1 0,0-1 0,0 0 0,0 0 0,0 0 1,-1 0-1,1 1 0,0-1 0,0 0 0,0 0 0,0 0 1,0 0-1,0 1 0,0-1 0,-1 0 0,1 0 0,0 0 0,0 0 1,0 0-1,0 0 0,-1 1 0,1-1 0,0 0 0,0 0 1,0 0-1,0 0 0,-1 0 0,1 0 0,0 0 0,0 0 0,0 0 1,-1 0-1,1 0 0,0 0 0,0 0 0,0 0 0,-1 0 1,1 0-1,0 0 0,0 0 0,-1-1 0,-8-5 10,-1-1-1,10 7-9,0 0 0,0 0 0,0 0 0,-1-1 0,1 1 0,0 0 0,0 0 0,0 0 1,0 0-1,-1 0 0,1 0 0,0 0 0,0 0 0,0 0 0,0 0 0,-1 0 0,1 0 0,0 0 0,0 1 0,0-1 1,-1 0-1,1 0 0,0 0 0,0 0 0,0 0 0,0 0 0,0 0 0,-1 0 0,1 1 0,0-1 0,0 0 0,0 0 1,0 0-1,0 0 0,0 0 0,0 1 0,0-1 0,-1 0 0,1 0 0,0 0 0,0 0 0,0 1 0,0-1 0,0 0 1,0 2-1,-1 1 2,0 1 1,0-1-1,0 0 1,0 0-1,0 0 0,0 0 1,-1 0-1,0 0 1,1 0-1,-1-1 1,0 1-1,-4 3 1,6-6-4,-1 0 1,1 1 0,-1-1 0,1 0 0,-1 0-1,1 1 1,-1-1 0,1 0 0,-1 1 0,1-1-1,0 1 1,-1-1 0,1 1 0,-1-1 0,1 0 0,0 1-1,0-1 1,-1 1 0,1-1 0,0 1 0,0 0-1,-1-1 1,1 1 0,0-1 0,0 1 0,0-1-1,0 1 1,0 0 0,0-1 0,0 1 0,0-1 0,0 2-1,7 23-24,-2-4 41,-5-13-18,1 0 0,0 0 0,3 13 0,-2-13 2,-11 15 56,9-23-50,0 1 1,0 0 0,0-1 0,0 1-1,0 0 1,0 0 0,-1-1 0,1 1-1,0 0 1,0-1 0,-1 1 0,1-1-1,-1 1 1,1 0 0,0-1 0,-1 1-1,1-1 1,-1 1 0,1-1 0,-1 1 0,0 0-1,0-1 9,1 0 0,-1 0 0,1 0 0,-1 0 0,1 0 0,-1 0 0,0-1-1,1 1 1,-1 0 0,1 0 0,0 0 0,-1 0 0,1-1 0,-1 1 0,1 0 0,-1-1 0,1 1-1,-1 0 1,1-1 0,0 1 0,-1-1 0,-2-2 54,1 1 0,0-1 0,0 0 0,0-1 0,0 1 0,-2-6-1,1 3-55,-3-11 40,6 17-52,1-1 0,0 1 0,-1-1 0,1 1 0,-1-1 1,1 1-1,-1-1 0,0 1 0,1-1 0,-1 0 0,1 1 0,-1-1 1,0 1-1,0-1 0,1 0 0,-1 0 0,0 1 0,0-1 0,0 0 1,0 0-1,-1-27 2,2 0 0,0 0 0,2 1 0,8-41 0,-5 37-2,-6 27-2,6-16-16,-6 19 17,1 1-1,-1 0 1,0-1-1,1 1 1,-1 0 0,0-1-1,1 1 1,-1 0 0,1 0-1,-1-1 1,1 1 0,-1 0-1,0 0 1,1 0 0,-1 0-1,1 0 1,-1 0 0,1 0-1,-1 0 1,1 0-1,-1 0 1,1 0 0,-1 0-1,1 0 1,-1 0 0,1 0-1,-1 0 1,0 0 0,1 1-1,-1-1 1,1 0 0,-1 0-1,1 1 1,-1-1 0,0 0-1,1 0 1,-1 1 0,0-1-1,1 1 1,-1-1 0,1 0 0,-1 0 0,0 0 0,1 0 0,-1 0 0,1 0 0,-1 0 0,0 0 0,1 0 0,-1 0 0,0 0 0,1 0 0,-1 0 0,0 0 0,1-1 0,-1 1 0,0 0 0,1 0 0,-1 0 0,0 0 0,1-1 0,-1 1 0,0 0 0,1 0 0,-1-1 0,0 1 0,0 0 0,0-1 0,1 1 0,-1-1 0,0 1 0,1-1 0,-1 1 0,0 0 0,0-1 0,1 1 0,-1 0 0,0-1 0,1 1 0,-1 0 0,1 0 0,-1-1 0,0 1 0,1 0 0,-1 0 0,1 0 0,-1-1 0,1 1-1,-1 0 1,0 0 0,1 0 0,-1 0 0,1 0 0,-1 0 0,1 0 0,-1 0 0,1 0 0,-1 0 0,1 0 0,-1 0 0,1 0 0,-1 0 0,0 1 0,1-1 0,-1 0 0,1 0 0,-1 0 0,0 1 0,1-1 0,-1 0 0,1 1 0,-1-1 0,0 0 0,1 1 0,-1-1 0,0 0 0,0 1 0,1-1 0,-1 0 0,0 1-1,0-1 1,1 1 0,1 5-1,1-1 0,-1 0-1,0 1 1,0-1-1,0 1 1,-1 0-1,0 0 1,0-1-1,-1 1 1,1 6 0,-5 64-20,2-51 19,0-6 1,-1 16-9,3 43 0,0-68 8,1-1 1,0 1-1,1 0 0,0-1 0,1 1 0,0-1 0,0 0 0,1 0 0,6 11 0,-9-18 0,0-1 0,0 0 0,-1 1 0,1-1 0,0 0 0,0 1 0,1-1 0,-1 0 0,0 0 0,0 0 0,0 0 0,1 0 0,-1-1 0,1 1 0,-1 0 0,0 0 0,1-1-1,2 1 1,-3-1 3,1 0-1,-1 0 0,0 0 0,1 0 0,-1 0 1,0-1-1,1 1 0,-1-1 0,0 1 0,0-1 1,1 1-1,-1-1 0,0 0 0,0 1 0,0-1 1,0 0-1,2-2 0,3-4 16,0 0 0,0-1 0,-1 0 1,9-17-1,-10 17 2,15-27 36,-11 17-40,1 1 1,2 0-1,23-31 1,-33 47-18,0-1-1,0 1 1,1 0 0,-1 0-1,1-1 1,-1 1 0,1 0-1,-1 0 1,1 0 0,0 1 0,-1-1-1,1 0 1,0 1 0,0-1-1,-1 1 1,5-1 0,-6 1-2,1 0 1,-1 0-1,1 0 0,-1 0 0,1 0 1,-1 1-1,1-1 0,-1 0 1,1 0-1,-1 1 0,1-1 1,-1 0-1,1 0 0,-1 1 1,1-1-1,-1 1 0,1-1 1,-1 0-1,0 1 0,1-1 1,-1 2-1,1-1-7,0 1 1,-1-1 0,1 1 0,-1-1-1,0 1 1,1 0 0,-1-1-1,0 1 1,0-1 0,0 1-1,0 2 1,-4 19-41,-1 0-1,-1 0 1,-1-1-1,0 0 1,-13 24-1,1 1 48,2-7 22,12-29 95,14-30 162,114-198 304,-105 188-561,-10 17-15,-6 8-1,0-1 0,0 1-1,1 0 1,0 0 0,0 1 0,0-1 0,0 1-1,1-1 1,-1 1 0,1 0 0,5-3 0,-9 5-5,1 1 1,-1 0 0,1 0 0,-1-1 0,1 1 0,-1 0 0,0 0 0,1 0 0,-1 0 0,1 0 0,-1 0 0,1 0-1,-1 0 1,1 0 0,-1 0 0,1 0 0,-1 0 0,0 0 0,1 0 0,-1 0 0,1 0 0,-1 1 0,1-1 0,-1 0-1,0 0 1,1 0 0,-1 1 0,1-1 0,-1 0 0,0 1 0,1-1 0,5 17-112,-6 21-73,-8 8 104,-2 0 0,-1-1 0,-20 49 0,14-44 55,-19 91 1,36-124 19,0-17 11,1 0 0,-1 0 0,0 0 0,0 1 0,0-1 0,0 0 0,1 0 0,-1 0 0,0 0 0,0 0-1,0 0 1,0 0 0,1 0 0,-1 0 0,0 0 0,0 0 0,0 0 0,1 0 0,-1 0 0,0 0 0,0 0-1,0 0 1,1 0 0,-1 0 0,0 0 0,0 0 0,0 0 0,1 0 0,-1 0 0,0 0 0,0 0 0,0-1-1,0 1 1,1 0 0,-1 0 0,0 0 0,0 0 0,0-1 0,20-23 192,46-86 26,49-118 1,-113 224-225,-1 2-1,-1 0-1,1 0 0,0 0 0,0 0 0,0 0 0,0 0 1,0 0-1,1 0 0,-1 0 0,1 1 0,-1-1 0,1 0 1,2-1-1,-4 4-13,1-1 0,-1 1 0,0 0 0,1 0 0,-1 0 0,0 0 0,0-1 0,0 1 0,0 0 0,0 0-1,0 0 1,0 0 0,0-1 0,0 1 0,0 0 0,0 0 0,-1 1 0,1 0-32,-7 32-111,-2-1-1,-1 0 0,-1-1 0,-17 33 0,11-27 152,3 0 0,-12 44 1,21-47-22,5-34 35,0-1 1,-1 0 0,1 1-1,0-1 1,0 1-1,0-1 1,0 1-1,0-1 1,0 0 0,0 1-1,0-1 1,0 1-1,0-1 1,0 1-1,0-1 1,1 0 0,-1 1-1,0-1 1,0 1-1,0-1 1,0 0-1,1 1 1,-1-1 0,0 0-1,0 1 1,1-1-1,-1 0 1,0 1-1,1-1 1,-1 0 0,0 0-1,1 1 1,-1-1-1,0 0 1,1 0-1,-1 0 1,1 1 0,-1-1-1,0 0 1,1 0-1,-1 0 1,1 0-1,-1 0 1,1 0 0,-1 0-1,0 0 1,1 0-1,-1 0 1,1 0-1,-1 0 1,0 0 0,1 0-1,-1-1 1,1 1-1,-1 0 1,0 0-1,1 0 1,-1-1 0,1 1-1,-1 0 1,0 0-1,1-1 1,-1 1-1,0 0 1,0-1 0,1 1-1,-1 0 1,1-1-1,13-13 124,1-1 0,-2 0-1,0-1 1,0-1 0,-2 0-1,16-30 1,-9 17-90,13-22 2,2 1 0,45-52 0,-76 100-43,1 0 0,-1 1 1,1 0-1,-1-1 0,1 1 1,0 0-1,4-2 1,-7 4-1,1 0 1,-1-1-1,0 1 1,0 0-1,1 0 1,-1 0-1,0 0 1,1 0-1,-1 0 1,0 0 0,1 0-1,-1 0 1,0 0-1,0 0 1,1 0-1,-1 0 1,0 0-1,1 0 1,-1 0-1,0 0 1,1 1-1,-1-1 1,0 0-1,0 0 1,1 0-1,-1 0 1,0 0 0,0 1-1,0-1 1,1 0-1,-1 1 1,1 0-10,-1 0 0,0 0 0,1 0 1,-1 0-1,0 1 0,0-1 1,1 0-1,-1 0 0,0 1 0,0-1 1,0 0-1,-1 2 0,-4 22-78,-1 0 0,-1-1 0,-1 0 0,-2 0 0,-20 39 0,12-26 76,0 0 9,-23 53 2,37-81 0,1 1 1,0 0-1,0 0 1,2 0 0,-1 0-1,1 0 1,0 13-1,1-23 9,0 1 0,0 0 0,0 0 0,0 0 0,0-1 0,0 1 0,0 0 0,0 0-1,1 0 1,-1-1 0,0 1 0,0 0 0,1 0 0,-1-1 0,0 1 0,1 0 0,-1-1 0,1 1-1,-1 0 1,1-1 0,-1 1 0,1-1 0,-1 1 0,1-1 0,0 1 0,-1-1 0,1 1 0,1 0-1,-1-1 14,1 0 0,-1 0 0,0 0-1,1-1 1,-1 1 0,1 0-1,-1-1 1,0 1 0,1 0-1,-1-1 1,0 0 0,1 1 0,-1-1-1,2-1 1,7-6 143,0 0 0,17-16 0,-24 20-137,109-118 348,-67 70-323,88-80 1,-126 127-48,-1 0 0,1 1 0,0-1 0,0 1 0,8-3 0,-14 6-4,0 1 1,0-1-1,0 1 1,0-1-1,0 1 1,1 0-1,-1-1 1,0 1-1,0 0 1,0 0-1,0 0 1,0 0-1,1 0 0,-1 0 1,0 0-1,0 0 1,0 0-1,0 1 1,0-1-1,0 0 1,0 1-1,1-1 1,-1 1-1,0-1 1,0 1-1,0 0 1,-1-1-1,1 1 0,0 0 1,0 0-1,0-1 1,0 1-1,-1 0 1,1 0-1,0 0 1,-1 0-1,1 0 1,-1 0-1,1 0 1,-1 0-1,0 0 1,1 0-1,-1 0 1,0 1-1,0-1 0,1 1 1,-1 4-18,1 1-1,-1-1 1,0 0 0,0 0-1,-1 0 1,0 0-1,-2 9 1,-16 45-79,13-43 78,-41 108-75,-9 26 42,52-126 65,4-25-6,0 0 1,0 0-1,1 0 1,-1 0-1,0 1 1,0-1 0,0 0-1,0 0 1,0 0-1,1 0 1,-1 0-1,0 0 1,0 1-1,0-1 1,1 0-1,-1 0 1,0 0-1,0 0 1,0 0-1,1 0 1,-1 0-1,0 0 1,0 0-1,0 0 1,1 0-1,-1 0 1,0 0-1,0 0 1,0 0-1,1 0 1,-1 0-1,0 0 1,0 0-1,0 0 1,1-1-1,-1 1 1,0 0-1,0 0 1,0 0 0,0 0-1,1 0 1,-1 0-1,0-1 1,0 1-1,0 0 1,0 0-1,0-1 1,30-30 665,-26 27-648,76-93 617,77-88-440,-108 139-171,-45 42-67,1 1 1,0-1-1,-1 1 1,1 0-1,1 1 1,-1-1-1,0 1 1,1 0-1,7-2 1,-13 4 13,1 0 0,-1 0 0,1 0 1,-1 0-1,1 0 0,-1 0 0,1 0 1,-1 0-1,1 0 0,-1 0 0,1 0 0,-1 0 1,1 0-1,-1 1 0,1-1 0,-1 0 0,1 0 1,-1 0-1,0 1 0,1-1 0,-1 0 0,1 0 1,-1 1-1,0-1 0,1 0 0,-1 1 1,0-1-1,1 0 0,-1 2 0,1 14-500,-12 20 19,11-36 501,-23 47-189,-3 0-1,-60 83 0,29-47 151,-4 17 1005,131-195-181,6-9-627,123-129 0,-148 187-139,-47 43-49,-1 0 0,1 1-1,-1-1 1,1 1 0,0 0-1,0 0 1,0 1-1,0-1 1,0 1 0,1 0-1,-1 0 1,8-1 0,-11 2 9,-1 0 0,1 1 0,0-1 0,-1 0 0,1 0 0,0 1 0,-1-1 0,1 0 0,-1 1 0,1-1 0,0 0 0,-1 1 0,1-1 0,-1 1 0,1-1 0,-1 1 0,1 0 0,-1-1 0,0 1 0,1-1 0,-1 1 0,0 0 0,1-1 0,-1 1 0,0 0 0,0-1 0,1 1 0,-1 0 0,0-1 0,0 1 0,0 0 0,0-1 0,0 1 0,0 0 0,0 0 0,-1 1 0,-4 27-418,5-27 419,-13 36-123,-2-1-1,-1 0 0,-2-1 1,-28 40-1,11-16 94,21-35 42,0-2 4,1 1 1,1 0 0,-17 49 0,29-65 468,4-12-134,10-17 121,-11 16-332,220-301 617,-136 193-664,-59 76-58,-5 3-9,2 2 0,2 1 0,32-30 0,-58 60-23,0 0 0,0 0 1,0 0-1,0 0 0,0 0 0,1 0 0,-1 0 1,0 0-1,0 1 0,1-1 0,-1 0 0,1 1 1,-1-1-1,1 1 0,-1 0 0,1-1 1,-1 1-1,1 0 0,-1 0 0,1 0 0,1 0 1,-3 0-1,1 1 0,-1-1 0,1 0 0,-1 1 0,0-1 0,1 0 0,-1 1 0,0-1 0,1 1 0,-1-1 0,0 0 0,0 1 0,0-1 0,1 1 0,-1-1 0,0 1 0,0-1 0,0 1 0,0-1 0,0 1 0,0-1 0,0 2 0,-3 19-272,-7 8 79,-1-2 0,-25 45 0,-38 50 128,33-58 40,9-12 30,-53 90-17,70-115 25,3 0 0,0 1 0,-11 40 0,24-66 431,4-8-221,8-12 63,335-495 776,-331 490-1034,1 0 1,1 1-1,42-36 0,-59 56-35,0 1-1,-1-1 1,1 1-1,0 0 0,0 0 1,0 0-1,0 0 1,0 0-1,0 0 1,0 1-1,0-1 0,1 1 1,-1-1-1,0 1 1,0 0-1,0 0 1,5 0-1,-6 0 4,-1 1 0,1-1 0,0 0 0,-1 1 0,1-1 0,0 0 0,-1 1 0,1-1 0,-1 1 0,1-1 0,0 1-1,-1-1 1,1 1 0,-1 0 0,0-1 0,1 1 0,-1-1 0,1 1 0,-1 0 0,0 0 0,1 2-19,-1-1-1,1 0 1,-1 0 0,0 0-1,0 1 1,0-1-1,0 0 1,0 0 0,-1 4-1,-3 13-92,-1 0-1,-1-1 1,0 0-1,-15 28 0,-46 71-124,47-84 164,-37 61-123,-63 109-128,86-139 294,-31 84 1,56-122 117,8-19 92,5-15 161,109-215 1201,-27 54-1353,-42 76-99,59-110 73,-101 200-140,0-1-20,0 0 1,0 1 0,0 0-1,0-1 1,1 1 0,0 0-1,0 0 1,-1 0 0,7-4-1,-9 7 11,1 0 0,-1 0 0,0 0-1,0-1 1,1 1 0,-1 0 0,0 0-1,0 0 1,1 0 0,-1 0 0,0 0-1,1 0 1,-1 0 0,0 0 0,1 0-1,-1 0 1,0 0 0,0 0 0,1 0-1,-1 0 1,0 0 0,1 0 0,-1 0-1,0 0 1,0 0 0,1 0 0,-1 0-1,0 1 1,1-1 0,-1 0 0,0 0-1,0 0 1,0 0 0,1 1 0,-1-1-1,3 14-286,-7 21-134,-16 32 141,-2-1-1,-46 94 1,18-45 201,19-41 78,3 1-1,-26 118 1,52-178 175,2-15-156,0 0-1,0 0 1,0 0-1,0 0 0,0 0 1,0 0-1,0 0 1,0 0-1,0-1 0,0 1 1,0 0-1,0 0 1,0 0-1,0 0 1,0 0-1,0 0 0,0 0 1,0 0-1,0 0 1,0 0-1,0 0 1,0 0-1,0 0 0,0 0 1,1 0-1,-1 0 1,0 0-1,0 0 1,0 0-1,0 0 0,0-1 1,0 1-1,0 0 1,0 0-1,0 0 1,0 0-1,0 0 0,0 0 1,0 0-1,0 0 1,1 0-1,-1 0 1,0 0-1,0 0 0,0 0 1,0 0-1,0 1 1,0-1-1,0 0 0,0 0 1,0 0-1,0 0 1,0 0-1,0 0 1,0 0-1,0 0 0,0 0 1,0 0-1,1 0 1,10-25 784,-10 22-776,243-554 1343,-243 554-1361,4-7-58,0 0-1,0 1 0,10-14 1,-6 17-308,-6 12-85,-6 20-256,-16 34-114,-2-1 0,-47 92 0,9-21 52,7 24 540,40-109 2487,22-81-1674,1 0 0,2 2 0,2-1 1,24-41-1,-17 33-396,13-28-106,37-72 9,-56 116-96,1 0 0,39-47 0,-55 73-22,-1 0 0,1 0 0,0 0 0,0 0 1,0 0-1,0 0 0,0 0 0,0 0 0,0 0 0,0 0 0,0 1 0,0-1 0,0 0 1,1 1-1,-1-1 0,0 1 0,1 0 0,-1-1 0,2 1 0,-3 0-2,1 1 0,-1-1 0,0 1-1,1-1 1,-1 1 0,1-1 0,-1 1-1,0 0 1,1-1 0,-1 1 0,0 0 0,0-1-1,1 1 1,-1 0 0,0-1 0,0 1 0,0 0-1,0-1 1,0 1 0,0 0 0,0 0-1,0-1 1,0 1 0,-1 1 0,0 11-242,-2-1-1,-4 18 1,-32 81-95,-72 147 0,-7 13 361,112-256 278,6-15-256,0 0 1,-1 0-1,1 0 1,0 0-1,0 0 1,0 0-1,0 0 1,0 0-1,0 0 0,0 0 1,0 0-1,0 0 1,0 0-1,0 0 1,0 0-1,0 0 1,0 0-1,0 0 1,0 0-1,0 0 1,0 0-1,0 0 1,0 0-1,0 0 0,-1 0 1,1 0-1,8-27 830,122-275 109,-106 252-891,-7 14-63,-3 3-52,2 1 1,37-57 0,-59 123-1138,-26 44 803,-53 96 0,47-101 420,-43 113 0,103-224 846,-1 6-658,9-22-79,12-17-47,-4-1 0,41-107 1,-76 171-104,0 0 0,-1-1 0,1 1 0,-1-1-1,-1 0 1,0 0 0,0 1 0,-1-1 0,-1-15 0,1 23-13,0 1-1,0-1 1,0 1-1,0-1 0,0 0 1,0 1-1,-1-1 1,1 1-1,0-1 1,0 1-1,0-1 1,-1 1-1,1-1 0,0 1 1,-1-1-1,1 1 1,0-1-1,-1 1 1,1 0-1,-1-1 1,1 1-1,-1-1 1,1 1-1,-1 0 0,1 0 1,-1-1-1,1 1 1,-1 0-1,1 0 1,-1 0-1,0-1 1,1 1-1,-1 0 1,1 0-1,-1 0 0,1 0 1,-1 0-1,0 0 1,1 0-1,-1 0 1,1 1-1,-1-1 1,1 0-1,-1 0 1,0 1-1,-28 17-790,-21 23 9,-83 89 0,-30 61 114,155-182 655,-162 213 61,169-221 22,0 1 0,-1-1 0,1 1-1,0-1 1,-1 1 0,1-1 0,-1 0 0,0 0-1,1 0 1,-3 1 0,4-2-29,-1 0 0,1 0 0,0 0 1,0 0-1,-1 0 0,1 0 0,0 0 0,0 0 1,-1 0-1,1 0 0,0 0 0,0 0 0,-1 0 1,1 0-1,0 0 0,0 0 0,0-1 0,-1 1 1,1 0-1,0 0 0,0 0 0,0 0 0,-1-1 0,1 1 1,0 0-1,0 0 0,0 0 0,0-1 0,-1 1 1,1 0-1,0 0 0,0 0 0,0-1 0,0 1 1,0 0-1,0 0 0,0-1 0,0 1 0,0 0 0,0 0 1,0-1-1,0-5 179,0 0 0,0 1 1,1-1-1,-1 0 0,4-8 1,12-47 15,2 1 0,3 1 0,3 0 0,3 2 0,1 1 0,44-61 0,-68 109-244,-3 6-10,0 1 1,0-1 0,0 1 0,0-1 0,0 1-1,0-1 1,0 1 0,1 0 0,-1-1-1,0 1 1,1 0 0,1-1 0,-2 2 17,-1 0 1,0 0 0,0 0-1,0 0 1,0 0-1,1 0 1,-1 1 0,0-1-1,0 0 1,0 0 0,0 0-1,1 0 1,-1 1-1,0-1 1,0 0 0,0 0-1,0 0 1,0 1-1,0-1 1,0 0 0,0 0-1,0 0 1,0 1 0,0-1-1,0 0 1,0 0-1,0 1 1,0-1 0,0 0-1,0 0 1,0 0 0,0 1-1,0-1 1,0 0-1,0 0 1,0 0 0,0 1-1,0-1 1,0 0 0,-1 0-1,1 0 1,0 0-1,0 1 1,-4 13-355,-12 22-17,-1-1 1,-28 42 0,-51 65 377,32-51-38,-76 137 56,132-216 327,7-14 136,3-9-37,14-33-91,1-1 1,3 2-1,25-41 1,-9 16-228,26-61-16,59-104-81,-196 320-1527,-274 372 1279,343-449 245,5-8 3,0 0-1,1 0 0,-1-1 1,0 1-1,0-1 0,-1 1 1,1-1-1,0 1 1,0-1-1,-1 0 0,1 0 1,-1 1-1,1-1 0,-1 0 1,-2 1-1,3-2-3,1 0-1,0 0 0,0 0 1,-1 0-1,1 0 1,0-1-1,0 1 0,-1 0 1,1 0-1,0 0 0,0-1 1,-1 1-1,1 0 1,0 0-1,0 0 0,0-1 1,0 1-1,0 0 1,-1 0-1,1-1 0,0 1 1,0 0-1,0 0 1,0-1-1,0 1 0,0 0 1,0-1-1,0 1 1,0 0-1,0 0 0,0-1 1,0 1-1,0 0 0,0-1 1,0 1-1,0 0 1,0 0-1,0-1 0,1 1 1,1-16 196,-2 16-197,9-30 145,1 1 0,1 1 0,2 0 0,23-40 0,-16 32-100,35-67-9,90-127 1,-114 186-343,-25 38-204,-7 11-86,-8 16-178,-28 34 417,-2-1-1,-50 54 1,30-38 246,-172 225-125,221-280 259,7-11 41,1 0-1,-1 0 1,0-1-1,-1 1 1,1-1 0,-1 1-1,-6 3 1,10-6-51,0-1 0,0 0 0,0 0 1,0 0-1,-1 0 0,1 1 0,0-1 0,0 0 1,-1 0-1,1 0 0,0 0 0,0 0 1,0 0-1,-1 0 0,1 0 0,0 0 1,0 1-1,-1-1 0,1 0 0,0 0 1,0 0-1,-1 0 0,1-1 0,0 1 1,0 0-1,-1 0 0,1 0 0,0 0 1,0 0-1,-1 0 0,1 0 0,0 0 1,0 0-1,-1-1 0,-1-9 595,8-18 109,15-34-426,4 0 1,43-79 0,-41 86-230,163-283-408,-179 320 137,-55 89-2423,-80 110 2369,47-75 235,-50 66 72,127-171-52,-20 20 504,20-21-473,-1 0-1,1 1 0,0-1 0,0 0 0,-1 0 0,1 1 1,0-1-1,-1 0 0,1 0 0,0 0 0,-1 0 0,1 1 1,-1-1-1,1 0 0,0 0 0,-1 0 0,1 0 0,0 0 1,-1 0-1,1 0 0,-1 0 0,1 0 0,0 0 0,-1 0 0,1 0 1,-1-1-1,1 1 0,0 0 0,-1 0 0,1 0 0,0 0 1,-1-1-1,1 1 0,0 0 0,0 0 0,-1-1 0,1 1 1,0 0-1,-1 0 0,1-1 0,0 1 0,0 0 0,0-1 1,-1 1-1,1 0 0,0-1 0,0 1 0,0-1 0,0 1 1,0 0-1,0-1 0,0 1 0,0 0 0,0-1 0,0 1 1,0-1-1,0 1 0,0 0 0,0-1 0,0 1 0,-1-8 145,1 0-1,0 0 0,0 0 0,1 0 1,0 0-1,1 1 0,3-13 0,23-55 55,-3 18-180,3 1 0,3 1-1,2 2 1,61-76 0,-90 124-87,19-21-23,-22 25 18,0 0 0,0 0-1,0 0 1,0 0-1,0 1 1,0-1 0,1 0-1,-1 0 1,0 1 0,0-1-1,1 0 1,-1 1 0,0-1-1,1 1 1,-1 0 0,1-1-1,1 1 1,-3 0 20,1 0 0,-1 1 1,0-1-1,0 0 0,0 0 1,1 0-1,-1 0 0,0 1 0,0-1 1,0 0-1,0 0 0,1 0 0,-1 1 1,0-1-1,0 0 0,0 0 1,0 1-1,0-1 0,0 0 0,0 0 1,0 0-1,0 1 0,0-1 0,0 0 1,0 0-1,0 1 0,0-1 0,0 0 1,0 0-1,0 1 0,0-1 1,0 0-1,0 0 0,0 1 0,0-1 1,-1 0-1,1 0 0,0 1 0,-6 11-216,5-10 131,-27 46-120,-3-2 1,-1-1-1,-52 55 0,50-60 168,-2 3 39,-114 126-10,149-168 13,-4 4 52,0 0 0,0 0 1,-11 6-1,15-10-13,1-1-1,-1 1 1,1-1 0,-1 0-1,1 1 1,-1-1 0,1 0-1,-1 1 1,1-1 0,-1 0-1,1 0 1,-1 0 0,0 0-1,1 1 1,-1-1 0,1 0-1,-1 0 1,0 0-1,1 0 1,-1 0 0,0-1-1,1 1 1,-1 0 0,1 0-1,-1 0 1,1 0 0,-1-1-1,0 1 1,1 0 0,-1 0-1,1-1 1,-1 1 0,1-1-1,-1 1 1,1 0-1,0-1 1,-1 1 0,1-1-1,-1 1 1,1-1 0,0 1-1,-1-1 1,1 1 0,0-1-1,0 1 1,-1-1 0,1 0-1,0 1 1,0-1 0,0 1-1,0-1 1,0 0-1,0 1 1,0-1 0,0 1-1,0-2 1,0-8 84,1 0 0,0 0 0,0 0 0,1 0 0,0 0-1,1 0 1,0 0 0,1 1 0,0-1 0,6-9 0,-4 3-33,49-104 31,81-133 1,-126 236-179,0 1 0,1 1-1,1 0 1,0 1 0,15-14 0,-25 28-545,-3 7 213,-7 12-89,-42 63 179,-114 141 1,61-89 288,49-58 121,45-68 180,7-16-6,7-16 73,16-33-4,2 1 0,50-88 0,-34 70-254,0-5-36,29-54 6,-51 110-79,-12 21-59,-7 16-38,-3 1 61,0 1 0,-2-1-1,0 0 1,-13 21 0,-43 56 26,33-51 22,-19 32 11,10-15 2,-62 73-1,82-113 13,18-18-11,1 0 0,0 1 0,0-1 0,-1 0-1,1 0 1,0 1 0,-1-1 0,1 0-1,0 0 1,-1 0 0,1 0 0,0 1-1,-1-1 1,1 0 0,0 0 0,-1 0-1,1 0 1,0 0 0,-1 0 0,1 0-1,-1 0 1,1 0 0,0 0 0,-1 0-1,1 0 1,0 0 0,-1 0 0,1 0 0,0 0-1,-1-1 1,1 1 0,0 0 0,-1 0-1,1 0 1,0-1 0,-1 1 0,1 0-1,0 0 1,-1-1 0,1 1 0,0 0-1,0 0 1,0-1 0,-1 1 0,1 0-1,0-1 1,0 1 0,0 0 0,0-1-1,-1 1 1,1-1 0,0 1 0,0 0 0,0-1-1,0 1 1,0 0 0,0-1 0,0 1-1,0-1 1,0 1 0,0 0 0,0-1-1,1 1 1,-1 0 0,0-1 0,2-11 25,0-1 0,1 1 1,0 0-1,1 0 0,0 1 1,1-1-1,10-16 0,-5 7-8,103-196 59,-83 168-61,1 1-1,50-56 1,-72 93-21,0 1 0,1 1 1,1-1-1,-1 1 0,2 1 0,-1 0 1,1 1-1,17-8 0,-21 12 1,-1 0 0,1 0 0,0 1 1,0 1-1,1-1 0,-1 1 0,0 1 0,0-1 0,1 1 0,-1 1 0,0 0 1,1 0-1,-1 0 0,0 1 0,10 4 0,-10-3-6,0 0-1,0 0 1,-1 1 0,1 0 0,-1 0-1,0 1 1,0 0 0,-1 0 0,1 1-1,-1-1 1,-1 2 0,9 9 0,-8-7-18,-1 1 1,1 0 0,-1 1-1,-1-1 1,0 1 0,-1 0-1,0 0 1,3 20 0,2 100-137,-5-52 130,-3-76 29,0 0 1,0 1 0,1-1 0,-1 0 0,1 0 0,0 0-1,0 1 1,0-1 0,0 0 0,1 0 0,-1 0 0,1 0 0,-1-1-1,4 4 1,-4-5 3,0 0-1,0 0 0,0-1 1,0 1-1,0-1 1,0 1-1,0-1 1,0 1-1,0-1 0,0 1 1,0-1-1,1 0 1,-1 0-1,0 0 0,0 1 1,2-2-1,0 1 4,0 0 0,0-1 0,0 1 0,0-1 0,0 0 0,0 0 0,0-1 0,3-1 0,12-7 29,-1-1 0,0-1 1,-1-1-1,19-18 0,59-68 78,-75 79-97,90-104 28,127-128 31,-232 248-73,44-34-154,-45 36 129,0 0 0,0 0 1,1 1-1,-1-1 0,0 1 0,1 0 0,-1 0 1,1 0-1,-1 0 0,1 0 0,-1 1 0,1 0 1,5 0-1,-7 0-8,-1 0 1,1 1-1,-1-1 0,0 1 1,1-1-1,-1 1 0,0-1 1,0 1-1,0 0 0,1 0 1,-1 0-1,0-1 0,0 1 1,0 0-1,0 0 1,0 1-1,-1-1 0,1 0 1,0 0-1,0 0 0,-1 1 1,1-1-1,-1 0 0,1 0 1,-1 1-1,1-1 0,-1 0 1,0 1-1,0-1 1,0 1-1,0 1 0,1 4-104,-1 1 1,0 0-1,-1 0 0,-2 12 0,-4 10-87,0-1-1,-23 52 0,-34 54 17,35-78 161,-29 82 1,67-162 902,1 0-1,22-35 1,39-53-789,-44 69 127,9-14-127,340-561 187,-361 588-526,-14 26-19,-7 17-32,-158 282-622,44-86 999,89-151-61,-35 101 0,57-134-1,-7 36 0,14-52 5,1-1-1,0 1 0,0 0 1,1 0-1,1 0 1,-1 0-1,3 10 0,-3-19 9,1 1 0,-1-1 1,0 1-1,0-1 0,1 0 0,-1 1 0,1-1 0,-1 0 0,1 1 0,-1-1 0,1 0 0,0 0 1,0 1-1,0-1 0,0 0 0,0 0 0,0 0 0,0 0 0,0 0 0,0 0 0,1 0 0,0-1 7,-1 1-1,0-1 0,0 0 0,0 0 0,0-1 0,0 1 1,0 0-1,0 0 0,0-1 0,1 1 0,-1 0 1,0-1-1,0 1 0,0-1 0,0 1 0,-1-1 0,1 0 1,0 1-1,0-1 0,1-1 0,7-7 107,-1 0 0,0-1 1,11-19-1,-13 21-60,336-549 1035,-200 317-997,-134 225-98,-4 8-29,0 0 1,1 0-1,10-12 0,-15 19 27,0 0 1,0 0-1,0 0 0,0 0 0,0 0 0,0-1 0,0 1 0,0 0 1,0 0-1,0 0 0,1 0 0,-1 0 0,0 0 0,0 0 1,0-1-1,0 1 0,0 0 0,0 0 0,0 0 0,1 0 0,-1 0 1,0 0-1,0 0 0,0 0 0,0 0 0,0 0 0,0 0 0,1 0 1,-1 0-1,0 0 0,0 0 0,0 0 0,0 0 0,0 0 0,1 0 1,-1 0-1,0 0 0,0 0 0,0 0 0,0 0 0,0 0 1,1 0-1,-1 0 0,0 0 0,0 0 0,0 0 0,0 0 0,0 1 1,0-1-1,0 0 0,1 0 0,-1 0 0,0 0 0,0 12-195,-7 19-101,-17 25 5,-2 0-1,-40 62 0,-6 12 147,67-120 146,-43 93-11,42-89 13,1 1-1,0 0 0,2 0 1,-1 0-1,0 18 1,4-32 7,-1 0-1,1 0 1,0 0 0,0-1 0,0 1 0,0 0 0,0 0 0,0 0 0,0 0 0,0-1 0,0 1 0,0 0 0,0 0 0,1 0 0,-1 0 0,0-1 0,1 1 0,-1 0 0,0 0 0,1-1 0,-1 1 0,1 0 0,0-1 11,0 0 0,0 0 0,-1-1 0,1 1 0,0 0-1,-1-1 1,1 1 0,-1 0 0,1-1 0,0 1 0,-1-1 0,1 1 0,-1-1 0,1 1 0,-1-1 0,1 0 0,-1 1 0,1-2 0,23-41 561,-23 41-565,85-166 826,120-255-483,-117 229-419,-117 254-848,-27 68 533,50-113 373,0 1 0,1-1-1,0 1 1,2 0 0,0 0 0,0 26 0,2-40 8,0 1 0,0 0 0,1 0 1,-1 0-1,1 0 0,0 0 0,2 5 0,-3-8 0,0 0 1,0 0-1,0 0 1,0 0-1,0 1 1,0-1-1,0 0 1,1 0-1,-1 0 1,0 0-1,0 1 1,0-1-1,0 0 1,1 0-1,-1 0 1,0 0-1,0 0 1,0 0-1,1 0 1,-1 0-1,0 0 1,0 0-1,0 1 0,1-1 1,-1 0-1,0 0 1,0 0-1,0 0 1,1 0-1,-1 0 1,0-1-1,0 1 1,0 0-1,1 0 1,-1 0-1,0 0 1,0 0-1,10-14 187,22-61 552,24-91-1,-22 60-615,-18 55-104,-6 19-55,1 1-1,22-46 1,-33 77 27,0 0 0,0 0-1,0 0 1,0 0-1,0 0 1,0 0-1,0 0 1,0 0 0,0 0-1,0 0 1,0 0-1,0 0 1,0 1-1,0-1 1,1 0-1,-1 0 1,0 0 0,0 0-1,0 0 1,0 0-1,0 0 1,0 0-1,0 0 1,0 0 0,0 0-1,0 0 1,0 0-1,0 0 1,0 0-1,0 0 1,0 0-1,1 0 1,-1 0 0,0 0-1,0 0 1,0 0-1,0 0 1,0 0-1,0 0 1,0 0 0,0 0-1,0 0 1,0 0-1,-1 16-205,-7 20-9,-8 10 61,9-29 149,1-1-1,0 1 1,2 0 0,0 1-1,-2 18 1,27-111 540,-20 70-502,26-114 289,62-171-1,-90 292-474,-6 28-69,0 1-1,-3 62 1,11-92 320,1-5-24,3-16 7,6-26-16,23-98-51,-29 151-176,5 17 138,-5-10 20,-1-4 13,-2-5 3,0 1 0,1-1 0,-1 0 0,1 0 0,6 7 0,-10-16 14,0 0 0,1 0 0,0 0 0,0-1 0,0 1-1,1 0 1,1-7 0,29-118-15,-34 142-80,-14 73-86,16-77 164,0 0 1,1-1 0,0 1-1,0 0 1,1 0-1,0 0 1,4 15 0,2-52 146,9-74-126,-17 117-44,1-1 1,1 0-1,0 1 1,1-1-1,1 0 1,0 0-1,10 25 1,-13-39 21,0 0 0,0 0 1,0 0-1,0 0 0,0 0 0,0 0 1,0 0-1,0 0 0,0 0 1,0 0-1,0-1 0,0 1 0,0 0 1,0 0-1,0 0 0,0 0 1,0 0-1,0 0 0,0 0 0,0 0 1,0 0-1,0 0 0,0 0 1,0-1-1,0 1 0,0 0 0,0 0 1,0 0-1,1 0 0,-1 0 1,0 0-1,0 0 0,0 0 0,0 0 1,0 0-1,0 0 0,0 0 1,0 0-1,0 0 0,0 0 0,1 0 1,-1 0-1,0 0 0,0 0 1,0 0-1,0 0 0,0 0 0,0 0 1,0 0-1,0 0 0,0 0 1,0 0-1,0 0 0,1 0 0,-1 0 1,0 0-1,0 0 0,0 0 1,0 0-1,0 0 0,0 0 0,0 0 1,0 1-1,0-1 0,0 0 1,0 0-1,0 0 0,0 0 0,1 0 1,2-13 42,1-15-6,-1-5-6,-2 19-35,0 0-1,1 1 0,5-21 0,-7 34 3,0 0-1,0 0 1,0 0-1,0 0 1,0 0-1,0 0 1,1 0 0,-1 0-1,0 0 1,0 0-1,0 0 1,0 1-1,0-1 1,0 0-1,0 0 1,0 0 0,0 0-1,0 0 1,0 0-1,0 0 1,0 0-1,0 0 1,0 0 0,0 0-1,0 0 1,0 0-1,0 0 1,1 0-1,-1 0 1,0 0-1,0 0 1,0 0 0,0 0-1,0 0 1,0 0-1,0 0 1,0 0-1,0 0 1,0 0 0,0 0-1,0 0 1,1 0-1,-1 0 1,0 0-1,0 0 1,0 0-1,0 0 1,0 0 0,0 0-1,0 0 1,0 0-1,0 0 1,0 0-1,0 0 1,0 0 0,0 0-1,0 0 1,0 0-1,1 0 1,-1 0-1,0 0 1,0-1-1,0 1 1,0 0 0,0 0-1,0 0 1,0 0-1,0 0 1,4 10-40,2 13 16,-4-9 21,-2-10 3,0 1 1,0-1-1,1 1 1,0-1 0,0 1-1,0-1 1,1 1-1,-1-1 1,4 6 0,-11-58 173,5 41-175,0 4-1,1 1 0,-1 0 0,1-1 0,0 1 0,0 0 0,0-1 0,0 1 0,1 0 0,0-5 0,0 9-11,0 0 0,1 0-1,-1 0 1,0 0 0,0 0 0,-1 0-1,1 0 1,0 3 0,1 3 11,-2-6 4,0 0 0,1 1 0,-1-1 0,1 0 0,-1 1 0,1-1 0,0 0 0,0 0 0,0 1-1,0-1 1,0 0 0,3 3 0,-5-38 143,1 13-167,2 19-51,4 12 27,6 16 69,-16-47 115,3 17-139,0 0-1,0 0 1,0 0 0,0 0-1,1 0 1,-1 0 0,1 0-1,0 0 1,0 0 0,0-1-1,0 1 1,0 0 0,1 0-1,-1 0 1,1 0 0,0 0-1,0 0 1,0 0 0,2-3-1,-3 6 2,0 0 0,0-1-1,0 1 1,1 0 0,-1 0-1,0 0 1,0 0-1,0 0 1,0-1 0,0 1-1,0 0 1,0 0 0,0 0-1,0 0 1,0 0 0,0-1-1,0 1 1,0 0 0,1 0-1,-1 0 1,0 0-1,0 0 1,0 0 0,0 0-1,0 0 1,0-1 0,1 1-1,-1 0 1,0 0 0,0 0-1,0 0 1,0 0 0,1 0-1,-1 0 1,0 0-1,0 0 1,0 0 0,0 0-1,0 0 1,1 0 0,-1 0-1,0 0 1,0 0 0,0 0-1,0 0 1,1 0 0,-1 1-1,0-1 1,0 0-1,0 0 1,0 0 0,0 0-1,0 0 1,1 0 0,-1 0-1,0 0 1,0 0 0,0 1-1,0-1 1,3 15-11,-2-12 12,-1 0 1,0 0 0,0 1-1,0-1 1,0 0-1,-1 0 1,1 0 0,-2 4-1,-1-24 85,3 13-153,2 17 34,7 86 2,-8-95 32,2 6 1,-1 1 1,-1 0-1,0-1 0,0 1 1,-2 14-1,-14 18-9,14-36 9,0 0 1,1 0-1,0 0 0,0 0 1,2 14-1,-3 25 0,0 12 5,-10-13-5,6-27-2,4-10-1,-2 0 0,1-1 0,-6 13 0,6-16 2,-1 1 0,1 0 0,-1-1 0,0 0 1,0 0-1,-5 5 0,8-9 2,0 0 0,-1 1 0,1-1 0,-1 0 0,1 1 0,-1-1 0,1 0 1,-1 1-1,1-1 0,-1 0 0,1 0 0,-1 0 0,1 0 0,-1 1 0,1-1 0,-1 0 0,1 0 0,-1 0 0,1 0 1,-1 0-1,0 0 0,1 0 0,-1 0 0,1-1 0,-1 1 0,0-1 2,0 0 0,0 1 0,0-1 0,0 0 0,0 0 0,0 0 0,0 0 0,1-1 0,-1 1 0,0 0 1,1 0-1,-1 0 0,1 0 0,-1-1 0,1-1 0,-3-10 2,1-1 1,0 1-1,1 0 0,1-1 1,0 1-1,0 0 1,2-1-1,2-13 0,-1 8-15,-1 1-1,-1-37 1,-11 74-186,-18 49 27,4-11 139,2 0 0,-19 78 1,44-198 208,21-114-95,-3 33-74,-21 144-12,1-20-20,-1 20 18,0 1 0,-1-1 0,1 0 0,0 0 0,0 0 0,0 0 0,0 1 0,0-1 0,-1 0 0,1 0 0,0 0 0,0 0 0,0 0 0,-1 0 0,1 1 0,0-1 0,0 0 0,0 0 0,-1 0 0,1 0 0,0 0 0,0 0 0,0 0 0,-1 0 0,1 0 0,0 0 0,0 0 0,-1 0 0,1 0 0,0 0 0,0 0 0,0 0 0,-1 0 0,1 0 0,0-1 0,0 1 0,0 0 0,-1 0 0,1 0 0,0 0 0,0 0 0,0 0 0,0-1 0,-1 1 0,1 0 0,0 0 0,0 0 0,0 0 0,0-1 0,0 1 0,0 0 0,0 0 0,-1 0 0,1-1 0,0 1 0,0 0 0,0 0 0,0-1 0,0 1 0,-11 18-100,0 1 0,2 0 0,0 1-1,1 0 1,-6 23 0,8-24 25,-91 355-337,93-362 518,4-25-6,2-26 15,29-154 24,-12 83-128,-19 97-45,-3 15-81,-8 20-35,-41 98 70,-47 99-11,-17 9 106,166-350 429,-34 85-406,-1 4-16,32-56 0,-47 89-26,0 0 0,0 1-1,0-1 1,0 0 0,0 0-1,0 0 1,0 0-1,0 0 1,0 0 0,0 0-1,0 0 1,0 0 0,0 0-1,0 0 1,0 0-1,0 0 1,0 0 0,0 0-1,0 0 1,0 0-1,1 0 1,-1 0 0,0 0-1,0 0 1,0 0 0,0 0-1,0 0 1,0 0-1,0 0 1,0 0 0,0 0-1,0 0 1,0 0 0,0 0-1,0 0 1,0 0-1,0 0 1,0 0 0,0 0-1,0 0 1,0 0-1,1 0 1,-1 0 0,0 0-1,0 0 1,0 0 0,0 0-1,0 0 1,0 0-1,0 0 1,0 0 0,0 0-1,-1 8-194,-4 13-62,-33 75-369,-54 95 0,-25 59 365,113-240 266,3-8 2,0 0 0,0 1 0,0-1 0,0 0 0,1 0 0,-1 0 0,1 1 0,-1-1 0,1 0 0,0 5 0,0-7 1,0 0 0,0 0 0,1 0 1,-1 0-1,0 0 0,0 0 0,0 0 1,0 0-1,0 0 0,1 0 0,-1 0 1,0 0-1,0 1 0,0-1 0,0 0 1,0 0-1,1 0 0,-1 0 0,0-1 1,0 1-1,0 0 0,0 0 0,0 0 1,1 0-1,-1 0 0,0 0 0,0 0 1,0 0-1,0 0 0,0 0 1,0 0-1,1 0 0,-1 0 0,0-1 1,0 1-1,0 0 0,0 0 0,0 0 1,0 0-1,0 0 0,0 0 0,0-1 1,1 1-1,-1 0 0,0 0 0,0 0 1,0 0-1,0 0 0,0-1 0,7-8 47,120-180 416,66-90-268,-187 271-195,13-17 12,-18 24-20,0 0 0,0-1 1,0 1-1,1 0 0,-1 0 1,0 0-1,1 0 0,-1 0 1,0 1-1,1-1 0,-1 0 1,1 1-1,-1-1 0,3 0 1,-4 1 0,0 0 1,0 1 0,1-1-1,-1 0 1,0 0 0,0 0-1,1 0 1,-1 0 0,0 0-1,0 1 1,0-1 0,1 0-1,-1 0 1,0 0 0,0 1-1,0-1 1,0 0 0,1 0-1,-1 0 1,0 1 0,0-1-1,0 0 1,0 0 0,0 1-1,0-1 1,0 0 0,0 0-1,0 1 1,0-1 0,0 0-1,0 0 1,0 1 0,0-1 0,0 0-1,0 0 1,0 1 0,0-1-1,-3 14-143,-5 11 36,-1 0 0,-1-1 0,-18 31 0,-48 68 59,27-47 32,44-67 21,-22 34-2,2 1 0,-24 60 0,44-88 56,5-15-51,0-1 1,0 0-1,0 0 1,0 0-1,0 0 0,0 0 1,0 0-1,0 0 1,0 0-1,0 1 0,0-1 1,0 0-1,0 0 1,0 0-1,0 0 1,0 0-1,0 0 0,0 0 1,0 1-1,0-1 1,0 0-1,0 0 0,0 0 1,0 0-1,0 0 1,0 0-1,0 0 1,0 0-1,0 0 0,0 1 1,0-1-1,1 0 1,-1 0-1,0 0 0,0 0 1,0 0-1,0 0 1,0 0-1,0 0 1,0 0-1,0 0 0,0 0 1,1 0-1,-1 0 1,0 0-1,0 0 0,0 0 1,0 0-1,0 0 1,0 0-1,0 0 1,1 0-1,1-1 28,-1-1 1,1 1-1,0-1 1,-1 0-1,0 0 1,1 1-1,-1-1 1,0 0-1,2-4 1,44-79 466,166-297 167,-208 372-662,-1 3-6,-1 1 0,1-1 1,0 1-1,1 0 0,0 0 0,0 0 0,0 1 0,8-7 0,-13 11-4,1 1-1,-1 0 1,0 0-1,1-1 1,-1 1-1,0 0 1,1 0 0,-1-1-1,1 1 1,-1 0-1,0 0 1,1 0-1,-1 0 1,1 0 0,-1 0-1,0 0 1,1 0-1,-1 0 1,1 0-1,-1 0 1,1 0 0,-1 0-1,1 0 1,-1 0-1,0 0 1,1 0-1,-1 0 1,1 0 0,-1 1-1,3 11-227,-8 19-99,-7 1 114,-28 51 1,27-59 199,1 0 1,2 1-1,-15 47 1,31-89 244,0 0 0,1 0 0,18-29 0,-11 19-77,49-89 158,43-86-193,-106 204-132,-12 22-298,1 0 0,-14 50-1,32-143 773,-4 53-432,2 0 0,0 1-1,1-1 1,7-15 0,-8 27-115,-3 12 21,-3 12 4,-15 49-12,9-47 72,-3 32 0,10-54 9,0 0 0,0 0-1,-1 0 1,1 0 0,0 0 0,0 0 0,0 0 0,0 0 0,0 0 0,0 1 0,0-1-1,0 0 1,0 0 0,0 0 0,0 0 0,0 0 0,0 0 0,0 0 0,0 0 0,0 0 0,0 1-1,0-1 1,0 0 0,0 0 0,0 0 0,0 0 0,0 0 0,0 0 0,0 0 0,0 0-1,0 1 1,0-1 0,0 0 0,0 0 0,1 0 0,-1 0 0,0 0 0,0 0 0,0 0-1,0 0 1,0 0 0,0 0 0,0 0 0,0 0 0,0 0 0,0 1 0,0-1 0,1 0-1,-1 0 1,0 0 0,0 0 0,0 0 0,0 0 0,0 0 0,0 0 0,0 0 0,0 0 0,1 0-1,-1 0 1,6-7 43,6-10 9,66-119 98,-96 178-363,16-39 210,-4 7-6,1-1 0,0 1 0,-6 20-1,16-43 31,0 0-1,1 1 0,1 0 0,0 0 0,1 1 0,0 0 0,1 0 0,12-12 0,-21 23-22,0-1 0,0 1-1,0 0 1,0 0 0,0 0 0,0 0 0,0 0 0,0 0-1,0 0 1,0 0 0,0 0 0,1-1 0,-1 1 0,0 0-1,0 0 1,0 0 0,0 0 0,0 0 0,0 0 0,0 0-1,0 0 1,0 0 0,0 0 0,0 0 0,0 0 0,1 0-1,-1 0 1,0 0 0,0-1 0,0 1 0,0 0 0,0 0-1,0 0 1,0 0 0,0 0 0,0 0 0,1 0 0,-1 0-1,0 0 1,0 0 0,0 0 0,0 0 0,0 1 0,0-1-1,0 0 1,0 0 0,1 0 0,-1 0 0,0 0 0,0 0-1,0 0 1,0 0 0,0 0 0,0 0 0,0 0 0,0 0 0,0 0-1,0 0 1,0 0 0,0 1 0,0-1 0,0 0 0,1 0-1,-1 0 1,0 0 0,0 0 0,0 0 0,-2 11-38,-7 12 15,1-6 18,-6 12-11,10-22 42,4-11 44,0 1-66,7-23 24,-6 25-29,-1 0 0,0 0-1,0 0 1,1 0-1,-1 1 1,0-1 0,1 0-1,-1 0 1,0 0 0,1 1-1,0-1 1,-1 0-1,1 1 1,-1-1 0,1 0-1,0 1 1,-1-1-1,1 1 1,0-1 0,-1 1-1,1 0 1,0-1 0,0 1-1,1-1 1,-2 1 0,1 0 0,-1 0 0,1 1 0,-1-1 1,0 0-1,1 0 0,-1 0 0,1 0 0,-1 1 0,0-1 0,1 0 1,-1 1-1,0-1 0,0 0 0,1 0 0,-1 1 0,0-1 0,0 0 1,1 1-1,-1-1 0,0 1 0,0-1 0,0 0 0,0 1 1,1-1-1,-1 1 0,0-1 0,0 0 0,0 1 0,0-1 0,0 1 1,0-1-1,0 0 0,0 1 0,0-1 0,0 1 0,0-1 0,-1 1 1,-4 22 4,2-12 40,3-11-27,12-29 41,-9 5-36,-2 21-23,-1 0 1,0 0-1,0 0 0,1-1 1,0 1-1,0 0 0,1-3 1,27-39-7,-24 37 2,-5 6 3,1 1 1,0-1 0,-1 1-1,1 0 1,0-1-1,0 1 1,0 0 0,0 0-1,0-1 1,3 0-1,5 31-53,-8-24 57,-1-1 0,0 0-1,0 0 1,0 1 0,0-1-1,-1 0 1,0 0 0,0 1-1,0-1 1,0 0 0,-4 8-1,4-9 2,-1 1-1,1-1 1,0 1-1,1-1 0,-1 1 1,0-1-1,1 6 0,-1 5-4,-1-6 7,0 1-1,0-1 0,-1 0 1,-6 13-1,2-4 4,-5 15-8,3-13 5,-1-1 0,-1-1 0,-24 31 0,6-16-34,16-18 23,1-1-1,0 2 1,-13 20-1,24-34 75,3-9-38,6-12 7,59-79 66,-150 227-520,-128 153 410,202-272 89,7-14 183,10-22 89,80-123-13,-68 118-318,-13 20-19,-5 8-7,0 1 0,1-1 0,-1 0 0,1 1 0,-1-1 0,1 1 0,0 0 0,0 0 0,5-4 0,-7 7 1,-1 0-1,0 0 1,0 0-1,0 0 1,1 0-1,-1 0 1,0 0-1,0 0 1,1 0-1,-1 0 1,0 0-1,0 0 1,0 0-1,1 0 1,-1 0 0,0 0-1,0 0 1,0 0-1,1 0 1,-1 0-1,0 0 1,0 0-1,0 0 1,1 0-1,-1 1 1,0-1-1,0 0 1,0 0 0,0 0-1,1 0 1,-1 0-1,0 1 1,0-1-1,0 0 1,0 0-1,0 0 1,0 1-1,0-1 1,1 0-1,-1 0 1,0 0-1,0 1 1,0-1 0,0 0-1,0 0 1,0 0-1,0 1 1,0-1-1,0 0 1,0 0-1,0 1 1,0-1-1,0 0 1,-1 0-1,1 0 1,0 1 0,0-1-1,0 0 1,0 0-1,0 0 1,0 1-1,-1-1 1,-3 19-156,-5 5 64,-1 0 0,-1 0 0,-1-1 0,-23 32 0,-71 83-57,57-77 93,14-14 36,17-20 26,-2-2 1,-42 42 0,50-60 90,11-15 118,13-20 58,30-41-169,3 1 0,4 2-1,61-65 1,-96 117-115,-17 18-166,-22 27-86,-284 288 15,215-228 248,74-70 14,16-16 3,-1 1 1,0-1-1,0 0 1,-1 0-1,0 0 0,0-1 1,0 0-1,0 0 1,-7 3-1,12-7-6,1 0 0,0 0 0,-1 0 0,1 0 0,0 0 0,-1 0 0,1 0-1,-1 0 1,1 0 0,0 0 0,-1 0 0,1 0 0,0 0 0,-1 0 0,1 0 0,-1 0 0,1-1-1,0 1 1,0 0 0,-1 0 0,1-1 0,0 1 0,-1 0 0,1 0 0,0-1 0,0 1 0,-1 0-1,1-1 1,0 1 0,0 0 0,0-1 0,-1 1 0,1 0 0,0-1 0,0 1 0,0 0 0,0-1-1,0 1 1,0 0 0,0-1 0,0 1 0,0-1 0,0 1 0,0 0 0,0-1 0,0 1 0,0 0-1,0-1 1,0 1 0,0-1 0,1 1 0,-1 0 0,0-1 0,0 1 0,8-27 239,1 6-192,2 0 1,1 1-1,0 0 1,24-28 0,67-68-28,-95 108-27,71-72 25,-65 67-25,1 1 1,1 1 0,30-18 0,-46 28-7,1 1 0,0-1 0,0 1 0,0-1 0,-1 1 0,1-1 0,0 1 0,0 0 0,0 0 0,0-1 0,0 1 0,0 0 0,0 0 0,0 0 0,0 0 0,0 0 0,0 0 1,0 0-1,0 0 0,1 1 0,-2-1-3,1 1 0,-1-1 1,0 1-1,1-1 1,-1 1-1,0-1 1,1 1-1,-1-1 0,0 1 1,0 0-1,0-1 1,0 1-1,0-1 1,0 1-1,0 0 0,0-1 1,0 1-1,0-1 1,0 1-1,0 0 1,0-1-1,0 1 0,-1 0 1,-1 5-45,0 0 1,0-1 0,0 1-1,-7 9 1,-26 33-135,-75 76 0,34-40 79,-74 100-18,67-80 105,66-85 41,17-19-17,0 0 0,0-1 0,0 1 0,0 0 0,0 0-1,0 0 1,0-1 0,0 1 0,0 0 0,0 0 0,0-1 0,0 1 0,0 0-1,0 0 1,-1-1 0,1 1 0,0 0 0,0 0 0,0 0 0,0-1 0,0 1 0,-1 0-1,1 0 1,0 0 0,0 0 0,0-1 0,0 1 0,-1 0 0,1 0 0,0 0-1,0 0 1,0 0 0,-1 0 0,1 0 0,0 0 0,0-1 0,-1 1 0,1 0 0,0 0-1,0 0 1,-1 0 0,1 0 0,0 0 0,0 0 0,-1 0 0,1 1 0,0-1-1,0 0 1,-1 0 0,1 0 0,0 0 0,0 0 0,0 0 0,-1 0 0,1 0-1,0 1 1,0-1 0,-1 0 0,7-21 127,7-10-54,2 0 0,1 0 0,32-44-1,69-79-30,-86 116-16,-12 13-22,-9 12-18,22-23 1,-32 36 5,0 0 0,0 0-1,0 0 1,0 0-1,0 1 1,0-1-1,0 0 1,0 0 0,0 0-1,1 0 1,-1 0-1,0 0 1,0 0 0,0 0-1,0 0 1,0 0-1,0 0 1,0 0 0,0 0-1,0 0 1,0 0-1,0 0 1,0 0 0,1 0-1,-1 0 1,0 0-1,0 0 1,0 0 0,0 0-1,0 0 1,0 0-1,0 0 1,0 0 0,0 0-1,0 0 1,0 0-1,1 0 1,-1 0-1,0 0 1,0 0 0,0 0-1,0 0 1,0 0-1,0 0 1,0-1 0,0 1-1,0 0 1,0 0-1,0 0 1,0 0 0,0 0-1,-5 11-150,-10 16-18,-158 188-166,59-80 319,-41 68-9,149-196 33,5-5 1,0 0-1,0-1 1,0 1 0,0-1 0,0 1-1,-1-1 1,1 1 0,-1-1 0,1 0-1,-1 0 1,1 0 0,-1 0 0,-2 1-1,4-2 0,0 0-1,0 0 0,0 0 0,-1 0 0,1 0 1,0 0-1,0 0 0,0 0 0,0 0 0,-1 0 1,1 0-1,0 0 0,0 0 0,0 0 0,0 0 1,0 0-1,-1 0 0,1 0 0,0 0 0,0 0 0,0 0 1,0 0-1,0-1 0,0 1 0,0 0 0,-1 0 1,1 0-1,0 0 0,0 0 0,0 0 0,0-1 1,0 1-1,0 0 0,0 0 0,0 0 0,0 0 1,0 0-1,0-1 0,0 1 0,0 0 0,0 0 0,0 0 1,0 0-1,0-1 0,0-11 82,7-13 17,7-6-62,1 0-1,1 1 1,30-41 0,70-77-8,-99 128-24,-7 6-3,1 1 1,0 0 0,1 1 0,1 0-1,0 1 1,24-17 0,-36 28-10,0-1 0,0 1 0,-1-1-1,1 1 1,0 0 0,0-1 0,0 1 0,-1 0 0,1 0 0,0-1-1,0 1 1,0 0 0,0 0 0,-1 0 0,1 0 0,1 0 0,-2 1-1,1-1 0,-1 0 1,0 0-1,0 1 1,0-1-1,0 0 1,0 0-1,1 1 1,-1-1-1,0 0 0,0 0 1,0 1-1,0-1 1,0 0-1,0 1 1,0-1-1,0 0 1,0 1-1,0-1 0,0 0 1,0 0-1,0 1 1,0-1-1,0 0 1,0 1-1,0-1 1,-1 0-1,1 0 0,0 1 1,-16 27-221,-180 221-319,58-80 352,-10 39 74,136-194 209,12-14-85,-1 0-1,1 0 1,0 0 0,0 0-1,0 0 1,0 0 0,0 0-1,0 0 1,0 1-1,0-1 1,0 0 0,0 0-1,-1 0 1,1 0 0,0 0-1,0 0 1,0 0-1,0 0 1,0 0 0,0 0-1,-1 0 1,1 0-1,0 0 1,0 0 0,0 0-1,0 0 1,0 0 0,0 0-1,-1 0 1,1 0-1,0 0 1,0 0 0,0 0-1,0 0 1,0 0 0,0 0-1,0 0 1,-1 0-1,1 0 1,0-1 0,0 1-1,0 0 1,0 0 0,0 0-1,0 0 1,0 0-1,0 0 1,0 0 0,-1-1-1,1-1 33,1 0-1,-1-1 1,0 1-1,0 0 1,1-1-1,0 1 1,-1 0-1,1 0 1,2-5-1,12-24 17,1 0 0,2 1 1,24-31-1,70-78-17,-96 122-17,0-3-9,-6 7-5,1 0 0,0 0-1,0 1 1,2 1 0,-1 0-1,2 0 1,15-9 0,-28 20-14,-1-1 0,1 1 1,0-1-1,-1 1 0,1 0 0,-1-1 1,1 1-1,0 0 0,-1-1 0,1 1 1,-1 0-1,1 0 0,0 0 0,-1 0 1,1 0-1,0 0 0,-1-1 0,1 2 1,0-1-1,-1 0 0,1 0 0,0 0 1,-1 0-1,1 0 0,0 0 0,-1 1 1,1-1-1,0 0 0,-1 1 1,1-1-1,0 1-11,-1 1 1,0-1-1,0 0 1,0 0-1,1 0 1,-1 0-1,-1 0 0,1 1 1,0-1-1,0 0 1,0 0-1,-1 0 1,1 0-1,0 0 1,-2 2-1,-22 45-378,-117 145-221,58-85 304,73-93 275,-36 47-86,3 1 1,-52 103 0,91-154 376,9-15 63,10-15 61,60-84 276,164-205-145,-219 285-489,128-137 134,-122 134-117,1 1 0,1 2-1,61-37 1,-57 44-89,-32 15 46,1 0 0,-1 0 0,1 0 0,0 0 0,-1 0 0,1-1-1,0 1 1,-1 0 0,1 1 0,-1-1 0,1 0 0,0 0 0,-1 0 0,1 0 0,-1 0 0,1 0 0,-1 1 0,1-1 0,0 1 0,0-1-4,-1 1 1,0-1-1,1 1 1,-1 0-1,0-1 1,0 1-1,0 0 1,1-1 0,-1 1-1,0 0 1,0-1-1,0 1 1,0 0-1,0-1 1,0 1-1,0-1 1,-1 1-1,1 0 1,0-1-1,0 1 1,0 0-1,-1-1 1,1 1-1,-5 10-60,0-1-1,0 0 1,-1 0-1,0 0 1,-1-1-1,-14 17 0,3-5 17,-82 99 2,-90 118 4,179-222 105,3-3 62,6-12-53,4-5-6,17-29 98,2 2 1,43-51 0,-28 36-95,173-234 159,-100 134-123,-61 82-447,-144 181-265,56-71 599,2 1-1,2 2 1,-38 70-1,68-103 62,14-22 148,15-21 121,239-315 403,-225 294-688,-20 25-14,0 1 0,2 1 0,31-30 0,-50 51-22,1-1 1,-1 0-1,1 1 0,0-1 0,-1 1 0,1-1 0,0 1 0,-1-1 0,1 1 1,0-1-1,-1 1 0,1 0 0,0-1 0,0 1 0,-1 0 0,1 0 0,0 0 1,0-1-1,1 1 0,-5 13-216,-19 24-72,-98 118 39,73-99 271,-49 78-1,176-254 664,199-212-475,-271 322-201,-6 7-6,0 0 0,0 1 1,0-1-1,1 1 0,-1-1 0,1 1 1,-1 0-1,4-2 0,-6 4-3,1 0 0,-1 0 0,0 0 0,0 1 0,0-1 0,0 0 0,1 0 0,-1 1 0,0-1 0,0 0 0,0 1 0,0-1 0,0 0 0,0 0 0,0 1 0,1-1 0,-1 0 0,0 1 0,0-1 0,0 0 0,0 0 0,0 1 0,-1-1 0,1 0 0,0 1 0,0-1 0,0 0 0,0 0 0,0 1 0,0-1 0,0 0 0,0 0 0,-1 1 0,1-1 0,0 0 0,0 1 0,-7 11-72,0-1 0,0 1 1,-1-1-1,-1-1 1,-16 17-1,0 1 18,6-7 29,-11 13 7,2 2 1,-26 40 0,64-91 179,21-23 0,-8 10-81,168-213 127,-185 232-200,1 1 0,-1 0-1,1 1 1,1 0 0,0 0-1,-1 1 1,16-10 0,-23 16-11,0 0 0,0-1 1,1 1-1,-1 0 1,0 0-1,0 0 0,1 0 1,-1-1-1,0 1 0,0 0 1,1 0-1,-1 0 1,0 0-1,0 0 0,1 0 1,-1 0-1,0-1 1,1 1-1,-1 0 0,0 0 1,0 0-1,1 0 0,-1 0 1,0 0-1,1 1 1,-1-1-1,0 0 0,0 0 1,1 0-1,-1 0 1,0 0-1,0 0 0,1 0 1,-1 0-1,0 1 1,0-1-1,1 0 0,-1 0 1,0 0-1,0 1 0,1-1 1,-5 14-333,-13 16-54,-25 27 104,22-32 218,-30 51 1,140-217 1097,-44 75-944,-26 30-44,-34 59-322,-31 39 0,16-22 429,39-60-18,1 1-1,13-19 0,-12 20-89,0-1-1,9-23 1,-15 32-51,-6 14-71,-5 18-52,-32 38-73,31-50 219,9-14 82,4-7-58,-1 0 1,-1 0-1,6-15 1,14-25-4,-25 51-31,0-1 0,0 1 0,0 0 0,0-1 0,0 1 0,0 0 0,1 0 0,-1-1 0,0 1 0,0 0 1,0 0-1,1 0 0,-1-1 0,0 1 0,0 0 0,0 0 0,1 0 0,-1 0 0,0-1 0,0 1 0,1 0 0,-1 0 0,0 0 0,0 0 0,1 0 0,-1 0 1,0 0-1,1 0 0,-1 0 0,0 0 0,0 0 0,1 0 0,-1 0 0,0 0 0,1 0 0,6 8-39,-7-7 43,0-1-1,0 1 1,0-1 0,1 1-1,-1-1 1,0 1 0,0-1-1,1 1 1,-1-1 0,0 1-1,1-1 1,-1 0 0,1 1 0,-1-1-1,0 1 1,1-1 0,-1 0-1,1 1 1,-1-1 0,1 0-1,-1 0 1,1 0 0,-1 1 0,1-1-1,-1 0 1,1 0 0,0 0-1,-1 0 1,1 0 0,-1 0-1,1 0 1,-1 0 0,2 0-1,-1-1 3,0 0 0,0 0-1,0 0 1,0 0 0,0 0-1,-1 0 1,1 0-1,0 0 1,-1 0 0,1-1-1,0 1 1,-1 0-1,1-3 1,-1 3-6,1-1 1,-1 1-1,1-1 0,0 1 1,-1 0-1,1-1 0,0 1 1,0 0-1,0-1 0,0 1 1,0 0-1,0 0 0,0 0 0,2-1 1,-2 1 2,0 0 1,1 0 0,-1 0-1,0 0 1,0 0 0,0-1-1,0 1 1,0 0-1,0-1 1,-1 1 0,1 0-1,0-1 1,-1 1 0,1-1-1,0-1 1,-1 1-3,1 1 0,-1-1 1,1 1-1,-1 0 0,1 0 0,0-1 1,-1 1-1,1 0 0,0 0 0,0 0 1,0 0-1,0 0 0,0 0 0,2-2 0,8-9 19,-10 11-21,-1 0 0,1 0 0,-1 0 0,1 0 0,0 1 0,-1-1 1,1 0-1,0 0 0,0 1 0,-1-1 0,1 0 0,0 1 0,0-1 0,0 1 0,0-1 0,1 0 0,12-30 67,-7 22-76,-7 8 14,1 1-1,-1-1 0,1 1 1,-1-1-1,1 1 0,-1-1 0,1 1 1,-1-1-1,0 1 0,1-1 0,-1 0 1,0 1-1,0-1 0,1 0 1,-1 1-1,0-1 0,0 0 0,0 0 1,0 1-1,0-2 0,-10 29-103,3-12 84,-4 14-3,2 1 23,-2-1 0,-2-1-1,0 0 1,-27 41 0,19-43 35,30-36-38,9-9 10,-17 18-10,-1 1 0,1-1 0,0 1 0,-1-1 0,1 1 0,0-1 0,-1 1 0,1-1 0,0 1 1,-1 0-1,1-1 0,0 1 0,0 0 0,0 0 0,-1 0 0,1-1 0,0 1 0,0 0 0,0 0 0,-1 0 1,1 0-1,0 0 0,1 1 0,-1-1 2,-1 1 1,0-1-1,0 0 1,0 1-1,0-1 1,1 0 0,-1 1-1,0-1 1,0 1-1,0-1 1,0 0-1,0 1 1,0-1-1,0 1 1,0-1-1,0 0 1,0 1-1,0-1 1,-1 1-1,1-1 1,0 0 0,0 1-1,0-1 1,-1 1-1,0 0 27,4-8-16,-3 6-12,0 0-1,0 1 1,0-1-1,1 0 0,-1 0 1,0 1-1,1-1 0,-1 0 1,1 1-1,-1-1 0,0 1 1,1-1-1,-1 0 0,1 1 1,0-1-1,-1 1 0,2-1 1,-2 1-1,1 0 0,-1 0 0,0 0 0,0 0 0,1 0 0,-1 0 0,0 0 1,1 0-1,-1 1 0,0-1 0,0 0 0,1 0 0,-1 0 0,0 0 0,0 1 0,0-1 0,1 0 1,-1 0-1,0 0 0,0 1 0,0-1 0,1 0 0,-1 1 0,0-1 0,0 0 0,0 0 1,0 1-1,0-1 0,1 2-2,0 0 0,-1 0 0,1 0 0,-1 1 0,1-1 0,-1 0 0,0 0 0,0 0 0,0 0 0,0 0 0,-1 2 0,1 13 1,0-17 4,0 1 1,0 0-1,0 0 0,1 0 0,-1 0 0,0 0 1,0-1-1,0 1 0,0 0 0,-1 0 0,1 0 1,0 0-1,0 0 0,0-1 0,-1 1 0,1 0 1,0 0-1,-1 0 0,1-1 0,-1 1 0,1 0 1,-1 0-1,1-1 0,-1 1 0,0-1 0,1 1 1,-1 0-1,0-1 0,1 1 0,-1-1 0,0 1 1,0-1-1,-1 2-5,1-1 0,-1 1 0,1-1 1,0 1-1,0-1 0,0 1 0,0 0 0,0-1 1,0 1-1,1 0 0,-1 0 0,1 0 0,-1 0 0,0 2 1,-3 30-2,1-27 9,0 0 0,-1 0 0,0 0 0,-7 9-1,10-16-4,-4 6 4,0 0-1,-1-1 0,0 1 0,0-1 1,0-1-1,-8 5 0,5-4-4,0-1 0,1 2 0,-1-1 0,1 1 0,0 0 0,1 1 0,0 0 0,0 0 0,0 1-1,1-1 1,0 1 0,-6 11 0,-1-1 0,-14 17 12,-53 49-1,20-23 0,46-46-5,-26 19-1,0-1 3,-34 38 10,29-26-14,25-26 16,-30 25-1,12-15 41,2 1-1,-47 51 0,44-36-31,-111 114 52,77-99-22,44-37-49,1 1-1,0 1 1,-24 29 0,-25 54-18,52-69 19,-58 66 1,82-103 46,-1-1 1,0 1-1,0 0 0,0-1 1,0 1-1,0-1 1,-1 0-1,1 1 0,0-1 1,-4 1-1,6-2-34,0 0 0,-1 0-1,1 0 1,0 0 0,-1 0 0,1 0-1,-1 0 1,1 0 0,0 0 0,-1 0-1,1 0 1,-1 0 0,1 0 0,0 0-1,-1-1 1,1 1 0,0 0 0,-1 0-1,1 0 1,0 0 0,-1-1 0,1 1-1,0 0 1,-1 0 0,1-1 0,0 1-1,-1-1-8,1-1 0,-1 1 0,1 0 0,0 0-1,-1 0 1,1 0 0,0 0 0,0 0 0,0 0 0,0-1-1,0 1 1,0 0 0,1-2 0,3-13-1,1 0 1,0 0-1,1 0 0,1 1 1,16-28-1,-8 16 6,42-69 31,-37 64-7,-1 0 1,-2-1-1,25-63 1,-42 96-42,0-1 0,0 1 1,0 0-1,0 0 0,1 0 0,-1 0 1,0 0-1,0-1 0,0 1 1,0 0-1,0 0 0,0 0 1,0-1-1,0 1 0,0 0 1,0 0-1,0 0 0,0-1 0,0 1 1,0 0-1,0 0 0,0 0 1,0-1-1,0 1 0,0 0 1,0 0-1,0 0 0,0 0 1,0-1-1,0 1 0,0 0 0,0 0 1,0 0-1,-1-1 0,1 1 1,0 0-1,0 0 0,0 0 1,0 0-1,0 0 0,-1 0 0,1-1 1,0 1-1,0 0 0,0 0 1,-1 0-1,-10 6-40,-15 17-111,25-21 143,-38 40-64,3 1 1,-45 68-1,18-22 27,61-87 43,-1 3-1,0-1 0,-1 1 0,0-1 1,1 0-1,-9 6 0,12-10 1,0 0 1,0 0 0,-1 0-1,1 1 1,0-1-1,0 0 1,0 0-1,0 0 1,-1 0-1,1 0 1,0 0-1,0 0 1,0 0 0,0 0-1,-1 1 1,1-1-1,0 0 1,0 0-1,0 0 1,-1 0-1,1 0 1,0 0-1,0 0 1,0 0 0,-1 0-1,1 0 1,0-1-1,0 1 1,0 0-1,-1 0 1,1 0-1,0 0 1,0 0 0,0 0-1,0 0 1,-1 0-1,1 0 1,0-1-1,0 1 1,0 0-1,0 0 1,0 0-1,0 0 1,-1-1 0,1 1-1,0-13-14,7-13-6,109-221-24,-73 163 52,-23 43-47,71-133-449,-263 462-1533,-83 144 1598,195-331 384,60-100 41,-1 0 0,1 0 0,0-1 0,-1 1 1,1 0-1,-1 0 0,0 0 0,1 0 0,-1-1 0,0 1 0,1 0 0,-1 0 1,0-1-1,0 1 0,1-1 0,-1 1 0,0-1 0,0 1 0,0-1 1,0 1-1,0-1 0,0 0 0,-1 1 0,1-2 7,1 0-1,0-1 1,-1 1-1,1 0 1,0 0-1,0 0 1,-1 0-1,1-1 1,0 1-1,0 0 1,1 0-1,-1 0 1,0-1-1,0 1 1,0 0-1,2-2 1,4-22 93,2 0 0,1 0 1,21-40-1,-11 24-29,55-116-107,125-198 1,-187 341-505,-11 16-203,-6 10-15,-36 52-32,-2-1 0,-68 74 1,30-39 700,-97 136 633,165-222 1055,14-23-634,13-27-185,15-22-503,51-77 1,49-52-65,-84 125-144,-42 59-69,6-9-5,0 1 0,1 1 1,0-1-1,1 2 0,20-18 1,-31 29-23,1-1 1,0 1 0,0-1 0,-1 0 0,1 1 0,0 0-1,0-1 1,-1 1 0,1-1 0,0 1 0,0 0-1,0-1 1,0 1 0,-1 0 0,1 0 0,0 0-1,0 0 1,0 0 0,1 0 0,-1 0 2,-1 1-1,0-1 1,1 0 0,-1 1 0,0-1-1,0 1 1,1-1 0,-1 1 0,0-1 0,0 0-1,0 1 1,0-1 0,0 1 0,0-1-1,1 1 1,-1-1 0,0 1 0,0-1-1,-1 1 1,1-1 0,0 1 0,0-1 0,0 1-1,0 0 1,-2 5-130,0 0-1,0 1 0,-1-2 1,-3 8-1,-35 52-63,-2-3-1,-72 79 0,69-85 187,8-9 40,19-22 91,-1 0-1,-1-2 0,-27 23 1,48-45-53,-1 0 0,1-1 0,-1 1 0,0 0 0,0-1 0,1 1 0,-1-1 0,0 0 0,0 1 0,0-1 1,0 1-1,1-1 0,-1 0 0,0 0 0,0 0 0,0 0 0,-1 1 0,1-2-18,1 1 0,0 0 0,0 0 0,-1 0 1,1-1-1,0 1 0,-1 0 0,1-1 0,0 1 0,0 0 0,-1 0 1,1-1-1,0 1 0,0 0 0,0-1 0,0 1 0,0-1 0,-1 1 1,1 0-1,0-1 0,0 1 0,0 0 0,0-1 0,0 1 0,0-1 1,0 1-1,0-1 0,1-4 120,-1 1 0,1-1 0,0 0 0,0 0 0,3-5-1,26-59 6,3 3-1,3 0 1,64-87-1,-90 138-175,-2 2-89,1 1 0,1 0 1,0 0-1,21-18 0,-31 29 83,0 1 1,0 0-1,0 0 1,1-1-1,-1 1 1,0 0-1,1 0 1,-1-1-1,0 1 0,1 0 1,-1 0-1,0 0 1,1-1-1,-1 1 1,0 0-1,1 0 1,-1 0-1,0 0 1,1 0-1,-1 0 1,0 0-1,1 0 1,-1 0-1,1 0 1,-1 0-1,1 0 0,-1 9-637,-12 20-220,-19 27 590,-55 70 0,-50 48-141,76-99 378,32-39 73,-60 69 330,87-104-291,0 0-1,0 0 1,0 0 0,0 0 0,-1 0 0,1 0-1,0 0 1,-1 0 0,1 0 0,-1-1 0,-1 2-1,3-2-24,-1 0-1,1 0 0,0 0 0,-1 0 0,1 0 0,0 0 0,-1 0 0,1 0 0,0 0 0,-1-1 0,1 1 0,0 0 0,0 0 0,-1 0 0,1 0 0,0 0 0,-1-1 0,1 1 1,0 0-1,0 0 0,0 0 0,-1-1 0,1 1 0,0 0 0,0 0 0,0-1 0,-1 1 0,1 0 0,0 0 0,0-1 0,0 1 0,0 0 0,0-1 0,-1-3 104,1 1-1,-1-1 0,1 1 0,0-1 1,0 1-1,1-1 0,-1 1 0,2-6 0,15-52 206,3 1 0,55-113 0,-59 139-326,2 1 1,41-58-1,-50 82-402,-9 16-470,-11 20-84,-10 11 608,-2-1-1,-42 52 1,-65 57 386,121-136 47,-17 16 112,24-25-118,1 0 0,-1 1-1,0-1 1,0 0 0,1 0-1,-1 0 1,0 0 0,0 0-1,0 0 1,0-1 0,0 1-1,-4 0 1,6-1-48,-1-1 0,1 1 0,-1 0 0,1 0 0,-1-1 0,1 1 0,-1 0 0,1-1 0,-1 1 0,1 0 0,0-1 0,-1 1 0,1-1 0,0 1 0,-1-1 0,1 1 0,0-1 0,-1 1 0,1-1-1,0 1 1,0-1 0,0 1 0,0-1 0,0 1 0,-1-1 0,1 1 0,0-1 0,0 1 0,0-1 0,0 0 0,1 1 0,-1-1 0,0 1 0,0-1 0,0 0 0,5-25 410,11-16-327,1 1 0,2 1 1,32-51-1,-21 39-75,-13 20-39,-8 15-25,0 0 0,0 0 0,2 1 1,0 1-1,19-20 0,-18 27-347,-11 8 342,-1 0 0,0 0 0,0 0-1,0 0 1,0 0 0,1 0 0,-1 1-1,0-1 1,0 0 0,0 0 0,0 0-1,1 0 1,-1 0 0,0 1 0,0-1 0,0 0-1,0 0 1,0 0 0,0 0 0,0 1-1,0-1 1,0 0 0,0 0 0,1 0-1,-1 1 1,0-1 0,0 0 0,0 0-1,0 0 1,0 1 0,0-1 0,0 0-1,0 0 1,-1 0 0,1 1 0,0-1 0,0 0-1,-10 28-814,-45 67 398,-102 134 0,102-154 423,49-65 56,4-8-2,1 0 0,0 0 0,-1 0-1,1 0 1,-1 0 0,1 0 0,-1-1-1,0 1 1,1-1 0,-4 2 0,5-3-2,0-1 1,0 1 0,-1-1-1,1 0 1,0 1 0,0-1-1,0 1 1,0-1-1,0 1 1,-1-1 0,1 0-1,0 1 1,0-1 0,1 1-1,-1-1 1,0 0 0,0 1-1,0-1 1,0 1 0,0-1-1,1 0 1,-1 1 0,1-1-1,5-22 275,36-79-25,99-171 0,-142 276-1538,-12 20 654,-18 32 232,-25 32 215,-79 93 1,130-174 190,4-5-14,1 1 1,-1-1 0,0 0 0,0 0 0,0 0 0,0 0 0,0 0 0,0 0 0,0 0 0,0 0 0,0 0 0,0-1 0,-1 1 0,1 0-1,0-1 1,-1 1 0,-1 0 0,3-1-9,0 0-1,-1 0 0,1-1 0,0 1 1,0 0-1,0 0 0,-1 0 1,1 0-1,0-1 0,0 1 1,0 0-1,0 0 0,0 0 0,-1-1 1,1 1-1,0 0 0,0 0 1,0 0-1,0-1 0,0 1 1,0 0-1,0 0 0,0-1 1,0 1-1,0 0 0,0 0 0,0-1 1,0 1-1,0 0 0,0 0 1,0-1-1,0 1 0,0 0 1,0 0-1,0 0 0,0-1 0,1 1 1,2-12 278,-2 10-225,67-165 819,-25 66-776,20-43-426,-82 167-1666,-168 225 940,144-197 1199,40-51 195,4-6-114,3-10 65,22-44-108,67-110 0,-77 144-172,-9 14-32,-5 7-15,0 0 0,1 1 0,0-1 0,0 1 0,1-1 0,4-4 0,-16 38-1473,-6-5 1389,0 0-1,-1 0 0,-2-2 0,0 0 1,-2-1-1,-32 29 0,51-49 153,-1 0-1,0 0 1,0 0 0,0-1-1,0 1 1,0 0 0,0-1-1,-1 1 1,1 0-1,0-1 1,0 0 0,0 1-1,-1-1 1,0 1-1,1-1-8,1-1-1,0 1 1,-1 0-1,1 0 0,0 0 1,-1 0-1,1 0 0,0-1 1,-1 1-1,1 0 0,0 0 1,0-1-1,-1 1 1,1 0-1,0 0 0,0-1 1,0 1-1,-1 0 0,1-1 1,0 1-1,0 0 1,0-1-1,0 1 0,0 0 1,0-1-1,-1 1 0,1 0 1,0-1-1,0 1 0,0-1 1,0-4 219,1-1 0,-1 1 0,1-1 0,2-8 1,11-38 59,32-79 0,-6 25-230,-38 91-529,-9 23-307,-12 24-156,-7 17 579,6-9 290,-1-2 1,-45 61 0,66-99 45,0 1 1,0-1-1,0 0 1,0 0 0,0 0-1,0 0 1,0 1 0,0-1-1,0 0 1,0 0-1,0 0 1,0 0 0,0 0-1,0 1 1,0-1 0,0 0-1,-1 0 1,1 0 0,0 0-1,0 0 1,0 0-1,0 1 1,0-1 0,0 0-1,-1 0 1,1 0 0,0 0-1,0 0 1,0 0-1,0 0 1,-1 0 0,1 0-1,0 0 1,0 0 0,0 0-1,0 0 1,-1 0 0,1 0-1,0 0 1,0 0-1,0 0 1,0 0 0,-1 0-1,1 0 1,0 0 0,0 0-1,0 0 1,0 0-1,0 0 1,-1 0 0,1 0-1,0-1 1,0 1 0,0 0-1,0 0 1,0 0 0,-1 0-1,2-14 557,6-19-47,67-160-43,-42 116-509,-50 96-1953,-12 23 1631,13-15 280,-1 4 62,-2-1 0,-1-1-1,-1-1 1,-26 26 0,48-54 25,0-1 0,0 1-1,0 0 1,0 0 0,0 0 0,0 0-1,0-1 1,0 1 0,0 0 0,0 0-1,0 0 1,0 0 0,0 0 0,0-1-1,0 1 1,0 0 0,0 0 0,0 0-1,-1 0 1,1 0 0,0-1-1,0 1 1,0 0 0,0 0 0,0 0-1,0 0 1,-1 0 0,1 0 0,0 0-1,0 0 1,0-1 0,0 1 0,0 0-1,-1 0 1,1 0 0,0 0 0,0 0-1,0 0 1,0 0 0,-1 0 0,1 0-1,0 0 1,0 0 0,0 0 0,0 0-1,-1 0 1,1 0 0,0 0-1,0 1 1,0-1 0,0 0 0,-1 0-1,7-18 369,45-87 41,17-45-275,-64 140-148,2-4-13,-1-1 1,0 0-1,5-31 1,-10 46-2,0-1 0,0 1 0,0-1 0,0 1 0,0 0 0,0-1 0,0 1 0,0-1 0,0 1 0,0-1 0,0 1 0,0-1 0,0 1 0,0 0 0,0-1 0,-1 1 0,1-1 0,0 1 0,0-1-1,0 1 1,-1 0 0,1-1 0,-1 1 0,-7 2-231,-7 15-65,-98 158-691,16-22 677,97-152 340,-1-1-1,1 1 0,0-1 1,0 1-1,0-1 0,-1 1 1,1-1-1,0 1 0,-1-1 1,1 1-1,0-1 0,-1 0 0,1 1 1,-1-1-1,1 0 0,-1 1 1,1-1-1,-1 0 0,1 1 1,0-1-1,-1 0 0,0 0 1,1 0-1,-1 1 0,1-1 0,-1 0 1,1-14 496,10-23 45,75-167 171,-22 57-599,-58 135-130,-2 6-9,0 0 1,-1 0-1,0 0 0,0 0 0,-1 0 0,1 0 0,-1-1 0,0 1 1,-1 0-1,0-1 0,0-9 0,0 16 2,0 0-1,0 0 1,0-1 0,0 1-1,0 0 1,-1 0 0,1 0-1,0 0 1,0-1 0,0 1-1,0 0 1,0 0 0,0 0-1,0 0 1,0 0 0,0 0-1,0-1 1,-1 1 0,1 0-1,0 0 1,0 0 0,0 0 0,0 0-1,0 0 1,-1 0 0,1 0-1,0 0 1,0 0 0,0-1-1,0 1 1,-1 0 0,1 0-1,0 0 1,0 0 0,0 0-1,0 0 1,-1 0 0,1 0-1,0 0 1,0 0 0,0 1-1,-9 5-150,-8 15-53,15-18 178,-120 178-338,50-71 238,61-96 156,11-23 76,13-25 97,69-143 360,5-13-413,-84 182-143,9-23 18,-11 29-20,-1 0-1,1 1 1,-1-1-1,0 0 1,1 1-1,-1-1 1,0 0 0,0 0-1,0 1 1,0-1-1,-1 0 1,1 0-1,0 1 1,-2-4 0,2 5-2,0 0 0,0 0 0,-1-1 1,1 1-1,0 0 0,0 0 0,-1 0 1,1-1-1,0 1 0,0 0 0,-1 0 1,1 0-1,0 0 0,-1 0 0,1 0 1,0 0-1,-1 0 0,1 0 0,0 0 1,-1 0-1,1 0 0,0 0 0,-1 0 1,1 0-1,0 0 0,0 0 0,-1 0 1,1 0-1,0 0 0,-1 0 0,1 0 1,0 1-1,0-1 0,-1 0 0,-11 8-63,-10 15-46,0 1 1,2 1-1,-31 49 1,24-34 81,8-13 22,6-10 0,1 1 0,0 1 0,2-1 1,-11 26-1,25-54 26,1 1 1,1-1-1,11-14 0,1-2 6,8-16 7,-1-1 0,-3-1 0,-1-1-1,18-58 1,-34 79-20,-5 24-12,1-1 0,-1 0 0,0 1 1,0-1-1,1 0 0,-1 0 0,0 1 0,0-1 0,0 0 0,0 0 0,0 1 0,0-1 1,0 0-1,0 0 0,-1 1 0,1-1 0,0 0 0,0 1 0,0-1 0,-1 0 0,1 1 1,0-1-1,-1 0 0,0 0 0,0 1-2,0 0-1,-1 1 1,1-1 0,0 1-1,0-1 1,0 1 0,0 0 0,0 0-1,0-1 1,0 1 0,1 0-1,-1 0 1,0 0 0,0 0 0,0 0-1,1 0 1,-1 0 0,0 2-1,-3 2-6,-136 188-75,75-102 73,63-90 34,3-5-3,3-11 13,7-19 26,46-78 117,-38 79-141,-2-1-1,20-52 1,-37 85-36,1 1 0,-1-1 1,0 0-1,1 1 0,-1-1 1,0 0-1,0 1 1,0-1-1,1 0 0,-1 0 1,0 1-1,0-1 1,0 0-1,0 0 0,0 1 1,0-1-1,0 0 0,-1 1 1,1-1-1,0 0 1,-1-1-1,-9 10-31,-18 28-11,26-34 45,-11 16-7,-98 127-6,111-145 11,0 0 1,0 1-1,0-1 1,0 0-1,0 0 1,0 0-1,0 0 1,0 1-1,0-1 1,-1 0-1,1 0 1,0 0-1,0 0 1,0 0-1,0 1 1,0-1-1,0 0 1,-1 0-1,1 0 1,0 0-1,0 0 1,0 0-1,0 0 1,-1 0-1,1 0 1,0 0-1,0 0 1,0 0-1,0 0 1,-1 1-1,1-1 1,0 0-1,0 0 1,0-1-1,0 1 1,-1 0-1,1 0 1,0 0-1,0 0 1,0 0-1,0 0 1,-1 0-1,1 0 1,0-9 12,4-14 0,28-71 60,-18 60-31,11-49 0,-25 83-42,0 0 0,0 0-1,0 0 1,0 0 0,0 0 0,0 0-1,0 0 1,1 0 0,-1 0-1,0 0 1,0 0 0,0 0 0,0-1-1,0 1 1,0 0 0,0 0-1,0 0 1,0 0 0,0 0 0,0 0-1,0 0 1,0 0 0,0-1 0,0 1-1,0 0 1,0 0 0,0 0-1,0 0 1,0 0 0,0 0 0,0 0-1,0 0 1,0-1 0,0 1-1,0 0 1,0 0 0,0 0 0,0 0-1,0 0 1,0 0 0,0 0-1,0 0 1,0-1 0,0 1 0,0 0-1,0 0 1,-1 0 0,1 0-1,0 0 1,0 0 0,0 0 0,0 0-1,0 0 1,0 0 0,0 0 0,0 0-1,0 0 1,-1 0 0,1 0-1,0 0 1,0 0 0,0 0 0,0 0-1,0 0 1,0 0 0,0 0-1,0 0 1,-1 0 0,1 0 0,-8 8-25,-9 18-13,-15 35 19,21-37 20,-2 0 1,0-2 0,-22 28 0,38-78 91,55-150 302,-57 177-394,-1 0 0,1 0 0,-1 0 0,0 1 0,0-1 1,0 0-1,1 0 0,-1 0 0,0 1 0,0-1 0,0 0 1,0 0-1,0 0 0,0 0 0,0 1 0,-1-1 0,1 0 1,0 0-1,0 0 0,-1 0 0,0 1-2,1-1 0,-1 1 0,1 0 1,-1 0-1,1 0 0,-1 0 0,1 0 0,-1 0 0,1 0 0,-1 0 1,1 1-1,0-1 0,-1 0 0,1 0 0,-1 0 0,1 0 0,-1 1 1,1-1-1,-1 0 0,1 0 0,0 1 0,-1-1 0,0 1 0,-26 25-56,-63 88 32,87-111 34,2-5-4,5-13-7,10-21-2,12-10 26,-16 30-9,0 0-1,-2-1 1,0 0 0,0 0-1,-2-1 1,6-25 0,-12 42-13,1 1 1,-1-1-1,0 1 1,0-1-1,0 1 0,0-1 1,1 1-1,-1-1 1,0 1-1,0-1 1,0 0-1,0 1 1,0-1-1,0 1 1,-1-1-1,1 1 1,0-1-1,0 1 0,0-1 1,0 1-1,-1-1 1,1 1-1,0-1 1,-1 1-1,0-2 1,-9 9-24,-14 25-29,22-29 52,-9 14-12,-4 5 7,0 0 1,-2-1-1,-27 28 0,40-49 25,4-6-17,3-10-2,29-62 42,-19 49-10,15-49 1,-28 78-34,0 0 0,0-1 0,1 1 1,-1-1-1,0 1 0,0-1 1,0 1-1,0 0 0,1-1 0,-1 1 1,0-1-1,0 1 0,0-1 0,0 1 1,0-1-1,0 1 0,0-1 0,0 1 1,0-1-1,0 1 0,-1 0 0,1-1 1,0 1-1,0-1 0,0 1 0,0-1 1,-1 1-1,1 0 0,-1-1 0,-10 8-21,-11 22 1,13-13 14,7-11 7,-1-1 1,1 1-1,-1-1 0,0 0 1,0 0-1,0 0 0,-6 5 0,9-9 0,-1 0-1,1 0 1,0 0-1,-1 0 0,1 0 1,0 0-1,-1 0 1,1 0-1,0 0 0,0 0 1,-1-1-1,1 1 1,0 0-1,-1 0 1,1 0-1,0 0 0,0-1 1,-1 1-1,1 0 1,0 0-1,0-1 0,0 1 1,-1 0-1,1 0 1,0-1-1,0 1 0,0 0 1,0 0-1,-1-1 1,1 1-1,0 0 1,0-1-1,0 1 0,0 0 1,0-1-1,0 1 1,0 0-1,0-1 0,0 1 1,0 0-1,0-1 1,0 1-1,-2-20 19,2 17-18,0 1-1,-1 0 1,1 0 0,0-1 0,-1 1-1,1 0 1,-1 0 0,1 0-1,-1 0 1,0 0 0,0 0-1,0 0 1,0 0 0,0 0 0,-1 0-1,1 1 1,0-1 0,-1 0-1,1 1 1,-1-1 0,0 1 0,1 0-1,-1-1 1,0 1 0,0 0-1,0 0 1,0 0 0,0 0-1,0 1 1,0-1 0,0 0 0,-1 1-1,1 0 1,-3-1 0,4 1-2,0 0 1,1-1-1,-1 1 1,0 0 0,0-1-1,1 1 1,-1-1-1,0 1 1,1-1-1,-1 1 1,1-1 0,-1 1-1,0-1 1,1 1-1,0-1 1,-1 0-1,1 0 1,-1 1 0,1-1-1,0 0 1,-1 1-1,1-1 1,0-1-1,-8-11-4,-14-8 11,18 17-4,-12-8 4,13 10-5,3 2-2,-1 0 0,0-1 0,0 1 0,1 0 0,-1-1 1,0 1-1,0 0 0,1 0 0,-1 0 0,0 0 1,0 0-1,0 0 0,0 0 0,1 0 0,-1 0 0,0 0 1,-1 1-1,0-1 1,1 0-1,0 0 0,0 0 1,0-1-1,0 1 1,1 0-1,-1 0 0,0-1 1,0 1-1,0-1 1,1 1-1,-1 0 0,0-1 1,1 0-1,-1 1 1,0-1-1,1 1 0,-1-1 1,1 0-1,-1 1 1,1-1-1,-1 0 0,0-1 1,-5-17-18,6 19 10,0 0 1,0-1 7,-7-11 42,7 11-42,0 1-1,0-1 0,-1 1 1,1-1-1,0 1 0,0-1 1,-1 1-1,1 0 0,0-1 1,-1 1-1,1-1 0,-1 1 1,1 0-1,0-1 0,-1 1 1,1 0-1,-1 0 0,1-1 1,-1 1-1,1 0 1,-1 0-1,1 0 0,-1 0 1,1 0-1,-1-1 0,1 1 1,-1 0-1,0 0 0,0 0 1,1 1-2,0-1 0,-1 1 0,1-1 1,0 1-1,0-1 0,0 1 0,-1-1 1,1 1-1,0-1 0,0 1 0,0-1 1,0 1-1,0-1 0,0 1 0,0 0 1,0-1-1,0 1 0,0-1 0,0 1 1,0-1-1,1 1 0,-1-1 0,0 1 1,0-1-1,1 1 0,7 21-8,-3-10 11,2 5 0,-6-15 0,0 0-1,0 0 1,0 0-1,-1 0 1,1 0-1,0 0 1,-1 0-1,0 0 1,1 0-1,-1 3 1,0 0-1,1 1 0,-1-1 0,1 0 1,0 1-1,4 9 0,2-9 0,-6-6 0,0 1 1,0 0-1,0-1 0,-1 1 0,1-1 1,0 1-1,0 0 0,-1 0 1,1 0-1,0-1 0,-1 1 0,1 0 1,-1 0-1,1 0 0,-1 0 0,0 0 1,1 0-1,-1 0 0,0 0 1,0 0-1,1 0 0,-1 0 0,0 1 1,0 2-1,1-1 0,-1 1 1,1-1-1,0 1 0,0-1 0,1 0 1,-1 0-1,3 5 0,-2-5 1,0 1-1,-1 0 1,1 0 0,-1-1-1,0 1 1,1 7-1,-1-7 0,0-1-1,0 0 1,0 1-1,0-1 0,1 0 1,-1 0-1,1 0 0,0 0 1,0 0-1,2 3 1,-2-4 0,0 0 1,-1 0-1,1 1 0,-1-1 1,1 1-1,-1-1 1,0 1-1,0-1 1,0 1-1,0 0 1,-1-1-1,1 1 1,0 6-1,1 22 2,0-22-2,-4 5 36,0-13-12,0-7-12,-13-27-3,9 21-18,-9-13 9,6 7-28,16 31 0,14 36 20,-18-43 8,-1-1-1,1 1 1,-1-1 0,0 1 0,0 0 0,-1 0 0,0 0 0,1 10-1,10 12 19,10 28-26,28 39 9,-20-19-2,-9 2 15,-20-74-14,0-1-1,1 1 0,-1-1 0,1 0 0,0 0 1,0 1-1,0-1 0,3 3 0,-2-3 0,-1 1 0,1 0-1,-1 0 1,0-1 0,3 7 0,16 29 9,-9-2-8,-8-25 18,-3-9 12,-6-9-7,2 1-21,-24-38 21,17 30-31,-16-26 1,-6-33-9,9 4 23,17 55-10,0-1 0,1 1 0,-5-24 0,9 34 0,2-4-10,5 13-12,6 14-10,52 123 21,-40-92 12,22 50 2,4 15 8,-46-107-8,0 1 0,0-1 0,1 0 0,1 0 1,-1-1-1,11 12 0,-10-14 0,-1 1-1,0 0 1,0 1 0,0-1 0,6 16-1,-7-15 1,0 1 1,1-1-1,0 0 0,11 13 0,-10-16 7,-5-4-5,0-1 0,0 1 1,-1 0-1,1-1 0,0 1 1,0 0-1,0 0 0,-1-1 0,1 1 1,0 0-1,-1 0 0,1 0 0,-1 0 1,1 0-1,-1 0 0,1 0 0,0 1 1,-29-20 85,20 11-89,0-1 1,0 0 0,1 0 0,0-1-1,0 0 1,1 0 0,0 0 0,-6-16-1,2 8-4,-9-21 5,11 23 0,-11-32 0,5 11 0,2 13 6,10 19-7,-1 1 0,1-1 1,0 0-1,1 1 1,-1-1-1,1 0 1,-1 0-1,1 0 1,0 0-1,0-6 1,13 27-64,18 36 0,79 175 64,-58-144 0,-21-32 3,-20-38-1,15 32 1,-17-31-5,1 0 0,0-1 0,12 14 0,16 14 0,-27-32 1,-1 0 0,0 1 0,0 0 0,10 18 0,-9-13-2,0 0-1,24 26 1,-5-7 4,46 51-15,6 7 5,-76-87 10,11 17 4,1-1 1,31 30-1,-54-57 95,0 0-112,1 0 0,-1 0 0,1 0-1,-7-10 1,-175-290-15,108 162-127,3 5 38,64 121 113,9 13-13,0 0 0,0 0 0,0-1 0,0 1 0,1-1 0,0 0 0,-3-8 0,5 12-5,1 1 0,-1 0 0,1 0 1,-1 0-1,1 0 0,0 0 0,-1 0 0,1 0 1,-1 0-1,1 0 0,-1 0 0,1 0 0,-1 0 0,1 0 1,-1 0-1,1 0 0,-1 0 0,1 1 0,-1-1 1,1 0-1,-1 0 0,1 1 0,-1-1 0,0 0 0,1 1 1,-1-1-1,1 0 0,0 1 0,17 11-185,-2 4 162,-1 1 0,-1 0 0,0 1 0,-1 0-1,-1 1 1,11 23 0,22 34 43,-53-87 200,-75-119 293,39 62-349,-7-15-181,88 145-1340,37 126 1112,-18-38 264,-56-144 87,-7-10-1,-11-14 47,-42-69 164,42 58-255,-42-50 0,55 75-265,12 14 149,12 16 109,-46-43 182,14 1-73,0 0 0,1-2 0,1 1 0,-17-36 0,27 51-141,0 0-1,-1 0 1,1 0-1,-1 0 1,0 0-1,1 1 1,-1-1-1,0 0 0,0 1 1,0 0-1,0-1 1,-1 1-1,1 0 1,0 0-1,0 0 1,-1 1-1,-3-2 0,6 5-6,1 0-1,0 0 0,0 0 1,0 0-1,0 0 0,0 0 0,0-1 1,2 4-1,3 8-13,-1-1 18,0-1 0,0 0 0,1 0-1,1 0 1,0-1 0,16 20-1,0-3 1,-1 1-1,32 58 0,-41-68 6,-12-17-3,1 0 0,0 0 1,-1-1-1,0 1 0,1 1 1,-1-1-1,0 0 0,0 0 1,0 0-1,-1 1 0,1-1 1,0 0-1,-1 1 0,0-1 1,1 0-1,-1 4 0,1-3 0,0-1-1,0 1 1,0-1 0,1 1-1,-1-1 1,1 1-1,-1-1 1,1 0-1,0 0 1,0 0-1,4 3 1,7 11-3,12 30 3,-15-27 0,1 0 0,21 29 0,0-15 0,-24-26 0,0 1 0,0 0 0,-1 1 0,7 10 0,-6-4-2,-7-12 2,0 0-1,1 0 0,0 0 0,-1-1 1,1 1-1,0 0 0,5 4 0,0 1 3,0 0-1,0 1 1,10 19-1,5 5 1,-8-16-2,34 32 0,4 4 0,29 50 16,-72-93-17,0 0 0,1 0 0,0 0 0,0-1 0,1-1 0,23 14-1,-32-22 3,-1 1-1,0 0 0,0-1 1,1 1-1,-1 0 0,0 0 1,0 0-1,0 0 0,0 0 1,0 0-1,0 0 0,0 0 1,0 0-1,0 0 0,-1 1 1,1-1-1,0 0 0,-1 1 1,1 1-1,1 0-1,0-1-1,-1 1 1,1-1 0,0 1-1,0-1 1,0 0 0,1 0-1,-1 0 1,1 0-1,-1 0 1,5 2 0,15 14 9,33 46-7,-50-59-2,1 1 0,-1-1 0,2-1 0,-1 1 0,9 3 0,-12-6 5,-1 0 0,1-1 0,0 1 0,-1 0 0,1 0 1,-1 0-1,1 1 0,-1-1 0,3 4 0,-5-6 25,0 0-29,1 0 0,0 0 0,-1 0 0,1 1 0,-1-1 0,1 0 0,-1 0 0,1 0 0,-1 1 0,1-1 0,-1 0 0,1 0 0,-1 1 0,1-1 0,-1 0 0,1 1 0,-1-1 0,0 1 0,1-1 0,-1 1 0,0-1-1,1 1 1,-1-1 0,0 1 0,1 0 0,4 18-8,-5-17 8,1 0-1,-1 0 0,0 0 1,1 0-1,0 0 0,-1-1 1,1 1-1,0 0 0,2 2 0,11 13 9,-16-14-2,-6-4-4,8 1-2,14 3-6,-12-3 36,-3 0-44,1 0-1,0 0 1,-1 0-1,1-1 0,0 1 1,-1 0-1,1 0 1,-1 0-1,1-1 0,0 1 1,0 0-1,-1-1 0,1 1 1,0 0-1,-1 0 1,1-1-1,0 1 0,0-1 1,0 1-1,-1 0 1,1-1-1,0 1 0,0 0 1,0-1-1,-2-8-172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5T12:16:39.023"/>
    </inkml:context>
    <inkml:brush xml:id="br0">
      <inkml:brushProperty name="width" value="0.1" units="cm"/>
      <inkml:brushProperty name="height" value="0.2" units="cm"/>
      <inkml:brushProperty name="color" value="#FFB775"/>
      <inkml:brushProperty name="tip" value="rectangle"/>
      <inkml:brushProperty name="rasterOp" value="maskPen"/>
    </inkml:brush>
  </inkml:definitions>
  <inkml:trace contextRef="#ctx0" brushRef="#br0">5 6 3729,'-1'-2'80,"-1"0"-736,1 0 472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5T12:16:53.423"/>
    </inkml:context>
    <inkml:brush xml:id="br0">
      <inkml:brushProperty name="width" value="0.1" units="cm"/>
      <inkml:brushProperty name="height" value="0.2" units="cm"/>
      <inkml:brushProperty name="color" value="#FFB775"/>
      <inkml:brushProperty name="tip" value="rectangle"/>
      <inkml:brushProperty name="rasterOp" value="maskPen"/>
    </inkml:brush>
  </inkml:definitions>
  <inkml:trace contextRef="#ctx0" brushRef="#br0">636 1705 4009,'0'0'154,"-1"0"0,1 0 0,-1 0 0,1 0 0,-1 0 0,1 0 0,-1 0 0,1 0 0,-1 0 0,1 0 0,0 0 0,-1 0 0,1 0 0,-1-1 0,1 1 0,-1 0 0,-1-2 1078,1 1-1078,1 1 0,0 0 0,-1-1 0,1 1 0,0-1 0,0 1 0,0-1 0,0 1 0,-1 0 0,1-2 0,0 0 11,0 1 1,1-1-1,-1 0 0,0 0 1,1 0-1,-1 1 1,1-1-1,-1 0 0,1 1 1,1-3-1,29-42-193,-27 40 423,20-27-256,-8 11-190,0 0 0,1 1 0,29-28 0,-40 46-898,-12 17-366,-16 17 948,-113 120 512,126-144 1951,9-12-1156,6-9-451,20-32-134,45-60 0,-35 55-278,-29 42-67,-4 3-15,1 0 1,0 1 0,10-10-1,-30 43-879,-73 102-452,-143 230 297,226-352 2971,7-16-988,8-19-189,61-136-238,18-48-430,-70 166-61,-7 17 3,0 0 0,11-52 1,-22 69-388,-7 13-42,-7 15-113,-196 322-458,155-243 966,43-79 954,11-17-906,1 0 0,0 0 0,0-1 0,-1 1 0,1 0 0,0 0 0,0-1 0,0 1 0,0 0 0,0 0 0,-1-1 0,1 1 0,0 0 0,0-1 0,0 1 0,0 0 0,0-1 0,0 1-1,0 0 1,0-1 0,0 1 0,0 0 0,0 0 0,0-1 0,0 1 0,1 0 0,-1-1 0,0 1 0,0 0 0,0-1 0,11-39 1050,20-41-736,82-148 0,-72 151-296,-27 50-51,-1 4-113,25-41-1,-30 57-377,-8 12-130,-6 14-62,-28 50 279,-3-1 0,-47 63 0,7-11 354,50-75 42,-41 63 76,67-105-19,-1 0 0,1-1 0,-1 1-1,1 0 1,-1-1 0,1 1 0,-1-1-1,0 0 1,0 1 0,-3 0 0,5-2-17,0 1-1,-1-1 1,1 0 0,-1 0 0,1 0-1,0 0 1,-1 0 0,1 0 0,-1 0-1,1 0 1,0 0 0,-1 0 0,1 0 0,-1 0-1,1-1 1,0 1 0,-1 0 0,1 0-1,0 0 1,-1 0 0,1-1 0,0 1 0,-1 0-1,1 0 1,0-1 0,-1 1 0,1 0-1,0-1 1,0 1 0,-1 0 0,1-1-1,0 0 1,-1-2 90,0 0-1,0 0 1,0 0-1,1 0 0,-1 0 1,1-1-1,0 1 1,0 0-1,0 0 0,0-1 1,1-3-1,10-38 28,1 1-1,3 0 0,20-45 0,-15 41-113,41-88-1502,-224 394 67,103-168 1353,53-80 56,4-5 55,0 0 0,-1 0 0,1 0 0,-1-1 0,-6 7 0,10-11-50,-1 0-1,1 0 1,0 1-1,-1-1 1,1 0-1,0 0 1,-1 0-1,1 0 1,-1 1-1,1-1 1,0 0-1,-1 0 0,1 0 1,-1 0-1,1 0 1,-1 0-1,1 0 1,0 0-1,-1 0 1,1 0-1,-1 0 1,1 0-1,0-1 1,-1 1-1,1 0 1,-1 0-1,1 0 1,0-1-1,-1 1 1,1 0-1,0 0 1,-1-1-1,1 1 0,0 0 1,-1 0-1,1-1 1,0 1-1,0 0 1,-1-1-1,1 1 1,0-1-1,0 1 1,0 0-1,0-1 1,-1 1-1,1-1 1,0 1-1,0 0 1,0-1-1,0 1 1,0-1-1,0 1 1,0-1-1,0 1 0,0-1 1,-1-25 610,3-7-320,2 0 0,15-62 1,28-63-212,-44 149-84,39-101-1751,-89 210 1106,-71 109 1,117-208 619,-21 29 152,22-30-128,-1 1 1,1-1-1,-1 1 1,1-1-1,0 0 1,-1 0-1,1 1 0,-1-1 1,1 0-1,-1 1 1,1-1-1,-1 0 0,1 0 1,-1 0-1,1 0 1,-1 0-1,1 1 1,-1-1-1,1 0 0,-1 0 1,1 0-1,-1 0 1,0-1-1,1 1 20,-1-1 1,0 1-1,1-1 0,-1 0 1,1 1-1,-1-1 0,1 0 1,-1 0-1,1 1 0,0-1 1,-1 0-1,1 0 0,0 1 1,0-1-1,0 0 0,-1 0 1,1 0-1,0 0 0,0 0 1,0 0-1,0-13 112,0 0 1,0 0-1,1 0 1,1 0-1,1 0 1,4-17-1,33-82-61,-26 75-22,3-7-291,-33 121-2253,-6-15 2311,-38 74 1,60-135 172,0 0-1,0 0 1,0 0 0,0 0 0,0 0-1,0 1 1,0-1 0,0 0-1,0 0 1,0 0 0,0 0 0,0 0-1,0 0 1,0 0 0,0 0 0,0 0-1,0 0 1,0 1 0,0-1 0,0 0-1,0 0 1,0 0 0,0 0 0,0 0-1,-1 0 1,1 0 0,0 0 0,0 0-1,0 0 1,0 0 0,0 0-1,0 0 1,0 0 0,0 1 0,0-1-1,0 0 1,0 0 0,0 0 0,0 0-1,-1 0 1,1 0 0,0 0 0,0 0-1,0 0 1,0 0 0,0 0 0,0 0-1,0 0 1,0 0 0,0 0-1,0 0 1,0 0 0,-1 0 0,1 0-1,0 0 1,0 0 0,0 0 0,0 0-1,0 0 1,0 0 0,0-1 0,0 1-1,0 0 1,0 0 0,0 0 0,0 0-1,0 0 1,-1 0 0,1 0 0,0-9 303,2-16 140,23-83 363,-15 71-715,-2 0 0,7-60 0,-15 95-106,0-1-1,0 0 1,0 0-1,0 1 1,-1-1 0,1 0-1,-1 1 1,1-1-1,-1 0 1,0 1 0,-1-4-1,1 6-2,1 0 0,0 0 0,0-1-1,-1 1 1,1 0 0,0 0 0,0-1 0,-1 1 0,1 0-1,0 0 1,0 0 0,-1-1 0,1 1 0,0 0-1,-1 0 1,1 0 0,0 0 0,-1 0 0,1 0-1,0 0 1,-1 0 0,1 0 0,0 0 0,-1 0 0,1 0-1,0 0 1,-1 0 0,1 0 0,0 0 0,-1 0-1,1 0 1,-2 1-34,1 0-1,-1 0 0,1 0 1,0 0-1,-1 0 1,1 1-1,0-1 1,0 0-1,0 1 0,-2 2 1,-8 17-80,0 1 1,1 0-1,1 1 0,1 0 1,2 1-1,0-1 0,1 1 1,-2 30-1,6-47 117,1-1-1,0 0 0,0 0 1,0 1-1,1-1 1,-1 0-1,2 0 0,2 11 1,-3-15 5,0 0 0,0 0 0,0-1 0,0 1 0,0 0 0,0-1 1,0 1-1,1-1 0,-1 0 0,1 1 0,-1-1 0,1 0 0,-1 0 1,1 0-1,0 0 0,-1 0 0,1 0 0,0 0 0,0 0 0,0-1 0,0 1 1,0-1-1,0 0 0,0 1 0,-1-1 0,1 0 0,0 0 0,0 0 0,0 0 1,0-1-1,2 1 0,6-2 29,0-1 0,-1 1 0,1-1 0,-1-1 0,0 0 1,12-7-1,52-35 222,-55 34-206,54-40 130,-45 30-211,1 2 0,1 1 0,1 1-1,40-17 1,-67 34-24,-1 0 0,1 0 0,0 0 0,-1 0-1,1 0 1,0 1 0,0 0 0,0-1 0,-1 1-1,1 0 1,0 0 0,0 1 0,0-1 0,-1 0 0,1 1-1,5 1 1,-7-1 9,1 0 0,-1 1 0,0-1 0,0 0-1,1 1 1,-1-1 0,0 1 0,0-1 0,0 1 0,0-1-1,-1 1 1,1-1 0,0 1 0,-1 0 0,1 0 0,-1-1-1,0 1 1,1 0 0,-1 0 0,0 0 0,0-1 0,0 1-1,0 0 1,-1 0 0,1-1 0,-1 4 0,-4 17-107,-1 0 1,-1 0-1,-1-1 1,0 0 0,-2-1-1,-16 26 1,7-11 90,-16 30-2,-40 79-47,61-113 120,1 1-1,-14 55 0,26-86 44,1 1 0,0-1 0,-1 1 0,1-1 0,0 1 0,0-1 0,0 1 0,0 0 0,0-1 0,0 1 1,0-1-1,1 3 0,-1-4-13,0 0 1,0 0-1,1 1 1,-1-1-1,0 0 1,1 0-1,-1 0 1,0 0-1,0 0 1,1 0-1,-1 0 1,0 0-1,1 0 1,-1 0-1,0 0 1,0 0-1,1 0 1,-1 0-1,0 0 1,1 0-1,-1 0 1,0 0-1,0 0 1,1-1-1,-1 1 1,0 0-1,0 0 1,1 0 0,-1 0-1,0-1 1,0 1-1,0 0 1,1 0-1,-1 0 1,0-1-1,0 1 1,27-31 1385,10-20-695,51-66-163,-70 95-536,1 2 1,1 0-1,27-20 0,-46 39-33,-1 0-1,1 1 1,0-1-1,0 1 1,-1-1 0,1 1-1,0-1 1,0 1-1,0 0 1,0-1 0,-1 1-1,1 0 1,0 0 0,0-1-1,2 1 1,-3 0-5,0 0 1,1 1 0,-1-1-1,0 0 1,1 0 0,-1 0-1,0 1 1,0-1 0,1 0-1,-1 0 1,0 0 0,0 1-1,1-1 1,-1 0-1,0 1 1,0-1 0,0 0-1,0 0 1,1 1 0,-1-1-1,0 0 1,0 1 0,0-1-1,0 0 1,0 1 0,0-1-1,0 1 1,0 3-80,0 0 0,0 0 0,-1 0 0,1 1 0,-3 6 0,-13 40-190,-3 0-1,-33 62 1,28-62 325,-36 104 0,73-191 472,1 0-1,27-48 1,-5 11-313,23-81 123,-32 83-676,-105 232-469,41-88 68,-48 135-1,78-184 996,7-21 22,1-3 63,14-29 1093,-7 12-1022,395-675 1469,-394 678-1891,3-5-98,1 0 1,0 2 0,26-27-1,-29 36-135,-10 8 252,0 0 0,0 0-1,0 0 1,0 0 0,0 0-1,0 0 1,1 0 0,-1 0-1,0 0 1,0 0 0,0 0-1,0 0 1,0 0 0,0 0-1,0 0 1,0 0 0,0 0-1,0 0 1,0 0 0,1 0-1,-1 0 1,0 0 0,0 0-1,0 0 1,0 0-1,0 0 1,0 0 0,0 1-1,0-1 1,0 0 0,0 0-1,0 0 1,0 0 0,0 0-1,0 0 1,1 0 0,-1 0-1,0 0 1,0 0 0,0 0-1,0 0 1,0 0 0,0 1-1,0-1 1,0 0 0,0 0-1,0 0 1,0 0 0,0 0-1,0 0 1,0 0 0,0 0-1,0 0 1,0 0 0,0 0-1,0 1 1,0-1 0,0 0-1,-10 24-533,-116 195-274,76-137 749,3 1-1,-45 113 0,86-182 77,2 1-1,-4 20 1,8-26 313,4-11 133,7-14 205,-11 16-657,473-847 2226,-459 816-3850,-62 112 765,-146 256-109,142-237 1007,-56 155 0,105-248-71,2-2 407,5-13 199,-1 2-403,487-862 2330,-452 814-2689,-29 48-370,-9 14 124,-8 16-27,-21 35-12,-54 81 0,27-49 343,43-69 98,-55 99-84,55-95 88,2 1 0,-15 47 0,25-72 29,0-1 1,1 1-1,0 0 0,-1-1 0,1 1 1,0-1-1,0 1 0,-1-1 1,1 1-1,1 0 0,-1-1 0,0 1 1,0-1-1,0 1 0,1-1 0,0 3 1,-1-4 0,1 0 1,-1 1-1,0-1 0,0 0 1,0 0-1,1 0 1,-1 0-1,0 0 1,0 0-1,1 0 1,-1 0-1,0 0 1,1 1-1,-1-1 1,0 0-1,0 0 0,1 0 1,-1-1-1,0 1 1,0 0-1,1 0 1,-1 0-1,0 0 1,1 0-1,-1 0 1,0 0-1,0 0 0,0 0 1,1-1-1,13-11 237,23-36 285,32-54 1,-33 47-349,91-141 187,170-236-88,-271 402-480,-20 26-164,-16 20 41,-119 162-647,-42 69 324,164-235 638,-8 12 11,1 1 1,2 0-1,0 1 1,-13 43-1,48-101 831,191-317 783,5-8-1341,-214 347-612,-7 11 91,-13 19-57,4-5 148,-54 65-114,-54 69 126,97-118 119,1 2 1,-31 65-1,45-79 7,7-10 39,0-9-20,0 0-1,0 0 1,1 0-1,-1 0 1,0 0 0,0 0-1,0 0 1,0 0-1,1 0 1,-1 0-1,0 0 1,0 0-1,0 0 1,0 0 0,1 0-1,-1 0 1,0 0-1,0 0 1,0 0-1,0 0 1,1 0 0,-1 0-1,0 0 1,0 0-1,0 0 1,0 0-1,1 0 1,-1 0 0,0 0-1,0 0 1,0 0-1,0-1 1,0 1-1,1 0 1,-1 0-1,0 0 1,0 0 0,0 0-1,0-1 1,13-11 81,-2 0-1,0-1 1,0 0 0,-1-1 0,9-17 0,9-10 9,46-62 31,64-92-6,-18-7-24,-118 195-367,-7 11 96,-12 16-24,9-10 113,5-6 70,-34 38-69,3 1 0,-54 90 0,86-129 87,-12 26-7,13-28 6,0-1 0,1 1 0,-1 0 0,1-1 0,0 1 0,-1 0 0,1 0 1,0-1-1,0 1 0,0 0 0,0 0 0,0 0 0,0-1 0,2 4 0,-2-5 5,1 0-1,-1 0 1,1 0 0,-1 0 0,1 1-1,-1-1 1,1 0 0,-1 0-1,1-1 1,-1 1 0,1 0-1,-1 0 1,1 0 0,-1 0-1,1 0 1,-1 0 0,1-1 0,-1 1-1,0 0 1,1 0 0,-1-1-1,1 1 1,-1 0 0,0-1-1,1 1 1,-1-1 0,1 1-1,-1 0 1,0-1 0,0 1 0,1-2-1,16-15 90,-16 15-79,75-82 228,72-84-94,-133 150-136,13-17 13,44-43 1,-77 91-363,-11 10 171,-23 25-14,17-23 156,1 0 1,1 2 0,-25 45-1,44-71 58,4-4 4,9-13 45,16-23 50,79-117 90,-104 154-355,-8 13 41,-9 15-3,2-11 52,8-11 35,0 1 1,0 0-1,0 0 0,1 1 1,0-1-1,0 1 1,-2 6-1,5-12 7,0 0 1,0 0-1,0 0 0,0 0 1,0 0-1,0 0 0,0 0 1,0 0-1,0 0 0,0 0 0,1 0 1,-1 0-1,0 0 0,0 0 1,0 0-1,0 0 0,0 0 1,0 0-1,0 0 0,0 0 1,0 0-1,0 0 0,0 0 0,0 0 1,0 0-1,0 0 0,1 0 1,-1 0-1,0 0 0,0 0 1,0 0-1,0 0 0,0 0 1,0 0-1,0 0 0,0 1 1,0-1-1,0 0 0,0 0 0,0 0 1,0 0-1,0 0 0,0 0 1,0 0-1,0 0 0,0 0 1,0 0-1,0 0 0,0 0 1,0 0-1,0 0 0,0 1 0,0-1 1,0 0-1,0 0 0,0 0 1,0 0-1,0 0 0,0 0 1,0 0-1,0 0 0,0 0 1,0 0-1,7-6 26,8-9 13,18-27 10,-20 23-49,1 2 0,31-30-1,11-8 28,5 3-14,-59 49-6,12-9-21,-14 11 13,0 1 0,1 0 0,-1-1 0,1 1 0,-1 0 0,0 0 0,1-1 0,-1 1 0,1 0 0,-1 0 1,1 0-1,-1 0 0,1 0 0,-1-1 0,0 1 0,1 0 0,-1 0 0,1 0 0,-1 0 0,1 0 0,-1 0 0,1 1 0,-1-1 1,1 0-1,-1 0 0,1 0 0,-1 0 0,1 0 0,-1 1 0,0-1 0,1 1 0,-1-1 8,-6 11-34,4-9 28,1-1-1,0 1 0,0-1 0,0 1 0,0-1 0,0 1 1,0 0-1,0 0 0,0-1 0,1 1 0,-1 0 0,1 0 1,-1 3 37,-5-16-11,7 8-28,0 0-1,0 0 1,0 0 0,1 0-1,-1 0 1,1 0 0,0 1-1,2-4 1,8-11-4,5-9 11,-9 18-17,0 0 37,-8 8-25,0 0-1,0 0 0,0 0 0,0 0 0,0 0 0,0 0 0,0 0 1,0 0-1,0 0 0,0-1 0,0 1 0,0 0 0,0 0 1,0 0-1,0 0 0,0 0 0,0 0 0,0 0 0,0 0 0,0-1 1,0 1-1,0 0 0,0 0 0,0 0 0,0 0 0,0 0 0,0 0 1,0 0-1,0 0 0,0-1 0,0 1 0,0 0 0,0 0 1,0 0-1,0 0 0,0 0 0,0 0 0,0 0 0,-1 0 0,1 0 1,0 0-1,0 0 0,0-1 0,0 1 0,0 0 0,0 0 1,0 0-1,0 0 0,0 0 0,-1 0 0,1 0 0,0 0 0,0 0 1,0 0-1,0 0 0,0 0 0,0 0 0,0 0 0,-1 0 1,1 0-1,0 0 0,0 0 0,0 0 0,0 0 0,0 0 0,0 1 1,0-1-1,-1 0-2,0 0 0,1 1-1,-1-1 1,0 0 0,1 1 0,-1-1 0,1 0 0,-1 1 0,1-1-1,-1 1 1,1 0 0,-1-1 0,1 1 0,-1-1 0,1 1 0,0-1-1,-1 1 1,1 0 0,0-1 0,0 1 0,-1 0 0,1-1 0,0 1-1,0 0 1,0 0 0,-3 16-14,4-19 22,-1 1 1,1-1-1,-1 0 0,1 0 1,0 0-1,0 0 1,0 1-1,0-1 1,0 0-1,1-1 0,-1 2-6,1-1-1,-1 1 1,0-1-1,0 0 0,0 0 1,-1 0-1,1 1 1,0-1-1,-1 0 0,1-3 1,-1 5-8,-1 1 6,0-1 1,-1 1 0,1-1-1,0 1 1,0 0 0,0 0-1,0-1 1,0 1 0,0 0-1,0 0 1,0 0 0,0 0-1,0 0 1,0 0 0,0 0-1,1 0 1,-2 3 0,2-4 0,-1 1 0,1-1 1,-1 1-1,1-1 0,0 1 1,-1 0-1,1-1 0,0 1 1,0 0-1,-1-1 0,1 1 1,0 0-1,0-1 0,0 1 0,0 0 1,0-1-1,0 1 0,0 0 1,0-1-1,0 1 0,0 0 1,0-1-1,0 1 0,0 0 1,1-1-1,-1 1 0,0 0 1,0-1-1,1 1 0,-1 0 1,1-1-1,-1 1 0,0-1 0,1 1 1,4 0 16,-1 0-30,-6 8 18,-7 43-1,7-38-5,2-13 3,0 1 0,-1-1 0,1 0 0,0 1 0,0-1 0,-1 0 0,1 0 0,-1 1 0,1-1 0,-1 0 0,1 0 0,-1 0 1,0 0-1,1 1 0,-2 0 0,-19 32 2,7-10 0,-17 18 7,30-41-10,1 1 0,-1-1-1,1 0 1,0 1 0,-1-1 0,1 1 0,0-1 0,0 0 0,0 1 0,0-1 0,0 2-1,-2 16 0,-1-12 1,1 0 1,0 0-1,0 1 0,1-1 1,-1 0-1,2 1 0,-1 10 1,-11 6-9,8-17 9,0 0 0,0-1 0,-1 0-1,0 0 1,0 0 0,-8 7 0,-5 6-1,14-14 1,-1 0 0,1 0 0,-1-1 0,0 0 0,0 0 0,-1 0-1,1-1 1,-1 0 0,1 0 0,-9 3 0,14-6-1,0 0 1,-1 0-1,1 0 0,0 0 1,-1 1-1,1-1 1,0 0-1,-1 0 0,1 0 1,0-1-1,0 1 1,-1 0-1,1 0 0,0 0 1,-1 0-1,1 0 1,0 0-1,-1 0 0,1 0 1,0-1-1,0 1 1,-1 0-1,1 0 0,0 0 1,0-1-1,-1 1 1,1 0-1,0 0 1,0-1-1,-1 1 0,1 0 1,0 0-1,0-1 1,0 1-1,0 0 0,0-1 1,0 1-1,-1 0 1,1-1-1,0 1 0,0 0 1,0-1-1,0 1 1,0 0-1,0-1 0,0 1 1,0 0-1,0-1 1,1 1-1,-1 0 0,0-1 1,0 1-1,0 0 1,0 0-1,0-1 0,0 1 1,1 0-1,-1-1 1,0 1-1,1 0 0,9-22-15,-10 22 15,58-87-67,-179 224-11,-96 121-90,213-252 168,-4 3 18,2 1-1,-9 16 1,29-55 62,2 1 0,1 1 0,32-38 1,2-6-41,-18 18-18,-18 28-21,33-42-1,-76 117-405,-146 181 100,111-153 277,-87 139-1,142-205 72,10-19 92,11-21 58,33-47-48,58-71 0,-62 88-126,-30 42-18,-7 7-1,1 1 1,0 0-1,0 0 1,1 1-1,0-1 1,0 2-1,10-8 0,-41 50-285,-162 195 72,-78 111 181,256-329 37,7-10 10,-1 0-1,1 0 1,-1-1-1,0 1 1,0 0-1,0-1 1,0 0-1,-1 1 1,-2 1-1,15-24 547,26-32-473,3 1 0,2 2 0,57-53 0,-97 101-89,22-18 20,-13 16-53,-10 4 30,0-1-1,1 0 1,-1 1-1,0-1 1,0 1-1,1-1 1,-1 0-1,0 1 1,0-1-1,0 1 1,0-1-1,1 1 1,-1-1-1,0 1 1,0-1-1,0 1 1,0-1-1,0 1 1,0-1-1,0 1 1,0-1-1,-1 1 1,1-1 0,0 0-1,0 1 1,-5 13-40,1 0 1,-2-1 0,0 0 0,-1 0-1,0 0 1,-1-1 0,-14 18 0,12-16 12,-279 391-385,282-394 431,5-8 4,-1 1 0,1 0 0,0-1-1,-1 0 1,0 1 0,0-1 0,0 0 0,0 0-1,-5 3 1,8-6-8,0 0 1,-1 0-1,1 0 0,0 0 1,0 0-1,0 0 1,-1 0-1,1 0 0,0 0 1,0 0-1,-1 0 0,1 0 1,0 0-1,0 0 0,0 0 1,-1 0-1,1 0 0,0-1 1,0 1-1,0 0 0,0 0 1,-1 0-1,1 0 0,0 0 1,0 0-1,0-1 1,0 1-1,-1 0 0,1 0 1,0 0-1,0 0 0,0-1 1,0 1-1,0 0 0,0 0 1,0 0-1,0-1 0,0 1 1,-1 0-1,1 0 0,0 0 1,0-1-1,0 1 0,0 0 1,0 0-1,0 0 1,0-1-1,0 1 0,0 0 1,1 0-1,-1 0 0,0-1 1,0 1-1,0 0 0,2-13 245,4-4-215,0 1 0,1-1 0,1 2-1,1-1 1,0 1 0,1 1 0,14-17-1,-8 10-14,-1-2-1,14-24 0,-35 56-145,0-1 1,0 0 0,-1 0 0,-9 9-1,-9 10-6,-110 152-113,30-36 351,144-211 880,50-53-854,-84 116-216,-7 13-41,-9 15-79,-81 102-158,12-20 303,7-13 390,84-107-128,18-29 0,-7 7-199,48-59-123,-152 225-509,28-40 528,-32 64 27,83-150 347,5-12-122,6-15-24,3 4-107,1 0 1,26-33-1,-12 19 26,-20 24 2,-11 13-161,-12 15-165,-90 127-286,71-93 524,30-44 37,5-6 4,-1 1 0,1 0 0,-1 0 0,0-1-1,0 1 1,-1-1 0,1 1 0,0-1 0,-1 0 0,0 0 0,1 0-1,-1 0 1,-5 2 0,7-4-1,1 0 0,0 0-1,0 0 1,-1 0 0,1 0 0,0 0-1,0 0 1,0 0 0,-1 0-1,1 0 1,0 0 0,0 0 0,-1 0-1,1 0 1,0 0 0,0 0 0,0 0-1,-1 0 1,1-1 0,0 1-1,0 0 1,0 0 0,0 0 0,-1 0-1,1-1 1,0 1 0,0 0 0,0 0-1,0 0 1,0-1 0,0 1-1,-1 0 1,1 0 0,0 0 0,0-1-1,0 1 1,1-13 135,10-19-39,-7 22-92,11-23 27,1 2 0,2-1 1,42-55-1,-52 81-114,-10 16-32,-9 17-27,7-19 106,-93 201-333,101-217 399,1 0 0,0 1-1,8-10 1,2-4-9,-3 2 9,1 0 1,0 1-1,24-24 0,-47 69-154,-9 11-24,-27 77 1,46-115 139,0 0 1,0 0 0,0 0-1,0 0 1,0 0 0,0 0-1,0 0 1,1 0 0,-1 0-1,0 0 1,0 0 0,0 0 0,0 0-1,0 0 1,0 0 0,0 0-1,0 0 1,0 0 0,0 0-1,0 0 1,0 0 0,0 0 0,0 0-1,1 0 1,-1 0 0,0 0-1,0 0 1,0 0 0,0 0-1,0 0 1,0 0 0,0 0 0,0 0-1,0 0 1,0 0 0,0 0-1,0 0 1,0 0 0,0 0-1,0 0 1,0 1 0,0-1-1,0 0 1,0 0 0,1 0 0,-1 0-1,0 0 1,0 0 0,0 0-1,0 0 1,10-10 29,18-23 62,-15 18-83,-9 10-4,1-2 10,1 0 1,0 0 0,1 1 0,0-1 0,0 2-1,0-1 1,1 1 0,13-8 0,-26 34-10,-33 42-177,26-46 133,2 0 1,0 0-1,-9 23 0,54-70-31,40-49 311,-167 194-330,86-109 66,12-14-28,14-15-14,-19 23 69,1-3 6,0 1-1,0 1 1,1-1-1,-1 0 1,0 1-1,1-1 0,-1 1 1,1-1-1,0 1 1,-1 0-1,6-1 1,-8 4-1,-1-1-1,1 1 1,-1-1 0,1 1 0,-1-1 0,1 0 0,-1 1 0,0-1 0,0 0 0,0 1 0,0-1 0,-1 1 0,1 0 3,-15 23-14,9-13-10,0-1-1,-1 0 0,-12 13 1,20-24-4,1-6-4,0 1 25,1-1 0,-1 0 0,1 1 0,0-1 0,5-7 0,-15 23 141,7-9-227,8-8 24,84-76-13,-83 73 127,-13 14 6,-15 14-101,-58 67-142,115-139-61,-19 35 240,-12 14 2,-1-1-1,0 1 1,0-1-1,-1 0 1,8-13-1,-8 9 4,7-12 7,5 8 2,-14 13-10,-1 0-1,1 0 1,0 0 0,-1 0 0,1-1 0,-1 1 0,0-1 0,1 1 0,-1-1-1,0 1 1,0-1 0,0 0 0,0 0 0,0 1 0,0-1 0,0-3-1,1-2 25,-1 0 84,-4 12-55,-1 1-106,28-51-129,29-45 286,-39 73-78,24-24 0,-19 21 59,-96 97-442,103-108 477,40-57-1,-16 19 10,-60 82-190,-5 6-54,0 0 1,-22 42-1,87-104 232,-31 13-59,-16 23-51,0 1 0,1 0 1,-1 1-1,7-8 0,5-6 18,16-24-1,-23 30 8,1 0 0,1 1-1,0-1 1,0 2 0,19-16-1,-47 41-191,1 1 0,-23 27 0,86-93 401,30-39-160,-48 53-54,-17 24 12,-1 0 1,0-1 0,13-25 0,-35 47-324,-8 11 71,0 5 125,3-3 54,13-17 85,6-6 72,183-273 510,-138 204-523,-136 197-850,149-196 958,14-24-149,-43 59-50,-3-1-1,-1-2 0,26-48 1,-61 100-115,-1-1 0,0 0 0,-13 13 1,-4 8 53,-8 13 5,19-25 28,12-18 27,6-8 22,128-232 220,-167 280-335,19-25 22,14-16 34,6-6 10,73-101 66,-25 33-16,-102 149-179,62-96 173,1 1 0,16-16 0,17-25 70,-36 46-102,1 0 1,0 1-1,18-16 1,-19 19-7,-3 2 9,-1-1 0,0 1-1,0-1 1,0 0 0,-1 0 0,0-1-1,-1 1 1,5-16 0,-6 17-9,-1 0 0,1 0 0,1 0 0,-1 0 0,1 0 0,0 1 0,0-1 0,8-9 0,0 4-2,-1-1-1,14-19 1,-16 19 0,-6 8 2,0 1-1,0 0 0,0-1 0,1 1 0,-1 0 0,1 0 1,0 0-1,3-2 0,-2 2 5,-1 0 0,0-1 0,1 1 0,-2-1 0,6-7 0,10-12-20,-31 29-4497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5T12:17:18.402"/>
    </inkml:context>
    <inkml:brush xml:id="br0">
      <inkml:brushProperty name="width" value="0.1" units="cm"/>
      <inkml:brushProperty name="height" value="0.2" units="cm"/>
      <inkml:brushProperty name="color" value="#FFB775"/>
      <inkml:brushProperty name="tip" value="rectangle"/>
      <inkml:brushProperty name="rasterOp" value="maskPen"/>
    </inkml:brush>
  </inkml:definitions>
  <inkml:trace contextRef="#ctx0" brushRef="#br0">1826 545 1152,'1'1'225,"1"-1"-1,0 0 0,-1 1 0,1-1 1,0 0-1,-1 0 0,1 0 0,-1 0 1,1 0-1,0-1 0,-1 1 0,1 0 1,0-1-1,-1 1 0,1-1 0,-1 0 1,1 1-1,2-3 0,-4 14 2647,0-21-3025,0 0 385,0-1 1,-1 1-1,-5-17 0,6 21-194,-1 0-1,1 1 0,0-1 0,2-9 1,-1-16 32,-1 8-59,1-1 0,0 1 0,2 0 0,1 0 0,1 1 1,11-32-1,-7 29-8,0-3-18,10-50-1,-17 66 19,-1 3 4,0 0-1,1 0 0,0 0 1,1 0-1,0 1 1,4-10-1,-6 17-6,-1 1 1,0 0-1,0-1 1,0 1-1,0-1 0,0 1 1,1 0-1,-1-1 1,0 1-1,0 0 0,0-1 1,1 1-1,-1 0 1,0 0-1,1-1 0,-1 1 1,0 0-1,1 0 1,-1-1-1,0 1 0,1 0 1,-1 0-1,0 0 0,1 0 1,-1 0-1,0 0 1,1-1-1,-1 1 0,1 0 1,0 0-1,4 10-40,-2 18-19,-4 6 59,0 8-15,0-36 16,0 0 1,1 0-1,0 0 1,0 0-1,2 11 1,-1-7 5,-1 11 8,-1-18-12,1-1 0,0 0-1,0 0 1,0 0 0,0 1 0,0-1 0,1 0 0,-1 0-1,1 0 1,-1 0 0,1 0 0,0 1 0,0-1 0,1 2-1,1 5 3,0 0-1,0 0 0,-1 1 0,0-1 1,-1 0-1,0 1 0,-1-1 1,1 1-1,-3 9 0,2-2 3,-11 8 1356,10-11-1352,0 8 12,-5 28 0,2-37 11,0 0 1,-9 21-1,0-2 3,11-26-29,-1 1-1,1-1 0,-1 0 0,-1 1 0,1-1 1,-1-1-1,0 1 0,-9 9 0,5-5 67,1 0 0,0 1 0,1 0 0,0 0 0,0 1 0,1-1-1,1 1 1,0 0 0,-3 18 0,5-22-66,-23 74 622,21-60-393,3-15-144,0 0 0,-1 0 0,1 1 0,-2-1 0,-3 10 0,4-13-43,1 0 1,-1 0 0,1 0-1,0 0 1,0 8 0,0-9 157,1 0 1,0 1 0,-1-1-1,0 0 1,0 0 0,0 1-1,0-1 1,-1 0-1,1 0 1,-4 4 0,-1 1-182,1 1 0,0-1 1,-6 14-1,4-3-19,6-14-2,-1-1-1,0 1 0,1-1 0,-1 0 1,-1 1-1,1-1 0,-5 6 0,5-8-1,1 0 0,0 0 0,0 0 0,0 0-1,0 1 1,0-1 0,1 0 0,-1 0 0,0 6-1,-7 17 18,0-13 20,0 0 0,-1 0 0,0-1 0,-15 14 0,6-8 433,-25 33-1,33-36-408,-18 31 0,12-17 178,-2-1 1,-35 43 0,28-32-197,19-28-14,0 0 0,-13 14 1,10-12-23,0 1 0,1-1 0,0 1 0,-8 18 0,11-21-8,-1 1 0,-12 16 1,4-7-3,-49 86 49,55-95 82,0-1 0,0 0 0,-1 0 0,-12 9 0,10-7-133,0-1-1,0 2 1,1-1 0,0 2 0,2-1-1,-10 18 1,-27 56 9,20-56 18,20-25-31,0-1 1,1 0 0,0 1 0,0 0-1,-5 9 1,-25 37 13,31-48-6,0 1 0,0-1 0,0-1 0,-1 1 0,1 0 0,-1-1 1,0 0-1,0 1 0,0-1 0,0-1 0,0 1 0,-1-1 0,-7 4 0,-19 11 8,27-15-13,1 1 0,0 0 0,0 0-1,0 1 1,1-1 0,-1 1 0,1-1 0,-3 7 0,2-6 6,1 0-1,0 0 0,-1 0 1,0 0-1,0-1 1,0 1-1,-5 3 1,6-4-6,-1 0 0,1 0 1,0 0-1,0 0 0,0 0 1,1 1-1,-1-1 0,1 1 1,-1-1-1,1 1 0,1 0 1,-1-1-1,0 5 0,0-2 6,0-1-1,-1 0 1,0 0-1,1 1 1,-4 5-1,3-9 0,1 0 0,-1 0 0,1 0 0,-1 0 0,0 0 0,0 0 1,1 0-1,-1-1 0,0 1 0,-1-1 0,1 0 0,0 1 0,0-1 0,-1 0 0,1 0 0,0 0 0,-1-1 0,-3 2 0,1 0-1,1-1-1,0 1-1,0 0 1,1 0-1,-1 0 1,1 1-1,-1-1 1,1 1-1,0 0 1,0 0-1,-4 5 1,-18 15-3,20-19 4,0 0 1,1 0-1,-1 0 0,-6 9 1,8-8-1,0-1 0,-1 0 0,0 0 0,0-1 0,0 1 0,0-1 0,0 1 0,-7 2 0,6-3 0,-2 0 0,1 0 1,0-1-1,0 1 0,-1-1 0,1-1 0,-1 1 1,1-1-1,-1-1 0,0 1 0,0-1 0,1 0 1,-1 0-1,0-1 0,1 0 0,-1 0 0,0-1 0,1 0 1,0 0-1,-1 0 0,1-1 0,0 0 0,0 0 1,0-1-1,1 1 0,-1-1 0,-6-7 0,-51-37 15,38 29-44,0 0 0,2-1 0,-23-26 0,-121-121 48,148 145-42,9 11-209,14 27 64,1-2 169,0 0 0,-1 1 0,5 28 0,-10-43 1,1 1-1,0-1 0,0 0 1,-1 0-1,1 0 1,0 0-1,0 0 0,-1 0 1,1 0-1,0 0 1,-1 0-1,1-1 0,0 1 1,0 0-1,-1 0 1,1 0-1,0 0 0,0 0 1,-1 0-1,1 0 1,0-1-1,0 1 0,-1 0 1,1 0-1,0 0 0,0-1 1,0 1-1,0 0 1,-1 0-1,1 0 0,0-1 1,0 1-1,0 0 1,0 0-1,0-1 0,-1 1 1,-9-12 2,4 2-17,0-1 1,0 1 0,1-2 0,0 1 0,1 0-1,0-1 1,1 0 0,0 0 0,-1-13 0,4 24 9,0 1-1,0 0 1,0 0 0,0 0 0,0 0 0,0-1 0,0 1 0,0 0 0,0 0 0,0 0 0,0-1 0,0 1 0,0 0 0,0 0 0,0 0 0,0 0 0,0-1-1,0 1 1,0 0 0,0 0 0,0 0 0,0 0 0,1-1 0,-1 1 0,0 0 0,0 0 0,0 0 0,0 0 0,0 0 0,0 0 0,1 0 0,-1-1 0,0 1 0,0 0-1,0 0 1,0 0 0,1 0 0,-1 0 0,0 0 0,0 0 0,1 0 0,7 4-56,8 11 4,-9-8 36,13 16-28,31 26 1,-45-43 38,2-1 1,-1 0-1,1 0 0,0 0 1,0-1-1,0 0 0,0-1 0,1 0 1,9 3-1,-15-6 2,0 0-1,0 0 1,0 0 0,1 0-1,-1 0 1,0 0 0,0-1-1,0 0 1,0 0 0,0 0-1,0 0 1,0 0 0,0 0-1,0-1 1,-1 1 0,1-1-1,0 0 1,-1 0 0,1 0-1,-1 0 1,0 0 0,3-4-1,5-6 2,-1 0-1,0-1 1,9-17-1,-18 29 6,26-50 39,-3-2 1,-3 0 0,22-88-1,5-12 15,20-33-35,7 4-1,105-186 1,-169 350-36,0 2 0,1-1 1,21-23-1,-28 35-41,1 1 0,-1 0 1,1 0-1,0 0 0,0 1 0,0 0 0,0-1 0,0 2 1,1-1-1,0 1 0,-1 0 0,1 0 0,0 0 0,0 1 0,12-1 1,-12 2 42,0 0 0,0 0 0,0-1 0,0 0 0,0 0 0,1 0 0,-2-1 0,1 0 0,0 0 0,0-1 0,-1 1 0,1-1 0,-1 0 0,0-1 0,0 1 0,0-1 0,0 0 0,7-9 0,5-6 26,-2 0 0,0-1 0,-1-1 0,-1 0 0,11-26 0,44-121 26,-29 66-38,-17 54-17,-13 29-90,0 1-1,-2-1 1,0-1 0,7-35-1,-14 55 88,0 0-1,1-1 0,-1 1 1,0 0-1,0-1 0,0 1 1,0 0-1,0 0 0,0-1 1,0 1-1,0 0 0,0-1 1,0 1-1,0 0 0,0 0 1,0-1-1,0 1 0,0 0 1,-1-1-1,1 1 0,0 0 1,0 0-1,0-1 0,0 1 1,0 0-1,-1 0 0,1-1 1,0 1-1,0 0 0,0 0 1,-1 0-1,1-1 0,-1 1 1,-9 4-475,-11 16 35,20-19 449,-5 5-22,0 0 0,0 0 0,1 1 0,0 0 0,0 0 0,1 1 0,-1-1 0,2 1 0,-4 8 0,7-16 38,0 0 0,0 1 0,0-1 0,0 0 0,0 0 0,0 0 0,0 0 0,0 0 0,0 0 0,0 1 0,0-1 0,0 0 0,0 0 1,0 0-1,0 0 0,0 0 0,0 0 0,0 0 0,0 1 0,0-1 0,0 0 0,0 0 0,0 0 0,0 0 0,0 0 0,0 0 0,0 0 0,0 1 0,1-1 0,-1 0 0,0 0 0,0 0 0,0 0 0,0 0 0,0 0 0,0 0 0,0 0 0,0 0 0,1 0 0,-1 0 0,0 0 0,0 0 0,0 0 0,0 0 0,0 0 0,0 0 0,1 0 0,-1 0 0,0 0 0,0 0 0,0 0 0,0 0 0,0 0 0,0 0 0,1 0 0,-1 0 0,0 0 0,0 0 0,0 0 0,0 0 0,0 0 0,0 0 0,0 0 0,0 0 0,1-1 0,13-7 302,14-14 194,3-6-92,-12 11-286,1 0-1,32-20 0,-51 36-124,0 1 0,0-1 0,0 0 0,0 1 0,-1-1 0,1 1 0,0-1 0,0 1 0,0-1 0,0 1 0,1 0 0,-1 0 0,0-1 0,0 1 0,0 0-1,0 0 1,0 0 0,0 0 0,0 0 0,0 0 0,0 1 0,0-1 0,2 1 0,-2-1-7,-1 1 1,1 0-1,-1 0 0,1 0 1,-1 0-1,1 0 0,-1 0 1,0-1-1,0 1 0,1 0 1,-1 0-1,0 0 0,0 0 1,0 0-1,0 0 0,0 0 1,0 0-1,0 0 0,0 0 1,-1 1-1,-1 8-94,0 0 0,-1 0 1,-7 16-1,-98 181-469,8-17 544,79-142 27,-29 96 0,44-123 1,1 1 0,2-1 1,0 1-1,1 0 0,1 0 0,1 0 0,4 26 1,-3-43 3,0 0 0,0 0 0,0 0 1,0 0-1,1-1 0,0 1 0,0 0 1,0-1-1,1 0 0,-1 1 1,1-1-1,4 5 0,-5-7 3,0-1 0,0 1 0,1 0 1,-1-1-1,1 1 0,-1-1 0,1 0 0,-1 0 0,1 0 0,-1 0 0,1 0 0,0 0 0,0-1 0,-1 1 1,1-1-1,0 0 0,0 0 0,0 0 0,0 0 0,-1 0 0,1-1 0,5-1 0,34-10 100,-32 8-99,2 1 1,-1 0-1,0 0 0,1 2 0,-1-1 0,20 1 0,-28 1-3,-1-1 0,1 1 0,-1 0 0,1-1 1,0 0-1,-1 1 0,1-1 0,-1 0 0,0-1 0,1 1 0,-1 0 0,0 0 0,0-1 0,0 0 0,3-2 0,31-35 85,-11 11-46,52-40 20,-77 68-65,0-1 1,1 1-1,-1-1 1,0 1-1,1 0 1,-1-1-1,1 1 1,-1 0-1,1 0 1,-1-1-1,1 1 0,-1 0 1,1 0-1,-1 0 1,1 0-1,-1-1 1,1 1-1,-1 0 1,1 0-1,-1 0 0,1 0 1,-1 0-1,1 0 1,-1 0-1,1 0 1,-1 1-1,1-1 1,-1 0-1,1 0 1,-1 0-1,1 1 0,-1-1 1,1 0-1,-1 0 1,1 1-1,-1-1 1,1 1-1,1 1-3,-1 0-1,0 0 1,0 0 0,0 0-1,0 0 1,0 0 0,0 1-1,-1-1 1,1 4 0,1 5-12,0 0 1,-1 0-1,-1 12 0,-1-6 22,0-11-1,1-1 0,-1 1 0,1 0 1,0-1-1,0 1 0,1-1 0,0 1 0,0-1 1,0 1-1,1-1 0,0 1 0,3 7 1,0-4-3,-4-7 0,-1 0 0,1-1 0,0 1 0,0-1 0,0 1 0,0-1 1,0 1-1,1-1 0,-1 0 0,0 0 0,1 1 0,-1-1 0,1 0 0,-1 0 0,1 0 1,1 0-1,-1 1 0,0-1 0,0 0 1,-1 1-1,1-1 0,0 1 1,-1 0-1,1 0 0,-1 0 1,1-1-1,-1 1 0,0 0 1,0 1-1,0-1 0,0 0 0,0 0 1,-1 0-1,1 1 0,-1-1 1,1 0-1,-1 0 0,0 1 1,0 3-1,0 2 9,0 0 1,-1 0-1,0 0 1,-1 0-1,-2 9 0,1-9-1,2 1 0,-1-1 0,0 16 0,2-15-8,-2-2 43,-1 0 0,1 0 0,-1-1-1,0 1 1,0-1 0,-1 0 0,0 1 0,0-2 0,-6 7-1,0 2-15,8-11-20,-1 0 0,0 0-1,0 0 1,0-1 0,0 1-1,-6 3 1,-9 8 28,5 6-38,7-11-2,0 0 0,1 0 1,-5 10-1,0 2 2,-33 43 31,12-9-14,15-28-14,13-22 0,0 1 0,0-1 1,0 0-1,-1 0 0,0 0 0,0 0 0,0 0 1,-7 5-1,6-6 13,0 0 1,0 1-1,0 0 1,-5 7-1,1-1-11,-19 29-18,24-33 23,-1 1 0,1-1 0,-1 0 0,-1-1-1,-6 7 1,-18 29 40,22-33-45,1 1 0,0-1 0,0 2 0,1-1 0,1 0 0,0 1 0,-5 14 0,9-22-2,0 0 1,0 0 0,0-1-1,-1 1 1,1 0 0,-1-1-1,1 0 1,-1 1 0,0-1 0,0 0-1,0 0 1,-5 3 0,-20 7 693,24-12-701,0 1 1,0 0-1,0 0 1,0 0-1,0 0 1,1 1-1,-1-1 1,0 1-1,1 0 1,0-1-1,-1 1 1,1 0-1,-3 4 1,-37 48 33,15-16-31,19-25 4,2-5-1,1-1 1,-2 1-1,1-1 1,-1 0-1,-10 8 0,-9 21 8,8-22 4,10-8-6,0 1 0,-1 0 0,2 0 0,-14 17 0,-21 18 18,38-36-23,-1-1 0,1 0 0,-1 0 0,-1 0 0,1-1 0,-12 8 0,3-2 6,9-7-2,0 0-1,0-1 0,1 0 1,-1 0-1,-1 0 0,-9 1 0,-9 4-8,17-3 2,0-1 1,0 2-1,0-1 0,1 1 1,-11 8-1,6-3 12,-14 24-18,23-30 6,2-2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5T12:17:18.974"/>
    </inkml:context>
    <inkml:brush xml:id="br0">
      <inkml:brushProperty name="width" value="0.1" units="cm"/>
      <inkml:brushProperty name="height" value="0.2" units="cm"/>
      <inkml:brushProperty name="color" value="#FFB775"/>
      <inkml:brushProperty name="tip" value="rectangle"/>
      <inkml:brushProperty name="rasterOp" value="maskPen"/>
    </inkml:brush>
  </inkml:definitions>
  <inkml:trace contextRef="#ctx0" brushRef="#br0">54 1 17844,'-8'3'37,"2"-2"-29,-15-1 11,17 1-8,12 0-1,1 1 45,-16 2-177,-18 0 1099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5T12:17:21.693"/>
    </inkml:context>
    <inkml:brush xml:id="br0">
      <inkml:brushProperty name="width" value="0.1" units="cm"/>
      <inkml:brushProperty name="height" value="0.2" units="cm"/>
      <inkml:brushProperty name="color" value="#FFB775"/>
      <inkml:brushProperty name="tip" value="rectangle"/>
      <inkml:brushProperty name="rasterOp" value="maskPen"/>
    </inkml:brush>
  </inkml:definitions>
  <inkml:trace contextRef="#ctx0" brushRef="#br0">117 7 2280,'-1'3'516,"1"0"-1,-1 0 1,0 0-1,0 0 1,0 0-1,0 0 1,-1-1-1,1 1 1,-1 0-1,0-1 1,0 1-1,-3 3 1,4-5-468,1 0 0,-1-1 0,0 1 0,1 0 0,-1-1 0,0 1 0,0 0 0,1-1 0,-1 1 0,0-1 0,0 1 1,0-1-1,0 1 0,0-1 0,1 0 0,-1 0 0,0 1 0,0-1 0,0 0 0,0 0 0,0 0 0,0 0 0,0 0 0,0 0 0,0 0 1,0 0-1,0 0 0,0-1 0,0 1 0,0 0 0,0 0 0,0-1 0,0 1 0,1-1 0,-1 1 0,0-1 0,0 1 0,0-1 1,1 0-1,-1 1 0,0-1 0,1 0 0,-1 1 0,1-1 0,-2-1 0,0-1 96,0-1 0,-1 1 1,1-1-1,1 1 0,-1-1 0,0 1 0,1-1 0,0 0 0,0 0 1,-1-5 69,-10 26 253,2 22-293,2-2-13,9-34-156,-1-1 0,1 1 1,-1 0-1,1 0 0,0 0 0,0 0 1,0 0-1,0-1 0,0 1 0,1 0 1,-1-1-1,1 1 0,3 3 0,-4-6 0,-1 1 0,0 0 0,1-1-1,-1 1 1,0 0 0,0-1 0,0 1 0,1 0-1,-1-1 1,0 1 0,0 0 0,0 0 0,0-1-1,0 1 1,0 0 0,0-1 0,0 1-1,-1 0 1,1 0 0,0-1 0,0 1 0,-1 0-1,1-1 1,0 1 0,-1 0 0,1-1 0,0 1-1,-1 0 1,-17 22 130,11-13-115,7-11-20,0 1 1,0 0 0,0 0-1,1 0 1,-1 0-1,0 0 1,0 0 0,0 0-1,0 0 1,1 0 0,-1 0-1,0 0 1,0 0-1,0 0 1,0 0 0,1 1-1,-1-1 1,0 0 0,0 0-1,0 0 1,0 0-1,0 0 1,1 0 0,-1 0-1,0 0 1,0 0-1,0 1 1,0-1 0,0 0-1,0 0 1,0 0 0,1 0-1,-1 0 1,0 1-1,0-1 1,0 0 0,0 0-1,0 0 1,0 0 0,0 1-1,0-1 1,0 0-1,0 0 1,0 0 0,0 0-1,0 1 1,0-1 0,0 0-1,0 0 1,0 0-1,0 0 1,0 1 0,0-1-1,0 0 1,13-7 159,4-10 112,25-34 0,-40 49-251,0 0 0,-1 0 0,1 0-1,-1-1 1,0 1 0,0 0-1,0-1 1,0 1 0,1-5-1,-3 7-15,0 0-1,1 0 1,-1 0 0,0 0-1,0 0 1,0 0 0,0 1-1,1-1 1,-1 0 0,0 0-1,0 1 1,1-1-1,-1 1 1,0-1 0,0 1-1,1-1 1,-1 1 0,0-1-1,1 1 1,-2 1-1,-14 12 75,16-13-79,-3 2-4,1-2 1,1 0-1,0 0 1,-1 0-1,1 1 1,0-1 0,0 0-1,0 1 1,0-1 0,0 1-1,0-1 1,0 1 0,0 2-1,29-12-2,-27 8 7,-1 1 0,0-1 0,-1 1 0,1-1 0,0 1 0,0-1 0,0 1 0,0-1 0,0 1 0,0-1 0,-1 0 0,1 1 1,0-1-1,0 1 0,0-1 0,-1 0 0,1 1 0,0-1 0,-1 1 0,1-1 0,0 0 0,-1 0 0,1 1 0,-1-1 1,1 0-1,-1 1 0,-15 12 35,12-10-31,3-1-4,-1-2-1,1 1 1,0 0-1,0 0 1,0 0-1,0 0 1,0 0-1,0 0 0,0 0 1,0 1-1,0-1 1,1 0-1,-1 0 1,0 1-1,1-1 0,-1 0 1,0 3-1,4-5-7,0-1 1,-1 1-1,1 0 0,0-1 0,-1 0 0,1 0 0,2-2 1,9-8 33,-6 5 1,0 0-1,0 0 0,17-9 1,-33 20-11,0 0 0,1 0 0,0 0 0,0 1 1,0 0-1,0 0 0,1 1 0,0 0 0,0 0 0,0 0 0,-5 8 0,12-14-17,0 0-2,0-1 1,0 1-1,0-1 0,0 1 1,0-1-1,0 1 0,0-1 1,0 0-1,0 1 0,-1-1 1,1 0-1,0 0 1,0 0-1,-1 0 0,2-2 1,-2 3 2,0-1 0,0 0 0,0 0 0,0 1 0,0-1 0,0 0 0,1 1 0,-1-1 0,0 0 0,0 0 0,1 1 0,-1-1 0,0 0 0,1 1 0,-1-1-1,1 1 1,-1-1 0,1 0 0,-1 1 0,1-1 0,-1 1 0,1-1 0,0 1 0,-1 0 0,1-1 0,-1 1 0,1 0 0,0-1 0,0 1 0,-1 0 0,1 0 0,0-1 0,-1 1 0,1 0 0,0 0 0,0 0 0,-1 0 0,1 0 0,0 0 0,0 0 0,-1 0 0,3 1 0,-6 4 152,-13 3-94,15-8-71,4-4-756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09T10:39:06.964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133 0,'-129'0,"126"0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09T10:39:10.490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256 1,'-163'13,"76"-13,82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5T12:13:25.998"/>
    </inkml:context>
    <inkml:brush xml:id="br0">
      <inkml:brushProperty name="width" value="0.1" units="cm"/>
      <inkml:brushProperty name="height" value="0.2" units="cm"/>
      <inkml:brushProperty name="color" value="#FFB775"/>
      <inkml:brushProperty name="tip" value="rectangle"/>
      <inkml:brushProperty name="rasterOp" value="maskPen"/>
    </inkml:brush>
  </inkml:definitions>
  <inkml:trace contextRef="#ctx0" brushRef="#br0">435 180 5081,'-3'-9'558,"18"-9"3603,-12 16-4009,-1-1 0,1 0 0,-1 0 0,1 0 0,-1-1 0,0 1 0,0 0 0,-1-1 0,3-4 0,-9 21 2736,1-5-2905,0 0-1,0 0 1,-1 0-1,-6 9 0,11-33-287,3 7 343,1 1 0,-1 1 0,2-1 1,-1 1-1,1-1 0,0 1 0,10-11 74,-26 30 185,-27 29-137,27-27-198,-1-1 1,-16 15-1,77-89-800,-36 47 846,-8 10-5,-1 0 0,0 0 1,0-1-1,-1 1 0,1-1 1,-1 0-1,0 0 0,3-7 1,-9 17 134,0-1 1,0 1-1,-1-1 1,0 0-1,-7 6 1,4-2-89,-6 4 1,20-18 45,22-25-123,-23 23-12,-5 6 33,0 0 1,0 0-1,1 1 1,-1-1-1,0 1 0,1-1 1,-1 1-1,1-1 0,-1 1 1,1 0-1,0 0 0,-1 0 1,1 0-1,0 0 0,3-1 1,-3 4-406,1-8 128,2-1 201,3-12 843,-2 13-712,-6 6-48,1 0 0,-1 0 1,1 0-1,-1-1 0,0 1 0,1 0 0,-1 0 0,0-1 1,1 1-1,-1 0 0,0 0 0,1-1 0,-1 1 0,0 0 0,0-1 1,1 1-1,-1-1 0,0 1 0,0 0 0,0-1 0,1 1 1,-1-1-1,0 1 0,0-1 0,0 1 0,0 0 0,0-2 0,2-2-5,-2 4-4,0 0-1,0-1 1,1 1 0,-1 0 0,0 0 0,0 0 0,0 0 0,0 0 0,0-1 0,0 1 0,1 0 0,-1 0 0,0 0 0,0 0 0,0-1 0,0 1 0,0 0 0,0 0 0,0 0 0,0-1 0,0 1 0,0 0 0,0 0 0,0 0 0,0-1 0,0 1 0,0 0 0,0 0 0,0 0 0,0-1 0,0 1 0,0 0 0,0 0 0,0 0-1,0 0 1,0-1 0,0 1 0,-1 0 0,1 0 0,0 0 0,0 0 0,0-1 0,0 1 0,0 0 0,-1 0 0,1 0 0,0 0 0,0 0 0,0 0 0,0 0 0,-1-1 0,1 1 0,0 0 0,0 0 0,0 0 0,-1 0 0,1 0 0,0 0 0,0 0 0,-1 0 71,1 0-59,0 0 0,0 0 0,0 0 1,0 0-1,-1 0 0,1-1 0,0 1 1,0 0-1,0 0 0,0 0 0,-1 0 0,1 0 1,0 0-1,0 0 0,0 0 0,0 0 0,-1 0 1,1 0-1,0 0 0,0 0 0,0 0 0,0 0 1,-1 0-1,1 0 0,0 0 0,0 1 0,0-1 1,0 0-1,-1 0 0,1 0 0,0 0 0,0 0 1,0 0-1,0 0 0,0 0 0,-1 1 0,1-1 1,0 0-1,0 0 0,0 0 0,0 0 0,0 0 1,0 1-1,0-1 0,0 0 0,0 0 0,0 0 1,0 0-1,0 1 0,0-1 0,0 0 0,0 0 1,0 0-1,0 1 0,0-1 0,0 0 55,0 0-46,-1 4-41,0 0-1,0 0 0,0 0 1,0 0-1,-1 0 0,1 0 1,-1 0-1,0-1 0,0 1 1,0-1-1,-1 1 0,1-1 1,-1 0-1,-5 5 0,1-1 0,-1 0 0,-1 0 1,1-1-1,-16 10 0,10-12-210,14-4 217,0 0 0,0 0 0,0-1-1,0 1 1,-1 0 0,1 0 0,0 0 0,0 0-1,0 0 1,0 0 0,-1 0 0,1 0-1,0-1 1,0 1 0,0 0 0,0 0 0,0 0-1,0 0 1,0 0 0,-1-1 0,1 1-1,0 0 1,0 0 0,0 0 0,0-1 0,0 1-1,0 0 1,0 0 0,0 0 0,0 0-1,0-1 1,0 1 0,0 0 0,0 0 0,0 0-1,0-1 1,1 0-16,-1-1-1,1 0 1,-1 1 0,1-1-1,0 1 1,0-1 0,0 1-1,-1 0 1,1-1 0,1 1-1,-1 0 1,2-2 0,-44 55 735,34-49-546,6-3-119,1 1 0,-1-1 1,1 0-1,-1 0 0,0 0 0,1 1 1,-1-1-1,1 0 0,-1 0 0,1 1 0,-1-1 1,1 0-1,-1 1 0,1-1 0,-1 1 1,1-1-1,0 1 0,-1-1 0,1 1 0,0-1 1,-1 1-1,1-1 0,0 1 0,-1 0-12,1-1 0,-1 1 1,1-1-1,0 1 0,-1-1 0,1 1 0,0-1 0,-1 1 0,1 0 0,0-1 0,0 1 0,0-1 0,-1 1 0,1 0 0,0-1 0,0 1 1,0-1-1,0 1 0,0 0 0,0-1 0,0 1 0,0-1 0,0 1 0,1 0 0,-1-1 0,0 1 0,0-1 0,0 1 0,1 0 0,-1-1 1,0 1-1,1-1 0,-1 1 0,0-1 0,1 1 0,-1-1 0,1 0 0,-1 1 0,2 0 0,17-21-752,-17 20 786,-1-1 0,1 1 0,-1 0 1,1 0-1,-1 0 0,1 1 0,-1-1 0,1 0 0,-1 0 0,1 1 1,-1-1-1,0 1 0,1-1 0,-1 1 0,0 0 0,1 0 0,-1-1 1,0 1-1,0 0 0,1 0 0,-1 0 0,0 0 0,0 0 1,1 2-1,16 10-161,-16-12 99,-1-1 0,1 0 0,0 0 1,-1 0-1,1-1 0,-1 1 0,1 0 0,-1-1 0,1 1 1,-1-1-1,1 1 0,-1-1 0,1 0 0,-1 1 0,1-1 1,-1 0-1,0 0 0,0 0 0,1 0 0,-1 0 0,0-1 1,1-1-1,26-35-70,-18 22 57,-9 16 28,-1-1 0,0 1 0,0 0 0,0-1 0,0 1-1,0 0 1,0 0 0,0-1 0,0 1 0,0 0 0,1 0 0,-1 0 0,0-1 0,0 1-1,0 0 1,1 0 0,-1 0 0,0-1 0,0 1 0,0 0 0,1 0 0,-1 0-1,0 0 1,0 0 0,1-1 0,-1 1 0,0 0 0,0 0 0,1 0 0,-1 0-1,0 0 1,1 0 0,-1 0 0,0 0 0,0 0 0,1 0 0,-1 0 0,0 0 0,0 0-1,1 0 1,-1 0 0,0 1 0,1 13 151,-7 20-97,-17 50-103,-8 36 94,28-102-121,0 0 0,1 1 0,1-1 0,2 28 0,2-40-1728,2-12 723,3-15-310,40-123-906,-41 119 2383,-2-1-1,0 0 1,1-49 0,-9 59 2161,-3 37 507,4-10-3081,-11 34 576,3 0-1,2 1 1,1 0-1,0 62 1,7-108-248,2 24-717,2-17-115,3-14-66,0-7 655,0-1 1,-1 0-1,-1 0 1,-1 0-1,5-30 1,-5 11 108,0-57 1,-10-31 916,10 138 3056,21 56-3054,-22-64-836,4 10-163,0 0 1,1 0 0,1-1-1,0 0 1,15 19 0,-31-69-3391,-30-70 3123,-13-49 3236,56 166 502,8 12-2684,-1-1-726,1 5-75,-4-6-180,2 0 0,0-1 0,23 31-1,-50-77-4028,-5-20 3001,7 13 835,-9-10 304,13 24 782,0 0 0,2 0 0,-1-1 0,-5-22 0,18 50 3819,11 17-3557,2 1-902,46 92-1447,-134-269-3340,69 140 7808,10 19-1953,12 21-1009,19 62-1227,-45-103-1241,4 7 2620,0 0-1,-1 0 1,1 0 0,0-1-1,0 1 1,1 0-1,-1-1 1,0 1 0,1-1-1,-1-4 1,19 22 2635,-11-11-2215,-10-9-693,-4-7 316,5 9 5,0-2 121,-1 0 0,1 0 0,0-1 0,0 1-1,1 0 1,-1-1 0,0-5 0,18 20 538,-10-5-1232,-12-10 441,7 6 41,0 1 0,-1-1 0,1 0 1,0 1-1,0-1 0,0 0 0,0 1 0,-1-1 0,1 1 0,0 0 0,0-1 0,-1 1 0,1-1 0,0 1 0,-1 0 0,1 0 0,-1-1 0,1 1 0,-1 0 0,1 0 0,-1 0 0,0 0 0,1-1 0,-1 1 0,0 0 1,1 2-1,6 10-260,-22-31-709,10 10 954,0 1 0,-1 1 0,-11-11 0,-8-8 440,19 16 397,17 17-690,15 21-127,1 18 189,-25-45-206,-1 0 1,1 0-1,0-1 1,0 1-1,0-1 1,0 1-1,0-1 1,0 0-1,0 0 0,4 1 1,14 10 54,16 29-53,-31-34 28,9 15-65,-10-18 28,0 0 1,-1 1-1,1 0 0,4 8 1,5 8 177,-2-8-73,-1 0 1,2 0-1,0-2 1,24 20-1,-31-27-115,0-1 1,0 1-1,0 1 0,0-1 1,-1 1-1,1-1 0,-1 1 0,4 8 1,-10-14-98,0 1 0,0-1 0,0 0 0,0 0 0,0 0 0,0 0 0,0 0 0,-2-2 1,-16-38 55,7 11 158,-2 14-53,13 15-51,0 0 0,1-1-1,-1 1 1,1-1 0,-1 0 0,1 0-1,-1 1 1,1-1 0,-2-4 0,1 3 10,-1 1 1,1-1 0,-1 1 0,1 0 0,-1-1-1,-6-2 1,-6-7 2,2-5 46,12 15-61,0 1 1,0-1-1,0 0 1,0 0-1,0 1 1,-1-1-1,1 0 1,0 1-1,-1-1 1,1 1-1,-1 0 1,0 0 0,0-1-1,1 1 1,-1 0-1,0 0 1,0 1-1,0-1 1,0 0-1,0 1 1,0-1-1,-4 0 1,6 1 1,-1 1-1,0-1 1,1 0-1,-1 0 1,0 1-1,0-1 1,1 0-1,-1 1 1,1-1-1,-1 0 1,0 1-1,1-1 1,-1 1-1,1-1 1,-1 1-1,1-1 1,-1 1-1,1 0 1,-1-1-1,1 1 1,0 0-1,-1-1 1,1 1-1,0 0 1,0-1-1,-1 1 1,1 0-1,0-1 1,0 1-1,0 0 1,0 0-1,0-1 1,0 1-1,0 0 1,0 0-1,0-1 1,0 1-1,1 1 1,5 36-213,-3-28 61,0 31-452,-3-31-92,1 1-1,0-1 1,5 20 0,-9-24-14,2 11 1455,10 158 162,-2-109-1545,-9-59-1040,-3-14-224,-4-13-231,-25-98-724,-21-58 5244,35 136 3691,24 62-4533,28 89-346,-18-65-1725,-1 0 1,-2 1 0,8 90-1,-19-136 332,0-1 1,0 1-1,0 0 0,1 0 1,-1 0-1,0-1 0,0 1 1,0 0-1,-1 0 0,1 0 0,0-1 1,0 1-1,0 0 0,0 0 1,-1-1-1,1 1 0,0 0 1,-1 0-1,1-1 0,-1 1 0,0 1 1,0-2-20,1-1 0,-1 1 0,0 0 0,1-1 0,-1 1 0,1-1 1,-1 1-1,0-1 0,1 1 0,-1-1 0,1 1 0,-1-1 0,1 1 0,0-1 1,-1 0-1,1 1 0,-1-2 0,-17-39-2667,-21-94 4863,26 86-378,-1 1-1,-28-65 1,36 107 1105,7 20-1514,7 26-535,15 55-482,40 224-543,-61-308-145,-1 1 1,-1-1-1,0 16 0,-1-28 430,1 1 1,0 0-1,0 0 1,0-1-1,0 1 0,-1 0 1,1 0-1,0-1 0,0 1 1,0 0-1,-1 0 0,1 0 1,0 0-1,0-1 1,-1 1-1,1 0 0,0 0 1,0 0-1,-1 0 0,1 0 1,0 0-1,-1 0 0,1 0 1,0 0-1,0 0 0,-1 0 1,1 0-1,0 0 1,-1 0-1,1 0 0,0 0 1,0 0-1,-1 0 0,1 0 1,0 0-1,-1 0 0,1 0 1,0 1-1,0-1 0,-1 0 1,1 0-1,0 0 1,0 0-1,0 1 0,-1-1 1,1 0-1,0 0 0,0 1 1,0-1-1,0 0 0,-1 0 1,1 1-1,0-1 1,0 0-1,0 0 0,0 1 1,0-1-1,0 0 0,0 1 1,0-1-1,0 0 0,0 0 1,0 1-1,-12-22-2068,-25-84-597,7-4 3549,3 12 1353,17 64-1132,5 10-151,-2 2 1,0-1-1,-12-20 1,19 42-847,0-1 0,0 1 1,0 0-1,0-1 0,0 1 0,0 0 1,0-1-1,0 1 0,0 0 1,0-1-1,0 1 0,-1 0 1,1 0-1,0-1 0,0 1 1,0 0-1,-1 0 0,1-1 0,0 1 1,0 0-1,-1 0 0,1 0 1,0 0-1,0-1 0,-1 1 1,1 0-1,0 0 0,-1 0 0,1 0 1,0 0-1,0 0 0,-1 0 1,1 0-1,0 0 0,-1 0 1,-1 12 961,6 20-85,53 216 428,3 17-1587,-60-264 169,1 1 0,-1-1 1,1 0-1,-1 1 0,0-1 1,0 1-1,0-1 0,0 0 1,0 1-1,0-1 0,0 0 1,-1 1-1,1-1 0,0 0 1,-1 2-1,0-3-5,0 0 1,1 0-1,-1-1 1,1 1-1,-1 0 0,1 0 1,-1-1-1,1 1 1,-1 0-1,1-1 1,-1 1-1,1-1 0,-1 1 1,1-1-1,-1 1 1,1-1-1,0 1 1,-1-1-1,1 1 0,0-1 1,-1 0-1,-22-46-1711,-36-139 1258,44 131 1034,-2 0 0,-37-82 0,44 122 957,10 25 621,10 31-310,28 83-1122,49 205-1192,-88-323-996,-3-11 655,-6-10 9,-74-192-665,2 4 1945,79 197-218,0-1 0,0 2 1,0-1-1,-7-7 0,10 13-162,0 0-1,0 0 0,0 0 1,0-1-1,0 1 0,0 0 1,0 0-1,0 0 0,0 0 1,0 0-1,0 0 1,0 0-1,-1 0 0,1 0 1,0 0-1,0-1 0,0 1 1,0 0-1,0 0 0,0 0 1,0 0-1,0 0 0,-1 0 1,1 0-1,0 0 0,0 0 1,0 0-1,0 0 0,0 0 1,0 0-1,0 0 0,-1 0 1,1 0-1,0 0 0,0 0 1,0 0-1,0 0 0,0 0 1,0 0-1,0 1 0,-1-1 1,1 0-1,0 0 0,0 0 1,0 0-1,0 0 0,0 0 1,0 0-1,0 0 0,0 0 1,0 0-1,0 1 0,0-1 1,-1 0-1,1 0 0,0 0 1,0 0-1,0 0 0,0 0 1,0 0-1,0 1 0,0-1 1,0 0-1,0 0 0,0 10 696,6 47 328,20 79 0,-5-32-880,-10-42-257,-1-11-813,-2 0 1,3 87-1,-26-163-6333,-37-183 5412,-6-22 7556,50 209-3836,5 31-265,7 37-590,50 321-970,-24-185-666,-27-149-977,-13-50-2186,-54-214 510,48 156 3425,-5 1-1,-47-115 1,68 186-57,-1 0 0,0 0 0,1 1 0,-1-1 0,0 0 0,0 1 0,0-1 0,0 1 0,0-1 0,-1 1 0,1 0 0,0-1 0,-3-1 0,4 4-31,-1-1 1,1 0 0,0 1-1,-1-1 1,1 0-1,-1 1 1,1-1 0,0 1-1,0-1 1,-1 1-1,1-1 1,0 1 0,0-1-1,-1 0 1,1 1-1,0-1 1,0 1 0,0 0-1,0-1 1,0 1-1,0-1 1,0 1 0,0-1-1,0 1 1,0-1-1,0 1 1,0-1 0,0 1-1,4 58 3189,-4-56-3299,40 242 3318,7 65-3953,-48-275-2118,1-35 2733,0 1 1,0-1 0,0 0-1,0 0 1,0 0-1,0 0 1,0 0 0,-14-18-4916,-6-50 3474,-12-76-1,21 87 3402,-2 0 0,-36-95-1,45 145-485,2 7-399,1 14 104,4 29-704,-3-40-382,20 154-97,-6-60-667,0 109 0,-14-206 667,1 0 0,-1 1 0,0-1 0,0 0-1,0 1 1,0-1 0,0 0 0,0 1 0,0-1 0,0 0 0,0 1 0,0-1 0,0 0 0,0 1-1,0-1 1,0 0 0,0 1 0,0-1 0,0 0 0,0 0 0,0 1 0,-1-1 0,1 0-1,0 1 1,0-1 0,0 0 0,-1 0 0,1 1 0,0-1 0,0 0 0,0 0 0,-1 0-1,0 1 1,-5-12-739,-6-24 60,-24-128 174,28 113 940,-3 0 1,-2 0 0,-35-87 0,47 136-290,1-1-1,-1 1 1,1-1 0,-1 1-1,1 0 1,-1 0 0,0-1-1,0 1 1,0 0 0,1 0-1,-1 0 1,0 0-1,-1 0 1,1 0 0,-2-2-1,3 4-18,-1 0 0,1-1 0,-1 1 0,1-1 0,0 1 0,-1 0 0,1-1 0,0 1 0,0 0 0,0 0 0,-1-1 0,1 1 0,0 0 0,0 0 0,0-1 0,0 1 0,0 0 0,0-1 0,0 1 0,1 1 0,5 55 1382,-6-55-1522,60 398 180,-77-568-3363,10 121 3632,-1 0 1,-3 1-1,-32-85 1383,42 136-865,2 16-127,2 29-530,43 302-958,-51-403-1132,-16-105 550,16 129 1479,-1 1 0,-1 0 0,-20-47-1,27 72-124,0 1 0,-1-1 0,1 1 0,0-1 0,0 1-1,0-1 1,0 1 0,-1-1 0,1 1 0,0-1 0,0 1 0,-1 0-1,1-1 1,0 1 0,-1-1 0,1 1 0,0 0 0,-1-1 0,1 1 0,-1 0-1,1 0 1,0-1 0,-1 1 0,0 0 0,-1 11 852,5 24-365,-3-34-551,22 120-1234,-11-73 742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09T10:39:13.050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106 0,'-102'0,"98"0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09T10:39:45.83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185 1,'-151'4,"148"-4,0 0,0 1,0-1,1 1,-1-1,0 1,0 0,0 0,-2 2,3-1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09T10:39:48.33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247 1,'-53'-1,"-53"3,22 11,80-13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09T10:39:54.00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5T12:13:33.667"/>
    </inkml:context>
    <inkml:brush xml:id="br0">
      <inkml:brushProperty name="width" value="0.1" units="cm"/>
      <inkml:brushProperty name="height" value="0.2" units="cm"/>
      <inkml:brushProperty name="color" value="#FFB775"/>
      <inkml:brushProperty name="tip" value="rectangle"/>
      <inkml:brushProperty name="rasterOp" value="maskPen"/>
    </inkml:brush>
  </inkml:definitions>
  <inkml:trace contextRef="#ctx0" brushRef="#br0">0 212 10274,'1'0'29,"0"0"1,0 0-1,0 0 0,0 0 1,0 0-1,0 1 0,0-1 1,0 0-1,0 0 0,0 1 1,0-1-1,0 0 0,0 1 0,0-1 1,0 1-1,0-1 0,-1 1 1,1 0-1,0-1 0,1 2 1,17 19 47,-9-9 38,58 58 826,29 28 85,-100-102-988,0 0 0,1-1 0,-1 1 0,1-1 0,-3-8-1,-3-6-22,-12-17 75,-38-50-1,32 48 43,25 36 393,4 3-160,10 10 4,16 16-245,57 61-252,-104-126-619,-102-151 878,113 177-74,6 12-25,1 0-1,0 0 1,-1 0 0,1-1 0,0 1-1,0 0 1,-1 0 0,1 0 0,0-1-1,0 1 1,0 0 0,-1-1 0,1 1 0,0 0-1,0-1 1,0 1 0,0 0 0,0 0-1,0-1 1,0 1 0,-1 0 0,1-1-1,0 1 1,0-1 0,0 1 0,0 0 0,1-1-1,-1 1 1,0 0 0,0-1 0,0 1-1,0 0 1,0-1 0,12 6 644,14 17-333,31 45-345,-13-12-536,-57-73 415,1-1 0,0-1 0,1 1-1,1-2 1,1 1 0,-9-33 0,17 53 126,1-1-1,0 1 1,0-1-1,-1 1 0,1-1 1,0 1-1,0-1 1,0 0-1,0 1 1,0-1-1,0 1 0,0-1 1,0 1-1,0-1 1,0 0-1,0 1 1,0-1-1,0 1 0,0-1 1,1 1-1,-1-1 1,0 1-1,0-1 1,1 1-1,-1-2 0,1 2 5,0 0 0,-1 0 0,1 0 0,0 0-1,-1 0 1,1 0 0,-1 0 0,1 0-1,0 0 1,-1 0 0,1 1 0,-1-1 0,1 0-1,0 0 1,-1 0 0,1 1 0,-1-1-1,2 1 1,24 21 177,-6 1-222,-2 0-1,0 2 0,25 48 1,-63-85-92,3-6 150,2-1 0,0-1 0,1 0-1,1-1 1,-17-38 0,29 58-16,0-1 1,0 0 0,1 1-1,-1-1 1,1 0-1,-1 0 1,1 0-1,-1 0 1,1 1-1,0-1 1,0 0 0,0 0-1,0 0 1,0 0-1,1 0 1,-1 0-1,0 1 1,1-1-1,0 0 1,-1 0 0,2-1-1,0-3-52,-1 8 64,-1-1 0,2 1 0,-1 0 1,0-1-1,0 0 0,0 1 0,1-1 0,-1 0 0,0 0 1,1 1-1,-1-1 0,1 0 0,0-1 0,-1 1 0,1 0 0,2 1 1,-4-2-3,0 0-10,1 0-1,-1 1 0,0-1 0,1 0 0,-1 0 1,0 1-1,1-1 0,-1 0 0,0 0 1,1 0-1,-1 0 0,0 1 0,1-1 0,-1 0 1,0 0-1,1 0 0,-1 0 0,1 0 0,-1 0 1,0 0-1,1 0 0,-1 0 0,1 0 1,-1 0-1,1 0 0,-1-1-4,1 1 0,-1 0 0,0 0 1,1 0-1,-1 0 0,1 0 0,-1 0 0,1 0 0,-1 0 0,0 0 0,1 0 1,-1 0-1,1 0 0,-1 0 0,1 0 0,-1 0 0,0 0 0,1 0 0,-1 1 1,0-1-1,1 0 0,-1 0 0,1 0 0,-1 1 0,0-1 0,1 0 1,-1 1-1,0-1 0,0 0 0,1 1 0,-1-1 0,0 0 0,0 1 0,1-1 1,-1 0-1,0 1 0,0-1 0,0 0 0,0 1 0,1 0 0,-2 0 4,1 1-1,1-1 0,-1 0 0,0 1 0,0-1 1,0 0-1,1 0 0,-1 1 0,1-1 1,-1 0-1,1 0 0,-1 1 0,1-1 0,0 0 1,-1 0-1,1 0 0,0 0 0,0 0 0,0 0 1,0 0-1,0 0 0,0 0 0,0-1 1,2 2-1,0 1 7,1-1 0,-1 0 0,1 0 0,0-1 0,0 1 0,7 1 0,5 32-112,15 6 175,-15-13 30,-11-19-32,1 0 1,0 0 0,14 15 0,2 3 151,-7-6-173,21 45 0,-33-62-29,-1 1 1,1-1 0,1 1 0,-1-1 0,1 0 0,-1 0 0,1-1 0,0 1 0,7 4 0,2 2 2,-9-6-9,-1 1 0,0 0 0,0-1 0,0 1 0,0 0 0,-1 1 0,4 10 0,3 6 18,11 6 37,-17-24-52,1 0-1,-1 0 0,0 1 0,-1-1 0,1 1 0,3 9 0,-4-10 9,0 0-1,0-1 1,1 1-1,-1-1 1,1 0-1,0 0 1,0 0-1,5 5 1,8 7 521,-16-14-545,7 7 14,0 0 0,-1 0 1,0 1-1,-1-1 0,9 18 0,-12-20-2,1-1 0,0 0 0,0 0 0,0 0 0,1-1 0,-1 1 0,1-1 0,0 0 0,9 7 0,14 16 1,-24-22-8,0 0 0,0 0 0,0 0 0,-1 1 0,2 7 0,8 14 37,6 11-758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5T12:13:35.066"/>
    </inkml:context>
    <inkml:brush xml:id="br0">
      <inkml:brushProperty name="width" value="0.1" units="cm"/>
      <inkml:brushProperty name="height" value="0.2" units="cm"/>
      <inkml:brushProperty name="color" value="#FFB775"/>
      <inkml:brushProperty name="tip" value="rectangle"/>
      <inkml:brushProperty name="rasterOp" value="maskPen"/>
    </inkml:brush>
  </inkml:definitions>
  <inkml:trace contextRef="#ctx0" brushRef="#br0">5 58 7738,'3'1'19,"1"1"0,-1-1 0,0 0 0,-1 1 0,1 0 0,0 0 0,0 0 1,-1 0-1,1 0 0,-1 0 0,4 5 0,26 35 2316,-17-21-1557,141 162 1671,25 32-375,-49-46 167,-115-149-1753,-12-14-378,-4-5-105,1 1 0,0 0 1,-1-1-1,0 1 1,1 0-1,-1 0 1,0 0-1,0 0 0,0 0 1,1 4-1,-3-8-44,-1 1 36,1-1 0,-1 1 0,1-1 0,0 1 0,-1-1 0,1 0 0,0 0 0,0 1 0,0-3 0,-2-1-1,-132-227-307,91 153-327,-67-89-1,81 127 589,-3 2-1,-1 1 1,-66-57-1,93 89 38,-30-22-42,34 26 35,0 1 0,1-1 0,-1 1 0,0 0 0,1 0-1,-1 0 1,0 0 0,0 0 0,0 0 0,0 1 0,0-1 0,-3 1 0,6 0 16,-1 0 0,1 0 1,0 0-1,0 0 0,-1 0 1,1 0-1,0 0 0,0 0 1,-1 0-1,1 1 0,0-1 0,0 0 1,-1 0-1,1 0 0,0 0 1,0 0-1,0 1 0,-1-1 1,1 0-1,0 0 0,0 0 0,0 0 1,0 1-1,0-1 0,-1 0 1,1 0-1,0 1 0,0-1 1,0 0-1,0 0 0,0 1 0,0-1 1,0 0-1,0 0 0,0 1 1,0-1-1,4 13 1,12 12 95,-15-24-95,114 142 213,-8-12 147,-70-82-230,136 198 747,-151-210-504,-1 2 0,-2 0 0,-2 0 0,24 82 0,-41-109-1460,0-12 974,0 0 0,-1 0 0,1 0 1,0 0-1,-1 0 0,1-1 0,0 1 0,0 0 0,-1 0 0,1 0 0,-3-4-1508,3 4 1508,0-1 0,0 1 0,0 0 0,0-1 0,0 1 0,0 0 0,0-1 0,0 1 0,0-1 0,-4-14-1320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5T12:13:41.129"/>
    </inkml:context>
    <inkml:brush xml:id="br0">
      <inkml:brushProperty name="width" value="0.1" units="cm"/>
      <inkml:brushProperty name="height" value="0.2" units="cm"/>
      <inkml:brushProperty name="color" value="#FFB775"/>
      <inkml:brushProperty name="tip" value="rectangle"/>
      <inkml:brushProperty name="rasterOp" value="maskPen"/>
    </inkml:brush>
  </inkml:definitions>
  <inkml:trace contextRef="#ctx0" brushRef="#br0">3 0 3329,'-3'2'5384,"3"-1"-5186,1-1 0,-1 1 1,0 0-1,0 0 0,1 0 1,-1 0-1,1 0 0,-1 0 1,1 0-1,-1-1 0,1 1 1,-1 0-1,1 0 0,1 0 1,7 16 1356,1 1-936,-2-11-518,3 7 147,8 19-192,-15-25 51,-3-6-45,0 0 0,0 1 0,0-1-1,0 1 1,0-1 0,0 1 0,0 5 54,2-8-93,-1-1 117,1-7 17,-2 7-157,-1 0 1,0 1-1,0-1 0,1 0 0,-1 0 1,0 0-1,0 1 0,0-1 0,0 0 1,0 0-1,0 0 0,0 1 0,0-1 0,0 0 1,0 0-1,-1 0 0,1 0 0,0 1 1,0-1-1,-1 0 0,1 0 0,-1 1 1,1-1-1,0 0 0,-1 1 0,0-1 0,1 0 1,-1 1-1,1-1 0,-1 1 0,0-1 1,1 1-1,-1-1 0,0 0 0,-19-29 154,7-6 635,15 38-759,1 0 0,-1 0 0,1 0 0,-1 0 0,1 0 0,0 0 0,3 1 0,-5-3-31,-1 1-1,0-1 0,1 1 1,-1-1-1,0 1 0,0-1 1,1 1-1,-1-1 1,0 1-1,0-1 0,0 1 1,0-1-1,1 1 1,-1 0-1,0-1 0,0 1 1,0-1-1,0 1 0,0-1 1,-1 1-1,1 0 1,0-1-1,0 1 0,0 0 1,-1 0 52,1 0 0,0 0 0,0 1 1,0-1-1,0 0 0,0 0 0,0 1 1,0-1-1,0 0 0,1 0 0,-1 0 1,0 1-1,1-1 0,0 2 0,22 22 309,-22-23-356,1 1-1,-1-1 1,0 1-1,0 0 1,0 0-1,0-1 1,-1 1-1,1 0 0,-1 0 1,0 0-1,1 3 1,-1-3-1,1 0 0,0 0 1,1-1-1,-1 1 0,0 0 1,1-1-1,3 5 0,1 3-7,-3-6 8,0 1 0,0-1 0,1 1 0,0-1 0,7 7 0,13 14 12,-14-7-13,-9-15 26,0-1 0,0 1 1,0-1-1,1 0 0,-1 1 0,1-1 1,0 0-1,0 0 0,0 0 0,2 2 1,0 0 63,-1-1 1,0 1 0,0 0 0,0 0 0,-1 0 0,0 0 0,1 0 0,-1 0 0,2 8 0,8 15-76,-4-14-10,-2 1 0,0-1 0,0 1 0,-1 0 0,5 25 0,-3-21 8,-6-16-16,-1 0 0,1-1 0,0 1 0,0 0 0,-1 0 0,1 0 0,-1 0 0,1 0 0,-1 0 0,0 0 0,0 0 0,0 0 0,0 3 0,0-3 3,0 0-1,1 0 1,-1-1-1,1 1 1,-1 0-1,1-1 1,0 1-1,0-1 1,0 1-1,0-1 1,0 1-1,0-1 1,0 1-1,0-1 1,0 0-1,1 0 1,-1 0-1,4 2 1,10 15 13,-2 3-10,-11-18-4,1 0 0,-1 1-1,0 0 1,0-1-1,2 9 1,17 47 54,-13-37-11,9 35-1,-2-2 337,-9-35 108,-6-19-559,0-1 0,0 1 0,1-1 0,-1 1 0,0 0 0,0-1-1,0 1 1,0-1 0,0 1 0,0-1 0,0 1 0,-1-1 0,1 1 0,0-1 0,0 1 0,0-1 0,0 1 0,-1-1 0,1 0-1,0 1 1,-1-1 0,1 1 0,0-1 0,-1 1 0,1-1 0,0 0 0,-1 1 0,1-1 0,0 0 0,-1 0 0,1 1 0,-1-1-1,-2 1-719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5T12:13:51.900"/>
    </inkml:context>
    <inkml:brush xml:id="br0">
      <inkml:brushProperty name="width" value="0.1" units="cm"/>
      <inkml:brushProperty name="height" value="0.2" units="cm"/>
      <inkml:brushProperty name="color" value="#FFB775"/>
      <inkml:brushProperty name="tip" value="rectangle"/>
      <inkml:brushProperty name="rasterOp" value="maskPen"/>
    </inkml:brush>
  </inkml:definitions>
  <inkml:trace contextRef="#ctx0" brushRef="#br0">169 1132 296,'14'11'10326,"-12"-10"-10219,-1-1 0,0 0 1,1 0-1,-1 1 1,1-1-1,-1 0 0,1 0 1,-1 0-1,0 0 1,1-1-1,-1 1 0,1 0 1,-1-1-1,0 1 1,3-2-1,2 3 75,-6-1-180,0 0 1,0 1-1,0-1 0,1 0 1,-1 0-1,0 0 1,0 0-1,1 0 0,-1 0 1,0 0-1,0 0 1,0 0-1,1 0 0,-1 0 1,0 0-1,0 0 1,1 0-1,-1 0 0,0 0 1,0 0-1,1 0 1,-1 0-1,0 0 0,0 0 1,1 0-1,-1-1 1,0 1-1,0 0 0,0 0 1,1 0-1,-1 0 1,0-1-1,0 1 0,0 0 1,0 0-1,1-1 1,4-3 215,-5 4-187,1 0 1,-1-1-1,0 1 0,1 0 0,-1-1 1,1 1-1,-1-1 0,0 1 1,1 0-1,-1-1 0,0 1 0,1-1 1,-1 1-1,0-1 0,0 0 0,0 1 1,1-1-1,-1 1 0,0-1 1,0 1-1,0-1 0,0 1 0,0-1 1,0-1-1,0 2-6,0-1 0,0 0-1,0 1 1,0-1 0,0 0 0,1 0 0,-1 1-1,0-1 1,0 0 0,1 1 0,-1-1 0,1 1-1,-1-1 1,0 0 0,1 1 0,-1-1 0,1 1 0,-1-1-1,1 1 1,-1-1 0,1 1 0,0-1 0,-1 1-1,1 0 1,0-1 0,-1 1 0,1 0 0,0 0 0,-1-1-1,1 1 1,0 0 0,-1 0 0,2 0 0,-1 0 3,0 0 0,-1-1 0,1 1 1,0 0-1,0 0 0,0-1 0,-1 1 0,1 0 1,0-1-1,0 1 0,-1-1 0,1 1 1,0-1-1,-1 1 0,1-1 0,-1 0 1,1 1-1,0-1 0,0-1 0,13-24 754,-13 24-777,0 0 0,-1 1 1,1-1-1,-1 0 1,0 0-1,1 1 0,-1-1 1,0 0-1,0 0 1,0 1-1,0-1 0,0 0 1,-1 0-1,1 1 1,0-1-1,-1 0 0,-1-2 1,-17-29 277,8 14 58,10 17-310,1 0 0,-1-1 0,1 1 0,0-1 0,0 1 0,0 0 0,1-1 0,0-3 0,0-5 18,1-9 650,-2 19-672,0 0-1,0 1 1,0-1 0,0 0 0,1 0-1,-1 0 1,0 1 0,0-1-1,1 0 1,-1 0 0,0 1-1,1-1 1,-1 0 0,1 1-1,-1-1 1,1 0 0,-1 1-1,1-1 1,-1 0 0,2 0-1,10 26-27,-11-24 0,-1-1-6,8 15 367,-8-18-351,1 0-1,-1 0 1,-1-1 0,1 1-1,0 0 1,-1 0 0,1 0-1,-1 0 1,0 0 0,0 0-1,0 0 1,0 0 0,-1 0-1,-2-3 1,-4-12 136,6-11 373,1 9-436,-20-38 914,24 36-859,-2 20-135,0 0 0,-1 1 0,1-1 0,-1 0 0,0 0-1,1 0 1,-1 0 0,0 0 0,0 0 0,0 0 0,-1 0 0,0-3-1,1 3-2,-1 1 0,0-1 0,1 0 1,-1 0-1,1 0 0,0 0 0,0 0 0,0 1 0,0-4 0,0 3 0,0 1 1,0-1-1,0 1 1,0-1-1,-1 1 1,1-1-1,0 1 1,-1 0-1,1-1 1,0 1-1,-1-1 1,-1-1-1,0-1 6,0-1-1,0 1 0,0 0 0,0-1 0,1 1 1,-1-1-1,1 0 0,1 1 0,-1-1 1,1 0-1,-1-5 0,0-6 1,1 13-8,-1 0 1,0 0-1,0 1 0,0-1 0,-1 0 0,1 0 0,0 1 0,-1-1 0,0 1 0,0-1 0,0 1 0,-2-3 1,-11-16-17,7-3 31,7 20-10,0 0 0,-1 0 0,1-1 0,-1 1 0,-3-6 0,4 8-1,-1-1 0,1 1 0,0-1 0,0 1 0,0-1-1,0 0 1,0 1 0,0-1 0,1 0 0,0 0 0,-1-4-1,0 0-8,-13-52 22,7 27-15,6 28-1,1 1 0,-1-1 0,0 1 0,0 0 0,0-1 0,-1 1 0,1 0 0,-1 0 0,-2-4 0,-5-10 7,8 15-3,0 0 0,0-1 1,1 1-1,-1-1 0,1 0 0,-1 1 0,1-1 0,0 1 0,0-1 0,0-4 0,0 2-3,0 0 1,-1 1-1,1-1 0,-1 0 1,0 1-1,-1-1 0,1 1 1,-1-1-1,-2-4 0,3 6 2,0 1 1,0-1-1,0 0 0,1 0 0,-1 0 0,1 1 0,0-1 0,-1 0 0,1 0 0,1-4 0,-1 4 0,1 1 0,-1 0 0,0 0 0,0 0-1,0 0 1,-1-1 0,1 1 0,0 0 0,-1 0 0,0 0 0,1 0 0,-1 0-1,-2-3 1,-7-19 3,10 22-4,-1 0 1,1 0-1,-1 0 0,0 0 0,0-1 1,0 1-1,0 0 0,0 1 0,-1-1 1,1 0-1,-3-3 0,3 4 1,-1 0 1,1 0-1,0-1 0,0 1 1,0 0-1,1-1 1,-1 1-1,0-1 0,0 1 1,1-1-1,-1 0 0,1 1 1,-1-1-1,1 1 0,0-1 1,0 0-1,0 1 0,0-1 1,0 0-1,0 1 0,0-3 1,0-6-5,-1 6 0,-1 1 1,0-1-1,0 0 0,0 1 1,0-1-1,-1 1 1,-4-5-1,1-1-20,-7-8-2324,12 13 1496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5T12:14:05.677"/>
    </inkml:context>
    <inkml:brush xml:id="br0">
      <inkml:brushProperty name="width" value="0.1" units="cm"/>
      <inkml:brushProperty name="height" value="0.2" units="cm"/>
      <inkml:brushProperty name="color" value="#FFB775"/>
      <inkml:brushProperty name="tip" value="rectangle"/>
      <inkml:brushProperty name="rasterOp" value="maskPen"/>
    </inkml:brush>
  </inkml:definitions>
  <inkml:trace contextRef="#ctx0" brushRef="#br0">929 198 3161,'-3'-6'694,"0"1"0,1-1 1,-1 1-1,1-1 1,-3-8-1,0-6 562,6 7-701,0 13-522,-1-1-1,0 0 1,0 0-1,1 1 1,-1-1 0,0 0-1,0 0 1,0 0-1,0 1 1,0-1 0,0 0-1,0 0 1,0 1 0,0-1-1,-1 0 1,1 0-1,0 1 1,0-1 0,-1 0-1,1 0 1,-1 1 0,1-1-1,-1-1 1,-1-1 90,0-1 1,1 1-1,-1-1 1,1 0-1,0 0 1,-1-4-1,-3-10 401,6 7-349,-1 7 24,-8 2 313,8 2-510,0 0 1,-1 0 0,1 0 0,0 0 0,0 0-1,-1 0 1,1 0 0,0 0 0,0 0-1,-1 0 1,1-1 0,0 1 0,0 0 0,-1 0-1,1 0 1,0 0 0,0-1 0,0 1-1,-1 0 1,1 0 0,0-1 0,0 1 0,0 0-1,0 0 1,0 0 0,-1-1 0,1 1-1,0 0 1,0-1 0,0 1 0,0 0 0,0 0-1,0-1 1,0 1 0,0 0 0,0-1 0,0 1-1,0-1 1,3-15 160,-2 1-50,-18 42 855,17-24-951,0 0 0,-1 0 0,0-1 1,1 1-1,-1 0 0,0 0 0,0-1 0,-1 1 0,1-1 0,0 1 1,-1-1-1,0 0 0,1 1 0,-5 2 0,-35 38 965,18-7-861,17-29 62,1 1 0,-1-1 0,1 1 0,1 0 0,-7 14 0,9-15-158,-1-1 0,-1 0 0,1 0 0,-1 0 0,0 0 0,-9 9-1,3 2-2,10-16-21,0 1 0,-1-1 0,1 0 0,-1 1 0,0-1 0,1 0 0,-1 0 0,0 0 0,0 0 0,0 1 0,0-1 0,0 0 0,0 0 0,0-1 1,0 1-1,0 0 0,0 0 0,-2 0 0,0 1 1,1 1 0,-1-1 0,0 1 0,1-1 0,-1 1 1,-2 4-1,-11 10 5,14-15-5,0 1 0,-1 0 0,1 0 0,0-1 0,1 1 0,-1 0 0,-2 5 0,-11 16 14,-28 24 8,34-38-65,-14 24 475,1 6-321,0-4-74,0-13-8,17-18-31,0-1 0,0 2 0,0-1 0,1 1 0,0-1 1,-5 10-1,-21 41 14,5 1-12,-3-3 15,-4-12-2,9 2 9,11-26-28,10-15 3,0-1 0,0 1 0,1-1-1,-1 1 1,1 0 0,-1 0-1,1-1 1,-2 6 0,2-3 2,-1 0 0,-1-1 0,1 1 0,-1-1 0,-4 7 0,-9 15 9,1-8 18,1-3-32,9-6 4,1 0 0,0 0 0,0 0 0,1 0 0,-4 17 0,-8 24-1,9-36 6,0 0 0,-13 18 1,16-27-8,1 0 1,0 0-1,0 0 0,0 0 1,1 0-1,-1 0 1,1 0-1,0 8 1,0-7 1,0 0 1,-1 1 0,1-1 0,-1 0 0,-3 7-1,1 12-4,5-23 4,-1 0 0,0 0 0,0 0 0,-1 0-1,1 0 1,0 0 0,-1 0 0,1 0-1,-1 0 1,0 0 0,1 0 0,-3 3 0,-5 4-12,2-3-26,9-19 14,3 0 28,-4 10-2,-1 1 1,1-1-1,-1 1 1,0-1-1,0 1 0,0-1 1,0 0-1,0 0 1,-1 1-1,1-1 1,-1 0-1,0 0 1,0 0-1,0 0 0,0-3 1,-1 5-3,1 1 0,0 0 0,0 0 0,0 0 0,0-1 0,0 1 0,0 0 0,0 0 0,-1 0 0,1-1 0,0 1 0,0 0 0,0 0 0,-1 0 0,1 0 0,0-1 0,0 1 0,0 0 0,-1 0 0,1 0 0,0 0 0,0 0 0,-1 0 0,1 0 0,0 0 1,0 0-1,0 0 0,-1 0 0,1 0 0,0 0 0,0 0 0,-1 0 0,1 0 0,0 0 0,0 0 0,-1 0 0,1 0 0,0 0 0,0 0 0,-1 1 0,-9 9-1,8-8 1,0 1 0,1-1 0,-1 1-1,1 0 1,0 0 0,0-1 0,-2 6 0,2-5 2,0 0 0,0-1 1,0 0-1,-1 1 1,0-1-1,1 0 0,-1 0 1,-4 4-1,-5 8 9,10-12-13,0 0 1,0 0-1,0 1 1,0-1-1,0 0 0,0 1 1,1-1-1,0 0 1,-1 4-1,-1 7 2,-6 20 5,5-26-5,1 0 1,0-1-1,1 2 1,0-1-1,-1 7 1,-4 0-515,1-9 114,4-6 119,1-3-125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5T12:14:17.402"/>
    </inkml:context>
    <inkml:brush xml:id="br0">
      <inkml:brushProperty name="width" value="0.1" units="cm"/>
      <inkml:brushProperty name="height" value="0.2" units="cm"/>
      <inkml:brushProperty name="color" value="#FFB775"/>
      <inkml:brushProperty name="tip" value="rectangle"/>
      <inkml:brushProperty name="rasterOp" value="maskPen"/>
    </inkml:brush>
  </inkml:definitions>
  <inkml:trace contextRef="#ctx0" brushRef="#br0">288 46 1704,'-10'-17'10403,"10"17"-10378,0 1 0,0-1 1,0 0-1,-1 0 1,1 0-1,0 1 0,0-1 1,0 0-1,0 0 1,0 0-1,0 0 0,0 1 1,0-1-1,0 0 1,0 0-1,0 0 0,-1 0 1,1 1-1,0-1 1,0 0-1,0 0 1,0 0-1,-1 0 0,1 0 1,0 0-1,0 0 1,0 0-1,0 1 0,-1-1 1,1 0-1,0 0 1,0 0-1,0 0 0,-1 0 1,1 0-1,0 0 1,0 0-1,0 0 1,0 0-1,-1 0 0,1 0 1,0 0-1,0 0 1,0 0-1,-1-1 0,1 1 1,0 0-1,0 0 1,0 0-1,0 0 0,-1 0 1,1 0-1,0 0 1,0-1-1,0 1 0,0 0 1,-23 19 157,22-19-180,1 0 0,0 1 0,-1-1 1,1 0-1,-1 0 0,1 0 1,-1 1-1,1-1 0,-1 0 1,1 0-1,0 0 0,-1 0 0,1 0 1,-1 0-1,1 0 0,-1 0 1,1 0-1,-1 0 0,1 0 1,-1 0-1,1 0 0,-1 0 0,1-1 1,-1 1-1,1 0 0,0 0 1,-1 0-1,1-1 0,-1 0 1,-1 0 55,1 0 1,-1 0-1,1-1 1,-1 1-1,1-1 1,0 1-1,-1-1 1,1 1-1,0-1 1,-1-2-1,2 2-39,-1 1-1,1-1 1,0 1-1,0-1 1,0 0-1,0 1 1,0-1-1,0 0 1,0 1-1,0-1 1,0 1-1,1-1 1,-1 0-1,1 1 1,0-3 0,3 1-49,-6 18 2,0-6 48,-1 0 0,0 0 0,0 0 1,-1-1-1,0 0 0,0 1 0,-10 11 0,12-15-18,0 0 0,1 0 0,-1 0 0,1 0 0,0 0 0,0 0 0,0 0 1,1 0-1,0 10 0,-1 6 358,0 0-284,-3 13-10,1-19-34,-3 10 634,-16 21-561,-4 34 785,16-17-484,-2-6-336,10-48-62,1 1 1,0 0 0,0 11-1,-1 6 7,-5 11 13,4-30-22,2 0 1,-1-1-1,1 1 0,0 8 1,1-9-5,-1 1 0,0-1 0,0 0 0,0 0 1,0 0-1,-1-1 0,-5 13 0,5-16 1,1 1 1,0-1-1,1 1 0,-1 0 1,0-1-1,1 7 0,0-7 0,0 1 0,-1-1-1,1 1 1,-1-1 0,0 0-1,-1 5 1,0-3 46,1-1 1,-1 0-1,1 0 0,1 1 1,-1-1-1,0 6 0,-5 25 261,5-31-310,1-1 0,-1 1 0,1 0 0,0-1 0,0 1 0,0-1 0,0 1 0,0 0 0,2 4 0,1 21 4,-8 7 9,-1 17 13,5-23-23,0-20-1,0 0 0,2 0 0,1 16 0,2 20 29,-16-73 64,10 20-103,1 0 1,0-1-1,1 1 1,0-12-1,0 3 1,-2-55 29,3 64-20,-1 1 0,0 0 1,-1-1-1,-1-8 0,1 9 0,0 0 0,1 0 0,0 0 0,0 0 0,1-9 0,0-3 3,2 10-28,-2 7 6,-1 4 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5T12:14:23.627"/>
    </inkml:context>
    <inkml:brush xml:id="br0">
      <inkml:brushProperty name="width" value="0.1" units="cm"/>
      <inkml:brushProperty name="height" value="0.2" units="cm"/>
      <inkml:brushProperty name="color" value="#FFB775"/>
      <inkml:brushProperty name="tip" value="rectangle"/>
      <inkml:brushProperty name="rasterOp" value="maskPen"/>
    </inkml:brush>
  </inkml:definitions>
  <inkml:trace contextRef="#ctx0" brushRef="#br0">105 805 1056,'0'1'54,"0"-1"0,0 0 0,0 0-1,0 0 1,0 1 0,0-1 0,-1 0 0,1 0-1,0 0 1,0 1 0,0-1 0,0 0 0,0 0-1,0 0 1,-1 0 0,1 0 0,0 1 0,0-1-1,0 0 1,0 0 0,-1 0 0,1 0 0,0 0-1,0 0 1,0 0 0,-1 0 0,1 0 0,0 1-1,0-1 1,0 0 0,-1 0 0,1 0 0,0 0-1,0 0 1,0 0 0,-1-1 0,1 1 0,-9-7 2389,-6-17 1002,11 18-3556,-16-30 3472,3-23-2735,5 7-584,-1-36 1038,9 58-825,2 19-77,1 0 1,0 0-1,1-17 0,1-55-147,-1 47-22,2-9 0,-1-18 6,-1 50-19,1 0 0,3-22 0,-2 23 2,-1-4-14,0 1 0,-3-24 1,1 22 267,0 0 0,2-17 0,2 29-1724,2 2 865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8CB54-21F8-FC40-B512-B346BF09AF08}" type="datetime1">
              <a:rPr lang="en-US" smtClean="0"/>
              <a:t>10/8/2025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EB767-81C4-2B41-AC6B-7B72DAF6D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597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88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334AD-204A-7D0F-6EDF-7CCBC6E4B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CFBB42-B4F9-5E3A-A86F-A5A7E47163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E486F3-97AA-53EF-10DE-49EC13DAAD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969D7F-F85E-62A8-52F8-BE2EFDE889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08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16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93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C49BD9-1FF8-67BD-AEF7-66054D5B3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FFE54A-E270-2CBD-83EB-B4CFA0303C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5CCDC4-8130-0318-9A3B-AB95CDCDFB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886E45-FCBA-3227-C3F6-AC411E8651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48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85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96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563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57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94161-0B77-AD32-5359-00F827B042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61067" y="587159"/>
            <a:ext cx="6858000" cy="20849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Click to edit Name</a:t>
            </a:r>
            <a:endParaRPr lang="en-L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2D3894A-10D7-ACCD-9EA4-7CCC43E5CD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60538" y="859779"/>
            <a:ext cx="6858000" cy="208492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/>
              <a:t>Click to edit info</a:t>
            </a:r>
            <a:endParaRPr lang="en-L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7E2FD9F-8318-6EAD-FA51-B6131C11A5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60538" y="1343024"/>
            <a:ext cx="4697927" cy="16720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TITLE OF THE PRESENTATION</a:t>
            </a:r>
            <a:endParaRPr lang="en-LU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73ACA66-20AA-037B-99C3-2C5C7E35EA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60538" y="3122614"/>
            <a:ext cx="6081712" cy="2796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subtitle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288210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7FBAC-DE93-F844-95F3-30AB7E2F3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67CE2E-BE24-854C-B714-915A9B5D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pPr/>
              <a:t>10/08/2025</a:t>
            </a:fld>
            <a:endParaRPr lang="en-L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47D241-0C09-EF40-BDD4-8F1F3E2A5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‹#›</a:t>
            </a:fld>
            <a:endParaRPr lang="en-LU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00F1C4-C3F0-1E42-96E2-CF97375B70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5197" y="1234168"/>
            <a:ext cx="7873604" cy="316559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67288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459A0-D610-2D91-4597-D3930D0BD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8514" y="1297526"/>
            <a:ext cx="3106442" cy="68625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15A24"/>
                </a:solidFill>
              </a:defRPr>
            </a:lvl1pPr>
          </a:lstStyle>
          <a:p>
            <a:r>
              <a:rPr lang="en-GB"/>
              <a:t>Thanks!</a:t>
            </a:r>
            <a:endParaRPr lang="en-L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547130-F8CE-01F1-72F6-1ECB5F9FA7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68488" y="2092271"/>
            <a:ext cx="6624584" cy="8989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GB"/>
              <a:t>Click to add info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90863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B9C2F-5D28-A54A-50E0-A4833437E7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811" y="1908311"/>
            <a:ext cx="7831537" cy="1241425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399031-1086-D01F-D348-6DCC811702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812" y="3260035"/>
            <a:ext cx="7831536" cy="68331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L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F2F3C-0F34-8277-D84E-22364585D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88910" y="4767264"/>
            <a:ext cx="826439" cy="164386"/>
          </a:xfrm>
        </p:spPr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CF6E5A-5943-665E-2FE0-9FE8B8549E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Insert here the title of the presentation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410215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3D908-A0D1-D5E5-F832-59C5C0FD4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49DC9-B3EF-48E8-4FB6-A275F9BAF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  <a:endParaRPr lang="en-L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0848C-7C5F-FB69-368D-81B60EE2B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A60C3C1B-EA5B-92F9-967F-4D0BDD4535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Insert here the title of the presentation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057843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24BB82-A13F-7C3F-1F51-FDFCD1CF6D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729035"/>
            <a:ext cx="5009322" cy="3185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3E576D-8368-D988-268C-B7C5FCE592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0557" y="934598"/>
            <a:ext cx="3060755" cy="671565"/>
          </a:xfrm>
        </p:spPr>
        <p:txBody>
          <a:bodyPr lIns="0" tIns="0" rIns="0" bIns="0"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title</a:t>
            </a:r>
            <a:endParaRPr lang="en-L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4BBEDA-4468-14FF-93EA-3E2BB54E71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pPr/>
              <a:t>‹#›</a:t>
            </a:fld>
            <a:endParaRPr lang="en-LU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FAC4E1B-32BD-5181-1D47-FFB86224EA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Insert here the title of the presentation</a:t>
            </a:r>
            <a:endParaRPr lang="en-LU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D792AD8-EA3B-99E0-A0F9-4ADA0647C1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9963" y="1717482"/>
            <a:ext cx="3060700" cy="182899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text or caption</a:t>
            </a:r>
            <a:endParaRPr lang="en-LU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5F0DC51F-A68F-E5E7-EA43-BCC3669E729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2000" y="728783"/>
            <a:ext cx="4572000" cy="318599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174224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E576D-8368-D988-268C-B7C5FCE592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200" y="934598"/>
            <a:ext cx="3060755" cy="671565"/>
          </a:xfrm>
        </p:spPr>
        <p:txBody>
          <a:bodyPr lIns="0" tIns="0" rIns="0" bIns="0" anchor="t" anchorCtr="0"/>
          <a:lstStyle>
            <a:lvl1pPr>
              <a:defRPr sz="2400">
                <a:solidFill>
                  <a:srgbClr val="F15A24"/>
                </a:solidFill>
              </a:defRPr>
            </a:lvl1pPr>
          </a:lstStyle>
          <a:p>
            <a:r>
              <a:rPr lang="en-GB"/>
              <a:t>Click to edit title</a:t>
            </a:r>
            <a:endParaRPr lang="en-L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4BBEDA-4468-14FF-93EA-3E2BB54E71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pPr/>
              <a:t>‹#›</a:t>
            </a:fld>
            <a:endParaRPr lang="en-LU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FAC4E1B-32BD-5181-1D47-FFB86224EA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Insert here the title of the presentation</a:t>
            </a:r>
            <a:endParaRPr lang="en-LU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D792AD8-EA3B-99E0-A0F9-4ADA0647C1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200" y="1717482"/>
            <a:ext cx="3060700" cy="182899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text or caption</a:t>
            </a:r>
            <a:endParaRPr lang="en-L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62020E-5DEC-3DC4-EC6C-629CB6E583B1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B0AB515-4280-CF6B-A580-EC2D57DE345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989761" y="541338"/>
            <a:ext cx="3736478" cy="3760787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38869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4E6B3-010F-DD09-798B-9B0673EA6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117DF-268B-9AE4-0352-80145A003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62ABD-3F34-1C44-9C58-FB1CDDBE92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  <a:endParaRPr lang="en-L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4F218A-A2C8-FE06-A78F-A116E25F84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C5BB12-4435-AB55-4224-FBBB266FC9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  <a:endParaRPr lang="en-L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341713-18F8-9368-1AB9-6B756B2A9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5BB221-3826-6CD1-A8B0-57351E17A4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Insert here the title of the presentation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45405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658DA-9633-A419-9175-69A438A66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1CEF16-2079-7A62-2E14-200A49084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8AC1479A-A4F1-508A-C419-807EB18CB6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Insert here the title of the presentation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263397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408A63-3242-929F-9BCE-7C365F84C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6084E4B1-50DF-5FA9-B73D-29A37B83EB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Insert here the title of the presentation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928245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13608-4B0D-40BF-A439-7BF3CE825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0040" y="741363"/>
            <a:ext cx="4316897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24F59-D944-01C5-8E6D-EEE9C6791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3C9509BE-F720-ADCB-B3F1-CF5D9B27B3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Insert here the title of the presentation</a:t>
            </a:r>
            <a:endParaRPr lang="en-L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FB1D257-B025-B885-922C-97A322BB52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200" y="934598"/>
            <a:ext cx="3060755" cy="671565"/>
          </a:xfrm>
        </p:spPr>
        <p:txBody>
          <a:bodyPr lIns="0" tIns="0" rIns="0" bIns="0" anchor="t" anchorCtr="0"/>
          <a:lstStyle>
            <a:lvl1pPr>
              <a:defRPr sz="2400">
                <a:solidFill>
                  <a:srgbClr val="F15A24"/>
                </a:solidFill>
              </a:defRPr>
            </a:lvl1pPr>
          </a:lstStyle>
          <a:p>
            <a:r>
              <a:rPr lang="en-GB"/>
              <a:t>Click to edit title</a:t>
            </a:r>
            <a:endParaRPr lang="en-LU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69CB858E-DBBD-00EB-DDB2-5F5317FC59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200" y="1717482"/>
            <a:ext cx="3060700" cy="182899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text or caption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0329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.emf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7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1E0C78-176F-35FA-9600-ED2CC5AE2B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395654"/>
            <a:ext cx="9144000" cy="31043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4E4AE4-3313-F8F8-90E6-07BA52E341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134" y="1370951"/>
            <a:ext cx="521958" cy="5769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24DC9A-26FB-F3FF-CAA8-BC361702DCC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60535" y="3958307"/>
            <a:ext cx="5969977" cy="91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3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1BB65F-2D78-DF4F-2045-4DFB8E087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5744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6D873-08AA-B05E-EEF2-26580979A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016000"/>
            <a:ext cx="7886700" cy="3616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46212-B238-640A-F74A-CA77B643E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135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F67114D-ED23-2A43-BD26-04D629DC704A}" type="slidenum">
              <a:rPr lang="en-LU" smtClean="0"/>
              <a:pPr/>
              <a:t>‹#›</a:t>
            </a:fld>
            <a:endParaRPr lang="en-L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E85B63-11E9-0513-CDFE-D20C89768ACD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628650" y="4767263"/>
            <a:ext cx="834571" cy="13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7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30" r:id="rId3"/>
    <p:sldLayoutId id="2147484031" r:id="rId4"/>
    <p:sldLayoutId id="2147484025" r:id="rId5"/>
    <p:sldLayoutId id="2147484026" r:id="rId6"/>
    <p:sldLayoutId id="2147484027" r:id="rId7"/>
    <p:sldLayoutId id="2147484028" r:id="rId8"/>
    <p:sldLayoutId id="214748403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F15A24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15A24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DACDA12-1464-5D1D-DCCF-ED99826CC9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4842706"/>
            <a:ext cx="9144000" cy="3947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CDDCBE-744B-C878-9DD2-4ACC0AFAE3B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134" y="1370951"/>
            <a:ext cx="521958" cy="5769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049BB6-4E04-4B91-8C67-02527A402E0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69537" y="2836106"/>
            <a:ext cx="2822973" cy="2006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424EC4-1F33-6E1E-A87A-1D10CC80CCE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9134" y="1341373"/>
            <a:ext cx="545831" cy="606479"/>
          </a:xfrm>
          <a:prstGeom prst="rect">
            <a:avLst/>
          </a:prstGeom>
        </p:spPr>
      </p:pic>
      <p:pic>
        <p:nvPicPr>
          <p:cNvPr id="3" name="Picture 2" descr="A green and yellow gradient word&#10;&#10;Description automatically generated">
            <a:extLst>
              <a:ext uri="{FF2B5EF4-FFF2-40B4-BE49-F238E27FC236}">
                <a16:creationId xmlns:a16="http://schemas.microsoft.com/office/drawing/2014/main" id="{0A63C88C-BF7A-A438-02BD-A5B043BB813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058818" y="3703012"/>
            <a:ext cx="2398786" cy="60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3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notesSlide" Target="../notesSlides/notesSlide1.xml"/><Relationship Id="rId7" Type="http://schemas.openxmlformats.org/officeDocument/2006/relationships/diagramColors" Target="../diagrams/colors9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10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svg"/><Relationship Id="rId18" Type="http://schemas.openxmlformats.org/officeDocument/2006/relationships/customXml" Target="../ink/ink2.xml"/><Relationship Id="rId26" Type="http://schemas.openxmlformats.org/officeDocument/2006/relationships/customXml" Target="../ink/ink6.xml"/><Relationship Id="rId39" Type="http://schemas.openxmlformats.org/officeDocument/2006/relationships/image" Target="../media/image35.png"/><Relationship Id="rId21" Type="http://schemas.openxmlformats.org/officeDocument/2006/relationships/image" Target="../media/image26.png"/><Relationship Id="rId34" Type="http://schemas.openxmlformats.org/officeDocument/2006/relationships/customXml" Target="../ink/ink10.xml"/><Relationship Id="rId42" Type="http://schemas.openxmlformats.org/officeDocument/2006/relationships/customXml" Target="../ink/ink14.xml"/><Relationship Id="rId47" Type="http://schemas.openxmlformats.org/officeDocument/2006/relationships/image" Target="../media/image39.png"/><Relationship Id="rId50" Type="http://schemas.openxmlformats.org/officeDocument/2006/relationships/image" Target="../media/image41.png"/><Relationship Id="rId55" Type="http://schemas.openxmlformats.org/officeDocument/2006/relationships/image" Target="../media/image46.sv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6" Type="http://schemas.openxmlformats.org/officeDocument/2006/relationships/customXml" Target="../ink/ink1.xml"/><Relationship Id="rId29" Type="http://schemas.openxmlformats.org/officeDocument/2006/relationships/image" Target="../media/image30.png"/><Relationship Id="rId11" Type="http://schemas.openxmlformats.org/officeDocument/2006/relationships/image" Target="../media/image19.svg"/><Relationship Id="rId24" Type="http://schemas.openxmlformats.org/officeDocument/2006/relationships/customXml" Target="../ink/ink5.xml"/><Relationship Id="rId32" Type="http://schemas.openxmlformats.org/officeDocument/2006/relationships/customXml" Target="../ink/ink9.xml"/><Relationship Id="rId37" Type="http://schemas.openxmlformats.org/officeDocument/2006/relationships/image" Target="../media/image34.png"/><Relationship Id="rId40" Type="http://schemas.openxmlformats.org/officeDocument/2006/relationships/customXml" Target="../ink/ink13.xml"/><Relationship Id="rId45" Type="http://schemas.openxmlformats.org/officeDocument/2006/relationships/image" Target="../media/image38.png"/><Relationship Id="rId53" Type="http://schemas.openxmlformats.org/officeDocument/2006/relationships/image" Target="../media/image44.sv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19" Type="http://schemas.openxmlformats.org/officeDocument/2006/relationships/image" Target="../media/image25.png"/><Relationship Id="rId31" Type="http://schemas.openxmlformats.org/officeDocument/2006/relationships/image" Target="../media/image31.png"/><Relationship Id="rId44" Type="http://schemas.openxmlformats.org/officeDocument/2006/relationships/customXml" Target="../ink/ink15.xml"/><Relationship Id="rId52" Type="http://schemas.openxmlformats.org/officeDocument/2006/relationships/image" Target="../media/image43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Relationship Id="rId22" Type="http://schemas.openxmlformats.org/officeDocument/2006/relationships/customXml" Target="../ink/ink4.xml"/><Relationship Id="rId27" Type="http://schemas.openxmlformats.org/officeDocument/2006/relationships/image" Target="../media/image29.png"/><Relationship Id="rId30" Type="http://schemas.openxmlformats.org/officeDocument/2006/relationships/customXml" Target="../ink/ink8.xml"/><Relationship Id="rId35" Type="http://schemas.openxmlformats.org/officeDocument/2006/relationships/image" Target="../media/image33.png"/><Relationship Id="rId43" Type="http://schemas.openxmlformats.org/officeDocument/2006/relationships/image" Target="../media/image37.png"/><Relationship Id="rId48" Type="http://schemas.openxmlformats.org/officeDocument/2006/relationships/customXml" Target="../ink/ink17.xml"/><Relationship Id="rId8" Type="http://schemas.openxmlformats.org/officeDocument/2006/relationships/image" Target="../media/image16.png"/><Relationship Id="rId51" Type="http://schemas.openxmlformats.org/officeDocument/2006/relationships/image" Target="../media/image42.svg"/><Relationship Id="rId3" Type="http://schemas.openxmlformats.org/officeDocument/2006/relationships/image" Target="../media/image11.png"/><Relationship Id="rId12" Type="http://schemas.openxmlformats.org/officeDocument/2006/relationships/image" Target="../media/image20.png"/><Relationship Id="rId17" Type="http://schemas.openxmlformats.org/officeDocument/2006/relationships/image" Target="../media/image24.png"/><Relationship Id="rId25" Type="http://schemas.openxmlformats.org/officeDocument/2006/relationships/image" Target="../media/image28.png"/><Relationship Id="rId33" Type="http://schemas.openxmlformats.org/officeDocument/2006/relationships/image" Target="../media/image32.png"/><Relationship Id="rId38" Type="http://schemas.openxmlformats.org/officeDocument/2006/relationships/customXml" Target="../ink/ink12.xml"/><Relationship Id="rId46" Type="http://schemas.openxmlformats.org/officeDocument/2006/relationships/customXml" Target="../ink/ink16.xml"/><Relationship Id="rId20" Type="http://schemas.openxmlformats.org/officeDocument/2006/relationships/customXml" Target="../ink/ink3.xml"/><Relationship Id="rId41" Type="http://schemas.openxmlformats.org/officeDocument/2006/relationships/image" Target="../media/image36.png"/><Relationship Id="rId54" Type="http://schemas.openxmlformats.org/officeDocument/2006/relationships/image" Target="../media/image4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15" Type="http://schemas.openxmlformats.org/officeDocument/2006/relationships/image" Target="../media/image23.svg"/><Relationship Id="rId23" Type="http://schemas.openxmlformats.org/officeDocument/2006/relationships/image" Target="../media/image27.png"/><Relationship Id="rId28" Type="http://schemas.openxmlformats.org/officeDocument/2006/relationships/customXml" Target="../ink/ink7.xml"/><Relationship Id="rId36" Type="http://schemas.openxmlformats.org/officeDocument/2006/relationships/customXml" Target="../ink/ink11.xml"/><Relationship Id="rId49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17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customXml" Target="../ink/ink21.xml"/><Relationship Id="rId18" Type="http://schemas.openxmlformats.org/officeDocument/2006/relationships/image" Target="../media/image56.png"/><Relationship Id="rId3" Type="http://schemas.openxmlformats.org/officeDocument/2006/relationships/image" Target="../media/image47.png"/><Relationship Id="rId21" Type="http://schemas.openxmlformats.org/officeDocument/2006/relationships/image" Target="../media/image59.png"/><Relationship Id="rId7" Type="http://schemas.openxmlformats.org/officeDocument/2006/relationships/customXml" Target="../ink/ink18.xml"/><Relationship Id="rId12" Type="http://schemas.openxmlformats.org/officeDocument/2006/relationships/image" Target="../media/image53.png"/><Relationship Id="rId17" Type="http://schemas.openxmlformats.org/officeDocument/2006/relationships/customXml" Target="../ink/ink23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5.png"/><Relationship Id="rId20" Type="http://schemas.openxmlformats.org/officeDocument/2006/relationships/image" Target="../media/image58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svg"/><Relationship Id="rId11" Type="http://schemas.openxmlformats.org/officeDocument/2006/relationships/customXml" Target="../ink/ink20.xml"/><Relationship Id="rId24" Type="http://schemas.openxmlformats.org/officeDocument/2006/relationships/image" Target="../media/image62.svg"/><Relationship Id="rId5" Type="http://schemas.openxmlformats.org/officeDocument/2006/relationships/image" Target="../media/image49.png"/><Relationship Id="rId15" Type="http://schemas.openxmlformats.org/officeDocument/2006/relationships/customXml" Target="../ink/ink22.xml"/><Relationship Id="rId23" Type="http://schemas.openxmlformats.org/officeDocument/2006/relationships/image" Target="../media/image61.png"/><Relationship Id="rId10" Type="http://schemas.openxmlformats.org/officeDocument/2006/relationships/image" Target="../media/image52.png"/><Relationship Id="rId19" Type="http://schemas.openxmlformats.org/officeDocument/2006/relationships/image" Target="../media/image57.png"/><Relationship Id="rId4" Type="http://schemas.openxmlformats.org/officeDocument/2006/relationships/image" Target="../media/image48.svg"/><Relationship Id="rId9" Type="http://schemas.openxmlformats.org/officeDocument/2006/relationships/customXml" Target="../ink/ink19.xml"/><Relationship Id="rId14" Type="http://schemas.openxmlformats.org/officeDocument/2006/relationships/image" Target="../media/image54.png"/><Relationship Id="rId22" Type="http://schemas.openxmlformats.org/officeDocument/2006/relationships/image" Target="../media/image60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5.png"/><Relationship Id="rId4" Type="http://schemas.openxmlformats.org/officeDocument/2006/relationships/image" Target="../media/image64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Xavier.Chapelant@ext.publications.europa.eu" TargetMode="External"/><Relationship Id="rId2" Type="http://schemas.openxmlformats.org/officeDocument/2006/relationships/hyperlink" Target="mailto:Jakub.Piskorski@ec.europa.eu" TargetMode="External"/><Relationship Id="rId1" Type="http://schemas.openxmlformats.org/officeDocument/2006/relationships/slideLayout" Target="../slideLayouts/slideLayout11.xml"/><Relationship Id="rId5" Type="http://schemas.openxmlformats.org/officeDocument/2006/relationships/hyperlink" Target="mailto:Dominik.Skotarczak@ec.europa.eu" TargetMode="External"/><Relationship Id="rId4" Type="http://schemas.openxmlformats.org/officeDocument/2006/relationships/hyperlink" Target="mailto:Guillaume.Jacquet@ec.europa.eu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link.springer.com/content/pdf/10.1007/978-3-030-33220-4_20.pdf" TargetMode="External"/><Relationship Id="rId4" Type="http://schemas.openxmlformats.org/officeDocument/2006/relationships/hyperlink" Target="https://aclanthology.org/2022.nllp-1.22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EAD77-04E3-75D6-B255-9193D22940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LU"/>
              <a:t>Jakub Piskorski, Guillaume Jacquet, Xavier Chapelant</a:t>
            </a:r>
            <a:r>
              <a:rPr lang="it-IT"/>
              <a:t>, Dominik </a:t>
            </a:r>
            <a:r>
              <a:rPr lang="it-IT" err="1"/>
              <a:t>Skotarczak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10EA0-6FCB-7B98-D182-7081980F4A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60538" y="859779"/>
            <a:ext cx="6858000" cy="580714"/>
          </a:xfrm>
        </p:spPr>
        <p:txBody>
          <a:bodyPr/>
          <a:lstStyle/>
          <a:p>
            <a:pPr>
              <a:lnSpc>
                <a:spcPct val="0"/>
              </a:lnSpc>
            </a:pPr>
            <a:r>
              <a:rPr lang="en-US"/>
              <a:t>Publications Office of the European Union</a:t>
            </a:r>
          </a:p>
          <a:p>
            <a:pPr>
              <a:lnSpc>
                <a:spcPct val="0"/>
              </a:lnSpc>
            </a:pPr>
            <a:r>
              <a:rPr lang="en-US"/>
              <a:t>Directorate A: Data, Information and Knowledge Management Services and Artificial Intelligence Exploitation</a:t>
            </a:r>
          </a:p>
          <a:p>
            <a:endParaRPr lang="en-L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21C4CC-7246-3823-FC5A-F5D194F27B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60538" y="1343024"/>
            <a:ext cx="6556744" cy="1672025"/>
          </a:xfrm>
        </p:spPr>
        <p:txBody>
          <a:bodyPr lIns="0" tIns="0" rIns="0" bIns="0" anchor="t"/>
          <a:lstStyle/>
          <a:p>
            <a:r>
              <a:rPr lang="it-IT">
                <a:latin typeface="Calibri"/>
                <a:ea typeface="Calibri"/>
                <a:cs typeface="Calibri"/>
              </a:rPr>
              <a:t>NERDLE:</a:t>
            </a:r>
          </a:p>
          <a:p>
            <a:r>
              <a:rPr lang="en-US" u="sng">
                <a:latin typeface="Calibri"/>
                <a:ea typeface="Calibri"/>
                <a:cs typeface="Calibri"/>
              </a:rPr>
              <a:t>N</a:t>
            </a:r>
            <a:r>
              <a:rPr lang="en-US">
                <a:latin typeface="Calibri"/>
                <a:ea typeface="Calibri"/>
                <a:cs typeface="Calibri"/>
              </a:rPr>
              <a:t>amed-</a:t>
            </a:r>
            <a:r>
              <a:rPr lang="en-US" u="sng">
                <a:latin typeface="Calibri"/>
                <a:ea typeface="Calibri"/>
                <a:cs typeface="Calibri"/>
              </a:rPr>
              <a:t>E</a:t>
            </a:r>
            <a:r>
              <a:rPr lang="en-US">
                <a:latin typeface="Calibri"/>
                <a:ea typeface="Calibri"/>
                <a:cs typeface="Calibri"/>
              </a:rPr>
              <a:t>ntity </a:t>
            </a:r>
            <a:r>
              <a:rPr lang="en-US" u="sng">
                <a:latin typeface="Calibri"/>
                <a:ea typeface="Calibri"/>
                <a:cs typeface="Calibri"/>
              </a:rPr>
              <a:t>R</a:t>
            </a:r>
            <a:r>
              <a:rPr lang="en-US">
                <a:latin typeface="Calibri"/>
                <a:ea typeface="Calibri"/>
                <a:cs typeface="Calibri"/>
              </a:rPr>
              <a:t>ecognition for the </a:t>
            </a:r>
            <a:r>
              <a:rPr lang="en-US" u="sng">
                <a:latin typeface="Calibri"/>
                <a:ea typeface="Calibri"/>
                <a:cs typeface="Calibri"/>
              </a:rPr>
              <a:t>D</a:t>
            </a:r>
            <a:r>
              <a:rPr lang="en-US">
                <a:latin typeface="Calibri"/>
                <a:ea typeface="Calibri"/>
                <a:cs typeface="Calibri"/>
              </a:rPr>
              <a:t>omain of EU </a:t>
            </a:r>
            <a:r>
              <a:rPr lang="en-US" u="sng" err="1">
                <a:latin typeface="Calibri"/>
                <a:ea typeface="Calibri"/>
                <a:cs typeface="Calibri"/>
              </a:rPr>
              <a:t>LE</a:t>
            </a:r>
            <a:r>
              <a:rPr lang="en-US" err="1">
                <a:latin typeface="Calibri"/>
                <a:ea typeface="Calibri"/>
                <a:cs typeface="Calibri"/>
              </a:rPr>
              <a:t>gislation</a:t>
            </a:r>
            <a:endParaRPr lang="en-LU" err="1">
              <a:latin typeface="Calibri"/>
              <a:ea typeface="Calibri"/>
              <a:cs typeface="Calibri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636F00-6925-93A8-A6DE-1AB596A63E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60538" y="3122614"/>
            <a:ext cx="6283432" cy="279614"/>
          </a:xfrm>
        </p:spPr>
        <p:txBody>
          <a:bodyPr/>
          <a:lstStyle/>
          <a:p>
            <a:r>
              <a:rPr lang="en-US" b="1"/>
              <a:t>Crafting a Modular Hybrid Framework for Information Extraction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552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5B6A771-72CB-2AB5-A687-F2153D0637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3813148"/>
              </p:ext>
            </p:extLst>
          </p:nvPr>
        </p:nvGraphicFramePr>
        <p:xfrm>
          <a:off x="163324" y="935832"/>
          <a:ext cx="8829674" cy="3629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F0525B5E-2DB6-6AB4-E99B-49616F3BE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3" y="54160"/>
            <a:ext cx="7873511" cy="994172"/>
          </a:xfrm>
        </p:spPr>
        <p:txBody>
          <a:bodyPr/>
          <a:lstStyle/>
          <a:p>
            <a:r>
              <a:rPr lang="pl-PL" sz="3200" err="1"/>
              <a:t>Incremental</a:t>
            </a:r>
            <a:r>
              <a:rPr lang="pl-PL" sz="3200"/>
              <a:t> </a:t>
            </a:r>
            <a:r>
              <a:rPr lang="pl-PL" sz="3200" err="1"/>
              <a:t>Hybrid</a:t>
            </a:r>
            <a:r>
              <a:rPr lang="pl-PL" sz="3200"/>
              <a:t> </a:t>
            </a:r>
            <a:r>
              <a:rPr lang="pl-PL" sz="3200" err="1"/>
              <a:t>Approach</a:t>
            </a:r>
            <a:endParaRPr lang="en-IE" sz="3200"/>
          </a:p>
        </p:txBody>
      </p:sp>
    </p:spTree>
    <p:extLst>
      <p:ext uri="{BB962C8B-B14F-4D97-AF65-F5344CB8AC3E}">
        <p14:creationId xmlns:p14="http://schemas.microsoft.com/office/powerpoint/2010/main" val="35494083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48364-D460-9CE7-458B-91E6F3138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BBC98BB-23C6-E94B-6723-2A9C8849D9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5381352"/>
              </p:ext>
            </p:extLst>
          </p:nvPr>
        </p:nvGraphicFramePr>
        <p:xfrm>
          <a:off x="163324" y="935832"/>
          <a:ext cx="8829674" cy="3629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C4D9FD8F-907B-763D-5D63-F7F5B0CBE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3" y="54160"/>
            <a:ext cx="7873511" cy="994172"/>
          </a:xfrm>
        </p:spPr>
        <p:txBody>
          <a:bodyPr/>
          <a:lstStyle/>
          <a:p>
            <a:r>
              <a:rPr lang="pl-PL" sz="3200" err="1"/>
              <a:t>Incremental</a:t>
            </a:r>
            <a:r>
              <a:rPr lang="pl-PL" sz="3200"/>
              <a:t> </a:t>
            </a:r>
            <a:r>
              <a:rPr lang="pl-PL" sz="3200" err="1"/>
              <a:t>Hybrid</a:t>
            </a:r>
            <a:r>
              <a:rPr lang="pl-PL" sz="3200"/>
              <a:t> </a:t>
            </a:r>
            <a:r>
              <a:rPr lang="pl-PL" sz="3200" err="1"/>
              <a:t>Approach</a:t>
            </a:r>
            <a:endParaRPr lang="en-IE" sz="3200"/>
          </a:p>
        </p:txBody>
      </p:sp>
    </p:spTree>
    <p:extLst>
      <p:ext uri="{BB962C8B-B14F-4D97-AF65-F5344CB8AC3E}">
        <p14:creationId xmlns:p14="http://schemas.microsoft.com/office/powerpoint/2010/main" val="16358212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1AE0D0C1-BE95-5E85-7454-712BD1B80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211A618-8E82-FAF5-453A-BF1180BE7D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252343"/>
              </p:ext>
            </p:extLst>
          </p:nvPr>
        </p:nvGraphicFramePr>
        <p:xfrm>
          <a:off x="163324" y="935832"/>
          <a:ext cx="8829674" cy="3629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1783D66E-0888-0F5D-111F-C716F6C8F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3" y="54160"/>
            <a:ext cx="7873511" cy="994172"/>
          </a:xfrm>
        </p:spPr>
        <p:txBody>
          <a:bodyPr/>
          <a:lstStyle/>
          <a:p>
            <a:r>
              <a:rPr lang="pl-PL" sz="3200" err="1"/>
              <a:t>Incremental</a:t>
            </a:r>
            <a:r>
              <a:rPr lang="pl-PL" sz="3200"/>
              <a:t> </a:t>
            </a:r>
            <a:r>
              <a:rPr lang="pl-PL" sz="3200" err="1"/>
              <a:t>Hybrid</a:t>
            </a:r>
            <a:r>
              <a:rPr lang="pl-PL" sz="3200"/>
              <a:t> </a:t>
            </a:r>
            <a:r>
              <a:rPr lang="pl-PL" sz="3200" err="1"/>
              <a:t>Approach</a:t>
            </a:r>
            <a:endParaRPr lang="en-IE" sz="3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19FCAE-8564-CE94-DA0F-9F15F210C7D2}"/>
              </a:ext>
            </a:extLst>
          </p:cNvPr>
          <p:cNvSpPr txBox="1"/>
          <p:nvPr/>
        </p:nvSpPr>
        <p:spPr>
          <a:xfrm>
            <a:off x="7127316" y="1993378"/>
            <a:ext cx="3108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IE" sz="3200">
                <a:solidFill>
                  <a:srgbClr val="424242"/>
                </a:solidFill>
                <a:latin typeface="Segoe Sans"/>
              </a:rPr>
              <a:t>❓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958277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ED5B620A-3E23-2589-4EDC-E745FDF67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EF5ED95-E63A-40F8-AC67-D2E6DACBD1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7066644"/>
              </p:ext>
            </p:extLst>
          </p:nvPr>
        </p:nvGraphicFramePr>
        <p:xfrm>
          <a:off x="163324" y="935832"/>
          <a:ext cx="8829674" cy="3629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875CBCEA-8AC1-656D-B5FB-D133B799E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3" y="54160"/>
            <a:ext cx="7873511" cy="994172"/>
          </a:xfrm>
        </p:spPr>
        <p:txBody>
          <a:bodyPr/>
          <a:lstStyle/>
          <a:p>
            <a:r>
              <a:rPr lang="pl-PL" sz="3200" err="1"/>
              <a:t>Incremental</a:t>
            </a:r>
            <a:r>
              <a:rPr lang="pl-PL" sz="3200"/>
              <a:t> </a:t>
            </a:r>
            <a:r>
              <a:rPr lang="pl-PL" sz="3200" err="1"/>
              <a:t>Hybrid</a:t>
            </a:r>
            <a:r>
              <a:rPr lang="pl-PL" sz="3200"/>
              <a:t> </a:t>
            </a:r>
            <a:r>
              <a:rPr lang="pl-PL" sz="3200" err="1"/>
              <a:t>Approach</a:t>
            </a:r>
            <a:endParaRPr lang="en-IE" sz="32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414D3FE-C2E4-010E-9BAF-A3E311E4C64C}"/>
              </a:ext>
            </a:extLst>
          </p:cNvPr>
          <p:cNvSpPr txBox="1"/>
          <p:nvPr/>
        </p:nvSpPr>
        <p:spPr>
          <a:xfrm>
            <a:off x="6578133" y="1124509"/>
            <a:ext cx="3108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IE" sz="3200">
                <a:solidFill>
                  <a:srgbClr val="424242"/>
                </a:solidFill>
                <a:latin typeface="Segoe Sans"/>
              </a:rPr>
              <a:t>❓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5542012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3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3A00814-521F-DB2E-B527-06C300E29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357" y="506821"/>
            <a:ext cx="8502989" cy="665680"/>
          </a:xfrm>
        </p:spPr>
        <p:txBody>
          <a:bodyPr/>
          <a:lstStyle/>
          <a:p>
            <a:r>
              <a:rPr lang="de-CH" sz="2800" b="1"/>
              <a:t>NERDLE</a:t>
            </a:r>
            <a:r>
              <a:rPr lang="de-CH" sz="2800"/>
              <a:t> in </a:t>
            </a:r>
            <a:r>
              <a:rPr lang="de-CH" sz="2800" err="1"/>
              <a:t>action</a:t>
            </a:r>
            <a:r>
              <a:rPr lang="de-CH" sz="2800"/>
              <a:t>: </a:t>
            </a:r>
            <a:r>
              <a:rPr lang="de-CH" sz="2800" err="1">
                <a:solidFill>
                  <a:schemeClr val="bg1"/>
                </a:solidFill>
              </a:rPr>
              <a:t>Extraction</a:t>
            </a:r>
            <a:r>
              <a:rPr lang="de-CH" sz="2800">
                <a:solidFill>
                  <a:schemeClr val="bg1"/>
                </a:solidFill>
              </a:rPr>
              <a:t> </a:t>
            </a:r>
            <a:r>
              <a:rPr lang="de-CH" sz="2800" err="1">
                <a:solidFill>
                  <a:schemeClr val="bg1"/>
                </a:solidFill>
              </a:rPr>
              <a:t>of</a:t>
            </a:r>
            <a:r>
              <a:rPr lang="de-CH" sz="2800">
                <a:solidFill>
                  <a:schemeClr val="bg1"/>
                </a:solidFill>
              </a:rPr>
              <a:t> Reporting </a:t>
            </a:r>
            <a:r>
              <a:rPr lang="en-US" sz="2800">
                <a:solidFill>
                  <a:schemeClr val="bg1"/>
                </a:solidFill>
              </a:rPr>
              <a:t>R</a:t>
            </a:r>
            <a:r>
              <a:rPr lang="pl-PL" sz="2800" err="1">
                <a:solidFill>
                  <a:schemeClr val="bg1"/>
                </a:solidFill>
              </a:rPr>
              <a:t>equirements</a:t>
            </a:r>
            <a:br>
              <a:rPr lang="de-CH" sz="3200"/>
            </a:br>
            <a:endParaRPr lang="en-IE" sz="32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EAF7CE-DB17-68B4-3137-4234A5C90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85" y="1172501"/>
            <a:ext cx="8354535" cy="328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8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3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BD4EB-A53D-3C21-3917-D0CB12097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8235432" cy="574448"/>
          </a:xfrm>
        </p:spPr>
        <p:txBody>
          <a:bodyPr/>
          <a:lstStyle/>
          <a:p>
            <a:r>
              <a:rPr lang="en-US" sz="3200" b="1"/>
              <a:t>NERDLE</a:t>
            </a:r>
            <a:r>
              <a:rPr lang="en-US" sz="3200"/>
              <a:t>’s</a:t>
            </a:r>
            <a:r>
              <a:rPr lang="en-US" sz="3200" b="1"/>
              <a:t> </a:t>
            </a:r>
            <a:r>
              <a:rPr lang="pl-PL" sz="3200" err="1"/>
              <a:t>Lexica</a:t>
            </a:r>
            <a:r>
              <a:rPr lang="en-US" sz="3200"/>
              <a:t>*</a:t>
            </a:r>
            <a:endParaRPr lang="pl-PL" sz="3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E61CC3-005E-87DD-DB2B-582393678B08}"/>
              </a:ext>
            </a:extLst>
          </p:cNvPr>
          <p:cNvSpPr txBox="1"/>
          <p:nvPr/>
        </p:nvSpPr>
        <p:spPr>
          <a:xfrm>
            <a:off x="5724144" y="456486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FFCC99"/>
                </a:solidFill>
              </a:rPr>
              <a:t>*</a:t>
            </a:r>
            <a:r>
              <a:rPr lang="pl-PL" sz="1800" err="1">
                <a:solidFill>
                  <a:srgbClr val="FFCC99"/>
                </a:solidFill>
              </a:rPr>
              <a:t>compiled</a:t>
            </a:r>
            <a:r>
              <a:rPr lang="pl-PL" sz="1800">
                <a:solidFill>
                  <a:srgbClr val="FFCC99"/>
                </a:solidFill>
              </a:rPr>
              <a:t> from </a:t>
            </a:r>
            <a:r>
              <a:rPr lang="pl-PL" sz="1800" err="1">
                <a:solidFill>
                  <a:srgbClr val="FFCC99"/>
                </a:solidFill>
              </a:rPr>
              <a:t>various</a:t>
            </a:r>
            <a:r>
              <a:rPr lang="pl-PL" sz="1800">
                <a:solidFill>
                  <a:srgbClr val="FFCC99"/>
                </a:solidFill>
              </a:rPr>
              <a:t> </a:t>
            </a:r>
            <a:r>
              <a:rPr lang="pl-PL" sz="1800" err="1">
                <a:solidFill>
                  <a:srgbClr val="FFCC99"/>
                </a:solidFill>
              </a:rPr>
              <a:t>sources</a:t>
            </a:r>
            <a:endParaRPr lang="en-IE">
              <a:solidFill>
                <a:srgbClr val="FFCC99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1F4D50C-DEC4-9186-8EB3-184CB045348A}"/>
              </a:ext>
            </a:extLst>
          </p:cNvPr>
          <p:cNvSpPr txBox="1">
            <a:spLocks/>
          </p:cNvSpPr>
          <p:nvPr/>
        </p:nvSpPr>
        <p:spPr>
          <a:xfrm>
            <a:off x="468739" y="1240973"/>
            <a:ext cx="8385274" cy="1866612"/>
          </a:xfrm>
          <a:prstGeom prst="rect">
            <a:avLst/>
          </a:prstGeom>
          <a:solidFill>
            <a:srgbClr val="16233C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5A2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l-PL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....</a:t>
            </a:r>
            <a:br>
              <a:rPr kumimoji="0" lang="pl-PL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</a:br>
            <a:br>
              <a:rPr kumimoji="0" lang="pl-PL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</a:br>
            <a:r>
              <a:rPr kumimoji="0" lang="pl-PL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  </a:t>
            </a:r>
            <a:r>
              <a:rPr kumimoji="0" lang="pl-PL" sz="1100" b="1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Francia</a:t>
            </a:r>
            <a:r>
              <a:rPr kumimoji="0" lang="pl-PL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  [</a:t>
            </a:r>
            <a:r>
              <a:rPr kumimoji="0" lang="pl-PL" sz="11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TYPE:</a:t>
            </a:r>
            <a:r>
              <a:rPr kumimoji="0" lang="pl-PL" sz="1100" b="0" i="0" u="none" strike="noStrike" kern="1200" cap="none" spc="0" normalizeH="0" baseline="0" noProof="0" err="1">
                <a:ln>
                  <a:noFill/>
                </a:ln>
                <a:solidFill>
                  <a:srgbClr val="FFBF61"/>
                </a:solidFill>
                <a:effectLst/>
                <a:uLnTx/>
                <a:uFillTx/>
                <a:latin typeface="Consolas" panose="020B0609020204030204" pitchFamily="49" charset="0"/>
              </a:rPr>
              <a:t>Geopolitical</a:t>
            </a:r>
            <a:r>
              <a:rPr kumimoji="0" lang="pl-PL" sz="1100" b="0" i="0" u="none" strike="noStrike" kern="1200" cap="none" spc="0" normalizeH="0" baseline="0" noProof="0">
                <a:ln>
                  <a:noFill/>
                </a:ln>
                <a:solidFill>
                  <a:srgbClr val="FFBF61"/>
                </a:solidFill>
                <a:effectLst/>
                <a:uLnTx/>
                <a:uFillTx/>
                <a:latin typeface="Consolas" panose="020B0609020204030204" pitchFamily="49" charset="0"/>
              </a:rPr>
              <a:t> Entity</a:t>
            </a:r>
            <a:r>
              <a:rPr kumimoji="0" lang="pl-PL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, LANG</a:t>
            </a:r>
            <a:r>
              <a:rPr kumimoji="0" lang="pl-PL" sz="11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:</a:t>
            </a:r>
            <a:r>
              <a:rPr kumimoji="0" lang="pl-PL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it, CATEGORY</a:t>
            </a:r>
            <a:r>
              <a:rPr kumimoji="0" lang="pl-PL" sz="11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:</a:t>
            </a:r>
            <a:r>
              <a:rPr kumimoji="0" lang="pl-PL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country, BASEFORM</a:t>
            </a:r>
            <a:r>
              <a:rPr kumimoji="0" lang="pl-PL" sz="11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:</a:t>
            </a:r>
            <a:r>
              <a:rPr kumimoji="0" lang="pl-PL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France, CONCEPT</a:t>
            </a:r>
            <a:r>
              <a:rPr kumimoji="0" lang="pl-PL" sz="11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:</a:t>
            </a:r>
            <a:r>
              <a:rPr kumimoji="0" lang="pl-PL" sz="1100" b="0" i="0" u="none" strike="noStrike" kern="1200" cap="none" spc="0" normalizeH="0" baseline="0" noProof="0" err="1">
                <a:ln>
                  <a:noFill/>
                </a:ln>
                <a:solidFill>
                  <a:srgbClr val="F7F77C"/>
                </a:solidFill>
                <a:effectLst/>
                <a:uLnTx/>
                <a:uFillTx/>
                <a:latin typeface="Consolas" panose="020B0609020204030204" pitchFamily="49" charset="0"/>
              </a:rPr>
              <a:t>coun-FRA</a:t>
            </a:r>
            <a:r>
              <a:rPr kumimoji="0" lang="pl-PL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]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5A2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  </a:t>
            </a:r>
            <a:r>
              <a:rPr kumimoji="0" lang="pl-PL" sz="1100" b="1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Franciaország</a:t>
            </a:r>
            <a:r>
              <a:rPr kumimoji="0" lang="pl-PL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  [</a:t>
            </a:r>
            <a:r>
              <a:rPr kumimoji="0" lang="pl-PL" sz="11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TYPE:</a:t>
            </a:r>
            <a:r>
              <a:rPr kumimoji="0" lang="pl-PL" sz="1100" b="0" i="0" u="none" strike="noStrike" kern="1200" cap="none" spc="0" normalizeH="0" baseline="0" noProof="0" err="1">
                <a:ln>
                  <a:noFill/>
                </a:ln>
                <a:solidFill>
                  <a:srgbClr val="FFBF61"/>
                </a:solidFill>
                <a:effectLst/>
                <a:uLnTx/>
                <a:uFillTx/>
                <a:latin typeface="Consolas" panose="020B0609020204030204" pitchFamily="49" charset="0"/>
              </a:rPr>
              <a:t>Geopolitical</a:t>
            </a:r>
            <a:r>
              <a:rPr kumimoji="0" lang="pl-PL" sz="1100" b="0" i="0" u="none" strike="noStrike" kern="1200" cap="none" spc="0" normalizeH="0" baseline="0" noProof="0">
                <a:ln>
                  <a:noFill/>
                </a:ln>
                <a:solidFill>
                  <a:srgbClr val="FFBF61"/>
                </a:solidFill>
                <a:effectLst/>
                <a:uLnTx/>
                <a:uFillTx/>
                <a:latin typeface="Consolas" panose="020B0609020204030204" pitchFamily="49" charset="0"/>
              </a:rPr>
              <a:t> Entity</a:t>
            </a:r>
            <a:r>
              <a:rPr kumimoji="0" lang="pl-PL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, LANG</a:t>
            </a:r>
            <a:r>
              <a:rPr kumimoji="0" lang="pl-PL" sz="11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:</a:t>
            </a:r>
            <a:r>
              <a:rPr kumimoji="0" lang="pl-PL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hu, CATEGORY</a:t>
            </a:r>
            <a:r>
              <a:rPr kumimoji="0" lang="pl-PL" sz="11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:</a:t>
            </a:r>
            <a:r>
              <a:rPr kumimoji="0" lang="pl-PL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country, BASEFORM</a:t>
            </a:r>
            <a:r>
              <a:rPr kumimoji="0" lang="pl-PL" sz="11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:</a:t>
            </a:r>
            <a:r>
              <a:rPr kumimoji="0" lang="pl-PL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France, CONCEPT</a:t>
            </a:r>
            <a:r>
              <a:rPr kumimoji="0" lang="pl-PL" sz="11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:</a:t>
            </a:r>
            <a:r>
              <a:rPr kumimoji="0" lang="pl-PL" sz="1100" b="0" i="0" u="none" strike="noStrike" kern="1200" cap="none" spc="0" normalizeH="0" baseline="0" noProof="0" err="1">
                <a:ln>
                  <a:noFill/>
                </a:ln>
                <a:solidFill>
                  <a:srgbClr val="F7F77C"/>
                </a:solidFill>
                <a:effectLst/>
                <a:uLnTx/>
                <a:uFillTx/>
                <a:latin typeface="Consolas" panose="020B0609020204030204" pitchFamily="49" charset="0"/>
              </a:rPr>
              <a:t>coun-FRA</a:t>
            </a:r>
            <a:r>
              <a:rPr kumimoji="0" lang="pl-PL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]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5A2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 </a:t>
            </a:r>
            <a:r>
              <a:rPr kumimoji="0" lang="pl-PL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 </a:t>
            </a:r>
            <a:r>
              <a:rPr kumimoji="0" lang="pl-PL" sz="1100" b="1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Franţa</a:t>
            </a:r>
            <a:r>
              <a:rPr kumimoji="0" lang="pl-PL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  </a:t>
            </a:r>
            <a:r>
              <a:rPr kumimoji="0" lang="pl-PL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[TYPE: </a:t>
            </a:r>
            <a:r>
              <a:rPr kumimoji="0" lang="pl-PL" sz="1100" b="0" i="0" u="none" strike="noStrike" kern="1200" cap="none" spc="0" normalizeH="0" baseline="0" noProof="0" err="1">
                <a:ln>
                  <a:noFill/>
                </a:ln>
                <a:solidFill>
                  <a:srgbClr val="FFBF61"/>
                </a:solidFill>
                <a:effectLst/>
                <a:uLnTx/>
                <a:uFillTx/>
                <a:latin typeface="Consolas" panose="020B0609020204030204" pitchFamily="49" charset="0"/>
              </a:rPr>
              <a:t>Geopolitical</a:t>
            </a:r>
            <a:r>
              <a:rPr kumimoji="0" lang="pl-PL" sz="1100" b="0" i="0" u="none" strike="noStrike" kern="1200" cap="none" spc="0" normalizeH="0" baseline="0" noProof="0">
                <a:ln>
                  <a:noFill/>
                </a:ln>
                <a:solidFill>
                  <a:srgbClr val="FFBF61"/>
                </a:solidFill>
                <a:effectLst/>
                <a:uLnTx/>
                <a:uFillTx/>
                <a:latin typeface="Consolas" panose="020B0609020204030204" pitchFamily="49" charset="0"/>
              </a:rPr>
              <a:t> Entity</a:t>
            </a:r>
            <a:r>
              <a:rPr kumimoji="0" lang="pl-PL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, LANG</a:t>
            </a:r>
            <a:r>
              <a:rPr kumimoji="0" lang="pl-PL" sz="11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:</a:t>
            </a:r>
            <a:r>
              <a:rPr kumimoji="0" lang="pl-PL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ro, CATEGORY</a:t>
            </a:r>
            <a:r>
              <a:rPr kumimoji="0" lang="pl-PL" sz="11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:</a:t>
            </a:r>
            <a:r>
              <a:rPr kumimoji="0" lang="pl-PL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country, BASEFORM</a:t>
            </a:r>
            <a:r>
              <a:rPr kumimoji="0" lang="pl-PL" sz="11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:</a:t>
            </a:r>
            <a:r>
              <a:rPr kumimoji="0" lang="pl-PL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France, CONCEPT</a:t>
            </a:r>
            <a:r>
              <a:rPr kumimoji="0" lang="pl-PL" sz="11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:</a:t>
            </a:r>
            <a:r>
              <a:rPr kumimoji="0" lang="pl-PL" sz="1100" b="0" i="0" u="none" strike="noStrike" kern="1200" cap="none" spc="0" normalizeH="0" baseline="0" noProof="0" err="1">
                <a:ln>
                  <a:noFill/>
                </a:ln>
                <a:solidFill>
                  <a:srgbClr val="F7F77C"/>
                </a:solidFill>
                <a:effectLst/>
                <a:uLnTx/>
                <a:uFillTx/>
                <a:latin typeface="Consolas" panose="020B0609020204030204" pitchFamily="49" charset="0"/>
              </a:rPr>
              <a:t>coun-FRA</a:t>
            </a:r>
            <a:r>
              <a:rPr kumimoji="0" lang="pl-PL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]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5A2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  </a:t>
            </a:r>
            <a:r>
              <a:rPr kumimoji="0" lang="pl-PL" sz="1100" b="1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Francija</a:t>
            </a:r>
            <a:r>
              <a:rPr kumimoji="0" lang="pl-PL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  [TYPE: </a:t>
            </a:r>
            <a:r>
              <a:rPr kumimoji="0" lang="pl-PL" sz="1100" b="0" i="0" u="none" strike="noStrike" kern="1200" cap="none" spc="0" normalizeH="0" baseline="0" noProof="0" err="1">
                <a:ln>
                  <a:noFill/>
                </a:ln>
                <a:solidFill>
                  <a:srgbClr val="FFBF61"/>
                </a:solidFill>
                <a:effectLst/>
                <a:uLnTx/>
                <a:uFillTx/>
                <a:latin typeface="Consolas" panose="020B0609020204030204" pitchFamily="49" charset="0"/>
              </a:rPr>
              <a:t>Geopolitical</a:t>
            </a:r>
            <a:r>
              <a:rPr kumimoji="0" lang="pl-PL" sz="1100" b="0" i="0" u="none" strike="noStrike" kern="1200" cap="none" spc="0" normalizeH="0" baseline="0" noProof="0">
                <a:ln>
                  <a:noFill/>
                </a:ln>
                <a:solidFill>
                  <a:srgbClr val="FFBF61"/>
                </a:solidFill>
                <a:effectLst/>
                <a:uLnTx/>
                <a:uFillTx/>
                <a:latin typeface="Consolas" panose="020B0609020204030204" pitchFamily="49" charset="0"/>
              </a:rPr>
              <a:t> Entity</a:t>
            </a:r>
            <a:r>
              <a:rPr kumimoji="0" lang="pl-PL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, LANG</a:t>
            </a:r>
            <a:r>
              <a:rPr kumimoji="0" lang="pl-PL" sz="11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:</a:t>
            </a:r>
            <a:r>
              <a:rPr kumimoji="0" lang="pl-PL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sl, CATEGORY</a:t>
            </a:r>
            <a:r>
              <a:rPr kumimoji="0" lang="pl-PL" sz="11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:</a:t>
            </a:r>
            <a:r>
              <a:rPr kumimoji="0" lang="pl-PL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country, BASEFORM</a:t>
            </a:r>
            <a:r>
              <a:rPr kumimoji="0" lang="pl-PL" sz="11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:</a:t>
            </a:r>
            <a:r>
              <a:rPr kumimoji="0" lang="pl-PL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France, CONCEPT</a:t>
            </a:r>
            <a:r>
              <a:rPr kumimoji="0" lang="pl-PL" sz="11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:</a:t>
            </a:r>
            <a:r>
              <a:rPr kumimoji="0" lang="pl-PL" sz="1100" b="0" i="0" u="none" strike="noStrike" kern="1200" cap="none" spc="0" normalizeH="0" baseline="0" noProof="0" err="1">
                <a:ln>
                  <a:noFill/>
                </a:ln>
                <a:solidFill>
                  <a:srgbClr val="F7F77C"/>
                </a:solidFill>
                <a:effectLst/>
                <a:uLnTx/>
                <a:uFillTx/>
                <a:latin typeface="Consolas" panose="020B0609020204030204" pitchFamily="49" charset="0"/>
              </a:rPr>
              <a:t>coun-FRA</a:t>
            </a:r>
            <a:r>
              <a:rPr kumimoji="0" lang="pl-PL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]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5A2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  </a:t>
            </a:r>
            <a:r>
              <a:rPr kumimoji="0" lang="pl-PL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France </a:t>
            </a:r>
            <a:r>
              <a:rPr kumimoji="0" lang="pl-PL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 [TYPE: </a:t>
            </a:r>
            <a:r>
              <a:rPr kumimoji="0" lang="pl-PL" sz="1100" b="0" i="0" u="none" strike="noStrike" kern="1200" cap="none" spc="0" normalizeH="0" baseline="0" noProof="0" err="1">
                <a:ln>
                  <a:noFill/>
                </a:ln>
                <a:solidFill>
                  <a:srgbClr val="FFBF61"/>
                </a:solidFill>
                <a:effectLst/>
                <a:uLnTx/>
                <a:uFillTx/>
                <a:latin typeface="Consolas" panose="020B0609020204030204" pitchFamily="49" charset="0"/>
              </a:rPr>
              <a:t>Geopolitical</a:t>
            </a:r>
            <a:r>
              <a:rPr kumimoji="0" lang="pl-PL" sz="1100" b="0" i="0" u="none" strike="noStrike" kern="1200" cap="none" spc="0" normalizeH="0" baseline="0" noProof="0">
                <a:ln>
                  <a:noFill/>
                </a:ln>
                <a:solidFill>
                  <a:srgbClr val="FFBF61"/>
                </a:solidFill>
                <a:effectLst/>
                <a:uLnTx/>
                <a:uFillTx/>
                <a:latin typeface="Consolas" panose="020B0609020204030204" pitchFamily="49" charset="0"/>
              </a:rPr>
              <a:t> Entity</a:t>
            </a:r>
            <a:r>
              <a:rPr kumimoji="0" lang="pl-PL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, LANG</a:t>
            </a:r>
            <a:r>
              <a:rPr kumimoji="0" lang="pl-PL" sz="11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:</a:t>
            </a:r>
            <a:r>
              <a:rPr kumimoji="0" lang="pl-PL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fr, CATEGORY</a:t>
            </a:r>
            <a:r>
              <a:rPr kumimoji="0" lang="pl-PL" sz="11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:</a:t>
            </a:r>
            <a:r>
              <a:rPr kumimoji="0" lang="pl-PL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country, BASEFORM</a:t>
            </a:r>
            <a:r>
              <a:rPr kumimoji="0" lang="pl-PL" sz="11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:</a:t>
            </a:r>
            <a:r>
              <a:rPr kumimoji="0" lang="pl-PL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France, CONCEPT</a:t>
            </a:r>
            <a:r>
              <a:rPr kumimoji="0" lang="pl-PL" sz="11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:</a:t>
            </a:r>
            <a:r>
              <a:rPr kumimoji="0" lang="pl-PL" sz="1100" b="0" i="0" u="none" strike="noStrike" kern="1200" cap="none" spc="0" normalizeH="0" baseline="0" noProof="0" err="1">
                <a:ln>
                  <a:noFill/>
                </a:ln>
                <a:solidFill>
                  <a:srgbClr val="F7F77C"/>
                </a:solidFill>
                <a:effectLst/>
                <a:uLnTx/>
                <a:uFillTx/>
                <a:latin typeface="Consolas" panose="020B0609020204030204" pitchFamily="49" charset="0"/>
              </a:rPr>
              <a:t>coun-FRA</a:t>
            </a:r>
            <a:r>
              <a:rPr kumimoji="0" lang="pl-PL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]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5A2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  </a:t>
            </a:r>
            <a:r>
              <a:rPr kumimoji="0" lang="az-Cyrl-AZ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Ф</a:t>
            </a:r>
            <a:r>
              <a:rPr kumimoji="0" lang="pl-PL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pa</a:t>
            </a:r>
            <a:r>
              <a:rPr kumimoji="0" lang="az-Cyrl-AZ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нция </a:t>
            </a:r>
            <a:r>
              <a:rPr kumimoji="0" lang="pl-PL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 </a:t>
            </a:r>
            <a:r>
              <a:rPr kumimoji="0" lang="pl-PL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[</a:t>
            </a:r>
            <a:r>
              <a:rPr kumimoji="0" lang="pl-PL" sz="11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TYPE:</a:t>
            </a:r>
            <a:r>
              <a:rPr kumimoji="0" lang="pl-PL" sz="1100" b="0" i="0" u="none" strike="noStrike" kern="1200" cap="none" spc="0" normalizeH="0" baseline="0" noProof="0" err="1">
                <a:ln>
                  <a:noFill/>
                </a:ln>
                <a:solidFill>
                  <a:srgbClr val="FFBF61"/>
                </a:solidFill>
                <a:effectLst/>
                <a:uLnTx/>
                <a:uFillTx/>
                <a:latin typeface="Consolas" panose="020B0609020204030204" pitchFamily="49" charset="0"/>
              </a:rPr>
              <a:t>Geopolitical</a:t>
            </a:r>
            <a:r>
              <a:rPr kumimoji="0" lang="pl-PL" sz="1100" b="0" i="0" u="none" strike="noStrike" kern="1200" cap="none" spc="0" normalizeH="0" baseline="0" noProof="0">
                <a:ln>
                  <a:noFill/>
                </a:ln>
                <a:solidFill>
                  <a:srgbClr val="FFBF61"/>
                </a:solidFill>
                <a:effectLst/>
                <a:uLnTx/>
                <a:uFillTx/>
                <a:latin typeface="Consolas" panose="020B0609020204030204" pitchFamily="49" charset="0"/>
              </a:rPr>
              <a:t> Entity</a:t>
            </a:r>
            <a:r>
              <a:rPr kumimoji="0" lang="pl-PL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, LANG</a:t>
            </a:r>
            <a:r>
              <a:rPr kumimoji="0" lang="pl-PL" sz="11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:</a:t>
            </a:r>
            <a:r>
              <a:rPr kumimoji="0" lang="pl-PL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bg, CATEGORY</a:t>
            </a:r>
            <a:r>
              <a:rPr kumimoji="0" lang="pl-PL" sz="11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:</a:t>
            </a:r>
            <a:r>
              <a:rPr kumimoji="0" lang="pl-PL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country, BASEFORM</a:t>
            </a:r>
            <a:r>
              <a:rPr kumimoji="0" lang="pl-PL" sz="11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:</a:t>
            </a:r>
            <a:r>
              <a:rPr kumimoji="0" lang="pl-PL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France, CONCEPT</a:t>
            </a:r>
            <a:r>
              <a:rPr kumimoji="0" lang="pl-PL" sz="11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:</a:t>
            </a:r>
            <a:r>
              <a:rPr kumimoji="0" lang="pl-PL" sz="1100" b="0" i="0" u="none" strike="noStrike" kern="1200" cap="none" spc="0" normalizeH="0" baseline="0" noProof="0" err="1">
                <a:ln>
                  <a:noFill/>
                </a:ln>
                <a:solidFill>
                  <a:srgbClr val="F7F77C"/>
                </a:solidFill>
                <a:effectLst/>
                <a:uLnTx/>
                <a:uFillTx/>
                <a:latin typeface="Consolas" panose="020B0609020204030204" pitchFamily="49" charset="0"/>
              </a:rPr>
              <a:t>coun-FRA</a:t>
            </a:r>
            <a:r>
              <a:rPr kumimoji="0" lang="pl-PL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]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5A2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 </a:t>
            </a:r>
            <a:r>
              <a:rPr kumimoji="0" lang="pl-PL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 </a:t>
            </a:r>
            <a:r>
              <a:rPr kumimoji="0" lang="pl-PL" sz="1100" b="1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Frankreich</a:t>
            </a:r>
            <a:r>
              <a:rPr kumimoji="0" lang="pl-PL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  </a:t>
            </a:r>
            <a:r>
              <a:rPr kumimoji="0" lang="pl-PL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[</a:t>
            </a:r>
            <a:r>
              <a:rPr kumimoji="0" lang="pl-PL" sz="11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TYPE:</a:t>
            </a:r>
            <a:r>
              <a:rPr kumimoji="0" lang="pl-PL" sz="1100" b="0" i="0" u="none" strike="noStrike" kern="1200" cap="none" spc="0" normalizeH="0" baseline="0" noProof="0" err="1">
                <a:ln>
                  <a:noFill/>
                </a:ln>
                <a:solidFill>
                  <a:srgbClr val="FFBF61"/>
                </a:solidFill>
                <a:effectLst/>
                <a:uLnTx/>
                <a:uFillTx/>
                <a:latin typeface="Consolas" panose="020B0609020204030204" pitchFamily="49" charset="0"/>
              </a:rPr>
              <a:t>Geopolitical</a:t>
            </a:r>
            <a:r>
              <a:rPr kumimoji="0" lang="pl-PL" sz="1100" b="0" i="0" u="none" strike="noStrike" kern="1200" cap="none" spc="0" normalizeH="0" baseline="0" noProof="0">
                <a:ln>
                  <a:noFill/>
                </a:ln>
                <a:solidFill>
                  <a:srgbClr val="FFBF61"/>
                </a:solidFill>
                <a:effectLst/>
                <a:uLnTx/>
                <a:uFillTx/>
                <a:latin typeface="Consolas" panose="020B0609020204030204" pitchFamily="49" charset="0"/>
              </a:rPr>
              <a:t> Entity</a:t>
            </a:r>
            <a:r>
              <a:rPr kumimoji="0" lang="pl-PL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, LANG</a:t>
            </a:r>
            <a:r>
              <a:rPr kumimoji="0" lang="pl-PL" sz="11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:</a:t>
            </a:r>
            <a:r>
              <a:rPr kumimoji="0" lang="pl-PL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de, CATEGORY</a:t>
            </a:r>
            <a:r>
              <a:rPr kumimoji="0" lang="pl-PL" sz="11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:</a:t>
            </a:r>
            <a:r>
              <a:rPr kumimoji="0" lang="pl-PL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country, BASEFORM</a:t>
            </a:r>
            <a:r>
              <a:rPr kumimoji="0" lang="pl-PL" sz="11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:</a:t>
            </a:r>
            <a:r>
              <a:rPr kumimoji="0" lang="pl-PL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France, CONCEPT</a:t>
            </a:r>
            <a:r>
              <a:rPr kumimoji="0" lang="pl-PL" sz="11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:</a:t>
            </a:r>
            <a:r>
              <a:rPr kumimoji="0" lang="pl-PL" sz="1100" b="0" i="0" u="none" strike="noStrike" kern="1200" cap="none" spc="0" normalizeH="0" baseline="0" noProof="0" err="1">
                <a:ln>
                  <a:noFill/>
                </a:ln>
                <a:solidFill>
                  <a:srgbClr val="F7F77C"/>
                </a:solidFill>
                <a:effectLst/>
                <a:uLnTx/>
                <a:uFillTx/>
                <a:latin typeface="Consolas" panose="020B0609020204030204" pitchFamily="49" charset="0"/>
              </a:rPr>
              <a:t>coun-FRA</a:t>
            </a:r>
            <a:r>
              <a:rPr kumimoji="0" lang="pl-PL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]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5A2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  </a:t>
            </a:r>
            <a:r>
              <a:rPr kumimoji="0" lang="pl-PL" sz="1100" b="1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França</a:t>
            </a:r>
            <a:r>
              <a:rPr kumimoji="0" lang="pl-PL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  [TYPE: </a:t>
            </a:r>
            <a:r>
              <a:rPr kumimoji="0" lang="pl-PL" sz="1100" b="0" i="0" u="none" strike="noStrike" kern="1200" cap="none" spc="0" normalizeH="0" baseline="0" noProof="0" err="1">
                <a:ln>
                  <a:noFill/>
                </a:ln>
                <a:solidFill>
                  <a:srgbClr val="FFBF61"/>
                </a:solidFill>
                <a:effectLst/>
                <a:uLnTx/>
                <a:uFillTx/>
                <a:latin typeface="Consolas" panose="020B0609020204030204" pitchFamily="49" charset="0"/>
              </a:rPr>
              <a:t>Geopolitical</a:t>
            </a:r>
            <a:r>
              <a:rPr kumimoji="0" lang="pl-PL" sz="1100" b="0" i="0" u="none" strike="noStrike" kern="1200" cap="none" spc="0" normalizeH="0" baseline="0" noProof="0">
                <a:ln>
                  <a:noFill/>
                </a:ln>
                <a:solidFill>
                  <a:srgbClr val="FFBF61"/>
                </a:solidFill>
                <a:effectLst/>
                <a:uLnTx/>
                <a:uFillTx/>
                <a:latin typeface="Consolas" panose="020B0609020204030204" pitchFamily="49" charset="0"/>
              </a:rPr>
              <a:t> Entity</a:t>
            </a:r>
            <a:r>
              <a:rPr kumimoji="0" lang="pl-PL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, LANG</a:t>
            </a:r>
            <a:r>
              <a:rPr kumimoji="0" lang="pl-PL" sz="11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:</a:t>
            </a:r>
            <a:r>
              <a:rPr kumimoji="0" lang="pl-PL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pt, CATEGORY</a:t>
            </a:r>
            <a:r>
              <a:rPr kumimoji="0" lang="pl-PL" sz="11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:</a:t>
            </a:r>
            <a:r>
              <a:rPr kumimoji="0" lang="pl-PL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country, BASEFORM</a:t>
            </a:r>
            <a:r>
              <a:rPr kumimoji="0" lang="pl-PL" sz="11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:</a:t>
            </a:r>
            <a:r>
              <a:rPr kumimoji="0" lang="pl-PL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France, CONCEPT</a:t>
            </a:r>
            <a:r>
              <a:rPr kumimoji="0" lang="pl-PL" sz="11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:</a:t>
            </a:r>
            <a:r>
              <a:rPr kumimoji="0" lang="pl-PL" sz="1100" b="0" i="0" u="none" strike="noStrike" kern="1200" cap="none" spc="0" normalizeH="0" baseline="0" noProof="0" err="1">
                <a:ln>
                  <a:noFill/>
                </a:ln>
                <a:solidFill>
                  <a:srgbClr val="F7F77C"/>
                </a:solidFill>
                <a:effectLst/>
                <a:uLnTx/>
                <a:uFillTx/>
                <a:latin typeface="Consolas" panose="020B0609020204030204" pitchFamily="49" charset="0"/>
              </a:rPr>
              <a:t>coun-FRA</a:t>
            </a:r>
            <a:r>
              <a:rPr kumimoji="0" lang="pl-PL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]</a:t>
            </a:r>
            <a:br>
              <a:rPr kumimoji="0" lang="pl-PL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</a:br>
            <a:br>
              <a:rPr kumimoji="0" lang="pl-PL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</a:br>
            <a:r>
              <a:rPr kumimoji="0" lang="pl-PL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 .... </a:t>
            </a:r>
            <a:endParaRPr lang="en-IE" sz="110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lvl="1"/>
            <a:endParaRPr lang="en-IE" sz="1100"/>
          </a:p>
        </p:txBody>
      </p:sp>
    </p:spTree>
    <p:extLst>
      <p:ext uri="{BB962C8B-B14F-4D97-AF65-F5344CB8AC3E}">
        <p14:creationId xmlns:p14="http://schemas.microsoft.com/office/powerpoint/2010/main" val="216894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3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31E6E-5F14-E5CC-4051-04F9EF5DD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NERDLE</a:t>
            </a:r>
            <a:r>
              <a:rPr lang="en-US" sz="3200"/>
              <a:t>’s </a:t>
            </a:r>
            <a:r>
              <a:rPr lang="pl-PL" sz="3200" err="1"/>
              <a:t>Patterns</a:t>
            </a:r>
            <a:endParaRPr lang="pl-PL" sz="3200"/>
          </a:p>
        </p:txBody>
      </p:sp>
      <p:pic>
        <p:nvPicPr>
          <p:cNvPr id="3" name="Obraz 2" descr="Obraz zawierający tekst, zrzut ekranu, Czcionka&#10;&#10;Zawartość wygenerowana przez AI może być niepoprawna.">
            <a:extLst>
              <a:ext uri="{FF2B5EF4-FFF2-40B4-BE49-F238E27FC236}">
                <a16:creationId xmlns:a16="http://schemas.microsoft.com/office/drawing/2014/main" id="{512E0B94-45B9-938B-13F8-371548EC3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31" y="1014651"/>
            <a:ext cx="8269942" cy="331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628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E3931-FB51-131A-8FB3-88D5BC4DF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</a:t>
            </a:r>
            <a:r>
              <a:rPr lang="en-IE" sz="3200" err="1"/>
              <a:t>lassical</a:t>
            </a:r>
            <a:r>
              <a:rPr lang="en-IE" sz="3200"/>
              <a:t> Machine Learning for NERDLE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E9800-5D0A-8243-0F8A-4EBF9F10174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30249" y="2457980"/>
            <a:ext cx="1668611" cy="454703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en-IE" sz="3200"/>
              <a:t>NLTK</a:t>
            </a:r>
          </a:p>
          <a:p>
            <a:pPr lvl="1"/>
            <a:endParaRPr lang="en-IE" sz="32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0CA3E7-04B2-4E7B-BCFE-7A9CF97EC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439" y="1672620"/>
            <a:ext cx="1336102" cy="5138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7B5520-C491-00FB-01D0-7EC0003CAC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118" y="3322916"/>
            <a:ext cx="1808018" cy="6026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E83827-71BF-1362-889E-DA46587A09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8860" y="3022181"/>
            <a:ext cx="943879" cy="3392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FCC7AF1-BD47-5E4D-29E1-5EEAC02480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5522" y="1472197"/>
            <a:ext cx="797931" cy="33941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57A593B-FFDC-2841-A643-1BA3444618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4981" y="2419838"/>
            <a:ext cx="631404" cy="355165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911445CA-5D62-ED41-29B2-DDEB783FB749}"/>
              </a:ext>
            </a:extLst>
          </p:cNvPr>
          <p:cNvGrpSpPr/>
          <p:nvPr/>
        </p:nvGrpSpPr>
        <p:grpSpPr>
          <a:xfrm>
            <a:off x="5822840" y="1922839"/>
            <a:ext cx="1966434" cy="950734"/>
            <a:chOff x="5530378" y="1618040"/>
            <a:chExt cx="1357160" cy="749742"/>
          </a:xfrm>
        </p:grpSpPr>
        <p:pic>
          <p:nvPicPr>
            <p:cNvPr id="22" name="Graphic 21" descr="Database outline">
              <a:extLst>
                <a:ext uri="{FF2B5EF4-FFF2-40B4-BE49-F238E27FC236}">
                  <a16:creationId xmlns:a16="http://schemas.microsoft.com/office/drawing/2014/main" id="{19654306-E026-B8D7-B6B3-B7697D9A4E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530378" y="1792358"/>
              <a:ext cx="574449" cy="574449"/>
            </a:xfrm>
            <a:prstGeom prst="rect">
              <a:avLst/>
            </a:prstGeom>
          </p:spPr>
        </p:pic>
        <p:pic>
          <p:nvPicPr>
            <p:cNvPr id="36" name="Graphic 35" descr="Euro with solid fill">
              <a:extLst>
                <a:ext uri="{FF2B5EF4-FFF2-40B4-BE49-F238E27FC236}">
                  <a16:creationId xmlns:a16="http://schemas.microsoft.com/office/drawing/2014/main" id="{E014A923-F3D1-75A1-0CD1-D30987523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633930" y="1644057"/>
              <a:ext cx="318157" cy="318157"/>
            </a:xfrm>
            <a:prstGeom prst="rect">
              <a:avLst/>
            </a:prstGeom>
          </p:spPr>
        </p:pic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DA77A1A-F68E-2059-6A31-BCEE5F9423EB}"/>
                </a:ext>
              </a:extLst>
            </p:cNvPr>
            <p:cNvGrpSpPr/>
            <p:nvPr/>
          </p:nvGrpSpPr>
          <p:grpSpPr>
            <a:xfrm>
              <a:off x="6313089" y="1618040"/>
              <a:ext cx="574449" cy="749742"/>
              <a:chOff x="6313089" y="1618040"/>
              <a:chExt cx="574449" cy="749742"/>
            </a:xfrm>
          </p:grpSpPr>
          <p:pic>
            <p:nvPicPr>
              <p:cNvPr id="25" name="Graphic 24" descr="Database outline">
                <a:extLst>
                  <a:ext uri="{FF2B5EF4-FFF2-40B4-BE49-F238E27FC236}">
                    <a16:creationId xmlns:a16="http://schemas.microsoft.com/office/drawing/2014/main" id="{879189A5-74CC-0464-899A-1DE0832D48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313089" y="1793333"/>
                <a:ext cx="574449" cy="574449"/>
              </a:xfrm>
              <a:prstGeom prst="rect">
                <a:avLst/>
              </a:prstGeom>
            </p:spPr>
          </p:pic>
          <p:pic>
            <p:nvPicPr>
              <p:cNvPr id="38" name="Graphic 37" descr="DNA outline">
                <a:extLst>
                  <a:ext uri="{FF2B5EF4-FFF2-40B4-BE49-F238E27FC236}">
                    <a16:creationId xmlns:a16="http://schemas.microsoft.com/office/drawing/2014/main" id="{2F1CA643-C82A-B1A2-933B-8CE0EE71FE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6436040" y="1618040"/>
                <a:ext cx="318157" cy="318157"/>
              </a:xfrm>
              <a:prstGeom prst="rect">
                <a:avLst/>
              </a:prstGeom>
            </p:spPr>
          </p:pic>
        </p:grpSp>
      </p:grpSp>
      <p:pic>
        <p:nvPicPr>
          <p:cNvPr id="28" name="Graphic 27" descr="Database outline">
            <a:extLst>
              <a:ext uri="{FF2B5EF4-FFF2-40B4-BE49-F238E27FC236}">
                <a16:creationId xmlns:a16="http://schemas.microsoft.com/office/drawing/2014/main" id="{647C0312-032F-D1C6-54D9-42D7E770B3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65902" y="3298597"/>
            <a:ext cx="832338" cy="728447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5232AAAC-910E-7768-2813-7FA7C47028D0}"/>
              </a:ext>
            </a:extLst>
          </p:cNvPr>
          <p:cNvGrpSpPr/>
          <p:nvPr/>
        </p:nvGrpSpPr>
        <p:grpSpPr>
          <a:xfrm>
            <a:off x="4073324" y="2571750"/>
            <a:ext cx="725272" cy="900944"/>
            <a:chOff x="7512791" y="2263327"/>
            <a:chExt cx="574449" cy="811304"/>
          </a:xfrm>
        </p:grpSpPr>
        <p:pic>
          <p:nvPicPr>
            <p:cNvPr id="29" name="Graphic 28" descr="Database outline">
              <a:extLst>
                <a:ext uri="{FF2B5EF4-FFF2-40B4-BE49-F238E27FC236}">
                  <a16:creationId xmlns:a16="http://schemas.microsoft.com/office/drawing/2014/main" id="{7341C143-D1FA-A190-C7C9-A10F5FDDD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512791" y="2500182"/>
              <a:ext cx="574449" cy="574449"/>
            </a:xfrm>
            <a:prstGeom prst="rect">
              <a:avLst/>
            </a:prstGeom>
          </p:spPr>
        </p:pic>
        <p:pic>
          <p:nvPicPr>
            <p:cNvPr id="42" name="Graphic 41" descr="Scales of justice outline">
              <a:extLst>
                <a:ext uri="{FF2B5EF4-FFF2-40B4-BE49-F238E27FC236}">
                  <a16:creationId xmlns:a16="http://schemas.microsoft.com/office/drawing/2014/main" id="{9C06E3F7-1161-AE5D-6E10-B1270A62F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589005" y="2263327"/>
              <a:ext cx="384400" cy="384400"/>
            </a:xfrm>
            <a:prstGeom prst="rect">
              <a:avLst/>
            </a:prstGeom>
          </p:spPr>
        </p:pic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A4CB631C-12CD-F950-548A-569D855DB885}"/>
              </a:ext>
            </a:extLst>
          </p:cNvPr>
          <p:cNvSpPr txBox="1"/>
          <p:nvPr/>
        </p:nvSpPr>
        <p:spPr>
          <a:xfrm>
            <a:off x="679851" y="984408"/>
            <a:ext cx="7810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Tools</a:t>
            </a:r>
            <a:endParaRPr lang="en-IE" b="1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D0A2D38-9624-2F6A-6EA8-911CD4880E3E}"/>
              </a:ext>
            </a:extLst>
          </p:cNvPr>
          <p:cNvSpPr txBox="1"/>
          <p:nvPr/>
        </p:nvSpPr>
        <p:spPr>
          <a:xfrm>
            <a:off x="7430193" y="984408"/>
            <a:ext cx="11585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Corpora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94E34C-EEAA-C0EB-2576-CCE054D75211}"/>
              </a:ext>
            </a:extLst>
          </p:cNvPr>
          <p:cNvSpPr txBox="1"/>
          <p:nvPr/>
        </p:nvSpPr>
        <p:spPr>
          <a:xfrm>
            <a:off x="4022539" y="1899606"/>
            <a:ext cx="5743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3600" b="0" i="0">
                <a:solidFill>
                  <a:srgbClr val="424242"/>
                </a:solidFill>
                <a:effectLst/>
                <a:latin typeface="Segoe Sans"/>
              </a:rPr>
              <a:t>🧰</a:t>
            </a:r>
            <a:endParaRPr lang="en-IE" sz="36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C8B9298-FBB4-838F-B952-FA6BA16AABF2}"/>
              </a:ext>
            </a:extLst>
          </p:cNvPr>
          <p:cNvSpPr/>
          <p:nvPr/>
        </p:nvSpPr>
        <p:spPr>
          <a:xfrm>
            <a:off x="608133" y="899886"/>
            <a:ext cx="4506660" cy="3711427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B1E7983-5E08-AB09-BBFE-B767BF39780C}"/>
              </a:ext>
            </a:extLst>
          </p:cNvPr>
          <p:cNvSpPr/>
          <p:nvPr/>
        </p:nvSpPr>
        <p:spPr>
          <a:xfrm>
            <a:off x="3862430" y="949501"/>
            <a:ext cx="4506660" cy="3711427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E34085D-88B9-F0D4-3DCE-FABD501780A3}"/>
                  </a:ext>
                </a:extLst>
              </p14:cNvPr>
              <p14:cNvContentPartPr/>
              <p14:nvPr/>
            </p14:nvContentPartPr>
            <p14:xfrm>
              <a:off x="4306932" y="1609690"/>
              <a:ext cx="172800" cy="2512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E34085D-88B9-F0D4-3DCE-FABD501780A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88932" y="1573690"/>
                <a:ext cx="20844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DBCD791-07DD-66CE-C3EE-CE10C618DBD6}"/>
                  </a:ext>
                </a:extLst>
              </p14:cNvPr>
              <p14:cNvContentPartPr/>
              <p14:nvPr/>
            </p14:nvContentPartPr>
            <p14:xfrm>
              <a:off x="4322772" y="1544530"/>
              <a:ext cx="331560" cy="4939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DBCD791-07DD-66CE-C3EE-CE10C618DBD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304752" y="1508530"/>
                <a:ext cx="367239" cy="56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7838383-CABD-6E51-1338-EC424DF182F4}"/>
                  </a:ext>
                </a:extLst>
              </p14:cNvPr>
              <p14:cNvContentPartPr/>
              <p14:nvPr/>
            </p14:nvContentPartPr>
            <p14:xfrm>
              <a:off x="4585572" y="1663690"/>
              <a:ext cx="268920" cy="3038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7838383-CABD-6E51-1338-EC424DF182F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567572" y="1627690"/>
                <a:ext cx="304560" cy="3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104A3E7A-8D5F-C687-B79C-0914CD17312C}"/>
                  </a:ext>
                </a:extLst>
              </p14:cNvPr>
              <p14:cNvContentPartPr/>
              <p14:nvPr/>
            </p14:nvContentPartPr>
            <p14:xfrm>
              <a:off x="4624452" y="1738570"/>
              <a:ext cx="214560" cy="3250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104A3E7A-8D5F-C687-B79C-0914CD17312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606422" y="1702570"/>
                <a:ext cx="25026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2FB1997-7BDD-5B38-20A7-3D18C7CCC3EA}"/>
                  </a:ext>
                </a:extLst>
              </p14:cNvPr>
              <p14:cNvContentPartPr/>
              <p14:nvPr/>
            </p14:nvContentPartPr>
            <p14:xfrm>
              <a:off x="4834332" y="1945930"/>
              <a:ext cx="155520" cy="3034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2FB1997-7BDD-5B38-20A7-3D18C7CCC3E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816374" y="1909973"/>
                <a:ext cx="191078" cy="3750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AE5C8C4-FFBE-B464-EE80-10B2242DDAD6}"/>
                  </a:ext>
                </a:extLst>
              </p14:cNvPr>
              <p14:cNvContentPartPr/>
              <p14:nvPr/>
            </p14:nvContentPartPr>
            <p14:xfrm>
              <a:off x="4981572" y="2232130"/>
              <a:ext cx="101880" cy="4122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AE5C8C4-FFBE-B464-EE80-10B2242DDAD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963572" y="2196130"/>
                <a:ext cx="137520" cy="48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D22648C-6536-6314-4CBF-0C637102AE58}"/>
                  </a:ext>
                </a:extLst>
              </p14:cNvPr>
              <p14:cNvContentPartPr/>
              <p14:nvPr/>
            </p14:nvContentPartPr>
            <p14:xfrm>
              <a:off x="3984732" y="1745410"/>
              <a:ext cx="334800" cy="5418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D22648C-6536-6314-4CBF-0C637102AE5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966732" y="1709410"/>
                <a:ext cx="370440" cy="61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4923EDF-3498-CBC5-C24C-3F324F0A4023}"/>
                  </a:ext>
                </a:extLst>
              </p14:cNvPr>
              <p14:cNvContentPartPr/>
              <p14:nvPr/>
            </p14:nvContentPartPr>
            <p14:xfrm>
              <a:off x="3895452" y="2295850"/>
              <a:ext cx="104040" cy="4212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4923EDF-3498-CBC5-C24C-3F324F0A402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877389" y="2259850"/>
                <a:ext cx="139804" cy="49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89BEB92B-8F51-AC5C-FB6F-DF98EF41A2FF}"/>
                  </a:ext>
                </a:extLst>
              </p14:cNvPr>
              <p14:cNvContentPartPr/>
              <p14:nvPr/>
            </p14:nvContentPartPr>
            <p14:xfrm>
              <a:off x="3885732" y="2673850"/>
              <a:ext cx="37800" cy="2916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89BEB92B-8F51-AC5C-FB6F-DF98EF41A2F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867732" y="2637894"/>
                <a:ext cx="73440" cy="3631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05EA8784-DAEE-049A-8349-3BF06C16BBD8}"/>
                  </a:ext>
                </a:extLst>
              </p14:cNvPr>
              <p14:cNvContentPartPr/>
              <p14:nvPr/>
            </p14:nvContentPartPr>
            <p14:xfrm>
              <a:off x="3886812" y="2739370"/>
              <a:ext cx="18720" cy="3002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05EA8784-DAEE-049A-8349-3BF06C16BBD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868459" y="2703370"/>
                <a:ext cx="55059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8C1FF447-4F4A-FEC7-E53C-B2ED3439DA43}"/>
                  </a:ext>
                </a:extLst>
              </p14:cNvPr>
              <p14:cNvContentPartPr/>
              <p14:nvPr/>
            </p14:nvContentPartPr>
            <p14:xfrm>
              <a:off x="3918132" y="1788610"/>
              <a:ext cx="1140480" cy="12312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8C1FF447-4F4A-FEC7-E53C-B2ED3439DA4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900126" y="1752621"/>
                <a:ext cx="1176131" cy="13028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A8F108A-151B-72E0-CE5B-FD50197EBBD9}"/>
                  </a:ext>
                </a:extLst>
              </p14:cNvPr>
              <p14:cNvContentPartPr/>
              <p14:nvPr/>
            </p14:nvContentPartPr>
            <p14:xfrm>
              <a:off x="3910350" y="2640684"/>
              <a:ext cx="1185840" cy="1386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A8F108A-151B-72E0-CE5B-FD50197EBBD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892350" y="2604684"/>
                <a:ext cx="1221480" cy="145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C1AE7F8-4D01-1206-3B44-AD17E0278B9A}"/>
                  </a:ext>
                </a:extLst>
              </p14:cNvPr>
              <p14:cNvContentPartPr/>
              <p14:nvPr/>
            </p14:nvContentPartPr>
            <p14:xfrm>
              <a:off x="4506150" y="3767124"/>
              <a:ext cx="1800" cy="25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C1AE7F8-4D01-1206-3B44-AD17E0278B9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488150" y="3731124"/>
                <a:ext cx="3744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EF184343-437F-C622-9C14-0FBDC9D96438}"/>
                  </a:ext>
                </a:extLst>
              </p14:cNvPr>
              <p14:cNvContentPartPr/>
              <p14:nvPr/>
            </p14:nvContentPartPr>
            <p14:xfrm>
              <a:off x="4263870" y="3166284"/>
              <a:ext cx="763560" cy="8312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EF184343-437F-C622-9C14-0FBDC9D9643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245862" y="3130284"/>
                <a:ext cx="799217" cy="90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6006ACD1-D0AB-EA16-7276-8ED862F44E45}"/>
                  </a:ext>
                </a:extLst>
              </p14:cNvPr>
              <p14:cNvContentPartPr/>
              <p14:nvPr/>
            </p14:nvContentPartPr>
            <p14:xfrm>
              <a:off x="4326870" y="3007884"/>
              <a:ext cx="713160" cy="927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6006ACD1-D0AB-EA16-7276-8ED862F44E4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308870" y="2971884"/>
                <a:ext cx="748800" cy="9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511024E-5D64-9F08-E9EF-DE49980BF2BC}"/>
                  </a:ext>
                </a:extLst>
              </p14:cNvPr>
              <p14:cNvContentPartPr/>
              <p14:nvPr/>
            </p14:nvContentPartPr>
            <p14:xfrm>
              <a:off x="4505790" y="3941724"/>
              <a:ext cx="19800" cy="61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511024E-5D64-9F08-E9EF-DE49980BF2B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487790" y="3905724"/>
                <a:ext cx="5544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8EE2DCCF-3CFA-85D4-8E8C-9645E1317223}"/>
                  </a:ext>
                </a:extLst>
              </p14:cNvPr>
              <p14:cNvContentPartPr/>
              <p14:nvPr/>
            </p14:nvContentPartPr>
            <p14:xfrm>
              <a:off x="4515510" y="3884124"/>
              <a:ext cx="42120" cy="69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8EE2DCCF-3CFA-85D4-8E8C-9645E131722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497510" y="3848124"/>
                <a:ext cx="77760" cy="14148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618D292-95CA-A157-F9DF-0679A6A17286}"/>
              </a:ext>
            </a:extLst>
          </p:cNvPr>
          <p:cNvSpPr/>
          <p:nvPr/>
        </p:nvSpPr>
        <p:spPr>
          <a:xfrm>
            <a:off x="5514798" y="3369677"/>
            <a:ext cx="337614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40" name="Graphic 39" descr="Scroll outline">
            <a:extLst>
              <a:ext uri="{FF2B5EF4-FFF2-40B4-BE49-F238E27FC236}">
                <a16:creationId xmlns:a16="http://schemas.microsoft.com/office/drawing/2014/main" id="{AFFAAFC8-7814-5CA7-12AC-FF1A0B3A260D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5359192" y="2989184"/>
            <a:ext cx="555961" cy="48656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56BBDD8-6C32-63BE-6E57-F501D7FD9012}"/>
              </a:ext>
            </a:extLst>
          </p:cNvPr>
          <p:cNvGrpSpPr/>
          <p:nvPr/>
        </p:nvGrpSpPr>
        <p:grpSpPr>
          <a:xfrm>
            <a:off x="6518079" y="3094622"/>
            <a:ext cx="832338" cy="994725"/>
            <a:chOff x="6394399" y="2971436"/>
            <a:chExt cx="832338" cy="994725"/>
          </a:xfrm>
        </p:grpSpPr>
        <p:pic>
          <p:nvPicPr>
            <p:cNvPr id="23" name="Graphic 22" descr="Database outline">
              <a:extLst>
                <a:ext uri="{FF2B5EF4-FFF2-40B4-BE49-F238E27FC236}">
                  <a16:creationId xmlns:a16="http://schemas.microsoft.com/office/drawing/2014/main" id="{F491C8BB-328C-676B-AF2E-C6F92311A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394399" y="3237713"/>
              <a:ext cx="832338" cy="728448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7BC2BCA-2DE1-5133-9D40-A890422C1BAA}"/>
                </a:ext>
              </a:extLst>
            </p:cNvPr>
            <p:cNvSpPr/>
            <p:nvPr/>
          </p:nvSpPr>
          <p:spPr>
            <a:xfrm>
              <a:off x="6727634" y="3298597"/>
              <a:ext cx="143564" cy="71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34" name="Graphic 33" descr="Heart with pulse outline">
              <a:extLst>
                <a:ext uri="{FF2B5EF4-FFF2-40B4-BE49-F238E27FC236}">
                  <a16:creationId xmlns:a16="http://schemas.microsoft.com/office/drawing/2014/main" id="{CCE0630A-F074-A3D0-0B9B-93C886C15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2">
              <a:extLst>
                <a:ext uri="{96DAC541-7B7A-43D3-8B79-37D633B846F1}">
                  <asvg:svgBlip xmlns:asvg="http://schemas.microsoft.com/office/drawing/2016/SVG/main" r:embed="rId53"/>
                </a:ext>
              </a:extLst>
            </a:blip>
            <a:stretch>
              <a:fillRect/>
            </a:stretch>
          </p:blipFill>
          <p:spPr>
            <a:xfrm>
              <a:off x="6518079" y="2971436"/>
              <a:ext cx="567386" cy="496567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A302D0-2B0A-4171-DC71-B2FD1F0560C2}"/>
              </a:ext>
            </a:extLst>
          </p:cNvPr>
          <p:cNvGrpSpPr/>
          <p:nvPr/>
        </p:nvGrpSpPr>
        <p:grpSpPr>
          <a:xfrm>
            <a:off x="4996230" y="1230220"/>
            <a:ext cx="832338" cy="975325"/>
            <a:chOff x="4996230" y="1230220"/>
            <a:chExt cx="832338" cy="975325"/>
          </a:xfrm>
        </p:grpSpPr>
        <p:pic>
          <p:nvPicPr>
            <p:cNvPr id="24" name="Graphic 23" descr="Database outline">
              <a:extLst>
                <a:ext uri="{FF2B5EF4-FFF2-40B4-BE49-F238E27FC236}">
                  <a16:creationId xmlns:a16="http://schemas.microsoft.com/office/drawing/2014/main" id="{3E977966-94D5-A45A-0CE7-446F45458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996230" y="1477098"/>
              <a:ext cx="832338" cy="728447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7BC2BCA-2DE1-5133-9D40-A890422C1BAA}"/>
                </a:ext>
              </a:extLst>
            </p:cNvPr>
            <p:cNvSpPr/>
            <p:nvPr/>
          </p:nvSpPr>
          <p:spPr>
            <a:xfrm>
              <a:off x="5291138" y="1540384"/>
              <a:ext cx="223660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27" name="Graphic 26" descr="World outline">
              <a:extLst>
                <a:ext uri="{FF2B5EF4-FFF2-40B4-BE49-F238E27FC236}">
                  <a16:creationId xmlns:a16="http://schemas.microsoft.com/office/drawing/2014/main" id="{3AA3864F-3B09-579A-74E4-8FED9B4A0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>
              <a:extLst>
                <a:ext uri="{96DAC541-7B7A-43D3-8B79-37D633B846F1}">
                  <asvg:svgBlip xmlns:asvg="http://schemas.microsoft.com/office/drawing/2016/SVG/main" r:embed="rId55"/>
                </a:ext>
              </a:extLst>
            </a:blip>
            <a:stretch>
              <a:fillRect/>
            </a:stretch>
          </p:blipFill>
          <p:spPr>
            <a:xfrm>
              <a:off x="5158730" y="1230220"/>
              <a:ext cx="491488" cy="4301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774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3B70D-FF06-7862-AA12-CA758F625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85532-F324-5A57-C71A-2E083AB92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</a:t>
            </a:r>
            <a:r>
              <a:rPr lang="en-IE" sz="3200" err="1"/>
              <a:t>lassical</a:t>
            </a:r>
            <a:r>
              <a:rPr lang="en-IE" sz="3200"/>
              <a:t> Machine Learning for NERDLE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07B965E-063B-15AF-B559-676D7BF40EF0}"/>
              </a:ext>
            </a:extLst>
          </p:cNvPr>
          <p:cNvGrpSpPr/>
          <p:nvPr/>
        </p:nvGrpSpPr>
        <p:grpSpPr>
          <a:xfrm>
            <a:off x="6306754" y="1019215"/>
            <a:ext cx="725272" cy="900944"/>
            <a:chOff x="7512791" y="2263327"/>
            <a:chExt cx="574449" cy="811304"/>
          </a:xfrm>
        </p:grpSpPr>
        <p:pic>
          <p:nvPicPr>
            <p:cNvPr id="29" name="Graphic 28" descr="Database outline">
              <a:extLst>
                <a:ext uri="{FF2B5EF4-FFF2-40B4-BE49-F238E27FC236}">
                  <a16:creationId xmlns:a16="http://schemas.microsoft.com/office/drawing/2014/main" id="{737B8913-D815-DDC1-5847-856AF2788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512791" y="2500182"/>
              <a:ext cx="574449" cy="574449"/>
            </a:xfrm>
            <a:prstGeom prst="rect">
              <a:avLst/>
            </a:prstGeom>
          </p:spPr>
        </p:pic>
        <p:pic>
          <p:nvPicPr>
            <p:cNvPr id="42" name="Graphic 41" descr="Scales of justice outline">
              <a:extLst>
                <a:ext uri="{FF2B5EF4-FFF2-40B4-BE49-F238E27FC236}">
                  <a16:creationId xmlns:a16="http://schemas.microsoft.com/office/drawing/2014/main" id="{15723908-8BD6-3BEE-428A-6FB9028B8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610149" y="2263327"/>
              <a:ext cx="384400" cy="384400"/>
            </a:xfrm>
            <a:prstGeom prst="rect">
              <a:avLst/>
            </a:prstGeom>
          </p:spPr>
        </p:pic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02EB29FD-176D-A646-F893-46722F17659F}"/>
              </a:ext>
            </a:extLst>
          </p:cNvPr>
          <p:cNvSpPr txBox="1"/>
          <p:nvPr/>
        </p:nvSpPr>
        <p:spPr>
          <a:xfrm>
            <a:off x="1824428" y="1387098"/>
            <a:ext cx="7810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Tools</a:t>
            </a:r>
            <a:endParaRPr lang="en-IE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676BA36-59C3-85EA-E2D0-4216322BBC8C}"/>
              </a:ext>
            </a:extLst>
          </p:cNvPr>
          <p:cNvSpPr txBox="1"/>
          <p:nvPr/>
        </p:nvSpPr>
        <p:spPr>
          <a:xfrm>
            <a:off x="5500636" y="1410664"/>
            <a:ext cx="11585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Corpora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A408F4-69A3-1A09-F1E4-04338A2BAC6F}"/>
              </a:ext>
            </a:extLst>
          </p:cNvPr>
          <p:cNvSpPr txBox="1"/>
          <p:nvPr/>
        </p:nvSpPr>
        <p:spPr>
          <a:xfrm>
            <a:off x="2454764" y="1202603"/>
            <a:ext cx="5743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3600" b="0" i="0">
                <a:solidFill>
                  <a:srgbClr val="424242"/>
                </a:solidFill>
                <a:effectLst/>
                <a:latin typeface="Segoe Sans"/>
              </a:rPr>
              <a:t>🧰</a:t>
            </a:r>
            <a:endParaRPr lang="en-IE" sz="36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CF8236-187D-BBEE-F1CE-ED80FA67332C}"/>
              </a:ext>
            </a:extLst>
          </p:cNvPr>
          <p:cNvSpPr txBox="1"/>
          <p:nvPr/>
        </p:nvSpPr>
        <p:spPr>
          <a:xfrm>
            <a:off x="5294872" y="3396386"/>
            <a:ext cx="4037534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5A2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scarcity of legal NER corpora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E2FCA6-53D5-7692-1398-530627C0D953}"/>
              </a:ext>
            </a:extLst>
          </p:cNvPr>
          <p:cNvSpPr txBox="1"/>
          <p:nvPr/>
        </p:nvSpPr>
        <p:spPr>
          <a:xfrm>
            <a:off x="5244349" y="2534108"/>
            <a:ext cx="4037534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  <a:buClr>
                <a:srgbClr val="F15A24"/>
              </a:buClr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EU-acquis targeted evaluation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417434-3CAE-7C1A-8ED0-36FC58104CD8}"/>
              </a:ext>
            </a:extLst>
          </p:cNvPr>
          <p:cNvSpPr txBox="1"/>
          <p:nvPr/>
        </p:nvSpPr>
        <p:spPr>
          <a:xfrm>
            <a:off x="1394810" y="2063774"/>
            <a:ext cx="2848165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  <a:buClr>
                <a:srgbClr val="F15A24"/>
              </a:buClr>
              <a:defRPr/>
            </a:pPr>
            <a:r>
              <a:rPr lang="en-IE">
                <a:solidFill>
                  <a:prstClr val="black">
                    <a:lumMod val="65000"/>
                    <a:lumOff val="35000"/>
                  </a:prstClr>
                </a:solidFill>
                <a:latin typeface="Segoe Sans"/>
              </a:rPr>
              <a:t>performance d</a:t>
            </a:r>
            <a:r>
              <a:rPr lang="en-IE">
                <a:solidFill>
                  <a:prstClr val="black">
                    <a:lumMod val="65000"/>
                    <a:lumOff val="35000"/>
                  </a:prstClr>
                </a:solidFill>
              </a:rPr>
              <a:t>epends on the modelling approach</a:t>
            </a: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02136B-8628-F7C1-B74C-FCBC3A7FE8D8}"/>
              </a:ext>
            </a:extLst>
          </p:cNvPr>
          <p:cNvSpPr txBox="1"/>
          <p:nvPr/>
        </p:nvSpPr>
        <p:spPr>
          <a:xfrm>
            <a:off x="1394811" y="3815368"/>
            <a:ext cx="45720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  <a:buClr>
                <a:srgbClr val="F15A24"/>
              </a:buClr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lack of training data for EU acquis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E47E38-0FD4-5526-DC15-EE894FABA570}"/>
              </a:ext>
            </a:extLst>
          </p:cNvPr>
          <p:cNvSpPr txBox="1"/>
          <p:nvPr/>
        </p:nvSpPr>
        <p:spPr>
          <a:xfrm>
            <a:off x="1394811" y="2812843"/>
            <a:ext cx="3347370" cy="840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  <a:buClr>
                <a:srgbClr val="F15A24"/>
              </a:buClr>
              <a:defRPr/>
            </a:pPr>
            <a:r>
              <a:rPr lang="en-IE">
                <a:solidFill>
                  <a:prstClr val="black">
                    <a:lumMod val="65000"/>
                    <a:lumOff val="35000"/>
                  </a:prstClr>
                </a:solidFill>
                <a:latin typeface="Segoe Sans"/>
              </a:rPr>
              <a:t>performance improvement at </a:t>
            </a:r>
            <a:br>
              <a:rPr lang="en-IE">
                <a:solidFill>
                  <a:prstClr val="black">
                    <a:lumMod val="65000"/>
                    <a:lumOff val="35000"/>
                  </a:prstClr>
                </a:solidFill>
                <a:latin typeface="Segoe Sans"/>
              </a:rPr>
            </a:br>
            <a:r>
              <a:rPr lang="en-IE">
                <a:solidFill>
                  <a:prstClr val="black">
                    <a:lumMod val="65000"/>
                    <a:lumOff val="35000"/>
                  </a:prstClr>
                </a:solidFill>
                <a:latin typeface="Segoe Sans"/>
              </a:rPr>
              <a:t>a relatively low computational cost</a:t>
            </a: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DAD6D6-AFD3-8181-4CD6-4FC13DE80502}"/>
              </a:ext>
            </a:extLst>
          </p:cNvPr>
          <p:cNvSpPr txBox="1"/>
          <p:nvPr/>
        </p:nvSpPr>
        <p:spPr>
          <a:xfrm>
            <a:off x="856936" y="2079706"/>
            <a:ext cx="7430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800">
                <a:solidFill>
                  <a:srgbClr val="424242"/>
                </a:solidFill>
                <a:latin typeface="Segoe Sans"/>
              </a:rPr>
              <a:t>❓</a:t>
            </a:r>
            <a:endParaRPr lang="en-IE" sz="2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11C6CF-7FA9-3397-D1FA-BA66C587BD04}"/>
              </a:ext>
            </a:extLst>
          </p:cNvPr>
          <p:cNvSpPr txBox="1"/>
          <p:nvPr/>
        </p:nvSpPr>
        <p:spPr>
          <a:xfrm>
            <a:off x="856935" y="3007687"/>
            <a:ext cx="7430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800">
                <a:solidFill>
                  <a:srgbClr val="424242"/>
                </a:solidFill>
                <a:latin typeface="Segoe Sans"/>
              </a:rPr>
              <a:t>❓</a:t>
            </a:r>
            <a:endParaRPr lang="en-IE" sz="28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91E7F1-516B-130B-F0C1-96588D4B90A4}"/>
              </a:ext>
            </a:extLst>
          </p:cNvPr>
          <p:cNvSpPr txBox="1"/>
          <p:nvPr/>
        </p:nvSpPr>
        <p:spPr>
          <a:xfrm>
            <a:off x="856935" y="3687651"/>
            <a:ext cx="5515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800">
                <a:solidFill>
                  <a:prstClr val="black">
                    <a:lumMod val="65000"/>
                    <a:lumOff val="35000"/>
                  </a:prstClr>
                </a:solidFill>
              </a:rPr>
              <a:t>⚠️</a:t>
            </a:r>
            <a:endParaRPr lang="en-IE" sz="28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DD10C4-D199-44FB-85A7-79DA782D0883}"/>
              </a:ext>
            </a:extLst>
          </p:cNvPr>
          <p:cNvSpPr txBox="1"/>
          <p:nvPr/>
        </p:nvSpPr>
        <p:spPr>
          <a:xfrm>
            <a:off x="4678014" y="2429024"/>
            <a:ext cx="5297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800">
                <a:solidFill>
                  <a:srgbClr val="424242"/>
                </a:solidFill>
                <a:latin typeface="Segoe Sans"/>
              </a:rPr>
              <a:t>❓</a:t>
            </a:r>
            <a:endParaRPr lang="en-IE" sz="28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AFC055B-1D6F-07FC-B8B3-825E759F8A6E}"/>
              </a:ext>
            </a:extLst>
          </p:cNvPr>
          <p:cNvSpPr txBox="1"/>
          <p:nvPr/>
        </p:nvSpPr>
        <p:spPr>
          <a:xfrm>
            <a:off x="4659084" y="3319882"/>
            <a:ext cx="6241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IE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⚠️</a:t>
            </a:r>
            <a:r>
              <a:rPr lang="en-IE" sz="280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 </a:t>
            </a:r>
            <a:endParaRPr lang="en-IE" sz="280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2CA9C23-8092-B3F5-324F-4C9890883364}"/>
              </a:ext>
            </a:extLst>
          </p:cNvPr>
          <p:cNvCxnSpPr>
            <a:cxnSpLocks/>
          </p:cNvCxnSpPr>
          <p:nvPr/>
        </p:nvCxnSpPr>
        <p:spPr>
          <a:xfrm>
            <a:off x="1228467" y="1920159"/>
            <a:ext cx="6634822" cy="32072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745DC8E-70EF-50FE-A344-D904513960A6}"/>
              </a:ext>
            </a:extLst>
          </p:cNvPr>
          <p:cNvCxnSpPr>
            <a:cxnSpLocks/>
          </p:cNvCxnSpPr>
          <p:nvPr/>
        </p:nvCxnSpPr>
        <p:spPr>
          <a:xfrm>
            <a:off x="4708585" y="1595330"/>
            <a:ext cx="0" cy="258836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44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01264-D922-506D-D075-E42C8951B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ED45C-1C19-C3F9-3CE9-BEEDA79D4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Generative AI for NERDLE</a:t>
            </a:r>
            <a:endParaRPr lang="en-L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BD0FAA-50DF-F59F-4F80-B7D2B93798CD}"/>
              </a:ext>
            </a:extLst>
          </p:cNvPr>
          <p:cNvSpPr txBox="1"/>
          <p:nvPr/>
        </p:nvSpPr>
        <p:spPr>
          <a:xfrm>
            <a:off x="4666360" y="1492976"/>
            <a:ext cx="3223842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5A2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E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⚠️</a:t>
            </a:r>
            <a:r>
              <a:rPr lang="en-IE" sz="260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risk of quality loss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AE7F0C-F61D-EADD-28A2-269C0ED51AC8}"/>
              </a:ext>
            </a:extLst>
          </p:cNvPr>
          <p:cNvSpPr txBox="1"/>
          <p:nvPr/>
        </p:nvSpPr>
        <p:spPr>
          <a:xfrm>
            <a:off x="4652621" y="2268179"/>
            <a:ext cx="4572000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  <a:buClr>
                <a:srgbClr val="F15A24"/>
              </a:buClr>
              <a:defRPr/>
            </a:pPr>
            <a:r>
              <a:rPr lang="en-IE" sz="2800">
                <a:solidFill>
                  <a:prstClr val="black">
                    <a:lumMod val="65000"/>
                    <a:lumOff val="35000"/>
                  </a:prstClr>
                </a:solidFill>
              </a:rPr>
              <a:t>⚠️</a:t>
            </a:r>
            <a:r>
              <a:rPr lang="en-IE" sz="260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computational overhead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421DD7-E6DB-6D67-7835-B35DC7241F87}"/>
              </a:ext>
            </a:extLst>
          </p:cNvPr>
          <p:cNvSpPr txBox="1"/>
          <p:nvPr/>
        </p:nvSpPr>
        <p:spPr>
          <a:xfrm>
            <a:off x="722041" y="2295774"/>
            <a:ext cx="3849959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  <a:buClr>
                <a:srgbClr val="F15A24"/>
              </a:buClr>
              <a:defRPr/>
            </a:pPr>
            <a:r>
              <a:rPr lang="en-IE" sz="2800">
                <a:solidFill>
                  <a:prstClr val="black">
                    <a:lumMod val="65000"/>
                    <a:lumOff val="35000"/>
                  </a:prstClr>
                </a:solidFill>
              </a:rPr>
              <a:t>⚠️</a:t>
            </a:r>
            <a:r>
              <a:rPr lang="en-IE" sz="2400">
                <a:solidFill>
                  <a:srgbClr val="424242"/>
                </a:solidFill>
                <a:latin typeface="Segoe Sans"/>
              </a:rPr>
              <a:t> </a:t>
            </a:r>
            <a:r>
              <a:rPr kumimoji="0" lang="en-IE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potentially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lower precision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4F1AE9A-9D27-C01F-E75B-FA36A7D4C5EC}"/>
              </a:ext>
            </a:extLst>
          </p:cNvPr>
          <p:cNvSpPr txBox="1"/>
          <p:nvPr/>
        </p:nvSpPr>
        <p:spPr>
          <a:xfrm>
            <a:off x="722041" y="1520676"/>
            <a:ext cx="3164159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  <a:buClr>
                <a:srgbClr val="F15A24"/>
              </a:buClr>
              <a:defRPr/>
            </a:pPr>
            <a:r>
              <a:rPr lang="en-IE" sz="2800">
                <a:solidFill>
                  <a:srgbClr val="424242"/>
                </a:solidFill>
                <a:latin typeface="Segoe Sans"/>
              </a:rPr>
              <a:t>❓</a:t>
            </a:r>
            <a:r>
              <a:rPr lang="en-IE" sz="2400">
                <a:solidFill>
                  <a:srgbClr val="424242"/>
                </a:solidFill>
                <a:latin typeface="Segoe Sans"/>
              </a:rPr>
              <a:t> </a:t>
            </a:r>
            <a:r>
              <a:rPr kumimoji="0" lang="en-IE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potential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recall boost 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B022B79-A8B0-3151-3E3A-B3EB42867757}"/>
              </a:ext>
            </a:extLst>
          </p:cNvPr>
          <p:cNvGrpSpPr/>
          <p:nvPr/>
        </p:nvGrpSpPr>
        <p:grpSpPr>
          <a:xfrm>
            <a:off x="1627128" y="3611707"/>
            <a:ext cx="6277009" cy="784830"/>
            <a:chOff x="2301304" y="3611707"/>
            <a:chExt cx="6277009" cy="7848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80842A7-6218-1FBC-ED2F-7335008C4EAC}"/>
                </a:ext>
              </a:extLst>
            </p:cNvPr>
            <p:cNvSpPr txBox="1"/>
            <p:nvPr/>
          </p:nvSpPr>
          <p:spPr>
            <a:xfrm>
              <a:off x="2913617" y="3611707"/>
              <a:ext cx="5664696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F15A24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IE" sz="26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Generative AI </a:t>
              </a: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requires engineering </a:t>
              </a:r>
              <a:br>
                <a:rPr lang="en-US" sz="2400" b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</a:b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for robustness and optimal performance</a:t>
              </a: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333255B-0775-D14F-E78A-4E8CD322DAE6}"/>
                </a:ext>
              </a:extLst>
            </p:cNvPr>
            <p:cNvSpPr txBox="1"/>
            <p:nvPr/>
          </p:nvSpPr>
          <p:spPr>
            <a:xfrm>
              <a:off x="2301304" y="3711734"/>
              <a:ext cx="92989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IE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🛠️</a:t>
              </a:r>
              <a:endParaRPr lang="en-IE" sz="3200"/>
            </a:p>
          </p:txBody>
        </p:sp>
      </p:grpSp>
    </p:spTree>
    <p:extLst>
      <p:ext uri="{BB962C8B-B14F-4D97-AF65-F5344CB8AC3E}">
        <p14:creationId xmlns:p14="http://schemas.microsoft.com/office/powerpoint/2010/main" val="3655513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F00E6-85A9-C1D4-2DD7-49F8CFFA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  <a:endParaRPr lang="en-LU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FD02F6B3-D2B2-2D02-2B9E-D1036F2D98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0429423"/>
              </p:ext>
            </p:extLst>
          </p:nvPr>
        </p:nvGraphicFramePr>
        <p:xfrm>
          <a:off x="-793696" y="1127266"/>
          <a:ext cx="5842406" cy="3484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6552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ABDA2D-1F3F-200B-7D66-807D88B4C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8E289-35A6-A91E-6E46-1E27489DD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Generative AI for NERDLE </a:t>
            </a:r>
            <a:r>
              <a:rPr lang="en-IE">
                <a:solidFill>
                  <a:prstClr val="black">
                    <a:lumMod val="65000"/>
                    <a:lumOff val="35000"/>
                  </a:prstClr>
                </a:solidFill>
              </a:rPr>
              <a:t>🛠️</a:t>
            </a:r>
            <a:endParaRPr lang="en-LU"/>
          </a:p>
        </p:txBody>
      </p:sp>
      <p:pic>
        <p:nvPicPr>
          <p:cNvPr id="4" name="Graphic 3" descr="Robot outline">
            <a:extLst>
              <a:ext uri="{FF2B5EF4-FFF2-40B4-BE49-F238E27FC236}">
                <a16:creationId xmlns:a16="http://schemas.microsoft.com/office/drawing/2014/main" id="{42FD060A-C7C8-6420-17B8-FD4A7708CB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67047" y="2305381"/>
            <a:ext cx="1102659" cy="1102659"/>
          </a:xfrm>
          <a:prstGeom prst="rect">
            <a:avLst/>
          </a:prstGeom>
        </p:spPr>
      </p:pic>
      <p:pic>
        <p:nvPicPr>
          <p:cNvPr id="6" name="Graphic 5" descr="Contract outline">
            <a:extLst>
              <a:ext uri="{FF2B5EF4-FFF2-40B4-BE49-F238E27FC236}">
                <a16:creationId xmlns:a16="http://schemas.microsoft.com/office/drawing/2014/main" id="{460ADF2D-582D-A045-C94E-130D78245C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2943" y="2399510"/>
            <a:ext cx="914400" cy="9144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6842E9A-80DE-8E97-1EED-848692923AB8}"/>
              </a:ext>
            </a:extLst>
          </p:cNvPr>
          <p:cNvGrpSpPr/>
          <p:nvPr/>
        </p:nvGrpSpPr>
        <p:grpSpPr>
          <a:xfrm>
            <a:off x="7839406" y="2399510"/>
            <a:ext cx="914400" cy="914400"/>
            <a:chOff x="7858045" y="2043538"/>
            <a:chExt cx="914400" cy="914400"/>
          </a:xfrm>
        </p:grpSpPr>
        <p:pic>
          <p:nvPicPr>
            <p:cNvPr id="7" name="Graphic 6" descr="Contract outline">
              <a:extLst>
                <a:ext uri="{FF2B5EF4-FFF2-40B4-BE49-F238E27FC236}">
                  <a16:creationId xmlns:a16="http://schemas.microsoft.com/office/drawing/2014/main" id="{22FE64D6-0860-F3CE-3FB4-F39693921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858045" y="2043538"/>
              <a:ext cx="914400" cy="914400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FFB23C2-C546-B83E-B6F6-C258CD9B0546}"/>
                    </a:ext>
                  </a:extLst>
                </p14:cNvPr>
                <p14:cNvContentPartPr/>
                <p14:nvPr/>
              </p14:nvContentPartPr>
              <p14:xfrm>
                <a:off x="8137338" y="2428710"/>
                <a:ext cx="4788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FFB23C2-C546-B83E-B6F6-C258CD9B054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119338" y="2392710"/>
                  <a:ext cx="835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71A2D1D-E1A0-D63E-0AED-B33E004C9D28}"/>
                    </a:ext>
                  </a:extLst>
                </p14:cNvPr>
                <p14:cNvContentPartPr/>
                <p14:nvPr/>
              </p14:nvContentPartPr>
              <p14:xfrm>
                <a:off x="8407338" y="2277870"/>
                <a:ext cx="92160" cy="50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71A2D1D-E1A0-D63E-0AED-B33E004C9D2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389338" y="2241870"/>
                  <a:ext cx="1278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0F3A38A-EDE8-58BB-C25F-EDE2843DC8F4}"/>
                    </a:ext>
                  </a:extLst>
                </p14:cNvPr>
                <p14:cNvContentPartPr/>
                <p14:nvPr/>
              </p14:nvContentPartPr>
              <p14:xfrm>
                <a:off x="8370978" y="2501790"/>
                <a:ext cx="38160" cy="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0F3A38A-EDE8-58BB-C25F-EDE2843DC8F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353146" y="2465790"/>
                  <a:ext cx="73467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0397A28-835D-CB4A-814C-3445513DCE04}"/>
                    </a:ext>
                  </a:extLst>
                </p14:cNvPr>
                <p14:cNvContentPartPr/>
                <p14:nvPr/>
              </p14:nvContentPartPr>
              <p14:xfrm>
                <a:off x="8229810" y="2265180"/>
                <a:ext cx="66600" cy="5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0397A28-835D-CB4A-814C-3445513DCE0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211810" y="2229180"/>
                  <a:ext cx="1022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66439A6-EA34-1CD8-95B9-957259FA59F5}"/>
                    </a:ext>
                  </a:extLst>
                </p14:cNvPr>
                <p14:cNvContentPartPr/>
                <p14:nvPr/>
              </p14:nvContentPartPr>
              <p14:xfrm>
                <a:off x="8231250" y="2690340"/>
                <a:ext cx="88920" cy="5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66439A6-EA34-1CD8-95B9-957259FA59F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213323" y="2656590"/>
                  <a:ext cx="124416" cy="725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66853DA-EE7D-F9B0-FEF8-2C573E4BD876}"/>
                    </a:ext>
                  </a:extLst>
                </p14:cNvPr>
                <p14:cNvContentPartPr/>
                <p14:nvPr/>
              </p14:nvContentPartPr>
              <p14:xfrm>
                <a:off x="8494410" y="2425380"/>
                <a:ext cx="360" cy="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66853DA-EE7D-F9B0-FEF8-2C573E4BD87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476410" y="2389380"/>
                  <a:ext cx="36000" cy="7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1339392-8A04-4A4F-B126-58908D68FF80}"/>
              </a:ext>
            </a:extLst>
          </p:cNvPr>
          <p:cNvGrpSpPr/>
          <p:nvPr/>
        </p:nvGrpSpPr>
        <p:grpSpPr>
          <a:xfrm>
            <a:off x="2279729" y="2464128"/>
            <a:ext cx="904932" cy="785164"/>
            <a:chOff x="2055245" y="2161973"/>
            <a:chExt cx="904932" cy="785164"/>
          </a:xfrm>
        </p:grpSpPr>
        <p:pic>
          <p:nvPicPr>
            <p:cNvPr id="20" name="Graphic 19" descr="Gears with solid fill">
              <a:extLst>
                <a:ext uri="{FF2B5EF4-FFF2-40B4-BE49-F238E27FC236}">
                  <a16:creationId xmlns:a16="http://schemas.microsoft.com/office/drawing/2014/main" id="{9D181BAB-3876-0A86-2A47-45E531DC5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298146" y="2285106"/>
              <a:ext cx="662031" cy="662031"/>
            </a:xfrm>
            <a:prstGeom prst="rect">
              <a:avLst/>
            </a:prstGeom>
          </p:spPr>
        </p:pic>
        <p:pic>
          <p:nvPicPr>
            <p:cNvPr id="23" name="Graphic 22" descr="Single gear with solid fill">
              <a:extLst>
                <a:ext uri="{FF2B5EF4-FFF2-40B4-BE49-F238E27FC236}">
                  <a16:creationId xmlns:a16="http://schemas.microsoft.com/office/drawing/2014/main" id="{CF2C42A1-283C-69BA-0EA1-970965B8A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2055245" y="2161973"/>
              <a:ext cx="581665" cy="581665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7F73003-EC43-A8D9-E1FF-C9976F4E6F16}"/>
              </a:ext>
            </a:extLst>
          </p:cNvPr>
          <p:cNvGrpSpPr/>
          <p:nvPr/>
        </p:nvGrpSpPr>
        <p:grpSpPr>
          <a:xfrm>
            <a:off x="6052092" y="2464128"/>
            <a:ext cx="904932" cy="785164"/>
            <a:chOff x="2055245" y="2161973"/>
            <a:chExt cx="904932" cy="785164"/>
          </a:xfrm>
        </p:grpSpPr>
        <p:pic>
          <p:nvPicPr>
            <p:cNvPr id="26" name="Graphic 25" descr="Gears with solid fill">
              <a:extLst>
                <a:ext uri="{FF2B5EF4-FFF2-40B4-BE49-F238E27FC236}">
                  <a16:creationId xmlns:a16="http://schemas.microsoft.com/office/drawing/2014/main" id="{F632BD0B-FF96-A224-0C33-D2B70ABFB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298146" y="2285106"/>
              <a:ext cx="662031" cy="662031"/>
            </a:xfrm>
            <a:prstGeom prst="rect">
              <a:avLst/>
            </a:prstGeom>
          </p:spPr>
        </p:pic>
        <p:pic>
          <p:nvPicPr>
            <p:cNvPr id="27" name="Graphic 26" descr="Single gear with solid fill">
              <a:extLst>
                <a:ext uri="{FF2B5EF4-FFF2-40B4-BE49-F238E27FC236}">
                  <a16:creationId xmlns:a16="http://schemas.microsoft.com/office/drawing/2014/main" id="{3B2FA03F-9CEC-C86C-3A59-5DA94F42E3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2055245" y="2161973"/>
              <a:ext cx="581665" cy="581665"/>
            </a:xfrm>
            <a:prstGeom prst="rect">
              <a:avLst/>
            </a:prstGeom>
          </p:spPr>
        </p:pic>
      </p:grpSp>
      <p:pic>
        <p:nvPicPr>
          <p:cNvPr id="29" name="Graphic 28" descr="Arrow Right with solid fill">
            <a:extLst>
              <a:ext uri="{FF2B5EF4-FFF2-40B4-BE49-F238E27FC236}">
                <a16:creationId xmlns:a16="http://schemas.microsoft.com/office/drawing/2014/main" id="{754F6DC2-E72D-593C-D2C1-CCB46F08656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609936" y="2628110"/>
            <a:ext cx="457200" cy="457200"/>
          </a:xfrm>
          <a:prstGeom prst="rect">
            <a:avLst/>
          </a:prstGeom>
        </p:spPr>
      </p:pic>
      <p:pic>
        <p:nvPicPr>
          <p:cNvPr id="30" name="Graphic 29" descr="Arrow Right with solid fill">
            <a:extLst>
              <a:ext uri="{FF2B5EF4-FFF2-40B4-BE49-F238E27FC236}">
                <a16:creationId xmlns:a16="http://schemas.microsoft.com/office/drawing/2014/main" id="{00928476-FA95-C028-00D1-E1A5F3EEE55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397254" y="2628110"/>
            <a:ext cx="457200" cy="457200"/>
          </a:xfrm>
          <a:prstGeom prst="rect">
            <a:avLst/>
          </a:prstGeom>
        </p:spPr>
      </p:pic>
      <p:pic>
        <p:nvPicPr>
          <p:cNvPr id="31" name="Graphic 30" descr="Arrow Right with solid fill">
            <a:extLst>
              <a:ext uri="{FF2B5EF4-FFF2-40B4-BE49-F238E27FC236}">
                <a16:creationId xmlns:a16="http://schemas.microsoft.com/office/drawing/2014/main" id="{D58B7C5C-526B-D3A6-22CB-F25E84B6B06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5382299" y="2628110"/>
            <a:ext cx="457200" cy="457200"/>
          </a:xfrm>
          <a:prstGeom prst="rect">
            <a:avLst/>
          </a:prstGeom>
        </p:spPr>
      </p:pic>
      <p:pic>
        <p:nvPicPr>
          <p:cNvPr id="32" name="Graphic 31" descr="Arrow Right with solid fill">
            <a:extLst>
              <a:ext uri="{FF2B5EF4-FFF2-40B4-BE49-F238E27FC236}">
                <a16:creationId xmlns:a16="http://schemas.microsoft.com/office/drawing/2014/main" id="{CA9A641E-39EB-BE9E-CC20-CE1BA009B25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169616" y="2628110"/>
            <a:ext cx="457200" cy="4572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09D6AD7F-9226-ADB6-AA50-34B4D9C95C5B}"/>
              </a:ext>
            </a:extLst>
          </p:cNvPr>
          <p:cNvSpPr txBox="1"/>
          <p:nvPr/>
        </p:nvSpPr>
        <p:spPr>
          <a:xfrm>
            <a:off x="4266222" y="4001887"/>
            <a:ext cx="611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IE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⚠️</a:t>
            </a:r>
            <a:endParaRPr lang="en-IE" sz="28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75E5E7B-31BE-753C-E17E-BEE159A26054}"/>
              </a:ext>
            </a:extLst>
          </p:cNvPr>
          <p:cNvSpPr txBox="1"/>
          <p:nvPr/>
        </p:nvSpPr>
        <p:spPr>
          <a:xfrm>
            <a:off x="6209485" y="4001887"/>
            <a:ext cx="611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IE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⚠️</a:t>
            </a:r>
            <a:endParaRPr lang="en-IE" sz="280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0E80EB5-C522-6659-4092-86A56F2FC803}"/>
              </a:ext>
            </a:extLst>
          </p:cNvPr>
          <p:cNvSpPr txBox="1"/>
          <p:nvPr/>
        </p:nvSpPr>
        <p:spPr>
          <a:xfrm>
            <a:off x="2294282" y="1403665"/>
            <a:ext cx="6620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800" b="0" i="0">
                <a:solidFill>
                  <a:srgbClr val="424242"/>
                </a:solidFill>
                <a:effectLst/>
                <a:latin typeface="Segoe Sans"/>
              </a:rPr>
              <a:t>❓</a:t>
            </a:r>
            <a:endParaRPr lang="en-IE" sz="280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4D0920-38DE-F33C-6EB4-1531FF367B87}"/>
              </a:ext>
            </a:extLst>
          </p:cNvPr>
          <p:cNvSpPr txBox="1"/>
          <p:nvPr/>
        </p:nvSpPr>
        <p:spPr>
          <a:xfrm>
            <a:off x="4228427" y="1403665"/>
            <a:ext cx="6620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800" b="0" i="0">
                <a:solidFill>
                  <a:srgbClr val="424242"/>
                </a:solidFill>
                <a:effectLst/>
                <a:latin typeface="Segoe Sans"/>
              </a:rPr>
              <a:t>❓</a:t>
            </a:r>
            <a:endParaRPr lang="en-IE" sz="280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7311194-9E7E-F2DE-653E-33CEDDA8DDEF}"/>
              </a:ext>
            </a:extLst>
          </p:cNvPr>
          <p:cNvSpPr txBox="1"/>
          <p:nvPr/>
        </p:nvSpPr>
        <p:spPr>
          <a:xfrm>
            <a:off x="2090062" y="3274512"/>
            <a:ext cx="12842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p</a:t>
            </a:r>
            <a:r>
              <a:rPr lang="en-IE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re-process</a:t>
            </a:r>
            <a:endParaRPr lang="en-IE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E38012B-F8D6-DC50-26A1-80133D865A6A}"/>
              </a:ext>
            </a:extLst>
          </p:cNvPr>
          <p:cNvSpPr txBox="1"/>
          <p:nvPr/>
        </p:nvSpPr>
        <p:spPr>
          <a:xfrm>
            <a:off x="5755721" y="3275556"/>
            <a:ext cx="1454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p</a:t>
            </a:r>
            <a:r>
              <a:rPr lang="en-IE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ost</a:t>
            </a:r>
            <a:r>
              <a:rPr lang="en-IE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-process</a:t>
            </a:r>
            <a:endParaRPr lang="en-IE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E8734F1-E642-7D35-EACF-3C8BCD42623C}"/>
              </a:ext>
            </a:extLst>
          </p:cNvPr>
          <p:cNvSpPr txBox="1"/>
          <p:nvPr/>
        </p:nvSpPr>
        <p:spPr>
          <a:xfrm>
            <a:off x="4012652" y="538608"/>
            <a:ext cx="865124" cy="45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5A24"/>
              </a:buClr>
              <a:buSzTx/>
              <a:tabLst/>
              <a:defRPr/>
            </a:pPr>
            <a:r>
              <a:rPr kumimoji="0" lang="en-IE" sz="2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endParaRPr kumimoji="0" lang="en-LU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0274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ED0BC-6EE4-DB46-6910-E01D8350C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3D2EE-C7F3-4EA3-D083-353D6FB39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the Benchmark Corpus for?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35957-93EE-7857-B102-436420C33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656" y="1785517"/>
            <a:ext cx="7836694" cy="3015666"/>
          </a:xfrm>
        </p:spPr>
        <p:txBody>
          <a:bodyPr vert="horz" lIns="91440" tIns="45720" rIns="91440" bIns="45720" numCol="2" rtlCol="0" anchor="t">
            <a:normAutofit fontScale="92500"/>
          </a:bodyPr>
          <a:lstStyle/>
          <a:p>
            <a:r>
              <a:rPr lang="en-US" sz="2100" b="1">
                <a:solidFill>
                  <a:srgbClr val="F39300"/>
                </a:solidFill>
              </a:rPr>
              <a:t>agreement between humans on the task</a:t>
            </a:r>
            <a:endParaRPr lang="pl-PL" sz="2100" b="1">
              <a:solidFill>
                <a:srgbClr val="F39300"/>
              </a:solidFill>
            </a:endParaRPr>
          </a:p>
          <a:p>
            <a:r>
              <a:rPr lang="pl-PL" sz="2000" err="1">
                <a:ea typeface="+mn-lt"/>
                <a:cs typeface="+mn-lt"/>
              </a:rPr>
              <a:t>evaluation</a:t>
            </a:r>
            <a:r>
              <a:rPr lang="pl-PL" sz="2000">
                <a:ea typeface="+mn-lt"/>
                <a:cs typeface="+mn-lt"/>
              </a:rPr>
              <a:t> of NERDLE, </a:t>
            </a:r>
            <a:r>
              <a:rPr lang="pl-PL" sz="2000" err="1">
                <a:ea typeface="+mn-lt"/>
                <a:cs typeface="+mn-lt"/>
              </a:rPr>
              <a:t>its</a:t>
            </a:r>
            <a:r>
              <a:rPr lang="pl-PL" sz="2000">
                <a:ea typeface="+mn-lt"/>
                <a:cs typeface="+mn-lt"/>
              </a:rPr>
              <a:t> </a:t>
            </a:r>
            <a:r>
              <a:rPr lang="pl-PL" sz="2000" err="1">
                <a:ea typeface="+mn-lt"/>
                <a:cs typeface="+mn-lt"/>
              </a:rPr>
              <a:t>components</a:t>
            </a:r>
            <a:r>
              <a:rPr lang="pl-PL" sz="2000">
                <a:ea typeface="+mn-lt"/>
                <a:cs typeface="+mn-lt"/>
              </a:rPr>
              <a:t> and </a:t>
            </a:r>
            <a:r>
              <a:rPr lang="pl-PL" sz="2000" err="1">
                <a:ea typeface="+mn-lt"/>
                <a:cs typeface="+mn-lt"/>
              </a:rPr>
              <a:t>other</a:t>
            </a:r>
            <a:r>
              <a:rPr lang="pl-PL" sz="2000">
                <a:ea typeface="+mn-lt"/>
                <a:cs typeface="+mn-lt"/>
              </a:rPr>
              <a:t> </a:t>
            </a:r>
            <a:r>
              <a:rPr lang="pl-PL" sz="2000" err="1">
                <a:ea typeface="+mn-lt"/>
                <a:cs typeface="+mn-lt"/>
              </a:rPr>
              <a:t>tools</a:t>
            </a:r>
            <a:r>
              <a:rPr lang="pl-PL" sz="2000">
                <a:ea typeface="+mn-lt"/>
                <a:cs typeface="+mn-lt"/>
              </a:rPr>
              <a:t> for NER</a:t>
            </a:r>
            <a:endParaRPr lang="pl-PL"/>
          </a:p>
          <a:p>
            <a:r>
              <a:rPr lang="en-US" sz="2000"/>
              <a:t>quantification of possible adverse effects in the industrial setting of IE from EU-acquis</a:t>
            </a:r>
            <a:endParaRPr lang="en-US" sz="2000">
              <a:ea typeface="Calibri"/>
              <a:cs typeface="Calibri"/>
            </a:endParaRPr>
          </a:p>
          <a:p>
            <a:endParaRPr lang="en-US" sz="2000"/>
          </a:p>
          <a:p>
            <a:endParaRPr lang="en-US" sz="2000"/>
          </a:p>
          <a:p>
            <a:r>
              <a:rPr lang="pl-PL" sz="2000" err="1"/>
              <a:t>training</a:t>
            </a:r>
            <a:r>
              <a:rPr lang="pl-PL" sz="2000"/>
              <a:t> </a:t>
            </a:r>
            <a:r>
              <a:rPr lang="en-US" sz="2000"/>
              <a:t>and/or instructing </a:t>
            </a:r>
            <a:r>
              <a:rPr lang="pl-PL" sz="2000" err="1"/>
              <a:t>models</a:t>
            </a:r>
            <a:endParaRPr lang="en-US" sz="2000" err="1"/>
          </a:p>
          <a:p>
            <a:r>
              <a:rPr lang="en-US" sz="2000" b="1">
                <a:solidFill>
                  <a:srgbClr val="F39300"/>
                </a:solidFill>
              </a:rPr>
              <a:t>facilitation of structuring business needs on </a:t>
            </a:r>
            <a:r>
              <a:rPr lang="pl-PL" sz="2000" b="1">
                <a:solidFill>
                  <a:srgbClr val="F39300"/>
                </a:solidFill>
              </a:rPr>
              <a:t>the </a:t>
            </a:r>
            <a:r>
              <a:rPr lang="pl-PL" sz="2000" b="1" err="1">
                <a:solidFill>
                  <a:srgbClr val="F39300"/>
                </a:solidFill>
              </a:rPr>
              <a:t>task</a:t>
            </a:r>
            <a:r>
              <a:rPr lang="pl-PL" sz="2000" b="1">
                <a:solidFill>
                  <a:srgbClr val="F39300"/>
                </a:solidFill>
              </a:rPr>
              <a:t> of </a:t>
            </a:r>
            <a:r>
              <a:rPr lang="pl-PL" sz="2000" b="1" err="1">
                <a:solidFill>
                  <a:srgbClr val="F39300"/>
                </a:solidFill>
              </a:rPr>
              <a:t>Named-Entity</a:t>
            </a:r>
            <a:r>
              <a:rPr lang="pl-PL" sz="2000" b="1">
                <a:solidFill>
                  <a:srgbClr val="F39300"/>
                </a:solidFill>
              </a:rPr>
              <a:t> </a:t>
            </a:r>
            <a:r>
              <a:rPr lang="pl-PL" sz="2000" b="1" err="1">
                <a:solidFill>
                  <a:srgbClr val="F39300"/>
                </a:solidFill>
              </a:rPr>
              <a:t>recognition</a:t>
            </a:r>
            <a:r>
              <a:rPr lang="pl-PL" sz="2000" b="1">
                <a:solidFill>
                  <a:srgbClr val="F39300"/>
                </a:solidFill>
              </a:rPr>
              <a:t> for the </a:t>
            </a:r>
            <a:r>
              <a:rPr lang="pl-PL" sz="2000" b="1" err="1">
                <a:solidFill>
                  <a:srgbClr val="F39300"/>
                </a:solidFill>
              </a:rPr>
              <a:t>legal</a:t>
            </a:r>
            <a:r>
              <a:rPr lang="pl-PL" sz="2000" b="1">
                <a:solidFill>
                  <a:srgbClr val="F39300"/>
                </a:solidFill>
              </a:rPr>
              <a:t> </a:t>
            </a:r>
            <a:r>
              <a:rPr lang="pl-PL" sz="2000" b="1" err="1">
                <a:solidFill>
                  <a:srgbClr val="F39300"/>
                </a:solidFill>
              </a:rPr>
              <a:t>domain</a:t>
            </a:r>
            <a:r>
              <a:rPr lang="pl-PL" sz="2000" b="1">
                <a:solidFill>
                  <a:srgbClr val="F39300"/>
                </a:solidFill>
              </a:rPr>
              <a:t> and </a:t>
            </a:r>
            <a:r>
              <a:rPr lang="pl-PL" sz="2000" b="1" err="1">
                <a:solidFill>
                  <a:srgbClr val="F39300"/>
                </a:solidFill>
              </a:rPr>
              <a:t>tuning</a:t>
            </a:r>
            <a:r>
              <a:rPr lang="pl-PL" sz="2000" b="1">
                <a:solidFill>
                  <a:srgbClr val="F39300"/>
                </a:solidFill>
              </a:rPr>
              <a:t> the </a:t>
            </a:r>
            <a:r>
              <a:rPr lang="pl-PL" sz="2000" b="1" err="1">
                <a:solidFill>
                  <a:srgbClr val="F39300"/>
                </a:solidFill>
              </a:rPr>
              <a:t>taxonomy</a:t>
            </a:r>
            <a:r>
              <a:rPr lang="en-US" sz="2000" b="1">
                <a:solidFill>
                  <a:srgbClr val="F39300"/>
                </a:solidFill>
              </a:rPr>
              <a:t> accordingly</a:t>
            </a:r>
            <a:r>
              <a:rPr lang="pl-PL" sz="2000" b="1">
                <a:solidFill>
                  <a:srgbClr val="F39300"/>
                </a:solidFill>
              </a:rPr>
              <a:t> </a:t>
            </a:r>
            <a:endParaRPr lang="en-US" sz="2000" b="1">
              <a:solidFill>
                <a:srgbClr val="F39300"/>
              </a:solidFill>
            </a:endParaRPr>
          </a:p>
          <a:p>
            <a:r>
              <a:rPr lang="en-US" sz="2000"/>
              <a:t>better </a:t>
            </a:r>
            <a:r>
              <a:rPr lang="pl-PL" sz="2000" err="1"/>
              <a:t>positioning</a:t>
            </a:r>
            <a:r>
              <a:rPr lang="pl-PL" sz="2000"/>
              <a:t> the </a:t>
            </a:r>
            <a:r>
              <a:rPr lang="pl-PL" sz="2000" err="1"/>
              <a:t>Publication</a:t>
            </a:r>
            <a:r>
              <a:rPr lang="en-US" sz="2000"/>
              <a:t>s</a:t>
            </a:r>
            <a:r>
              <a:rPr lang="pl-PL" sz="2000"/>
              <a:t> Office in the </a:t>
            </a:r>
            <a:r>
              <a:rPr lang="pl-PL" sz="2000" b="1" err="1">
                <a:solidFill>
                  <a:srgbClr val="F39300"/>
                </a:solidFill>
              </a:rPr>
              <a:t>Legal</a:t>
            </a:r>
            <a:r>
              <a:rPr lang="pl-PL" sz="2000" b="1">
                <a:solidFill>
                  <a:srgbClr val="F39300"/>
                </a:solidFill>
              </a:rPr>
              <a:t> NLP </a:t>
            </a:r>
            <a:r>
              <a:rPr lang="pl-PL" sz="2000" b="1" err="1">
                <a:solidFill>
                  <a:srgbClr val="F39300"/>
                </a:solidFill>
              </a:rPr>
              <a:t>domain</a:t>
            </a:r>
            <a:endParaRPr lang="pl-PL" sz="2000" b="1">
              <a:solidFill>
                <a:srgbClr val="F39300"/>
              </a:solidFill>
              <a:ea typeface="Calibri" panose="020F0502020204030204"/>
              <a:cs typeface="Calibri" panose="020F0502020204030204"/>
            </a:endParaRPr>
          </a:p>
          <a:p>
            <a:endParaRPr lang="en-LU" sz="2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FDC321-A53D-0E65-9CDC-A13FB8E61C3A}"/>
              </a:ext>
            </a:extLst>
          </p:cNvPr>
          <p:cNvSpPr txBox="1"/>
          <p:nvPr/>
        </p:nvSpPr>
        <p:spPr>
          <a:xfrm>
            <a:off x="3325521" y="650098"/>
            <a:ext cx="2073858" cy="940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5A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5A24"/>
              </a:buClr>
              <a:buSzTx/>
              <a:tabLst/>
              <a:defRPr/>
            </a:pPr>
            <a:r>
              <a:rPr kumimoji="0" lang="en-IE" sz="2600" b="0" i="0" u="none" strike="noStrike" kern="120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egoe Sans"/>
                <a:ea typeface="+mn-ea"/>
                <a:cs typeface="+mn-cs"/>
              </a:rPr>
              <a:t>❓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en-IE" sz="2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⚠️</a:t>
            </a:r>
          </a:p>
        </p:txBody>
      </p:sp>
    </p:spTree>
    <p:extLst>
      <p:ext uri="{BB962C8B-B14F-4D97-AF65-F5344CB8AC3E}">
        <p14:creationId xmlns:p14="http://schemas.microsoft.com/office/powerpoint/2010/main" val="4127201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26BC9-C6F6-99DF-1A6C-9323653F9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3CBA8-FB14-6529-FDDB-8274AD970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Benchmark corpus creation</a:t>
            </a:r>
            <a:endParaRPr lang="en-L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FF73B7-400B-0CD2-7671-D665D18329A4}"/>
              </a:ext>
            </a:extLst>
          </p:cNvPr>
          <p:cNvSpPr txBox="1"/>
          <p:nvPr/>
        </p:nvSpPr>
        <p:spPr>
          <a:xfrm>
            <a:off x="2734755" y="925797"/>
            <a:ext cx="36744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>
              <a:lnSpc>
                <a:spcPct val="90000"/>
              </a:lnSpc>
              <a:spcBef>
                <a:spcPts val="1000"/>
              </a:spcBef>
              <a:buClr>
                <a:srgbClr val="F15A24"/>
              </a:buClr>
              <a:defRPr/>
            </a:pPr>
            <a:r>
              <a:rPr kumimoji="0" lang="en-LU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40</a:t>
            </a:r>
            <a:r>
              <a:rPr kumimoji="0" lang="en-LU" sz="2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 </a:t>
            </a:r>
            <a:r>
              <a:rPr kumimoji="0" lang="en-LU" sz="200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documents</a:t>
            </a:r>
            <a:r>
              <a:rPr kumimoji="0" lang="en-LU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 </a:t>
            </a:r>
            <a:b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</a:br>
            <a:r>
              <a:rPr kumimoji="0" lang="en-LU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from EU Acquis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 (</a:t>
            </a:r>
            <a:r>
              <a:rPr lang="en-LU" sz="2000">
                <a:solidFill>
                  <a:prstClr val="black">
                    <a:lumMod val="65000"/>
                    <a:lumOff val="35000"/>
                  </a:prstClr>
                </a:solidFill>
                <a:ea typeface="Calibri"/>
                <a:cs typeface="Calibri"/>
              </a:rPr>
              <a:t>English</a:t>
            </a:r>
            <a:r>
              <a:rPr lang="en-US" sz="2000">
                <a:solidFill>
                  <a:prstClr val="black">
                    <a:lumMod val="65000"/>
                    <a:lumOff val="35000"/>
                  </a:prstClr>
                </a:solidFill>
                <a:ea typeface="Calibri"/>
                <a:cs typeface="Calibri"/>
              </a:rPr>
              <a:t>)</a:t>
            </a:r>
            <a:endParaRPr kumimoji="0" lang="en-LU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45F1A6-A382-5EEE-0EF7-630181A5292D}"/>
              </a:ext>
            </a:extLst>
          </p:cNvPr>
          <p:cNvSpPr txBox="1"/>
          <p:nvPr/>
        </p:nvSpPr>
        <p:spPr>
          <a:xfrm>
            <a:off x="5053837" y="2750322"/>
            <a:ext cx="30607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LU" sz="2000" b="1">
                <a:ea typeface="Calibri"/>
                <a:cs typeface="Calibri"/>
              </a:rPr>
              <a:t>NERDLE Codebook</a:t>
            </a:r>
            <a:r>
              <a:rPr lang="en-LU" sz="2000">
                <a:ea typeface="Calibri"/>
                <a:cs typeface="Calibri"/>
              </a:rPr>
              <a:t> </a:t>
            </a:r>
            <a:br>
              <a:rPr lang="en-US" sz="2000">
                <a:solidFill>
                  <a:prstClr val="black">
                    <a:lumMod val="65000"/>
                    <a:lumOff val="35000"/>
                  </a:prstClr>
                </a:solidFill>
                <a:ea typeface="Calibri"/>
                <a:cs typeface="Calibri"/>
              </a:rPr>
            </a:br>
            <a:r>
              <a:rPr lang="en-LU" sz="2000">
                <a:solidFill>
                  <a:prstClr val="black">
                    <a:lumMod val="65000"/>
                    <a:lumOff val="35000"/>
                  </a:prstClr>
                </a:solidFill>
                <a:ea typeface="Calibri"/>
                <a:cs typeface="Calibri"/>
              </a:rPr>
              <a:t>for onboarding annotators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8DC61D-AF7F-F280-56A5-6909F512ECAB}"/>
              </a:ext>
            </a:extLst>
          </p:cNvPr>
          <p:cNvSpPr txBox="1"/>
          <p:nvPr/>
        </p:nvSpPr>
        <p:spPr>
          <a:xfrm>
            <a:off x="3399897" y="4068544"/>
            <a:ext cx="23442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5A24"/>
              </a:buClr>
              <a:buSzTx/>
              <a:tabLst/>
              <a:defRPr/>
            </a:pPr>
            <a:r>
              <a:rPr kumimoji="0" lang="en-LU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2</a:t>
            </a:r>
            <a:r>
              <a:rPr kumimoji="0" lang="en-LU" sz="2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 </a:t>
            </a:r>
            <a:r>
              <a:rPr kumimoji="0" lang="en-LU" sz="200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annotator</a:t>
            </a:r>
            <a:r>
              <a:rPr lang="en-US" sz="200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  <a:ea typeface="Calibri"/>
                <a:cs typeface="Calibri"/>
              </a:rPr>
              <a:t>s</a:t>
            </a:r>
            <a:br>
              <a:rPr lang="en-US" sz="200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  <a:ea typeface="Calibri"/>
                <a:cs typeface="Calibri"/>
              </a:rPr>
            </a:br>
            <a:r>
              <a:rPr kumimoji="0" lang="en-LU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per document</a:t>
            </a:r>
          </a:p>
        </p:txBody>
      </p:sp>
      <p:cxnSp>
        <p:nvCxnSpPr>
          <p:cNvPr id="42" name="Connector: Curved 41">
            <a:extLst>
              <a:ext uri="{FF2B5EF4-FFF2-40B4-BE49-F238E27FC236}">
                <a16:creationId xmlns:a16="http://schemas.microsoft.com/office/drawing/2014/main" id="{17008E29-124D-9783-67E7-3D5DB4C87636}"/>
              </a:ext>
            </a:extLst>
          </p:cNvPr>
          <p:cNvCxnSpPr>
            <a:cxnSpLocks/>
            <a:stCxn id="9" idx="2"/>
            <a:endCxn id="93" idx="0"/>
          </p:cNvCxnSpPr>
          <p:nvPr/>
        </p:nvCxnSpPr>
        <p:spPr>
          <a:xfrm rot="16200000" flipH="1">
            <a:off x="5318193" y="825935"/>
            <a:ext cx="497741" cy="1990126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Connector: Curved 44">
            <a:extLst>
              <a:ext uri="{FF2B5EF4-FFF2-40B4-BE49-F238E27FC236}">
                <a16:creationId xmlns:a16="http://schemas.microsoft.com/office/drawing/2014/main" id="{06937348-C7A4-D718-E22F-6C7730A64ADC}"/>
              </a:ext>
            </a:extLst>
          </p:cNvPr>
          <p:cNvCxnSpPr>
            <a:cxnSpLocks/>
            <a:stCxn id="15" idx="2"/>
            <a:endCxn id="19" idx="3"/>
          </p:cNvCxnSpPr>
          <p:nvPr/>
        </p:nvCxnSpPr>
        <p:spPr>
          <a:xfrm rot="5400000">
            <a:off x="5697397" y="3504914"/>
            <a:ext cx="933502" cy="840090"/>
          </a:xfrm>
          <a:prstGeom prst="curvedConnector2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3AC1BD56-75B9-7EA3-7322-58E2C725FC48}"/>
              </a:ext>
            </a:extLst>
          </p:cNvPr>
          <p:cNvSpPr txBox="1"/>
          <p:nvPr/>
        </p:nvSpPr>
        <p:spPr>
          <a:xfrm>
            <a:off x="1029451" y="2680205"/>
            <a:ext cx="30607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err="1">
                <a:ea typeface="Calibri"/>
                <a:cs typeface="Calibri"/>
              </a:rPr>
              <a:t>INCEpTION</a:t>
            </a:r>
            <a:br>
              <a:rPr lang="en-US" sz="2000">
                <a:solidFill>
                  <a:prstClr val="black">
                    <a:lumMod val="65000"/>
                    <a:lumOff val="35000"/>
                  </a:prstClr>
                </a:solidFill>
                <a:ea typeface="Calibri"/>
                <a:cs typeface="Calibri"/>
              </a:rPr>
            </a:br>
            <a:r>
              <a:rPr lang="en-US" sz="2000">
                <a:solidFill>
                  <a:prstClr val="black">
                    <a:lumMod val="65000"/>
                    <a:lumOff val="35000"/>
                  </a:prstClr>
                </a:solidFill>
                <a:ea typeface="Calibri"/>
                <a:cs typeface="Calibri"/>
              </a:rPr>
              <a:t>annotation web app</a:t>
            </a:r>
            <a:endParaRPr lang="en-LU" sz="2000">
              <a:solidFill>
                <a:prstClr val="black">
                  <a:lumMod val="65000"/>
                  <a:lumOff val="35000"/>
                </a:prstClr>
              </a:solidFill>
              <a:ea typeface="Calibri"/>
              <a:cs typeface="Calibri"/>
            </a:endParaRPr>
          </a:p>
        </p:txBody>
      </p:sp>
      <p:cxnSp>
        <p:nvCxnSpPr>
          <p:cNvPr id="71" name="Connector: Curved 70">
            <a:extLst>
              <a:ext uri="{FF2B5EF4-FFF2-40B4-BE49-F238E27FC236}">
                <a16:creationId xmlns:a16="http://schemas.microsoft.com/office/drawing/2014/main" id="{2EC81C14-C811-E221-0A64-584B606F9C8F}"/>
              </a:ext>
            </a:extLst>
          </p:cNvPr>
          <p:cNvCxnSpPr>
            <a:cxnSpLocks/>
            <a:stCxn id="9" idx="2"/>
            <a:endCxn id="99" idx="0"/>
          </p:cNvCxnSpPr>
          <p:nvPr/>
        </p:nvCxnSpPr>
        <p:spPr>
          <a:xfrm rot="5400000">
            <a:off x="3297735" y="834199"/>
            <a:ext cx="536337" cy="2012194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Connector: Curved 81">
            <a:extLst>
              <a:ext uri="{FF2B5EF4-FFF2-40B4-BE49-F238E27FC236}">
                <a16:creationId xmlns:a16="http://schemas.microsoft.com/office/drawing/2014/main" id="{FB1B0946-B023-9DED-02A1-4074D7CB2548}"/>
              </a:ext>
            </a:extLst>
          </p:cNvPr>
          <p:cNvCxnSpPr>
            <a:cxnSpLocks/>
            <a:stCxn id="70" idx="2"/>
            <a:endCxn id="19" idx="1"/>
          </p:cNvCxnSpPr>
          <p:nvPr/>
        </p:nvCxnSpPr>
        <p:spPr>
          <a:xfrm rot="16200000" flipH="1">
            <a:off x="2478043" y="3469855"/>
            <a:ext cx="1003619" cy="840090"/>
          </a:xfrm>
          <a:prstGeom prst="curvedConnector2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Connector: Curved 84">
            <a:extLst>
              <a:ext uri="{FF2B5EF4-FFF2-40B4-BE49-F238E27FC236}">
                <a16:creationId xmlns:a16="http://schemas.microsoft.com/office/drawing/2014/main" id="{BD13545D-161A-0C98-9F14-5BDCEBE04C5B}"/>
              </a:ext>
            </a:extLst>
          </p:cNvPr>
          <p:cNvCxnSpPr>
            <a:cxnSpLocks/>
            <a:stCxn id="19" idx="2"/>
          </p:cNvCxnSpPr>
          <p:nvPr/>
        </p:nvCxnSpPr>
        <p:spPr>
          <a:xfrm rot="5400000">
            <a:off x="4022035" y="5258490"/>
            <a:ext cx="1093580" cy="6350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6DFAE26B-4F02-0A27-24F6-394C2E05ACFF}"/>
              </a:ext>
            </a:extLst>
          </p:cNvPr>
          <p:cNvSpPr/>
          <p:nvPr/>
        </p:nvSpPr>
        <p:spPr>
          <a:xfrm>
            <a:off x="482803" y="3979469"/>
            <a:ext cx="1428395" cy="10460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B749AFC-C553-328D-EC18-5C8579A60D95}"/>
              </a:ext>
            </a:extLst>
          </p:cNvPr>
          <p:cNvSpPr txBox="1"/>
          <p:nvPr/>
        </p:nvSpPr>
        <p:spPr>
          <a:xfrm>
            <a:off x="6201852" y="2069869"/>
            <a:ext cx="7205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3200" b="0" i="0">
                <a:solidFill>
                  <a:srgbClr val="424242"/>
                </a:solidFill>
                <a:effectLst/>
                <a:latin typeface="Segoe Sans"/>
              </a:rPr>
              <a:t>📖</a:t>
            </a:r>
            <a:endParaRPr lang="en-IE" sz="320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81697E5-A962-EA5C-193C-54167C8780F8}"/>
              </a:ext>
            </a:extLst>
          </p:cNvPr>
          <p:cNvSpPr txBox="1"/>
          <p:nvPr/>
        </p:nvSpPr>
        <p:spPr>
          <a:xfrm>
            <a:off x="2199533" y="2108465"/>
            <a:ext cx="7205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3200" b="0" i="0">
                <a:solidFill>
                  <a:srgbClr val="424242"/>
                </a:solidFill>
                <a:effectLst/>
                <a:latin typeface="Segoe Sans"/>
              </a:rPr>
              <a:t>📱</a:t>
            </a:r>
            <a:endParaRPr lang="en-IE" sz="320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A3BE839D-9CF3-14EB-C127-65014F0CD13F}"/>
              </a:ext>
            </a:extLst>
          </p:cNvPr>
          <p:cNvSpPr txBox="1"/>
          <p:nvPr/>
        </p:nvSpPr>
        <p:spPr>
          <a:xfrm>
            <a:off x="3965192" y="3556306"/>
            <a:ext cx="14337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3200" b="0" i="0">
                <a:solidFill>
                  <a:srgbClr val="424242"/>
                </a:solidFill>
                <a:effectLst/>
                <a:latin typeface="Segoe Sans"/>
              </a:rPr>
              <a:t>🧑‍💼</a:t>
            </a:r>
            <a:r>
              <a:rPr lang="en-IE" sz="3200"/>
              <a:t>👩‍💼</a:t>
            </a:r>
          </a:p>
        </p:txBody>
      </p:sp>
    </p:spTree>
    <p:extLst>
      <p:ext uri="{BB962C8B-B14F-4D97-AF65-F5344CB8AC3E}">
        <p14:creationId xmlns:p14="http://schemas.microsoft.com/office/powerpoint/2010/main" val="31405403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1D50A-DFC9-787E-7591-6E3CAB7B9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EE22DDD9-601C-93BD-2775-483A48724035}"/>
              </a:ext>
            </a:extLst>
          </p:cNvPr>
          <p:cNvSpPr txBox="1"/>
          <p:nvPr/>
        </p:nvSpPr>
        <p:spPr>
          <a:xfrm>
            <a:off x="3268265" y="1045430"/>
            <a:ext cx="26035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5A24"/>
              </a:buClr>
              <a:buSzTx/>
              <a:buFontTx/>
              <a:buNone/>
              <a:tabLst/>
              <a:defRPr/>
            </a:pPr>
            <a:r>
              <a:rPr kumimoji="0" lang="en-LU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1</a:t>
            </a:r>
            <a:r>
              <a:rPr kumimoji="0" lang="en-LU" sz="2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 </a:t>
            </a:r>
            <a:r>
              <a:rPr kumimoji="0" lang="en-LU" sz="200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curator</a:t>
            </a:r>
            <a:r>
              <a:rPr kumimoji="0" lang="en-LU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 </a:t>
            </a:r>
            <a:br>
              <a:rPr lang="en-US" sz="200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  <a:ea typeface="Calibri"/>
                <a:cs typeface="Calibri"/>
              </a:rPr>
            </a:br>
            <a:r>
              <a:rPr kumimoji="0" lang="en-LU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per document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01FB3DF-E00D-54F1-12A7-33107A7AF8EC}"/>
              </a:ext>
            </a:extLst>
          </p:cNvPr>
          <p:cNvSpPr txBox="1"/>
          <p:nvPr/>
        </p:nvSpPr>
        <p:spPr>
          <a:xfrm>
            <a:off x="3392620" y="2763030"/>
            <a:ext cx="25113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>
              <a:lnSpc>
                <a:spcPct val="90000"/>
              </a:lnSpc>
              <a:spcBef>
                <a:spcPts val="1000"/>
              </a:spcBef>
              <a:buClr>
                <a:srgbClr val="F15A24"/>
              </a:buClr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~</a:t>
            </a:r>
            <a:r>
              <a:rPr kumimoji="0" lang="en-LU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3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5</a:t>
            </a:r>
            <a:r>
              <a:rPr kumimoji="0" lang="en-LU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 000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 </a:t>
            </a:r>
            <a:b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</a:br>
            <a:r>
              <a:rPr lang="en-LU" sz="2000">
                <a:solidFill>
                  <a:prstClr val="black">
                    <a:lumMod val="65000"/>
                    <a:lumOff val="35000"/>
                  </a:prstClr>
                </a:solidFill>
                <a:ea typeface="Calibri"/>
                <a:cs typeface="Calibri"/>
              </a:rPr>
              <a:t>entity mentions</a:t>
            </a:r>
            <a:r>
              <a:rPr kumimoji="0" lang="en-LU" sz="2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 </a:t>
            </a:r>
            <a:br>
              <a:rPr lang="en-US" sz="2000" b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  <a:ea typeface="Calibri"/>
                <a:cs typeface="Calibri"/>
              </a:rPr>
            </a:br>
            <a:r>
              <a:rPr kumimoji="0" lang="en-LU" sz="200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annotated</a:t>
            </a:r>
          </a:p>
        </p:txBody>
      </p:sp>
      <p:cxnSp>
        <p:nvCxnSpPr>
          <p:cNvPr id="51" name="Connector: Curved 50">
            <a:extLst>
              <a:ext uri="{FF2B5EF4-FFF2-40B4-BE49-F238E27FC236}">
                <a16:creationId xmlns:a16="http://schemas.microsoft.com/office/drawing/2014/main" id="{81A3DB44-909B-D97E-29DD-5E7FE2F38EF8}"/>
              </a:ext>
            </a:extLst>
          </p:cNvPr>
          <p:cNvCxnSpPr>
            <a:cxnSpLocks/>
            <a:stCxn id="23" idx="2"/>
            <a:endCxn id="21" idx="0"/>
          </p:cNvCxnSpPr>
          <p:nvPr/>
        </p:nvCxnSpPr>
        <p:spPr>
          <a:xfrm rot="16200000" flipH="1">
            <a:off x="4309558" y="1952256"/>
            <a:ext cx="522850" cy="1859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Connector: Curved 55">
            <a:extLst>
              <a:ext uri="{FF2B5EF4-FFF2-40B4-BE49-F238E27FC236}">
                <a16:creationId xmlns:a16="http://schemas.microsoft.com/office/drawing/2014/main" id="{1707729A-6459-0DD7-E0AF-426CD4887BE3}"/>
              </a:ext>
            </a:extLst>
          </p:cNvPr>
          <p:cNvCxnSpPr>
            <a:cxnSpLocks/>
            <a:stCxn id="31" idx="2"/>
            <a:endCxn id="57" idx="0"/>
          </p:cNvCxnSpPr>
          <p:nvPr/>
        </p:nvCxnSpPr>
        <p:spPr>
          <a:xfrm rot="16200000" flipH="1">
            <a:off x="4432529" y="3902137"/>
            <a:ext cx="437545" cy="5989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4D0AAEC8-B54D-0C8A-25B3-7D40DFF460BA}"/>
              </a:ext>
            </a:extLst>
          </p:cNvPr>
          <p:cNvSpPr txBox="1"/>
          <p:nvPr/>
        </p:nvSpPr>
        <p:spPr>
          <a:xfrm>
            <a:off x="3617367" y="4123905"/>
            <a:ext cx="2073858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5A24"/>
              </a:buClr>
              <a:buSzTx/>
              <a:tabLst/>
              <a:defRPr/>
            </a:pPr>
            <a:r>
              <a:rPr kumimoji="0" lang="en-IE" sz="2000" b="0" i="0" u="none" strike="noStrike" kern="120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egoe Sans"/>
                <a:ea typeface="+mn-ea"/>
                <a:cs typeface="+mn-cs"/>
              </a:rPr>
              <a:t>❓</a:t>
            </a:r>
            <a:r>
              <a:rPr kumimoji="0" lang="en-IE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⚠️ covered</a:t>
            </a:r>
          </a:p>
        </p:txBody>
      </p:sp>
      <p:cxnSp>
        <p:nvCxnSpPr>
          <p:cNvPr id="3" name="Connector: Curved 2">
            <a:extLst>
              <a:ext uri="{FF2B5EF4-FFF2-40B4-BE49-F238E27FC236}">
                <a16:creationId xmlns:a16="http://schemas.microsoft.com/office/drawing/2014/main" id="{F831A304-4ACE-C66D-FA6E-7777D85208ED}"/>
              </a:ext>
            </a:extLst>
          </p:cNvPr>
          <p:cNvCxnSpPr>
            <a:cxnSpLocks/>
            <a:endCxn id="12" idx="0"/>
          </p:cNvCxnSpPr>
          <p:nvPr/>
        </p:nvCxnSpPr>
        <p:spPr>
          <a:xfrm rot="5400000">
            <a:off x="4106463" y="39310"/>
            <a:ext cx="927184" cy="1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C10417B-BBFE-E169-2F37-E1A89B54BB2E}"/>
              </a:ext>
            </a:extLst>
          </p:cNvPr>
          <p:cNvSpPr txBox="1"/>
          <p:nvPr/>
        </p:nvSpPr>
        <p:spPr>
          <a:xfrm>
            <a:off x="4179247" y="502902"/>
            <a:ext cx="7816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3200" b="0" i="0">
                <a:solidFill>
                  <a:srgbClr val="424242"/>
                </a:solidFill>
                <a:effectLst/>
                <a:latin typeface="Segoe Sans"/>
              </a:rPr>
              <a:t>🧠</a:t>
            </a:r>
            <a:endParaRPr lang="en-IE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57D659-AA45-57DB-8B61-4FB562B80401}"/>
              </a:ext>
            </a:extLst>
          </p:cNvPr>
          <p:cNvSpPr txBox="1"/>
          <p:nvPr/>
        </p:nvSpPr>
        <p:spPr>
          <a:xfrm>
            <a:off x="4307651" y="2214611"/>
            <a:ext cx="5285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3200" b="0" i="0">
                <a:solidFill>
                  <a:srgbClr val="424242"/>
                </a:solidFill>
                <a:effectLst/>
                <a:latin typeface="Segoe Sans"/>
              </a:rPr>
              <a:t>🏷️</a:t>
            </a:r>
            <a:endParaRPr lang="en-IE" sz="3200"/>
          </a:p>
        </p:txBody>
      </p:sp>
    </p:spTree>
    <p:extLst>
      <p:ext uri="{BB962C8B-B14F-4D97-AF65-F5344CB8AC3E}">
        <p14:creationId xmlns:p14="http://schemas.microsoft.com/office/powerpoint/2010/main" val="3183533606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83E976-16E3-857C-842D-65EB6CFB9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EE062-7758-322B-7D40-D63612170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Benchmark corpus statistics</a:t>
            </a:r>
            <a:endParaRPr lang="en-LU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5469DE7-E2ED-F495-9D81-3BB3412F30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2448566"/>
              </p:ext>
            </p:extLst>
          </p:nvPr>
        </p:nvGraphicFramePr>
        <p:xfrm>
          <a:off x="2989868" y="1109990"/>
          <a:ext cx="3164264" cy="3569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6F84177-5AF8-67FA-A1FC-B36471A0379D}"/>
              </a:ext>
            </a:extLst>
          </p:cNvPr>
          <p:cNvSpPr txBox="1"/>
          <p:nvPr/>
        </p:nvSpPr>
        <p:spPr>
          <a:xfrm>
            <a:off x="426397" y="2176471"/>
            <a:ext cx="2337881" cy="67710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pl-PL" sz="2000" b="1">
                <a:solidFill>
                  <a:srgbClr val="000000"/>
                </a:solidFill>
                <a:latin typeface="Calibri" panose="020F0502020204030204"/>
                <a:ea typeface="Calibri"/>
                <a:cs typeface="Calibri"/>
              </a:rPr>
              <a:t>18 524</a:t>
            </a:r>
            <a:r>
              <a:rPr kumimoji="0" lang="pl-PL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 </a:t>
            </a:r>
            <a:endParaRPr lang="pl-PL" sz="180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18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entities</a:t>
            </a: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 </a:t>
            </a:r>
            <a:r>
              <a:rPr kumimoji="0" lang="pl-PL" sz="18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annotated</a:t>
            </a: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3239B8-60E9-E276-5B52-79B0DE35C7E4}"/>
              </a:ext>
            </a:extLst>
          </p:cNvPr>
          <p:cNvSpPr txBox="1"/>
          <p:nvPr/>
        </p:nvSpPr>
        <p:spPr>
          <a:xfrm>
            <a:off x="-690663" y="117169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>
                <a:ea typeface="Calibri"/>
                <a:cs typeface="Calibri"/>
              </a:rPr>
              <a:t>25</a:t>
            </a:r>
            <a:r>
              <a:rPr lang="en-IE" b="1">
                <a:ea typeface="Calibri"/>
                <a:cs typeface="Calibri"/>
              </a:rPr>
              <a:t>/</a:t>
            </a:r>
            <a:r>
              <a:rPr lang="pl-PL" b="1">
                <a:ea typeface="Calibri"/>
                <a:cs typeface="Calibri"/>
              </a:rPr>
              <a:t>40</a:t>
            </a:r>
            <a:endParaRPr lang="en-IE" b="1">
              <a:ea typeface="Calibri"/>
              <a:cs typeface="Calibri"/>
            </a:endParaRPr>
          </a:p>
          <a:p>
            <a:pPr algn="ctr"/>
            <a:r>
              <a:rPr lang="pl-PL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  <a:ea typeface="Calibri"/>
                <a:cs typeface="Calibri"/>
              </a:rPr>
              <a:t>documents</a:t>
            </a:r>
            <a:endParaRPr lang="pl-PL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36C209-26D0-1DDC-BBCD-4D32F3E6AEE2}"/>
              </a:ext>
            </a:extLst>
          </p:cNvPr>
          <p:cNvSpPr txBox="1"/>
          <p:nvPr/>
        </p:nvSpPr>
        <p:spPr>
          <a:xfrm>
            <a:off x="583661" y="3212027"/>
            <a:ext cx="20233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>
                <a:latin typeface="Calibri" panose="020F0502020204030204"/>
                <a:ea typeface="Calibri"/>
                <a:cs typeface="Calibri"/>
              </a:rPr>
              <a:t>77</a:t>
            </a:r>
            <a:r>
              <a:rPr lang="en-IE" b="1">
                <a:latin typeface="Calibri" panose="020F0502020204030204"/>
                <a:ea typeface="Calibri"/>
                <a:cs typeface="Calibri"/>
              </a:rPr>
              <a:t> 000</a:t>
            </a:r>
          </a:p>
          <a:p>
            <a:pPr algn="ctr"/>
            <a:r>
              <a:rPr lang="en-IE">
                <a:solidFill>
                  <a:prstClr val="black">
                    <a:lumMod val="65000"/>
                    <a:lumOff val="35000"/>
                  </a:prstClr>
                </a:solidFill>
                <a:ea typeface="Calibri"/>
                <a:cs typeface="Calibri"/>
              </a:rPr>
              <a:t>a</a:t>
            </a:r>
            <a:r>
              <a:rPr lang="pl-PL" err="1">
                <a:solidFill>
                  <a:prstClr val="black">
                    <a:lumMod val="65000"/>
                    <a:lumOff val="35000"/>
                  </a:prstClr>
                </a:solidFill>
                <a:ea typeface="Calibri"/>
                <a:cs typeface="Calibri"/>
              </a:rPr>
              <a:t>verage</a:t>
            </a:r>
            <a:r>
              <a:rPr lang="pl-PL">
                <a:solidFill>
                  <a:prstClr val="black">
                    <a:lumMod val="65000"/>
                    <a:lumOff val="35000"/>
                  </a:prstClr>
                </a:solidFill>
                <a:ea typeface="Calibri"/>
                <a:cs typeface="Calibri"/>
              </a:rPr>
              <a:t> </a:t>
            </a:r>
            <a:r>
              <a:rPr lang="pl-PL" err="1">
                <a:solidFill>
                  <a:prstClr val="black">
                    <a:lumMod val="65000"/>
                    <a:lumOff val="35000"/>
                  </a:prstClr>
                </a:solidFill>
                <a:ea typeface="Calibri"/>
                <a:cs typeface="Calibri"/>
              </a:rPr>
              <a:t>doc</a:t>
            </a:r>
            <a:r>
              <a:rPr lang="pl-PL">
                <a:solidFill>
                  <a:prstClr val="black">
                    <a:lumMod val="65000"/>
                    <a:lumOff val="35000"/>
                  </a:prstClr>
                </a:solidFill>
                <a:ea typeface="Calibri"/>
                <a:cs typeface="Calibri"/>
              </a:rPr>
              <a:t> </a:t>
            </a:r>
            <a:r>
              <a:rPr lang="pl-PL" err="1">
                <a:solidFill>
                  <a:prstClr val="black">
                    <a:lumMod val="65000"/>
                    <a:lumOff val="35000"/>
                  </a:prstClr>
                </a:solidFill>
                <a:ea typeface="Calibri"/>
                <a:cs typeface="Calibri"/>
              </a:rPr>
              <a:t>length</a:t>
            </a:r>
            <a:r>
              <a:rPr lang="en-IE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  <a:ea typeface="Calibri"/>
                <a:cs typeface="Calibri"/>
              </a:rPr>
              <a:t> (in </a:t>
            </a:r>
            <a:r>
              <a:rPr lang="pl-PL" err="1">
                <a:solidFill>
                  <a:prstClr val="black">
                    <a:lumMod val="65000"/>
                    <a:lumOff val="35000"/>
                  </a:prstClr>
                </a:solidFill>
                <a:ea typeface="Calibri"/>
                <a:cs typeface="Calibri"/>
              </a:rPr>
              <a:t>characters</a:t>
            </a:r>
            <a:r>
              <a:rPr lang="en-IE">
                <a:solidFill>
                  <a:prstClr val="black">
                    <a:lumMod val="65000"/>
                    <a:lumOff val="35000"/>
                  </a:prstClr>
                </a:solidFill>
                <a:ea typeface="Calibri"/>
                <a:cs typeface="Calibri"/>
              </a:rPr>
              <a:t>)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EF9236D3-9E9A-ACD1-5A79-F7CA0E3313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9427451"/>
              </p:ext>
            </p:extLst>
          </p:nvPr>
        </p:nvGraphicFramePr>
        <p:xfrm>
          <a:off x="6267576" y="918493"/>
          <a:ext cx="2518284" cy="2022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29377909-D2BD-82AB-FD40-E5571AC224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2621654"/>
              </p:ext>
            </p:extLst>
          </p:nvPr>
        </p:nvGraphicFramePr>
        <p:xfrm>
          <a:off x="6267576" y="2823264"/>
          <a:ext cx="2518284" cy="2151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028361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A9832F-8405-1B4C-0DB4-286E958CA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Inception Web App </a:t>
            </a:r>
            <a:endParaRPr lang="pl-PL" err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B8EF38-B85C-FE45-77DC-090EDE456D36}"/>
              </a:ext>
            </a:extLst>
          </p:cNvPr>
          <p:cNvSpPr txBox="1"/>
          <p:nvPr/>
        </p:nvSpPr>
        <p:spPr>
          <a:xfrm>
            <a:off x="3830828" y="263943"/>
            <a:ext cx="7205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3200" b="0" i="0">
                <a:solidFill>
                  <a:srgbClr val="424242"/>
                </a:solidFill>
                <a:effectLst/>
                <a:latin typeface="Segoe Sans"/>
              </a:rPr>
              <a:t>📱</a:t>
            </a:r>
            <a:endParaRPr lang="en-IE" sz="320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D52FE4D-D192-5A98-DB55-4E2198944555}"/>
              </a:ext>
            </a:extLst>
          </p:cNvPr>
          <p:cNvGrpSpPr/>
          <p:nvPr/>
        </p:nvGrpSpPr>
        <p:grpSpPr>
          <a:xfrm>
            <a:off x="1048179" y="-435765"/>
            <a:ext cx="7335338" cy="6329139"/>
            <a:chOff x="679950" y="-635790"/>
            <a:chExt cx="7335338" cy="6329139"/>
          </a:xfrm>
        </p:grpSpPr>
        <p:pic>
          <p:nvPicPr>
            <p:cNvPr id="15" name="Graphic 14" descr="Tablet with solid fill">
              <a:extLst>
                <a:ext uri="{FF2B5EF4-FFF2-40B4-BE49-F238E27FC236}">
                  <a16:creationId xmlns:a16="http://schemas.microsoft.com/office/drawing/2014/main" id="{AEAF35F2-2CC8-B8B4-A3A3-614B36635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79950" y="-635790"/>
              <a:ext cx="7335338" cy="632913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6358225-E7FE-A39F-9C8A-4A7EC0A7C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28301" y="1038058"/>
              <a:ext cx="5227048" cy="3006488"/>
            </a:xfrm>
            <a:prstGeom prst="rect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5090440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E2065-6ADC-2850-738F-530DE56B3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2C360-9390-082A-C9A2-CD28E4E9B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8273302" cy="574448"/>
          </a:xfrm>
        </p:spPr>
        <p:txBody>
          <a:bodyPr/>
          <a:lstStyle/>
          <a:p>
            <a:r>
              <a:rPr lang="en-US">
                <a:ea typeface="Calibri" panose="020F0502020204030204"/>
                <a:cs typeface="Calibri" panose="020F0502020204030204"/>
              </a:rPr>
              <a:t>Our Framework</a:t>
            </a:r>
            <a:endParaRPr lang="en-LU">
              <a:ea typeface="Calibri" panose="020F0502020204030204"/>
              <a:cs typeface="Calibri" panose="020F0502020204030204"/>
            </a:endParaRPr>
          </a:p>
        </p:txBody>
      </p:sp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43191AAB-3F9C-6F7B-0DCC-E313DB20B2EA}"/>
              </a:ext>
            </a:extLst>
          </p:cNvPr>
          <p:cNvCxnSpPr>
            <a:cxnSpLocks/>
            <a:stCxn id="16" idx="2"/>
            <a:endCxn id="18" idx="1"/>
          </p:cNvCxnSpPr>
          <p:nvPr/>
        </p:nvCxnSpPr>
        <p:spPr>
          <a:xfrm rot="16200000" flipH="1">
            <a:off x="2571823" y="2793360"/>
            <a:ext cx="933989" cy="695904"/>
          </a:xfrm>
          <a:prstGeom prst="curvedConnector2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E71F454-9833-74B5-79C0-22DB0229BAC7}"/>
              </a:ext>
            </a:extLst>
          </p:cNvPr>
          <p:cNvSpPr txBox="1"/>
          <p:nvPr/>
        </p:nvSpPr>
        <p:spPr>
          <a:xfrm>
            <a:off x="3501191" y="1636503"/>
            <a:ext cx="5397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8000" b="1"/>
              <a:t>🏗️</a:t>
            </a:r>
            <a:endParaRPr lang="en-IE" sz="857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DBBE95-11AD-9052-A3D3-C39704FAABAF}"/>
              </a:ext>
            </a:extLst>
          </p:cNvPr>
          <p:cNvSpPr txBox="1"/>
          <p:nvPr/>
        </p:nvSpPr>
        <p:spPr>
          <a:xfrm>
            <a:off x="5105844" y="2132137"/>
            <a:ext cx="192505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Calibri" panose="020F0502020204030204"/>
                <a:ea typeface="Calibri"/>
                <a:cs typeface="Calibri"/>
              </a:rPr>
              <a:t>Tools </a:t>
            </a:r>
          </a:p>
          <a:p>
            <a:pPr algn="ctr"/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  <a:ea typeface="Calibri"/>
                <a:cs typeface="Calibri"/>
              </a:rPr>
              <a:t>Lexica &amp; Patterns</a:t>
            </a:r>
            <a:endParaRPr lang="en-IE">
              <a:solidFill>
                <a:prstClr val="black">
                  <a:lumMod val="65000"/>
                  <a:lumOff val="35000"/>
                </a:prstClr>
              </a:solidFill>
              <a:ea typeface="Calibri"/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30F445-1A66-F411-BA6A-5DA5F81ED4AA}"/>
              </a:ext>
            </a:extLst>
          </p:cNvPr>
          <p:cNvSpPr txBox="1"/>
          <p:nvPr/>
        </p:nvSpPr>
        <p:spPr>
          <a:xfrm>
            <a:off x="1914040" y="2212653"/>
            <a:ext cx="15536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Calibri" panose="020F0502020204030204"/>
                <a:ea typeface="Calibri"/>
                <a:cs typeface="Calibri"/>
              </a:rPr>
              <a:t>Codebook</a:t>
            </a:r>
            <a:endParaRPr lang="en-IE" sz="1600" b="1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7F3C0E-1203-328B-EB21-62BFFF6BE279}"/>
              </a:ext>
            </a:extLst>
          </p:cNvPr>
          <p:cNvSpPr txBox="1"/>
          <p:nvPr/>
        </p:nvSpPr>
        <p:spPr>
          <a:xfrm>
            <a:off x="3386769" y="3131253"/>
            <a:ext cx="19250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Calibri" panose="020F0502020204030204"/>
                <a:ea typeface="Calibri"/>
                <a:cs typeface="Calibri"/>
              </a:rPr>
              <a:t>Data</a:t>
            </a:r>
          </a:p>
          <a:p>
            <a:pPr algn="ctr"/>
            <a:r>
              <a:rPr lang="en-US" sz="160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  <a:ea typeface="Calibri"/>
                <a:cs typeface="Calibri"/>
              </a:rPr>
              <a:t>25 </a:t>
            </a:r>
            <a:r>
              <a:rPr lang="en-US" sz="1600">
                <a:solidFill>
                  <a:prstClr val="black">
                    <a:lumMod val="65000"/>
                    <a:lumOff val="35000"/>
                  </a:prstClr>
                </a:solidFill>
                <a:ea typeface="Calibri"/>
                <a:cs typeface="Calibri"/>
              </a:rPr>
              <a:t>annotated &amp; curated </a:t>
            </a:r>
            <a:r>
              <a:rPr lang="en-US" sz="160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  <a:ea typeface="Calibri"/>
                <a:cs typeface="Calibri"/>
              </a:rPr>
              <a:t>documents</a:t>
            </a:r>
            <a:endParaRPr lang="en-IE" sz="1400"/>
          </a:p>
        </p:txBody>
      </p: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C1FAAFA6-6C1E-70C6-4306-581DC07DACC9}"/>
              </a:ext>
            </a:extLst>
          </p:cNvPr>
          <p:cNvCxnSpPr>
            <a:cxnSpLocks/>
            <a:stCxn id="18" idx="3"/>
            <a:endCxn id="15" idx="2"/>
          </p:cNvCxnSpPr>
          <p:nvPr/>
        </p:nvCxnSpPr>
        <p:spPr>
          <a:xfrm flipV="1">
            <a:off x="5311821" y="2870801"/>
            <a:ext cx="756549" cy="737506"/>
          </a:xfrm>
          <a:prstGeom prst="curvedConnector2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70257FB-CEF8-CFF8-9F56-AB69C5D6004B}"/>
              </a:ext>
            </a:extLst>
          </p:cNvPr>
          <p:cNvSpPr txBox="1"/>
          <p:nvPr/>
        </p:nvSpPr>
        <p:spPr>
          <a:xfrm>
            <a:off x="3510945" y="947033"/>
            <a:ext cx="15536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Calibri" panose="020F0502020204030204"/>
                <a:ea typeface="Calibri"/>
                <a:cs typeface="Calibri"/>
              </a:rPr>
              <a:t>Evaluation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A11669F-78DC-E73A-7026-A86F793F66DC}"/>
              </a:ext>
            </a:extLst>
          </p:cNvPr>
          <p:cNvSpPr txBox="1"/>
          <p:nvPr/>
        </p:nvSpPr>
        <p:spPr>
          <a:xfrm>
            <a:off x="6068370" y="3945531"/>
            <a:ext cx="15536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  <a:ea typeface="Calibri"/>
                <a:cs typeface="Calibri"/>
              </a:rPr>
              <a:t>+15 </a:t>
            </a:r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  <a:ea typeface="Calibri"/>
                <a:cs typeface="Calibri"/>
              </a:rPr>
              <a:t>annotated &amp; curated </a:t>
            </a:r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  <a:ea typeface="Calibri"/>
                <a:cs typeface="Calibri"/>
              </a:rPr>
              <a:t>documents</a:t>
            </a:r>
            <a:endParaRPr lang="en-IE" sz="1200"/>
          </a:p>
        </p:txBody>
      </p:sp>
      <p:cxnSp>
        <p:nvCxnSpPr>
          <p:cNvPr id="36" name="Connector: Curved 35">
            <a:extLst>
              <a:ext uri="{FF2B5EF4-FFF2-40B4-BE49-F238E27FC236}">
                <a16:creationId xmlns:a16="http://schemas.microsoft.com/office/drawing/2014/main" id="{592E014A-10EC-C0E6-169E-258637701E0E}"/>
              </a:ext>
            </a:extLst>
          </p:cNvPr>
          <p:cNvCxnSpPr>
            <a:cxnSpLocks/>
            <a:stCxn id="32" idx="1"/>
            <a:endCxn id="18" idx="2"/>
          </p:cNvCxnSpPr>
          <p:nvPr/>
        </p:nvCxnSpPr>
        <p:spPr>
          <a:xfrm rot="10800000">
            <a:off x="4349296" y="4085360"/>
            <a:ext cx="1719075" cy="321836"/>
          </a:xfrm>
          <a:prstGeom prst="curvedConnector2">
            <a:avLst/>
          </a:prstGeom>
          <a:ln w="38100">
            <a:solidFill>
              <a:srgbClr val="F1934D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CA486C2E-10E8-8475-AF4E-541B45804232}"/>
              </a:ext>
            </a:extLst>
          </p:cNvPr>
          <p:cNvCxnSpPr>
            <a:cxnSpLocks/>
            <a:stCxn id="99" idx="1"/>
            <a:endCxn id="15" idx="3"/>
          </p:cNvCxnSpPr>
          <p:nvPr/>
        </p:nvCxnSpPr>
        <p:spPr>
          <a:xfrm rot="10800000" flipV="1">
            <a:off x="7030897" y="1394631"/>
            <a:ext cx="233463" cy="1106838"/>
          </a:xfrm>
          <a:prstGeom prst="curvedConnector3">
            <a:avLst>
              <a:gd name="adj1" fmla="val 50000"/>
            </a:avLst>
          </a:prstGeom>
          <a:ln w="38100">
            <a:solidFill>
              <a:srgbClr val="F1934D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nector: Curved 46">
            <a:extLst>
              <a:ext uri="{FF2B5EF4-FFF2-40B4-BE49-F238E27FC236}">
                <a16:creationId xmlns:a16="http://schemas.microsoft.com/office/drawing/2014/main" id="{3801A6F0-BC5F-3569-F8AE-D5D5E82AFBAC}"/>
              </a:ext>
            </a:extLst>
          </p:cNvPr>
          <p:cNvCxnSpPr>
            <a:cxnSpLocks/>
            <a:stCxn id="25" idx="1"/>
            <a:endCxn id="16" idx="0"/>
          </p:cNvCxnSpPr>
          <p:nvPr/>
        </p:nvCxnSpPr>
        <p:spPr>
          <a:xfrm rot="10800000" flipV="1">
            <a:off x="2690865" y="1177865"/>
            <a:ext cx="820080" cy="1034787"/>
          </a:xfrm>
          <a:prstGeom prst="curvedConnector2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5A0FBBCF-CC64-6785-96BC-E5871C925ED5}"/>
              </a:ext>
            </a:extLst>
          </p:cNvPr>
          <p:cNvCxnSpPr>
            <a:cxnSpLocks/>
            <a:stCxn id="15" idx="0"/>
            <a:endCxn id="25" idx="3"/>
          </p:cNvCxnSpPr>
          <p:nvPr/>
        </p:nvCxnSpPr>
        <p:spPr>
          <a:xfrm rot="16200000" flipV="1">
            <a:off x="5089347" y="1153114"/>
            <a:ext cx="954271" cy="1003776"/>
          </a:xfrm>
          <a:prstGeom prst="curvedConnector2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66A15FC0-69B8-8312-2F91-124C872B0E8F}"/>
              </a:ext>
            </a:extLst>
          </p:cNvPr>
          <p:cNvSpPr txBox="1"/>
          <p:nvPr/>
        </p:nvSpPr>
        <p:spPr>
          <a:xfrm>
            <a:off x="174690" y="3091342"/>
            <a:ext cx="15536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  <a:ea typeface="Calibri"/>
                <a:cs typeface="Calibri"/>
              </a:rPr>
              <a:t>New business needs</a:t>
            </a:r>
            <a:endParaRPr lang="en-IE" sz="1200"/>
          </a:p>
        </p:txBody>
      </p:sp>
      <p:cxnSp>
        <p:nvCxnSpPr>
          <p:cNvPr id="78" name="Connector: Curved 77">
            <a:extLst>
              <a:ext uri="{FF2B5EF4-FFF2-40B4-BE49-F238E27FC236}">
                <a16:creationId xmlns:a16="http://schemas.microsoft.com/office/drawing/2014/main" id="{F8CA06E2-A8F0-1996-DA17-25077ECF2E83}"/>
              </a:ext>
            </a:extLst>
          </p:cNvPr>
          <p:cNvCxnSpPr>
            <a:cxnSpLocks/>
            <a:stCxn id="77" idx="0"/>
            <a:endCxn id="16" idx="1"/>
          </p:cNvCxnSpPr>
          <p:nvPr/>
        </p:nvCxnSpPr>
        <p:spPr>
          <a:xfrm rot="5400000" flipH="1" flipV="1">
            <a:off x="1108849" y="2286152"/>
            <a:ext cx="647856" cy="962525"/>
          </a:xfrm>
          <a:prstGeom prst="curvedConnector2">
            <a:avLst/>
          </a:prstGeom>
          <a:ln w="38100">
            <a:solidFill>
              <a:srgbClr val="F1934D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ECF34442-F2F9-7EDA-7313-F58CB039E08E}"/>
              </a:ext>
            </a:extLst>
          </p:cNvPr>
          <p:cNvSpPr txBox="1"/>
          <p:nvPr/>
        </p:nvSpPr>
        <p:spPr>
          <a:xfrm>
            <a:off x="7264359" y="1071465"/>
            <a:ext cx="15536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  <a:ea typeface="Calibri"/>
                <a:cs typeface="Calibri"/>
              </a:rPr>
              <a:t>Classical ML &amp; Generative AI</a:t>
            </a:r>
            <a:endParaRPr lang="en-IE" sz="1200"/>
          </a:p>
        </p:txBody>
      </p:sp>
    </p:spTree>
    <p:extLst>
      <p:ext uri="{BB962C8B-B14F-4D97-AF65-F5344CB8AC3E}">
        <p14:creationId xmlns:p14="http://schemas.microsoft.com/office/powerpoint/2010/main" val="41060832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14FDC-3E8E-E72D-1150-28355B9B8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Annotators</a:t>
            </a:r>
            <a:endParaRPr lang="en-US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0D5615-9400-A951-3177-E4B98ACAFB52}"/>
              </a:ext>
            </a:extLst>
          </p:cNvPr>
          <p:cNvSpPr txBox="1"/>
          <p:nvPr/>
        </p:nvSpPr>
        <p:spPr>
          <a:xfrm>
            <a:off x="5547360" y="2690740"/>
            <a:ext cx="45720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5A2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Avraam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Markianidis</a:t>
            </a: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/>
              </a:rPr>
              <a:t> (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 A.2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545247-2920-1B99-5C74-1036EC43C6B8}"/>
              </a:ext>
            </a:extLst>
          </p:cNvPr>
          <p:cNvSpPr txBox="1"/>
          <p:nvPr/>
        </p:nvSpPr>
        <p:spPr>
          <a:xfrm>
            <a:off x="830580" y="2035113"/>
            <a:ext cx="45720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5A2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Despoina </a:t>
            </a:r>
            <a:r>
              <a:rPr kumimoji="0" lang="en-US" sz="1800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Karipidi</a:t>
            </a: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 A.2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E2DA97-6AEA-0368-5D15-1E0F942701B4}"/>
              </a:ext>
            </a:extLst>
          </p:cNvPr>
          <p:cNvSpPr txBox="1"/>
          <p:nvPr/>
        </p:nvSpPr>
        <p:spPr>
          <a:xfrm>
            <a:off x="4732020" y="3313139"/>
            <a:ext cx="45720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5A2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Dominik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Skotarczak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 A.2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CB4916-440E-9ED5-9757-CCBCBC8F8BF5}"/>
              </a:ext>
            </a:extLst>
          </p:cNvPr>
          <p:cNvSpPr txBox="1"/>
          <p:nvPr/>
        </p:nvSpPr>
        <p:spPr>
          <a:xfrm>
            <a:off x="3116580" y="3795490"/>
            <a:ext cx="45720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5A2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Guillaume Jacquet (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 A.1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39EF4B6-F72E-EF21-6F21-87873E8C9CA4}"/>
              </a:ext>
            </a:extLst>
          </p:cNvPr>
          <p:cNvSpPr txBox="1"/>
          <p:nvPr/>
        </p:nvSpPr>
        <p:spPr>
          <a:xfrm>
            <a:off x="4411980" y="1541996"/>
            <a:ext cx="45720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5A2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Iwona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Serdynska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 C.2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138BB70-AF9F-20BF-5AF3-64E09E495E0B}"/>
              </a:ext>
            </a:extLst>
          </p:cNvPr>
          <p:cNvSpPr txBox="1"/>
          <p:nvPr/>
        </p:nvSpPr>
        <p:spPr>
          <a:xfrm>
            <a:off x="1630680" y="3313139"/>
            <a:ext cx="45720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5A2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Jakub Piskorski (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 A.3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D6C35BC-011B-5712-7F11-F39DC4E2F730}"/>
              </a:ext>
            </a:extLst>
          </p:cNvPr>
          <p:cNvSpPr txBox="1"/>
          <p:nvPr/>
        </p:nvSpPr>
        <p:spPr>
          <a:xfrm>
            <a:off x="1005840" y="2690740"/>
            <a:ext cx="45720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5A2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Xavier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Chapelant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 A.2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BD1A2FD-8B82-B99E-5A84-05B89718F640}"/>
              </a:ext>
            </a:extLst>
          </p:cNvPr>
          <p:cNvSpPr txBox="1"/>
          <p:nvPr/>
        </p:nvSpPr>
        <p:spPr>
          <a:xfrm>
            <a:off x="2034540" y="1549397"/>
            <a:ext cx="45720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5A2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Oceane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Abrard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 A.1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2606067-7D38-D217-DDAC-191A492F397A}"/>
              </a:ext>
            </a:extLst>
          </p:cNvPr>
          <p:cNvSpPr txBox="1"/>
          <p:nvPr/>
        </p:nvSpPr>
        <p:spPr>
          <a:xfrm>
            <a:off x="5402580" y="2035113"/>
            <a:ext cx="45720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5A2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Juraj Kuba (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 C.2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01F3C2F-AEE3-5F8E-94F0-1B3B8CA90BF9}"/>
              </a:ext>
            </a:extLst>
          </p:cNvPr>
          <p:cNvSpPr txBox="1"/>
          <p:nvPr/>
        </p:nvSpPr>
        <p:spPr>
          <a:xfrm>
            <a:off x="3293745" y="2064424"/>
            <a:ext cx="272415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6600" b="0" i="0">
                <a:solidFill>
                  <a:srgbClr val="424242"/>
                </a:solidFill>
                <a:effectLst/>
                <a:latin typeface="Segoe Sans"/>
              </a:rPr>
              <a:t>🧑‍💼</a:t>
            </a:r>
            <a:r>
              <a:rPr lang="en-IE" sz="6600"/>
              <a:t>👩‍💼</a:t>
            </a:r>
          </a:p>
        </p:txBody>
      </p:sp>
    </p:spTree>
    <p:extLst>
      <p:ext uri="{BB962C8B-B14F-4D97-AF65-F5344CB8AC3E}">
        <p14:creationId xmlns:p14="http://schemas.microsoft.com/office/powerpoint/2010/main" val="26165517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1EA3A-8807-0FA5-1132-CF598B631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err="1"/>
              <a:t>Thank</a:t>
            </a:r>
            <a:r>
              <a:rPr lang="pl-PL"/>
              <a:t> </a:t>
            </a:r>
            <a:r>
              <a:rPr lang="pl-PL" err="1"/>
              <a:t>you</a:t>
            </a:r>
            <a:r>
              <a:rPr lang="pl-PL"/>
              <a:t>!</a:t>
            </a:r>
            <a:br>
              <a:rPr lang="pl-PL"/>
            </a:b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400E6-697D-6858-5DE3-DCE23506DD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1122300"/>
            <a:ext cx="4503174" cy="898902"/>
          </a:xfrm>
        </p:spPr>
        <p:txBody>
          <a:bodyPr numCol="1"/>
          <a:lstStyle/>
          <a:p>
            <a:pPr>
              <a:lnSpc>
                <a:spcPct val="100000"/>
              </a:lnSpc>
            </a:pPr>
            <a:r>
              <a:rPr lang="en-GB" sz="1800">
                <a:hlinkClick r:id="rId2"/>
              </a:rPr>
              <a:t>Jakub.Piskorski@ec.europa.eu</a:t>
            </a:r>
            <a:endParaRPr lang="en-GB" sz="1800"/>
          </a:p>
          <a:p>
            <a:pPr>
              <a:lnSpc>
                <a:spcPct val="100000"/>
              </a:lnSpc>
            </a:pPr>
            <a:r>
              <a:rPr lang="en-GB" sz="1800">
                <a:hlinkClick r:id="rId3"/>
              </a:rPr>
              <a:t>Xavier.Chapelant@ext.publications.europa.eu</a:t>
            </a:r>
            <a:endParaRPr lang="en-GB" sz="1800">
              <a:hlinkClick r:id="rId4"/>
            </a:endParaRPr>
          </a:p>
          <a:p>
            <a:pPr>
              <a:lnSpc>
                <a:spcPct val="100000"/>
              </a:lnSpc>
            </a:pPr>
            <a:r>
              <a:rPr lang="en-GB" sz="1800">
                <a:hlinkClick r:id="rId4"/>
              </a:rPr>
              <a:t>Guillaume.Jacquet@ec.europa.eu</a:t>
            </a:r>
            <a:r>
              <a:rPr lang="en-GB" sz="1800"/>
              <a:t>  </a:t>
            </a:r>
          </a:p>
          <a:p>
            <a:pPr>
              <a:lnSpc>
                <a:spcPct val="100000"/>
              </a:lnSpc>
            </a:pPr>
            <a:r>
              <a:rPr lang="en-GB" sz="1800">
                <a:hlinkClick r:id="rId5"/>
              </a:rPr>
              <a:t>Dominik.Skotarczak@ec.europa.eu</a:t>
            </a:r>
            <a:endParaRPr lang="en-LU" sz="1800"/>
          </a:p>
          <a:p>
            <a:pPr>
              <a:lnSpc>
                <a:spcPct val="100000"/>
              </a:lnSpc>
            </a:pPr>
            <a:endParaRPr lang="en-LU" sz="1800"/>
          </a:p>
        </p:txBody>
      </p:sp>
    </p:spTree>
    <p:extLst>
      <p:ext uri="{BB962C8B-B14F-4D97-AF65-F5344CB8AC3E}">
        <p14:creationId xmlns:p14="http://schemas.microsoft.com/office/powerpoint/2010/main" val="18703975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2CD657-76A8-B345-2C3F-D3D86A51C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29C6C-DE5E-6A37-B9E5-0CDCB555E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Backup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9CF39-9052-E334-8D3F-EDCF4F82B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69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99E147-089A-E8E0-0338-2C7E3F8CA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6D12A-598F-B4B1-627C-C1E681A9B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  <a:endParaRPr lang="en-LU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7297D7D2-CE88-2ACE-5132-BDE5930F19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3367949"/>
              </p:ext>
            </p:extLst>
          </p:nvPr>
        </p:nvGraphicFramePr>
        <p:xfrm>
          <a:off x="-793696" y="1127266"/>
          <a:ext cx="5842406" cy="3484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8" name="Group 27">
            <a:extLst>
              <a:ext uri="{FF2B5EF4-FFF2-40B4-BE49-F238E27FC236}">
                <a16:creationId xmlns:a16="http://schemas.microsoft.com/office/drawing/2014/main" id="{608F3ED0-AA70-9634-297D-0A0951C0460D}"/>
              </a:ext>
            </a:extLst>
          </p:cNvPr>
          <p:cNvGrpSpPr/>
          <p:nvPr/>
        </p:nvGrpSpPr>
        <p:grpSpPr>
          <a:xfrm>
            <a:off x="3788017" y="849087"/>
            <a:ext cx="5255970" cy="840230"/>
            <a:chOff x="4743909" y="1136687"/>
            <a:chExt cx="5819240" cy="8402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C5E2DAB-FDAB-3EA5-4266-BB2A10F5F8E4}"/>
                </a:ext>
              </a:extLst>
            </p:cNvPr>
            <p:cNvSpPr txBox="1"/>
            <p:nvPr/>
          </p:nvSpPr>
          <p:spPr>
            <a:xfrm>
              <a:off x="4926789" y="1136687"/>
              <a:ext cx="5636360" cy="8402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F15A24"/>
                </a:buClr>
                <a:buSzTx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Named Entity Recognition 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(NER): task of identifying and classifying named mentions of entities in unstructured text. 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5EF1FE2-1001-08C9-A8E9-7FBB536A2804}"/>
                </a:ext>
              </a:extLst>
            </p:cNvPr>
            <p:cNvSpPr/>
            <p:nvPr/>
          </p:nvSpPr>
          <p:spPr>
            <a:xfrm>
              <a:off x="4743909" y="1216277"/>
              <a:ext cx="182880" cy="131150"/>
            </a:xfrm>
            <a:prstGeom prst="rect">
              <a:avLst/>
            </a:prstGeom>
            <a:solidFill>
              <a:srgbClr val="FFBF61"/>
            </a:solidFill>
            <a:ln>
              <a:solidFill>
                <a:srgbClr val="FFBF6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26232178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85D5FE-F836-D25D-F38E-9B7E9FE94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93" y="274639"/>
            <a:ext cx="7886700" cy="574448"/>
          </a:xfrm>
        </p:spPr>
        <p:txBody>
          <a:bodyPr/>
          <a:lstStyle/>
          <a:p>
            <a:r>
              <a:rPr lang="pl-PL">
                <a:ea typeface="Calibri"/>
                <a:cs typeface="Calibri"/>
              </a:rPr>
              <a:t>Benchmark </a:t>
            </a:r>
            <a:r>
              <a:rPr lang="pl-PL" err="1">
                <a:ea typeface="Calibri"/>
                <a:cs typeface="Calibri"/>
              </a:rPr>
              <a:t>corpus</a:t>
            </a:r>
            <a:r>
              <a:rPr lang="pl-PL">
                <a:ea typeface="Calibri"/>
                <a:cs typeface="Calibri"/>
              </a:rPr>
              <a:t> </a:t>
            </a:r>
            <a:r>
              <a:rPr lang="pl-PL" err="1">
                <a:ea typeface="Calibri"/>
                <a:cs typeface="Calibri"/>
              </a:rPr>
              <a:t>statistics</a:t>
            </a:r>
            <a:r>
              <a:rPr lang="en-US">
                <a:ea typeface="Calibri"/>
                <a:cs typeface="Calibri"/>
              </a:rPr>
              <a:t> (</a:t>
            </a:r>
            <a:r>
              <a:rPr lang="pl-PL">
                <a:ea typeface="Calibri"/>
                <a:cs typeface="Calibri"/>
              </a:rPr>
              <a:t>fine-</a:t>
            </a:r>
            <a:r>
              <a:rPr lang="pl-PL" err="1">
                <a:ea typeface="Calibri"/>
                <a:cs typeface="Calibri"/>
              </a:rPr>
              <a:t>grained</a:t>
            </a:r>
            <a:r>
              <a:rPr lang="en-US">
                <a:ea typeface="Calibri"/>
                <a:cs typeface="Calibri"/>
              </a:rPr>
              <a:t>)</a:t>
            </a:r>
            <a:endParaRPr lang="pl-PL"/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09E04237-CF22-6575-F1B0-A84261B454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8494312"/>
              </p:ext>
            </p:extLst>
          </p:nvPr>
        </p:nvGraphicFramePr>
        <p:xfrm>
          <a:off x="384840" y="916078"/>
          <a:ext cx="2808303" cy="1915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AEAB6145-310D-9ABF-061A-23020A76EC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9632015"/>
              </p:ext>
            </p:extLst>
          </p:nvPr>
        </p:nvGraphicFramePr>
        <p:xfrm>
          <a:off x="2917584" y="916077"/>
          <a:ext cx="2808303" cy="1915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89F3DCCC-E77F-638B-C9D5-FD7C6A50C8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8764197"/>
              </p:ext>
            </p:extLst>
          </p:nvPr>
        </p:nvGraphicFramePr>
        <p:xfrm>
          <a:off x="1561559" y="2830816"/>
          <a:ext cx="3812086" cy="2128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4E72800C-FBC4-35E8-ED9F-E9C3F0893A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8966399"/>
              </p:ext>
            </p:extLst>
          </p:nvPr>
        </p:nvGraphicFramePr>
        <p:xfrm>
          <a:off x="5100916" y="2848746"/>
          <a:ext cx="3379695" cy="1993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6745E794-CA84-8943-BCED-E07151266E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4131659"/>
              </p:ext>
            </p:extLst>
          </p:nvPr>
        </p:nvGraphicFramePr>
        <p:xfrm>
          <a:off x="5440115" y="849087"/>
          <a:ext cx="3514896" cy="2049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8369641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E911B-457E-151B-17BA-6645AB871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53DDFC-7D4D-C3A8-4C73-FCBFA6953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93" y="274639"/>
            <a:ext cx="7886700" cy="574448"/>
          </a:xfrm>
        </p:spPr>
        <p:txBody>
          <a:bodyPr/>
          <a:lstStyle/>
          <a:p>
            <a:r>
              <a:rPr lang="pl-PL">
                <a:ea typeface="Calibri"/>
                <a:cs typeface="Calibri"/>
              </a:rPr>
              <a:t>Benchmark </a:t>
            </a:r>
            <a:r>
              <a:rPr lang="pl-PL" err="1">
                <a:ea typeface="Calibri"/>
                <a:cs typeface="Calibri"/>
              </a:rPr>
              <a:t>corpus</a:t>
            </a:r>
            <a:r>
              <a:rPr lang="pl-PL">
                <a:ea typeface="Calibri"/>
                <a:cs typeface="Calibri"/>
              </a:rPr>
              <a:t> </a:t>
            </a:r>
            <a:r>
              <a:rPr lang="pl-PL" err="1">
                <a:ea typeface="Calibri"/>
                <a:cs typeface="Calibri"/>
              </a:rPr>
              <a:t>statistics</a:t>
            </a:r>
            <a:r>
              <a:rPr lang="en-US">
                <a:ea typeface="Calibri"/>
                <a:cs typeface="Calibri"/>
              </a:rPr>
              <a:t> (</a:t>
            </a:r>
            <a:r>
              <a:rPr lang="pl-PL">
                <a:ea typeface="Calibri"/>
                <a:cs typeface="Calibri"/>
              </a:rPr>
              <a:t>fine-</a:t>
            </a:r>
            <a:r>
              <a:rPr lang="pl-PL" err="1">
                <a:ea typeface="Calibri"/>
                <a:cs typeface="Calibri"/>
              </a:rPr>
              <a:t>grained</a:t>
            </a:r>
            <a:r>
              <a:rPr lang="en-US">
                <a:ea typeface="Calibri"/>
                <a:cs typeface="Calibri"/>
              </a:rPr>
              <a:t>) </a:t>
            </a:r>
            <a:r>
              <a:rPr lang="en-US" err="1">
                <a:ea typeface="Calibri"/>
                <a:cs typeface="Calibri"/>
              </a:rPr>
              <a:t>ctd</a:t>
            </a:r>
            <a:r>
              <a:rPr lang="en-US">
                <a:ea typeface="Calibri"/>
                <a:cs typeface="Calibri"/>
              </a:rPr>
              <a:t>.</a:t>
            </a:r>
            <a:endParaRPr lang="pl-PL"/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7D623046-458D-EB6B-27E6-1B8E54B141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2630060"/>
              </p:ext>
            </p:extLst>
          </p:nvPr>
        </p:nvGraphicFramePr>
        <p:xfrm>
          <a:off x="519393" y="954450"/>
          <a:ext cx="4797821" cy="1972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FB6155F9-B27A-FAA4-1393-B68ED02F2A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169941"/>
              </p:ext>
            </p:extLst>
          </p:nvPr>
        </p:nvGraphicFramePr>
        <p:xfrm>
          <a:off x="1885654" y="3032255"/>
          <a:ext cx="3178375" cy="1845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0003D5E5-A80A-B03C-2BC9-6ED9DF33A8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1248040"/>
              </p:ext>
            </p:extLst>
          </p:nvPr>
        </p:nvGraphicFramePr>
        <p:xfrm>
          <a:off x="5226080" y="952151"/>
          <a:ext cx="3368294" cy="1972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2B34DF8D-6577-F4D0-3A64-BF829F424F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6239810"/>
              </p:ext>
            </p:extLst>
          </p:nvPr>
        </p:nvGraphicFramePr>
        <p:xfrm>
          <a:off x="5507395" y="3023290"/>
          <a:ext cx="3086979" cy="2120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046052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568FA-2707-3782-4E28-62C2D0931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Inception </a:t>
            </a:r>
            <a:r>
              <a:rPr lang="it-IT"/>
              <a:t>: annotation recommendation example</a:t>
            </a:r>
            <a:endParaRPr lang="pl-P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776A8C-1B9E-EFF9-BD5B-FCB37C287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563" y="1165271"/>
            <a:ext cx="6544508" cy="3519071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C5E23245-6934-885C-18EA-8670C77846FA}"/>
              </a:ext>
            </a:extLst>
          </p:cNvPr>
          <p:cNvSpPr/>
          <p:nvPr/>
        </p:nvSpPr>
        <p:spPr>
          <a:xfrm rot="19810873">
            <a:off x="766346" y="3084813"/>
            <a:ext cx="714676" cy="267101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EE302A6-0A67-7309-6947-4148DD0275A0}"/>
              </a:ext>
            </a:extLst>
          </p:cNvPr>
          <p:cNvSpPr/>
          <p:nvPr/>
        </p:nvSpPr>
        <p:spPr>
          <a:xfrm rot="12848291">
            <a:off x="7030676" y="3464710"/>
            <a:ext cx="714676" cy="267101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629279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2C394-3733-0EBD-D124-33253C08A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Inception </a:t>
            </a:r>
            <a:r>
              <a:rPr lang="it-IT"/>
              <a:t>: annotation curation</a:t>
            </a:r>
            <a:endParaRPr lang="pl-P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9B9517-DA5D-6853-28BB-C4E4352CA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791" y="1108952"/>
            <a:ext cx="5815568" cy="3642546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D2D92FFF-398B-5B3F-6E0A-491C600A2517}"/>
              </a:ext>
            </a:extLst>
          </p:cNvPr>
          <p:cNvSpPr/>
          <p:nvPr/>
        </p:nvSpPr>
        <p:spPr>
          <a:xfrm rot="13616318">
            <a:off x="6843291" y="2136644"/>
            <a:ext cx="278146" cy="112317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8B04CDF-AC25-50C2-232F-27E9B37BBD56}"/>
              </a:ext>
            </a:extLst>
          </p:cNvPr>
          <p:cNvSpPr/>
          <p:nvPr/>
        </p:nvSpPr>
        <p:spPr>
          <a:xfrm rot="13616318">
            <a:off x="6891732" y="4502653"/>
            <a:ext cx="278146" cy="112317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38A1F9C8-8A39-C462-FC2C-F2220E606AD3}"/>
              </a:ext>
            </a:extLst>
          </p:cNvPr>
          <p:cNvSpPr/>
          <p:nvPr/>
        </p:nvSpPr>
        <p:spPr>
          <a:xfrm rot="13616318">
            <a:off x="4995440" y="2879477"/>
            <a:ext cx="278146" cy="112317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C5876746-69CC-6B5C-116F-61454ABB2801}"/>
              </a:ext>
            </a:extLst>
          </p:cNvPr>
          <p:cNvSpPr/>
          <p:nvPr/>
        </p:nvSpPr>
        <p:spPr>
          <a:xfrm rot="13616318">
            <a:off x="4950990" y="2118317"/>
            <a:ext cx="278146" cy="112317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3A815C47-52D4-AA3F-8224-DA79D5E23FC3}"/>
              </a:ext>
            </a:extLst>
          </p:cNvPr>
          <p:cNvSpPr/>
          <p:nvPr/>
        </p:nvSpPr>
        <p:spPr>
          <a:xfrm rot="13616318">
            <a:off x="4296940" y="3919035"/>
            <a:ext cx="278146" cy="112317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077781-F10F-4D7B-2225-3ACB2F53A702}"/>
              </a:ext>
            </a:extLst>
          </p:cNvPr>
          <p:cNvSpPr txBox="1"/>
          <p:nvPr/>
        </p:nvSpPr>
        <p:spPr>
          <a:xfrm>
            <a:off x="7315200" y="1675285"/>
            <a:ext cx="1733551" cy="7155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endParaRPr lang="en-US" sz="1350"/>
          </a:p>
          <a:p>
            <a:r>
              <a:rPr lang="en-US" sz="1350"/>
              <a:t>Curated annotations</a:t>
            </a:r>
          </a:p>
          <a:p>
            <a:endParaRPr lang="en-US" sz="13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27B3FF-EDC2-1498-7DD3-29C1AC45E057}"/>
              </a:ext>
            </a:extLst>
          </p:cNvPr>
          <p:cNvSpPr txBox="1"/>
          <p:nvPr/>
        </p:nvSpPr>
        <p:spPr>
          <a:xfrm>
            <a:off x="7315200" y="2474193"/>
            <a:ext cx="1733551" cy="7155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endParaRPr lang="en-US" sz="1350"/>
          </a:p>
          <a:p>
            <a:r>
              <a:rPr lang="en-US" sz="1350"/>
              <a:t>Annotator 1</a:t>
            </a:r>
          </a:p>
          <a:p>
            <a:endParaRPr lang="en-US" sz="135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54D470-D0FB-A95B-E201-718093ACF6CE}"/>
              </a:ext>
            </a:extLst>
          </p:cNvPr>
          <p:cNvSpPr txBox="1"/>
          <p:nvPr/>
        </p:nvSpPr>
        <p:spPr>
          <a:xfrm>
            <a:off x="7315200" y="3230076"/>
            <a:ext cx="1733551" cy="7155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endParaRPr lang="en-US" sz="1350"/>
          </a:p>
          <a:p>
            <a:r>
              <a:rPr lang="en-US" sz="1350"/>
              <a:t>Annotator 2</a:t>
            </a:r>
          </a:p>
          <a:p>
            <a:endParaRPr lang="en-US" sz="13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783E0D-ECD8-64BC-AE83-DF63F2F1403D}"/>
              </a:ext>
            </a:extLst>
          </p:cNvPr>
          <p:cNvSpPr txBox="1"/>
          <p:nvPr/>
        </p:nvSpPr>
        <p:spPr>
          <a:xfrm>
            <a:off x="7315200" y="3994727"/>
            <a:ext cx="1733551" cy="7155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endParaRPr lang="en-US" sz="1350"/>
          </a:p>
          <a:p>
            <a:r>
              <a:rPr lang="en-US" sz="1350"/>
              <a:t>Annotator 3</a:t>
            </a:r>
          </a:p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2393210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784301-5ECD-819B-D59A-EAF9104EC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C1B4A-A2D4-0DE7-1CFA-4A3C5EF6D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200"/>
              <a:t>Popular NER Corpora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3E6A88-49F0-0991-3A23-6166DDF96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820" y="1095088"/>
            <a:ext cx="5020687" cy="271019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F19B024-A781-C0D9-0799-ED20F434090B}"/>
              </a:ext>
            </a:extLst>
          </p:cNvPr>
          <p:cNvSpPr txBox="1">
            <a:spLocks/>
          </p:cNvSpPr>
          <p:nvPr/>
        </p:nvSpPr>
        <p:spPr>
          <a:xfrm>
            <a:off x="4184718" y="841524"/>
            <a:ext cx="774563" cy="238187"/>
          </a:xfrm>
          <a:prstGeom prst="rect">
            <a:avLst/>
          </a:prstGeom>
        </p:spPr>
        <p:txBody>
          <a:bodyPr vert="horz" lIns="0" tIns="34290" rIns="0" bIns="0" rtlCol="0" anchor="b" anchorCtr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IE" sz="1500">
                <a:solidFill>
                  <a:schemeClr val="tx1"/>
                </a:solidFill>
              </a:rPr>
              <a:t>Corpora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21B496-EED0-B0AC-8264-672EE99F2A72}"/>
              </a:ext>
            </a:extLst>
          </p:cNvPr>
          <p:cNvSpPr txBox="1"/>
          <p:nvPr/>
        </p:nvSpPr>
        <p:spPr>
          <a:xfrm>
            <a:off x="2313916" y="4254591"/>
            <a:ext cx="457078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900"/>
              <a:t>EDGAR-NER</a:t>
            </a:r>
            <a:r>
              <a:rPr lang="en-IE" sz="900">
                <a:solidFill>
                  <a:schemeClr val="bg1"/>
                </a:solidFill>
              </a:rPr>
              <a:t> </a:t>
            </a:r>
            <a:r>
              <a:rPr lang="en-IE" sz="900">
                <a:solidFill>
                  <a:schemeClr val="bg1"/>
                </a:solidFill>
                <a:hlinkClick r:id="rId4"/>
              </a:rPr>
              <a:t>https://aclanthology.org/2022.nllp-1.22.pdf</a:t>
            </a:r>
            <a:br>
              <a:rPr lang="en-IE" sz="900">
                <a:solidFill>
                  <a:schemeClr val="bg1"/>
                </a:solidFill>
              </a:rPr>
            </a:br>
            <a:r>
              <a:rPr lang="en-IE" sz="900"/>
              <a:t>LER</a:t>
            </a:r>
            <a:r>
              <a:rPr lang="en-IE" sz="900">
                <a:solidFill>
                  <a:schemeClr val="bg1"/>
                </a:solidFill>
              </a:rPr>
              <a:t> </a:t>
            </a:r>
            <a:r>
              <a:rPr lang="en-IE" sz="900">
                <a:solidFill>
                  <a:srgbClr val="00B0F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https://link.springer.com/content/pdf/10.1007/978-3-030-33220-4_20.pdf</a:t>
            </a:r>
            <a:endParaRPr lang="en-IE" sz="900">
              <a:solidFill>
                <a:srgbClr val="00B0F0"/>
              </a:solidFill>
            </a:endParaRPr>
          </a:p>
          <a:p>
            <a:pPr algn="ctr"/>
            <a:endParaRPr lang="en-IE" sz="900">
              <a:solidFill>
                <a:schemeClr val="bg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54C6823-7152-5733-0F52-AE0F51F186CA}"/>
              </a:ext>
            </a:extLst>
          </p:cNvPr>
          <p:cNvSpPr txBox="1">
            <a:spLocks/>
          </p:cNvSpPr>
          <p:nvPr/>
        </p:nvSpPr>
        <p:spPr>
          <a:xfrm>
            <a:off x="3891783" y="4016404"/>
            <a:ext cx="1166804" cy="238187"/>
          </a:xfrm>
          <a:prstGeom prst="rect">
            <a:avLst/>
          </a:prstGeom>
        </p:spPr>
        <p:txBody>
          <a:bodyPr vert="horz" lIns="0" tIns="3429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IE" sz="1500">
                <a:solidFill>
                  <a:schemeClr val="tx1"/>
                </a:solidFill>
              </a:rPr>
              <a:t>Legal Domain</a:t>
            </a:r>
          </a:p>
        </p:txBody>
      </p:sp>
    </p:spTree>
    <p:extLst>
      <p:ext uri="{BB962C8B-B14F-4D97-AF65-F5344CB8AC3E}">
        <p14:creationId xmlns:p14="http://schemas.microsoft.com/office/powerpoint/2010/main" val="1109554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906B2-9177-8F88-2F63-DF066B31D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43995-84D3-3204-F9B7-FDD7F46F0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  <a:endParaRPr lang="en-LU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DCC473CB-4DEF-77F7-1D21-2215553496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6351110"/>
              </p:ext>
            </p:extLst>
          </p:nvPr>
        </p:nvGraphicFramePr>
        <p:xfrm>
          <a:off x="-793696" y="1127266"/>
          <a:ext cx="5842406" cy="3484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9" name="Group 28">
            <a:extLst>
              <a:ext uri="{FF2B5EF4-FFF2-40B4-BE49-F238E27FC236}">
                <a16:creationId xmlns:a16="http://schemas.microsoft.com/office/drawing/2014/main" id="{6EC5E8C3-B620-79EA-178A-1ABCFDBB58E9}"/>
              </a:ext>
            </a:extLst>
          </p:cNvPr>
          <p:cNvGrpSpPr/>
          <p:nvPr/>
        </p:nvGrpSpPr>
        <p:grpSpPr>
          <a:xfrm>
            <a:off x="4362450" y="2012522"/>
            <a:ext cx="4717426" cy="1089529"/>
            <a:chOff x="5130395" y="2217974"/>
            <a:chExt cx="4717426" cy="108952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45F92DE-47FA-A444-AB75-526120949AE6}"/>
                </a:ext>
              </a:extLst>
            </p:cNvPr>
            <p:cNvSpPr/>
            <p:nvPr/>
          </p:nvSpPr>
          <p:spPr>
            <a:xfrm>
              <a:off x="5130395" y="2344107"/>
              <a:ext cx="182880" cy="131150"/>
            </a:xfrm>
            <a:prstGeom prst="rect">
              <a:avLst/>
            </a:prstGeom>
            <a:solidFill>
              <a:srgbClr val="F39300"/>
            </a:solidFill>
            <a:ln>
              <a:solidFill>
                <a:srgbClr val="F39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1699703-39D7-272B-64FD-09EB67B62552}"/>
                </a:ext>
              </a:extLst>
            </p:cNvPr>
            <p:cNvSpPr txBox="1"/>
            <p:nvPr/>
          </p:nvSpPr>
          <p:spPr>
            <a:xfrm>
              <a:off x="5313275" y="2217974"/>
              <a:ext cx="4534546" cy="10895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F15A24"/>
                </a:buClr>
                <a:buSzTx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NEs in Legal domain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 organisations, references to legislation, geo-political entities, temporal and numerical expressions, events, identifiers, products, and other artifacts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2939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CC97D4-73BA-1FD1-F344-D14F4B1F2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6FCCF-D755-3D4B-DA18-159963F09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  <a:endParaRPr lang="en-LU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E553589A-D096-C3D4-0A66-D2F17AE15E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3143819"/>
              </p:ext>
            </p:extLst>
          </p:nvPr>
        </p:nvGraphicFramePr>
        <p:xfrm>
          <a:off x="-793696" y="1127266"/>
          <a:ext cx="5842406" cy="3484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0" name="Group 29">
            <a:extLst>
              <a:ext uri="{FF2B5EF4-FFF2-40B4-BE49-F238E27FC236}">
                <a16:creationId xmlns:a16="http://schemas.microsoft.com/office/drawing/2014/main" id="{39F381B7-72F0-E277-95BD-AB74B74AC2D3}"/>
              </a:ext>
            </a:extLst>
          </p:cNvPr>
          <p:cNvGrpSpPr/>
          <p:nvPr/>
        </p:nvGrpSpPr>
        <p:grpSpPr>
          <a:xfrm>
            <a:off x="4135276" y="3401793"/>
            <a:ext cx="4872990" cy="1467068"/>
            <a:chOff x="4271010" y="3324585"/>
            <a:chExt cx="6520851" cy="146706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B039976-089F-8C2E-74AB-FF7A4DD5B34E}"/>
                </a:ext>
              </a:extLst>
            </p:cNvPr>
            <p:cNvSpPr txBox="1"/>
            <p:nvPr/>
          </p:nvSpPr>
          <p:spPr>
            <a:xfrm>
              <a:off x="4459603" y="3324585"/>
              <a:ext cx="6332258" cy="1467068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defTabSz="914400">
                <a:lnSpc>
                  <a:spcPct val="90000"/>
                </a:lnSpc>
                <a:spcBef>
                  <a:spcPts val="1000"/>
                </a:spcBef>
                <a:buClr>
                  <a:srgbClr val="F15A24"/>
                </a:buClr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NERDLE: Text processing 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component developed at the </a:t>
              </a:r>
              <a:r>
                <a:rPr lang="en-US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Publications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Office to recognize Named Entities in legal texts </a:t>
              </a:r>
              <a:r>
                <a:rPr lang="en-US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in the </a:t>
              </a:r>
              <a:r>
                <a:rPr lang="en-US" b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EU Acquis </a:t>
              </a:r>
              <a:r>
                <a:rPr lang="en-US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and (later) for </a:t>
              </a:r>
              <a:r>
                <a:rPr lang="en-US" b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Caselaw.</a:t>
              </a:r>
              <a:endParaRPr lang="en-US">
                <a:solidFill>
                  <a:prstClr val="black">
                    <a:lumMod val="65000"/>
                    <a:lumOff val="35000"/>
                  </a:prstClr>
                </a:solidFill>
                <a:ea typeface="Calibri"/>
                <a:cs typeface="Calibri"/>
              </a:endParaRPr>
            </a:p>
            <a:p>
              <a:pPr marR="0" lvl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F15A24"/>
                </a:buClr>
                <a:buSzTx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E1F9E90-6A58-D3EC-06FA-C4D527715525}"/>
                </a:ext>
              </a:extLst>
            </p:cNvPr>
            <p:cNvSpPr/>
            <p:nvPr/>
          </p:nvSpPr>
          <p:spPr>
            <a:xfrm>
              <a:off x="4271010" y="3423910"/>
              <a:ext cx="182880" cy="131150"/>
            </a:xfrm>
            <a:prstGeom prst="rect">
              <a:avLst/>
            </a:prstGeom>
            <a:solidFill>
              <a:srgbClr val="E87012"/>
            </a:solidFill>
            <a:ln>
              <a:solidFill>
                <a:srgbClr val="E8701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3925197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531CE0-B210-E046-5F98-BD5AE7E33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13347-6AA1-37E7-ECE3-60972BFE6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  <a:endParaRPr lang="en-LU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D2F22485-3BEB-2CDD-9589-8F7F4ED4A6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7843415"/>
              </p:ext>
            </p:extLst>
          </p:nvPr>
        </p:nvGraphicFramePr>
        <p:xfrm>
          <a:off x="-793696" y="1127266"/>
          <a:ext cx="5842406" cy="3484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0" name="Group 29">
            <a:extLst>
              <a:ext uri="{FF2B5EF4-FFF2-40B4-BE49-F238E27FC236}">
                <a16:creationId xmlns:a16="http://schemas.microsoft.com/office/drawing/2014/main" id="{FB09E7B7-01C3-1F48-CA3E-BC450E112ABA}"/>
              </a:ext>
            </a:extLst>
          </p:cNvPr>
          <p:cNvGrpSpPr/>
          <p:nvPr/>
        </p:nvGrpSpPr>
        <p:grpSpPr>
          <a:xfrm>
            <a:off x="3918660" y="1147891"/>
            <a:ext cx="4872990" cy="1467068"/>
            <a:chOff x="4271010" y="3324585"/>
            <a:chExt cx="6520851" cy="146706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CABFD8E-4F23-075F-2DE5-5064908391CD}"/>
                </a:ext>
              </a:extLst>
            </p:cNvPr>
            <p:cNvSpPr txBox="1"/>
            <p:nvPr/>
          </p:nvSpPr>
          <p:spPr>
            <a:xfrm>
              <a:off x="4459603" y="3324585"/>
              <a:ext cx="6332258" cy="1467068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defTabSz="914400">
                <a:lnSpc>
                  <a:spcPct val="90000"/>
                </a:lnSpc>
                <a:spcBef>
                  <a:spcPts val="1000"/>
                </a:spcBef>
                <a:buClr>
                  <a:srgbClr val="F15A24"/>
                </a:buClr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NERDLE: Text processing 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component developed at the </a:t>
              </a:r>
              <a:r>
                <a:rPr lang="en-US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Publications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Office to recognize Named Entities in legal texts </a:t>
              </a:r>
              <a:r>
                <a:rPr lang="en-US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in the </a:t>
              </a:r>
              <a:r>
                <a:rPr lang="en-US" b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EU Acquis </a:t>
              </a:r>
              <a:r>
                <a:rPr lang="en-US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and (later) for </a:t>
              </a:r>
              <a:r>
                <a:rPr lang="en-US" b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Caselaw.</a:t>
              </a:r>
              <a:endParaRPr lang="en-US">
                <a:solidFill>
                  <a:prstClr val="black">
                    <a:lumMod val="65000"/>
                    <a:lumOff val="35000"/>
                  </a:prstClr>
                </a:solidFill>
                <a:ea typeface="Calibri"/>
                <a:cs typeface="Calibri"/>
              </a:endParaRPr>
            </a:p>
            <a:p>
              <a:pPr marR="0" lvl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F15A24"/>
                </a:buClr>
                <a:buSzTx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9A2F222-9EAD-EF9C-6C62-C5075BAB59CF}"/>
                </a:ext>
              </a:extLst>
            </p:cNvPr>
            <p:cNvSpPr/>
            <p:nvPr/>
          </p:nvSpPr>
          <p:spPr>
            <a:xfrm>
              <a:off x="4271010" y="3423910"/>
              <a:ext cx="182880" cy="131150"/>
            </a:xfrm>
            <a:prstGeom prst="rect">
              <a:avLst/>
            </a:prstGeom>
            <a:solidFill>
              <a:srgbClr val="E87012"/>
            </a:solidFill>
            <a:ln>
              <a:solidFill>
                <a:srgbClr val="E8701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6D469B2-E5E1-A84B-2FB3-34CE854E1BD5}"/>
              </a:ext>
            </a:extLst>
          </p:cNvPr>
          <p:cNvGrpSpPr/>
          <p:nvPr/>
        </p:nvGrpSpPr>
        <p:grpSpPr>
          <a:xfrm>
            <a:off x="4192407" y="2422779"/>
            <a:ext cx="4872990" cy="968470"/>
            <a:chOff x="4271010" y="3324585"/>
            <a:chExt cx="6520851" cy="96847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126CABF-CA6C-65D5-2A39-9766631D4D74}"/>
                </a:ext>
              </a:extLst>
            </p:cNvPr>
            <p:cNvSpPr txBox="1"/>
            <p:nvPr/>
          </p:nvSpPr>
          <p:spPr>
            <a:xfrm>
              <a:off x="4459603" y="3324585"/>
              <a:ext cx="6332258" cy="9684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4400">
                <a:lnSpc>
                  <a:spcPct val="90000"/>
                </a:lnSpc>
                <a:spcBef>
                  <a:spcPts val="1000"/>
                </a:spcBef>
                <a:buClr>
                  <a:srgbClr val="F15A24"/>
                </a:buClr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NERDLE: </a:t>
              </a:r>
              <a:r>
                <a:rPr lang="en-US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Combination of </a:t>
              </a:r>
              <a:r>
                <a:rPr lang="en-US" b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knowledge-based</a:t>
              </a:r>
              <a:r>
                <a:rPr lang="en-US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, </a:t>
              </a:r>
              <a:r>
                <a:rPr lang="en-US" b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machine learning, and generative AI </a:t>
              </a:r>
              <a:r>
                <a:rPr lang="en-US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techniques. </a:t>
              </a:r>
              <a:endParaRPr lang="en-US">
                <a:solidFill>
                  <a:prstClr val="black">
                    <a:lumMod val="65000"/>
                    <a:lumOff val="35000"/>
                  </a:prstClr>
                </a:solidFill>
                <a:ea typeface="Calibri"/>
                <a:cs typeface="Calibri"/>
              </a:endParaRPr>
            </a:p>
            <a:p>
              <a:pPr marR="0" lvl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F15A24"/>
                </a:buClr>
                <a:buSzTx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6B2DC00-15C2-4F01-9CF4-70BA49D9ED67}"/>
                </a:ext>
              </a:extLst>
            </p:cNvPr>
            <p:cNvSpPr/>
            <p:nvPr/>
          </p:nvSpPr>
          <p:spPr>
            <a:xfrm>
              <a:off x="4271010" y="3423910"/>
              <a:ext cx="182880" cy="131150"/>
            </a:xfrm>
            <a:prstGeom prst="rect">
              <a:avLst/>
            </a:prstGeom>
            <a:solidFill>
              <a:srgbClr val="E87012"/>
            </a:solidFill>
            <a:ln>
              <a:solidFill>
                <a:srgbClr val="E8701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79C6336-16F5-2A75-53FA-2243D9FD2F17}"/>
              </a:ext>
            </a:extLst>
          </p:cNvPr>
          <p:cNvGrpSpPr/>
          <p:nvPr/>
        </p:nvGrpSpPr>
        <p:grpSpPr>
          <a:xfrm>
            <a:off x="4124075" y="3281968"/>
            <a:ext cx="4872990" cy="1346010"/>
            <a:chOff x="4271010" y="3324585"/>
            <a:chExt cx="6520851" cy="134601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635F230-0932-CF9B-64A0-00BBEB6266FE}"/>
                </a:ext>
              </a:extLst>
            </p:cNvPr>
            <p:cNvSpPr txBox="1"/>
            <p:nvPr/>
          </p:nvSpPr>
          <p:spPr>
            <a:xfrm>
              <a:off x="4459603" y="3324585"/>
              <a:ext cx="6332258" cy="13460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400">
                <a:lnSpc>
                  <a:spcPct val="90000"/>
                </a:lnSpc>
                <a:spcBef>
                  <a:spcPts val="1000"/>
                </a:spcBef>
                <a:buClr>
                  <a:srgbClr val="F15A24"/>
                </a:buClr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NERDLE: </a:t>
              </a:r>
              <a:r>
                <a:rPr lang="en-US" b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Benchmark</a:t>
              </a:r>
              <a:r>
                <a:rPr lang="en-US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corpus of EU-Acquis documents </a:t>
              </a:r>
              <a:endParaRPr lang="en-US">
                <a:solidFill>
                  <a:prstClr val="black">
                    <a:lumMod val="65000"/>
                    <a:lumOff val="35000"/>
                  </a:prstClr>
                </a:solidFill>
                <a:ea typeface="Calibri"/>
                <a:cs typeface="Calibri"/>
              </a:endParaRPr>
            </a:p>
            <a:p>
              <a:pPr lvl="0" defTabSz="914400">
                <a:lnSpc>
                  <a:spcPct val="90000"/>
                </a:lnSpc>
                <a:spcBef>
                  <a:spcPts val="1000"/>
                </a:spcBef>
                <a:buClr>
                  <a:srgbClr val="F15A24"/>
                </a:buClr>
                <a:defRPr/>
              </a:pPr>
              <a:endParaRPr lang="en-US">
                <a:solidFill>
                  <a:prstClr val="black">
                    <a:lumMod val="65000"/>
                    <a:lumOff val="35000"/>
                  </a:prstClr>
                </a:solidFill>
                <a:ea typeface="Calibri"/>
                <a:cs typeface="Calibri"/>
              </a:endParaRPr>
            </a:p>
            <a:p>
              <a:pPr marR="0" lvl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F15A24"/>
                </a:buClr>
                <a:buSzTx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55ADB00-572F-6872-9B99-0A137243BF90}"/>
                </a:ext>
              </a:extLst>
            </p:cNvPr>
            <p:cNvSpPr/>
            <p:nvPr/>
          </p:nvSpPr>
          <p:spPr>
            <a:xfrm>
              <a:off x="4271010" y="3423910"/>
              <a:ext cx="182880" cy="131150"/>
            </a:xfrm>
            <a:prstGeom prst="rect">
              <a:avLst/>
            </a:prstGeom>
            <a:solidFill>
              <a:srgbClr val="E87012"/>
            </a:solidFill>
            <a:ln>
              <a:solidFill>
                <a:srgbClr val="E8701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1B36A7-CAF4-A914-EDF7-F2475247C944}"/>
              </a:ext>
            </a:extLst>
          </p:cNvPr>
          <p:cNvGrpSpPr/>
          <p:nvPr/>
        </p:nvGrpSpPr>
        <p:grpSpPr>
          <a:xfrm>
            <a:off x="3755519" y="4084964"/>
            <a:ext cx="4872990" cy="968470"/>
            <a:chOff x="4271010" y="3324585"/>
            <a:chExt cx="6520851" cy="96847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8F82757-A0B4-6A86-6CC9-E4DEE39F16B9}"/>
                </a:ext>
              </a:extLst>
            </p:cNvPr>
            <p:cNvSpPr txBox="1"/>
            <p:nvPr/>
          </p:nvSpPr>
          <p:spPr>
            <a:xfrm>
              <a:off x="4459603" y="3324585"/>
              <a:ext cx="6332258" cy="9684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4400">
                <a:lnSpc>
                  <a:spcPct val="90000"/>
                </a:lnSpc>
                <a:spcBef>
                  <a:spcPts val="1000"/>
                </a:spcBef>
                <a:buClr>
                  <a:srgbClr val="F15A24"/>
                </a:buClr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NERDLE: </a:t>
              </a:r>
              <a:r>
                <a:rPr lang="en-US" b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Evaluating</a:t>
              </a:r>
              <a:r>
                <a:rPr lang="en-US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NERDLE techniques ranging from lexica- to generative AI-based extractions</a:t>
              </a:r>
              <a:endParaRPr lang="en-US">
                <a:solidFill>
                  <a:prstClr val="black">
                    <a:lumMod val="65000"/>
                    <a:lumOff val="35000"/>
                  </a:prstClr>
                </a:solidFill>
                <a:ea typeface="Calibri"/>
                <a:cs typeface="Calibri"/>
              </a:endParaRPr>
            </a:p>
            <a:p>
              <a:pPr marR="0" lvl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F15A24"/>
                </a:buClr>
                <a:buSzTx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385D3B8-A96B-A9EF-9F59-C2097C112572}"/>
                </a:ext>
              </a:extLst>
            </p:cNvPr>
            <p:cNvSpPr/>
            <p:nvPr/>
          </p:nvSpPr>
          <p:spPr>
            <a:xfrm>
              <a:off x="4271010" y="3423910"/>
              <a:ext cx="182880" cy="131150"/>
            </a:xfrm>
            <a:prstGeom prst="rect">
              <a:avLst/>
            </a:prstGeom>
            <a:solidFill>
              <a:srgbClr val="E87012"/>
            </a:solidFill>
            <a:ln>
              <a:solidFill>
                <a:srgbClr val="E8701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423628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F1A025-0F01-9EB5-C0D9-AF7B9D920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8FFF3-E948-F2F3-3A73-E7C387195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Context: </a:t>
            </a:r>
            <a:r>
              <a:rPr lang="it-IT"/>
              <a:t>Acquis Management </a:t>
            </a:r>
            <a:r>
              <a:rPr lang="it-IT" err="1"/>
              <a:t>Programme</a:t>
            </a:r>
            <a:endParaRPr lang="en-LU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A6909AA-4F47-46F4-23B0-18B3E5403014}"/>
              </a:ext>
            </a:extLst>
          </p:cNvPr>
          <p:cNvGrpSpPr/>
          <p:nvPr/>
        </p:nvGrpSpPr>
        <p:grpSpPr>
          <a:xfrm>
            <a:off x="960023" y="1009051"/>
            <a:ext cx="7886700" cy="3452522"/>
            <a:chOff x="713232" y="1196166"/>
            <a:chExt cx="7517714" cy="345252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3449FC2-3F7D-6D9A-C3C5-23090D9A59EE}"/>
                </a:ext>
              </a:extLst>
            </p:cNvPr>
            <p:cNvSpPr txBox="1"/>
            <p:nvPr/>
          </p:nvSpPr>
          <p:spPr>
            <a:xfrm>
              <a:off x="735178" y="4196256"/>
              <a:ext cx="4572000" cy="4524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F15A24"/>
                </a:buClr>
                <a:buSzTx/>
                <a:tabLst/>
                <a:defRPr/>
              </a:pPr>
              <a:r>
                <a:rPr kumimoji="0" lang="en-IE" sz="26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🤖   </a:t>
              </a: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AI-driven information extraction</a:t>
              </a:r>
              <a:endParaRPr kumimoji="0" lang="en-LU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B2EC8CE-7A2F-F46E-0A98-9F3C41781CB1}"/>
                </a:ext>
              </a:extLst>
            </p:cNvPr>
            <p:cNvGrpSpPr/>
            <p:nvPr/>
          </p:nvGrpSpPr>
          <p:grpSpPr>
            <a:xfrm>
              <a:off x="713232" y="1196166"/>
              <a:ext cx="6142135" cy="646331"/>
              <a:chOff x="186538" y="1157538"/>
              <a:chExt cx="6142135" cy="646331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AFBBD38-7B33-9509-2727-BAA9D9F8DBAA}"/>
                  </a:ext>
                </a:extLst>
              </p:cNvPr>
              <p:cNvSpPr txBox="1"/>
              <p:nvPr/>
            </p:nvSpPr>
            <p:spPr>
              <a:xfrm>
                <a:off x="974267" y="1157538"/>
                <a:ext cx="535440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15A24"/>
                  </a:buClr>
                  <a:buSzTx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Publications Office, in collaboration </a:t>
                </a:r>
                <a:br>
                  <a: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</a:br>
                <a:r>
                  <a: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with the Secretariat General of the EC and DG DIGIT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EE152DC-5E1F-CF51-DDBB-A270B5A2DC75}"/>
                  </a:ext>
                </a:extLst>
              </p:cNvPr>
              <p:cNvSpPr txBox="1"/>
              <p:nvPr/>
            </p:nvSpPr>
            <p:spPr>
              <a:xfrm>
                <a:off x="186538" y="1194927"/>
                <a:ext cx="62545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IE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🏛️</a:t>
                </a:r>
                <a:endParaRPr lang="en-IE" sz="280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0E088C2-B3B6-B879-11C5-8D3415F9B15C}"/>
                </a:ext>
              </a:extLst>
            </p:cNvPr>
            <p:cNvGrpSpPr/>
            <p:nvPr/>
          </p:nvGrpSpPr>
          <p:grpSpPr>
            <a:xfrm>
              <a:off x="735178" y="1963892"/>
              <a:ext cx="6149773" cy="1057023"/>
              <a:chOff x="735178" y="2000467"/>
              <a:chExt cx="6149773" cy="1057023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4F82A50-3256-39BA-451E-C2B0D3F9F81A}"/>
                  </a:ext>
                </a:extLst>
              </p:cNvPr>
              <p:cNvSpPr txBox="1"/>
              <p:nvPr/>
            </p:nvSpPr>
            <p:spPr>
              <a:xfrm>
                <a:off x="1457072" y="2005920"/>
                <a:ext cx="5427879" cy="10515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15A24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Build a comprehensive digital ecosystem to support the management of the EU legal acquis.​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15A24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​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27FC321-2870-A147-C2A0-CDD5CE70E6C0}"/>
                  </a:ext>
                </a:extLst>
              </p:cNvPr>
              <p:cNvSpPr txBox="1"/>
              <p:nvPr/>
            </p:nvSpPr>
            <p:spPr>
              <a:xfrm>
                <a:off x="735178" y="2000467"/>
                <a:ext cx="58155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E" sz="2800"/>
                  <a:t>⚖️</a:t>
                </a:r>
                <a:endParaRPr lang="en-IE" sz="400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83E62B6-D087-A3EA-34AC-287BA79C13BC}"/>
                </a:ext>
              </a:extLst>
            </p:cNvPr>
            <p:cNvGrpSpPr/>
            <p:nvPr/>
          </p:nvGrpSpPr>
          <p:grpSpPr>
            <a:xfrm>
              <a:off x="713232" y="2659746"/>
              <a:ext cx="7517714" cy="646331"/>
              <a:chOff x="713232" y="2827995"/>
              <a:chExt cx="7517714" cy="646331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51B2DE2-14F7-B5CD-916E-F73FFC732A3E}"/>
                  </a:ext>
                </a:extLst>
              </p:cNvPr>
              <p:cNvSpPr txBox="1"/>
              <p:nvPr/>
            </p:nvSpPr>
            <p:spPr>
              <a:xfrm>
                <a:off x="1435125" y="2827995"/>
                <a:ext cx="679582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15A24"/>
                  </a:buClr>
                  <a:buSzTx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Provide complete, updated, and granular information </a:t>
                </a:r>
                <a:br>
                  <a: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</a:br>
                <a:r>
                  <a: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for better search and analysis of the EU acquis. 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3478FEE-84E6-BADC-7A2F-7E6CA1D55A3B}"/>
                  </a:ext>
                </a:extLst>
              </p:cNvPr>
              <p:cNvSpPr txBox="1"/>
              <p:nvPr/>
            </p:nvSpPr>
            <p:spPr>
              <a:xfrm>
                <a:off x="713232" y="2868137"/>
                <a:ext cx="5047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IE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🗂️</a:t>
                </a:r>
                <a:endParaRPr lang="en-IE" sz="2800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EF3848B-42F4-98FC-878B-AD3C70EEB648}"/>
                </a:ext>
              </a:extLst>
            </p:cNvPr>
            <p:cNvGrpSpPr/>
            <p:nvPr/>
          </p:nvGrpSpPr>
          <p:grpSpPr>
            <a:xfrm>
              <a:off x="713232" y="3381740"/>
              <a:ext cx="6772717" cy="707886"/>
              <a:chOff x="2093304" y="3991909"/>
              <a:chExt cx="6772717" cy="707886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7A77229-4F33-FA64-BC58-7ACF165B8BF8}"/>
                  </a:ext>
                </a:extLst>
              </p:cNvPr>
              <p:cNvSpPr txBox="1"/>
              <p:nvPr/>
            </p:nvSpPr>
            <p:spPr>
              <a:xfrm>
                <a:off x="2790748" y="3991909"/>
                <a:ext cx="6075273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Calibri" panose="020F0502020204030204"/>
                  </a:rPr>
                  <a:t>S</a:t>
                </a:r>
                <a:r>
                  <a:rPr kumimoji="0" lang="en-US" sz="20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implify</a:t>
                </a:r>
                <a:r>
                  <a: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compliance for Member States,</a:t>
                </a:r>
                <a:r>
                  <a:rPr lang="en-US" sz="200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Calibri" panose="020F0502020204030204"/>
                  </a:rPr>
                  <a:t> </a:t>
                </a:r>
                <a:r>
                  <a: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businesses,</a:t>
                </a:r>
                <a:br>
                  <a: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</a:br>
                <a:r>
                  <a: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and SMEs.</a:t>
                </a:r>
                <a:endParaRPr lang="en-IE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4B5EC40-EDB7-83B6-28D8-6B0FB79F754B}"/>
                  </a:ext>
                </a:extLst>
              </p:cNvPr>
              <p:cNvSpPr txBox="1"/>
              <p:nvPr/>
            </p:nvSpPr>
            <p:spPr>
              <a:xfrm>
                <a:off x="2093304" y="4079011"/>
                <a:ext cx="50474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IE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✅</a:t>
                </a:r>
                <a:endParaRPr lang="en-IE" sz="2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8908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3EEFF-24AE-72A9-F292-0C1C9A5E3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/>
              <a:t>NERDLE</a:t>
            </a:r>
            <a:r>
              <a:rPr lang="en-US" sz="3200"/>
              <a:t>’s </a:t>
            </a:r>
            <a:r>
              <a:rPr lang="pl-PL" sz="3200" err="1"/>
              <a:t>Taxonomy</a:t>
            </a:r>
            <a:endParaRPr lang="pl-PL" sz="3200">
              <a:ea typeface="Calibri"/>
              <a:cs typeface="Calibri"/>
            </a:endParaRPr>
          </a:p>
        </p:txBody>
      </p:sp>
      <p:pic>
        <p:nvPicPr>
          <p:cNvPr id="3" name="Obraz 2" descr="Obraz zawierający tekst, zrzut ekranu, Karteczka samoprzylepna, Czcionka&#10;&#10;Zawartość wygenerowana przez AI może być niepoprawna.">
            <a:extLst>
              <a:ext uri="{FF2B5EF4-FFF2-40B4-BE49-F238E27FC236}">
                <a16:creationId xmlns:a16="http://schemas.microsoft.com/office/drawing/2014/main" id="{6E7F955A-07F5-7BA5-9FF0-AF9A6AD7E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66" y="930473"/>
            <a:ext cx="7295030" cy="393838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75B5326-786C-5274-EEF6-D9D209A2A445}"/>
              </a:ext>
            </a:extLst>
          </p:cNvPr>
          <p:cNvCxnSpPr>
            <a:cxnSpLocks/>
          </p:cNvCxnSpPr>
          <p:nvPr/>
        </p:nvCxnSpPr>
        <p:spPr>
          <a:xfrm>
            <a:off x="4384319" y="1178463"/>
            <a:ext cx="758267" cy="416251"/>
          </a:xfrm>
          <a:prstGeom prst="line">
            <a:avLst/>
          </a:prstGeom>
          <a:ln w="952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3068F15-AA12-A45B-C7CC-221067AD5582}"/>
              </a:ext>
            </a:extLst>
          </p:cNvPr>
          <p:cNvCxnSpPr>
            <a:cxnSpLocks/>
          </p:cNvCxnSpPr>
          <p:nvPr/>
        </p:nvCxnSpPr>
        <p:spPr>
          <a:xfrm flipH="1">
            <a:off x="3167482" y="1178463"/>
            <a:ext cx="1216837" cy="833217"/>
          </a:xfrm>
          <a:prstGeom prst="line">
            <a:avLst/>
          </a:prstGeom>
          <a:ln w="952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40B1A99-4EAC-E30F-C1DC-C037EE9B220F}"/>
              </a:ext>
            </a:extLst>
          </p:cNvPr>
          <p:cNvSpPr txBox="1"/>
          <p:nvPr/>
        </p:nvSpPr>
        <p:spPr>
          <a:xfrm>
            <a:off x="2710282" y="1947715"/>
            <a:ext cx="457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000">
                <a:solidFill>
                  <a:srgbClr val="424242"/>
                </a:solidFill>
                <a:latin typeface="Segoe Sans"/>
              </a:rPr>
              <a:t>❓</a:t>
            </a:r>
            <a:endParaRPr lang="en-IE" sz="20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A8BFF2-C29E-C323-2D50-443383DEBFBB}"/>
              </a:ext>
            </a:extLst>
          </p:cNvPr>
          <p:cNvSpPr txBox="1"/>
          <p:nvPr/>
        </p:nvSpPr>
        <p:spPr>
          <a:xfrm>
            <a:off x="5091823" y="1476045"/>
            <a:ext cx="457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000">
                <a:solidFill>
                  <a:srgbClr val="424242"/>
                </a:solidFill>
                <a:latin typeface="Segoe Sans"/>
              </a:rPr>
              <a:t>❓</a:t>
            </a:r>
            <a:endParaRPr lang="en-IE" sz="2000"/>
          </a:p>
        </p:txBody>
      </p:sp>
    </p:spTree>
    <p:extLst>
      <p:ext uri="{BB962C8B-B14F-4D97-AF65-F5344CB8AC3E}">
        <p14:creationId xmlns:p14="http://schemas.microsoft.com/office/powerpoint/2010/main" val="3450482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3C0057-059D-2F42-9BBF-919763B83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3BD98AD-8E7B-7A23-F51F-9315B1EB47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7276358"/>
              </p:ext>
            </p:extLst>
          </p:nvPr>
        </p:nvGraphicFramePr>
        <p:xfrm>
          <a:off x="163324" y="935832"/>
          <a:ext cx="8829674" cy="3629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C4E3448-4E97-310C-B34E-D7D8B4206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3" y="54160"/>
            <a:ext cx="7873511" cy="994172"/>
          </a:xfrm>
        </p:spPr>
        <p:txBody>
          <a:bodyPr/>
          <a:lstStyle/>
          <a:p>
            <a:r>
              <a:rPr lang="pl-PL" sz="3200" err="1"/>
              <a:t>Incremental</a:t>
            </a:r>
            <a:r>
              <a:rPr lang="pl-PL" sz="3200"/>
              <a:t> </a:t>
            </a:r>
            <a:r>
              <a:rPr lang="pl-PL" sz="3200" err="1"/>
              <a:t>Hybrid</a:t>
            </a:r>
            <a:r>
              <a:rPr lang="pl-PL" sz="3200"/>
              <a:t> </a:t>
            </a:r>
            <a:r>
              <a:rPr lang="pl-PL" sz="3200" err="1"/>
              <a:t>Approach</a:t>
            </a:r>
            <a:endParaRPr lang="en-IE" sz="3200"/>
          </a:p>
        </p:txBody>
      </p:sp>
    </p:spTree>
    <p:extLst>
      <p:ext uri="{BB962C8B-B14F-4D97-AF65-F5344CB8AC3E}">
        <p14:creationId xmlns:p14="http://schemas.microsoft.com/office/powerpoint/2010/main" val="46066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ORSE2023_Presentation-2" id="{DA9775EB-FAC1-594C-B775-D48E2963E454}" vid="{B3481B62-461B-594B-8D2F-9AEEA2B0B925}"/>
    </a:ext>
  </a:extLst>
</a:theme>
</file>

<file path=ppt/theme/theme2.xml><?xml version="1.0" encoding="utf-8"?>
<a:theme xmlns:a="http://schemas.openxmlformats.org/drawingml/2006/main" name="Custom Design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ORSE2023_Presentation-2" id="{DA9775EB-FAC1-594C-B775-D48E2963E454}" vid="{2915585B-38F4-A94E-9D3B-6EEF8714BCBE}"/>
    </a:ext>
  </a:extLst>
</a:theme>
</file>

<file path=ppt/theme/theme3.xml><?xml version="1.0" encoding="utf-8"?>
<a:theme xmlns:a="http://schemas.openxmlformats.org/drawingml/2006/main" name="Last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ORSE2023_Presentation-2" id="{DA9775EB-FAC1-594C-B775-D48E2963E454}" vid="{D7894B99-85F8-8542-9965-3C9DA1FEA22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Marquee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Marquee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NDORSE2023 xmlns="62cb77ed-5211-499c-a421-328a2af7da45" xsi:nil="true"/>
    <lcf76f155ced4ddcb4097134ff3c332f xmlns="62cb77ed-5211-499c-a421-328a2af7da4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500EAE0857554ABAF5D1E0D7358393" ma:contentTypeVersion="17" ma:contentTypeDescription="Create a new document." ma:contentTypeScope="" ma:versionID="7d8c935f42415d051c4b84128b5b731f">
  <xsd:schema xmlns:xsd="http://www.w3.org/2001/XMLSchema" xmlns:xs="http://www.w3.org/2001/XMLSchema" xmlns:p="http://schemas.microsoft.com/office/2006/metadata/properties" xmlns:ns2="62cb77ed-5211-499c-a421-328a2af7da45" xmlns:ns3="ae14bd2b-5038-48de-9538-b8c9dc93ef00" targetNamespace="http://schemas.microsoft.com/office/2006/metadata/properties" ma:root="true" ma:fieldsID="96b9a59fac9c0d83301208c70473e0b5" ns2:_="" ns3:_="">
    <xsd:import namespace="62cb77ed-5211-499c-a421-328a2af7da45"/>
    <xsd:import namespace="ae14bd2b-5038-48de-9538-b8c9dc93ef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  <xsd:element ref="ns2:ENDORSE2023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cb77ed-5211-499c-a421-328a2af7da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ENDORSE2023" ma:index="23" nillable="true" ma:displayName="ENDORSE2023" ma:format="Dropdown" ma:internalName="ENDORSE2023">
      <xsd:simpleType>
        <xsd:restriction base="dms:Text">
          <xsd:maxLength value="255"/>
        </xsd:restriction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4bd2b-5038-48de-9538-b8c9dc93ef0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E801C7-AB9C-482D-91D6-D7B026F0966B}">
  <ds:schemaRefs>
    <ds:schemaRef ds:uri="71cc17fa-5f7d-46ff-95d9-9cc2d23b387d"/>
    <ds:schemaRef ds:uri="e65924b9-adb8-439e-aa1b-7bbd3082672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62cb77ed-5211-499c-a421-328a2af7da45"/>
  </ds:schemaRefs>
</ds:datastoreItem>
</file>

<file path=customXml/itemProps2.xml><?xml version="1.0" encoding="utf-8"?>
<ds:datastoreItem xmlns:ds="http://schemas.openxmlformats.org/officeDocument/2006/customXml" ds:itemID="{22F7E4BA-BFD9-41B3-A35E-45F0F6A16F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B23620-0A9E-4E13-BBA1-72EB83F674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cb77ed-5211-499c-a421-328a2af7da45"/>
    <ds:schemaRef ds:uri="ae14bd2b-5038-48de-9538-b8c9dc93ef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Cover</Template>
  <TotalTime>1</TotalTime>
  <Words>1154</Words>
  <Application>Microsoft Office PowerPoint</Application>
  <PresentationFormat>On-screen Show (16:9)</PresentationFormat>
  <Paragraphs>230</Paragraphs>
  <Slides>34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Consolas</vt:lpstr>
      <vt:lpstr>Segoe Sans</vt:lpstr>
      <vt:lpstr>Cover</vt:lpstr>
      <vt:lpstr>Custom Design</vt:lpstr>
      <vt:lpstr>Last Page</vt:lpstr>
      <vt:lpstr>Jakub Piskorski, Guillaume Jacquet, Xavier Chapelant, Dominik Skotarczak</vt:lpstr>
      <vt:lpstr>Overview</vt:lpstr>
      <vt:lpstr>Overview</vt:lpstr>
      <vt:lpstr>Overview</vt:lpstr>
      <vt:lpstr>Overview</vt:lpstr>
      <vt:lpstr>Overview</vt:lpstr>
      <vt:lpstr>Context: Acquis Management Programme</vt:lpstr>
      <vt:lpstr>NERDLE’s Taxonomy</vt:lpstr>
      <vt:lpstr>Incremental Hybrid Approach</vt:lpstr>
      <vt:lpstr>Incremental Hybrid Approach</vt:lpstr>
      <vt:lpstr>Incremental Hybrid Approach</vt:lpstr>
      <vt:lpstr>Incremental Hybrid Approach</vt:lpstr>
      <vt:lpstr>Incremental Hybrid Approach</vt:lpstr>
      <vt:lpstr>NERDLE in action: Extraction of Reporting Requirements </vt:lpstr>
      <vt:lpstr>NERDLE’s Lexica*</vt:lpstr>
      <vt:lpstr>NERDLE’s Patterns</vt:lpstr>
      <vt:lpstr>Classical Machine Learning for NERDLE</vt:lpstr>
      <vt:lpstr>Classical Machine Learning for NERDLE</vt:lpstr>
      <vt:lpstr>Generative AI for NERDLE</vt:lpstr>
      <vt:lpstr>Generative AI for NERDLE 🛠️</vt:lpstr>
      <vt:lpstr>What is the Benchmark Corpus for?</vt:lpstr>
      <vt:lpstr>Benchmark corpus creation</vt:lpstr>
      <vt:lpstr>PowerPoint Presentation</vt:lpstr>
      <vt:lpstr>Benchmark corpus statistics</vt:lpstr>
      <vt:lpstr>Inception Web App </vt:lpstr>
      <vt:lpstr>Our Framework</vt:lpstr>
      <vt:lpstr>Annotators</vt:lpstr>
      <vt:lpstr>Thank you! </vt:lpstr>
      <vt:lpstr>Backup</vt:lpstr>
      <vt:lpstr>Benchmark corpus statistics (fine-grained)</vt:lpstr>
      <vt:lpstr>Benchmark corpus statistics (fine-grained) ctd.</vt:lpstr>
      <vt:lpstr>Inception : annotation recommendation example</vt:lpstr>
      <vt:lpstr>Inception : annotation curation</vt:lpstr>
      <vt:lpstr>Popular NER Corpora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CHIAPPARICCI Renato (OP)</dc:creator>
  <cp:lastModifiedBy>MOLNAR Bence (OP-EXT)</cp:lastModifiedBy>
  <cp:revision>3</cp:revision>
  <dcterms:created xsi:type="dcterms:W3CDTF">2024-09-10T09:32:00Z</dcterms:created>
  <dcterms:modified xsi:type="dcterms:W3CDTF">2025-10-08T08:12:34Z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0x0101005C500EAE0857554ABAF5D1E0D7358393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2022-07-20T16:22:54Z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0e8e67ba-bd66-4d2e-8346-f51307ec5fc8</vt:lpwstr>
  </property>
  <property fmtid="{D5CDD505-2E9C-101B-9397-08002B2CF9AE}" pid="9" name="MSIP_Label_6bd9ddd1-4d20-43f6-abfa-fc3c07406f94_ContentBits">
    <vt:lpwstr>0</vt:lpwstr>
  </property>
</Properties>
</file>