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50" r:id="rId2"/>
    <p:sldMasterId id="2147483659" r:id="rId3"/>
  </p:sldMasterIdLst>
  <p:notesMasterIdLst>
    <p:notesMasterId r:id="rId21"/>
  </p:notesMasterIdLst>
  <p:handoutMasterIdLst>
    <p:handoutMasterId r:id="rId22"/>
  </p:handoutMasterIdLst>
  <p:sldIdLst>
    <p:sldId id="256" r:id="rId4"/>
    <p:sldId id="286" r:id="rId5"/>
    <p:sldId id="290" r:id="rId6"/>
    <p:sldId id="269" r:id="rId7"/>
    <p:sldId id="293" r:id="rId8"/>
    <p:sldId id="287" r:id="rId9"/>
    <p:sldId id="270" r:id="rId10"/>
    <p:sldId id="268" r:id="rId11"/>
    <p:sldId id="271" r:id="rId12"/>
    <p:sldId id="272" r:id="rId13"/>
    <p:sldId id="273" r:id="rId14"/>
    <p:sldId id="281" r:id="rId15"/>
    <p:sldId id="282" r:id="rId16"/>
    <p:sldId id="283" r:id="rId17"/>
    <p:sldId id="284" r:id="rId18"/>
    <p:sldId id="289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5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redine" initials="n" lastIdx="2" clrIdx="0"/>
  <p:cmAuthor id="582466901" name="Nasreddine CHENIKI" initials="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5" autoAdjust="0"/>
    <p:restoredTop sz="9465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48" y="60"/>
      </p:cViewPr>
      <p:guideLst>
        <p:guide orient="horz" pos="1608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59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7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7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7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7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7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KUSTER@ec.europa.e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067" y="625259"/>
            <a:ext cx="6858000" cy="208492"/>
          </a:xfrm>
        </p:spPr>
        <p:txBody>
          <a:bodyPr/>
          <a:lstStyle/>
          <a:p>
            <a:r>
              <a:rPr lang="en-US" dirty="0"/>
              <a:t>Nasredine Cheniki¹, Mauro Colavincenzo², Abdelfettah Feliachi³, Didier Hardy⁴, Marc Kuster⁵, Valerio Miceli⁶, David Dowey⁷, Monica Palmirani⁸, Michele Corazza⁹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60855" y="1057910"/>
            <a:ext cx="3925570" cy="384175"/>
          </a:xfrm>
        </p:spPr>
        <p:txBody>
          <a:bodyPr/>
          <a:lstStyle/>
          <a:p>
            <a:pPr>
              <a:lnSpc>
                <a:spcPct val="20000"/>
              </a:lnSpc>
            </a:pPr>
            <a:r>
              <a:rPr lang="fr-FR" altLang="en-US" sz="1000" dirty="0"/>
              <a:t>1-7:</a:t>
            </a:r>
            <a:r>
              <a:rPr lang="en-US" sz="1000" dirty="0"/>
              <a:t> Publications Office of the European Union, Luxembourg</a:t>
            </a:r>
          </a:p>
          <a:p>
            <a:pPr>
              <a:lnSpc>
                <a:spcPct val="20000"/>
              </a:lnSpc>
            </a:pPr>
            <a:r>
              <a:rPr lang="fr-FR" altLang="en-US" sz="1000" dirty="0"/>
              <a:t>8-9:</a:t>
            </a:r>
            <a:r>
              <a:rPr lang="en-US" sz="1000" dirty="0"/>
              <a:t> University of Bologna, CIRSFID-ALMA AI, Bologna, Italy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60855" y="1571625"/>
            <a:ext cx="7043420" cy="1671955"/>
          </a:xfrm>
        </p:spPr>
        <p:txBody>
          <a:bodyPr/>
          <a:lstStyle/>
          <a:p>
            <a:r>
              <a:rPr lang="en-US" sz="3200" dirty="0"/>
              <a:t>Leveraging LLMS to convert unstructured</a:t>
            </a:r>
            <a:r>
              <a:rPr lang="fr-FR" altLang="en-US" sz="3200" dirty="0"/>
              <a:t> </a:t>
            </a:r>
            <a:r>
              <a:rPr lang="en-US" sz="3200" dirty="0"/>
              <a:t>documents to a structured format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Experiments -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5030"/>
            <a:ext cx="7886700" cy="3616325"/>
          </a:xfrm>
        </p:spPr>
        <p:txBody>
          <a:bodyPr>
            <a:noAutofit/>
          </a:bodyPr>
          <a:lstStyle/>
          <a:p>
            <a:r>
              <a:rPr lang="fr-FR" altLang="en-US" sz="1000" b="1" dirty="0" err="1"/>
              <a:t>Dataset</a:t>
            </a:r>
            <a:r>
              <a:rPr lang="fr-FR" altLang="en-US" sz="1000" b="1" dirty="0"/>
              <a:t> </a:t>
            </a:r>
            <a:r>
              <a:rPr lang="fr-FR" altLang="en-US" sz="1000" dirty="0"/>
              <a:t>: </a:t>
            </a:r>
            <a:r>
              <a:rPr lang="fr-FR" altLang="en-US" sz="1000" dirty="0" err="1"/>
              <a:t>Paired</a:t>
            </a:r>
            <a:r>
              <a:rPr lang="fr-FR" altLang="en-US" sz="1000" dirty="0"/>
              <a:t> Legal Document Collection</a:t>
            </a:r>
          </a:p>
          <a:p>
            <a:pPr lvl="1"/>
            <a:r>
              <a:rPr lang="fr-FR" altLang="en-US" sz="900" dirty="0" err="1"/>
              <a:t>PlanJO</a:t>
            </a:r>
            <a:r>
              <a:rPr lang="fr-FR" altLang="en-US" sz="900" dirty="0"/>
              <a:t> : Original Word documents</a:t>
            </a:r>
          </a:p>
          <a:p>
            <a:pPr lvl="1"/>
            <a:r>
              <a:rPr lang="fr-FR" altLang="en-US" sz="900" dirty="0"/>
              <a:t>GenAI4Lex </a:t>
            </a:r>
            <a:r>
              <a:rPr lang="fr-FR" altLang="en-US" sz="900" dirty="0" err="1"/>
              <a:t>dataset</a:t>
            </a:r>
            <a:r>
              <a:rPr lang="fr-FR" altLang="en-US" sz="900" dirty="0"/>
              <a:t> :  </a:t>
            </a:r>
            <a:r>
              <a:rPr lang="fr-FR" altLang="en-US" sz="900" dirty="0" err="1"/>
              <a:t>Corresponding</a:t>
            </a:r>
            <a:r>
              <a:rPr lang="fr-FR" altLang="en-US" sz="900" dirty="0"/>
              <a:t> </a:t>
            </a:r>
            <a:r>
              <a:rPr lang="fr-FR" altLang="en-US" sz="900" dirty="0" err="1"/>
              <a:t>Akoma</a:t>
            </a:r>
            <a:r>
              <a:rPr lang="fr-FR" altLang="en-US" sz="900" dirty="0"/>
              <a:t> </a:t>
            </a:r>
            <a:r>
              <a:rPr lang="fr-FR" altLang="en-US" sz="900" dirty="0" err="1"/>
              <a:t>Ntoso</a:t>
            </a:r>
            <a:r>
              <a:rPr lang="fr-FR" altLang="en-US" sz="900" dirty="0"/>
              <a:t> (AKN) XML versions</a:t>
            </a:r>
          </a:p>
          <a:p>
            <a:pPr lvl="0"/>
            <a:r>
              <a:rPr lang="fr-FR" altLang="en-US" sz="1000" b="1" dirty="0" err="1">
                <a:sym typeface="+mn-ea"/>
              </a:rPr>
              <a:t>LLMs</a:t>
            </a:r>
            <a:endParaRPr lang="fr-FR" altLang="en-US" sz="1000" dirty="0">
              <a:sym typeface="+mn-ea"/>
            </a:endParaRPr>
          </a:p>
          <a:p>
            <a:pPr lvl="1"/>
            <a:r>
              <a:rPr lang="fr-FR" altLang="en-US" sz="900" dirty="0">
                <a:sym typeface="+mn-ea"/>
              </a:rPr>
              <a:t>4 Mistral </a:t>
            </a:r>
            <a:r>
              <a:rPr lang="fr-FR" altLang="en-US" sz="900" dirty="0" err="1">
                <a:sym typeface="+mn-ea"/>
              </a:rPr>
              <a:t>models</a:t>
            </a:r>
            <a:endParaRPr lang="fr-FR" altLang="en-US" sz="900" dirty="0">
              <a:sym typeface="+mn-ea"/>
            </a:endParaRPr>
          </a:p>
          <a:p>
            <a:pPr lvl="1"/>
            <a:r>
              <a:rPr lang="fr-FR" altLang="en-US" sz="900" dirty="0">
                <a:sym typeface="+mn-ea"/>
              </a:rPr>
              <a:t>3 LLAMA </a:t>
            </a:r>
            <a:r>
              <a:rPr lang="fr-FR" altLang="en-US" sz="900" dirty="0" err="1">
                <a:sym typeface="+mn-ea"/>
              </a:rPr>
              <a:t>models</a:t>
            </a:r>
            <a:endParaRPr lang="fr-FR" altLang="en-US" sz="900" dirty="0"/>
          </a:p>
          <a:p>
            <a:r>
              <a:rPr lang="fr-FR" altLang="en-US" sz="1000" b="1" dirty="0" err="1"/>
              <a:t>Optimizers</a:t>
            </a:r>
            <a:endParaRPr lang="fr-FR" altLang="en-US" sz="1000" dirty="0"/>
          </a:p>
          <a:p>
            <a:pPr lvl="1"/>
            <a:r>
              <a:rPr lang="fr-FR" altLang="en-US" sz="900" dirty="0"/>
              <a:t>Bootstrap Few Shot </a:t>
            </a:r>
            <a:r>
              <a:rPr lang="fr-FR" altLang="en-US" sz="900" dirty="0" err="1"/>
              <a:t>with</a:t>
            </a:r>
            <a:r>
              <a:rPr lang="fr-FR" altLang="en-US" sz="900" dirty="0"/>
              <a:t> </a:t>
            </a:r>
            <a:r>
              <a:rPr lang="fr-FR" altLang="en-US" sz="900" dirty="0" err="1"/>
              <a:t>Random</a:t>
            </a:r>
            <a:r>
              <a:rPr lang="fr-FR" altLang="en-US" sz="900" dirty="0"/>
              <a:t> </a:t>
            </a:r>
            <a:r>
              <a:rPr lang="fr-FR" altLang="en-US" sz="900" dirty="0" err="1"/>
              <a:t>Search</a:t>
            </a:r>
            <a:endParaRPr lang="fr-FR" altLang="en-US" sz="900" dirty="0"/>
          </a:p>
          <a:p>
            <a:pPr lvl="2"/>
            <a:r>
              <a:rPr lang="en-US" altLang="en-US" sz="720" dirty="0" err="1"/>
              <a:t>max_labeled_demos</a:t>
            </a:r>
            <a:r>
              <a:rPr lang="fr-FR" altLang="en-US" sz="720" dirty="0"/>
              <a:t>= 8 (shots)</a:t>
            </a:r>
          </a:p>
          <a:p>
            <a:pPr lvl="2"/>
            <a:r>
              <a:rPr lang="en-US" altLang="en-US" sz="720" dirty="0" err="1"/>
              <a:t>num_candidate_programs</a:t>
            </a:r>
            <a:r>
              <a:rPr lang="fr-FR" altLang="en-US" sz="720" dirty="0"/>
              <a:t> = 5</a:t>
            </a:r>
            <a:endParaRPr lang="en-US" altLang="en-US" sz="720" dirty="0"/>
          </a:p>
          <a:p>
            <a:pPr lvl="1"/>
            <a:r>
              <a:rPr lang="fr-FR" altLang="en-US" sz="900" dirty="0"/>
              <a:t>MiproV2</a:t>
            </a:r>
          </a:p>
          <a:p>
            <a:pPr lvl="2"/>
            <a:r>
              <a:rPr lang="en-US" altLang="en-US" sz="720" dirty="0" err="1"/>
              <a:t>minibatch_size</a:t>
            </a:r>
            <a:r>
              <a:rPr lang="fr-FR" altLang="en-US" sz="720" dirty="0"/>
              <a:t>= 35</a:t>
            </a:r>
          </a:p>
          <a:p>
            <a:pPr lvl="2"/>
            <a:r>
              <a:rPr lang="en-US" altLang="en-US" sz="720" dirty="0" err="1"/>
              <a:t>num_trials</a:t>
            </a:r>
            <a:r>
              <a:rPr lang="fr-FR" altLang="en-US" sz="720" dirty="0"/>
              <a:t> = 30</a:t>
            </a:r>
            <a:endParaRPr lang="en-US" altLang="en-US" sz="720" dirty="0"/>
          </a:p>
          <a:p>
            <a:r>
              <a:rPr lang="fr-FR" altLang="en-US" sz="1000" b="1" dirty="0" err="1"/>
              <a:t>Context</a:t>
            </a:r>
            <a:r>
              <a:rPr lang="fr-FR" altLang="en-US" sz="1000" dirty="0"/>
              <a:t>: </a:t>
            </a:r>
          </a:p>
          <a:p>
            <a:pPr lvl="1"/>
            <a:r>
              <a:rPr lang="fr-FR" altLang="en-US" sz="900" dirty="0"/>
              <a:t>No </a:t>
            </a:r>
            <a:r>
              <a:rPr lang="fr-FR" altLang="en-US" sz="900" dirty="0" err="1"/>
              <a:t>context</a:t>
            </a:r>
            <a:r>
              <a:rPr lang="fr-FR" altLang="en-US" sz="900" dirty="0"/>
              <a:t> </a:t>
            </a:r>
            <a:r>
              <a:rPr lang="fr-FR" altLang="en-US" sz="900" dirty="0" err="1"/>
              <a:t>provided</a:t>
            </a:r>
            <a:r>
              <a:rPr lang="fr-FR" altLang="en-US" sz="900" dirty="0"/>
              <a:t> to the model (for </a:t>
            </a:r>
            <a:r>
              <a:rPr lang="fr-FR" altLang="en-US" sz="900" dirty="0" err="1">
                <a:sym typeface="+mn-ea"/>
              </a:rPr>
              <a:t>upcoming</a:t>
            </a:r>
            <a:r>
              <a:rPr lang="fr-FR" altLang="en-US" sz="900" dirty="0">
                <a:sym typeface="+mn-ea"/>
              </a:rPr>
              <a:t> </a:t>
            </a:r>
            <a:r>
              <a:rPr lang="fr-FR" altLang="en-US" sz="900" dirty="0" err="1">
                <a:sym typeface="+mn-ea"/>
              </a:rPr>
              <a:t>experiments</a:t>
            </a:r>
            <a:r>
              <a:rPr lang="fr-FR" altLang="en-US" sz="900" dirty="0">
                <a:sym typeface="+mn-ea"/>
              </a:rPr>
              <a:t>)</a:t>
            </a:r>
            <a:endParaRPr lang="fr-FR" altLang="en-US" sz="900" dirty="0"/>
          </a:p>
          <a:p>
            <a:pPr lvl="0"/>
            <a:r>
              <a:rPr lang="fr-FR" altLang="en-US" sz="1000" b="1" dirty="0" err="1">
                <a:sym typeface="+mn-ea"/>
              </a:rPr>
              <a:t>Metric</a:t>
            </a:r>
            <a:r>
              <a:rPr lang="fr-FR" altLang="en-US" sz="1000" dirty="0">
                <a:sym typeface="+mn-ea"/>
              </a:rPr>
              <a:t>: Custom Composite </a:t>
            </a:r>
            <a:r>
              <a:rPr lang="fr-FR" altLang="en-US" sz="1000" dirty="0" err="1">
                <a:sym typeface="+mn-ea"/>
              </a:rPr>
              <a:t>Metric</a:t>
            </a:r>
            <a:r>
              <a:rPr lang="fr-FR" altLang="en-US" sz="1000" dirty="0">
                <a:sym typeface="+mn-ea"/>
              </a:rPr>
              <a:t>:</a:t>
            </a:r>
          </a:p>
          <a:p>
            <a:pPr lvl="1"/>
            <a:r>
              <a:rPr lang="fr-FR" altLang="en-US" sz="900" dirty="0">
                <a:sym typeface="+mn-ea"/>
              </a:rPr>
              <a:t>XML Validation: </a:t>
            </a:r>
            <a:r>
              <a:rPr lang="fr-FR" altLang="en-US" sz="900" dirty="0" err="1">
                <a:sym typeface="+mn-ea"/>
              </a:rPr>
              <a:t>Ensures</a:t>
            </a:r>
            <a:r>
              <a:rPr lang="fr-FR" altLang="en-US" sz="900" dirty="0">
                <a:sym typeface="+mn-ea"/>
              </a:rPr>
              <a:t> structural </a:t>
            </a:r>
            <a:r>
              <a:rPr lang="fr-FR" altLang="en-US" sz="900" dirty="0" err="1">
                <a:sym typeface="+mn-ea"/>
              </a:rPr>
              <a:t>integrity</a:t>
            </a:r>
            <a:endParaRPr lang="fr-FR" altLang="en-US" sz="900" dirty="0">
              <a:sym typeface="+mn-ea"/>
            </a:endParaRPr>
          </a:p>
          <a:p>
            <a:pPr lvl="1"/>
            <a:r>
              <a:rPr lang="fr-FR" altLang="en-US" sz="900" dirty="0">
                <a:sym typeface="+mn-ea"/>
              </a:rPr>
              <a:t>AKN </a:t>
            </a:r>
            <a:r>
              <a:rPr lang="fr-FR" altLang="en-US" sz="900" dirty="0" err="1">
                <a:sym typeface="+mn-ea"/>
              </a:rPr>
              <a:t>Schema</a:t>
            </a:r>
            <a:r>
              <a:rPr lang="fr-FR" altLang="en-US" sz="900" dirty="0">
                <a:sym typeface="+mn-ea"/>
              </a:rPr>
              <a:t> Validation: </a:t>
            </a:r>
            <a:r>
              <a:rPr lang="fr-FR" altLang="en-US" sz="900" dirty="0" err="1">
                <a:sym typeface="+mn-ea"/>
              </a:rPr>
              <a:t>Confirms</a:t>
            </a:r>
            <a:r>
              <a:rPr lang="fr-FR" altLang="en-US" sz="900" dirty="0">
                <a:sym typeface="+mn-ea"/>
              </a:rPr>
              <a:t> compliance </a:t>
            </a:r>
            <a:r>
              <a:rPr lang="fr-FR" altLang="en-US" sz="900" dirty="0" err="1">
                <a:sym typeface="+mn-ea"/>
              </a:rPr>
              <a:t>with</a:t>
            </a:r>
            <a:r>
              <a:rPr lang="fr-FR" altLang="en-US" sz="900" dirty="0">
                <a:sym typeface="+mn-ea"/>
              </a:rPr>
              <a:t> </a:t>
            </a:r>
            <a:r>
              <a:rPr lang="fr-FR" altLang="en-US" sz="900" dirty="0" err="1">
                <a:sym typeface="+mn-ea"/>
              </a:rPr>
              <a:t>Akoma</a:t>
            </a:r>
            <a:r>
              <a:rPr lang="fr-FR" altLang="en-US" sz="900" dirty="0">
                <a:sym typeface="+mn-ea"/>
              </a:rPr>
              <a:t> </a:t>
            </a:r>
            <a:r>
              <a:rPr lang="fr-FR" altLang="en-US" sz="900" dirty="0" err="1">
                <a:sym typeface="+mn-ea"/>
              </a:rPr>
              <a:t>Ntoso</a:t>
            </a:r>
            <a:r>
              <a:rPr lang="fr-FR" altLang="en-US" sz="900" dirty="0">
                <a:sym typeface="+mn-ea"/>
              </a:rPr>
              <a:t> standard</a:t>
            </a:r>
          </a:p>
          <a:p>
            <a:pPr lvl="1"/>
            <a:r>
              <a:rPr lang="fr-FR" altLang="en-US" sz="900" dirty="0">
                <a:sym typeface="+mn-ea"/>
              </a:rPr>
              <a:t>ROUGE-L </a:t>
            </a:r>
            <a:r>
              <a:rPr lang="fr-FR" altLang="en-US" sz="900" dirty="0" err="1">
                <a:sym typeface="+mn-ea"/>
              </a:rPr>
              <a:t>Scoring</a:t>
            </a:r>
            <a:r>
              <a:rPr lang="fr-FR" altLang="en-US" sz="900" dirty="0">
                <a:sym typeface="+mn-ea"/>
              </a:rPr>
              <a:t>: </a:t>
            </a:r>
            <a:r>
              <a:rPr lang="fr-FR" altLang="en-US" sz="900" dirty="0" err="1">
                <a:sym typeface="+mn-ea"/>
              </a:rPr>
              <a:t>Measures</a:t>
            </a:r>
            <a:r>
              <a:rPr lang="fr-FR" altLang="en-US" sz="900" dirty="0">
                <a:sym typeface="+mn-ea"/>
              </a:rPr>
              <a:t> </a:t>
            </a:r>
            <a:r>
              <a:rPr lang="fr-FR" altLang="en-US" sz="900" dirty="0" err="1">
                <a:sym typeface="+mn-ea"/>
              </a:rPr>
              <a:t>sequence-based</a:t>
            </a:r>
            <a:r>
              <a:rPr lang="fr-FR" altLang="en-US" sz="900" dirty="0">
                <a:sym typeface="+mn-ea"/>
              </a:rPr>
              <a:t> </a:t>
            </a:r>
            <a:r>
              <a:rPr lang="fr-FR" altLang="en-US" sz="900" dirty="0" err="1">
                <a:sym typeface="+mn-ea"/>
              </a:rPr>
              <a:t>similarity</a:t>
            </a:r>
            <a:endParaRPr lang="fr-FR" altLang="en-US" sz="900" dirty="0"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40" y="932180"/>
            <a:ext cx="2998470" cy="182181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CCDE42-AEA7-5603-7EB7-888143C5E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Experiments - Results (Preface)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610" y="1089660"/>
            <a:ext cx="6043295" cy="36163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507A97-3F8A-7AD4-0622-127B4C65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Experiments - Results </a:t>
            </a:r>
            <a:r>
              <a:rPr lang="fr-FR" altLang="en-US">
                <a:sym typeface="+mn-ea"/>
              </a:rPr>
              <a:t>(Preface)</a:t>
            </a:r>
            <a:endParaRPr lang="fr-FR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75" y="1016000"/>
            <a:ext cx="6043295" cy="36163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26481E-8AB9-9535-4047-EDE224A15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Experiments - Results </a:t>
            </a:r>
            <a:r>
              <a:rPr lang="fr-FR" altLang="en-US">
                <a:sym typeface="+mn-ea"/>
              </a:rPr>
              <a:t>(Preface)</a:t>
            </a:r>
            <a:endParaRPr lang="fr-FR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955" y="1015365"/>
            <a:ext cx="6294120" cy="36163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0E90AB4-34BF-F044-C2C6-1B230C18B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ym typeface="+mn-ea"/>
              </a:rPr>
              <a:t>Experiments - Results Discussion</a:t>
            </a:r>
            <a:endParaRPr lang="fr-F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075055"/>
            <a:ext cx="8309610" cy="3693160"/>
          </a:xfrm>
        </p:spPr>
        <p:txBody>
          <a:bodyPr>
            <a:noAutofit/>
          </a:bodyPr>
          <a:lstStyle/>
          <a:p>
            <a:r>
              <a:rPr lang="en-US" altLang="en-US" sz="1800" b="1" dirty="0"/>
              <a:t>Can LLMs be used to structure document in AKN format?</a:t>
            </a:r>
          </a:p>
          <a:p>
            <a:pPr lvl="1"/>
            <a:r>
              <a:rPr lang="en-US" altLang="en-US" sz="1600" b="1" dirty="0"/>
              <a:t>Yes</a:t>
            </a:r>
            <a:r>
              <a:rPr lang="en-US" altLang="en-US" sz="1600" dirty="0"/>
              <a:t>, they can be optimized to generate a valid structured format</a:t>
            </a:r>
          </a:p>
          <a:p>
            <a:r>
              <a:rPr lang="en-US" altLang="en-US" sz="1800" b="1" dirty="0"/>
              <a:t>Bootstrap </a:t>
            </a:r>
            <a:r>
              <a:rPr lang="en-US" altLang="en-US" sz="1800" dirty="0"/>
              <a:t>outperforms </a:t>
            </a:r>
            <a:r>
              <a:rPr lang="en-US" altLang="en-US" sz="1800" b="1" dirty="0"/>
              <a:t>MIPRO </a:t>
            </a:r>
            <a:r>
              <a:rPr lang="en-US" altLang="en-US" sz="1800" dirty="0"/>
              <a:t>on most models (best: 99.45% with Llama3-70B)</a:t>
            </a:r>
          </a:p>
          <a:p>
            <a:r>
              <a:rPr lang="en-US" sz="1800" b="1" dirty="0"/>
              <a:t>Model size impact</a:t>
            </a:r>
            <a:r>
              <a:rPr lang="en-US" sz="1800" dirty="0"/>
              <a:t> varies by task complexity</a:t>
            </a:r>
          </a:p>
          <a:p>
            <a:pPr lvl="1"/>
            <a:r>
              <a:rPr lang="en-US" sz="1600" dirty="0"/>
              <a:t>Larger models perform better overall</a:t>
            </a:r>
          </a:p>
          <a:p>
            <a:pPr lvl="1"/>
            <a:r>
              <a:rPr lang="en-US" sz="1600" dirty="0"/>
              <a:t>Smaller models remain surprisingly competitive</a:t>
            </a:r>
          </a:p>
          <a:p>
            <a:pPr lvl="1"/>
            <a:r>
              <a:rPr lang="en-US" sz="1600" dirty="0"/>
              <a:t>Use small models for simple conversion tasks, large models for complex tasks</a:t>
            </a:r>
            <a:r>
              <a:rPr lang="fr-FR" altLang="en-US" sz="1600" dirty="0"/>
              <a:t> (use </a:t>
            </a:r>
            <a:r>
              <a:rPr lang="fr-FR" altLang="en-US" sz="1600" dirty="0" err="1"/>
              <a:t>LLMs</a:t>
            </a:r>
            <a:r>
              <a:rPr lang="fr-FR" altLang="en-US" sz="1600" dirty="0"/>
              <a:t> </a:t>
            </a:r>
            <a:r>
              <a:rPr lang="fr-FR" altLang="en-US" sz="1600" dirty="0" err="1"/>
              <a:t>routing</a:t>
            </a:r>
            <a:r>
              <a:rPr lang="fr-FR" altLang="en-US" sz="1600" dirty="0"/>
              <a:t>)</a:t>
            </a:r>
            <a:endParaRPr lang="en-US" sz="1600" dirty="0"/>
          </a:p>
          <a:p>
            <a:r>
              <a:rPr lang="en-US" sz="1800" b="1" dirty="0"/>
              <a:t>Optimization approach matters</a:t>
            </a:r>
            <a:r>
              <a:rPr lang="en-US" sz="1800" dirty="0"/>
              <a:t> more than model size in some cases</a:t>
            </a:r>
          </a:p>
          <a:p>
            <a:pPr lvl="1"/>
            <a:r>
              <a:rPr lang="en-US" sz="1600" dirty="0"/>
              <a:t>Bootstrap with Mistral-small (96.8%) outperforms MIPRO with Llama3-70B (96.36%)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762BD2E-A717-3FDF-1975-21427DE00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35" y="1016000"/>
            <a:ext cx="7886700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/>
              <a:t>Current Achievements (as of today)</a:t>
            </a:r>
          </a:p>
          <a:p>
            <a:pPr lvl="1"/>
            <a:r>
              <a:rPr lang="en-US" altLang="en-US"/>
              <a:t>We perform documents conversion with schema validation </a:t>
            </a:r>
          </a:p>
          <a:p>
            <a:pPr lvl="2"/>
            <a:r>
              <a:rPr lang="en-US" altLang="en-US"/>
              <a:t>Full prefaces, and preambles, </a:t>
            </a:r>
          </a:p>
          <a:p>
            <a:pPr lvl="2"/>
            <a:r>
              <a:rPr lang="en-US" altLang="en-US"/>
              <a:t> Articles with simple lists</a:t>
            </a:r>
          </a:p>
          <a:p>
            <a:pPr lvl="2"/>
            <a:r>
              <a:rPr lang="en-US" altLang="en-US"/>
              <a:t>Conclusions part</a:t>
            </a:r>
          </a:p>
          <a:p>
            <a:pPr lvl="1"/>
            <a:r>
              <a:rPr lang="en-US" altLang="en-US"/>
              <a:t>We adopted an advanced programmable prompting approach</a:t>
            </a:r>
          </a:p>
          <a:p>
            <a:pPr lvl="2"/>
            <a:r>
              <a:rPr lang="en-US" altLang="en-US"/>
              <a:t>Advanced prompt generation</a:t>
            </a:r>
            <a:endParaRPr lang="en-US" altLang="en-US" sz="1800"/>
          </a:p>
          <a:p>
            <a:pPr lvl="2"/>
            <a:r>
              <a:rPr lang="en-US" altLang="en-US"/>
              <a:t>Modular pipeline allows quick switching to any other dataset</a:t>
            </a:r>
            <a:r>
              <a:rPr lang="fr-FR" altLang="en-US"/>
              <a:t>, </a:t>
            </a:r>
            <a:r>
              <a:rPr lang="en-US" altLang="en-US"/>
              <a:t>model</a:t>
            </a:r>
            <a:r>
              <a:rPr lang="fr-FR" altLang="en-US"/>
              <a:t> or schema</a:t>
            </a:r>
            <a:endParaRPr lang="en-US" altLang="en-US"/>
          </a:p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540AAF8-178F-4B19-4E1C-EFD78EC15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35" y="1148715"/>
            <a:ext cx="7886700" cy="3322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/>
              <a:t>Objective to the end of the year</a:t>
            </a:r>
          </a:p>
          <a:p>
            <a:pPr lvl="2"/>
            <a:r>
              <a:rPr lang="en-US" altLang="en-US" sz="2000" dirty="0"/>
              <a:t>Switch to AKN4EU</a:t>
            </a:r>
          </a:p>
          <a:p>
            <a:pPr lvl="2"/>
            <a:r>
              <a:rPr lang="en-US" altLang="en-US" sz="2000" dirty="0"/>
              <a:t>Convert document with complex structures and tags (nested lists, math formulas)</a:t>
            </a:r>
          </a:p>
          <a:p>
            <a:pPr lvl="2"/>
            <a:r>
              <a:rPr lang="en-US" altLang="en-US" sz="2000" dirty="0"/>
              <a:t>Include </a:t>
            </a:r>
            <a:r>
              <a:rPr lang="en-US" altLang="en-US" sz="2000" dirty="0" err="1"/>
              <a:t>Schematron</a:t>
            </a:r>
            <a:r>
              <a:rPr lang="en-US" altLang="en-US" sz="2000" dirty="0"/>
              <a:t> validation</a:t>
            </a:r>
          </a:p>
          <a:p>
            <a:pPr lvl="2"/>
            <a:r>
              <a:rPr lang="en-US" altLang="en-US" sz="2000" dirty="0"/>
              <a:t>Metadata and cross reference support</a:t>
            </a:r>
          </a:p>
          <a:p>
            <a:pPr lvl="2"/>
            <a:r>
              <a:rPr lang="en-US" altLang="en-US" sz="2000" dirty="0"/>
              <a:t>Full conversion of simple OJ manuscripts</a:t>
            </a:r>
            <a:r>
              <a:rPr lang="" altLang="en-US" sz="2000" dirty="0"/>
              <a:t> </a:t>
            </a:r>
          </a:p>
          <a:p>
            <a:pPr lvl="2"/>
            <a:r>
              <a:rPr lang="en-US" altLang="en-US" sz="2000" dirty="0"/>
              <a:t>Perform experiments with additional LLMs</a:t>
            </a:r>
          </a:p>
          <a:p>
            <a:pPr lvl="3"/>
            <a:r>
              <a:rPr lang="en-US" altLang="en-US" sz="2000" dirty="0"/>
              <a:t>Use GPT@EC</a:t>
            </a:r>
          </a:p>
          <a:p>
            <a:pPr lvl="3"/>
            <a:r>
              <a:rPr lang="en-US" altLang="en-US" sz="2000" dirty="0"/>
              <a:t>Other providers (from </a:t>
            </a:r>
            <a:r>
              <a:rPr lang="en-US" altLang="en-US" sz="2000" dirty="0" err="1"/>
              <a:t>OpenRouter</a:t>
            </a:r>
            <a:r>
              <a:rPr lang="en-US" altLang="en-US" sz="2000" dirty="0"/>
              <a:t>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F6B1152-26BA-D747-D5B1-AC3932EA9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45" y="540781"/>
            <a:ext cx="3106442" cy="686257"/>
          </a:xfrm>
        </p:spPr>
        <p:txBody>
          <a:bodyPr/>
          <a:lstStyle/>
          <a:p>
            <a:r>
              <a:rPr lang="fr-FR" altLang="en-US" dirty="0" err="1"/>
              <a:t>Thanks</a:t>
            </a:r>
            <a:r>
              <a:rPr lang="fr-FR" alt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87867" y="1446746"/>
            <a:ext cx="6624584" cy="898902"/>
          </a:xfrm>
        </p:spPr>
        <p:txBody>
          <a:bodyPr/>
          <a:lstStyle/>
          <a:p>
            <a:r>
              <a:rPr lang="fr-FR" altLang="en-US" dirty="0"/>
              <a:t>Questions 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7D8C47-2660-06BD-7E29-2A38167DB6B8}"/>
              </a:ext>
            </a:extLst>
          </p:cNvPr>
          <p:cNvSpPr txBox="1">
            <a:spLocks/>
          </p:cNvSpPr>
          <p:nvPr/>
        </p:nvSpPr>
        <p:spPr>
          <a:xfrm>
            <a:off x="3792612" y="1825946"/>
            <a:ext cx="5704507" cy="1002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Keep in touch via:</a:t>
            </a:r>
          </a:p>
          <a:p>
            <a:pPr marL="457200" lvl="1" indent="0">
              <a:buNone/>
            </a:pPr>
            <a:r>
              <a:rPr lang="en-GB" sz="1000" dirty="0"/>
              <a:t>Dr KUSTER Marc </a:t>
            </a:r>
            <a:r>
              <a:rPr lang="en-GB" sz="1000" dirty="0">
                <a:hlinkClick r:id="rId3"/>
              </a:rPr>
              <a:t>Marc.KUSTER@ec.europa.eu</a:t>
            </a:r>
            <a:r>
              <a:rPr lang="en-GB" sz="1000" dirty="0"/>
              <a:t> </a:t>
            </a:r>
          </a:p>
          <a:p>
            <a:pPr marL="457200" lvl="1" indent="0">
              <a:buNone/>
            </a:pPr>
            <a:r>
              <a:rPr lang="en-GB" sz="1000" dirty="0"/>
              <a:t>Head of Unit – OP.D.4  – 	“</a:t>
            </a:r>
            <a:r>
              <a:rPr lang="en-IE" sz="1000" dirty="0">
                <a:solidFill>
                  <a:srgbClr val="0C5792"/>
                </a:solidFill>
                <a:latin typeface="Segoe UI" panose="020B0502040204020203" pitchFamily="34" charset="0"/>
              </a:rPr>
              <a:t>Interinstitutional Relations, Innovation, 			    	Programming and Compliance”</a:t>
            </a:r>
          </a:p>
          <a:p>
            <a:endParaRPr lang="en-LU" dirty="0"/>
          </a:p>
          <a:p>
            <a:endParaRPr lang="en-L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Introduction: Objectives of the AI4XML </a:t>
            </a:r>
            <a:r>
              <a:rPr lang="fr-BE" dirty="0" err="1"/>
              <a:t>project</a:t>
            </a:r>
            <a:r>
              <a:rPr lang="fr-BE" dirty="0"/>
              <a:t>.</a:t>
            </a:r>
            <a:endParaRPr lang="fr-FR" altLang="en-US" dirty="0"/>
          </a:p>
          <a:p>
            <a:r>
              <a:rPr lang="fr-FR" altLang="en-US" dirty="0" err="1"/>
              <a:t>Problem</a:t>
            </a:r>
            <a:r>
              <a:rPr lang="fr-FR" altLang="en-US" dirty="0"/>
              <a:t> </a:t>
            </a:r>
            <a:r>
              <a:rPr lang="fr-FR" altLang="en-US" dirty="0" err="1"/>
              <a:t>Statement</a:t>
            </a:r>
            <a:endParaRPr lang="fr-FR" altLang="en-US" dirty="0"/>
          </a:p>
          <a:p>
            <a:r>
              <a:rPr lang="fr-FR" altLang="en-US" dirty="0"/>
              <a:t>The challenge</a:t>
            </a:r>
          </a:p>
          <a:p>
            <a:r>
              <a:rPr lang="fr-FR" altLang="en-US" dirty="0"/>
              <a:t>LLM-</a:t>
            </a:r>
            <a:r>
              <a:rPr lang="fr-FR" altLang="en-US" dirty="0" err="1"/>
              <a:t>based</a:t>
            </a:r>
            <a:r>
              <a:rPr lang="fr-FR" altLang="en-US" dirty="0"/>
              <a:t> </a:t>
            </a:r>
            <a:r>
              <a:rPr lang="fr-FR" altLang="en-US" dirty="0" err="1"/>
              <a:t>approach</a:t>
            </a:r>
            <a:endParaRPr lang="fr-FR" altLang="en-US" dirty="0"/>
          </a:p>
          <a:p>
            <a:r>
              <a:rPr lang="fr-FR" altLang="en-US" dirty="0">
                <a:sym typeface="+mn-ea"/>
              </a:rPr>
              <a:t>LLM-</a:t>
            </a:r>
            <a:r>
              <a:rPr lang="fr-FR" altLang="en-US" dirty="0" err="1">
                <a:sym typeface="+mn-ea"/>
              </a:rPr>
              <a:t>based</a:t>
            </a:r>
            <a:r>
              <a:rPr lang="fr-FR" altLang="en-US" dirty="0">
                <a:sym typeface="+mn-ea"/>
              </a:rPr>
              <a:t> </a:t>
            </a:r>
            <a:r>
              <a:rPr lang="fr-FR" altLang="en-US" dirty="0" err="1">
                <a:sym typeface="+mn-ea"/>
              </a:rPr>
              <a:t>approach</a:t>
            </a:r>
            <a:r>
              <a:rPr lang="fr-FR" altLang="en-US" dirty="0">
                <a:sym typeface="+mn-ea"/>
              </a:rPr>
              <a:t> - LLM programs</a:t>
            </a:r>
          </a:p>
          <a:p>
            <a:r>
              <a:rPr lang="fr-FR" altLang="en-US" dirty="0" err="1">
                <a:sym typeface="+mn-ea"/>
              </a:rPr>
              <a:t>Experiments</a:t>
            </a:r>
            <a:endParaRPr lang="fr-FR" altLang="en-US" dirty="0">
              <a:sym typeface="+mn-ea"/>
            </a:endParaRPr>
          </a:p>
          <a:p>
            <a:r>
              <a:rPr lang="fr-FR" altLang="en-US" dirty="0">
                <a:sym typeface="+mn-ea"/>
              </a:rPr>
              <a:t>Discussion</a:t>
            </a:r>
          </a:p>
          <a:p>
            <a:r>
              <a:rPr lang="en-US" dirty="0">
                <a:sym typeface="+mn-ea"/>
              </a:rPr>
              <a:t>Conclusion &amp; Future Work</a:t>
            </a:r>
            <a:endParaRPr lang="fr-FR" altLang="en-US" dirty="0"/>
          </a:p>
          <a:p>
            <a:endParaRPr lang="fr-F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4884-04A9-0FDC-4F47-264C502A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Introduction: Objectives of the AI4XML </a:t>
            </a:r>
            <a:r>
              <a:rPr lang="fr-BE" dirty="0" err="1"/>
              <a:t>project</a:t>
            </a:r>
            <a:r>
              <a:rPr lang="fr-BE" dirty="0"/>
              <a:t> </a:t>
            </a:r>
            <a:endParaRPr lang="en-IE" dirty="0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0FE91E7B-1C82-B176-9898-FC757EA83A4C}"/>
              </a:ext>
            </a:extLst>
          </p:cNvPr>
          <p:cNvSpPr/>
          <p:nvPr/>
        </p:nvSpPr>
        <p:spPr>
          <a:xfrm>
            <a:off x="1826701" y="2492753"/>
            <a:ext cx="3505335" cy="974347"/>
          </a:xfrm>
          <a:prstGeom prst="ellipse">
            <a:avLst/>
          </a:prstGeom>
          <a:gradFill flip="none" rotWithShape="1">
            <a:gsLst>
              <a:gs pos="0">
                <a:srgbClr val="BDDEFD">
                  <a:shade val="30000"/>
                  <a:satMod val="115000"/>
                  <a:alpha val="0"/>
                </a:srgbClr>
              </a:gs>
              <a:gs pos="0">
                <a:srgbClr val="FFC000"/>
              </a:gs>
              <a:gs pos="100000">
                <a:srgbClr val="BDDEF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BDDEFD">
                <a:shade val="50000"/>
              </a:srgbClr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Arrow: Right 438">
            <a:extLst>
              <a:ext uri="{FF2B5EF4-FFF2-40B4-BE49-F238E27FC236}">
                <a16:creationId xmlns:a16="http://schemas.microsoft.com/office/drawing/2014/main" id="{5C01C4E0-B758-9AC6-D376-35E64355901E}"/>
              </a:ext>
            </a:extLst>
          </p:cNvPr>
          <p:cNvSpPr/>
          <p:nvPr/>
        </p:nvSpPr>
        <p:spPr>
          <a:xfrm>
            <a:off x="2227974" y="1664998"/>
            <a:ext cx="2957889" cy="785854"/>
          </a:xfrm>
          <a:prstGeom prst="rightArrow">
            <a:avLst>
              <a:gd name="adj1" fmla="val 64141"/>
              <a:gd name="adj2" fmla="val 50000"/>
            </a:avLst>
          </a:prstGeom>
          <a:solidFill>
            <a:srgbClr val="FFFFFF">
              <a:lumMod val="65000"/>
            </a:srgbClr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OJ publication </a:t>
            </a:r>
            <a:r>
              <a:rPr kumimoji="0" lang="fr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endParaRPr kumimoji="0" lang="en-I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Frame 439">
            <a:extLst>
              <a:ext uri="{FF2B5EF4-FFF2-40B4-BE49-F238E27FC236}">
                <a16:creationId xmlns:a16="http://schemas.microsoft.com/office/drawing/2014/main" id="{E442C2BD-A255-B6D1-BDAB-DE2548D104D2}"/>
              </a:ext>
            </a:extLst>
          </p:cNvPr>
          <p:cNvSpPr/>
          <p:nvPr/>
        </p:nvSpPr>
        <p:spPr>
          <a:xfrm>
            <a:off x="221459" y="1635186"/>
            <a:ext cx="1077866" cy="813637"/>
          </a:xfrm>
          <a:prstGeom prst="frame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Institutions</a:t>
            </a:r>
            <a:endParaRPr kumimoji="0" lang="en-IE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Frame 440">
            <a:extLst>
              <a:ext uri="{FF2B5EF4-FFF2-40B4-BE49-F238E27FC236}">
                <a16:creationId xmlns:a16="http://schemas.microsoft.com/office/drawing/2014/main" id="{EBDC63E2-7E83-6492-412F-4CE67E155AEE}"/>
              </a:ext>
            </a:extLst>
          </p:cNvPr>
          <p:cNvSpPr/>
          <p:nvPr/>
        </p:nvSpPr>
        <p:spPr>
          <a:xfrm>
            <a:off x="7937525" y="1386723"/>
            <a:ext cx="958825" cy="1379616"/>
          </a:xfrm>
          <a:prstGeom prst="frame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EURLEX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Portal</a:t>
            </a:r>
            <a:b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BE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clients</a:t>
            </a:r>
            <a:endParaRPr kumimoji="0" lang="en-IE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D11F369-7F00-2CFB-5C22-1B078B3124BF}"/>
              </a:ext>
            </a:extLst>
          </p:cNvPr>
          <p:cNvSpPr/>
          <p:nvPr/>
        </p:nvSpPr>
        <p:spPr>
          <a:xfrm>
            <a:off x="3644471" y="1388363"/>
            <a:ext cx="1197882" cy="339429"/>
          </a:xfrm>
          <a:prstGeom prst="rect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 &amp; validation</a:t>
            </a: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47C6B753-D342-2AEA-26CF-E5B46DAE16B0}"/>
              </a:ext>
            </a:extLst>
          </p:cNvPr>
          <p:cNvSpPr/>
          <p:nvPr/>
        </p:nvSpPr>
        <p:spPr>
          <a:xfrm>
            <a:off x="2227975" y="1388363"/>
            <a:ext cx="1197882" cy="339429"/>
          </a:xfrm>
          <a:prstGeom prst="rect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agents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9E5F1A5-1682-39C8-8FFD-610174A54217}"/>
              </a:ext>
            </a:extLst>
          </p:cNvPr>
          <p:cNvSpPr/>
          <p:nvPr/>
        </p:nvSpPr>
        <p:spPr>
          <a:xfrm>
            <a:off x="2251849" y="972287"/>
            <a:ext cx="1174007" cy="339429"/>
          </a:xfrm>
          <a:prstGeom prst="rect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proofreaders</a:t>
            </a:r>
            <a:endParaRPr kumimoji="0" lang="fr-B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27F92F1A-99D7-7A9B-BF8E-2712C613FBE3}"/>
              </a:ext>
            </a:extLst>
          </p:cNvPr>
          <p:cNvCxnSpPr>
            <a:cxnSpLocks/>
            <a:stCxn id="440" idx="3"/>
          </p:cNvCxnSpPr>
          <p:nvPr/>
        </p:nvCxnSpPr>
        <p:spPr>
          <a:xfrm>
            <a:off x="1299325" y="2042004"/>
            <a:ext cx="916321" cy="0"/>
          </a:xfrm>
          <a:prstGeom prst="straightConnector1">
            <a:avLst/>
          </a:prstGeom>
          <a:noFill/>
          <a:ln w="635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6" name="TextBox 445">
            <a:extLst>
              <a:ext uri="{FF2B5EF4-FFF2-40B4-BE49-F238E27FC236}">
                <a16:creationId xmlns:a16="http://schemas.microsoft.com/office/drawing/2014/main" id="{21723D32-44E6-4823-1F22-EB0FC514BA8C}"/>
              </a:ext>
            </a:extLst>
          </p:cNvPr>
          <p:cNvSpPr txBox="1"/>
          <p:nvPr/>
        </p:nvSpPr>
        <p:spPr>
          <a:xfrm>
            <a:off x="1256983" y="1771392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</a:t>
            </a:r>
            <a:r>
              <a:rPr kumimoji="0" lang="fr-BE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manuscript</a:t>
            </a:r>
            <a:endParaRPr kumimoji="0" lang="en-IE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4D7898BC-8386-90C0-F4A2-78D549089E0B}"/>
              </a:ext>
            </a:extLst>
          </p:cNvPr>
          <p:cNvSpPr txBox="1"/>
          <p:nvPr/>
        </p:nvSpPr>
        <p:spPr>
          <a:xfrm>
            <a:off x="5154177" y="1276561"/>
            <a:ext cx="105028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signed</a:t>
            </a: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XML (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formex</a:t>
            </a: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XHTML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metadata</a:t>
            </a:r>
            <a:endParaRPr kumimoji="0" lang="en-I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BAFC6263-B9C3-0D41-0782-126CEB087272}"/>
              </a:ext>
            </a:extLst>
          </p:cNvPr>
          <p:cNvCxnSpPr>
            <a:cxnSpLocks/>
            <a:stCxn id="439" idx="3"/>
            <a:endCxn id="450" idx="1"/>
          </p:cNvCxnSpPr>
          <p:nvPr/>
        </p:nvCxnSpPr>
        <p:spPr>
          <a:xfrm>
            <a:off x="5185863" y="2057925"/>
            <a:ext cx="1076030" cy="1580"/>
          </a:xfrm>
          <a:prstGeom prst="straightConnector1">
            <a:avLst/>
          </a:prstGeom>
          <a:noFill/>
          <a:ln w="6350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17FE0667-F642-C29B-3FD1-424D46876B82}"/>
              </a:ext>
            </a:extLst>
          </p:cNvPr>
          <p:cNvGrpSpPr/>
          <p:nvPr/>
        </p:nvGrpSpPr>
        <p:grpSpPr>
          <a:xfrm>
            <a:off x="6261893" y="1347032"/>
            <a:ext cx="1456484" cy="1424946"/>
            <a:chOff x="8285584" y="4358172"/>
            <a:chExt cx="1978089" cy="1674950"/>
          </a:xfrm>
        </p:grpSpPr>
        <p:sp>
          <p:nvSpPr>
            <p:cNvPr id="450" name="Rectangle: Rounded Corners 449">
              <a:extLst>
                <a:ext uri="{FF2B5EF4-FFF2-40B4-BE49-F238E27FC236}">
                  <a16:creationId xmlns:a16="http://schemas.microsoft.com/office/drawing/2014/main" id="{F392C0EB-71FF-E6BC-162B-EE4F6180C09B}"/>
                </a:ext>
              </a:extLst>
            </p:cNvPr>
            <p:cNvSpPr/>
            <p:nvPr/>
          </p:nvSpPr>
          <p:spPr>
            <a:xfrm>
              <a:off x="8285584" y="4358172"/>
              <a:ext cx="1978089" cy="1674950"/>
            </a:xfrm>
            <a:prstGeom prst="roundRect">
              <a:avLst/>
            </a:prstGeom>
            <a:solidFill>
              <a:srgbClr val="6699CC">
                <a:lumMod val="60000"/>
                <a:lumOff val="40000"/>
              </a:srgbClr>
            </a:solidFill>
            <a:ln w="12700" cap="flat" cmpd="sng" algn="ctr">
              <a:solidFill>
                <a:srgbClr val="BDDEF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EFBF4C61-3C41-AD88-A915-88A21D755A92}"/>
                </a:ext>
              </a:extLst>
            </p:cNvPr>
            <p:cNvSpPr/>
            <p:nvPr/>
          </p:nvSpPr>
          <p:spPr>
            <a:xfrm>
              <a:off x="8477680" y="4536885"/>
              <a:ext cx="797343" cy="131170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BDDEF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Cellar</a:t>
              </a:r>
              <a:endPara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386E737C-E8D6-C56F-2890-66D0E6C82E13}"/>
                </a:ext>
              </a:extLst>
            </p:cNvPr>
            <p:cNvGrpSpPr/>
            <p:nvPr/>
          </p:nvGrpSpPr>
          <p:grpSpPr>
            <a:xfrm>
              <a:off x="9359920" y="4520574"/>
              <a:ext cx="793424" cy="589059"/>
              <a:chOff x="7126088" y="2660996"/>
              <a:chExt cx="723423" cy="641064"/>
            </a:xfrm>
          </p:grpSpPr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F1212109-BA36-CD88-F9F8-6659B2D7B359}"/>
                  </a:ext>
                </a:extLst>
              </p:cNvPr>
              <p:cNvGrpSpPr/>
              <p:nvPr/>
            </p:nvGrpSpPr>
            <p:grpSpPr>
              <a:xfrm>
                <a:off x="7126088" y="2669242"/>
                <a:ext cx="722812" cy="632818"/>
                <a:chOff x="4067909" y="3318263"/>
                <a:chExt cx="1911927" cy="1955527"/>
              </a:xfrm>
            </p:grpSpPr>
            <p:sp>
              <p:nvSpPr>
                <p:cNvPr id="538" name="Flowchart: Magnetic Disk 537">
                  <a:extLst>
                    <a:ext uri="{FF2B5EF4-FFF2-40B4-BE49-F238E27FC236}">
                      <a16:creationId xmlns:a16="http://schemas.microsoft.com/office/drawing/2014/main" id="{2F962FD8-5D40-5FD3-091B-1AD93220A280}"/>
                    </a:ext>
                  </a:extLst>
                </p:cNvPr>
                <p:cNvSpPr/>
                <p:nvPr/>
              </p:nvSpPr>
              <p:spPr>
                <a:xfrm>
                  <a:off x="4067909" y="3361863"/>
                  <a:ext cx="1911927" cy="1911927"/>
                </a:xfrm>
                <a:prstGeom prst="flowChartMagneticDisk">
                  <a:avLst/>
                </a:prstGeom>
                <a:solidFill>
                  <a:srgbClr val="BDDEFD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Flowchart: Connector 538">
                  <a:extLst>
                    <a:ext uri="{FF2B5EF4-FFF2-40B4-BE49-F238E27FC236}">
                      <a16:creationId xmlns:a16="http://schemas.microsoft.com/office/drawing/2014/main" id="{81F10A8B-89C9-475A-ABBC-65A607E286B6}"/>
                    </a:ext>
                  </a:extLst>
                </p:cNvPr>
                <p:cNvSpPr/>
                <p:nvPr/>
              </p:nvSpPr>
              <p:spPr>
                <a:xfrm>
                  <a:off x="4335764" y="409153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lowchart: Connector 539">
                  <a:extLst>
                    <a:ext uri="{FF2B5EF4-FFF2-40B4-BE49-F238E27FC236}">
                      <a16:creationId xmlns:a16="http://schemas.microsoft.com/office/drawing/2014/main" id="{210842FB-1DE2-09F3-413C-C85CDF44DF49}"/>
                    </a:ext>
                  </a:extLst>
                </p:cNvPr>
                <p:cNvSpPr/>
                <p:nvPr/>
              </p:nvSpPr>
              <p:spPr>
                <a:xfrm>
                  <a:off x="4488164" y="424393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lowchart: Connector 540">
                  <a:extLst>
                    <a:ext uri="{FF2B5EF4-FFF2-40B4-BE49-F238E27FC236}">
                      <a16:creationId xmlns:a16="http://schemas.microsoft.com/office/drawing/2014/main" id="{97477CCA-C987-C086-B0A7-32796F0F7D64}"/>
                    </a:ext>
                  </a:extLst>
                </p:cNvPr>
                <p:cNvSpPr/>
                <p:nvPr/>
              </p:nvSpPr>
              <p:spPr>
                <a:xfrm>
                  <a:off x="4640564" y="432751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lowchart: Connector 541">
                  <a:extLst>
                    <a:ext uri="{FF2B5EF4-FFF2-40B4-BE49-F238E27FC236}">
                      <a16:creationId xmlns:a16="http://schemas.microsoft.com/office/drawing/2014/main" id="{5E9E6DF6-9B87-2000-824F-6D61DA808738}"/>
                    </a:ext>
                  </a:extLst>
                </p:cNvPr>
                <p:cNvSpPr/>
                <p:nvPr/>
              </p:nvSpPr>
              <p:spPr>
                <a:xfrm>
                  <a:off x="4389841" y="44504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lowchart: Connector 542">
                  <a:extLst>
                    <a:ext uri="{FF2B5EF4-FFF2-40B4-BE49-F238E27FC236}">
                      <a16:creationId xmlns:a16="http://schemas.microsoft.com/office/drawing/2014/main" id="{98B2F48E-763C-189B-9D5A-3C7870FCBEF2}"/>
                    </a:ext>
                  </a:extLst>
                </p:cNvPr>
                <p:cNvSpPr/>
                <p:nvPr/>
              </p:nvSpPr>
              <p:spPr>
                <a:xfrm>
                  <a:off x="4493080" y="46028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lowchart: Connector 543">
                  <a:extLst>
                    <a:ext uri="{FF2B5EF4-FFF2-40B4-BE49-F238E27FC236}">
                      <a16:creationId xmlns:a16="http://schemas.microsoft.com/office/drawing/2014/main" id="{250A9F17-9025-AEF3-28D9-AF87DF7F6302}"/>
                    </a:ext>
                  </a:extLst>
                </p:cNvPr>
                <p:cNvSpPr/>
                <p:nvPr/>
              </p:nvSpPr>
              <p:spPr>
                <a:xfrm>
                  <a:off x="4596319" y="47552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lowchart: Connector 544">
                  <a:extLst>
                    <a:ext uri="{FF2B5EF4-FFF2-40B4-BE49-F238E27FC236}">
                      <a16:creationId xmlns:a16="http://schemas.microsoft.com/office/drawing/2014/main" id="{2FE11EE7-1F85-DA55-8BEE-E07610BBD02B}"/>
                    </a:ext>
                  </a:extLst>
                </p:cNvPr>
                <p:cNvSpPr/>
                <p:nvPr/>
              </p:nvSpPr>
              <p:spPr>
                <a:xfrm>
                  <a:off x="4699558" y="470113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lowchart: Connector 545">
                  <a:extLst>
                    <a:ext uri="{FF2B5EF4-FFF2-40B4-BE49-F238E27FC236}">
                      <a16:creationId xmlns:a16="http://schemas.microsoft.com/office/drawing/2014/main" id="{80349C13-35C4-7C71-6DC4-632E01266F92}"/>
                    </a:ext>
                  </a:extLst>
                </p:cNvPr>
                <p:cNvSpPr/>
                <p:nvPr/>
              </p:nvSpPr>
              <p:spPr>
                <a:xfrm>
                  <a:off x="4812629" y="448974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Flowchart: Connector 546">
                  <a:extLst>
                    <a:ext uri="{FF2B5EF4-FFF2-40B4-BE49-F238E27FC236}">
                      <a16:creationId xmlns:a16="http://schemas.microsoft.com/office/drawing/2014/main" id="{75126D3B-E878-9A07-CB40-866952D2460F}"/>
                    </a:ext>
                  </a:extLst>
                </p:cNvPr>
                <p:cNvSpPr/>
                <p:nvPr/>
              </p:nvSpPr>
              <p:spPr>
                <a:xfrm>
                  <a:off x="4925700" y="436683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Flowchart: Connector 547">
                  <a:extLst>
                    <a:ext uri="{FF2B5EF4-FFF2-40B4-BE49-F238E27FC236}">
                      <a16:creationId xmlns:a16="http://schemas.microsoft.com/office/drawing/2014/main" id="{60F8E18A-B065-0108-5C2C-456D59E833D4}"/>
                    </a:ext>
                  </a:extLst>
                </p:cNvPr>
                <p:cNvSpPr/>
                <p:nvPr/>
              </p:nvSpPr>
              <p:spPr>
                <a:xfrm>
                  <a:off x="5048603" y="460772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lowchart: Connector 548">
                  <a:extLst>
                    <a:ext uri="{FF2B5EF4-FFF2-40B4-BE49-F238E27FC236}">
                      <a16:creationId xmlns:a16="http://schemas.microsoft.com/office/drawing/2014/main" id="{52D1CC4A-52E1-A121-723A-93B2A195AFF2}"/>
                    </a:ext>
                  </a:extLst>
                </p:cNvPr>
                <p:cNvSpPr/>
                <p:nvPr/>
              </p:nvSpPr>
              <p:spPr>
                <a:xfrm>
                  <a:off x="5181338" y="444549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lowchart: Connector 549">
                  <a:extLst>
                    <a:ext uri="{FF2B5EF4-FFF2-40B4-BE49-F238E27FC236}">
                      <a16:creationId xmlns:a16="http://schemas.microsoft.com/office/drawing/2014/main" id="{9B77A156-FD44-5F68-2D4F-69BF127041BA}"/>
                    </a:ext>
                  </a:extLst>
                </p:cNvPr>
                <p:cNvSpPr/>
                <p:nvPr/>
              </p:nvSpPr>
              <p:spPr>
                <a:xfrm>
                  <a:off x="5314073" y="463721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lowchart: Connector 550">
                  <a:extLst>
                    <a:ext uri="{FF2B5EF4-FFF2-40B4-BE49-F238E27FC236}">
                      <a16:creationId xmlns:a16="http://schemas.microsoft.com/office/drawing/2014/main" id="{457B55F0-96C2-605E-9AAD-A03918AF95C3}"/>
                    </a:ext>
                  </a:extLst>
                </p:cNvPr>
                <p:cNvSpPr/>
                <p:nvPr/>
              </p:nvSpPr>
              <p:spPr>
                <a:xfrm>
                  <a:off x="5446808" y="445531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lowchart: Connector 551">
                  <a:extLst>
                    <a:ext uri="{FF2B5EF4-FFF2-40B4-BE49-F238E27FC236}">
                      <a16:creationId xmlns:a16="http://schemas.microsoft.com/office/drawing/2014/main" id="{3ABC64F8-BA2D-EED6-7FE8-00DD728D8E7A}"/>
                    </a:ext>
                  </a:extLst>
                </p:cNvPr>
                <p:cNvSpPr/>
                <p:nvPr/>
              </p:nvSpPr>
              <p:spPr>
                <a:xfrm>
                  <a:off x="5579543" y="42734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lowchart: Connector 552">
                  <a:extLst>
                    <a:ext uri="{FF2B5EF4-FFF2-40B4-BE49-F238E27FC236}">
                      <a16:creationId xmlns:a16="http://schemas.microsoft.com/office/drawing/2014/main" id="{2C6CBEC9-4F13-7E12-FD96-89C532F662DB}"/>
                    </a:ext>
                  </a:extLst>
                </p:cNvPr>
                <p:cNvSpPr/>
                <p:nvPr/>
              </p:nvSpPr>
              <p:spPr>
                <a:xfrm>
                  <a:off x="5525464" y="409151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Flowchart: Connector 553">
                  <a:extLst>
                    <a:ext uri="{FF2B5EF4-FFF2-40B4-BE49-F238E27FC236}">
                      <a16:creationId xmlns:a16="http://schemas.microsoft.com/office/drawing/2014/main" id="{05D6F22E-25D4-E893-A9E0-1F52950DDBA8}"/>
                    </a:ext>
                  </a:extLst>
                </p:cNvPr>
                <p:cNvSpPr/>
                <p:nvPr/>
              </p:nvSpPr>
              <p:spPr>
                <a:xfrm>
                  <a:off x="5245242" y="431273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lowchart: Connector 554">
                  <a:extLst>
                    <a:ext uri="{FF2B5EF4-FFF2-40B4-BE49-F238E27FC236}">
                      <a16:creationId xmlns:a16="http://schemas.microsoft.com/office/drawing/2014/main" id="{E1BB764B-A6AA-EB71-8644-AA296678A03B}"/>
                    </a:ext>
                  </a:extLst>
                </p:cNvPr>
                <p:cNvSpPr/>
                <p:nvPr/>
              </p:nvSpPr>
              <p:spPr>
                <a:xfrm>
                  <a:off x="4965020" y="468144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lowchart: Connector 555">
                  <a:extLst>
                    <a:ext uri="{FF2B5EF4-FFF2-40B4-BE49-F238E27FC236}">
                      <a16:creationId xmlns:a16="http://schemas.microsoft.com/office/drawing/2014/main" id="{B4AD6996-3051-7A23-37D7-9D99E50570AA}"/>
                    </a:ext>
                  </a:extLst>
                </p:cNvPr>
                <p:cNvSpPr/>
                <p:nvPr/>
              </p:nvSpPr>
              <p:spPr>
                <a:xfrm>
                  <a:off x="4684798" y="505014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Flowchart: Connector 556">
                  <a:extLst>
                    <a:ext uri="{FF2B5EF4-FFF2-40B4-BE49-F238E27FC236}">
                      <a16:creationId xmlns:a16="http://schemas.microsoft.com/office/drawing/2014/main" id="{C64C18BA-77D2-6891-28D9-96081574678B}"/>
                    </a:ext>
                  </a:extLst>
                </p:cNvPr>
                <p:cNvSpPr/>
                <p:nvPr/>
              </p:nvSpPr>
              <p:spPr>
                <a:xfrm>
                  <a:off x="4404576" y="487807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Flowchart: Connector 557">
                  <a:extLst>
                    <a:ext uri="{FF2B5EF4-FFF2-40B4-BE49-F238E27FC236}">
                      <a16:creationId xmlns:a16="http://schemas.microsoft.com/office/drawing/2014/main" id="{61ED6273-2F46-4632-C596-343E4EA3BAF6}"/>
                    </a:ext>
                  </a:extLst>
                </p:cNvPr>
                <p:cNvSpPr/>
                <p:nvPr/>
              </p:nvSpPr>
              <p:spPr>
                <a:xfrm>
                  <a:off x="4124354" y="470600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lowchart: Connector 558">
                  <a:extLst>
                    <a:ext uri="{FF2B5EF4-FFF2-40B4-BE49-F238E27FC236}">
                      <a16:creationId xmlns:a16="http://schemas.microsoft.com/office/drawing/2014/main" id="{6B30F44B-0D8E-80B2-8C87-626F9D425FCB}"/>
                    </a:ext>
                  </a:extLst>
                </p:cNvPr>
                <p:cNvSpPr/>
                <p:nvPr/>
              </p:nvSpPr>
              <p:spPr>
                <a:xfrm>
                  <a:off x="5486122" y="493706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lowchart: Connector 559">
                  <a:extLst>
                    <a:ext uri="{FF2B5EF4-FFF2-40B4-BE49-F238E27FC236}">
                      <a16:creationId xmlns:a16="http://schemas.microsoft.com/office/drawing/2014/main" id="{CBE86E38-043B-EC01-0A24-5314BD1C1614}"/>
                    </a:ext>
                  </a:extLst>
                </p:cNvPr>
                <p:cNvSpPr/>
                <p:nvPr/>
              </p:nvSpPr>
              <p:spPr>
                <a:xfrm>
                  <a:off x="5117410" y="507962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lowchart: Connector 560">
                  <a:extLst>
                    <a:ext uri="{FF2B5EF4-FFF2-40B4-BE49-F238E27FC236}">
                      <a16:creationId xmlns:a16="http://schemas.microsoft.com/office/drawing/2014/main" id="{0CCB67DE-C235-0814-EAAA-238148D05D66}"/>
                    </a:ext>
                  </a:extLst>
                </p:cNvPr>
                <p:cNvSpPr/>
                <p:nvPr/>
              </p:nvSpPr>
              <p:spPr>
                <a:xfrm>
                  <a:off x="5043667" y="487806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Flowchart: Connector 561">
                  <a:extLst>
                    <a:ext uri="{FF2B5EF4-FFF2-40B4-BE49-F238E27FC236}">
                      <a16:creationId xmlns:a16="http://schemas.microsoft.com/office/drawing/2014/main" id="{5F66DC51-93D9-D9FA-7DC1-F63E3A563C49}"/>
                    </a:ext>
                  </a:extLst>
                </p:cNvPr>
                <p:cNvSpPr/>
                <p:nvPr/>
              </p:nvSpPr>
              <p:spPr>
                <a:xfrm>
                  <a:off x="4969924" y="467649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Flowchart: Connector 562">
                  <a:extLst>
                    <a:ext uri="{FF2B5EF4-FFF2-40B4-BE49-F238E27FC236}">
                      <a16:creationId xmlns:a16="http://schemas.microsoft.com/office/drawing/2014/main" id="{68D6BAEA-A224-D409-1F93-4D359F0D0A1E}"/>
                    </a:ext>
                  </a:extLst>
                </p:cNvPr>
                <p:cNvSpPr/>
                <p:nvPr/>
              </p:nvSpPr>
              <p:spPr>
                <a:xfrm>
                  <a:off x="4896181" y="447492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Flowchart: Connector 563">
                  <a:extLst>
                    <a:ext uri="{FF2B5EF4-FFF2-40B4-BE49-F238E27FC236}">
                      <a16:creationId xmlns:a16="http://schemas.microsoft.com/office/drawing/2014/main" id="{3402A43C-7723-834A-B939-6AE2523FE91B}"/>
                    </a:ext>
                  </a:extLst>
                </p:cNvPr>
                <p:cNvSpPr/>
                <p:nvPr/>
              </p:nvSpPr>
              <p:spPr>
                <a:xfrm>
                  <a:off x="4822438" y="427336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Flowchart: Connector 564">
                  <a:extLst>
                    <a:ext uri="{FF2B5EF4-FFF2-40B4-BE49-F238E27FC236}">
                      <a16:creationId xmlns:a16="http://schemas.microsoft.com/office/drawing/2014/main" id="{2AEF400A-6467-CFBD-CE7F-BF7C4BB4A30C}"/>
                    </a:ext>
                  </a:extLst>
                </p:cNvPr>
                <p:cNvSpPr/>
                <p:nvPr/>
              </p:nvSpPr>
              <p:spPr>
                <a:xfrm>
                  <a:off x="4620875" y="407179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Flowchart: Connector 565">
                  <a:extLst>
                    <a:ext uri="{FF2B5EF4-FFF2-40B4-BE49-F238E27FC236}">
                      <a16:creationId xmlns:a16="http://schemas.microsoft.com/office/drawing/2014/main" id="{0AC83469-7C33-64E5-9801-59EB377796B8}"/>
                    </a:ext>
                  </a:extLst>
                </p:cNvPr>
                <p:cNvSpPr/>
                <p:nvPr/>
              </p:nvSpPr>
              <p:spPr>
                <a:xfrm>
                  <a:off x="4242331" y="487312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lowchart: Connector 566">
                  <a:extLst>
                    <a:ext uri="{FF2B5EF4-FFF2-40B4-BE49-F238E27FC236}">
                      <a16:creationId xmlns:a16="http://schemas.microsoft.com/office/drawing/2014/main" id="{5C12C80D-0502-56DD-6D33-DB549FA5EA04}"/>
                    </a:ext>
                  </a:extLst>
                </p:cNvPr>
                <p:cNvSpPr/>
                <p:nvPr/>
              </p:nvSpPr>
              <p:spPr>
                <a:xfrm>
                  <a:off x="4335733" y="470105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lowchart: Connector 567">
                  <a:extLst>
                    <a:ext uri="{FF2B5EF4-FFF2-40B4-BE49-F238E27FC236}">
                      <a16:creationId xmlns:a16="http://schemas.microsoft.com/office/drawing/2014/main" id="{DD56F980-ACA6-82A5-CAF8-60BABDAFFF47}"/>
                    </a:ext>
                  </a:extLst>
                </p:cNvPr>
                <p:cNvSpPr/>
                <p:nvPr/>
              </p:nvSpPr>
              <p:spPr>
                <a:xfrm>
                  <a:off x="4271818" y="4528983"/>
                  <a:ext cx="129309" cy="135370"/>
                </a:xfrm>
                <a:prstGeom prst="flowChartConnector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lowchart: Connector 568">
                  <a:extLst>
                    <a:ext uri="{FF2B5EF4-FFF2-40B4-BE49-F238E27FC236}">
                      <a16:creationId xmlns:a16="http://schemas.microsoft.com/office/drawing/2014/main" id="{49D11537-52B7-E2D7-F462-8645799D1CBF}"/>
                    </a:ext>
                  </a:extLst>
                </p:cNvPr>
                <p:cNvSpPr/>
                <p:nvPr/>
              </p:nvSpPr>
              <p:spPr>
                <a:xfrm>
                  <a:off x="4207903" y="435691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lowchart: Connector 569">
                  <a:extLst>
                    <a:ext uri="{FF2B5EF4-FFF2-40B4-BE49-F238E27FC236}">
                      <a16:creationId xmlns:a16="http://schemas.microsoft.com/office/drawing/2014/main" id="{86480758-2FD4-626E-7CB3-F0816E56B5FE}"/>
                    </a:ext>
                  </a:extLst>
                </p:cNvPr>
                <p:cNvSpPr/>
                <p:nvPr/>
              </p:nvSpPr>
              <p:spPr>
                <a:xfrm>
                  <a:off x="4143988" y="418484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lowchart: Connector 570">
                  <a:extLst>
                    <a:ext uri="{FF2B5EF4-FFF2-40B4-BE49-F238E27FC236}">
                      <a16:creationId xmlns:a16="http://schemas.microsoft.com/office/drawing/2014/main" id="{A143A9CC-435C-CB6C-34C6-AAD39F4C5A48}"/>
                    </a:ext>
                  </a:extLst>
                </p:cNvPr>
                <p:cNvSpPr/>
                <p:nvPr/>
              </p:nvSpPr>
              <p:spPr>
                <a:xfrm>
                  <a:off x="4925648" y="406193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lowchart: Connector 571">
                  <a:extLst>
                    <a:ext uri="{FF2B5EF4-FFF2-40B4-BE49-F238E27FC236}">
                      <a16:creationId xmlns:a16="http://schemas.microsoft.com/office/drawing/2014/main" id="{8E7BF455-F0A1-60D7-4F1D-26E6AB26E7F3}"/>
                    </a:ext>
                  </a:extLst>
                </p:cNvPr>
                <p:cNvSpPr/>
                <p:nvPr/>
              </p:nvSpPr>
              <p:spPr>
                <a:xfrm>
                  <a:off x="5137036" y="420449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lowchart: Connector 572">
                  <a:extLst>
                    <a:ext uri="{FF2B5EF4-FFF2-40B4-BE49-F238E27FC236}">
                      <a16:creationId xmlns:a16="http://schemas.microsoft.com/office/drawing/2014/main" id="{F1E18338-5C47-30FC-AECB-A7B06FA15674}"/>
                    </a:ext>
                  </a:extLst>
                </p:cNvPr>
                <p:cNvSpPr/>
                <p:nvPr/>
              </p:nvSpPr>
              <p:spPr>
                <a:xfrm>
                  <a:off x="5348424" y="434706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lowchart: Connector 573">
                  <a:extLst>
                    <a:ext uri="{FF2B5EF4-FFF2-40B4-BE49-F238E27FC236}">
                      <a16:creationId xmlns:a16="http://schemas.microsoft.com/office/drawing/2014/main" id="{71A8D788-944C-5D65-96B6-D47097F084B7}"/>
                    </a:ext>
                  </a:extLst>
                </p:cNvPr>
                <p:cNvSpPr/>
                <p:nvPr/>
              </p:nvSpPr>
              <p:spPr>
                <a:xfrm>
                  <a:off x="5559812" y="448962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lowchart: Connector 574">
                  <a:extLst>
                    <a:ext uri="{FF2B5EF4-FFF2-40B4-BE49-F238E27FC236}">
                      <a16:creationId xmlns:a16="http://schemas.microsoft.com/office/drawing/2014/main" id="{6668D3D1-609B-F32B-DA8F-E340C92ECAE1}"/>
                    </a:ext>
                  </a:extLst>
                </p:cNvPr>
                <p:cNvSpPr/>
                <p:nvPr/>
              </p:nvSpPr>
              <p:spPr>
                <a:xfrm>
                  <a:off x="5771200" y="463219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lowchart: Connector 575">
                  <a:extLst>
                    <a:ext uri="{FF2B5EF4-FFF2-40B4-BE49-F238E27FC236}">
                      <a16:creationId xmlns:a16="http://schemas.microsoft.com/office/drawing/2014/main" id="{F3898D1B-108F-B95B-F9AE-21028E0082CA}"/>
                    </a:ext>
                  </a:extLst>
                </p:cNvPr>
                <p:cNvSpPr/>
                <p:nvPr/>
              </p:nvSpPr>
              <p:spPr>
                <a:xfrm>
                  <a:off x="5579465" y="478459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lowchart: Connector 576">
                  <a:extLst>
                    <a:ext uri="{FF2B5EF4-FFF2-40B4-BE49-F238E27FC236}">
                      <a16:creationId xmlns:a16="http://schemas.microsoft.com/office/drawing/2014/main" id="{22AD7480-11FD-32DE-C493-8241CD708E8B}"/>
                    </a:ext>
                  </a:extLst>
                </p:cNvPr>
                <p:cNvSpPr/>
                <p:nvPr/>
              </p:nvSpPr>
              <p:spPr>
                <a:xfrm>
                  <a:off x="5387730" y="493698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lowchart: Connector 577">
                  <a:extLst>
                    <a:ext uri="{FF2B5EF4-FFF2-40B4-BE49-F238E27FC236}">
                      <a16:creationId xmlns:a16="http://schemas.microsoft.com/office/drawing/2014/main" id="{8FFEC1BB-593F-885E-23A8-A853B5DC1A92}"/>
                    </a:ext>
                  </a:extLst>
                </p:cNvPr>
                <p:cNvSpPr/>
                <p:nvPr/>
              </p:nvSpPr>
              <p:spPr>
                <a:xfrm>
                  <a:off x="5195995" y="499106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lowchart: Connector 578">
                  <a:extLst>
                    <a:ext uri="{FF2B5EF4-FFF2-40B4-BE49-F238E27FC236}">
                      <a16:creationId xmlns:a16="http://schemas.microsoft.com/office/drawing/2014/main" id="{364D381A-2DBC-BBDA-6A42-C17356459376}"/>
                    </a:ext>
                  </a:extLst>
                </p:cNvPr>
                <p:cNvSpPr/>
                <p:nvPr/>
              </p:nvSpPr>
              <p:spPr>
                <a:xfrm>
                  <a:off x="5004260" y="504513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lowchart: Connector 579">
                  <a:extLst>
                    <a:ext uri="{FF2B5EF4-FFF2-40B4-BE49-F238E27FC236}">
                      <a16:creationId xmlns:a16="http://schemas.microsoft.com/office/drawing/2014/main" id="{912E9E1F-025C-9162-D782-9A889870CDF4}"/>
                    </a:ext>
                  </a:extLst>
                </p:cNvPr>
                <p:cNvSpPr/>
                <p:nvPr/>
              </p:nvSpPr>
              <p:spPr>
                <a:xfrm>
                  <a:off x="4812525" y="479440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lowchart: Connector 580">
                  <a:extLst>
                    <a:ext uri="{FF2B5EF4-FFF2-40B4-BE49-F238E27FC236}">
                      <a16:creationId xmlns:a16="http://schemas.microsoft.com/office/drawing/2014/main" id="{273CCBFE-D58C-275E-1EC3-1FBCAB731D58}"/>
                    </a:ext>
                  </a:extLst>
                </p:cNvPr>
                <p:cNvSpPr/>
                <p:nvPr/>
              </p:nvSpPr>
              <p:spPr>
                <a:xfrm>
                  <a:off x="4620790" y="454368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lowchart: Connector 581">
                  <a:extLst>
                    <a:ext uri="{FF2B5EF4-FFF2-40B4-BE49-F238E27FC236}">
                      <a16:creationId xmlns:a16="http://schemas.microsoft.com/office/drawing/2014/main" id="{7DAA9F7F-F56F-CC27-C8AF-F0689729D540}"/>
                    </a:ext>
                  </a:extLst>
                </p:cNvPr>
                <p:cNvSpPr/>
                <p:nvPr/>
              </p:nvSpPr>
              <p:spPr>
                <a:xfrm>
                  <a:off x="4429055" y="429295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lowchart: Connector 582">
                  <a:extLst>
                    <a:ext uri="{FF2B5EF4-FFF2-40B4-BE49-F238E27FC236}">
                      <a16:creationId xmlns:a16="http://schemas.microsoft.com/office/drawing/2014/main" id="{37ECD1EA-8478-CA3E-1FC4-249914B42151}"/>
                    </a:ext>
                  </a:extLst>
                </p:cNvPr>
                <p:cNvSpPr/>
                <p:nvPr/>
              </p:nvSpPr>
              <p:spPr>
                <a:xfrm>
                  <a:off x="4473294" y="404222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lowchart: Connector 583">
                  <a:extLst>
                    <a:ext uri="{FF2B5EF4-FFF2-40B4-BE49-F238E27FC236}">
                      <a16:creationId xmlns:a16="http://schemas.microsoft.com/office/drawing/2014/main" id="{31C65C1F-2C49-AD31-0F7D-D66126FD875B}"/>
                    </a:ext>
                  </a:extLst>
                </p:cNvPr>
                <p:cNvSpPr/>
                <p:nvPr/>
              </p:nvSpPr>
              <p:spPr>
                <a:xfrm>
                  <a:off x="4694513" y="414546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lowchart: Connector 584">
                  <a:extLst>
                    <a:ext uri="{FF2B5EF4-FFF2-40B4-BE49-F238E27FC236}">
                      <a16:creationId xmlns:a16="http://schemas.microsoft.com/office/drawing/2014/main" id="{A151C0F4-9443-FDCC-06BE-CACFF7611A93}"/>
                    </a:ext>
                  </a:extLst>
                </p:cNvPr>
                <p:cNvSpPr/>
                <p:nvPr/>
              </p:nvSpPr>
              <p:spPr>
                <a:xfrm>
                  <a:off x="4915732" y="424869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Flowchart: Connector 585">
                  <a:extLst>
                    <a:ext uri="{FF2B5EF4-FFF2-40B4-BE49-F238E27FC236}">
                      <a16:creationId xmlns:a16="http://schemas.microsoft.com/office/drawing/2014/main" id="{70CAC912-45BD-53F1-307C-879980F58D32}"/>
                    </a:ext>
                  </a:extLst>
                </p:cNvPr>
                <p:cNvSpPr/>
                <p:nvPr/>
              </p:nvSpPr>
              <p:spPr>
                <a:xfrm>
                  <a:off x="5136951" y="435193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lowchart: Connector 586">
                  <a:extLst>
                    <a:ext uri="{FF2B5EF4-FFF2-40B4-BE49-F238E27FC236}">
                      <a16:creationId xmlns:a16="http://schemas.microsoft.com/office/drawing/2014/main" id="{89080AA9-A013-7252-BA2B-B5F7DAAF7FDF}"/>
                    </a:ext>
                  </a:extLst>
                </p:cNvPr>
                <p:cNvSpPr/>
                <p:nvPr/>
              </p:nvSpPr>
              <p:spPr>
                <a:xfrm>
                  <a:off x="5358170" y="445516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lowchart: Connector 587">
                  <a:extLst>
                    <a:ext uri="{FF2B5EF4-FFF2-40B4-BE49-F238E27FC236}">
                      <a16:creationId xmlns:a16="http://schemas.microsoft.com/office/drawing/2014/main" id="{21EDD28E-2B0D-6F4C-D711-641035F204B2}"/>
                    </a:ext>
                  </a:extLst>
                </p:cNvPr>
                <p:cNvSpPr/>
                <p:nvPr/>
              </p:nvSpPr>
              <p:spPr>
                <a:xfrm>
                  <a:off x="5579389" y="455840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lowchart: Connector 588">
                  <a:extLst>
                    <a:ext uri="{FF2B5EF4-FFF2-40B4-BE49-F238E27FC236}">
                      <a16:creationId xmlns:a16="http://schemas.microsoft.com/office/drawing/2014/main" id="{024FBAD7-24B9-7482-535E-DBC89F51767A}"/>
                    </a:ext>
                  </a:extLst>
                </p:cNvPr>
                <p:cNvSpPr/>
                <p:nvPr/>
              </p:nvSpPr>
              <p:spPr>
                <a:xfrm>
                  <a:off x="5643291" y="466163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lowchart: Connector 589">
                  <a:extLst>
                    <a:ext uri="{FF2B5EF4-FFF2-40B4-BE49-F238E27FC236}">
                      <a16:creationId xmlns:a16="http://schemas.microsoft.com/office/drawing/2014/main" id="{B3FC541A-8D67-14C3-FE45-004B8D38420D}"/>
                    </a:ext>
                  </a:extLst>
                </p:cNvPr>
                <p:cNvSpPr/>
                <p:nvPr/>
              </p:nvSpPr>
              <p:spPr>
                <a:xfrm>
                  <a:off x="5254909" y="476487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lowchart: Connector 590">
                  <a:extLst>
                    <a:ext uri="{FF2B5EF4-FFF2-40B4-BE49-F238E27FC236}">
                      <a16:creationId xmlns:a16="http://schemas.microsoft.com/office/drawing/2014/main" id="{A205282B-C100-A8B0-1FF2-16EABE96E684}"/>
                    </a:ext>
                  </a:extLst>
                </p:cNvPr>
                <p:cNvSpPr/>
                <p:nvPr/>
              </p:nvSpPr>
              <p:spPr>
                <a:xfrm>
                  <a:off x="4866527" y="486810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lowchart: Connector 591">
                  <a:extLst>
                    <a:ext uri="{FF2B5EF4-FFF2-40B4-BE49-F238E27FC236}">
                      <a16:creationId xmlns:a16="http://schemas.microsoft.com/office/drawing/2014/main" id="{06A75D48-37AB-0F07-18C0-4D0999EA1D40}"/>
                    </a:ext>
                  </a:extLst>
                </p:cNvPr>
                <p:cNvSpPr/>
                <p:nvPr/>
              </p:nvSpPr>
              <p:spPr>
                <a:xfrm>
                  <a:off x="4478145" y="497134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lowchart: Connector 592">
                  <a:extLst>
                    <a:ext uri="{FF2B5EF4-FFF2-40B4-BE49-F238E27FC236}">
                      <a16:creationId xmlns:a16="http://schemas.microsoft.com/office/drawing/2014/main" id="{6AA6356B-4440-DDAE-61FB-7D0A85FE903F}"/>
                    </a:ext>
                  </a:extLst>
                </p:cNvPr>
                <p:cNvSpPr/>
                <p:nvPr/>
              </p:nvSpPr>
              <p:spPr>
                <a:xfrm>
                  <a:off x="4286409" y="497625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Flowchart: Connector 593">
                  <a:extLst>
                    <a:ext uri="{FF2B5EF4-FFF2-40B4-BE49-F238E27FC236}">
                      <a16:creationId xmlns:a16="http://schemas.microsoft.com/office/drawing/2014/main" id="{9E834E4E-7539-27B4-16F3-AC5E713F60E3}"/>
                    </a:ext>
                  </a:extLst>
                </p:cNvPr>
                <p:cNvSpPr/>
                <p:nvPr/>
              </p:nvSpPr>
              <p:spPr>
                <a:xfrm>
                  <a:off x="4497796" y="498116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Flowchart: Connector 594">
                  <a:extLst>
                    <a:ext uri="{FF2B5EF4-FFF2-40B4-BE49-F238E27FC236}">
                      <a16:creationId xmlns:a16="http://schemas.microsoft.com/office/drawing/2014/main" id="{482E35F2-0D60-841A-567C-E579289636B9}"/>
                    </a:ext>
                  </a:extLst>
                </p:cNvPr>
                <p:cNvSpPr/>
                <p:nvPr/>
              </p:nvSpPr>
              <p:spPr>
                <a:xfrm>
                  <a:off x="4709183" y="498607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Flowchart: Connector 595">
                  <a:extLst>
                    <a:ext uri="{FF2B5EF4-FFF2-40B4-BE49-F238E27FC236}">
                      <a16:creationId xmlns:a16="http://schemas.microsoft.com/office/drawing/2014/main" id="{5A761DA2-CB02-7645-3459-2C9F4B451004}"/>
                    </a:ext>
                  </a:extLst>
                </p:cNvPr>
                <p:cNvSpPr/>
                <p:nvPr/>
              </p:nvSpPr>
              <p:spPr>
                <a:xfrm>
                  <a:off x="4920570" y="499099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Flowchart: Connector 596">
                  <a:extLst>
                    <a:ext uri="{FF2B5EF4-FFF2-40B4-BE49-F238E27FC236}">
                      <a16:creationId xmlns:a16="http://schemas.microsoft.com/office/drawing/2014/main" id="{3FD39C12-2140-875B-C9DC-8D8ABC79E951}"/>
                    </a:ext>
                  </a:extLst>
                </p:cNvPr>
                <p:cNvSpPr/>
                <p:nvPr/>
              </p:nvSpPr>
              <p:spPr>
                <a:xfrm>
                  <a:off x="5131957" y="493691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lowchart: Connector 597">
                  <a:extLst>
                    <a:ext uri="{FF2B5EF4-FFF2-40B4-BE49-F238E27FC236}">
                      <a16:creationId xmlns:a16="http://schemas.microsoft.com/office/drawing/2014/main" id="{42F4F22C-C466-CA8C-B6C3-7EC44B8D1F33}"/>
                    </a:ext>
                  </a:extLst>
                </p:cNvPr>
                <p:cNvSpPr/>
                <p:nvPr/>
              </p:nvSpPr>
              <p:spPr>
                <a:xfrm>
                  <a:off x="5343344" y="488283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lowchart: Connector 598">
                  <a:extLst>
                    <a:ext uri="{FF2B5EF4-FFF2-40B4-BE49-F238E27FC236}">
                      <a16:creationId xmlns:a16="http://schemas.microsoft.com/office/drawing/2014/main" id="{EEEDF047-E2A1-E354-CA13-F54552BD8F2A}"/>
                    </a:ext>
                  </a:extLst>
                </p:cNvPr>
                <p:cNvSpPr/>
                <p:nvPr/>
              </p:nvSpPr>
              <p:spPr>
                <a:xfrm>
                  <a:off x="5554731" y="482875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lowchart: Connector 599">
                  <a:extLst>
                    <a:ext uri="{FF2B5EF4-FFF2-40B4-BE49-F238E27FC236}">
                      <a16:creationId xmlns:a16="http://schemas.microsoft.com/office/drawing/2014/main" id="{94B0EB36-D285-6AD3-2DF3-520B7E9F5114}"/>
                    </a:ext>
                  </a:extLst>
                </p:cNvPr>
                <p:cNvSpPr/>
                <p:nvPr/>
              </p:nvSpPr>
              <p:spPr>
                <a:xfrm>
                  <a:off x="5766118" y="477467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Flowchart: Connector 600">
                  <a:extLst>
                    <a:ext uri="{FF2B5EF4-FFF2-40B4-BE49-F238E27FC236}">
                      <a16:creationId xmlns:a16="http://schemas.microsoft.com/office/drawing/2014/main" id="{39512D09-A9C4-0C13-4F7B-964149958DCD}"/>
                    </a:ext>
                  </a:extLst>
                </p:cNvPr>
                <p:cNvSpPr/>
                <p:nvPr/>
              </p:nvSpPr>
              <p:spPr>
                <a:xfrm>
                  <a:off x="4271818" y="4528983"/>
                  <a:ext cx="129309" cy="135370"/>
                </a:xfrm>
                <a:prstGeom prst="flowChartConnector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Flowchart: Connector 601">
                  <a:extLst>
                    <a:ext uri="{FF2B5EF4-FFF2-40B4-BE49-F238E27FC236}">
                      <a16:creationId xmlns:a16="http://schemas.microsoft.com/office/drawing/2014/main" id="{EF9AA345-58F5-02BB-05EA-C79C5AD3559D}"/>
                    </a:ext>
                  </a:extLst>
                </p:cNvPr>
                <p:cNvSpPr/>
                <p:nvPr/>
              </p:nvSpPr>
              <p:spPr>
                <a:xfrm>
                  <a:off x="5525464" y="409151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Flowchart: Connector 602">
                  <a:extLst>
                    <a:ext uri="{FF2B5EF4-FFF2-40B4-BE49-F238E27FC236}">
                      <a16:creationId xmlns:a16="http://schemas.microsoft.com/office/drawing/2014/main" id="{62C0AE08-1AE3-AEE6-0945-7C7DB89015A0}"/>
                    </a:ext>
                  </a:extLst>
                </p:cNvPr>
                <p:cNvSpPr/>
                <p:nvPr/>
              </p:nvSpPr>
              <p:spPr>
                <a:xfrm>
                  <a:off x="4704314" y="469857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Flowchart: Connector 603">
                  <a:extLst>
                    <a:ext uri="{FF2B5EF4-FFF2-40B4-BE49-F238E27FC236}">
                      <a16:creationId xmlns:a16="http://schemas.microsoft.com/office/drawing/2014/main" id="{85F2DEAB-5980-EB68-E2D1-3CD55CFFB6B9}"/>
                    </a:ext>
                  </a:extLst>
                </p:cNvPr>
                <p:cNvSpPr/>
                <p:nvPr/>
              </p:nvSpPr>
              <p:spPr>
                <a:xfrm>
                  <a:off x="4338218" y="408711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Flowchart: Connector 604">
                  <a:extLst>
                    <a:ext uri="{FF2B5EF4-FFF2-40B4-BE49-F238E27FC236}">
                      <a16:creationId xmlns:a16="http://schemas.microsoft.com/office/drawing/2014/main" id="{37E741CC-7D02-468B-5CF9-70374E298BBB}"/>
                    </a:ext>
                  </a:extLst>
                </p:cNvPr>
                <p:cNvSpPr/>
                <p:nvPr/>
              </p:nvSpPr>
              <p:spPr>
                <a:xfrm>
                  <a:off x="4920569" y="405423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lowchart: Connector 605">
                  <a:extLst>
                    <a:ext uri="{FF2B5EF4-FFF2-40B4-BE49-F238E27FC236}">
                      <a16:creationId xmlns:a16="http://schemas.microsoft.com/office/drawing/2014/main" id="{9D24ADC3-6126-CFEB-6973-9F1513E894F1}"/>
                    </a:ext>
                  </a:extLst>
                </p:cNvPr>
                <p:cNvSpPr/>
                <p:nvPr/>
              </p:nvSpPr>
              <p:spPr>
                <a:xfrm>
                  <a:off x="4719178" y="497811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TextBox 606">
                  <a:extLst>
                    <a:ext uri="{FF2B5EF4-FFF2-40B4-BE49-F238E27FC236}">
                      <a16:creationId xmlns:a16="http://schemas.microsoft.com/office/drawing/2014/main" id="{DC59DF3C-445E-E8C9-4179-C33DC4E75E8F}"/>
                    </a:ext>
                  </a:extLst>
                </p:cNvPr>
                <p:cNvSpPr txBox="1"/>
                <p:nvPr/>
              </p:nvSpPr>
              <p:spPr>
                <a:xfrm>
                  <a:off x="4109775" y="3318263"/>
                  <a:ext cx="1707587" cy="627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SeTA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Internal repository</a:t>
                  </a:r>
                </a:p>
              </p:txBody>
            </p:sp>
          </p:grpSp>
          <p:sp>
            <p:nvSpPr>
              <p:cNvPr id="535" name="Flowchart: Magnetic Disk 534">
                <a:extLst>
                  <a:ext uri="{FF2B5EF4-FFF2-40B4-BE49-F238E27FC236}">
                    <a16:creationId xmlns:a16="http://schemas.microsoft.com/office/drawing/2014/main" id="{DB64003A-5926-5D98-CC5A-36232CC4FC30}"/>
                  </a:ext>
                </a:extLst>
              </p:cNvPr>
              <p:cNvSpPr/>
              <p:nvPr/>
            </p:nvSpPr>
            <p:spPr>
              <a:xfrm>
                <a:off x="7126699" y="2678434"/>
                <a:ext cx="722812" cy="618709"/>
              </a:xfrm>
              <a:prstGeom prst="flowChartMagneticDisk">
                <a:avLst/>
              </a:prstGeom>
              <a:solidFill>
                <a:srgbClr val="6699CC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6924F288-7A7D-7DB2-0543-19EBA720BFE7}"/>
                  </a:ext>
                </a:extLst>
              </p:cNvPr>
              <p:cNvSpPr txBox="1"/>
              <p:nvPr/>
            </p:nvSpPr>
            <p:spPr>
              <a:xfrm>
                <a:off x="7225949" y="2660996"/>
                <a:ext cx="542154" cy="24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Metadata</a:t>
                </a:r>
                <a:endParaRPr kumimoji="0" lang="fr-B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37" name="Picture 536">
                <a:extLst>
                  <a:ext uri="{FF2B5EF4-FFF2-40B4-BE49-F238E27FC236}">
                    <a16:creationId xmlns:a16="http://schemas.microsoft.com/office/drawing/2014/main" id="{C3E433B5-4DDB-5F33-805D-8DF79D206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3571" y="2893769"/>
                <a:ext cx="682811" cy="396274"/>
              </a:xfrm>
              <a:prstGeom prst="rect">
                <a:avLst/>
              </a:prstGeom>
            </p:spPr>
          </p:pic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13A3691A-B33B-BBD1-EA6B-2AE888AA4EE0}"/>
                </a:ext>
              </a:extLst>
            </p:cNvPr>
            <p:cNvGrpSpPr/>
            <p:nvPr/>
          </p:nvGrpSpPr>
          <p:grpSpPr>
            <a:xfrm>
              <a:off x="9363531" y="5229798"/>
              <a:ext cx="793426" cy="679320"/>
              <a:chOff x="7129700" y="3369940"/>
              <a:chExt cx="723424" cy="73929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39E4A01A-9D4C-2C34-26A1-BFDADECB873A}"/>
                  </a:ext>
                </a:extLst>
              </p:cNvPr>
              <p:cNvGrpSpPr/>
              <p:nvPr/>
            </p:nvGrpSpPr>
            <p:grpSpPr>
              <a:xfrm>
                <a:off x="7129700" y="3369940"/>
                <a:ext cx="722812" cy="739295"/>
                <a:chOff x="4067909" y="3318263"/>
                <a:chExt cx="1911927" cy="1955527"/>
              </a:xfrm>
            </p:grpSpPr>
            <p:sp>
              <p:nvSpPr>
                <p:cNvPr id="464" name="Flowchart: Magnetic Disk 463">
                  <a:extLst>
                    <a:ext uri="{FF2B5EF4-FFF2-40B4-BE49-F238E27FC236}">
                      <a16:creationId xmlns:a16="http://schemas.microsoft.com/office/drawing/2014/main" id="{ACE92344-F74A-B923-4395-0C46180C351D}"/>
                    </a:ext>
                  </a:extLst>
                </p:cNvPr>
                <p:cNvSpPr/>
                <p:nvPr/>
              </p:nvSpPr>
              <p:spPr>
                <a:xfrm>
                  <a:off x="4067909" y="3361863"/>
                  <a:ext cx="1911927" cy="1911927"/>
                </a:xfrm>
                <a:prstGeom prst="flowChartMagneticDisk">
                  <a:avLst/>
                </a:prstGeom>
                <a:solidFill>
                  <a:srgbClr val="BDDEFD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lowchart: Connector 464">
                  <a:extLst>
                    <a:ext uri="{FF2B5EF4-FFF2-40B4-BE49-F238E27FC236}">
                      <a16:creationId xmlns:a16="http://schemas.microsoft.com/office/drawing/2014/main" id="{F8461053-767C-4305-A7C0-132F5E79EDED}"/>
                    </a:ext>
                  </a:extLst>
                </p:cNvPr>
                <p:cNvSpPr/>
                <p:nvPr/>
              </p:nvSpPr>
              <p:spPr>
                <a:xfrm>
                  <a:off x="4335764" y="409153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lowchart: Connector 465">
                  <a:extLst>
                    <a:ext uri="{FF2B5EF4-FFF2-40B4-BE49-F238E27FC236}">
                      <a16:creationId xmlns:a16="http://schemas.microsoft.com/office/drawing/2014/main" id="{50494FBC-7DA5-7C74-6D77-7E5B523B6FD1}"/>
                    </a:ext>
                  </a:extLst>
                </p:cNvPr>
                <p:cNvSpPr/>
                <p:nvPr/>
              </p:nvSpPr>
              <p:spPr>
                <a:xfrm>
                  <a:off x="4488164" y="424393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lowchart: Connector 466">
                  <a:extLst>
                    <a:ext uri="{FF2B5EF4-FFF2-40B4-BE49-F238E27FC236}">
                      <a16:creationId xmlns:a16="http://schemas.microsoft.com/office/drawing/2014/main" id="{2E5374C4-554F-C4E2-D582-84E929DBD914}"/>
                    </a:ext>
                  </a:extLst>
                </p:cNvPr>
                <p:cNvSpPr/>
                <p:nvPr/>
              </p:nvSpPr>
              <p:spPr>
                <a:xfrm>
                  <a:off x="4640564" y="432751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lowchart: Connector 467">
                  <a:extLst>
                    <a:ext uri="{FF2B5EF4-FFF2-40B4-BE49-F238E27FC236}">
                      <a16:creationId xmlns:a16="http://schemas.microsoft.com/office/drawing/2014/main" id="{9847B45A-DE7B-9571-430F-5FC6F7C129A6}"/>
                    </a:ext>
                  </a:extLst>
                </p:cNvPr>
                <p:cNvSpPr/>
                <p:nvPr/>
              </p:nvSpPr>
              <p:spPr>
                <a:xfrm>
                  <a:off x="4389841" y="44504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lowchart: Connector 468">
                  <a:extLst>
                    <a:ext uri="{FF2B5EF4-FFF2-40B4-BE49-F238E27FC236}">
                      <a16:creationId xmlns:a16="http://schemas.microsoft.com/office/drawing/2014/main" id="{0F29068F-AF00-1D46-48EE-A801F10C284F}"/>
                    </a:ext>
                  </a:extLst>
                </p:cNvPr>
                <p:cNvSpPr/>
                <p:nvPr/>
              </p:nvSpPr>
              <p:spPr>
                <a:xfrm>
                  <a:off x="4493080" y="46028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lowchart: Connector 469">
                  <a:extLst>
                    <a:ext uri="{FF2B5EF4-FFF2-40B4-BE49-F238E27FC236}">
                      <a16:creationId xmlns:a16="http://schemas.microsoft.com/office/drawing/2014/main" id="{3AF77290-5211-382E-6E07-01D58C51E5E1}"/>
                    </a:ext>
                  </a:extLst>
                </p:cNvPr>
                <p:cNvSpPr/>
                <p:nvPr/>
              </p:nvSpPr>
              <p:spPr>
                <a:xfrm>
                  <a:off x="4596319" y="47552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lowchart: Connector 470">
                  <a:extLst>
                    <a:ext uri="{FF2B5EF4-FFF2-40B4-BE49-F238E27FC236}">
                      <a16:creationId xmlns:a16="http://schemas.microsoft.com/office/drawing/2014/main" id="{E2FC72F9-F7B9-A91E-35F9-912A2905CE68}"/>
                    </a:ext>
                  </a:extLst>
                </p:cNvPr>
                <p:cNvSpPr/>
                <p:nvPr/>
              </p:nvSpPr>
              <p:spPr>
                <a:xfrm>
                  <a:off x="4699558" y="470113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lowchart: Connector 471">
                  <a:extLst>
                    <a:ext uri="{FF2B5EF4-FFF2-40B4-BE49-F238E27FC236}">
                      <a16:creationId xmlns:a16="http://schemas.microsoft.com/office/drawing/2014/main" id="{EDF055A6-1665-73D0-FF44-8219F3DB7CA5}"/>
                    </a:ext>
                  </a:extLst>
                </p:cNvPr>
                <p:cNvSpPr/>
                <p:nvPr/>
              </p:nvSpPr>
              <p:spPr>
                <a:xfrm>
                  <a:off x="4812629" y="448974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lowchart: Connector 472">
                  <a:extLst>
                    <a:ext uri="{FF2B5EF4-FFF2-40B4-BE49-F238E27FC236}">
                      <a16:creationId xmlns:a16="http://schemas.microsoft.com/office/drawing/2014/main" id="{50DB8563-2E8D-F2FF-9AE8-E730E9B70D4B}"/>
                    </a:ext>
                  </a:extLst>
                </p:cNvPr>
                <p:cNvSpPr/>
                <p:nvPr/>
              </p:nvSpPr>
              <p:spPr>
                <a:xfrm>
                  <a:off x="4925700" y="436683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lowchart: Connector 473">
                  <a:extLst>
                    <a:ext uri="{FF2B5EF4-FFF2-40B4-BE49-F238E27FC236}">
                      <a16:creationId xmlns:a16="http://schemas.microsoft.com/office/drawing/2014/main" id="{C06590EA-66C2-060B-6CA1-9DE60381C9F5}"/>
                    </a:ext>
                  </a:extLst>
                </p:cNvPr>
                <p:cNvSpPr/>
                <p:nvPr/>
              </p:nvSpPr>
              <p:spPr>
                <a:xfrm>
                  <a:off x="5048603" y="460772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lowchart: Connector 474">
                  <a:extLst>
                    <a:ext uri="{FF2B5EF4-FFF2-40B4-BE49-F238E27FC236}">
                      <a16:creationId xmlns:a16="http://schemas.microsoft.com/office/drawing/2014/main" id="{B866C82B-14E6-B61B-CA7A-4362D8B21798}"/>
                    </a:ext>
                  </a:extLst>
                </p:cNvPr>
                <p:cNvSpPr/>
                <p:nvPr/>
              </p:nvSpPr>
              <p:spPr>
                <a:xfrm>
                  <a:off x="5181338" y="444549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lowchart: Connector 475">
                  <a:extLst>
                    <a:ext uri="{FF2B5EF4-FFF2-40B4-BE49-F238E27FC236}">
                      <a16:creationId xmlns:a16="http://schemas.microsoft.com/office/drawing/2014/main" id="{A0EBCE07-B716-532A-388F-E7A15EFEA424}"/>
                    </a:ext>
                  </a:extLst>
                </p:cNvPr>
                <p:cNvSpPr/>
                <p:nvPr/>
              </p:nvSpPr>
              <p:spPr>
                <a:xfrm>
                  <a:off x="5314073" y="463721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lowchart: Connector 476">
                  <a:extLst>
                    <a:ext uri="{FF2B5EF4-FFF2-40B4-BE49-F238E27FC236}">
                      <a16:creationId xmlns:a16="http://schemas.microsoft.com/office/drawing/2014/main" id="{CA1819CE-AE3F-FBBF-806E-69E4FA997CDF}"/>
                    </a:ext>
                  </a:extLst>
                </p:cNvPr>
                <p:cNvSpPr/>
                <p:nvPr/>
              </p:nvSpPr>
              <p:spPr>
                <a:xfrm>
                  <a:off x="5446808" y="445531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lowchart: Connector 477">
                  <a:extLst>
                    <a:ext uri="{FF2B5EF4-FFF2-40B4-BE49-F238E27FC236}">
                      <a16:creationId xmlns:a16="http://schemas.microsoft.com/office/drawing/2014/main" id="{952A24C1-FEEC-8B14-79A6-BBAE81BF23CF}"/>
                    </a:ext>
                  </a:extLst>
                </p:cNvPr>
                <p:cNvSpPr/>
                <p:nvPr/>
              </p:nvSpPr>
              <p:spPr>
                <a:xfrm>
                  <a:off x="5579543" y="427341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lowchart: Connector 478">
                  <a:extLst>
                    <a:ext uri="{FF2B5EF4-FFF2-40B4-BE49-F238E27FC236}">
                      <a16:creationId xmlns:a16="http://schemas.microsoft.com/office/drawing/2014/main" id="{6E74D6A3-CB48-8323-A2F9-0D6755F500FC}"/>
                    </a:ext>
                  </a:extLst>
                </p:cNvPr>
                <p:cNvSpPr/>
                <p:nvPr/>
              </p:nvSpPr>
              <p:spPr>
                <a:xfrm>
                  <a:off x="5525464" y="409151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lowchart: Connector 479">
                  <a:extLst>
                    <a:ext uri="{FF2B5EF4-FFF2-40B4-BE49-F238E27FC236}">
                      <a16:creationId xmlns:a16="http://schemas.microsoft.com/office/drawing/2014/main" id="{15DE1573-6C47-53DA-0928-F4F1B944D74A}"/>
                    </a:ext>
                  </a:extLst>
                </p:cNvPr>
                <p:cNvSpPr/>
                <p:nvPr/>
              </p:nvSpPr>
              <p:spPr>
                <a:xfrm>
                  <a:off x="5245242" y="431273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lowchart: Connector 480">
                  <a:extLst>
                    <a:ext uri="{FF2B5EF4-FFF2-40B4-BE49-F238E27FC236}">
                      <a16:creationId xmlns:a16="http://schemas.microsoft.com/office/drawing/2014/main" id="{2B223E8F-E9DB-C32E-229F-204ABD814626}"/>
                    </a:ext>
                  </a:extLst>
                </p:cNvPr>
                <p:cNvSpPr/>
                <p:nvPr/>
              </p:nvSpPr>
              <p:spPr>
                <a:xfrm>
                  <a:off x="4965020" y="468144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lowchart: Connector 481">
                  <a:extLst>
                    <a:ext uri="{FF2B5EF4-FFF2-40B4-BE49-F238E27FC236}">
                      <a16:creationId xmlns:a16="http://schemas.microsoft.com/office/drawing/2014/main" id="{34C841AC-5A36-0ADD-2105-4F3CBCEED697}"/>
                    </a:ext>
                  </a:extLst>
                </p:cNvPr>
                <p:cNvSpPr/>
                <p:nvPr/>
              </p:nvSpPr>
              <p:spPr>
                <a:xfrm>
                  <a:off x="4684798" y="505014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lowchart: Connector 482">
                  <a:extLst>
                    <a:ext uri="{FF2B5EF4-FFF2-40B4-BE49-F238E27FC236}">
                      <a16:creationId xmlns:a16="http://schemas.microsoft.com/office/drawing/2014/main" id="{B1BC30CC-18D5-CBA5-F322-4768497D6118}"/>
                    </a:ext>
                  </a:extLst>
                </p:cNvPr>
                <p:cNvSpPr/>
                <p:nvPr/>
              </p:nvSpPr>
              <p:spPr>
                <a:xfrm>
                  <a:off x="4404576" y="487807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lowchart: Connector 483">
                  <a:extLst>
                    <a:ext uri="{FF2B5EF4-FFF2-40B4-BE49-F238E27FC236}">
                      <a16:creationId xmlns:a16="http://schemas.microsoft.com/office/drawing/2014/main" id="{339D61F8-5F9A-4DAE-CD72-A17B780F6C6D}"/>
                    </a:ext>
                  </a:extLst>
                </p:cNvPr>
                <p:cNvSpPr/>
                <p:nvPr/>
              </p:nvSpPr>
              <p:spPr>
                <a:xfrm>
                  <a:off x="4124354" y="470600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lowchart: Connector 484">
                  <a:extLst>
                    <a:ext uri="{FF2B5EF4-FFF2-40B4-BE49-F238E27FC236}">
                      <a16:creationId xmlns:a16="http://schemas.microsoft.com/office/drawing/2014/main" id="{F7D2A5B1-8B75-1205-AD5C-B79F7C47FA0B}"/>
                    </a:ext>
                  </a:extLst>
                </p:cNvPr>
                <p:cNvSpPr/>
                <p:nvPr/>
              </p:nvSpPr>
              <p:spPr>
                <a:xfrm>
                  <a:off x="5486122" y="493706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lowchart: Connector 485">
                  <a:extLst>
                    <a:ext uri="{FF2B5EF4-FFF2-40B4-BE49-F238E27FC236}">
                      <a16:creationId xmlns:a16="http://schemas.microsoft.com/office/drawing/2014/main" id="{B308A0CF-4223-3C85-0BAC-9EB206D10678}"/>
                    </a:ext>
                  </a:extLst>
                </p:cNvPr>
                <p:cNvSpPr/>
                <p:nvPr/>
              </p:nvSpPr>
              <p:spPr>
                <a:xfrm>
                  <a:off x="5117410" y="507962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lowchart: Connector 486">
                  <a:extLst>
                    <a:ext uri="{FF2B5EF4-FFF2-40B4-BE49-F238E27FC236}">
                      <a16:creationId xmlns:a16="http://schemas.microsoft.com/office/drawing/2014/main" id="{DF3969A8-04CB-CC0D-E6F4-09039017E8DA}"/>
                    </a:ext>
                  </a:extLst>
                </p:cNvPr>
                <p:cNvSpPr/>
                <p:nvPr/>
              </p:nvSpPr>
              <p:spPr>
                <a:xfrm>
                  <a:off x="5043667" y="487806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lowchart: Connector 487">
                  <a:extLst>
                    <a:ext uri="{FF2B5EF4-FFF2-40B4-BE49-F238E27FC236}">
                      <a16:creationId xmlns:a16="http://schemas.microsoft.com/office/drawing/2014/main" id="{6D34D573-A424-037E-971F-41481D207345}"/>
                    </a:ext>
                  </a:extLst>
                </p:cNvPr>
                <p:cNvSpPr/>
                <p:nvPr/>
              </p:nvSpPr>
              <p:spPr>
                <a:xfrm>
                  <a:off x="4969924" y="467649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lowchart: Connector 488">
                  <a:extLst>
                    <a:ext uri="{FF2B5EF4-FFF2-40B4-BE49-F238E27FC236}">
                      <a16:creationId xmlns:a16="http://schemas.microsoft.com/office/drawing/2014/main" id="{0F102DF9-CE3B-72E4-831D-DC6284C37A13}"/>
                    </a:ext>
                  </a:extLst>
                </p:cNvPr>
                <p:cNvSpPr/>
                <p:nvPr/>
              </p:nvSpPr>
              <p:spPr>
                <a:xfrm>
                  <a:off x="4896181" y="4474929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lowchart: Connector 489">
                  <a:extLst>
                    <a:ext uri="{FF2B5EF4-FFF2-40B4-BE49-F238E27FC236}">
                      <a16:creationId xmlns:a16="http://schemas.microsoft.com/office/drawing/2014/main" id="{B61B2AFC-203A-4CD9-D0A3-915E4AC83747}"/>
                    </a:ext>
                  </a:extLst>
                </p:cNvPr>
                <p:cNvSpPr/>
                <p:nvPr/>
              </p:nvSpPr>
              <p:spPr>
                <a:xfrm>
                  <a:off x="4822438" y="427336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lowchart: Connector 490">
                  <a:extLst>
                    <a:ext uri="{FF2B5EF4-FFF2-40B4-BE49-F238E27FC236}">
                      <a16:creationId xmlns:a16="http://schemas.microsoft.com/office/drawing/2014/main" id="{CEACB298-4CAF-7B04-5D81-1B835F54C1DB}"/>
                    </a:ext>
                  </a:extLst>
                </p:cNvPr>
                <p:cNvSpPr/>
                <p:nvPr/>
              </p:nvSpPr>
              <p:spPr>
                <a:xfrm>
                  <a:off x="4620875" y="407179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lowchart: Connector 491">
                  <a:extLst>
                    <a:ext uri="{FF2B5EF4-FFF2-40B4-BE49-F238E27FC236}">
                      <a16:creationId xmlns:a16="http://schemas.microsoft.com/office/drawing/2014/main" id="{A10FFDB0-CBE6-81BC-E57E-47F63B16C1B5}"/>
                    </a:ext>
                  </a:extLst>
                </p:cNvPr>
                <p:cNvSpPr/>
                <p:nvPr/>
              </p:nvSpPr>
              <p:spPr>
                <a:xfrm>
                  <a:off x="4242331" y="487312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lowchart: Connector 492">
                  <a:extLst>
                    <a:ext uri="{FF2B5EF4-FFF2-40B4-BE49-F238E27FC236}">
                      <a16:creationId xmlns:a16="http://schemas.microsoft.com/office/drawing/2014/main" id="{4A75479A-69B4-2F19-2D6F-C59F5E027DF6}"/>
                    </a:ext>
                  </a:extLst>
                </p:cNvPr>
                <p:cNvSpPr/>
                <p:nvPr/>
              </p:nvSpPr>
              <p:spPr>
                <a:xfrm>
                  <a:off x="4335733" y="470105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lowchart: Connector 493">
                  <a:extLst>
                    <a:ext uri="{FF2B5EF4-FFF2-40B4-BE49-F238E27FC236}">
                      <a16:creationId xmlns:a16="http://schemas.microsoft.com/office/drawing/2014/main" id="{5BB2C583-1D38-5E2D-2D23-618F2268443A}"/>
                    </a:ext>
                  </a:extLst>
                </p:cNvPr>
                <p:cNvSpPr/>
                <p:nvPr/>
              </p:nvSpPr>
              <p:spPr>
                <a:xfrm>
                  <a:off x="4271818" y="4528983"/>
                  <a:ext cx="129309" cy="135370"/>
                </a:xfrm>
                <a:prstGeom prst="flowChartConnector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lowchart: Connector 494">
                  <a:extLst>
                    <a:ext uri="{FF2B5EF4-FFF2-40B4-BE49-F238E27FC236}">
                      <a16:creationId xmlns:a16="http://schemas.microsoft.com/office/drawing/2014/main" id="{DB7BED4A-D68F-62B6-0C12-39A5686D3A03}"/>
                    </a:ext>
                  </a:extLst>
                </p:cNvPr>
                <p:cNvSpPr/>
                <p:nvPr/>
              </p:nvSpPr>
              <p:spPr>
                <a:xfrm>
                  <a:off x="4207903" y="435691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lowchart: Connector 495">
                  <a:extLst>
                    <a:ext uri="{FF2B5EF4-FFF2-40B4-BE49-F238E27FC236}">
                      <a16:creationId xmlns:a16="http://schemas.microsoft.com/office/drawing/2014/main" id="{F3AE89A2-15A8-D658-80D8-F5CFEF20BFCA}"/>
                    </a:ext>
                  </a:extLst>
                </p:cNvPr>
                <p:cNvSpPr/>
                <p:nvPr/>
              </p:nvSpPr>
              <p:spPr>
                <a:xfrm>
                  <a:off x="4143988" y="418484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lowchart: Connector 496">
                  <a:extLst>
                    <a:ext uri="{FF2B5EF4-FFF2-40B4-BE49-F238E27FC236}">
                      <a16:creationId xmlns:a16="http://schemas.microsoft.com/office/drawing/2014/main" id="{6E41D6DC-1220-F023-C84F-C5622F9B73F4}"/>
                    </a:ext>
                  </a:extLst>
                </p:cNvPr>
                <p:cNvSpPr/>
                <p:nvPr/>
              </p:nvSpPr>
              <p:spPr>
                <a:xfrm>
                  <a:off x="4925648" y="406193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lowchart: Connector 497">
                  <a:extLst>
                    <a:ext uri="{FF2B5EF4-FFF2-40B4-BE49-F238E27FC236}">
                      <a16:creationId xmlns:a16="http://schemas.microsoft.com/office/drawing/2014/main" id="{DDFC87A1-8D07-5713-9617-A85C746A5AF9}"/>
                    </a:ext>
                  </a:extLst>
                </p:cNvPr>
                <p:cNvSpPr/>
                <p:nvPr/>
              </p:nvSpPr>
              <p:spPr>
                <a:xfrm>
                  <a:off x="5137036" y="420449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lowchart: Connector 498">
                  <a:extLst>
                    <a:ext uri="{FF2B5EF4-FFF2-40B4-BE49-F238E27FC236}">
                      <a16:creationId xmlns:a16="http://schemas.microsoft.com/office/drawing/2014/main" id="{DE96C25E-8BB2-D7EF-1B11-5665CB43D2E7}"/>
                    </a:ext>
                  </a:extLst>
                </p:cNvPr>
                <p:cNvSpPr/>
                <p:nvPr/>
              </p:nvSpPr>
              <p:spPr>
                <a:xfrm>
                  <a:off x="5348424" y="434706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lowchart: Connector 499">
                  <a:extLst>
                    <a:ext uri="{FF2B5EF4-FFF2-40B4-BE49-F238E27FC236}">
                      <a16:creationId xmlns:a16="http://schemas.microsoft.com/office/drawing/2014/main" id="{1D58EAF5-4A2F-5C8B-70C8-544A0A3544EC}"/>
                    </a:ext>
                  </a:extLst>
                </p:cNvPr>
                <p:cNvSpPr/>
                <p:nvPr/>
              </p:nvSpPr>
              <p:spPr>
                <a:xfrm>
                  <a:off x="5559812" y="448962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lowchart: Connector 500">
                  <a:extLst>
                    <a:ext uri="{FF2B5EF4-FFF2-40B4-BE49-F238E27FC236}">
                      <a16:creationId xmlns:a16="http://schemas.microsoft.com/office/drawing/2014/main" id="{3F3ED064-419F-CC65-1FE7-18D9DDC29B54}"/>
                    </a:ext>
                  </a:extLst>
                </p:cNvPr>
                <p:cNvSpPr/>
                <p:nvPr/>
              </p:nvSpPr>
              <p:spPr>
                <a:xfrm>
                  <a:off x="5771200" y="4632193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lowchart: Connector 501">
                  <a:extLst>
                    <a:ext uri="{FF2B5EF4-FFF2-40B4-BE49-F238E27FC236}">
                      <a16:creationId xmlns:a16="http://schemas.microsoft.com/office/drawing/2014/main" id="{F4280263-7BE8-C5F2-695E-907199680784}"/>
                    </a:ext>
                  </a:extLst>
                </p:cNvPr>
                <p:cNvSpPr/>
                <p:nvPr/>
              </p:nvSpPr>
              <p:spPr>
                <a:xfrm>
                  <a:off x="5579465" y="478459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lowchart: Connector 502">
                  <a:extLst>
                    <a:ext uri="{FF2B5EF4-FFF2-40B4-BE49-F238E27FC236}">
                      <a16:creationId xmlns:a16="http://schemas.microsoft.com/office/drawing/2014/main" id="{B89CA47E-C7EB-2CBE-BB48-66607DAD5725}"/>
                    </a:ext>
                  </a:extLst>
                </p:cNvPr>
                <p:cNvSpPr/>
                <p:nvPr/>
              </p:nvSpPr>
              <p:spPr>
                <a:xfrm>
                  <a:off x="5387730" y="493698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lowchart: Connector 503">
                  <a:extLst>
                    <a:ext uri="{FF2B5EF4-FFF2-40B4-BE49-F238E27FC236}">
                      <a16:creationId xmlns:a16="http://schemas.microsoft.com/office/drawing/2014/main" id="{E01EFB90-3903-0E23-FF8F-87BC673B8D86}"/>
                    </a:ext>
                  </a:extLst>
                </p:cNvPr>
                <p:cNvSpPr/>
                <p:nvPr/>
              </p:nvSpPr>
              <p:spPr>
                <a:xfrm>
                  <a:off x="5195995" y="499106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lowchart: Connector 504">
                  <a:extLst>
                    <a:ext uri="{FF2B5EF4-FFF2-40B4-BE49-F238E27FC236}">
                      <a16:creationId xmlns:a16="http://schemas.microsoft.com/office/drawing/2014/main" id="{A6377EFA-1A23-5571-0183-C581669C1A09}"/>
                    </a:ext>
                  </a:extLst>
                </p:cNvPr>
                <p:cNvSpPr/>
                <p:nvPr/>
              </p:nvSpPr>
              <p:spPr>
                <a:xfrm>
                  <a:off x="5004260" y="504513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lowchart: Connector 505">
                  <a:extLst>
                    <a:ext uri="{FF2B5EF4-FFF2-40B4-BE49-F238E27FC236}">
                      <a16:creationId xmlns:a16="http://schemas.microsoft.com/office/drawing/2014/main" id="{FB5924BE-DD63-A53C-3C57-215F9C4F7AE6}"/>
                    </a:ext>
                  </a:extLst>
                </p:cNvPr>
                <p:cNvSpPr/>
                <p:nvPr/>
              </p:nvSpPr>
              <p:spPr>
                <a:xfrm>
                  <a:off x="4812525" y="479440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lowchart: Connector 506">
                  <a:extLst>
                    <a:ext uri="{FF2B5EF4-FFF2-40B4-BE49-F238E27FC236}">
                      <a16:creationId xmlns:a16="http://schemas.microsoft.com/office/drawing/2014/main" id="{D2258EC4-B711-C427-58F5-F173782D9B4B}"/>
                    </a:ext>
                  </a:extLst>
                </p:cNvPr>
                <p:cNvSpPr/>
                <p:nvPr/>
              </p:nvSpPr>
              <p:spPr>
                <a:xfrm>
                  <a:off x="4620790" y="454368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lowchart: Connector 507">
                  <a:extLst>
                    <a:ext uri="{FF2B5EF4-FFF2-40B4-BE49-F238E27FC236}">
                      <a16:creationId xmlns:a16="http://schemas.microsoft.com/office/drawing/2014/main" id="{A7A539A6-702F-67C0-C461-9A3671C137C7}"/>
                    </a:ext>
                  </a:extLst>
                </p:cNvPr>
                <p:cNvSpPr/>
                <p:nvPr/>
              </p:nvSpPr>
              <p:spPr>
                <a:xfrm>
                  <a:off x="4429055" y="429295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lowchart: Connector 508">
                  <a:extLst>
                    <a:ext uri="{FF2B5EF4-FFF2-40B4-BE49-F238E27FC236}">
                      <a16:creationId xmlns:a16="http://schemas.microsoft.com/office/drawing/2014/main" id="{78C105E7-26F3-2B48-2AD0-77B392E49DC8}"/>
                    </a:ext>
                  </a:extLst>
                </p:cNvPr>
                <p:cNvSpPr/>
                <p:nvPr/>
              </p:nvSpPr>
              <p:spPr>
                <a:xfrm>
                  <a:off x="4473294" y="404222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lowchart: Connector 509">
                  <a:extLst>
                    <a:ext uri="{FF2B5EF4-FFF2-40B4-BE49-F238E27FC236}">
                      <a16:creationId xmlns:a16="http://schemas.microsoft.com/office/drawing/2014/main" id="{24338B76-3C82-9A62-8089-6A5DCC5D7D61}"/>
                    </a:ext>
                  </a:extLst>
                </p:cNvPr>
                <p:cNvSpPr/>
                <p:nvPr/>
              </p:nvSpPr>
              <p:spPr>
                <a:xfrm>
                  <a:off x="4694513" y="414546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lowchart: Connector 510">
                  <a:extLst>
                    <a:ext uri="{FF2B5EF4-FFF2-40B4-BE49-F238E27FC236}">
                      <a16:creationId xmlns:a16="http://schemas.microsoft.com/office/drawing/2014/main" id="{F35BA330-A43C-A878-0521-D94011D1523A}"/>
                    </a:ext>
                  </a:extLst>
                </p:cNvPr>
                <p:cNvSpPr/>
                <p:nvPr/>
              </p:nvSpPr>
              <p:spPr>
                <a:xfrm>
                  <a:off x="4915732" y="424869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lowchart: Connector 511">
                  <a:extLst>
                    <a:ext uri="{FF2B5EF4-FFF2-40B4-BE49-F238E27FC236}">
                      <a16:creationId xmlns:a16="http://schemas.microsoft.com/office/drawing/2014/main" id="{21F7AA01-85D2-7704-ABFA-763D9BE16EF1}"/>
                    </a:ext>
                  </a:extLst>
                </p:cNvPr>
                <p:cNvSpPr/>
                <p:nvPr/>
              </p:nvSpPr>
              <p:spPr>
                <a:xfrm>
                  <a:off x="5136951" y="435193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lowchart: Connector 512">
                  <a:extLst>
                    <a:ext uri="{FF2B5EF4-FFF2-40B4-BE49-F238E27FC236}">
                      <a16:creationId xmlns:a16="http://schemas.microsoft.com/office/drawing/2014/main" id="{7FA9A872-8A15-FB30-5469-51A35A58FE26}"/>
                    </a:ext>
                  </a:extLst>
                </p:cNvPr>
                <p:cNvSpPr/>
                <p:nvPr/>
              </p:nvSpPr>
              <p:spPr>
                <a:xfrm>
                  <a:off x="5358170" y="445516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lowchart: Connector 513">
                  <a:extLst>
                    <a:ext uri="{FF2B5EF4-FFF2-40B4-BE49-F238E27FC236}">
                      <a16:creationId xmlns:a16="http://schemas.microsoft.com/office/drawing/2014/main" id="{C1C6123B-09D6-C470-6A95-B7A4DCE3145C}"/>
                    </a:ext>
                  </a:extLst>
                </p:cNvPr>
                <p:cNvSpPr/>
                <p:nvPr/>
              </p:nvSpPr>
              <p:spPr>
                <a:xfrm>
                  <a:off x="5579389" y="455840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lowchart: Connector 514">
                  <a:extLst>
                    <a:ext uri="{FF2B5EF4-FFF2-40B4-BE49-F238E27FC236}">
                      <a16:creationId xmlns:a16="http://schemas.microsoft.com/office/drawing/2014/main" id="{C6A86967-E616-DDD6-4EB1-F09ADA5C172D}"/>
                    </a:ext>
                  </a:extLst>
                </p:cNvPr>
                <p:cNvSpPr/>
                <p:nvPr/>
              </p:nvSpPr>
              <p:spPr>
                <a:xfrm>
                  <a:off x="5643291" y="466163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lowchart: Connector 515">
                  <a:extLst>
                    <a:ext uri="{FF2B5EF4-FFF2-40B4-BE49-F238E27FC236}">
                      <a16:creationId xmlns:a16="http://schemas.microsoft.com/office/drawing/2014/main" id="{41D29BC1-7913-1E04-DC51-4B3AF94BE0F5}"/>
                    </a:ext>
                  </a:extLst>
                </p:cNvPr>
                <p:cNvSpPr/>
                <p:nvPr/>
              </p:nvSpPr>
              <p:spPr>
                <a:xfrm>
                  <a:off x="5254909" y="476487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lowchart: Connector 516">
                  <a:extLst>
                    <a:ext uri="{FF2B5EF4-FFF2-40B4-BE49-F238E27FC236}">
                      <a16:creationId xmlns:a16="http://schemas.microsoft.com/office/drawing/2014/main" id="{50125204-7EB9-7771-1A23-2DD63005C922}"/>
                    </a:ext>
                  </a:extLst>
                </p:cNvPr>
                <p:cNvSpPr/>
                <p:nvPr/>
              </p:nvSpPr>
              <p:spPr>
                <a:xfrm>
                  <a:off x="4866527" y="486810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lowchart: Connector 517">
                  <a:extLst>
                    <a:ext uri="{FF2B5EF4-FFF2-40B4-BE49-F238E27FC236}">
                      <a16:creationId xmlns:a16="http://schemas.microsoft.com/office/drawing/2014/main" id="{640BBCE5-B390-E6E5-D3CF-744D3355666C}"/>
                    </a:ext>
                  </a:extLst>
                </p:cNvPr>
                <p:cNvSpPr/>
                <p:nvPr/>
              </p:nvSpPr>
              <p:spPr>
                <a:xfrm>
                  <a:off x="4478145" y="4971342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lowchart: Connector 518">
                  <a:extLst>
                    <a:ext uri="{FF2B5EF4-FFF2-40B4-BE49-F238E27FC236}">
                      <a16:creationId xmlns:a16="http://schemas.microsoft.com/office/drawing/2014/main" id="{D676721E-DFF7-6C17-982B-222ED512E515}"/>
                    </a:ext>
                  </a:extLst>
                </p:cNvPr>
                <p:cNvSpPr/>
                <p:nvPr/>
              </p:nvSpPr>
              <p:spPr>
                <a:xfrm>
                  <a:off x="4286409" y="497625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lowchart: Connector 519">
                  <a:extLst>
                    <a:ext uri="{FF2B5EF4-FFF2-40B4-BE49-F238E27FC236}">
                      <a16:creationId xmlns:a16="http://schemas.microsoft.com/office/drawing/2014/main" id="{10BB9CB1-B2B1-FE80-372A-F0827C13E61F}"/>
                    </a:ext>
                  </a:extLst>
                </p:cNvPr>
                <p:cNvSpPr/>
                <p:nvPr/>
              </p:nvSpPr>
              <p:spPr>
                <a:xfrm>
                  <a:off x="4497796" y="4981166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lowchart: Connector 520">
                  <a:extLst>
                    <a:ext uri="{FF2B5EF4-FFF2-40B4-BE49-F238E27FC236}">
                      <a16:creationId xmlns:a16="http://schemas.microsoft.com/office/drawing/2014/main" id="{60B9D815-A187-844E-B4D1-3427064FA1D8}"/>
                    </a:ext>
                  </a:extLst>
                </p:cNvPr>
                <p:cNvSpPr/>
                <p:nvPr/>
              </p:nvSpPr>
              <p:spPr>
                <a:xfrm>
                  <a:off x="4709183" y="4986078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lowchart: Connector 521">
                  <a:extLst>
                    <a:ext uri="{FF2B5EF4-FFF2-40B4-BE49-F238E27FC236}">
                      <a16:creationId xmlns:a16="http://schemas.microsoft.com/office/drawing/2014/main" id="{54CD3745-CEE4-9408-422C-3531E056776F}"/>
                    </a:ext>
                  </a:extLst>
                </p:cNvPr>
                <p:cNvSpPr/>
                <p:nvPr/>
              </p:nvSpPr>
              <p:spPr>
                <a:xfrm>
                  <a:off x="4920570" y="499099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lowchart: Connector 522">
                  <a:extLst>
                    <a:ext uri="{FF2B5EF4-FFF2-40B4-BE49-F238E27FC236}">
                      <a16:creationId xmlns:a16="http://schemas.microsoft.com/office/drawing/2014/main" id="{932B4B6A-7FFF-59E6-58F3-74711F1DA2EC}"/>
                    </a:ext>
                  </a:extLst>
                </p:cNvPr>
                <p:cNvSpPr/>
                <p:nvPr/>
              </p:nvSpPr>
              <p:spPr>
                <a:xfrm>
                  <a:off x="5131957" y="493691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lowchart: Connector 523">
                  <a:extLst>
                    <a:ext uri="{FF2B5EF4-FFF2-40B4-BE49-F238E27FC236}">
                      <a16:creationId xmlns:a16="http://schemas.microsoft.com/office/drawing/2014/main" id="{CBC268BC-2E6F-DF82-BFCA-A2586140F224}"/>
                    </a:ext>
                  </a:extLst>
                </p:cNvPr>
                <p:cNvSpPr/>
                <p:nvPr/>
              </p:nvSpPr>
              <p:spPr>
                <a:xfrm>
                  <a:off x="5343344" y="488283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lowchart: Connector 524">
                  <a:extLst>
                    <a:ext uri="{FF2B5EF4-FFF2-40B4-BE49-F238E27FC236}">
                      <a16:creationId xmlns:a16="http://schemas.microsoft.com/office/drawing/2014/main" id="{18B30DF2-FD34-0CE4-9506-EACF52E8020A}"/>
                    </a:ext>
                  </a:extLst>
                </p:cNvPr>
                <p:cNvSpPr/>
                <p:nvPr/>
              </p:nvSpPr>
              <p:spPr>
                <a:xfrm>
                  <a:off x="5554731" y="482875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lowchart: Connector 525">
                  <a:extLst>
                    <a:ext uri="{FF2B5EF4-FFF2-40B4-BE49-F238E27FC236}">
                      <a16:creationId xmlns:a16="http://schemas.microsoft.com/office/drawing/2014/main" id="{E21FB390-828D-603B-5137-05286F296C2A}"/>
                    </a:ext>
                  </a:extLst>
                </p:cNvPr>
                <p:cNvSpPr/>
                <p:nvPr/>
              </p:nvSpPr>
              <p:spPr>
                <a:xfrm>
                  <a:off x="5766118" y="4774670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lowchart: Connector 526">
                  <a:extLst>
                    <a:ext uri="{FF2B5EF4-FFF2-40B4-BE49-F238E27FC236}">
                      <a16:creationId xmlns:a16="http://schemas.microsoft.com/office/drawing/2014/main" id="{B248F670-D608-255E-708D-69A99F28E296}"/>
                    </a:ext>
                  </a:extLst>
                </p:cNvPr>
                <p:cNvSpPr/>
                <p:nvPr/>
              </p:nvSpPr>
              <p:spPr>
                <a:xfrm>
                  <a:off x="4271818" y="4528983"/>
                  <a:ext cx="129309" cy="135370"/>
                </a:xfrm>
                <a:prstGeom prst="flowChartConnector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lowchart: Connector 527">
                  <a:extLst>
                    <a:ext uri="{FF2B5EF4-FFF2-40B4-BE49-F238E27FC236}">
                      <a16:creationId xmlns:a16="http://schemas.microsoft.com/office/drawing/2014/main" id="{F636F366-AE62-AE3F-D1FC-C65934894373}"/>
                    </a:ext>
                  </a:extLst>
                </p:cNvPr>
                <p:cNvSpPr/>
                <p:nvPr/>
              </p:nvSpPr>
              <p:spPr>
                <a:xfrm>
                  <a:off x="5525464" y="4091515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lowchart: Connector 528">
                  <a:extLst>
                    <a:ext uri="{FF2B5EF4-FFF2-40B4-BE49-F238E27FC236}">
                      <a16:creationId xmlns:a16="http://schemas.microsoft.com/office/drawing/2014/main" id="{95E0F5C0-8B5F-D153-A3A6-4C69415B66A1}"/>
                    </a:ext>
                  </a:extLst>
                </p:cNvPr>
                <p:cNvSpPr/>
                <p:nvPr/>
              </p:nvSpPr>
              <p:spPr>
                <a:xfrm>
                  <a:off x="4704314" y="469857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lowchart: Connector 529">
                  <a:extLst>
                    <a:ext uri="{FF2B5EF4-FFF2-40B4-BE49-F238E27FC236}">
                      <a16:creationId xmlns:a16="http://schemas.microsoft.com/office/drawing/2014/main" id="{02E89956-3280-1A7E-3BEF-3A46F87BCC5A}"/>
                    </a:ext>
                  </a:extLst>
                </p:cNvPr>
                <p:cNvSpPr/>
                <p:nvPr/>
              </p:nvSpPr>
              <p:spPr>
                <a:xfrm>
                  <a:off x="4338218" y="4087111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lowchart: Connector 530">
                  <a:extLst>
                    <a:ext uri="{FF2B5EF4-FFF2-40B4-BE49-F238E27FC236}">
                      <a16:creationId xmlns:a16="http://schemas.microsoft.com/office/drawing/2014/main" id="{83DFC6DA-9DF2-0CE3-3CF4-594ED0F55E44}"/>
                    </a:ext>
                  </a:extLst>
                </p:cNvPr>
                <p:cNvSpPr/>
                <p:nvPr/>
              </p:nvSpPr>
              <p:spPr>
                <a:xfrm>
                  <a:off x="4920569" y="4054234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lowchart: Connector 531">
                  <a:extLst>
                    <a:ext uri="{FF2B5EF4-FFF2-40B4-BE49-F238E27FC236}">
                      <a16:creationId xmlns:a16="http://schemas.microsoft.com/office/drawing/2014/main" id="{7D1CC14A-44FF-041F-4457-B00E9EF4500D}"/>
                    </a:ext>
                  </a:extLst>
                </p:cNvPr>
                <p:cNvSpPr/>
                <p:nvPr/>
              </p:nvSpPr>
              <p:spPr>
                <a:xfrm>
                  <a:off x="4719178" y="4978117"/>
                  <a:ext cx="129309" cy="135370"/>
                </a:xfrm>
                <a:prstGeom prst="flowChartConnector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BDDEF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TextBox 532">
                  <a:extLst>
                    <a:ext uri="{FF2B5EF4-FFF2-40B4-BE49-F238E27FC236}">
                      <a16:creationId xmlns:a16="http://schemas.microsoft.com/office/drawing/2014/main" id="{A9521C9B-ED7F-B37D-DC65-51A975B05F33}"/>
                    </a:ext>
                  </a:extLst>
                </p:cNvPr>
                <p:cNvSpPr txBox="1"/>
                <p:nvPr/>
              </p:nvSpPr>
              <p:spPr>
                <a:xfrm>
                  <a:off x="4109775" y="3318263"/>
                  <a:ext cx="1707587" cy="627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5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SeTA</a:t>
                  </a: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5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Internal</a:t>
                  </a:r>
                  <a:r>
                    <a:rPr kumimoji="0" lang="fr-BE" sz="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fr-BE" sz="5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repository</a:t>
                  </a:r>
                  <a:endParaRPr kumimoji="0" lang="fr-BE" sz="5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5" name="Flowchart: Magnetic Disk 454">
                <a:extLst>
                  <a:ext uri="{FF2B5EF4-FFF2-40B4-BE49-F238E27FC236}">
                    <a16:creationId xmlns:a16="http://schemas.microsoft.com/office/drawing/2014/main" id="{A42E093B-CDC5-6A73-C6B9-4D29D9822E64}"/>
                  </a:ext>
                </a:extLst>
              </p:cNvPr>
              <p:cNvSpPr/>
              <p:nvPr/>
            </p:nvSpPr>
            <p:spPr>
              <a:xfrm>
                <a:off x="7130312" y="3380678"/>
                <a:ext cx="722812" cy="722812"/>
              </a:xfrm>
              <a:prstGeom prst="flowChartMagneticDisk">
                <a:avLst/>
              </a:prstGeom>
              <a:solidFill>
                <a:srgbClr val="6699CC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FD165094-4757-19DF-1CDB-672F77CA05BF}"/>
                  </a:ext>
                </a:extLst>
              </p:cNvPr>
              <p:cNvSpPr txBox="1"/>
              <p:nvPr/>
            </p:nvSpPr>
            <p:spPr>
              <a:xfrm>
                <a:off x="7319853" y="3376051"/>
                <a:ext cx="333254" cy="24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Data</a:t>
                </a:r>
              </a:p>
            </p:txBody>
          </p:sp>
          <p:pic>
            <p:nvPicPr>
              <p:cNvPr id="457" name="Graphic 456" descr="Document with solid fill">
                <a:extLst>
                  <a:ext uri="{FF2B5EF4-FFF2-40B4-BE49-F238E27FC236}">
                    <a16:creationId xmlns:a16="http://schemas.microsoft.com/office/drawing/2014/main" id="{6972978C-C4B6-98A2-A080-794A29477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74718" y="3611744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58" name="Graphic 457" descr="Document with solid fill">
                <a:extLst>
                  <a:ext uri="{FF2B5EF4-FFF2-40B4-BE49-F238E27FC236}">
                    <a16:creationId xmlns:a16="http://schemas.microsoft.com/office/drawing/2014/main" id="{61C60877-30F6-C384-F772-29E5949F0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27118" y="3764144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59" name="Graphic 458" descr="Document with solid fill">
                <a:extLst>
                  <a:ext uri="{FF2B5EF4-FFF2-40B4-BE49-F238E27FC236}">
                    <a16:creationId xmlns:a16="http://schemas.microsoft.com/office/drawing/2014/main" id="{314157E2-F32C-EFC4-5129-40016D87F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79518" y="3916544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60" name="Graphic 459" descr="Document with solid fill">
                <a:extLst>
                  <a:ext uri="{FF2B5EF4-FFF2-40B4-BE49-F238E27FC236}">
                    <a16:creationId xmlns:a16="http://schemas.microsoft.com/office/drawing/2014/main" id="{814635A9-F979-CE3B-A2F7-176D95D29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91344" y="3647462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61" name="Graphic 460" descr="Document with solid fill">
                <a:extLst>
                  <a:ext uri="{FF2B5EF4-FFF2-40B4-BE49-F238E27FC236}">
                    <a16:creationId xmlns:a16="http://schemas.microsoft.com/office/drawing/2014/main" id="{B11BC828-A6D5-D068-7E33-048455E07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8078" y="3630926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62" name="Graphic 461" descr="Document with solid fill">
                <a:extLst>
                  <a:ext uri="{FF2B5EF4-FFF2-40B4-BE49-F238E27FC236}">
                    <a16:creationId xmlns:a16="http://schemas.microsoft.com/office/drawing/2014/main" id="{FAD9BC0B-4B84-06C5-ADDF-A55722EB4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74140" y="3837942"/>
                <a:ext cx="178799" cy="178799"/>
              </a:xfrm>
              <a:prstGeom prst="rect">
                <a:avLst/>
              </a:prstGeom>
            </p:spPr>
          </p:pic>
          <p:pic>
            <p:nvPicPr>
              <p:cNvPr id="463" name="Graphic 462" descr="Document with solid fill">
                <a:extLst>
                  <a:ext uri="{FF2B5EF4-FFF2-40B4-BE49-F238E27FC236}">
                    <a16:creationId xmlns:a16="http://schemas.microsoft.com/office/drawing/2014/main" id="{BA10803F-E627-1E82-62A9-1BB86A309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29027" y="3830218"/>
                <a:ext cx="178799" cy="178799"/>
              </a:xfrm>
              <a:prstGeom prst="rect">
                <a:avLst/>
              </a:prstGeom>
            </p:spPr>
          </p:pic>
        </p:grpSp>
      </p:grpSp>
      <p:sp>
        <p:nvSpPr>
          <p:cNvPr id="608" name="Left-Right Arrow 52">
            <a:extLst>
              <a:ext uri="{FF2B5EF4-FFF2-40B4-BE49-F238E27FC236}">
                <a16:creationId xmlns:a16="http://schemas.microsoft.com/office/drawing/2014/main" id="{D04D45F8-5CD0-A21C-DD59-F909663EC59D}"/>
              </a:ext>
            </a:extLst>
          </p:cNvPr>
          <p:cNvSpPr/>
          <p:nvPr/>
        </p:nvSpPr>
        <p:spPr>
          <a:xfrm>
            <a:off x="7589703" y="1880985"/>
            <a:ext cx="485757" cy="326531"/>
          </a:xfrm>
          <a:prstGeom prst="leftRightArrow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BDDEF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8D802197-CD8A-6EED-05AC-24A56A6EDFE7}"/>
              </a:ext>
            </a:extLst>
          </p:cNvPr>
          <p:cNvSpPr/>
          <p:nvPr/>
        </p:nvSpPr>
        <p:spPr>
          <a:xfrm>
            <a:off x="2932993" y="2600391"/>
            <a:ext cx="1321087" cy="405522"/>
          </a:xfrm>
          <a:prstGeom prst="rect">
            <a:avLst/>
          </a:prstGeom>
          <a:solidFill>
            <a:srgbClr val="BDDEFD"/>
          </a:solidFill>
          <a:ln w="12700" cap="flat" cmpd="sng" algn="ctr">
            <a:solidFill>
              <a:srgbClr val="BDDEFD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contractor</a:t>
            </a: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30650527-D47F-8125-512B-81A00684BE5F}"/>
              </a:ext>
            </a:extLst>
          </p:cNvPr>
          <p:cNvSpPr txBox="1"/>
          <p:nvPr/>
        </p:nvSpPr>
        <p:spPr>
          <a:xfrm>
            <a:off x="2418892" y="2870152"/>
            <a:ext cx="8002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final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manuscript</a:t>
            </a:r>
            <a:endParaRPr kumimoji="0" lang="en-I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738B6FB4-24A2-81A2-04A7-AE7CEFC8D1E6}"/>
              </a:ext>
            </a:extLst>
          </p:cNvPr>
          <p:cNvSpPr txBox="1"/>
          <p:nvPr/>
        </p:nvSpPr>
        <p:spPr>
          <a:xfrm>
            <a:off x="4213290" y="2847928"/>
            <a:ext cx="10919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PDF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XML (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formex</a:t>
            </a: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C4DE3278-1B1B-D0E0-7E9C-038E66434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6" y="2585696"/>
            <a:ext cx="1813954" cy="134050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616" name="Picture 615">
            <a:extLst>
              <a:ext uri="{FF2B5EF4-FFF2-40B4-BE49-F238E27FC236}">
                <a16:creationId xmlns:a16="http://schemas.microsoft.com/office/drawing/2014/main" id="{2D31EABE-B2E4-01F6-E773-913B277EE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913" y="2908544"/>
            <a:ext cx="1838390" cy="100914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cxnSp>
        <p:nvCxnSpPr>
          <p:cNvPr id="617" name="Straight Arrow Connector 616">
            <a:extLst>
              <a:ext uri="{FF2B5EF4-FFF2-40B4-BE49-F238E27FC236}">
                <a16:creationId xmlns:a16="http://schemas.microsoft.com/office/drawing/2014/main" id="{12C8F266-A34B-D1A5-BF66-EC5D785FC571}"/>
              </a:ext>
            </a:extLst>
          </p:cNvPr>
          <p:cNvCxnSpPr>
            <a:cxnSpLocks/>
          </p:cNvCxnSpPr>
          <p:nvPr/>
        </p:nvCxnSpPr>
        <p:spPr>
          <a:xfrm>
            <a:off x="1910900" y="3902196"/>
            <a:ext cx="3395217" cy="0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Oval 617">
            <a:extLst>
              <a:ext uri="{FF2B5EF4-FFF2-40B4-BE49-F238E27FC236}">
                <a16:creationId xmlns:a16="http://schemas.microsoft.com/office/drawing/2014/main" id="{DAE26EAF-26A9-707E-C771-FBA7BFE7059C}"/>
              </a:ext>
            </a:extLst>
          </p:cNvPr>
          <p:cNvSpPr/>
          <p:nvPr/>
        </p:nvSpPr>
        <p:spPr>
          <a:xfrm>
            <a:off x="1849475" y="2500314"/>
            <a:ext cx="3505335" cy="92797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0">
                <a:srgbClr val="FFC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E" b="1"/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3EF22DDD-042B-5D6C-3868-45E083297A28}"/>
              </a:ext>
            </a:extLst>
          </p:cNvPr>
          <p:cNvSpPr/>
          <p:nvPr/>
        </p:nvSpPr>
        <p:spPr>
          <a:xfrm>
            <a:off x="2942416" y="2600390"/>
            <a:ext cx="1311663" cy="397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00" b="1" dirty="0">
                <a:solidFill>
                  <a:schemeClr val="tx1"/>
                </a:solidFill>
              </a:rPr>
              <a:t>AI4XML </a:t>
            </a:r>
            <a:r>
              <a:rPr lang="fr-BE" sz="1300" b="1" dirty="0" err="1">
                <a:solidFill>
                  <a:schemeClr val="tx1"/>
                </a:solidFill>
              </a:rPr>
              <a:t>project</a:t>
            </a:r>
            <a:endParaRPr lang="en-IE" sz="1300" b="1" dirty="0">
              <a:solidFill>
                <a:schemeClr val="tx1"/>
              </a:solidFill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3D68CFBB-C7C2-30DF-011B-75191E3E8AA8}"/>
              </a:ext>
            </a:extLst>
          </p:cNvPr>
          <p:cNvSpPr txBox="1"/>
          <p:nvPr/>
        </p:nvSpPr>
        <p:spPr>
          <a:xfrm>
            <a:off x="2374592" y="2856920"/>
            <a:ext cx="8146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50" b="1" dirty="0"/>
              <a:t>OJ final</a:t>
            </a:r>
          </a:p>
          <a:p>
            <a:r>
              <a:rPr lang="fr-BE" sz="1050" b="1" dirty="0" err="1"/>
              <a:t>manuscript</a:t>
            </a:r>
            <a:endParaRPr lang="en-IE" sz="1050" b="1" dirty="0"/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7152BA48-49FB-FD3F-6D42-F02920106664}"/>
              </a:ext>
            </a:extLst>
          </p:cNvPr>
          <p:cNvSpPr txBox="1"/>
          <p:nvPr/>
        </p:nvSpPr>
        <p:spPr>
          <a:xfrm>
            <a:off x="4188116" y="2834773"/>
            <a:ext cx="7344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50" b="1" dirty="0"/>
              <a:t>OJ XML</a:t>
            </a:r>
            <a:br>
              <a:rPr lang="fr-BE" sz="1050" b="1" dirty="0"/>
            </a:br>
            <a:r>
              <a:rPr lang="fr-BE" sz="1050" b="1" dirty="0"/>
              <a:t>(AKN4EU)</a:t>
            </a:r>
          </a:p>
        </p:txBody>
      </p:sp>
      <p:sp>
        <p:nvSpPr>
          <p:cNvPr id="623" name="Content Placeholder 8">
            <a:extLst>
              <a:ext uri="{FF2B5EF4-FFF2-40B4-BE49-F238E27FC236}">
                <a16:creationId xmlns:a16="http://schemas.microsoft.com/office/drawing/2014/main" id="{CCCC19C7-3870-3864-242C-862BDB1ACB4B}"/>
              </a:ext>
            </a:extLst>
          </p:cNvPr>
          <p:cNvSpPr/>
          <p:nvPr/>
        </p:nvSpPr>
        <p:spPr>
          <a:xfrm>
            <a:off x="3859317" y="4066088"/>
            <a:ext cx="5236407" cy="103515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4999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en-GB" sz="21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AI4XML project Objective</a:t>
            </a:r>
            <a:r>
              <a:rPr lang="en-GB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: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lvl="1" algn="just">
              <a:lnSpc>
                <a:spcPct val="90000"/>
              </a:lnSpc>
              <a:spcBef>
                <a:spcPts val="1001"/>
              </a:spcBef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Usage of AI, particularly </a:t>
            </a:r>
            <a:r>
              <a:rPr lang="en-GB" b="1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Generative</a:t>
            </a:r>
            <a:r>
              <a:rPr lang="en-GB" b="0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 </a:t>
            </a:r>
            <a:r>
              <a:rPr lang="en-GB" b="1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LLMs</a:t>
            </a: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models,</a:t>
            </a:r>
            <a:b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 </a:t>
            </a:r>
            <a:r>
              <a:rPr lang="en-GB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automate</a:t>
            </a: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the XML (AKN4EU) generation.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97CD9B83-CF15-D00E-7B8E-F789E8FCD460}"/>
              </a:ext>
            </a:extLst>
          </p:cNvPr>
          <p:cNvSpPr txBox="1"/>
          <p:nvPr/>
        </p:nvSpPr>
        <p:spPr>
          <a:xfrm>
            <a:off x="5154177" y="1276561"/>
            <a:ext cx="111120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signed</a:t>
            </a: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XML (</a:t>
            </a:r>
            <a:r>
              <a:rPr kumimoji="0" lang="fr-B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AKN4EU</a:t>
            </a: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XHTML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OJ </a:t>
            </a:r>
            <a:r>
              <a:rPr kumimoji="0" lang="fr-BE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metadata</a:t>
            </a:r>
            <a:endParaRPr kumimoji="0" lang="en-I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5" name="Content Placeholder 8">
            <a:extLst>
              <a:ext uri="{FF2B5EF4-FFF2-40B4-BE49-F238E27FC236}">
                <a16:creationId xmlns:a16="http://schemas.microsoft.com/office/drawing/2014/main" id="{17C3E971-8489-E060-DD7F-CC058BC55E66}"/>
              </a:ext>
            </a:extLst>
          </p:cNvPr>
          <p:cNvSpPr/>
          <p:nvPr/>
        </p:nvSpPr>
        <p:spPr>
          <a:xfrm>
            <a:off x="1769534" y="5570551"/>
            <a:ext cx="6667884" cy="13216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4999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en-GB" sz="24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Objectives</a:t>
            </a:r>
            <a:r>
              <a:rPr lang="en-GB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: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lvl="1" algn="just">
              <a:lnSpc>
                <a:spcPct val="90000"/>
              </a:lnSpc>
              <a:spcBef>
                <a:spcPts val="1001"/>
              </a:spcBef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Usage of AI, particularly </a:t>
            </a:r>
            <a:r>
              <a:rPr lang="en-GB" sz="2400" b="1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Generative</a:t>
            </a:r>
            <a:r>
              <a:rPr lang="en-GB" sz="2400" b="0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 </a:t>
            </a:r>
            <a:r>
              <a:rPr lang="en-GB" sz="2400" b="1" strike="noStrike" spc="-1" dirty="0">
                <a:solidFill>
                  <a:srgbClr val="00A6D2"/>
                </a:solidFill>
                <a:latin typeface="Calibri"/>
                <a:ea typeface="DejaVu Sans"/>
              </a:rPr>
              <a:t>LLMs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models, to </a:t>
            </a:r>
            <a:r>
              <a:rPr lang="en-GB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automate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the XML (AKN4EU) generation.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8" name="Connector: Elbow 437">
            <a:extLst>
              <a:ext uri="{FF2B5EF4-FFF2-40B4-BE49-F238E27FC236}">
                <a16:creationId xmlns:a16="http://schemas.microsoft.com/office/drawing/2014/main" id="{9D34F43B-B8D4-0B5B-2D52-31C447A498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80895" y="2325539"/>
            <a:ext cx="629716" cy="351671"/>
          </a:xfrm>
          <a:prstGeom prst="bentConnector2">
            <a:avLst/>
          </a:prstGeom>
          <a:noFill/>
          <a:ln w="635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2" name="Connector: Elbow 611">
            <a:extLst>
              <a:ext uri="{FF2B5EF4-FFF2-40B4-BE49-F238E27FC236}">
                <a16:creationId xmlns:a16="http://schemas.microsoft.com/office/drawing/2014/main" id="{DF2E94FA-EBF1-12B4-B499-CC848633A025}"/>
              </a:ext>
            </a:extLst>
          </p:cNvPr>
          <p:cNvCxnSpPr>
            <a:cxnSpLocks/>
            <a:stCxn id="609" idx="3"/>
          </p:cNvCxnSpPr>
          <p:nvPr/>
        </p:nvCxnSpPr>
        <p:spPr>
          <a:xfrm flipV="1">
            <a:off x="4254080" y="2333413"/>
            <a:ext cx="168732" cy="469739"/>
          </a:xfrm>
          <a:prstGeom prst="bentConnector2">
            <a:avLst/>
          </a:prstGeom>
          <a:noFill/>
          <a:ln w="6350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D48E6E-C1F0-1EA9-6BB5-369827C65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3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442" grpId="0" animBg="1"/>
      <p:bldP spid="443" grpId="0" animBg="1"/>
      <p:bldP spid="444" grpId="0" animBg="1"/>
      <p:bldP spid="609" grpId="0" animBg="1"/>
      <p:bldP spid="610" grpId="0"/>
      <p:bldP spid="611" grpId="0"/>
      <p:bldP spid="618" grpId="0" animBg="1"/>
      <p:bldP spid="619" grpId="0" animBg="1"/>
      <p:bldP spid="620" grpId="0"/>
      <p:bldP spid="621" grpId="0"/>
      <p:bldP spid="623" grpId="0" animBg="1"/>
      <p:bldP spid="6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-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16000"/>
            <a:ext cx="5896610" cy="3616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/>
              <a:t>Problem:</a:t>
            </a:r>
            <a:r>
              <a:rPr lang="en-US" sz="1800"/>
              <a:t> Effective document structuring is vital for interoperability.</a:t>
            </a:r>
          </a:p>
          <a:p>
            <a:pPr lvl="1">
              <a:lnSpc>
                <a:spcPct val="100000"/>
              </a:lnSpc>
            </a:pPr>
            <a:r>
              <a:rPr lang="fr-FR" altLang="en-US" sz="1520"/>
              <a:t>Important for inter-institution communication at EC</a:t>
            </a:r>
            <a:endParaRPr lang="en-US" sz="1520"/>
          </a:p>
          <a:p>
            <a:pPr>
              <a:lnSpc>
                <a:spcPct val="100000"/>
              </a:lnSpc>
            </a:pPr>
            <a:r>
              <a:rPr lang="en-US" sz="1800" b="1"/>
              <a:t>Traditional Limitation:</a:t>
            </a:r>
            <a:r>
              <a:rPr lang="en-US" sz="1800"/>
              <a:t> Rule-based methods (e.g., regex) struggle with flexibility and evolving standards, and struggle with multilingual support.</a:t>
            </a:r>
          </a:p>
          <a:p>
            <a:pPr>
              <a:lnSpc>
                <a:spcPct val="100000"/>
              </a:lnSpc>
            </a:pPr>
            <a:r>
              <a:rPr lang="en-US" sz="1800" b="1"/>
              <a:t>Opportunity:</a:t>
            </a:r>
            <a:r>
              <a:rPr lang="en-US" sz="1800"/>
              <a:t> Large Language Models (LLMs) offer advanced capabilities like contextual understanding and semantic parsing.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55" y="3500755"/>
            <a:ext cx="2672715" cy="14306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</p:blipFill>
        <p:spPr>
          <a:xfrm>
            <a:off x="6205855" y="1780540"/>
            <a:ext cx="2747645" cy="15455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</p:blipFill>
        <p:spPr>
          <a:xfrm>
            <a:off x="6782435" y="537845"/>
            <a:ext cx="1259840" cy="112268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889B8B-673F-0F07-F12E-AF58C813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0E17-CCFD-F8EC-BF35-19A3A41E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Introduction -  The Challenge</a:t>
            </a:r>
            <a:r>
              <a:rPr lang="fr-FR" altLang="en-US" dirty="0"/>
              <a:t> </a:t>
            </a:r>
            <a:endParaRPr lang="en-IE" dirty="0"/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836F679A-0901-FD72-F97E-E25C88BC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0" y="849087"/>
            <a:ext cx="2723030" cy="3791154"/>
          </a:xfrm>
          <a:prstGeom prst="rect">
            <a:avLst/>
          </a:prstGeom>
        </p:spPr>
      </p:pic>
      <p:pic>
        <p:nvPicPr>
          <p:cNvPr id="6" name="Picture 5" descr="A screenshot of a computer program">
            <a:extLst>
              <a:ext uri="{FF2B5EF4-FFF2-40B4-BE49-F238E27FC236}">
                <a16:creationId xmlns:a16="http://schemas.microsoft.com/office/drawing/2014/main" id="{2450F539-6AC0-F339-DD7D-9D9C947C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620" y="812800"/>
            <a:ext cx="4280855" cy="42195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EA30E0-28B1-8A12-FE75-5A561EB60CC1}"/>
              </a:ext>
            </a:extLst>
          </p:cNvPr>
          <p:cNvSpPr/>
          <p:nvPr/>
        </p:nvSpPr>
        <p:spPr>
          <a:xfrm>
            <a:off x="4487814" y="1201233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</a:t>
            </a:r>
            <a:r>
              <a:rPr lang="fr-BE" sz="800" b="1" dirty="0" err="1">
                <a:solidFill>
                  <a:schemeClr val="tx1"/>
                </a:solidFill>
              </a:rPr>
              <a:t>preface</a:t>
            </a:r>
            <a:r>
              <a:rPr lang="fr-BE" sz="800" b="1" dirty="0">
                <a:solidFill>
                  <a:schemeClr val="tx1"/>
                </a:solidFill>
              </a:rPr>
              <a:t>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4442A5-7119-8798-E39A-20B8D17AAE93}"/>
              </a:ext>
            </a:extLst>
          </p:cNvPr>
          <p:cNvSpPr/>
          <p:nvPr/>
        </p:nvSpPr>
        <p:spPr>
          <a:xfrm>
            <a:off x="4487814" y="1811026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&lt;/</a:t>
            </a:r>
            <a:r>
              <a:rPr lang="fr-BE" sz="800" b="1" dirty="0" err="1">
                <a:solidFill>
                  <a:schemeClr val="tx1"/>
                </a:solidFill>
              </a:rPr>
              <a:t>preface</a:t>
            </a:r>
            <a:r>
              <a:rPr lang="fr-BE" sz="800" b="1" dirty="0">
                <a:solidFill>
                  <a:schemeClr val="tx1"/>
                </a:solidFill>
              </a:rPr>
              <a:t>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4269FF-2A77-1807-4106-2BC673074D21}"/>
              </a:ext>
            </a:extLst>
          </p:cNvPr>
          <p:cNvSpPr/>
          <p:nvPr/>
        </p:nvSpPr>
        <p:spPr>
          <a:xfrm>
            <a:off x="4487814" y="1951577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</a:t>
            </a:r>
            <a:r>
              <a:rPr lang="fr-BE" sz="800" b="1" dirty="0" err="1">
                <a:solidFill>
                  <a:schemeClr val="tx1"/>
                </a:solidFill>
              </a:rPr>
              <a:t>preamble</a:t>
            </a:r>
            <a:r>
              <a:rPr lang="fr-BE" sz="800" b="1" dirty="0">
                <a:solidFill>
                  <a:schemeClr val="tx1"/>
                </a:solidFill>
              </a:rPr>
              <a:t>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E67FAD-F104-D45B-1801-41E38EBBBA37}"/>
              </a:ext>
            </a:extLst>
          </p:cNvPr>
          <p:cNvSpPr/>
          <p:nvPr/>
        </p:nvSpPr>
        <p:spPr>
          <a:xfrm>
            <a:off x="4487814" y="3446131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&lt;/</a:t>
            </a:r>
            <a:r>
              <a:rPr lang="fr-BE" sz="800" b="1" dirty="0" err="1">
                <a:solidFill>
                  <a:schemeClr val="tx1"/>
                </a:solidFill>
              </a:rPr>
              <a:t>preamble</a:t>
            </a:r>
            <a:r>
              <a:rPr lang="fr-BE" sz="800" b="1" dirty="0">
                <a:solidFill>
                  <a:schemeClr val="tx1"/>
                </a:solidFill>
              </a:rPr>
              <a:t> 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5A6E84-CAF1-E1C3-1B5E-5C374E244BEC}"/>
              </a:ext>
            </a:extLst>
          </p:cNvPr>
          <p:cNvSpPr/>
          <p:nvPr/>
        </p:nvSpPr>
        <p:spPr>
          <a:xfrm>
            <a:off x="4487814" y="3578216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&lt;body&gt;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D9BA1E-0082-1125-BDC7-AF47FBA153C4}"/>
              </a:ext>
            </a:extLst>
          </p:cNvPr>
          <p:cNvSpPr/>
          <p:nvPr/>
        </p:nvSpPr>
        <p:spPr>
          <a:xfrm>
            <a:off x="4487814" y="4322498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&lt;/body&gt;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4D526E-3740-BA2E-C0EF-0D03749A2CA6}"/>
              </a:ext>
            </a:extLst>
          </p:cNvPr>
          <p:cNvSpPr/>
          <p:nvPr/>
        </p:nvSpPr>
        <p:spPr>
          <a:xfrm>
            <a:off x="4487814" y="4448645"/>
            <a:ext cx="778933" cy="1159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b="1" dirty="0">
                <a:solidFill>
                  <a:schemeClr val="tx1"/>
                </a:solidFill>
              </a:rPr>
              <a:t>&lt;conclusion&gt;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534759D-5856-9B7C-657E-83965F5088A8}"/>
              </a:ext>
            </a:extLst>
          </p:cNvPr>
          <p:cNvSpPr/>
          <p:nvPr/>
        </p:nvSpPr>
        <p:spPr>
          <a:xfrm>
            <a:off x="4233333" y="1228533"/>
            <a:ext cx="254481" cy="64438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5C13CCF-2F57-F360-E27B-9E5011EB9397}"/>
              </a:ext>
            </a:extLst>
          </p:cNvPr>
          <p:cNvSpPr/>
          <p:nvPr/>
        </p:nvSpPr>
        <p:spPr>
          <a:xfrm>
            <a:off x="4240953" y="1976982"/>
            <a:ext cx="258362" cy="153587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27F1934F-6046-DED2-0222-3A490386B414}"/>
              </a:ext>
            </a:extLst>
          </p:cNvPr>
          <p:cNvSpPr/>
          <p:nvPr/>
        </p:nvSpPr>
        <p:spPr>
          <a:xfrm>
            <a:off x="4225713" y="3605971"/>
            <a:ext cx="250742" cy="7247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8AE72A9-2AFD-56E6-293E-7B6279622F4F}"/>
              </a:ext>
            </a:extLst>
          </p:cNvPr>
          <p:cNvSpPr/>
          <p:nvPr/>
        </p:nvSpPr>
        <p:spPr>
          <a:xfrm>
            <a:off x="4218093" y="4490738"/>
            <a:ext cx="258362" cy="5916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DD72FC-0C56-9270-11BA-74A318C0AC93}"/>
              </a:ext>
            </a:extLst>
          </p:cNvPr>
          <p:cNvSpPr/>
          <p:nvPr/>
        </p:nvSpPr>
        <p:spPr>
          <a:xfrm>
            <a:off x="661460" y="864450"/>
            <a:ext cx="2217207" cy="676484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D40FA9-CAE8-FC54-8B42-FA15B2DD8BB8}"/>
              </a:ext>
            </a:extLst>
          </p:cNvPr>
          <p:cNvSpPr/>
          <p:nvPr/>
        </p:nvSpPr>
        <p:spPr>
          <a:xfrm>
            <a:off x="661460" y="1634140"/>
            <a:ext cx="2217207" cy="1066656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43C592-0EB5-B8F0-05A7-C492DCCDE1B1}"/>
              </a:ext>
            </a:extLst>
          </p:cNvPr>
          <p:cNvSpPr/>
          <p:nvPr/>
        </p:nvSpPr>
        <p:spPr>
          <a:xfrm>
            <a:off x="661460" y="2751666"/>
            <a:ext cx="2217207" cy="506451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F51759-F9B0-1825-C340-451D071098C3}"/>
              </a:ext>
            </a:extLst>
          </p:cNvPr>
          <p:cNvSpPr/>
          <p:nvPr/>
        </p:nvSpPr>
        <p:spPr>
          <a:xfrm>
            <a:off x="661460" y="3308987"/>
            <a:ext cx="2217207" cy="676484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F670F4-7B23-D453-9EB5-135EB63F787E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2878667" y="1202692"/>
            <a:ext cx="1354666" cy="34803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8F2C6B-3AD0-E2CB-BC64-56F9CCD8F865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2878667" y="2167468"/>
            <a:ext cx="1362286" cy="57745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199853-70F4-18FE-6E62-57DC4BFC2D11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>
            <a:off x="2878667" y="3004892"/>
            <a:ext cx="1347046" cy="96344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511C09-DDDA-1A28-9D8E-74B5EFF9AF7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878667" y="3647229"/>
            <a:ext cx="1362286" cy="118328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691A1E-B899-400E-04F2-52737440D75F}"/>
              </a:ext>
            </a:extLst>
          </p:cNvPr>
          <p:cNvSpPr txBox="1"/>
          <p:nvPr/>
        </p:nvSpPr>
        <p:spPr>
          <a:xfrm>
            <a:off x="3382091" y="1317756"/>
            <a:ext cx="599844" cy="253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1050" dirty="0" err="1"/>
              <a:t>preface</a:t>
            </a:r>
            <a:endParaRPr lang="en-IE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60A7C7-9350-F384-E0CD-8704EAFA9267}"/>
              </a:ext>
            </a:extLst>
          </p:cNvPr>
          <p:cNvSpPr txBox="1"/>
          <p:nvPr/>
        </p:nvSpPr>
        <p:spPr>
          <a:xfrm>
            <a:off x="3334277" y="2332987"/>
            <a:ext cx="708848" cy="253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1050" dirty="0" err="1"/>
              <a:t>preamble</a:t>
            </a:r>
            <a:endParaRPr lang="en-IE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645BB-82C9-3590-23E2-8D9B1FDA8C74}"/>
              </a:ext>
            </a:extLst>
          </p:cNvPr>
          <p:cNvSpPr txBox="1"/>
          <p:nvPr/>
        </p:nvSpPr>
        <p:spPr>
          <a:xfrm>
            <a:off x="3188854" y="3258943"/>
            <a:ext cx="965329" cy="253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1050" dirty="0"/>
              <a:t>Body (articles)</a:t>
            </a:r>
            <a:endParaRPr lang="en-IE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E2BCA0-0A35-E0AD-96C9-38C338F8259E}"/>
              </a:ext>
            </a:extLst>
          </p:cNvPr>
          <p:cNvSpPr txBox="1"/>
          <p:nvPr/>
        </p:nvSpPr>
        <p:spPr>
          <a:xfrm>
            <a:off x="3276568" y="4203742"/>
            <a:ext cx="766557" cy="2539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1050" dirty="0"/>
              <a:t>conclusion</a:t>
            </a:r>
            <a:endParaRPr lang="en-IE" sz="105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3FEE976-93A6-756E-E734-F66B71472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575" y="1622930"/>
            <a:ext cx="1467325" cy="54630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283C52D-AED2-9B9B-BE24-C9563FBAD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75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Introduction -  The Challenge</a:t>
            </a:r>
            <a:r>
              <a:rPr lang="fr-FR" altLang="en-US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31775" y="1094740"/>
            <a:ext cx="2174875" cy="3511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altLang="en-US" sz="1600" b="1" dirty="0"/>
              <a:t>Preface example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836295" y="3761740"/>
            <a:ext cx="710565" cy="216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altLang="en-US" sz="1600" dirty="0"/>
              <a:t>AKN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55" y="1270000"/>
            <a:ext cx="4898390" cy="13531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2804160"/>
            <a:ext cx="7070725" cy="191579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/>
        </p:nvSpPr>
        <p:spPr>
          <a:xfrm>
            <a:off x="836295" y="1762760"/>
            <a:ext cx="833120" cy="216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altLang="en-US" sz="1600" dirty="0"/>
              <a:t>DOCX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62450" y="2510155"/>
            <a:ext cx="0" cy="27051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71A68D6-487F-E3F6-1D05-CC96B2EFF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LLM-based </a:t>
            </a:r>
            <a:r>
              <a:rPr lang="en-US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3616325"/>
          </a:xfrm>
        </p:spPr>
        <p:txBody>
          <a:bodyPr>
            <a:normAutofit fontScale="60000" lnSpcReduction="20000"/>
          </a:bodyPr>
          <a:lstStyle/>
          <a:p>
            <a:r>
              <a:rPr lang="en-US" b="1" dirty="0"/>
              <a:t>Objective: </a:t>
            </a:r>
          </a:p>
          <a:p>
            <a:pPr lvl="1"/>
            <a:r>
              <a:rPr lang="en-US" dirty="0"/>
              <a:t>Enable intelligent, scalable structuring of complex documents—particularly in the legal domain—using LLMs.</a:t>
            </a:r>
          </a:p>
          <a:p>
            <a:r>
              <a:rPr lang="en-US" b="1" dirty="0"/>
              <a:t>Key Challenges:</a:t>
            </a:r>
            <a:endParaRPr lang="en-US" dirty="0"/>
          </a:p>
          <a:p>
            <a:pPr lvl="1"/>
            <a:r>
              <a:rPr lang="en-US" dirty="0"/>
              <a:t>Complex DOCX Structures: Legal documents often include deeply nested elements, inconsistent formatting, and mixed content types.</a:t>
            </a:r>
          </a:p>
          <a:p>
            <a:pPr lvl="1"/>
            <a:r>
              <a:rPr lang="en-US" dirty="0"/>
              <a:t>Context Limitations: Processing documents that span hundreds of pages exceeds typical context windows of LLMs.</a:t>
            </a:r>
          </a:p>
          <a:p>
            <a:r>
              <a:rPr lang="en-US" b="1" dirty="0"/>
              <a:t>Our Approach:</a:t>
            </a:r>
          </a:p>
          <a:p>
            <a:pPr lvl="1"/>
            <a:r>
              <a:rPr lang="en-US" dirty="0"/>
              <a:t>Modular Decomposition: Break large documents into semantically coherent, manageable components.</a:t>
            </a:r>
          </a:p>
          <a:p>
            <a:pPr lvl="1"/>
            <a:r>
              <a:rPr lang="en-US" dirty="0"/>
              <a:t>LLM-Orchestrated Structuring: Each component is processed using a tailored LLM prompt pipeline.</a:t>
            </a:r>
          </a:p>
          <a:p>
            <a:pPr lvl="1"/>
            <a:r>
              <a:rPr lang="en-US" dirty="0"/>
              <a:t>Few-Shot, In-Context Learning: Dynamically adapts to new document styles without retraining.</a:t>
            </a:r>
          </a:p>
          <a:p>
            <a:pPr lvl="1"/>
            <a:r>
              <a:rPr lang="en-US" dirty="0"/>
              <a:t>Schema Compliance: Ensures output consistency through integrated XML schema validation.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FD674A-F8BB-9C4D-725C-0FB30B097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ym typeface="+mn-ea"/>
              </a:rPr>
              <a:t>LLM-based </a:t>
            </a:r>
            <a:r>
              <a:rPr lang="en-US">
                <a:sym typeface="+mn-ea"/>
              </a:rPr>
              <a:t>Approach</a:t>
            </a:r>
            <a:r>
              <a:rPr lang="fr-FR" altLang="en-US">
                <a:sym typeface="+mn-ea"/>
              </a:rPr>
              <a:t> - LLM Programs</a:t>
            </a:r>
            <a:endParaRPr lang="fr-FR" altLang="en-US" dirty="0">
              <a:sym typeface="+mn-ea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299845"/>
            <a:ext cx="7886700" cy="304736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D65F724-7BE9-6D9C-7C93-EB0FB74CA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</p:spPr>
        <p:txBody>
          <a:bodyPr/>
          <a:lstStyle/>
          <a:p>
            <a:r>
              <a:rPr lang="fr-FR" altLang="en-US">
                <a:sym typeface="+mn-ea"/>
              </a:rPr>
              <a:t>LLM-based </a:t>
            </a:r>
            <a:r>
              <a:rPr lang="en-US">
                <a:sym typeface="+mn-ea"/>
              </a:rPr>
              <a:t>Approach</a:t>
            </a:r>
            <a:r>
              <a:rPr lang="fr-FR" altLang="en-US">
                <a:sym typeface="+mn-ea"/>
              </a:rPr>
              <a:t> - LLM Programs</a:t>
            </a:r>
            <a:endParaRPr lang="fr-FR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510" y="1092200"/>
            <a:ext cx="7041515" cy="36163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25637A0-02B1-8B3E-E6E1-7F070FDF8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5400000" cy="164386"/>
          </a:xfrm>
        </p:spPr>
        <p:txBody>
          <a:bodyPr/>
          <a:lstStyle/>
          <a:p>
            <a:r>
              <a:rPr lang="en-US" dirty="0"/>
              <a:t>Leveraging LLMS to convert unstructured documents to a structured format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A430E-7B0C-4478-BBC8-416F57388FB7}"/>
</file>

<file path=customXml/itemProps2.xml><?xml version="1.0" encoding="utf-8"?>
<ds:datastoreItem xmlns:ds="http://schemas.openxmlformats.org/officeDocument/2006/customXml" ds:itemID="{6EB6BB1E-5D09-4FA1-9E74-34074933D6B9}"/>
</file>

<file path=customXml/itemProps3.xml><?xml version="1.0" encoding="utf-8"?>
<ds:datastoreItem xmlns:ds="http://schemas.openxmlformats.org/officeDocument/2006/customXml" ds:itemID="{43AB9BC5-B0DF-4FDE-A9DF-22E5280BCFD9}"/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350</TotalTime>
  <Words>966</Words>
  <Application>Microsoft Office PowerPoint</Application>
  <PresentationFormat>On-screen Show (16:9)</PresentationFormat>
  <Paragraphs>169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Cover</vt:lpstr>
      <vt:lpstr>Custom Design</vt:lpstr>
      <vt:lpstr>Last Page</vt:lpstr>
      <vt:lpstr>Nasredine Cheniki¹, Mauro Colavincenzo², Abdelfettah Feliachi³, Didier Hardy⁴, Marc Kuster⁵, Valerio Miceli⁶, David Dowey⁷, Monica Palmirani⁸, Michele Corazza⁹</vt:lpstr>
      <vt:lpstr>Outline</vt:lpstr>
      <vt:lpstr>Introduction: Objectives of the AI4XML project </vt:lpstr>
      <vt:lpstr>Introduction - The Challenge</vt:lpstr>
      <vt:lpstr>Introduction -  The Challenge </vt:lpstr>
      <vt:lpstr>Introduction -  The Challenge </vt:lpstr>
      <vt:lpstr>LLM-based Approach</vt:lpstr>
      <vt:lpstr>LLM-based Approach - LLM Programs</vt:lpstr>
      <vt:lpstr>LLM-based Approach - LLM Programs</vt:lpstr>
      <vt:lpstr>Experiments - Setup</vt:lpstr>
      <vt:lpstr>Experiments - Results (Preface)</vt:lpstr>
      <vt:lpstr>Experiments - Results (Preface)</vt:lpstr>
      <vt:lpstr>Experiments - Results (Preface)</vt:lpstr>
      <vt:lpstr>Experiments - Results Discussion</vt:lpstr>
      <vt:lpstr>Conclusion</vt:lpstr>
      <vt:lpstr>Future 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37</cp:revision>
  <dcterms:created xsi:type="dcterms:W3CDTF">2025-09-10T09:38:54Z</dcterms:created>
  <dcterms:modified xsi:type="dcterms:W3CDTF">2025-09-17T06:53:52Z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ICV">
    <vt:lpwstr>6C8FF0AE6126484BCA9EF66722DC7E39_42</vt:lpwstr>
  </property>
  <property fmtid="{D5CDD505-2E9C-101B-9397-08002B2CF9AE}" pid="11" name="KSOProductBuildVer">
    <vt:lpwstr>1033-6.13.1.8709</vt:lpwstr>
  </property>
</Properties>
</file>