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  <p:sldMasterId id="2147484035" r:id="rId7"/>
  </p:sldMasterIdLst>
  <p:notesMasterIdLst>
    <p:notesMasterId r:id="rId50"/>
  </p:notesMasterIdLst>
  <p:handoutMasterIdLst>
    <p:handoutMasterId r:id="rId51"/>
  </p:handoutMasterIdLst>
  <p:sldIdLst>
    <p:sldId id="256" r:id="rId8"/>
    <p:sldId id="259" r:id="rId9"/>
    <p:sldId id="267" r:id="rId10"/>
    <p:sldId id="266" r:id="rId11"/>
    <p:sldId id="268" r:id="rId12"/>
    <p:sldId id="484" r:id="rId13"/>
    <p:sldId id="274" r:id="rId14"/>
    <p:sldId id="271" r:id="rId15"/>
    <p:sldId id="276" r:id="rId16"/>
    <p:sldId id="301" r:id="rId17"/>
    <p:sldId id="471" r:id="rId18"/>
    <p:sldId id="286" r:id="rId19"/>
    <p:sldId id="302" r:id="rId20"/>
    <p:sldId id="472" r:id="rId21"/>
    <p:sldId id="288" r:id="rId22"/>
    <p:sldId id="303" r:id="rId23"/>
    <p:sldId id="474" r:id="rId24"/>
    <p:sldId id="291" r:id="rId25"/>
    <p:sldId id="304" r:id="rId26"/>
    <p:sldId id="475" r:id="rId27"/>
    <p:sldId id="295" r:id="rId28"/>
    <p:sldId id="305" r:id="rId29"/>
    <p:sldId id="476" r:id="rId30"/>
    <p:sldId id="296" r:id="rId31"/>
    <p:sldId id="306" r:id="rId32"/>
    <p:sldId id="477" r:id="rId33"/>
    <p:sldId id="297" r:id="rId34"/>
    <p:sldId id="307" r:id="rId35"/>
    <p:sldId id="478" r:id="rId36"/>
    <p:sldId id="299" r:id="rId37"/>
    <p:sldId id="308" r:id="rId38"/>
    <p:sldId id="480" r:id="rId39"/>
    <p:sldId id="310" r:id="rId40"/>
    <p:sldId id="421" r:id="rId41"/>
    <p:sldId id="284" r:id="rId42"/>
    <p:sldId id="481" r:id="rId43"/>
    <p:sldId id="482" r:id="rId44"/>
    <p:sldId id="483" r:id="rId45"/>
    <p:sldId id="485" r:id="rId46"/>
    <p:sldId id="486" r:id="rId47"/>
    <p:sldId id="487" r:id="rId48"/>
    <p:sldId id="264" r:id="rId4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79CE1A-AE1B-B867-6EB5-8ACC508DCB88}" name="AUDRITO Davide (DIGIT-EXT)" initials="DA" userId="S::Davide.AUDRITO@ext.ec.europa.eu::52284187-0ac8-4440-8173-738acc12c0d5" providerId="AD"/>
  <p188:author id="{20E60532-5372-AA62-318D-B5546E192405}" name="GUASCH Cecile (DIGIT-EXT)" initials="G(" userId="S::cecile.guasch@ext.ec.europa.eu::bd06c359-994f-46f0-8117-fe93842ebbc6" providerId="AD"/>
  <p188:author id="{A6FEE4C3-9D82-81A3-896D-460E301ADA18}" name="AUDRITO Davide (DIGIT-EXT)" initials="A(" userId="S::davide.audrito@ext.ec.europa.eu::52284187-0ac8-4440-8173-738acc12c0d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4"/>
    <a:srgbClr val="76B9ED"/>
    <a:srgbClr val="F393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1606" autoAdjust="0"/>
  </p:normalViewPr>
  <p:slideViewPr>
    <p:cSldViewPr snapToGrid="0">
      <p:cViewPr varScale="1">
        <p:scale>
          <a:sx n="41" d="100"/>
          <a:sy n="41" d="100"/>
        </p:scale>
        <p:origin x="2000" y="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microsoft.com/office/2016/11/relationships/changesInfo" Target="changesInfos/changesInfo1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microsoft.com/office/2018/10/relationships/authors" Target="author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ITO Davide (DIGIT-EXT)" userId="S::davide.audrito@ext.ec.europa.eu::52284187-0ac8-4440-8173-738acc12c0d5" providerId="AD" clId="Web-{9E685357-84FE-C92B-894D-550D5E667FBB}"/>
    <pc:docChg chg="addSld modSld">
      <pc:chgData name="AUDRITO Davide (DIGIT-EXT)" userId="S::davide.audrito@ext.ec.europa.eu::52284187-0ac8-4440-8173-738acc12c0d5" providerId="AD" clId="Web-{9E685357-84FE-C92B-894D-550D5E667FBB}" dt="2025-09-09T15:18:53.706" v="70" actId="20577"/>
      <pc:docMkLst>
        <pc:docMk/>
      </pc:docMkLst>
      <pc:sldChg chg="modSp">
        <pc:chgData name="AUDRITO Davide (DIGIT-EXT)" userId="S::davide.audrito@ext.ec.europa.eu::52284187-0ac8-4440-8173-738acc12c0d5" providerId="AD" clId="Web-{9E685357-84FE-C92B-894D-550D5E667FBB}" dt="2025-09-09T15:08:24.012" v="1" actId="20577"/>
        <pc:sldMkLst>
          <pc:docMk/>
          <pc:sldMk cId="4181552627" sldId="256"/>
        </pc:sldMkLst>
        <pc:spChg chg="mod">
          <ac:chgData name="AUDRITO Davide (DIGIT-EXT)" userId="S::davide.audrito@ext.ec.europa.eu::52284187-0ac8-4440-8173-738acc12c0d5" providerId="AD" clId="Web-{9E685357-84FE-C92B-894D-550D5E667FBB}" dt="2025-09-09T15:08:24.012" v="1" actId="20577"/>
          <ac:spMkLst>
            <pc:docMk/>
            <pc:sldMk cId="4181552627" sldId="256"/>
            <ac:spMk id="4" creationId="{7B21C4CC-7246-3823-FC5A-F5D194F27BD3}"/>
          </ac:spMkLst>
        </pc:spChg>
      </pc:sldChg>
      <pc:sldChg chg="modSp">
        <pc:chgData name="AUDRITO Davide (DIGIT-EXT)" userId="S::davide.audrito@ext.ec.europa.eu::52284187-0ac8-4440-8173-738acc12c0d5" providerId="AD" clId="Web-{9E685357-84FE-C92B-894D-550D5E667FBB}" dt="2025-09-09T15:08:42.138" v="18" actId="20577"/>
        <pc:sldMkLst>
          <pc:docMk/>
          <pc:sldMk cId="476552365" sldId="259"/>
        </pc:sldMkLst>
        <pc:spChg chg="mod">
          <ac:chgData name="AUDRITO Davide (DIGIT-EXT)" userId="S::davide.audrito@ext.ec.europa.eu::52284187-0ac8-4440-8173-738acc12c0d5" providerId="AD" clId="Web-{9E685357-84FE-C92B-894D-550D5E667FBB}" dt="2025-09-09T15:08:42.138" v="18" actId="20577"/>
          <ac:spMkLst>
            <pc:docMk/>
            <pc:sldMk cId="476552365" sldId="259"/>
            <ac:spMk id="3" creationId="{6CB22811-D02F-799F-CFEC-507349CBE0B5}"/>
          </ac:spMkLst>
        </pc:spChg>
      </pc:sldChg>
      <pc:sldChg chg="modSp">
        <pc:chgData name="AUDRITO Davide (DIGIT-EXT)" userId="S::davide.audrito@ext.ec.europa.eu::52284187-0ac8-4440-8173-738acc12c0d5" providerId="AD" clId="Web-{9E685357-84FE-C92B-894D-550D5E667FBB}" dt="2025-09-09T15:18:31.174" v="66" actId="1076"/>
        <pc:sldMkLst>
          <pc:docMk/>
          <pc:sldMk cId="854530084" sldId="268"/>
        </pc:sldMkLst>
        <pc:spChg chg="mod">
          <ac:chgData name="AUDRITO Davide (DIGIT-EXT)" userId="S::davide.audrito@ext.ec.europa.eu::52284187-0ac8-4440-8173-738acc12c0d5" providerId="AD" clId="Web-{9E685357-84FE-C92B-894D-550D5E667FBB}" dt="2025-09-09T15:18:31.174" v="66" actId="1076"/>
          <ac:spMkLst>
            <pc:docMk/>
            <pc:sldMk cId="854530084" sldId="268"/>
            <ac:spMk id="2" creationId="{8C7F00E6-85A9-C1D4-2DD7-49F8CFFACBCF}"/>
          </ac:spMkLst>
        </pc:spChg>
        <pc:spChg chg="mod">
          <ac:chgData name="AUDRITO Davide (DIGIT-EXT)" userId="S::davide.audrito@ext.ec.europa.eu::52284187-0ac8-4440-8173-738acc12c0d5" providerId="AD" clId="Web-{9E685357-84FE-C92B-894D-550D5E667FBB}" dt="2025-09-09T15:12:55.819" v="40" actId="20577"/>
          <ac:spMkLst>
            <pc:docMk/>
            <pc:sldMk cId="854530084" sldId="268"/>
            <ac:spMk id="5" creationId="{1DE579E2-5BE6-4475-2517-9A4B78133024}"/>
          </ac:spMkLst>
        </pc:spChg>
      </pc:sldChg>
      <pc:sldChg chg="modSp">
        <pc:chgData name="AUDRITO Davide (DIGIT-EXT)" userId="S::davide.audrito@ext.ec.europa.eu::52284187-0ac8-4440-8173-738acc12c0d5" providerId="AD" clId="Web-{9E685357-84FE-C92B-894D-550D5E667FBB}" dt="2025-09-09T15:18:53.706" v="70" actId="20577"/>
        <pc:sldMkLst>
          <pc:docMk/>
          <pc:sldMk cId="2696099825" sldId="271"/>
        </pc:sldMkLst>
        <pc:spChg chg="mod">
          <ac:chgData name="AUDRITO Davide (DIGIT-EXT)" userId="S::davide.audrito@ext.ec.europa.eu::52284187-0ac8-4440-8173-738acc12c0d5" providerId="AD" clId="Web-{9E685357-84FE-C92B-894D-550D5E667FBB}" dt="2025-09-09T15:18:53.706" v="70" actId="20577"/>
          <ac:spMkLst>
            <pc:docMk/>
            <pc:sldMk cId="2696099825" sldId="271"/>
            <ac:spMk id="2" creationId="{8C7F00E6-85A9-C1D4-2DD7-49F8CFFACBCF}"/>
          </ac:spMkLst>
        </pc:spChg>
      </pc:sldChg>
      <pc:sldChg chg="modSp add replId">
        <pc:chgData name="AUDRITO Davide (DIGIT-EXT)" userId="S::davide.audrito@ext.ec.europa.eu::52284187-0ac8-4440-8173-738acc12c0d5" providerId="AD" clId="Web-{9E685357-84FE-C92B-894D-550D5E667FBB}" dt="2025-09-09T15:18:43.143" v="69" actId="1076"/>
        <pc:sldMkLst>
          <pc:docMk/>
          <pc:sldMk cId="3858802165" sldId="484"/>
        </pc:sldMkLst>
        <pc:spChg chg="mod">
          <ac:chgData name="AUDRITO Davide (DIGIT-EXT)" userId="S::davide.audrito@ext.ec.europa.eu::52284187-0ac8-4440-8173-738acc12c0d5" providerId="AD" clId="Web-{9E685357-84FE-C92B-894D-550D5E667FBB}" dt="2025-09-09T15:18:43.143" v="69" actId="1076"/>
          <ac:spMkLst>
            <pc:docMk/>
            <pc:sldMk cId="3858802165" sldId="484"/>
            <ac:spMk id="2" creationId="{EC4EE508-E8AD-19BF-BCA7-9D212CFF85C9}"/>
          </ac:spMkLst>
        </pc:spChg>
        <pc:spChg chg="mod">
          <ac:chgData name="AUDRITO Davide (DIGIT-EXT)" userId="S::davide.audrito@ext.ec.europa.eu::52284187-0ac8-4440-8173-738acc12c0d5" providerId="AD" clId="Web-{9E685357-84FE-C92B-894D-550D5E667FBB}" dt="2025-09-09T15:13:15.476" v="62" actId="20577"/>
          <ac:spMkLst>
            <pc:docMk/>
            <pc:sldMk cId="3858802165" sldId="484"/>
            <ac:spMk id="5" creationId="{AFB962E5-6C2E-025F-3FB7-0DC2879598D8}"/>
          </ac:spMkLst>
        </pc:spChg>
      </pc:sldChg>
    </pc:docChg>
  </pc:docChgLst>
  <pc:docChgLst>
    <pc:chgData name="AUDRITO Davide (DIGIT-EXT)" userId="S::davide.audrito@ext.ec.europa.eu::52284187-0ac8-4440-8173-738acc12c0d5" providerId="AD" clId="Web-{F240E7D8-9024-EAA7-E905-9406CD3C5C47}"/>
    <pc:docChg chg="addSld delSld">
      <pc:chgData name="AUDRITO Davide (DIGIT-EXT)" userId="S::davide.audrito@ext.ec.europa.eu::52284187-0ac8-4440-8173-738acc12c0d5" providerId="AD" clId="Web-{F240E7D8-9024-EAA7-E905-9406CD3C5C47}" dt="2025-08-26T09:42:03.352" v="1"/>
      <pc:docMkLst>
        <pc:docMk/>
      </pc:docMkLst>
      <pc:sldChg chg="add del replId">
        <pc:chgData name="AUDRITO Davide (DIGIT-EXT)" userId="S::davide.audrito@ext.ec.europa.eu::52284187-0ac8-4440-8173-738acc12c0d5" providerId="AD" clId="Web-{F240E7D8-9024-EAA7-E905-9406CD3C5C47}" dt="2025-08-26T09:42:03.352" v="1"/>
        <pc:sldMkLst>
          <pc:docMk/>
          <pc:sldMk cId="1764478593" sldId="285"/>
        </pc:sldMkLst>
      </pc:sldChg>
    </pc:docChg>
  </pc:docChgLst>
  <pc:docChgLst>
    <pc:chgData name="GUASCH Cecile (DIGIT-EXT)" userId="S::cecile.guasch@ext.ec.europa.eu::bd06c359-994f-46f0-8117-fe93842ebbc6" providerId="AD" clId="Web-{71E6727C-30CF-D5B5-45BC-52E6A64F49E2}"/>
    <pc:docChg chg="mod modSld">
      <pc:chgData name="GUASCH Cecile (DIGIT-EXT)" userId="S::cecile.guasch@ext.ec.europa.eu::bd06c359-994f-46f0-8117-fe93842ebbc6" providerId="AD" clId="Web-{71E6727C-30CF-D5B5-45BC-52E6A64F49E2}" dt="2025-09-08T08:35:28.435" v="2"/>
      <pc:docMkLst>
        <pc:docMk/>
      </pc:docMkLst>
      <pc:sldChg chg="modSp">
        <pc:chgData name="GUASCH Cecile (DIGIT-EXT)" userId="S::cecile.guasch@ext.ec.europa.eu::bd06c359-994f-46f0-8117-fe93842ebbc6" providerId="AD" clId="Web-{71E6727C-30CF-D5B5-45BC-52E6A64F49E2}" dt="2025-09-08T08:32:37.197" v="1" actId="20577"/>
        <pc:sldMkLst>
          <pc:docMk/>
          <pc:sldMk cId="854530084" sldId="268"/>
        </pc:sldMkLst>
        <pc:spChg chg="mod">
          <ac:chgData name="GUASCH Cecile (DIGIT-EXT)" userId="S::cecile.guasch@ext.ec.europa.eu::bd06c359-994f-46f0-8117-fe93842ebbc6" providerId="AD" clId="Web-{71E6727C-30CF-D5B5-45BC-52E6A64F49E2}" dt="2025-09-08T08:32:37.197" v="1" actId="20577"/>
          <ac:spMkLst>
            <pc:docMk/>
            <pc:sldMk cId="854530084" sldId="268"/>
            <ac:spMk id="5" creationId="{1DE579E2-5BE6-4475-2517-9A4B78133024}"/>
          </ac:spMkLst>
        </pc:spChg>
      </pc:sldChg>
    </pc:docChg>
  </pc:docChgLst>
  <pc:docChgLst>
    <pc:chgData name="AUDRITO Davide (DIGIT-EXT)" userId="S::davide.audrito@ext.ec.europa.eu::52284187-0ac8-4440-8173-738acc12c0d5" providerId="AD" clId="Web-{C1F1AEE2-7CAF-AD0F-ADAD-F208623A33B4}"/>
    <pc:docChg chg="addSld delSld modSld sldOrd">
      <pc:chgData name="AUDRITO Davide (DIGIT-EXT)" userId="S::davide.audrito@ext.ec.europa.eu::52284187-0ac8-4440-8173-738acc12c0d5" providerId="AD" clId="Web-{C1F1AEE2-7CAF-AD0F-ADAD-F208623A33B4}" dt="2025-09-01T09:06:37.728" v="460"/>
      <pc:docMkLst>
        <pc:docMk/>
      </pc:docMkLst>
      <pc:sldChg chg="del">
        <pc:chgData name="AUDRITO Davide (DIGIT-EXT)" userId="S::davide.audrito@ext.ec.europa.eu::52284187-0ac8-4440-8173-738acc12c0d5" providerId="AD" clId="Web-{C1F1AEE2-7CAF-AD0F-ADAD-F208623A33B4}" dt="2025-09-01T08:35:21.894" v="99"/>
        <pc:sldMkLst>
          <pc:docMk/>
          <pc:sldMk cId="2975207127" sldId="289"/>
        </pc:sldMkLst>
      </pc:sldChg>
      <pc:sldChg chg="del">
        <pc:chgData name="AUDRITO Davide (DIGIT-EXT)" userId="S::davide.audrito@ext.ec.europa.eu::52284187-0ac8-4440-8173-738acc12c0d5" providerId="AD" clId="Web-{C1F1AEE2-7CAF-AD0F-ADAD-F208623A33B4}" dt="2025-09-01T09:06:37.728" v="460"/>
        <pc:sldMkLst>
          <pc:docMk/>
          <pc:sldMk cId="2151285806" sldId="290"/>
        </pc:sldMkLst>
      </pc:sldChg>
      <pc:sldChg chg="modSp">
        <pc:chgData name="AUDRITO Davide (DIGIT-EXT)" userId="S::davide.audrito@ext.ec.europa.eu::52284187-0ac8-4440-8173-738acc12c0d5" providerId="AD" clId="Web-{C1F1AEE2-7CAF-AD0F-ADAD-F208623A33B4}" dt="2025-09-01T08:34:04.104" v="98" actId="14100"/>
        <pc:sldMkLst>
          <pc:docMk/>
          <pc:sldMk cId="3061199812" sldId="474"/>
        </pc:sldMkLst>
        <pc:spChg chg="mod">
          <ac:chgData name="AUDRITO Davide (DIGIT-EXT)" userId="S::davide.audrito@ext.ec.europa.eu::52284187-0ac8-4440-8173-738acc12c0d5" providerId="AD" clId="Web-{C1F1AEE2-7CAF-AD0F-ADAD-F208623A33B4}" dt="2025-09-01T08:33:36.791" v="94" actId="14100"/>
          <ac:spMkLst>
            <pc:docMk/>
            <pc:sldMk cId="3061199812" sldId="474"/>
            <ac:spMk id="69" creationId="{376B7C73-8FC3-E0B1-7472-F30B8B2CFE0B}"/>
          </ac:spMkLst>
        </pc:spChg>
        <pc:spChg chg="mod">
          <ac:chgData name="AUDRITO Davide (DIGIT-EXT)" userId="S::davide.audrito@ext.ec.europa.eu::52284187-0ac8-4440-8173-738acc12c0d5" providerId="AD" clId="Web-{C1F1AEE2-7CAF-AD0F-ADAD-F208623A33B4}" dt="2025-09-01T08:33:26.462" v="91" actId="20577"/>
          <ac:spMkLst>
            <pc:docMk/>
            <pc:sldMk cId="3061199812" sldId="474"/>
            <ac:spMk id="89" creationId="{78644830-1457-B559-33AC-054648BC85D7}"/>
          </ac:spMkLst>
        </pc:spChg>
        <pc:spChg chg="mod">
          <ac:chgData name="AUDRITO Davide (DIGIT-EXT)" userId="S::davide.audrito@ext.ec.europa.eu::52284187-0ac8-4440-8173-738acc12c0d5" providerId="AD" clId="Web-{C1F1AEE2-7CAF-AD0F-ADAD-F208623A33B4}" dt="2025-09-01T08:33:27.978" v="92" actId="14100"/>
          <ac:spMkLst>
            <pc:docMk/>
            <pc:sldMk cId="3061199812" sldId="474"/>
            <ac:spMk id="93" creationId="{28740F61-DE36-FC20-4400-529E3014697C}"/>
          </ac:spMkLst>
        </pc:spChg>
        <pc:cxnChg chg="mod">
          <ac:chgData name="AUDRITO Davide (DIGIT-EXT)" userId="S::davide.audrito@ext.ec.europa.eu::52284187-0ac8-4440-8173-738acc12c0d5" providerId="AD" clId="Web-{C1F1AEE2-7CAF-AD0F-ADAD-F208623A33B4}" dt="2025-09-01T08:33:56.885" v="97" actId="14100"/>
          <ac:cxnSpMkLst>
            <pc:docMk/>
            <pc:sldMk cId="3061199812" sldId="474"/>
            <ac:cxnSpMk id="148" creationId="{F145ED1D-8288-5846-6310-16EE8231755D}"/>
          </ac:cxnSpMkLst>
        </pc:cxnChg>
        <pc:cxnChg chg="mod">
          <ac:chgData name="AUDRITO Davide (DIGIT-EXT)" userId="S::davide.audrito@ext.ec.europa.eu::52284187-0ac8-4440-8173-738acc12c0d5" providerId="AD" clId="Web-{C1F1AEE2-7CAF-AD0F-ADAD-F208623A33B4}" dt="2025-09-01T08:34:04.104" v="98" actId="14100"/>
          <ac:cxnSpMkLst>
            <pc:docMk/>
            <pc:sldMk cId="3061199812" sldId="474"/>
            <ac:cxnSpMk id="153" creationId="{A0AB796E-94D6-73BA-374E-18032047E415}"/>
          </ac:cxnSpMkLst>
        </pc:cxnChg>
      </pc:sldChg>
      <pc:sldChg chg="addSp delSp modSp add ord replId">
        <pc:chgData name="AUDRITO Davide (DIGIT-EXT)" userId="S::davide.audrito@ext.ec.europa.eu::52284187-0ac8-4440-8173-738acc12c0d5" providerId="AD" clId="Web-{C1F1AEE2-7CAF-AD0F-ADAD-F208623A33B4}" dt="2025-09-01T09:04:34.833" v="459" actId="14100"/>
        <pc:sldMkLst>
          <pc:docMk/>
          <pc:sldMk cId="1553260781" sldId="475"/>
        </pc:sldMkLst>
        <pc:spChg chg="mod">
          <ac:chgData name="AUDRITO Davide (DIGIT-EXT)" userId="S::davide.audrito@ext.ec.europa.eu::52284187-0ac8-4440-8173-738acc12c0d5" providerId="AD" clId="Web-{C1F1AEE2-7CAF-AD0F-ADAD-F208623A33B4}" dt="2025-09-01T08:47:58.495" v="227" actId="14100"/>
          <ac:spMkLst>
            <pc:docMk/>
            <pc:sldMk cId="1553260781" sldId="475"/>
            <ac:spMk id="2" creationId="{76E55E2C-77EE-178C-FF3B-541B767A137F}"/>
          </ac:spMkLst>
        </pc:spChg>
        <pc:spChg chg="add mod">
          <ac:chgData name="AUDRITO Davide (DIGIT-EXT)" userId="S::davide.audrito@ext.ec.europa.eu::52284187-0ac8-4440-8173-738acc12c0d5" providerId="AD" clId="Web-{C1F1AEE2-7CAF-AD0F-ADAD-F208623A33B4}" dt="2025-09-01T08:59:29.126" v="380" actId="20577"/>
          <ac:spMkLst>
            <pc:docMk/>
            <pc:sldMk cId="1553260781" sldId="475"/>
            <ac:spMk id="3" creationId="{F94C58F3-0731-0828-23C1-8007547FC3DA}"/>
          </ac:spMkLst>
        </pc:spChg>
        <pc:spChg chg="add mod">
          <ac:chgData name="AUDRITO Davide (DIGIT-EXT)" userId="S::davide.audrito@ext.ec.europa.eu::52284187-0ac8-4440-8173-738acc12c0d5" providerId="AD" clId="Web-{C1F1AEE2-7CAF-AD0F-ADAD-F208623A33B4}" dt="2025-09-01T09:04:29.317" v="458" actId="1076"/>
          <ac:spMkLst>
            <pc:docMk/>
            <pc:sldMk cId="1553260781" sldId="475"/>
            <ac:spMk id="4" creationId="{F829BEB5-FFB7-9896-E545-4891A0B0D5E8}"/>
          </ac:spMkLst>
        </pc:spChg>
        <pc:spChg chg="add mod">
          <ac:chgData name="AUDRITO Davide (DIGIT-EXT)" userId="S::davide.audrito@ext.ec.europa.eu::52284187-0ac8-4440-8173-738acc12c0d5" providerId="AD" clId="Web-{C1F1AEE2-7CAF-AD0F-ADAD-F208623A33B4}" dt="2025-09-01T08:55:57.111" v="317" actId="1076"/>
          <ac:spMkLst>
            <pc:docMk/>
            <pc:sldMk cId="1553260781" sldId="475"/>
            <ac:spMk id="7" creationId="{B236FC92-B57A-5054-B378-AB140629F2B9}"/>
          </ac:spMkLst>
        </pc:spChg>
        <pc:spChg chg="add mod">
          <ac:chgData name="AUDRITO Davide (DIGIT-EXT)" userId="S::davide.audrito@ext.ec.europa.eu::52284187-0ac8-4440-8173-738acc12c0d5" providerId="AD" clId="Web-{C1F1AEE2-7CAF-AD0F-ADAD-F208623A33B4}" dt="2025-09-01T08:58:37.374" v="350" actId="20577"/>
          <ac:spMkLst>
            <pc:docMk/>
            <pc:sldMk cId="1553260781" sldId="475"/>
            <ac:spMk id="8" creationId="{65878B95-DE0A-E65B-3048-7A0D8D0E7C1A}"/>
          </ac:spMkLst>
        </pc:spChg>
        <pc:spChg chg="add mod">
          <ac:chgData name="AUDRITO Davide (DIGIT-EXT)" userId="S::davide.audrito@ext.ec.europa.eu::52284187-0ac8-4440-8173-738acc12c0d5" providerId="AD" clId="Web-{C1F1AEE2-7CAF-AD0F-ADAD-F208623A33B4}" dt="2025-09-01T08:58:10.560" v="344" actId="1076"/>
          <ac:spMkLst>
            <pc:docMk/>
            <pc:sldMk cId="1553260781" sldId="475"/>
            <ac:spMk id="10" creationId="{77CF4A48-5F2E-BFEB-89B6-B78EE285C6B4}"/>
          </ac:spMkLst>
        </pc:spChg>
        <pc:spChg chg="mod">
          <ac:chgData name="AUDRITO Davide (DIGIT-EXT)" userId="S::davide.audrito@ext.ec.europa.eu::52284187-0ac8-4440-8173-738acc12c0d5" providerId="AD" clId="Web-{C1F1AEE2-7CAF-AD0F-ADAD-F208623A33B4}" dt="2025-09-01T08:55:15.235" v="306" actId="20577"/>
          <ac:spMkLst>
            <pc:docMk/>
            <pc:sldMk cId="1553260781" sldId="475"/>
            <ac:spMk id="11" creationId="{5D104FC7-2703-BBB4-CCAC-826F17AEAD71}"/>
          </ac:spMkLst>
        </pc:spChg>
        <pc:spChg chg="mod">
          <ac:chgData name="AUDRITO Davide (DIGIT-EXT)" userId="S::davide.audrito@ext.ec.europa.eu::52284187-0ac8-4440-8173-738acc12c0d5" providerId="AD" clId="Web-{C1F1AEE2-7CAF-AD0F-ADAD-F208623A33B4}" dt="2025-09-01T08:51:48.139" v="252" actId="1076"/>
          <ac:spMkLst>
            <pc:docMk/>
            <pc:sldMk cId="1553260781" sldId="475"/>
            <ac:spMk id="56" creationId="{4C865619-8671-9009-9BBC-8B58EAB16A25}"/>
          </ac:spMkLst>
        </pc:spChg>
        <pc:spChg chg="mod">
          <ac:chgData name="AUDRITO Davide (DIGIT-EXT)" userId="S::davide.audrito@ext.ec.europa.eu::52284187-0ac8-4440-8173-738acc12c0d5" providerId="AD" clId="Web-{C1F1AEE2-7CAF-AD0F-ADAD-F208623A33B4}" dt="2025-09-01T09:04:08.843" v="456" actId="1076"/>
          <ac:spMkLst>
            <pc:docMk/>
            <pc:sldMk cId="1553260781" sldId="475"/>
            <ac:spMk id="69" creationId="{191D72B5-A1B9-C708-D764-064D19F7C7E8}"/>
          </ac:spMkLst>
        </pc:spChg>
        <pc:spChg chg="mod">
          <ac:chgData name="AUDRITO Davide (DIGIT-EXT)" userId="S::davide.audrito@ext.ec.europa.eu::52284187-0ac8-4440-8173-738acc12c0d5" providerId="AD" clId="Web-{C1F1AEE2-7CAF-AD0F-ADAD-F208623A33B4}" dt="2025-09-01T08:56:16.347" v="320" actId="14100"/>
          <ac:spMkLst>
            <pc:docMk/>
            <pc:sldMk cId="1553260781" sldId="475"/>
            <ac:spMk id="89" creationId="{9D1F5563-E8DA-301E-14A2-B40AFF7ADC22}"/>
          </ac:spMkLst>
        </pc:spChg>
        <pc:spChg chg="mod">
          <ac:chgData name="AUDRITO Davide (DIGIT-EXT)" userId="S::davide.audrito@ext.ec.europa.eu::52284187-0ac8-4440-8173-738acc12c0d5" providerId="AD" clId="Web-{C1F1AEE2-7CAF-AD0F-ADAD-F208623A33B4}" dt="2025-09-01T09:02:44.208" v="430" actId="14100"/>
          <ac:spMkLst>
            <pc:docMk/>
            <pc:sldMk cId="1553260781" sldId="475"/>
            <ac:spMk id="93" creationId="{65FC0637-7030-5C11-1646-4C39E3A8DAE9}"/>
          </ac:spMkLst>
        </pc:spChg>
        <pc:spChg chg="mod">
          <ac:chgData name="AUDRITO Davide (DIGIT-EXT)" userId="S::davide.audrito@ext.ec.europa.eu::52284187-0ac8-4440-8173-738acc12c0d5" providerId="AD" clId="Web-{C1F1AEE2-7CAF-AD0F-ADAD-F208623A33B4}" dt="2025-09-01T09:01:03.300" v="414" actId="1076"/>
          <ac:spMkLst>
            <pc:docMk/>
            <pc:sldMk cId="1553260781" sldId="475"/>
            <ac:spMk id="155" creationId="{7744FC3D-8DA6-B03C-702B-B4D4025FD8CA}"/>
          </ac:spMkLst>
        </pc:spChg>
        <pc:cxnChg chg="add mod">
          <ac:chgData name="AUDRITO Davide (DIGIT-EXT)" userId="S::davide.audrito@ext.ec.europa.eu::52284187-0ac8-4440-8173-738acc12c0d5" providerId="AD" clId="Web-{C1F1AEE2-7CAF-AD0F-ADAD-F208623A33B4}" dt="2025-09-01T09:04:34.833" v="459" actId="14100"/>
          <ac:cxnSpMkLst>
            <pc:docMk/>
            <pc:sldMk cId="1553260781" sldId="475"/>
            <ac:cxnSpMk id="5" creationId="{481CCAF3-BCEF-FBD6-20A6-17CF8A333CBB}"/>
          </ac:cxnSpMkLst>
        </pc:cxnChg>
        <pc:cxnChg chg="add mod">
          <ac:chgData name="AUDRITO Davide (DIGIT-EXT)" userId="S::davide.audrito@ext.ec.europa.eu::52284187-0ac8-4440-8173-738acc12c0d5" providerId="AD" clId="Web-{C1F1AEE2-7CAF-AD0F-ADAD-F208623A33B4}" dt="2025-09-01T08:52:56.078" v="260" actId="14100"/>
          <ac:cxnSpMkLst>
            <pc:docMk/>
            <pc:sldMk cId="1553260781" sldId="475"/>
            <ac:cxnSpMk id="6" creationId="{976CCE90-9936-5CF1-D42F-9C1B83FC9232}"/>
          </ac:cxnSpMkLst>
        </pc:cxnChg>
        <pc:cxnChg chg="mod">
          <ac:chgData name="AUDRITO Davide (DIGIT-EXT)" userId="S::davide.audrito@ext.ec.europa.eu::52284187-0ac8-4440-8173-738acc12c0d5" providerId="AD" clId="Web-{C1F1AEE2-7CAF-AD0F-ADAD-F208623A33B4}" dt="2025-09-01T09:04:21.425" v="457" actId="14100"/>
          <ac:cxnSpMkLst>
            <pc:docMk/>
            <pc:sldMk cId="1553260781" sldId="475"/>
            <ac:cxnSpMk id="59" creationId="{BF55248C-67C1-2DE0-9DA1-41146E99EADD}"/>
          </ac:cxnSpMkLst>
        </pc:cxnChg>
        <pc:cxnChg chg="mod">
          <ac:chgData name="AUDRITO Davide (DIGIT-EXT)" userId="S::davide.audrito@ext.ec.europa.eu::52284187-0ac8-4440-8173-738acc12c0d5" providerId="AD" clId="Web-{C1F1AEE2-7CAF-AD0F-ADAD-F208623A33B4}" dt="2025-09-01T08:57:36.761" v="328" actId="1076"/>
          <ac:cxnSpMkLst>
            <pc:docMk/>
            <pc:sldMk cId="1553260781" sldId="475"/>
            <ac:cxnSpMk id="81" creationId="{EB3B0836-0BCA-120F-C88A-D8D512555820}"/>
          </ac:cxnSpMkLst>
        </pc:cxnChg>
        <pc:cxnChg chg="mod">
          <ac:chgData name="AUDRITO Davide (DIGIT-EXT)" userId="S::davide.audrito@ext.ec.europa.eu::52284187-0ac8-4440-8173-738acc12c0d5" providerId="AD" clId="Web-{C1F1AEE2-7CAF-AD0F-ADAD-F208623A33B4}" dt="2025-09-01T08:57:13.869" v="326" actId="14100"/>
          <ac:cxnSpMkLst>
            <pc:docMk/>
            <pc:sldMk cId="1553260781" sldId="475"/>
            <ac:cxnSpMk id="148" creationId="{EEBE9843-2E87-B956-EEFC-56E3CCF6C5E9}"/>
          </ac:cxnSpMkLst>
        </pc:cxnChg>
      </pc:sldChg>
    </pc:docChg>
  </pc:docChgLst>
  <pc:docChgLst>
    <pc:chgData name="AUDRITO Davide (DIGIT-EXT)" userId="S::davide.audrito@ext.ec.europa.eu::52284187-0ac8-4440-8173-738acc12c0d5" providerId="AD" clId="Web-{02D4259B-2535-5FBE-1895-7B43754C4CDE}"/>
    <pc:docChg chg="addSld delSld modSld sldOrd">
      <pc:chgData name="AUDRITO Davide (DIGIT-EXT)" userId="S::davide.audrito@ext.ec.europa.eu::52284187-0ac8-4440-8173-738acc12c0d5" providerId="AD" clId="Web-{02D4259B-2535-5FBE-1895-7B43754C4CDE}" dt="2025-08-27T16:01:21.587" v="416"/>
      <pc:docMkLst>
        <pc:docMk/>
      </pc:docMkLst>
      <pc:sldChg chg="modSp">
        <pc:chgData name="AUDRITO Davide (DIGIT-EXT)" userId="S::davide.audrito@ext.ec.europa.eu::52284187-0ac8-4440-8173-738acc12c0d5" providerId="AD" clId="Web-{02D4259B-2535-5FBE-1895-7B43754C4CDE}" dt="2025-08-27T15:44:43.021" v="160" actId="1076"/>
        <pc:sldMkLst>
          <pc:docMk/>
          <pc:sldMk cId="2869131659" sldId="276"/>
        </pc:sldMkLst>
        <pc:spChg chg="mod">
          <ac:chgData name="AUDRITO Davide (DIGIT-EXT)" userId="S::davide.audrito@ext.ec.europa.eu::52284187-0ac8-4440-8173-738acc12c0d5" providerId="AD" clId="Web-{02D4259B-2535-5FBE-1895-7B43754C4CDE}" dt="2025-08-27T15:44:43.021" v="160" actId="1076"/>
          <ac:spMkLst>
            <pc:docMk/>
            <pc:sldMk cId="2869131659" sldId="276"/>
            <ac:spMk id="10" creationId="{288AA2E7-72EB-4579-40AA-D29C2A942F7C}"/>
          </ac:spMkLst>
        </pc:spChg>
      </pc:sldChg>
      <pc:sldChg chg="del">
        <pc:chgData name="AUDRITO Davide (DIGIT-EXT)" userId="S::davide.audrito@ext.ec.europa.eu::52284187-0ac8-4440-8173-738acc12c0d5" providerId="AD" clId="Web-{02D4259B-2535-5FBE-1895-7B43754C4CDE}" dt="2025-08-27T15:43:17.799" v="153"/>
        <pc:sldMkLst>
          <pc:docMk/>
          <pc:sldMk cId="3341183031" sldId="277"/>
        </pc:sldMkLst>
      </pc:sldChg>
      <pc:sldChg chg="add del">
        <pc:chgData name="AUDRITO Davide (DIGIT-EXT)" userId="S::davide.audrito@ext.ec.europa.eu::52284187-0ac8-4440-8173-738acc12c0d5" providerId="AD" clId="Web-{02D4259B-2535-5FBE-1895-7B43754C4CDE}" dt="2025-08-27T16:01:21.587" v="416"/>
        <pc:sldMkLst>
          <pc:docMk/>
          <pc:sldMk cId="85260014" sldId="278"/>
        </pc:sldMkLst>
      </pc:sldChg>
      <pc:sldChg chg="modSp modNotes">
        <pc:chgData name="AUDRITO Davide (DIGIT-EXT)" userId="S::davide.audrito@ext.ec.europa.eu::52284187-0ac8-4440-8173-738acc12c0d5" providerId="AD" clId="Web-{02D4259B-2535-5FBE-1895-7B43754C4CDE}" dt="2025-08-27T15:42:29.016" v="152"/>
        <pc:sldMkLst>
          <pc:docMk/>
          <pc:sldMk cId="254868851" sldId="285"/>
        </pc:sldMkLst>
      </pc:sldChg>
      <pc:sldChg chg="modSp">
        <pc:chgData name="AUDRITO Davide (DIGIT-EXT)" userId="S::davide.audrito@ext.ec.europa.eu::52284187-0ac8-4440-8173-738acc12c0d5" providerId="AD" clId="Web-{02D4259B-2535-5FBE-1895-7B43754C4CDE}" dt="2025-08-27T15:44:58.319" v="166" actId="1076"/>
        <pc:sldMkLst>
          <pc:docMk/>
          <pc:sldMk cId="423591291" sldId="286"/>
        </pc:sldMkLst>
        <pc:spChg chg="mod">
          <ac:chgData name="AUDRITO Davide (DIGIT-EXT)" userId="S::davide.audrito@ext.ec.europa.eu::52284187-0ac8-4440-8173-738acc12c0d5" providerId="AD" clId="Web-{02D4259B-2535-5FBE-1895-7B43754C4CDE}" dt="2025-08-27T15:44:58.319" v="166" actId="1076"/>
          <ac:spMkLst>
            <pc:docMk/>
            <pc:sldMk cId="423591291" sldId="286"/>
            <ac:spMk id="10" creationId="{1D15DC88-5B98-2EA9-1E25-9CFD0F31C696}"/>
          </ac:spMkLst>
        </pc:spChg>
      </pc:sldChg>
      <pc:sldChg chg="modSp add ord replId">
        <pc:chgData name="AUDRITO Davide (DIGIT-EXT)" userId="S::davide.audrito@ext.ec.europa.eu::52284187-0ac8-4440-8173-738acc12c0d5" providerId="AD" clId="Web-{02D4259B-2535-5FBE-1895-7B43754C4CDE}" dt="2025-08-27T15:46:08.259" v="187" actId="1076"/>
        <pc:sldMkLst>
          <pc:docMk/>
          <pc:sldMk cId="2001005891" sldId="288"/>
        </pc:sldMkLst>
        <pc:spChg chg="mod">
          <ac:chgData name="AUDRITO Davide (DIGIT-EXT)" userId="S::davide.audrito@ext.ec.europa.eu::52284187-0ac8-4440-8173-738acc12c0d5" providerId="AD" clId="Web-{02D4259B-2535-5FBE-1895-7B43754C4CDE}" dt="2025-08-27T15:46:08.259" v="187" actId="1076"/>
          <ac:spMkLst>
            <pc:docMk/>
            <pc:sldMk cId="2001005891" sldId="288"/>
            <ac:spMk id="10" creationId="{852A8403-14DF-779D-E57C-2FB4A7C81B1C}"/>
          </ac:spMkLst>
        </pc:spChg>
      </pc:sldChg>
      <pc:sldChg chg="addSp delSp modSp add mod ord replId setBg modNotes">
        <pc:chgData name="AUDRITO Davide (DIGIT-EXT)" userId="S::davide.audrito@ext.ec.europa.eu::52284187-0ac8-4440-8173-738acc12c0d5" providerId="AD" clId="Web-{02D4259B-2535-5FBE-1895-7B43754C4CDE}" dt="2025-08-27T16:00:38.241" v="413"/>
        <pc:sldMkLst>
          <pc:docMk/>
          <pc:sldMk cId="2975207127" sldId="289"/>
        </pc:sldMkLst>
      </pc:sldChg>
    </pc:docChg>
  </pc:docChgLst>
  <pc:docChgLst>
    <pc:chgData name="AUDRITO Davide (DIGIT-EXT)" userId="S::davide.audrito@ext.ec.europa.eu::52284187-0ac8-4440-8173-738acc12c0d5" providerId="AD" clId="Web-{B64B2221-07CB-16F5-05E4-A4C6EE3576AC}"/>
    <pc:docChg chg="addSld modSld sldOrd">
      <pc:chgData name="AUDRITO Davide (DIGIT-EXT)" userId="S::davide.audrito@ext.ec.europa.eu::52284187-0ac8-4440-8173-738acc12c0d5" providerId="AD" clId="Web-{B64B2221-07CB-16F5-05E4-A4C6EE3576AC}" dt="2025-08-28T07:39:57.014" v="213" actId="14100"/>
      <pc:docMkLst>
        <pc:docMk/>
      </pc:docMkLst>
      <pc:sldChg chg="addSp delSp modSp add mod ord replId setBg modNotes">
        <pc:chgData name="AUDRITO Davide (DIGIT-EXT)" userId="S::davide.audrito@ext.ec.europa.eu::52284187-0ac8-4440-8173-738acc12c0d5" providerId="AD" clId="Web-{B64B2221-07CB-16F5-05E4-A4C6EE3576AC}" dt="2025-08-28T07:39:57.014" v="213" actId="14100"/>
        <pc:sldMkLst>
          <pc:docMk/>
          <pc:sldMk cId="2151285806" sldId="290"/>
        </pc:sldMkLst>
      </pc:sldChg>
      <pc:sldChg chg="modSp add ord replId">
        <pc:chgData name="AUDRITO Davide (DIGIT-EXT)" userId="S::davide.audrito@ext.ec.europa.eu::52284187-0ac8-4440-8173-738acc12c0d5" providerId="AD" clId="Web-{B64B2221-07CB-16F5-05E4-A4C6EE3576AC}" dt="2025-08-28T07:10:57.733" v="11"/>
        <pc:sldMkLst>
          <pc:docMk/>
          <pc:sldMk cId="344342104" sldId="291"/>
        </pc:sldMkLst>
        <pc:spChg chg="mod">
          <ac:chgData name="AUDRITO Davide (DIGIT-EXT)" userId="S::davide.audrito@ext.ec.europa.eu::52284187-0ac8-4440-8173-738acc12c0d5" providerId="AD" clId="Web-{B64B2221-07CB-16F5-05E4-A4C6EE3576AC}" dt="2025-08-28T07:07:43.419" v="10" actId="1076"/>
          <ac:spMkLst>
            <pc:docMk/>
            <pc:sldMk cId="344342104" sldId="291"/>
            <ac:spMk id="10" creationId="{A0AC0881-93FC-CDFA-97F5-128CCD9D331F}"/>
          </ac:spMkLst>
        </pc:spChg>
      </pc:sldChg>
    </pc:docChg>
  </pc:docChgLst>
  <pc:docChgLst>
    <pc:chgData name="AUDRITO Davide (DIGIT-EXT)" userId="S::davide.audrito@ext.ec.europa.eu::52284187-0ac8-4440-8173-738acc12c0d5" providerId="AD" clId="Web-{0AF96958-25DC-0231-4E60-77922FB874D2}"/>
    <pc:docChg chg="addSld modSld">
      <pc:chgData name="AUDRITO Davide (DIGIT-EXT)" userId="S::davide.audrito@ext.ec.europa.eu::52284187-0ac8-4440-8173-738acc12c0d5" providerId="AD" clId="Web-{0AF96958-25DC-0231-4E60-77922FB874D2}" dt="2025-09-09T16:36:37.532" v="70" actId="1076"/>
      <pc:docMkLst>
        <pc:docMk/>
      </pc:docMkLst>
      <pc:sldChg chg="modSp">
        <pc:chgData name="AUDRITO Davide (DIGIT-EXT)" userId="S::davide.audrito@ext.ec.europa.eu::52284187-0ac8-4440-8173-738acc12c0d5" providerId="AD" clId="Web-{0AF96958-25DC-0231-4E60-77922FB874D2}" dt="2025-09-09T15:27:20.014" v="40" actId="20577"/>
        <pc:sldMkLst>
          <pc:docMk/>
          <pc:sldMk cId="4181552627" sldId="256"/>
        </pc:sldMkLst>
        <pc:spChg chg="mod">
          <ac:chgData name="AUDRITO Davide (DIGIT-EXT)" userId="S::davide.audrito@ext.ec.europa.eu::52284187-0ac8-4440-8173-738acc12c0d5" providerId="AD" clId="Web-{0AF96958-25DC-0231-4E60-77922FB874D2}" dt="2025-09-09T15:27:20.014" v="40" actId="20577"/>
          <ac:spMkLst>
            <pc:docMk/>
            <pc:sldMk cId="4181552627" sldId="256"/>
            <ac:spMk id="2" creationId="{E69EAD77-04E3-75D6-B255-9193D22940B0}"/>
          </ac:spMkLst>
        </pc:spChg>
      </pc:sldChg>
      <pc:sldChg chg="modSp">
        <pc:chgData name="AUDRITO Davide (DIGIT-EXT)" userId="S::davide.audrito@ext.ec.europa.eu::52284187-0ac8-4440-8173-738acc12c0d5" providerId="AD" clId="Web-{0AF96958-25DC-0231-4E60-77922FB874D2}" dt="2025-09-09T15:22:31.989" v="3" actId="20577"/>
        <pc:sldMkLst>
          <pc:docMk/>
          <pc:sldMk cId="2696099825" sldId="271"/>
        </pc:sldMkLst>
        <pc:spChg chg="mod">
          <ac:chgData name="AUDRITO Davide (DIGIT-EXT)" userId="S::davide.audrito@ext.ec.europa.eu::52284187-0ac8-4440-8173-738acc12c0d5" providerId="AD" clId="Web-{0AF96958-25DC-0231-4E60-77922FB874D2}" dt="2025-09-09T15:22:31.989" v="3" actId="20577"/>
          <ac:spMkLst>
            <pc:docMk/>
            <pc:sldMk cId="2696099825" sldId="271"/>
            <ac:spMk id="3" creationId="{6CB22811-D02F-799F-CFEC-507349CBE0B5}"/>
          </ac:spMkLst>
        </pc:spChg>
      </pc:sldChg>
      <pc:sldChg chg="modSp">
        <pc:chgData name="AUDRITO Davide (DIGIT-EXT)" userId="S::davide.audrito@ext.ec.europa.eu::52284187-0ac8-4440-8173-738acc12c0d5" providerId="AD" clId="Web-{0AF96958-25DC-0231-4E60-77922FB874D2}" dt="2025-09-09T16:11:17.613" v="48" actId="14100"/>
        <pc:sldMkLst>
          <pc:docMk/>
          <pc:sldMk cId="3123535869" sldId="481"/>
        </pc:sldMkLst>
        <pc:spChg chg="mod">
          <ac:chgData name="AUDRITO Davide (DIGIT-EXT)" userId="S::davide.audrito@ext.ec.europa.eu::52284187-0ac8-4440-8173-738acc12c0d5" providerId="AD" clId="Web-{0AF96958-25DC-0231-4E60-77922FB874D2}" dt="2025-09-09T15:32:29.930" v="42" actId="1076"/>
          <ac:spMkLst>
            <pc:docMk/>
            <pc:sldMk cId="3123535869" sldId="481"/>
            <ac:spMk id="2" creationId="{02EA467F-669A-60FA-DE36-DE79A9D67F9F}"/>
          </ac:spMkLst>
        </pc:spChg>
        <pc:picChg chg="mod">
          <ac:chgData name="AUDRITO Davide (DIGIT-EXT)" userId="S::davide.audrito@ext.ec.europa.eu::52284187-0ac8-4440-8173-738acc12c0d5" providerId="AD" clId="Web-{0AF96958-25DC-0231-4E60-77922FB874D2}" dt="2025-09-09T16:11:17.613" v="48" actId="14100"/>
          <ac:picMkLst>
            <pc:docMk/>
            <pc:sldMk cId="3123535869" sldId="481"/>
            <ac:picMk id="3" creationId="{7E47FBE5-EE06-67F8-302A-DA50E9E175F1}"/>
          </ac:picMkLst>
        </pc:picChg>
      </pc:sldChg>
      <pc:sldChg chg="addSp delSp modSp add replId">
        <pc:chgData name="AUDRITO Davide (DIGIT-EXT)" userId="S::davide.audrito@ext.ec.europa.eu::52284187-0ac8-4440-8173-738acc12c0d5" providerId="AD" clId="Web-{0AF96958-25DC-0231-4E60-77922FB874D2}" dt="2025-09-09T16:35:05.013" v="59" actId="14100"/>
        <pc:sldMkLst>
          <pc:docMk/>
          <pc:sldMk cId="3604359172" sldId="485"/>
        </pc:sldMkLst>
        <pc:picChg chg="add mod">
          <ac:chgData name="AUDRITO Davide (DIGIT-EXT)" userId="S::davide.audrito@ext.ec.europa.eu::52284187-0ac8-4440-8173-738acc12c0d5" providerId="AD" clId="Web-{0AF96958-25DC-0231-4E60-77922FB874D2}" dt="2025-09-09T16:35:05.013" v="59" actId="14100"/>
          <ac:picMkLst>
            <pc:docMk/>
            <pc:sldMk cId="3604359172" sldId="485"/>
            <ac:picMk id="5" creationId="{154FA800-3CA4-2CC9-B556-0C25A65C013B}"/>
          </ac:picMkLst>
        </pc:picChg>
      </pc:sldChg>
      <pc:sldChg chg="addSp delSp modSp add replId">
        <pc:chgData name="AUDRITO Davide (DIGIT-EXT)" userId="S::davide.audrito@ext.ec.europa.eu::52284187-0ac8-4440-8173-738acc12c0d5" providerId="AD" clId="Web-{0AF96958-25DC-0231-4E60-77922FB874D2}" dt="2025-09-09T16:36:06.078" v="65" actId="1076"/>
        <pc:sldMkLst>
          <pc:docMk/>
          <pc:sldMk cId="1612982925" sldId="486"/>
        </pc:sldMkLst>
        <pc:picChg chg="add mod">
          <ac:chgData name="AUDRITO Davide (DIGIT-EXT)" userId="S::davide.audrito@ext.ec.europa.eu::52284187-0ac8-4440-8173-738acc12c0d5" providerId="AD" clId="Web-{0AF96958-25DC-0231-4E60-77922FB874D2}" dt="2025-09-09T16:36:06.078" v="65" actId="1076"/>
          <ac:picMkLst>
            <pc:docMk/>
            <pc:sldMk cId="1612982925" sldId="486"/>
            <ac:picMk id="3" creationId="{4A0E8A9F-31CE-A6E6-422D-4CD028AF914D}"/>
          </ac:picMkLst>
        </pc:picChg>
      </pc:sldChg>
      <pc:sldChg chg="addSp delSp modSp add replId">
        <pc:chgData name="AUDRITO Davide (DIGIT-EXT)" userId="S::davide.audrito@ext.ec.europa.eu::52284187-0ac8-4440-8173-738acc12c0d5" providerId="AD" clId="Web-{0AF96958-25DC-0231-4E60-77922FB874D2}" dt="2025-09-09T16:36:37.532" v="70" actId="1076"/>
        <pc:sldMkLst>
          <pc:docMk/>
          <pc:sldMk cId="2466881820" sldId="487"/>
        </pc:sldMkLst>
        <pc:picChg chg="add mod">
          <ac:chgData name="AUDRITO Davide (DIGIT-EXT)" userId="S::davide.audrito@ext.ec.europa.eu::52284187-0ac8-4440-8173-738acc12c0d5" providerId="AD" clId="Web-{0AF96958-25DC-0231-4E60-77922FB874D2}" dt="2025-09-09T16:36:37.532" v="70" actId="1076"/>
          <ac:picMkLst>
            <pc:docMk/>
            <pc:sldMk cId="2466881820" sldId="487"/>
            <ac:picMk id="5" creationId="{33CB5C13-0218-2DB1-397C-724E434EF365}"/>
          </ac:picMkLst>
        </pc:picChg>
      </pc:sldChg>
    </pc:docChg>
  </pc:docChgLst>
  <pc:docChgLst>
    <pc:chgData name="AUDRITO Davide (DIGIT-EXT)" userId="S::davide.audrito@ext.ec.europa.eu::52284187-0ac8-4440-8173-738acc12c0d5" providerId="AD" clId="Web-{B22B9A16-2ADA-6A79-9DB1-B764E33F6E8F}"/>
    <pc:docChg chg="addSld modSld">
      <pc:chgData name="AUDRITO Davide (DIGIT-EXT)" userId="S::davide.audrito@ext.ec.europa.eu::52284187-0ac8-4440-8173-738acc12c0d5" providerId="AD" clId="Web-{B22B9A16-2ADA-6A79-9DB1-B764E33F6E8F}" dt="2025-04-30T14:00:00.527" v="96" actId="20577"/>
      <pc:docMkLst>
        <pc:docMk/>
      </pc:docMkLst>
      <pc:sldChg chg="modSp">
        <pc:chgData name="AUDRITO Davide (DIGIT-EXT)" userId="S::davide.audrito@ext.ec.europa.eu::52284187-0ac8-4440-8173-738acc12c0d5" providerId="AD" clId="Web-{B22B9A16-2ADA-6A79-9DB1-B764E33F6E8F}" dt="2025-04-30T13:56:04.175" v="53" actId="20577"/>
        <pc:sldMkLst>
          <pc:docMk/>
          <pc:sldMk cId="3725321597" sldId="273"/>
        </pc:sldMkLst>
      </pc:sldChg>
      <pc:sldChg chg="modSp add replId">
        <pc:chgData name="AUDRITO Davide (DIGIT-EXT)" userId="S::davide.audrito@ext.ec.europa.eu::52284187-0ac8-4440-8173-738acc12c0d5" providerId="AD" clId="Web-{B22B9A16-2ADA-6A79-9DB1-B764E33F6E8F}" dt="2025-04-30T14:00:00.527" v="96" actId="20577"/>
        <pc:sldMkLst>
          <pc:docMk/>
          <pc:sldMk cId="2199692878" sldId="283"/>
        </pc:sldMkLst>
      </pc:sldChg>
    </pc:docChg>
  </pc:docChgLst>
  <pc:docChgLst>
    <pc:chgData name="NARDIN Alessio (DIGIT-EXT)" userId="cc4f762a-6026-46d9-bda8-241ac98c5c58" providerId="ADAL" clId="{A7CF6703-2157-4F56-AEB5-EB5868DADF0B}"/>
    <pc:docChg chg="addSld modSld sldOrd">
      <pc:chgData name="NARDIN Alessio (DIGIT-EXT)" userId="cc4f762a-6026-46d9-bda8-241ac98c5c58" providerId="ADAL" clId="{A7CF6703-2157-4F56-AEB5-EB5868DADF0B}" dt="2025-09-02T13:16:23.136" v="5"/>
      <pc:docMkLst>
        <pc:docMk/>
      </pc:docMkLst>
      <pc:sldChg chg="modSp add mod ord">
        <pc:chgData name="NARDIN Alessio (DIGIT-EXT)" userId="cc4f762a-6026-46d9-bda8-241ac98c5c58" providerId="ADAL" clId="{A7CF6703-2157-4F56-AEB5-EB5868DADF0B}" dt="2025-09-02T13:16:23.136" v="5"/>
        <pc:sldMkLst>
          <pc:docMk/>
          <pc:sldMk cId="178387343" sldId="421"/>
        </pc:sldMkLst>
        <pc:spChg chg="mod">
          <ac:chgData name="NARDIN Alessio (DIGIT-EXT)" userId="cc4f762a-6026-46d9-bda8-241ac98c5c58" providerId="ADAL" clId="{A7CF6703-2157-4F56-AEB5-EB5868DADF0B}" dt="2025-09-02T13:15:41.270" v="2" actId="207"/>
          <ac:spMkLst>
            <pc:docMk/>
            <pc:sldMk cId="178387343" sldId="421"/>
            <ac:spMk id="3" creationId="{A401F402-E9D6-F7DC-07A3-4923D9777002}"/>
          </ac:spMkLst>
        </pc:spChg>
        <pc:spChg chg="mod">
          <ac:chgData name="NARDIN Alessio (DIGIT-EXT)" userId="cc4f762a-6026-46d9-bda8-241ac98c5c58" providerId="ADAL" clId="{A7CF6703-2157-4F56-AEB5-EB5868DADF0B}" dt="2025-09-02T13:15:23.429" v="1" actId="207"/>
          <ac:spMkLst>
            <pc:docMk/>
            <pc:sldMk cId="178387343" sldId="421"/>
            <ac:spMk id="7" creationId="{2A02A43F-A1CD-CCAA-3F2A-BC0FF3D98005}"/>
          </ac:spMkLst>
        </pc:spChg>
        <pc:spChg chg="mod">
          <ac:chgData name="NARDIN Alessio (DIGIT-EXT)" userId="cc4f762a-6026-46d9-bda8-241ac98c5c58" providerId="ADAL" clId="{A7CF6703-2157-4F56-AEB5-EB5868DADF0B}" dt="2025-09-02T13:15:41.270" v="2" actId="207"/>
          <ac:spMkLst>
            <pc:docMk/>
            <pc:sldMk cId="178387343" sldId="421"/>
            <ac:spMk id="8" creationId="{DEC73925-0CF1-0869-FDD4-B58E912BBBD6}"/>
          </ac:spMkLst>
        </pc:spChg>
        <pc:spChg chg="mod">
          <ac:chgData name="NARDIN Alessio (DIGIT-EXT)" userId="cc4f762a-6026-46d9-bda8-241ac98c5c58" providerId="ADAL" clId="{A7CF6703-2157-4F56-AEB5-EB5868DADF0B}" dt="2025-09-02T13:15:41.270" v="2" actId="207"/>
          <ac:spMkLst>
            <pc:docMk/>
            <pc:sldMk cId="178387343" sldId="421"/>
            <ac:spMk id="96" creationId="{32116647-1DAE-F6A2-18A7-F8792C001B32}"/>
          </ac:spMkLst>
        </pc:spChg>
        <pc:spChg chg="mod">
          <ac:chgData name="NARDIN Alessio (DIGIT-EXT)" userId="cc4f762a-6026-46d9-bda8-241ac98c5c58" providerId="ADAL" clId="{A7CF6703-2157-4F56-AEB5-EB5868DADF0B}" dt="2025-09-02T13:15:41.270" v="2" actId="207"/>
          <ac:spMkLst>
            <pc:docMk/>
            <pc:sldMk cId="178387343" sldId="421"/>
            <ac:spMk id="98" creationId="{01EA0D28-6749-6ADC-3FC1-857419C3D1B3}"/>
          </ac:spMkLst>
        </pc:spChg>
        <pc:spChg chg="mod">
          <ac:chgData name="NARDIN Alessio (DIGIT-EXT)" userId="cc4f762a-6026-46d9-bda8-241ac98c5c58" providerId="ADAL" clId="{A7CF6703-2157-4F56-AEB5-EB5868DADF0B}" dt="2025-09-02T13:15:49.566" v="3" actId="207"/>
          <ac:spMkLst>
            <pc:docMk/>
            <pc:sldMk cId="178387343" sldId="421"/>
            <ac:spMk id="121" creationId="{63E0A6CB-8FF1-4F30-9D53-7C8C607D06FC}"/>
          </ac:spMkLst>
        </pc:spChg>
        <pc:spChg chg="mod">
          <ac:chgData name="NARDIN Alessio (DIGIT-EXT)" userId="cc4f762a-6026-46d9-bda8-241ac98c5c58" providerId="ADAL" clId="{A7CF6703-2157-4F56-AEB5-EB5868DADF0B}" dt="2025-09-02T13:15:41.270" v="2" actId="207"/>
          <ac:spMkLst>
            <pc:docMk/>
            <pc:sldMk cId="178387343" sldId="421"/>
            <ac:spMk id="153" creationId="{2706E46A-6001-96ED-B003-E2834FC7B85A}"/>
          </ac:spMkLst>
        </pc:spChg>
        <pc:spChg chg="mod">
          <ac:chgData name="NARDIN Alessio (DIGIT-EXT)" userId="cc4f762a-6026-46d9-bda8-241ac98c5c58" providerId="ADAL" clId="{A7CF6703-2157-4F56-AEB5-EB5868DADF0B}" dt="2025-09-02T13:15:41.270" v="2" actId="207"/>
          <ac:spMkLst>
            <pc:docMk/>
            <pc:sldMk cId="178387343" sldId="421"/>
            <ac:spMk id="154" creationId="{0F554BAA-5DB0-19EB-860B-4A2D17C51E11}"/>
          </ac:spMkLst>
        </pc:spChg>
        <pc:spChg chg="mod">
          <ac:chgData name="NARDIN Alessio (DIGIT-EXT)" userId="cc4f762a-6026-46d9-bda8-241ac98c5c58" providerId="ADAL" clId="{A7CF6703-2157-4F56-AEB5-EB5868DADF0B}" dt="2025-09-02T13:15:41.270" v="2" actId="207"/>
          <ac:spMkLst>
            <pc:docMk/>
            <pc:sldMk cId="178387343" sldId="421"/>
            <ac:spMk id="177" creationId="{1C1AE644-C8C7-FEF6-37F2-6888323B3B08}"/>
          </ac:spMkLst>
        </pc:spChg>
        <pc:spChg chg="mod">
          <ac:chgData name="NARDIN Alessio (DIGIT-EXT)" userId="cc4f762a-6026-46d9-bda8-241ac98c5c58" providerId="ADAL" clId="{A7CF6703-2157-4F56-AEB5-EB5868DADF0B}" dt="2025-09-02T13:15:41.270" v="2" actId="207"/>
          <ac:spMkLst>
            <pc:docMk/>
            <pc:sldMk cId="178387343" sldId="421"/>
            <ac:spMk id="178" creationId="{76BF7B3E-BD1D-D2F8-09A0-8AF9FAEB73EF}"/>
          </ac:spMkLst>
        </pc:spChg>
        <pc:spChg chg="mod">
          <ac:chgData name="NARDIN Alessio (DIGIT-EXT)" userId="cc4f762a-6026-46d9-bda8-241ac98c5c58" providerId="ADAL" clId="{A7CF6703-2157-4F56-AEB5-EB5868DADF0B}" dt="2025-09-02T13:15:41.270" v="2" actId="207"/>
          <ac:spMkLst>
            <pc:docMk/>
            <pc:sldMk cId="178387343" sldId="421"/>
            <ac:spMk id="180" creationId="{13F519EF-A137-7D6A-1B16-F566A88698D5}"/>
          </ac:spMkLst>
        </pc:spChg>
        <pc:spChg chg="mod">
          <ac:chgData name="NARDIN Alessio (DIGIT-EXT)" userId="cc4f762a-6026-46d9-bda8-241ac98c5c58" providerId="ADAL" clId="{A7CF6703-2157-4F56-AEB5-EB5868DADF0B}" dt="2025-09-02T13:15:41.270" v="2" actId="207"/>
          <ac:spMkLst>
            <pc:docMk/>
            <pc:sldMk cId="178387343" sldId="421"/>
            <ac:spMk id="181" creationId="{5759921F-BDD4-DB4A-BD08-5070507F6C5F}"/>
          </ac:spMkLst>
        </pc:spChg>
      </pc:sldChg>
    </pc:docChg>
  </pc:docChgLst>
  <pc:docChgLst>
    <pc:chgData name="AUDRITO Davide (DIGIT-EXT)" userId="S::davide.audrito@ext.ec.europa.eu::52284187-0ac8-4440-8173-738acc12c0d5" providerId="AD" clId="Web-{FA95411C-EFD6-1EFC-7BD6-C38B567E226C}"/>
    <pc:docChg chg="mod addSld delSld modSld">
      <pc:chgData name="AUDRITO Davide (DIGIT-EXT)" userId="S::davide.audrito@ext.ec.europa.eu::52284187-0ac8-4440-8173-738acc12c0d5" providerId="AD" clId="Web-{FA95411C-EFD6-1EFC-7BD6-C38B567E226C}" dt="2025-04-30T13:52:14.830" v="1146" actId="20577"/>
      <pc:docMkLst>
        <pc:docMk/>
      </pc:docMkLst>
      <pc:sldChg chg="modSp">
        <pc:chgData name="AUDRITO Davide (DIGIT-EXT)" userId="S::davide.audrito@ext.ec.europa.eu::52284187-0ac8-4440-8173-738acc12c0d5" providerId="AD" clId="Web-{FA95411C-EFD6-1EFC-7BD6-C38B567E226C}" dt="2025-04-30T09:18:48.078" v="148" actId="20577"/>
        <pc:sldMkLst>
          <pc:docMk/>
          <pc:sldMk cId="854530084" sldId="268"/>
        </pc:sldMkLst>
      </pc:sldChg>
      <pc:sldChg chg="modSp">
        <pc:chgData name="AUDRITO Davide (DIGIT-EXT)" userId="S::davide.audrito@ext.ec.europa.eu::52284187-0ac8-4440-8173-738acc12c0d5" providerId="AD" clId="Web-{FA95411C-EFD6-1EFC-7BD6-C38B567E226C}" dt="2025-04-30T09:36:49.933" v="254" actId="20577"/>
        <pc:sldMkLst>
          <pc:docMk/>
          <pc:sldMk cId="1911634036" sldId="270"/>
        </pc:sldMkLst>
      </pc:sldChg>
      <pc:sldChg chg="modSp modCm">
        <pc:chgData name="AUDRITO Davide (DIGIT-EXT)" userId="S::davide.audrito@ext.ec.europa.eu::52284187-0ac8-4440-8173-738acc12c0d5" providerId="AD" clId="Web-{FA95411C-EFD6-1EFC-7BD6-C38B567E226C}" dt="2025-04-30T12:55:06.694" v="492" actId="1076"/>
        <pc:sldMkLst>
          <pc:docMk/>
          <pc:sldMk cId="2696099825" sldId="2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UDRITO Davide (DIGIT-EXT)" userId="S::davide.audrito@ext.ec.europa.eu::52284187-0ac8-4440-8173-738acc12c0d5" providerId="AD" clId="Web-{FA95411C-EFD6-1EFC-7BD6-C38B567E226C}" dt="2025-04-30T12:19:52.267" v="439" actId="20577"/>
              <pc2:cmMkLst xmlns:pc2="http://schemas.microsoft.com/office/powerpoint/2019/9/main/command">
                <pc:docMk/>
                <pc:sldMk cId="2696099825" sldId="271"/>
                <pc2:cmMk id="{B0C567C4-4D9F-48B4-9581-60172FA62F5B}"/>
              </pc2:cmMkLst>
            </pc226:cmChg>
            <pc226:cmChg xmlns:pc226="http://schemas.microsoft.com/office/powerpoint/2022/06/main/command" chg="mod">
              <pc226:chgData name="AUDRITO Davide (DIGIT-EXT)" userId="S::davide.audrito@ext.ec.europa.eu::52284187-0ac8-4440-8173-738acc12c0d5" providerId="AD" clId="Web-{FA95411C-EFD6-1EFC-7BD6-C38B567E226C}" dt="2025-04-30T09:45:42.203" v="314" actId="20577"/>
              <pc2:cmMkLst xmlns:pc2="http://schemas.microsoft.com/office/powerpoint/2019/9/main/command">
                <pc:docMk/>
                <pc:sldMk cId="2696099825" sldId="271"/>
                <pc2:cmMk id="{60C197F6-6311-479C-BBB0-6C6E4301160B}"/>
              </pc2:cmMkLst>
            </pc226:cmChg>
          </p:ext>
        </pc:extLst>
      </pc:sldChg>
      <pc:sldChg chg="addSp delSp modSp">
        <pc:chgData name="AUDRITO Davide (DIGIT-EXT)" userId="S::davide.audrito@ext.ec.europa.eu::52284187-0ac8-4440-8173-738acc12c0d5" providerId="AD" clId="Web-{FA95411C-EFD6-1EFC-7BD6-C38B567E226C}" dt="2025-04-30T13:42:58.144" v="837" actId="1076"/>
        <pc:sldMkLst>
          <pc:docMk/>
          <pc:sldMk cId="498288223" sldId="272"/>
        </pc:sldMkLst>
      </pc:sldChg>
      <pc:sldChg chg="modSp">
        <pc:chgData name="AUDRITO Davide (DIGIT-EXT)" userId="S::davide.audrito@ext.ec.europa.eu::52284187-0ac8-4440-8173-738acc12c0d5" providerId="AD" clId="Web-{FA95411C-EFD6-1EFC-7BD6-C38B567E226C}" dt="2025-04-30T13:52:14.830" v="1146" actId="20577"/>
        <pc:sldMkLst>
          <pc:docMk/>
          <pc:sldMk cId="3725321597" sldId="273"/>
        </pc:sldMkLst>
      </pc:sldChg>
      <pc:sldChg chg="addSp delSp modSp add replId">
        <pc:chgData name="AUDRITO Davide (DIGIT-EXT)" userId="S::davide.audrito@ext.ec.europa.eu::52284187-0ac8-4440-8173-738acc12c0d5" providerId="AD" clId="Web-{FA95411C-EFD6-1EFC-7BD6-C38B567E226C}" dt="2025-04-30T09:21:56.887" v="252" actId="1076"/>
        <pc:sldMkLst>
          <pc:docMk/>
          <pc:sldMk cId="1065191744" sldId="274"/>
        </pc:sldMkLst>
      </pc:sldChg>
      <pc:sldChg chg="modSp add replId">
        <pc:chgData name="AUDRITO Davide (DIGIT-EXT)" userId="S::davide.audrito@ext.ec.europa.eu::52284187-0ac8-4440-8173-738acc12c0d5" providerId="AD" clId="Web-{FA95411C-EFD6-1EFC-7BD6-C38B567E226C}" dt="2025-04-30T13:36:43.228" v="805"/>
        <pc:sldMkLst>
          <pc:docMk/>
          <pc:sldMk cId="3354409809" sldId="275"/>
        </pc:sldMkLst>
      </pc:sldChg>
      <pc:sldChg chg="addSp delSp modSp add">
        <pc:chgData name="AUDRITO Davide (DIGIT-EXT)" userId="S::davide.audrito@ext.ec.europa.eu::52284187-0ac8-4440-8173-738acc12c0d5" providerId="AD" clId="Web-{FA95411C-EFD6-1EFC-7BD6-C38B567E226C}" dt="2025-04-30T13:13:22.129" v="591" actId="1076"/>
        <pc:sldMkLst>
          <pc:docMk/>
          <pc:sldMk cId="2869131659" sldId="276"/>
        </pc:sldMkLst>
      </pc:sldChg>
      <pc:sldChg chg="addSp delSp modSp add">
        <pc:chgData name="AUDRITO Davide (DIGIT-EXT)" userId="S::davide.audrito@ext.ec.europa.eu::52284187-0ac8-4440-8173-738acc12c0d5" providerId="AD" clId="Web-{FA95411C-EFD6-1EFC-7BD6-C38B567E226C}" dt="2025-04-30T13:15:39.788" v="611" actId="1076"/>
        <pc:sldMkLst>
          <pc:docMk/>
          <pc:sldMk cId="3341183031" sldId="277"/>
        </pc:sldMkLst>
      </pc:sldChg>
      <pc:sldChg chg="addSp delSp modSp add">
        <pc:chgData name="AUDRITO Davide (DIGIT-EXT)" userId="S::davide.audrito@ext.ec.europa.eu::52284187-0ac8-4440-8173-738acc12c0d5" providerId="AD" clId="Web-{FA95411C-EFD6-1EFC-7BD6-C38B567E226C}" dt="2025-04-30T13:20:42.374" v="626" actId="20577"/>
        <pc:sldMkLst>
          <pc:docMk/>
          <pc:sldMk cId="85260014" sldId="278"/>
        </pc:sldMkLst>
      </pc:sldChg>
      <pc:sldChg chg="addSp delSp modSp add">
        <pc:chgData name="AUDRITO Davide (DIGIT-EXT)" userId="S::davide.audrito@ext.ec.europa.eu::52284187-0ac8-4440-8173-738acc12c0d5" providerId="AD" clId="Web-{FA95411C-EFD6-1EFC-7BD6-C38B567E226C}" dt="2025-04-30T13:22:23.502" v="654" actId="1076"/>
        <pc:sldMkLst>
          <pc:docMk/>
          <pc:sldMk cId="3426068421" sldId="279"/>
        </pc:sldMkLst>
      </pc:sldChg>
      <pc:sldChg chg="addSp delSp modSp add">
        <pc:chgData name="AUDRITO Davide (DIGIT-EXT)" userId="S::davide.audrito@ext.ec.europa.eu::52284187-0ac8-4440-8173-738acc12c0d5" providerId="AD" clId="Web-{FA95411C-EFD6-1EFC-7BD6-C38B567E226C}" dt="2025-04-30T13:24:13.927" v="675" actId="20577"/>
        <pc:sldMkLst>
          <pc:docMk/>
          <pc:sldMk cId="1764537496" sldId="280"/>
        </pc:sldMkLst>
      </pc:sldChg>
      <pc:sldChg chg="addSp delSp modSp add">
        <pc:chgData name="AUDRITO Davide (DIGIT-EXT)" userId="S::davide.audrito@ext.ec.europa.eu::52284187-0ac8-4440-8173-738acc12c0d5" providerId="AD" clId="Web-{FA95411C-EFD6-1EFC-7BD6-C38B567E226C}" dt="2025-04-30T13:29:22.247" v="701" actId="14100"/>
        <pc:sldMkLst>
          <pc:docMk/>
          <pc:sldMk cId="2304045905" sldId="281"/>
        </pc:sldMkLst>
      </pc:sldChg>
      <pc:sldChg chg="addSp delSp modSp add">
        <pc:chgData name="AUDRITO Davide (DIGIT-EXT)" userId="S::davide.audrito@ext.ec.europa.eu::52284187-0ac8-4440-8173-738acc12c0d5" providerId="AD" clId="Web-{FA95411C-EFD6-1EFC-7BD6-C38B567E226C}" dt="2025-04-30T13:33:06.535" v="753" actId="1076"/>
        <pc:sldMkLst>
          <pc:docMk/>
          <pc:sldMk cId="4256042133" sldId="282"/>
        </pc:sldMkLst>
      </pc:sldChg>
      <pc:sldChg chg="new del">
        <pc:chgData name="AUDRITO Davide (DIGIT-EXT)" userId="S::davide.audrito@ext.ec.europa.eu::52284187-0ac8-4440-8173-738acc12c0d5" providerId="AD" clId="Web-{FA95411C-EFD6-1EFC-7BD6-C38B567E226C}" dt="2025-04-30T13:40:18.733" v="833"/>
        <pc:sldMkLst>
          <pc:docMk/>
          <pc:sldMk cId="1373001264" sldId="283"/>
        </pc:sldMkLst>
      </pc:sldChg>
      <pc:sldMasterChg chg="addSldLayout">
        <pc:chgData name="AUDRITO Davide (DIGIT-EXT)" userId="S::davide.audrito@ext.ec.europa.eu::52284187-0ac8-4440-8173-738acc12c0d5" providerId="AD" clId="Web-{FA95411C-EFD6-1EFC-7BD6-C38B567E226C}" dt="2025-04-30T13:08:58.434" v="553"/>
        <pc:sldMasterMkLst>
          <pc:docMk/>
          <pc:sldMasterMk cId="454978019" sldId="2147484020"/>
        </pc:sldMasterMkLst>
        <pc:sldLayoutChg chg="add replId">
          <pc:chgData name="AUDRITO Davide (DIGIT-EXT)" userId="S::davide.audrito@ext.ec.europa.eu::52284187-0ac8-4440-8173-738acc12c0d5" providerId="AD" clId="Web-{FA95411C-EFD6-1EFC-7BD6-C38B567E226C}" dt="2025-04-30T13:08:58.262" v="547"/>
          <pc:sldLayoutMkLst>
            <pc:docMk/>
            <pc:sldMasterMk cId="454978019" sldId="2147484020"/>
            <pc:sldLayoutMk cId="2763355217" sldId="2147484033"/>
          </pc:sldLayoutMkLst>
        </pc:sldLayoutChg>
        <pc:sldLayoutChg chg="add">
          <pc:chgData name="AUDRITO Davide (DIGIT-EXT)" userId="S::davide.audrito@ext.ec.europa.eu::52284187-0ac8-4440-8173-738acc12c0d5" providerId="AD" clId="Web-{FA95411C-EFD6-1EFC-7BD6-C38B567E226C}" dt="2025-04-30T13:08:58.434" v="553"/>
          <pc:sldLayoutMkLst>
            <pc:docMk/>
            <pc:sldMasterMk cId="454978019" sldId="2147484020"/>
            <pc:sldLayoutMk cId="408565176" sldId="2147484034"/>
          </pc:sldLayoutMkLst>
        </pc:sldLayoutChg>
      </pc:sldMasterChg>
    </pc:docChg>
  </pc:docChgLst>
  <pc:docChgLst>
    <pc:chgData name="AUDRITO Davide (DIGIT-EXT)" userId="52284187-0ac8-4440-8173-738acc12c0d5" providerId="ADAL" clId="{7870C068-E84F-4C16-B65E-81A42F68C28D}"/>
    <pc:docChg chg="undo custSel addSld delSld modSld sldOrd">
      <pc:chgData name="AUDRITO Davide (DIGIT-EXT)" userId="52284187-0ac8-4440-8173-738acc12c0d5" providerId="ADAL" clId="{7870C068-E84F-4C16-B65E-81A42F68C28D}" dt="2025-08-29T17:13:35.625" v="2791"/>
      <pc:docMkLst>
        <pc:docMk/>
      </pc:docMkLst>
      <pc:sldChg chg="del">
        <pc:chgData name="AUDRITO Davide (DIGIT-EXT)" userId="52284187-0ac8-4440-8173-738acc12c0d5" providerId="ADAL" clId="{7870C068-E84F-4C16-B65E-81A42F68C28D}" dt="2025-08-28T13:35:48.939" v="107" actId="2696"/>
        <pc:sldMkLst>
          <pc:docMk/>
          <pc:sldMk cId="3426068421" sldId="279"/>
        </pc:sldMkLst>
      </pc:sldChg>
      <pc:sldChg chg="del">
        <pc:chgData name="AUDRITO Davide (DIGIT-EXT)" userId="52284187-0ac8-4440-8173-738acc12c0d5" providerId="ADAL" clId="{7870C068-E84F-4C16-B65E-81A42F68C28D}" dt="2025-08-28T14:25:30.459" v="606" actId="2696"/>
        <pc:sldMkLst>
          <pc:docMk/>
          <pc:sldMk cId="1764537496" sldId="280"/>
        </pc:sldMkLst>
      </pc:sldChg>
      <pc:sldChg chg="del">
        <pc:chgData name="AUDRITO Davide (DIGIT-EXT)" userId="52284187-0ac8-4440-8173-738acc12c0d5" providerId="ADAL" clId="{7870C068-E84F-4C16-B65E-81A42F68C28D}" dt="2025-08-28T14:46:42.758" v="942" actId="2696"/>
        <pc:sldMkLst>
          <pc:docMk/>
          <pc:sldMk cId="2304045905" sldId="281"/>
        </pc:sldMkLst>
      </pc:sldChg>
      <pc:sldChg chg="modNotesTx">
        <pc:chgData name="AUDRITO Davide (DIGIT-EXT)" userId="52284187-0ac8-4440-8173-738acc12c0d5" providerId="ADAL" clId="{7870C068-E84F-4C16-B65E-81A42F68C28D}" dt="2025-08-28T16:11:57.859" v="1904" actId="20577"/>
        <pc:sldMkLst>
          <pc:docMk/>
          <pc:sldMk cId="254868851" sldId="285"/>
        </pc:sldMkLst>
      </pc:sldChg>
      <pc:sldChg chg="modSp mod modNotesTx">
        <pc:chgData name="AUDRITO Davide (DIGIT-EXT)" userId="52284187-0ac8-4440-8173-738acc12c0d5" providerId="ADAL" clId="{7870C068-E84F-4C16-B65E-81A42F68C28D}" dt="2025-08-28T13:35:10.190" v="106" actId="1076"/>
        <pc:sldMkLst>
          <pc:docMk/>
          <pc:sldMk cId="2151285806" sldId="290"/>
        </pc:sldMkLst>
      </pc:sldChg>
      <pc:sldChg chg="addSp delSp modSp add mod ord setBg chgLayout modNotesTx">
        <pc:chgData name="AUDRITO Davide (DIGIT-EXT)" userId="52284187-0ac8-4440-8173-738acc12c0d5" providerId="ADAL" clId="{7870C068-E84F-4C16-B65E-81A42F68C28D}" dt="2025-08-28T15:45:00.251" v="1442" actId="20577"/>
        <pc:sldMkLst>
          <pc:docMk/>
          <pc:sldMk cId="2977302992" sldId="292"/>
        </pc:sldMkLst>
      </pc:sldChg>
      <pc:sldChg chg="delSp modSp add mod ord setBg modNotesTx">
        <pc:chgData name="AUDRITO Davide (DIGIT-EXT)" userId="52284187-0ac8-4440-8173-738acc12c0d5" providerId="ADAL" clId="{7870C068-E84F-4C16-B65E-81A42F68C28D}" dt="2025-08-28T15:43:40.813" v="1381" actId="478"/>
        <pc:sldMkLst>
          <pc:docMk/>
          <pc:sldMk cId="3575796918" sldId="293"/>
        </pc:sldMkLst>
      </pc:sldChg>
      <pc:sldChg chg="new del ord">
        <pc:chgData name="AUDRITO Davide (DIGIT-EXT)" userId="52284187-0ac8-4440-8173-738acc12c0d5" providerId="ADAL" clId="{7870C068-E84F-4C16-B65E-81A42F68C28D}" dt="2025-08-28T13:43:15.999" v="120" actId="2696"/>
        <pc:sldMkLst>
          <pc:docMk/>
          <pc:sldMk cId="426947479" sldId="294"/>
        </pc:sldMkLst>
      </pc:sldChg>
      <pc:sldChg chg="modSp add mod ord">
        <pc:chgData name="AUDRITO Davide (DIGIT-EXT)" userId="52284187-0ac8-4440-8173-738acc12c0d5" providerId="ADAL" clId="{7870C068-E84F-4C16-B65E-81A42F68C28D}" dt="2025-08-28T13:43:48.881" v="151" actId="1076"/>
        <pc:sldMkLst>
          <pc:docMk/>
          <pc:sldMk cId="2469569435" sldId="295"/>
        </pc:sldMkLst>
        <pc:spChg chg="mod">
          <ac:chgData name="AUDRITO Davide (DIGIT-EXT)" userId="52284187-0ac8-4440-8173-738acc12c0d5" providerId="ADAL" clId="{7870C068-E84F-4C16-B65E-81A42F68C28D}" dt="2025-08-28T13:43:48.881" v="151" actId="1076"/>
          <ac:spMkLst>
            <pc:docMk/>
            <pc:sldMk cId="2469569435" sldId="295"/>
            <ac:spMk id="10" creationId="{CF0B93E6-BFE7-0091-F537-6FFE886DD88D}"/>
          </ac:spMkLst>
        </pc:spChg>
      </pc:sldChg>
      <pc:sldChg chg="modSp add mod ord">
        <pc:chgData name="AUDRITO Davide (DIGIT-EXT)" userId="52284187-0ac8-4440-8173-738acc12c0d5" providerId="ADAL" clId="{7870C068-E84F-4C16-B65E-81A42F68C28D}" dt="2025-08-28T14:47:32.950" v="950" actId="20577"/>
        <pc:sldMkLst>
          <pc:docMk/>
          <pc:sldMk cId="65664231" sldId="296"/>
        </pc:sldMkLst>
        <pc:spChg chg="mod">
          <ac:chgData name="AUDRITO Davide (DIGIT-EXT)" userId="52284187-0ac8-4440-8173-738acc12c0d5" providerId="ADAL" clId="{7870C068-E84F-4C16-B65E-81A42F68C28D}" dt="2025-08-28T14:47:32.950" v="950" actId="20577"/>
          <ac:spMkLst>
            <pc:docMk/>
            <pc:sldMk cId="65664231" sldId="296"/>
            <ac:spMk id="10" creationId="{6944F50F-CE12-EDFE-0537-CC4CA1683FA2}"/>
          </ac:spMkLst>
        </pc:spChg>
      </pc:sldChg>
      <pc:sldChg chg="modSp add mod ord">
        <pc:chgData name="AUDRITO Davide (DIGIT-EXT)" userId="52284187-0ac8-4440-8173-738acc12c0d5" providerId="ADAL" clId="{7870C068-E84F-4C16-B65E-81A42F68C28D}" dt="2025-08-28T15:09:20.739" v="1074" actId="20577"/>
        <pc:sldMkLst>
          <pc:docMk/>
          <pc:sldMk cId="617897535" sldId="297"/>
        </pc:sldMkLst>
        <pc:spChg chg="mod">
          <ac:chgData name="AUDRITO Davide (DIGIT-EXT)" userId="52284187-0ac8-4440-8173-738acc12c0d5" providerId="ADAL" clId="{7870C068-E84F-4C16-B65E-81A42F68C28D}" dt="2025-08-28T15:09:20.739" v="1074" actId="20577"/>
          <ac:spMkLst>
            <pc:docMk/>
            <pc:sldMk cId="617897535" sldId="297"/>
            <ac:spMk id="10" creationId="{8FDEF679-4E69-4BB6-DF27-5396D977EEA5}"/>
          </ac:spMkLst>
        </pc:spChg>
      </pc:sldChg>
      <pc:sldChg chg="delSp modSp add mod ord modNotesTx">
        <pc:chgData name="AUDRITO Davide (DIGIT-EXT)" userId="52284187-0ac8-4440-8173-738acc12c0d5" providerId="ADAL" clId="{7870C068-E84F-4C16-B65E-81A42F68C28D}" dt="2025-08-28T15:59:53.746" v="1849" actId="20577"/>
        <pc:sldMkLst>
          <pc:docMk/>
          <pc:sldMk cId="3478168455" sldId="298"/>
        </pc:sldMkLst>
      </pc:sldChg>
      <pc:sldChg chg="modSp add mod">
        <pc:chgData name="AUDRITO Davide (DIGIT-EXT)" userId="52284187-0ac8-4440-8173-738acc12c0d5" providerId="ADAL" clId="{7870C068-E84F-4C16-B65E-81A42F68C28D}" dt="2025-08-28T15:09:24.803" v="1076" actId="20577"/>
        <pc:sldMkLst>
          <pc:docMk/>
          <pc:sldMk cId="3588193900" sldId="299"/>
        </pc:sldMkLst>
        <pc:spChg chg="mod">
          <ac:chgData name="AUDRITO Davide (DIGIT-EXT)" userId="52284187-0ac8-4440-8173-738acc12c0d5" providerId="ADAL" clId="{7870C068-E84F-4C16-B65E-81A42F68C28D}" dt="2025-08-28T15:09:24.803" v="1076" actId="20577"/>
          <ac:spMkLst>
            <pc:docMk/>
            <pc:sldMk cId="3588193900" sldId="299"/>
            <ac:spMk id="10" creationId="{A165A66C-FC41-A783-4F88-F126DDC247C4}"/>
          </ac:spMkLst>
        </pc:spChg>
      </pc:sldChg>
      <pc:sldChg chg="delSp modSp add mod ord setBg modNotesTx">
        <pc:chgData name="AUDRITO Davide (DIGIT-EXT)" userId="52284187-0ac8-4440-8173-738acc12c0d5" providerId="ADAL" clId="{7870C068-E84F-4C16-B65E-81A42F68C28D}" dt="2025-08-28T15:47:16.665" v="1460" actId="20577"/>
        <pc:sldMkLst>
          <pc:docMk/>
          <pc:sldMk cId="1389736020" sldId="300"/>
        </pc:sldMkLst>
      </pc:sldChg>
      <pc:sldChg chg="add del">
        <pc:chgData name="AUDRITO Davide (DIGIT-EXT)" userId="52284187-0ac8-4440-8173-738acc12c0d5" providerId="ADAL" clId="{7870C068-E84F-4C16-B65E-81A42F68C28D}" dt="2025-08-28T15:47:42.705" v="1461" actId="2696"/>
        <pc:sldMkLst>
          <pc:docMk/>
          <pc:sldMk cId="1191378592" sldId="301"/>
        </pc:sldMkLst>
      </pc:sldChg>
      <pc:sldChg chg="addSp delSp modSp add mod ord setBg">
        <pc:chgData name="AUDRITO Davide (DIGIT-EXT)" userId="52284187-0ac8-4440-8173-738acc12c0d5" providerId="ADAL" clId="{7870C068-E84F-4C16-B65E-81A42F68C28D}" dt="2025-08-28T16:17:57.275" v="1907"/>
        <pc:sldMkLst>
          <pc:docMk/>
          <pc:sldMk cId="3157053464" sldId="301"/>
        </pc:sldMkLst>
      </pc:sldChg>
      <pc:sldChg chg="addSp modSp add mod ord setBg">
        <pc:chgData name="AUDRITO Davide (DIGIT-EXT)" userId="52284187-0ac8-4440-8173-738acc12c0d5" providerId="ADAL" clId="{7870C068-E84F-4C16-B65E-81A42F68C28D}" dt="2025-08-28T16:19:25.268" v="1920" actId="14100"/>
        <pc:sldMkLst>
          <pc:docMk/>
          <pc:sldMk cId="1526219802" sldId="302"/>
        </pc:sldMkLst>
        <pc:picChg chg="add mod">
          <ac:chgData name="AUDRITO Davide (DIGIT-EXT)" userId="52284187-0ac8-4440-8173-738acc12c0d5" providerId="ADAL" clId="{7870C068-E84F-4C16-B65E-81A42F68C28D}" dt="2025-08-28T16:19:25.268" v="1920" actId="14100"/>
          <ac:picMkLst>
            <pc:docMk/>
            <pc:sldMk cId="1526219802" sldId="302"/>
            <ac:picMk id="3" creationId="{A8FB8FC8-B1C0-38BF-7AD9-22E6147619D8}"/>
          </ac:picMkLst>
        </pc:picChg>
      </pc:sldChg>
      <pc:sldChg chg="add ord setBg">
        <pc:chgData name="AUDRITO Davide (DIGIT-EXT)" userId="52284187-0ac8-4440-8173-738acc12c0d5" providerId="ADAL" clId="{7870C068-E84F-4C16-B65E-81A42F68C28D}" dt="2025-08-28T16:20:15.337" v="1927"/>
        <pc:sldMkLst>
          <pc:docMk/>
          <pc:sldMk cId="4217827279" sldId="303"/>
        </pc:sldMkLst>
      </pc:sldChg>
      <pc:sldChg chg="addSp modSp add mod ord setBg">
        <pc:chgData name="AUDRITO Davide (DIGIT-EXT)" userId="52284187-0ac8-4440-8173-738acc12c0d5" providerId="ADAL" clId="{7870C068-E84F-4C16-B65E-81A42F68C28D}" dt="2025-08-28T16:21:08.534" v="1939" actId="1076"/>
        <pc:sldMkLst>
          <pc:docMk/>
          <pc:sldMk cId="3951217365" sldId="304"/>
        </pc:sldMkLst>
        <pc:picChg chg="add mod">
          <ac:chgData name="AUDRITO Davide (DIGIT-EXT)" userId="52284187-0ac8-4440-8173-738acc12c0d5" providerId="ADAL" clId="{7870C068-E84F-4C16-B65E-81A42F68C28D}" dt="2025-08-28T16:21:08.534" v="1939" actId="1076"/>
          <ac:picMkLst>
            <pc:docMk/>
            <pc:sldMk cId="3951217365" sldId="304"/>
            <ac:picMk id="3" creationId="{32BC34E1-CD04-B4F2-7F2E-3A903C4B4E2D}"/>
          </ac:picMkLst>
        </pc:picChg>
      </pc:sldChg>
      <pc:sldChg chg="addSp delSp modSp add mod ord setBg">
        <pc:chgData name="AUDRITO Davide (DIGIT-EXT)" userId="52284187-0ac8-4440-8173-738acc12c0d5" providerId="ADAL" clId="{7870C068-E84F-4C16-B65E-81A42F68C28D}" dt="2025-08-28T16:23:14.177" v="1966" actId="14100"/>
        <pc:sldMkLst>
          <pc:docMk/>
          <pc:sldMk cId="2029505588" sldId="305"/>
        </pc:sldMkLst>
        <pc:picChg chg="add mod">
          <ac:chgData name="AUDRITO Davide (DIGIT-EXT)" userId="52284187-0ac8-4440-8173-738acc12c0d5" providerId="ADAL" clId="{7870C068-E84F-4C16-B65E-81A42F68C28D}" dt="2025-08-28T16:23:14.177" v="1966" actId="14100"/>
          <ac:picMkLst>
            <pc:docMk/>
            <pc:sldMk cId="2029505588" sldId="305"/>
            <ac:picMk id="6" creationId="{6A908F54-4DB5-7555-B9EA-9EA41B705BC8}"/>
          </ac:picMkLst>
        </pc:picChg>
      </pc:sldChg>
      <pc:sldChg chg="addSp delSp modSp add mod ord setBg">
        <pc:chgData name="AUDRITO Davide (DIGIT-EXT)" userId="52284187-0ac8-4440-8173-738acc12c0d5" providerId="ADAL" clId="{7870C068-E84F-4C16-B65E-81A42F68C28D}" dt="2025-08-28T16:24:02.529" v="1978" actId="14100"/>
        <pc:sldMkLst>
          <pc:docMk/>
          <pc:sldMk cId="3957552735" sldId="306"/>
        </pc:sldMkLst>
        <pc:picChg chg="add mod">
          <ac:chgData name="AUDRITO Davide (DIGIT-EXT)" userId="52284187-0ac8-4440-8173-738acc12c0d5" providerId="ADAL" clId="{7870C068-E84F-4C16-B65E-81A42F68C28D}" dt="2025-08-28T16:24:02.529" v="1978" actId="14100"/>
          <ac:picMkLst>
            <pc:docMk/>
            <pc:sldMk cId="3957552735" sldId="306"/>
            <ac:picMk id="6" creationId="{E9F1CB7F-AEBE-ED2A-70EA-D87E1E837798}"/>
          </ac:picMkLst>
        </pc:picChg>
      </pc:sldChg>
      <pc:sldChg chg="addSp modSp add del mod ord">
        <pc:chgData name="AUDRITO Davide (DIGIT-EXT)" userId="52284187-0ac8-4440-8173-738acc12c0d5" providerId="ADAL" clId="{7870C068-E84F-4C16-B65E-81A42F68C28D}" dt="2025-08-28T16:24:40.566" v="1985" actId="1076"/>
        <pc:sldMkLst>
          <pc:docMk/>
          <pc:sldMk cId="1811689784" sldId="307"/>
        </pc:sldMkLst>
        <pc:picChg chg="add mod">
          <ac:chgData name="AUDRITO Davide (DIGIT-EXT)" userId="52284187-0ac8-4440-8173-738acc12c0d5" providerId="ADAL" clId="{7870C068-E84F-4C16-B65E-81A42F68C28D}" dt="2025-08-28T16:24:40.566" v="1985" actId="1076"/>
          <ac:picMkLst>
            <pc:docMk/>
            <pc:sldMk cId="1811689784" sldId="307"/>
            <ac:picMk id="3" creationId="{27ED6557-D2CF-187A-039A-46FFC259445A}"/>
          </ac:picMkLst>
        </pc:picChg>
      </pc:sldChg>
      <pc:sldChg chg="addSp modSp add mod ord">
        <pc:chgData name="AUDRITO Davide (DIGIT-EXT)" userId="52284187-0ac8-4440-8173-738acc12c0d5" providerId="ADAL" clId="{7870C068-E84F-4C16-B65E-81A42F68C28D}" dt="2025-08-28T16:25:21.354" v="1991" actId="1076"/>
        <pc:sldMkLst>
          <pc:docMk/>
          <pc:sldMk cId="2915538776" sldId="308"/>
        </pc:sldMkLst>
        <pc:picChg chg="add mod">
          <ac:chgData name="AUDRITO Davide (DIGIT-EXT)" userId="52284187-0ac8-4440-8173-738acc12c0d5" providerId="ADAL" clId="{7870C068-E84F-4C16-B65E-81A42F68C28D}" dt="2025-08-28T16:25:21.354" v="1991" actId="1076"/>
          <ac:picMkLst>
            <pc:docMk/>
            <pc:sldMk cId="2915538776" sldId="308"/>
            <ac:picMk id="3" creationId="{01E40169-7F45-332A-1084-C81DCFBBAE9A}"/>
          </ac:picMkLst>
        </pc:picChg>
      </pc:sldChg>
      <pc:sldChg chg="modSp add mod ord">
        <pc:chgData name="AUDRITO Davide (DIGIT-EXT)" userId="52284187-0ac8-4440-8173-738acc12c0d5" providerId="ADAL" clId="{7870C068-E84F-4C16-B65E-81A42F68C28D}" dt="2025-08-28T16:25:53.622" v="2048" actId="14100"/>
        <pc:sldMkLst>
          <pc:docMk/>
          <pc:sldMk cId="833928048" sldId="309"/>
        </pc:sldMkLst>
      </pc:sldChg>
      <pc:sldChg chg="addSp delSp modSp add mod setBg">
        <pc:chgData name="AUDRITO Davide (DIGIT-EXT)" userId="52284187-0ac8-4440-8173-738acc12c0d5" providerId="ADAL" clId="{7870C068-E84F-4C16-B65E-81A42F68C28D}" dt="2025-08-28T16:26:51.792" v="2061" actId="14100"/>
        <pc:sldMkLst>
          <pc:docMk/>
          <pc:sldMk cId="2534237845" sldId="310"/>
        </pc:sldMkLst>
        <pc:picChg chg="add mod">
          <ac:chgData name="AUDRITO Davide (DIGIT-EXT)" userId="52284187-0ac8-4440-8173-738acc12c0d5" providerId="ADAL" clId="{7870C068-E84F-4C16-B65E-81A42F68C28D}" dt="2025-08-28T16:26:51.792" v="2061" actId="14100"/>
          <ac:picMkLst>
            <pc:docMk/>
            <pc:sldMk cId="2534237845" sldId="310"/>
            <ac:picMk id="4" creationId="{E1B50DA3-106E-5FFD-D033-8454DC81327D}"/>
          </ac:picMkLst>
        </pc:picChg>
      </pc:sldChg>
      <pc:sldChg chg="modSp add mod ord">
        <pc:chgData name="AUDRITO Davide (DIGIT-EXT)" userId="52284187-0ac8-4440-8173-738acc12c0d5" providerId="ADAL" clId="{7870C068-E84F-4C16-B65E-81A42F68C28D}" dt="2025-08-28T16:28:07.649" v="2204" actId="14100"/>
        <pc:sldMkLst>
          <pc:docMk/>
          <pc:sldMk cId="524808737" sldId="311"/>
        </pc:sldMkLst>
      </pc:sldChg>
      <pc:sldChg chg="delSp modSp add del mod ord">
        <pc:chgData name="AUDRITO Davide (DIGIT-EXT)" userId="52284187-0ac8-4440-8173-738acc12c0d5" providerId="ADAL" clId="{7870C068-E84F-4C16-B65E-81A42F68C28D}" dt="2025-08-29T16:00:40.918" v="2210" actId="2696"/>
        <pc:sldMkLst>
          <pc:docMk/>
          <pc:sldMk cId="2755212999" sldId="311"/>
        </pc:sldMkLst>
      </pc:sldChg>
      <pc:sldChg chg="addSp delSp modSp del mod modNotesTx">
        <pc:chgData name="AUDRITO Davide (DIGIT-EXT)" userId="52284187-0ac8-4440-8173-738acc12c0d5" providerId="ADAL" clId="{7870C068-E84F-4C16-B65E-81A42F68C28D}" dt="2025-08-29T17:10:30.542" v="2786" actId="20577"/>
        <pc:sldMkLst>
          <pc:docMk/>
          <pc:sldMk cId="3623813702" sldId="471"/>
        </pc:sldMkLst>
        <pc:spChg chg="mod">
          <ac:chgData name="AUDRITO Davide (DIGIT-EXT)" userId="52284187-0ac8-4440-8173-738acc12c0d5" providerId="ADAL" clId="{7870C068-E84F-4C16-B65E-81A42F68C28D}" dt="2025-08-29T17:01:20.306" v="2717" actId="20577"/>
          <ac:spMkLst>
            <pc:docMk/>
            <pc:sldMk cId="3623813702" sldId="471"/>
            <ac:spMk id="2" creationId="{0DAFE952-3852-4850-A03F-9656C65078E6}"/>
          </ac:spMkLst>
        </pc:spChg>
        <pc:spChg chg="mod">
          <ac:chgData name="AUDRITO Davide (DIGIT-EXT)" userId="52284187-0ac8-4440-8173-738acc12c0d5" providerId="ADAL" clId="{7870C068-E84F-4C16-B65E-81A42F68C28D}" dt="2025-08-29T16:40:17.440" v="2594" actId="1076"/>
          <ac:spMkLst>
            <pc:docMk/>
            <pc:sldMk cId="3623813702" sldId="471"/>
            <ac:spMk id="11" creationId="{7F23C9F4-331F-440A-B63B-509EE80C2653}"/>
          </ac:spMkLst>
        </pc:spChg>
        <pc:spChg chg="mod">
          <ac:chgData name="AUDRITO Davide (DIGIT-EXT)" userId="52284187-0ac8-4440-8173-738acc12c0d5" providerId="ADAL" clId="{7870C068-E84F-4C16-B65E-81A42F68C28D}" dt="2025-08-29T16:42:24.901" v="2612" actId="14100"/>
          <ac:spMkLst>
            <pc:docMk/>
            <pc:sldMk cId="3623813702" sldId="471"/>
            <ac:spMk id="56" creationId="{DBA25840-99CC-49ED-960F-58573E910A1D}"/>
          </ac:spMkLst>
        </pc:spChg>
        <pc:spChg chg="mod">
          <ac:chgData name="AUDRITO Davide (DIGIT-EXT)" userId="52284187-0ac8-4440-8173-738acc12c0d5" providerId="ADAL" clId="{7870C068-E84F-4C16-B65E-81A42F68C28D}" dt="2025-08-29T16:41:03.589" v="2603" actId="14100"/>
          <ac:spMkLst>
            <pc:docMk/>
            <pc:sldMk cId="3623813702" sldId="471"/>
            <ac:spMk id="69" creationId="{2D8DC7B8-EBE5-4782-BD4D-36B3C1EA0501}"/>
          </ac:spMkLst>
        </pc:spChg>
        <pc:spChg chg="add mod">
          <ac:chgData name="AUDRITO Davide (DIGIT-EXT)" userId="52284187-0ac8-4440-8173-738acc12c0d5" providerId="ADAL" clId="{7870C068-E84F-4C16-B65E-81A42F68C28D}" dt="2025-08-29T16:42:33.857" v="2614" actId="14100"/>
          <ac:spMkLst>
            <pc:docMk/>
            <pc:sldMk cId="3623813702" sldId="471"/>
            <ac:spMk id="89" creationId="{42B1DF44-C087-0375-6892-07929918E93B}"/>
          </ac:spMkLst>
        </pc:spChg>
        <pc:spChg chg="add mod">
          <ac:chgData name="AUDRITO Davide (DIGIT-EXT)" userId="52284187-0ac8-4440-8173-738acc12c0d5" providerId="ADAL" clId="{7870C068-E84F-4C16-B65E-81A42F68C28D}" dt="2025-08-29T17:09:53.895" v="2785" actId="108"/>
          <ac:spMkLst>
            <pc:docMk/>
            <pc:sldMk cId="3623813702" sldId="471"/>
            <ac:spMk id="93" creationId="{0D39ADBD-7DA8-34B9-03EC-209383D6B18E}"/>
          </ac:spMkLst>
        </pc:spChg>
        <pc:spChg chg="mod">
          <ac:chgData name="AUDRITO Davide (DIGIT-EXT)" userId="52284187-0ac8-4440-8173-738acc12c0d5" providerId="ADAL" clId="{7870C068-E84F-4C16-B65E-81A42F68C28D}" dt="2025-08-29T16:32:22.684" v="2519" actId="14100"/>
          <ac:spMkLst>
            <pc:docMk/>
            <pc:sldMk cId="3623813702" sldId="471"/>
            <ac:spMk id="108" creationId="{4BED8C0F-6E27-484F-8AC6-213DD5F07D32}"/>
          </ac:spMkLst>
        </pc:spChg>
        <pc:spChg chg="mod">
          <ac:chgData name="AUDRITO Davide (DIGIT-EXT)" userId="52284187-0ac8-4440-8173-738acc12c0d5" providerId="ADAL" clId="{7870C068-E84F-4C16-B65E-81A42F68C28D}" dt="2025-08-29T17:07:48.993" v="2755" actId="1076"/>
          <ac:spMkLst>
            <pc:docMk/>
            <pc:sldMk cId="3623813702" sldId="471"/>
            <ac:spMk id="111" creationId="{F6FD68A5-5BB3-4522-B8F4-71E70706DE77}"/>
          </ac:spMkLst>
        </pc:spChg>
        <pc:spChg chg="add mod">
          <ac:chgData name="AUDRITO Davide (DIGIT-EXT)" userId="52284187-0ac8-4440-8173-738acc12c0d5" providerId="ADAL" clId="{7870C068-E84F-4C16-B65E-81A42F68C28D}" dt="2025-08-29T16:54:01.358" v="2694" actId="14100"/>
          <ac:spMkLst>
            <pc:docMk/>
            <pc:sldMk cId="3623813702" sldId="471"/>
            <ac:spMk id="151" creationId="{4832336E-C048-9AB8-D7C5-0FB390C93F15}"/>
          </ac:spMkLst>
        </pc:spChg>
        <pc:spChg chg="add mod">
          <ac:chgData name="AUDRITO Davide (DIGIT-EXT)" userId="52284187-0ac8-4440-8173-738acc12c0d5" providerId="ADAL" clId="{7870C068-E84F-4C16-B65E-81A42F68C28D}" dt="2025-08-29T16:54:47.928" v="2707" actId="14100"/>
          <ac:spMkLst>
            <pc:docMk/>
            <pc:sldMk cId="3623813702" sldId="471"/>
            <ac:spMk id="152" creationId="{89B69114-EDFC-6416-1C69-8090CC03B013}"/>
          </ac:spMkLst>
        </pc:spChg>
        <pc:spChg chg="add mod">
          <ac:chgData name="AUDRITO Davide (DIGIT-EXT)" userId="52284187-0ac8-4440-8173-738acc12c0d5" providerId="ADAL" clId="{7870C068-E84F-4C16-B65E-81A42F68C28D}" dt="2025-08-29T17:08:03.038" v="2757" actId="20577"/>
          <ac:spMkLst>
            <pc:docMk/>
            <pc:sldMk cId="3623813702" sldId="471"/>
            <ac:spMk id="155" creationId="{F17B37B3-AAC2-6CAB-9AB8-1591F2FA21F5}"/>
          </ac:spMkLst>
        </pc:spChg>
        <pc:cxnChg chg="add mod">
          <ac:chgData name="AUDRITO Davide (DIGIT-EXT)" userId="52284187-0ac8-4440-8173-738acc12c0d5" providerId="ADAL" clId="{7870C068-E84F-4C16-B65E-81A42F68C28D}" dt="2025-08-29T16:50:16.826" v="2623" actId="1076"/>
          <ac:cxnSpMkLst>
            <pc:docMk/>
            <pc:sldMk cId="3623813702" sldId="471"/>
            <ac:cxnSpMk id="9" creationId="{A8FCFFD1-1B29-8D3C-5FBD-8F68A9DA2DAA}"/>
          </ac:cxnSpMkLst>
        </pc:cxnChg>
        <pc:cxnChg chg="add mod">
          <ac:chgData name="AUDRITO Davide (DIGIT-EXT)" userId="52284187-0ac8-4440-8173-738acc12c0d5" providerId="ADAL" clId="{7870C068-E84F-4C16-B65E-81A42F68C28D}" dt="2025-08-29T16:41:22.169" v="2606" actId="14100"/>
          <ac:cxnSpMkLst>
            <pc:docMk/>
            <pc:sldMk cId="3623813702" sldId="471"/>
            <ac:cxnSpMk id="59" creationId="{D34A3035-1D62-56B2-F2A5-567ABA4A0E60}"/>
          </ac:cxnSpMkLst>
        </pc:cxnChg>
        <pc:cxnChg chg="add mod">
          <ac:chgData name="AUDRITO Davide (DIGIT-EXT)" userId="52284187-0ac8-4440-8173-738acc12c0d5" providerId="ADAL" clId="{7870C068-E84F-4C16-B65E-81A42F68C28D}" dt="2025-08-29T16:42:37.168" v="2615" actId="14100"/>
          <ac:cxnSpMkLst>
            <pc:docMk/>
            <pc:sldMk cId="3623813702" sldId="471"/>
            <ac:cxnSpMk id="81" creationId="{B4531630-3720-451C-7300-D86A83176B35}"/>
          </ac:cxnSpMkLst>
        </pc:cxnChg>
        <pc:cxnChg chg="add mod">
          <ac:chgData name="AUDRITO Davide (DIGIT-EXT)" userId="52284187-0ac8-4440-8173-738acc12c0d5" providerId="ADAL" clId="{7870C068-E84F-4C16-B65E-81A42F68C28D}" dt="2025-08-29T16:42:51.911" v="2619" actId="14100"/>
          <ac:cxnSpMkLst>
            <pc:docMk/>
            <pc:sldMk cId="3623813702" sldId="471"/>
            <ac:cxnSpMk id="148" creationId="{517C0E17-9668-4D24-6489-1DFF83233540}"/>
          </ac:cxnSpMkLst>
        </pc:cxnChg>
        <pc:cxnChg chg="add mod">
          <ac:chgData name="AUDRITO Davide (DIGIT-EXT)" userId="52284187-0ac8-4440-8173-738acc12c0d5" providerId="ADAL" clId="{7870C068-E84F-4C16-B65E-81A42F68C28D}" dt="2025-08-29T16:55:43.135" v="2711" actId="14100"/>
          <ac:cxnSpMkLst>
            <pc:docMk/>
            <pc:sldMk cId="3623813702" sldId="471"/>
            <ac:cxnSpMk id="153" creationId="{6903D592-EA5E-654E-392F-BAFA0D41D011}"/>
          </ac:cxnSpMkLst>
        </pc:cxnChg>
      </pc:sldChg>
      <pc:sldChg chg="add ord">
        <pc:chgData name="AUDRITO Davide (DIGIT-EXT)" userId="52284187-0ac8-4440-8173-738acc12c0d5" providerId="ADAL" clId="{7870C068-E84F-4C16-B65E-81A42F68C28D}" dt="2025-08-29T17:13:35.625" v="2791"/>
        <pc:sldMkLst>
          <pc:docMk/>
          <pc:sldMk cId="1312611124" sldId="472"/>
        </pc:sldMkLst>
      </pc:sldChg>
    </pc:docChg>
  </pc:docChgLst>
  <pc:docChgLst>
    <pc:chgData name="MOLNAR Bence (OP-EXT)" userId="88eeff7a-802d-4848-bceb-f98f6f0d5313" providerId="ADAL" clId="{F3C627DD-926B-41F5-B374-0DC40EFC9B07}"/>
    <pc:docChg chg="undo custSel modSld sldOrd">
      <pc:chgData name="MOLNAR Bence (OP-EXT)" userId="88eeff7a-802d-4848-bceb-f98f6f0d5313" providerId="ADAL" clId="{F3C627DD-926B-41F5-B374-0DC40EFC9B07}" dt="2025-09-22T09:15:43.431" v="22" actId="20577"/>
      <pc:docMkLst>
        <pc:docMk/>
      </pc:docMkLst>
      <pc:sldChg chg="modSp mod">
        <pc:chgData name="MOLNAR Bence (OP-EXT)" userId="88eeff7a-802d-4848-bceb-f98f6f0d5313" providerId="ADAL" clId="{F3C627DD-926B-41F5-B374-0DC40EFC9B07}" dt="2025-09-22T09:15:43.431" v="22" actId="20577"/>
        <pc:sldMkLst>
          <pc:docMk/>
          <pc:sldMk cId="1870397542" sldId="264"/>
        </pc:sldMkLst>
        <pc:spChg chg="mod">
          <ac:chgData name="MOLNAR Bence (OP-EXT)" userId="88eeff7a-802d-4848-bceb-f98f6f0d5313" providerId="ADAL" clId="{F3C627DD-926B-41F5-B374-0DC40EFC9B07}" dt="2025-09-22T09:15:43.431" v="22" actId="20577"/>
          <ac:spMkLst>
            <pc:docMk/>
            <pc:sldMk cId="1870397542" sldId="264"/>
            <ac:spMk id="2" creationId="{73F1EA3A-8807-0FA5-1132-CF598B631238}"/>
          </ac:spMkLst>
        </pc:spChg>
      </pc:sldChg>
      <pc:sldChg chg="ord">
        <pc:chgData name="MOLNAR Bence (OP-EXT)" userId="88eeff7a-802d-4848-bceb-f98f6f0d5313" providerId="ADAL" clId="{F3C627DD-926B-41F5-B374-0DC40EFC9B07}" dt="2025-09-22T09:15:40.418" v="14"/>
        <pc:sldMkLst>
          <pc:docMk/>
          <pc:sldMk cId="3340668073" sldId="483"/>
        </pc:sldMkLst>
      </pc:sldChg>
    </pc:docChg>
  </pc:docChgLst>
  <pc:docChgLst>
    <pc:chgData name="AUDRITO Davide (DIGIT-EXT)" userId="S::davide.audrito@ext.ec.europa.eu::52284187-0ac8-4440-8173-738acc12c0d5" providerId="AD" clId="Web-{5898045A-9992-E5DA-7239-9588E35A0940}"/>
    <pc:docChg chg="delSld modSld">
      <pc:chgData name="AUDRITO Davide (DIGIT-EXT)" userId="S::davide.audrito@ext.ec.europa.eu::52284187-0ac8-4440-8173-738acc12c0d5" providerId="AD" clId="Web-{5898045A-9992-E5DA-7239-9588E35A0940}" dt="2025-08-29T08:37:08.615" v="305"/>
      <pc:docMkLst>
        <pc:docMk/>
      </pc:docMkLst>
      <pc:sldChg chg="modNotes">
        <pc:chgData name="AUDRITO Davide (DIGIT-EXT)" userId="S::davide.audrito@ext.ec.europa.eu::52284187-0ac8-4440-8173-738acc12c0d5" providerId="AD" clId="Web-{5898045A-9992-E5DA-7239-9588E35A0940}" dt="2025-08-29T08:20:11.765" v="71"/>
        <pc:sldMkLst>
          <pc:docMk/>
          <pc:sldMk cId="2977302992" sldId="292"/>
        </pc:sldMkLst>
      </pc:sldChg>
      <pc:sldChg chg="modNotes">
        <pc:chgData name="AUDRITO Davide (DIGIT-EXT)" userId="S::davide.audrito@ext.ec.europa.eu::52284187-0ac8-4440-8173-738acc12c0d5" providerId="AD" clId="Web-{5898045A-9992-E5DA-7239-9588E35A0940}" dt="2025-08-29T08:32:44.038" v="235"/>
        <pc:sldMkLst>
          <pc:docMk/>
          <pc:sldMk cId="3478168455" sldId="298"/>
        </pc:sldMkLst>
      </pc:sldChg>
      <pc:sldChg chg="modNotes">
        <pc:chgData name="AUDRITO Davide (DIGIT-EXT)" userId="S::davide.audrito@ext.ec.europa.eu::52284187-0ac8-4440-8173-738acc12c0d5" providerId="AD" clId="Web-{5898045A-9992-E5DA-7239-9588E35A0940}" dt="2025-08-29T08:37:08.615" v="305"/>
        <pc:sldMkLst>
          <pc:docMk/>
          <pc:sldMk cId="2534237845" sldId="310"/>
        </pc:sldMkLst>
      </pc:sldChg>
      <pc:sldChg chg="del">
        <pc:chgData name="AUDRITO Davide (DIGIT-EXT)" userId="S::davide.audrito@ext.ec.europa.eu::52284187-0ac8-4440-8173-738acc12c0d5" providerId="AD" clId="Web-{5898045A-9992-E5DA-7239-9588E35A0940}" dt="2025-08-29T08:36:46.802" v="236"/>
        <pc:sldMkLst>
          <pc:docMk/>
          <pc:sldMk cId="524808737" sldId="311"/>
        </pc:sldMkLst>
      </pc:sldChg>
    </pc:docChg>
  </pc:docChgLst>
  <pc:docChgLst>
    <pc:chgData name="AUDRITO Davide (DIGIT-EXT)" userId="S::davide.audrito@ext.ec.europa.eu::52284187-0ac8-4440-8173-738acc12c0d5" providerId="AD" clId="Web-{B418E663-E543-032C-5304-8A8CE4F2375C}"/>
    <pc:docChg chg="delSld modSld">
      <pc:chgData name="AUDRITO Davide (DIGIT-EXT)" userId="S::davide.audrito@ext.ec.europa.eu::52284187-0ac8-4440-8173-738acc12c0d5" providerId="AD" clId="Web-{B418E663-E543-032C-5304-8A8CE4F2375C}" dt="2025-05-05T12:47:22.365" v="165" actId="20577"/>
      <pc:docMkLst>
        <pc:docMk/>
      </pc:docMkLst>
      <pc:sldChg chg="addSp delSp modSp">
        <pc:chgData name="AUDRITO Davide (DIGIT-EXT)" userId="S::davide.audrito@ext.ec.europa.eu::52284187-0ac8-4440-8173-738acc12c0d5" providerId="AD" clId="Web-{B418E663-E543-032C-5304-8A8CE4F2375C}" dt="2025-05-05T10:19:47.163" v="155" actId="14100"/>
        <pc:sldMkLst>
          <pc:docMk/>
          <pc:sldMk cId="4181552627" sldId="256"/>
        </pc:sldMkLst>
      </pc:sldChg>
      <pc:sldChg chg="del">
        <pc:chgData name="AUDRITO Davide (DIGIT-EXT)" userId="S::davide.audrito@ext.ec.europa.eu::52284187-0ac8-4440-8173-738acc12c0d5" providerId="AD" clId="Web-{B418E663-E543-032C-5304-8A8CE4F2375C}" dt="2025-05-05T10:06:15.970" v="96"/>
        <pc:sldMkLst>
          <pc:docMk/>
          <pc:sldMk cId="304288454" sldId="260"/>
        </pc:sldMkLst>
      </pc:sldChg>
      <pc:sldChg chg="del">
        <pc:chgData name="AUDRITO Davide (DIGIT-EXT)" userId="S::davide.audrito@ext.ec.europa.eu::52284187-0ac8-4440-8173-738acc12c0d5" providerId="AD" clId="Web-{B418E663-E543-032C-5304-8A8CE4F2375C}" dt="2025-05-05T10:06:15.985" v="97"/>
        <pc:sldMkLst>
          <pc:docMk/>
          <pc:sldMk cId="2649246669" sldId="262"/>
        </pc:sldMkLst>
      </pc:sldChg>
      <pc:sldChg chg="del">
        <pc:chgData name="AUDRITO Davide (DIGIT-EXT)" userId="S::davide.audrito@ext.ec.europa.eu::52284187-0ac8-4440-8173-738acc12c0d5" providerId="AD" clId="Web-{B418E663-E543-032C-5304-8A8CE4F2375C}" dt="2025-05-05T10:06:15.970" v="95"/>
        <pc:sldMkLst>
          <pc:docMk/>
          <pc:sldMk cId="3670217284" sldId="263"/>
        </pc:sldMkLst>
      </pc:sldChg>
      <pc:sldChg chg="del">
        <pc:chgData name="AUDRITO Davide (DIGIT-EXT)" userId="S::davide.audrito@ext.ec.europa.eu::52284187-0ac8-4440-8173-738acc12c0d5" providerId="AD" clId="Web-{B418E663-E543-032C-5304-8A8CE4F2375C}" dt="2025-05-05T10:06:15.970" v="94"/>
        <pc:sldMkLst>
          <pc:docMk/>
          <pc:sldMk cId="637413877" sldId="265"/>
        </pc:sldMkLst>
      </pc:sldChg>
      <pc:sldChg chg="modSp modCm">
        <pc:chgData name="AUDRITO Davide (DIGIT-EXT)" userId="S::davide.audrito@ext.ec.europa.eu::52284187-0ac8-4440-8173-738acc12c0d5" providerId="AD" clId="Web-{B418E663-E543-032C-5304-8A8CE4F2375C}" dt="2025-05-05T09:36:07.234" v="33" actId="20577"/>
        <pc:sldMkLst>
          <pc:docMk/>
          <pc:sldMk cId="671741754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UDRITO Davide (DIGIT-EXT)" userId="S::davide.audrito@ext.ec.europa.eu::52284187-0ac8-4440-8173-738acc12c0d5" providerId="AD" clId="Web-{B418E663-E543-032C-5304-8A8CE4F2375C}" dt="2025-05-05T09:35:37.780" v="19" actId="20577"/>
              <pc2:cmMkLst xmlns:pc2="http://schemas.microsoft.com/office/powerpoint/2019/9/main/command">
                <pc:docMk/>
                <pc:sldMk cId="671741754" sldId="266"/>
                <pc2:cmMk id="{AE789EE4-F9F1-4B37-BAE5-2099FD6612A6}"/>
              </pc2:cmMkLst>
            </pc226:cmChg>
          </p:ext>
        </pc:extLst>
      </pc:sldChg>
      <pc:sldChg chg="modSp">
        <pc:chgData name="AUDRITO Davide (DIGIT-EXT)" userId="S::davide.audrito@ext.ec.europa.eu::52284187-0ac8-4440-8173-738acc12c0d5" providerId="AD" clId="Web-{B418E663-E543-032C-5304-8A8CE4F2375C}" dt="2025-05-05T12:41:03.839" v="156" actId="1076"/>
        <pc:sldMkLst>
          <pc:docMk/>
          <pc:sldMk cId="2696099825" sldId="271"/>
        </pc:sldMkLst>
      </pc:sldChg>
      <pc:sldChg chg="modSp">
        <pc:chgData name="AUDRITO Davide (DIGIT-EXT)" userId="S::davide.audrito@ext.ec.europa.eu::52284187-0ac8-4440-8173-738acc12c0d5" providerId="AD" clId="Web-{B418E663-E543-032C-5304-8A8CE4F2375C}" dt="2025-05-05T12:47:22.365" v="165" actId="20577"/>
        <pc:sldMkLst>
          <pc:docMk/>
          <pc:sldMk cId="498288223" sldId="272"/>
        </pc:sldMkLst>
      </pc:sldChg>
      <pc:sldChg chg="addSp modSp">
        <pc:chgData name="AUDRITO Davide (DIGIT-EXT)" userId="S::davide.audrito@ext.ec.europa.eu::52284187-0ac8-4440-8173-738acc12c0d5" providerId="AD" clId="Web-{B418E663-E543-032C-5304-8A8CE4F2375C}" dt="2025-05-05T09:58:49.536" v="62" actId="1076"/>
        <pc:sldMkLst>
          <pc:docMk/>
          <pc:sldMk cId="2869131659" sldId="276"/>
        </pc:sldMkLst>
      </pc:sldChg>
      <pc:sldChg chg="addSp modSp">
        <pc:chgData name="AUDRITO Davide (DIGIT-EXT)" userId="S::davide.audrito@ext.ec.europa.eu::52284187-0ac8-4440-8173-738acc12c0d5" providerId="AD" clId="Web-{B418E663-E543-032C-5304-8A8CE4F2375C}" dt="2025-05-05T09:59:41.803" v="72" actId="1076"/>
        <pc:sldMkLst>
          <pc:docMk/>
          <pc:sldMk cId="3341183031" sldId="277"/>
        </pc:sldMkLst>
      </pc:sldChg>
      <pc:sldChg chg="addSp">
        <pc:chgData name="AUDRITO Davide (DIGIT-EXT)" userId="S::davide.audrito@ext.ec.europa.eu::52284187-0ac8-4440-8173-738acc12c0d5" providerId="AD" clId="Web-{B418E663-E543-032C-5304-8A8CE4F2375C}" dt="2025-05-05T09:59:55.522" v="73"/>
        <pc:sldMkLst>
          <pc:docMk/>
          <pc:sldMk cId="85260014" sldId="278"/>
        </pc:sldMkLst>
      </pc:sldChg>
      <pc:sldChg chg="addSp">
        <pc:chgData name="AUDRITO Davide (DIGIT-EXT)" userId="S::davide.audrito@ext.ec.europa.eu::52284187-0ac8-4440-8173-738acc12c0d5" providerId="AD" clId="Web-{B418E663-E543-032C-5304-8A8CE4F2375C}" dt="2025-05-05T10:00:01.632" v="74"/>
        <pc:sldMkLst>
          <pc:docMk/>
          <pc:sldMk cId="3426068421" sldId="279"/>
        </pc:sldMkLst>
      </pc:sldChg>
      <pc:sldChg chg="addSp modSp">
        <pc:chgData name="AUDRITO Davide (DIGIT-EXT)" userId="S::davide.audrito@ext.ec.europa.eu::52284187-0ac8-4440-8173-738acc12c0d5" providerId="AD" clId="Web-{B418E663-E543-032C-5304-8A8CE4F2375C}" dt="2025-05-05T10:01:26.368" v="92" actId="1076"/>
        <pc:sldMkLst>
          <pc:docMk/>
          <pc:sldMk cId="1764537496" sldId="280"/>
        </pc:sldMkLst>
      </pc:sldChg>
      <pc:sldChg chg="addSp modSp">
        <pc:chgData name="AUDRITO Davide (DIGIT-EXT)" userId="S::davide.audrito@ext.ec.europa.eu::52284187-0ac8-4440-8173-738acc12c0d5" providerId="AD" clId="Web-{B418E663-E543-032C-5304-8A8CE4F2375C}" dt="2025-05-05T10:01:19.837" v="91" actId="1076"/>
        <pc:sldMkLst>
          <pc:docMk/>
          <pc:sldMk cId="2304045905" sldId="281"/>
        </pc:sldMkLst>
      </pc:sldChg>
      <pc:sldChg chg="modSp">
        <pc:chgData name="AUDRITO Davide (DIGIT-EXT)" userId="S::davide.audrito@ext.ec.europa.eu::52284187-0ac8-4440-8173-738acc12c0d5" providerId="AD" clId="Web-{B418E663-E543-032C-5304-8A8CE4F2375C}" dt="2025-05-05T10:07:34.769" v="99" actId="1076"/>
        <pc:sldMkLst>
          <pc:docMk/>
          <pc:sldMk cId="4256042133" sldId="282"/>
        </pc:sldMkLst>
      </pc:sldChg>
      <pc:sldChg chg="del">
        <pc:chgData name="AUDRITO Davide (DIGIT-EXT)" userId="S::davide.audrito@ext.ec.europa.eu::52284187-0ac8-4440-8173-738acc12c0d5" providerId="AD" clId="Web-{B418E663-E543-032C-5304-8A8CE4F2375C}" dt="2025-05-05T10:05:45.188" v="93"/>
        <pc:sldMkLst>
          <pc:docMk/>
          <pc:sldMk cId="2199692878" sldId="283"/>
        </pc:sldMkLst>
      </pc:sldChg>
    </pc:docChg>
  </pc:docChgLst>
  <pc:docChgLst>
    <pc:chgData name="AUDRITO Davide (DIGIT-EXT)" userId="S::davide.audrito@ext.ec.europa.eu::52284187-0ac8-4440-8173-738acc12c0d5" providerId="AD" clId="Web-{DBD0705A-E0E9-BBF6-13F8-3AEF9E775D5A}"/>
    <pc:docChg chg="addSld modSld">
      <pc:chgData name="AUDRITO Davide (DIGIT-EXT)" userId="S::davide.audrito@ext.ec.europa.eu::52284187-0ac8-4440-8173-738acc12c0d5" providerId="AD" clId="Web-{DBD0705A-E0E9-BBF6-13F8-3AEF9E775D5A}" dt="2025-09-05T16:13:37.936" v="223"/>
      <pc:docMkLst>
        <pc:docMk/>
      </pc:docMkLst>
      <pc:sldChg chg="modSp">
        <pc:chgData name="AUDRITO Davide (DIGIT-EXT)" userId="S::davide.audrito@ext.ec.europa.eu::52284187-0ac8-4440-8173-738acc12c0d5" providerId="AD" clId="Web-{DBD0705A-E0E9-BBF6-13F8-3AEF9E775D5A}" dt="2025-09-05T14:29:24.366" v="180" actId="1076"/>
        <pc:sldMkLst>
          <pc:docMk/>
          <pc:sldMk cId="476552365" sldId="259"/>
        </pc:sldMkLst>
        <pc:spChg chg="mod">
          <ac:chgData name="AUDRITO Davide (DIGIT-EXT)" userId="S::davide.audrito@ext.ec.europa.eu::52284187-0ac8-4440-8173-738acc12c0d5" providerId="AD" clId="Web-{DBD0705A-E0E9-BBF6-13F8-3AEF9E775D5A}" dt="2025-09-05T14:29:24.366" v="180" actId="1076"/>
          <ac:spMkLst>
            <pc:docMk/>
            <pc:sldMk cId="476552365" sldId="259"/>
            <ac:spMk id="4" creationId="{CC44D16F-D87A-4CC4-D71B-74823916FD4B}"/>
          </ac:spMkLst>
        </pc:spChg>
      </pc:sldChg>
      <pc:sldChg chg="modSp">
        <pc:chgData name="AUDRITO Davide (DIGIT-EXT)" userId="S::davide.audrito@ext.ec.europa.eu::52284187-0ac8-4440-8173-738acc12c0d5" providerId="AD" clId="Web-{DBD0705A-E0E9-BBF6-13F8-3AEF9E775D5A}" dt="2025-09-05T14:29:42.008" v="182" actId="1076"/>
        <pc:sldMkLst>
          <pc:docMk/>
          <pc:sldMk cId="671741754" sldId="266"/>
        </pc:sldMkLst>
        <pc:spChg chg="mod">
          <ac:chgData name="AUDRITO Davide (DIGIT-EXT)" userId="S::davide.audrito@ext.ec.europa.eu::52284187-0ac8-4440-8173-738acc12c0d5" providerId="AD" clId="Web-{DBD0705A-E0E9-BBF6-13F8-3AEF9E775D5A}" dt="2025-09-05T14:29:42.008" v="182" actId="1076"/>
          <ac:spMkLst>
            <pc:docMk/>
            <pc:sldMk cId="671741754" sldId="266"/>
            <ac:spMk id="4" creationId="{CC44D16F-D87A-4CC4-D71B-74823916FD4B}"/>
          </ac:spMkLst>
        </pc:spChg>
      </pc:sldChg>
      <pc:sldChg chg="modSp">
        <pc:chgData name="AUDRITO Davide (DIGIT-EXT)" userId="S::davide.audrito@ext.ec.europa.eu::52284187-0ac8-4440-8173-738acc12c0d5" providerId="AD" clId="Web-{DBD0705A-E0E9-BBF6-13F8-3AEF9E775D5A}" dt="2025-09-05T14:29:33.430" v="181" actId="1076"/>
        <pc:sldMkLst>
          <pc:docMk/>
          <pc:sldMk cId="293099349" sldId="267"/>
        </pc:sldMkLst>
        <pc:spChg chg="mod">
          <ac:chgData name="AUDRITO Davide (DIGIT-EXT)" userId="S::davide.audrito@ext.ec.europa.eu::52284187-0ac8-4440-8173-738acc12c0d5" providerId="AD" clId="Web-{DBD0705A-E0E9-BBF6-13F8-3AEF9E775D5A}" dt="2025-09-05T14:29:33.430" v="181" actId="1076"/>
          <ac:spMkLst>
            <pc:docMk/>
            <pc:sldMk cId="293099349" sldId="267"/>
            <ac:spMk id="4" creationId="{CC44D16F-D87A-4CC4-D71B-74823916FD4B}"/>
          </ac:spMkLst>
        </pc:spChg>
      </pc:sldChg>
      <pc:sldChg chg="modSp">
        <pc:chgData name="AUDRITO Davide (DIGIT-EXT)" userId="S::davide.audrito@ext.ec.europa.eu::52284187-0ac8-4440-8173-738acc12c0d5" providerId="AD" clId="Web-{DBD0705A-E0E9-BBF6-13F8-3AEF9E775D5A}" dt="2025-09-05T14:29:53.447" v="183" actId="1076"/>
        <pc:sldMkLst>
          <pc:docMk/>
          <pc:sldMk cId="854530084" sldId="268"/>
        </pc:sldMkLst>
        <pc:spChg chg="mod">
          <ac:chgData name="AUDRITO Davide (DIGIT-EXT)" userId="S::davide.audrito@ext.ec.europa.eu::52284187-0ac8-4440-8173-738acc12c0d5" providerId="AD" clId="Web-{DBD0705A-E0E9-BBF6-13F8-3AEF9E775D5A}" dt="2025-09-05T14:29:53.447" v="183" actId="1076"/>
          <ac:spMkLst>
            <pc:docMk/>
            <pc:sldMk cId="854530084" sldId="268"/>
            <ac:spMk id="4" creationId="{CC44D16F-D87A-4CC4-D71B-74823916FD4B}"/>
          </ac:spMkLst>
        </pc:spChg>
      </pc:sldChg>
      <pc:sldChg chg="modSp">
        <pc:chgData name="AUDRITO Davide (DIGIT-EXT)" userId="S::davide.audrito@ext.ec.europa.eu::52284187-0ac8-4440-8173-738acc12c0d5" providerId="AD" clId="Web-{DBD0705A-E0E9-BBF6-13F8-3AEF9E775D5A}" dt="2025-09-05T14:28:45.284" v="178" actId="1076"/>
        <pc:sldMkLst>
          <pc:docMk/>
          <pc:sldMk cId="2696099825" sldId="271"/>
        </pc:sldMkLst>
        <pc:spChg chg="mod">
          <ac:chgData name="AUDRITO Davide (DIGIT-EXT)" userId="S::davide.audrito@ext.ec.europa.eu::52284187-0ac8-4440-8173-738acc12c0d5" providerId="AD" clId="Web-{DBD0705A-E0E9-BBF6-13F8-3AEF9E775D5A}" dt="2025-09-05T14:28:45.284" v="178" actId="1076"/>
          <ac:spMkLst>
            <pc:docMk/>
            <pc:sldMk cId="2696099825" sldId="271"/>
            <ac:spMk id="4" creationId="{CC44D16F-D87A-4CC4-D71B-74823916FD4B}"/>
          </ac:spMkLst>
        </pc:spChg>
      </pc:sldChg>
      <pc:sldChg chg="modSp">
        <pc:chgData name="AUDRITO Davide (DIGIT-EXT)" userId="S::davide.audrito@ext.ec.europa.eu::52284187-0ac8-4440-8173-738acc12c0d5" providerId="AD" clId="Web-{DBD0705A-E0E9-BBF6-13F8-3AEF9E775D5A}" dt="2025-09-05T14:28:58.410" v="179" actId="1076"/>
        <pc:sldMkLst>
          <pc:docMk/>
          <pc:sldMk cId="1065191744" sldId="274"/>
        </pc:sldMkLst>
        <pc:spChg chg="mod">
          <ac:chgData name="AUDRITO Davide (DIGIT-EXT)" userId="S::davide.audrito@ext.ec.europa.eu::52284187-0ac8-4440-8173-738acc12c0d5" providerId="AD" clId="Web-{DBD0705A-E0E9-BBF6-13F8-3AEF9E775D5A}" dt="2025-09-05T14:28:58.410" v="179" actId="1076"/>
          <ac:spMkLst>
            <pc:docMk/>
            <pc:sldMk cId="1065191744" sldId="274"/>
            <ac:spMk id="4" creationId="{C34726E3-B666-C6AF-15D5-CAF5CE9534C9}"/>
          </ac:spMkLst>
        </pc:spChg>
      </pc:sldChg>
      <pc:sldChg chg="addSp delSp modSp">
        <pc:chgData name="AUDRITO Davide (DIGIT-EXT)" userId="S::davide.audrito@ext.ec.europa.eu::52284187-0ac8-4440-8173-738acc12c0d5" providerId="AD" clId="Web-{DBD0705A-E0E9-BBF6-13F8-3AEF9E775D5A}" dt="2025-09-05T14:30:26.449" v="184" actId="20577"/>
        <pc:sldMkLst>
          <pc:docMk/>
          <pc:sldMk cId="2869131659" sldId="276"/>
        </pc:sldMkLst>
        <pc:spChg chg="add mod">
          <ac:chgData name="AUDRITO Davide (DIGIT-EXT)" userId="S::davide.audrito@ext.ec.europa.eu::52284187-0ac8-4440-8173-738acc12c0d5" providerId="AD" clId="Web-{DBD0705A-E0E9-BBF6-13F8-3AEF9E775D5A}" dt="2025-09-05T14:30:26.449" v="184" actId="20577"/>
          <ac:spMkLst>
            <pc:docMk/>
            <pc:sldMk cId="2869131659" sldId="276"/>
            <ac:spMk id="8" creationId="{633DB93F-6CAA-F249-86B7-2F8B99EAAC79}"/>
          </ac:spMkLst>
        </pc:spChg>
      </pc:sldChg>
      <pc:sldChg chg="addSp delSp modSp">
        <pc:chgData name="AUDRITO Davide (DIGIT-EXT)" userId="S::davide.audrito@ext.ec.europa.eu::52284187-0ac8-4440-8173-738acc12c0d5" providerId="AD" clId="Web-{DBD0705A-E0E9-BBF6-13F8-3AEF9E775D5A}" dt="2025-09-05T14:33:37.391" v="207" actId="1076"/>
        <pc:sldMkLst>
          <pc:docMk/>
          <pc:sldMk cId="1814045294" sldId="284"/>
        </pc:sldMkLst>
        <pc:spChg chg="mod">
          <ac:chgData name="AUDRITO Davide (DIGIT-EXT)" userId="S::davide.audrito@ext.ec.europa.eu::52284187-0ac8-4440-8173-738acc12c0d5" providerId="AD" clId="Web-{DBD0705A-E0E9-BBF6-13F8-3AEF9E775D5A}" dt="2025-09-05T14:03:32.729" v="38" actId="1076"/>
          <ac:spMkLst>
            <pc:docMk/>
            <pc:sldMk cId="1814045294" sldId="284"/>
            <ac:spMk id="2" creationId="{AAC07E2F-BD38-0628-F391-8CBA84895DF0}"/>
          </ac:spMkLst>
        </pc:spChg>
        <pc:spChg chg="mod">
          <ac:chgData name="AUDRITO Davide (DIGIT-EXT)" userId="S::davide.audrito@ext.ec.europa.eu::52284187-0ac8-4440-8173-738acc12c0d5" providerId="AD" clId="Web-{DBD0705A-E0E9-BBF6-13F8-3AEF9E775D5A}" dt="2025-09-05T14:33:37.391" v="207" actId="1076"/>
          <ac:spMkLst>
            <pc:docMk/>
            <pc:sldMk cId="1814045294" sldId="284"/>
            <ac:spMk id="4" creationId="{0212A20E-BDAE-50E6-4600-C67F517FD157}"/>
          </ac:spMkLst>
        </pc:spChg>
        <pc:picChg chg="add mod">
          <ac:chgData name="AUDRITO Davide (DIGIT-EXT)" userId="S::davide.audrito@ext.ec.europa.eu::52284187-0ac8-4440-8173-738acc12c0d5" providerId="AD" clId="Web-{DBD0705A-E0E9-BBF6-13F8-3AEF9E775D5A}" dt="2025-09-05T14:03:29.885" v="37" actId="1076"/>
          <ac:picMkLst>
            <pc:docMk/>
            <pc:sldMk cId="1814045294" sldId="284"/>
            <ac:picMk id="7" creationId="{C2158D9F-D6B5-186A-FD70-526FC795F87F}"/>
          </ac:picMkLst>
        </pc:picChg>
      </pc:sldChg>
      <pc:sldChg chg="addSp delSp modSp">
        <pc:chgData name="AUDRITO Davide (DIGIT-EXT)" userId="S::davide.audrito@ext.ec.europa.eu::52284187-0ac8-4440-8173-738acc12c0d5" providerId="AD" clId="Web-{DBD0705A-E0E9-BBF6-13F8-3AEF9E775D5A}" dt="2025-09-05T14:30:55.701" v="187" actId="20577"/>
        <pc:sldMkLst>
          <pc:docMk/>
          <pc:sldMk cId="423591291" sldId="286"/>
        </pc:sldMkLst>
        <pc:spChg chg="add mod">
          <ac:chgData name="AUDRITO Davide (DIGIT-EXT)" userId="S::davide.audrito@ext.ec.europa.eu::52284187-0ac8-4440-8173-738acc12c0d5" providerId="AD" clId="Web-{DBD0705A-E0E9-BBF6-13F8-3AEF9E775D5A}" dt="2025-09-05T14:30:55.701" v="187" actId="20577"/>
          <ac:spMkLst>
            <pc:docMk/>
            <pc:sldMk cId="423591291" sldId="286"/>
            <ac:spMk id="4" creationId="{9454D6AD-6FB4-CAAD-9723-758D245F7803}"/>
          </ac:spMkLst>
        </pc:spChg>
      </pc:sldChg>
      <pc:sldChg chg="addSp delSp modSp">
        <pc:chgData name="AUDRITO Davide (DIGIT-EXT)" userId="S::davide.audrito@ext.ec.europa.eu::52284187-0ac8-4440-8173-738acc12c0d5" providerId="AD" clId="Web-{DBD0705A-E0E9-BBF6-13F8-3AEF9E775D5A}" dt="2025-09-05T14:31:32.859" v="191" actId="20577"/>
        <pc:sldMkLst>
          <pc:docMk/>
          <pc:sldMk cId="2001005891" sldId="288"/>
        </pc:sldMkLst>
        <pc:spChg chg="add mod">
          <ac:chgData name="AUDRITO Davide (DIGIT-EXT)" userId="S::davide.audrito@ext.ec.europa.eu::52284187-0ac8-4440-8173-738acc12c0d5" providerId="AD" clId="Web-{DBD0705A-E0E9-BBF6-13F8-3AEF9E775D5A}" dt="2025-09-05T14:31:32.859" v="191" actId="20577"/>
          <ac:spMkLst>
            <pc:docMk/>
            <pc:sldMk cId="2001005891" sldId="288"/>
            <ac:spMk id="4" creationId="{B8E1A456-3585-659D-ADD7-1DA9D7C738DB}"/>
          </ac:spMkLst>
        </pc:spChg>
      </pc:sldChg>
      <pc:sldChg chg="addSp delSp modSp">
        <pc:chgData name="AUDRITO Davide (DIGIT-EXT)" userId="S::davide.audrito@ext.ec.europa.eu::52284187-0ac8-4440-8173-738acc12c0d5" providerId="AD" clId="Web-{DBD0705A-E0E9-BBF6-13F8-3AEF9E775D5A}" dt="2025-09-05T14:32:02.048" v="193" actId="20577"/>
        <pc:sldMkLst>
          <pc:docMk/>
          <pc:sldMk cId="344342104" sldId="291"/>
        </pc:sldMkLst>
        <pc:spChg chg="add mod">
          <ac:chgData name="AUDRITO Davide (DIGIT-EXT)" userId="S::davide.audrito@ext.ec.europa.eu::52284187-0ac8-4440-8173-738acc12c0d5" providerId="AD" clId="Web-{DBD0705A-E0E9-BBF6-13F8-3AEF9E775D5A}" dt="2025-09-05T14:32:02.048" v="193" actId="20577"/>
          <ac:spMkLst>
            <pc:docMk/>
            <pc:sldMk cId="344342104" sldId="291"/>
            <ac:spMk id="4" creationId="{E3208E3F-7E72-C764-648D-AAE31F2D56B8}"/>
          </ac:spMkLst>
        </pc:spChg>
      </pc:sldChg>
      <pc:sldChg chg="addSp delSp modSp">
        <pc:chgData name="AUDRITO Davide (DIGIT-EXT)" userId="S::davide.audrito@ext.ec.europa.eu::52284187-0ac8-4440-8173-738acc12c0d5" providerId="AD" clId="Web-{DBD0705A-E0E9-BBF6-13F8-3AEF9E775D5A}" dt="2025-09-05T14:32:16.846" v="195" actId="20577"/>
        <pc:sldMkLst>
          <pc:docMk/>
          <pc:sldMk cId="2469569435" sldId="295"/>
        </pc:sldMkLst>
        <pc:spChg chg="add mod">
          <ac:chgData name="AUDRITO Davide (DIGIT-EXT)" userId="S::davide.audrito@ext.ec.europa.eu::52284187-0ac8-4440-8173-738acc12c0d5" providerId="AD" clId="Web-{DBD0705A-E0E9-BBF6-13F8-3AEF9E775D5A}" dt="2025-09-05T14:32:16.846" v="195" actId="20577"/>
          <ac:spMkLst>
            <pc:docMk/>
            <pc:sldMk cId="2469569435" sldId="295"/>
            <ac:spMk id="5" creationId="{40BE985C-1FCA-A228-32DF-5D10C1A1EC6E}"/>
          </ac:spMkLst>
        </pc:spChg>
      </pc:sldChg>
      <pc:sldChg chg="addSp delSp modSp">
        <pc:chgData name="AUDRITO Davide (DIGIT-EXT)" userId="S::davide.audrito@ext.ec.europa.eu::52284187-0ac8-4440-8173-738acc12c0d5" providerId="AD" clId="Web-{DBD0705A-E0E9-BBF6-13F8-3AEF9E775D5A}" dt="2025-09-05T14:32:24.769" v="196" actId="20577"/>
        <pc:sldMkLst>
          <pc:docMk/>
          <pc:sldMk cId="65664231" sldId="296"/>
        </pc:sldMkLst>
        <pc:spChg chg="add mod">
          <ac:chgData name="AUDRITO Davide (DIGIT-EXT)" userId="S::davide.audrito@ext.ec.europa.eu::52284187-0ac8-4440-8173-738acc12c0d5" providerId="AD" clId="Web-{DBD0705A-E0E9-BBF6-13F8-3AEF9E775D5A}" dt="2025-09-05T14:32:24.769" v="196" actId="20577"/>
          <ac:spMkLst>
            <pc:docMk/>
            <pc:sldMk cId="65664231" sldId="296"/>
            <ac:spMk id="4" creationId="{63C5A1EA-1695-E79E-D96D-94135A2D16A3}"/>
          </ac:spMkLst>
        </pc:spChg>
      </pc:sldChg>
      <pc:sldChg chg="addSp delSp modSp">
        <pc:chgData name="AUDRITO Davide (DIGIT-EXT)" userId="S::davide.audrito@ext.ec.europa.eu::52284187-0ac8-4440-8173-738acc12c0d5" providerId="AD" clId="Web-{DBD0705A-E0E9-BBF6-13F8-3AEF9E775D5A}" dt="2025-09-05T14:32:50.009" v="199" actId="20577"/>
        <pc:sldMkLst>
          <pc:docMk/>
          <pc:sldMk cId="617897535" sldId="297"/>
        </pc:sldMkLst>
        <pc:spChg chg="add mod">
          <ac:chgData name="AUDRITO Davide (DIGIT-EXT)" userId="S::davide.audrito@ext.ec.europa.eu::52284187-0ac8-4440-8173-738acc12c0d5" providerId="AD" clId="Web-{DBD0705A-E0E9-BBF6-13F8-3AEF9E775D5A}" dt="2025-09-05T14:32:50.009" v="199" actId="20577"/>
          <ac:spMkLst>
            <pc:docMk/>
            <pc:sldMk cId="617897535" sldId="297"/>
            <ac:spMk id="4" creationId="{B939BA92-BF4A-1463-4EE8-2BA5C4AFD410}"/>
          </ac:spMkLst>
        </pc:spChg>
      </pc:sldChg>
      <pc:sldChg chg="addSp delSp modSp">
        <pc:chgData name="AUDRITO Davide (DIGIT-EXT)" userId="S::davide.audrito@ext.ec.europa.eu::52284187-0ac8-4440-8173-738acc12c0d5" providerId="AD" clId="Web-{DBD0705A-E0E9-BBF6-13F8-3AEF9E775D5A}" dt="2025-09-05T14:32:59.870" v="200" actId="20577"/>
        <pc:sldMkLst>
          <pc:docMk/>
          <pc:sldMk cId="3588193900" sldId="299"/>
        </pc:sldMkLst>
        <pc:spChg chg="add mod">
          <ac:chgData name="AUDRITO Davide (DIGIT-EXT)" userId="S::davide.audrito@ext.ec.europa.eu::52284187-0ac8-4440-8173-738acc12c0d5" providerId="AD" clId="Web-{DBD0705A-E0E9-BBF6-13F8-3AEF9E775D5A}" dt="2025-09-05T14:32:59.870" v="200" actId="20577"/>
          <ac:spMkLst>
            <pc:docMk/>
            <pc:sldMk cId="3588193900" sldId="299"/>
            <ac:spMk id="4" creationId="{27C8BE5A-2F78-1C34-D43B-3BF51F4FA290}"/>
          </ac:spMkLst>
        </pc:spChg>
      </pc:sldChg>
      <pc:sldChg chg="modSp">
        <pc:chgData name="AUDRITO Davide (DIGIT-EXT)" userId="S::davide.audrito@ext.ec.europa.eu::52284187-0ac8-4440-8173-738acc12c0d5" providerId="AD" clId="Web-{DBD0705A-E0E9-BBF6-13F8-3AEF9E775D5A}" dt="2025-09-05T14:30:46.341" v="186" actId="1076"/>
        <pc:sldMkLst>
          <pc:docMk/>
          <pc:sldMk cId="3157053464" sldId="301"/>
        </pc:sldMkLst>
        <pc:spChg chg="mod">
          <ac:chgData name="AUDRITO Davide (DIGIT-EXT)" userId="S::davide.audrito@ext.ec.europa.eu::52284187-0ac8-4440-8173-738acc12c0d5" providerId="AD" clId="Web-{DBD0705A-E0E9-BBF6-13F8-3AEF9E775D5A}" dt="2025-09-05T14:30:46.341" v="186" actId="1076"/>
          <ac:spMkLst>
            <pc:docMk/>
            <pc:sldMk cId="3157053464" sldId="301"/>
            <ac:spMk id="4" creationId="{02346E3A-994B-1AD1-89C2-39EC9855CAAD}"/>
          </ac:spMkLst>
        </pc:spChg>
      </pc:sldChg>
      <pc:sldChg chg="modSp">
        <pc:chgData name="AUDRITO Davide (DIGIT-EXT)" userId="S::davide.audrito@ext.ec.europa.eu::52284187-0ac8-4440-8173-738acc12c0d5" providerId="AD" clId="Web-{DBD0705A-E0E9-BBF6-13F8-3AEF9E775D5A}" dt="2025-09-05T14:31:16.639" v="190" actId="1076"/>
        <pc:sldMkLst>
          <pc:docMk/>
          <pc:sldMk cId="1526219802" sldId="302"/>
        </pc:sldMkLst>
        <pc:spChg chg="mod">
          <ac:chgData name="AUDRITO Davide (DIGIT-EXT)" userId="S::davide.audrito@ext.ec.europa.eu::52284187-0ac8-4440-8173-738acc12c0d5" providerId="AD" clId="Web-{DBD0705A-E0E9-BBF6-13F8-3AEF9E775D5A}" dt="2025-09-05T14:31:16.639" v="190" actId="1076"/>
          <ac:spMkLst>
            <pc:docMk/>
            <pc:sldMk cId="1526219802" sldId="302"/>
            <ac:spMk id="4" creationId="{A527B055-3937-D1D8-60A2-171CC2B587DA}"/>
          </ac:spMkLst>
        </pc:spChg>
      </pc:sldChg>
      <pc:sldChg chg="modSp">
        <pc:chgData name="AUDRITO Davide (DIGIT-EXT)" userId="S::davide.audrito@ext.ec.europa.eu::52284187-0ac8-4440-8173-738acc12c0d5" providerId="AD" clId="Web-{DBD0705A-E0E9-BBF6-13F8-3AEF9E775D5A}" dt="2025-09-05T14:31:40.344" v="192" actId="20577"/>
        <pc:sldMkLst>
          <pc:docMk/>
          <pc:sldMk cId="4217827279" sldId="303"/>
        </pc:sldMkLst>
        <pc:spChg chg="mod">
          <ac:chgData name="AUDRITO Davide (DIGIT-EXT)" userId="S::davide.audrito@ext.ec.europa.eu::52284187-0ac8-4440-8173-738acc12c0d5" providerId="AD" clId="Web-{DBD0705A-E0E9-BBF6-13F8-3AEF9E775D5A}" dt="2025-09-05T14:31:40.344" v="192" actId="20577"/>
          <ac:spMkLst>
            <pc:docMk/>
            <pc:sldMk cId="4217827279" sldId="303"/>
            <ac:spMk id="4" creationId="{CAAEE1CE-D102-0618-1438-08AF5C30640B}"/>
          </ac:spMkLst>
        </pc:spChg>
      </pc:sldChg>
      <pc:sldChg chg="addSp delSp modSp">
        <pc:chgData name="AUDRITO Davide (DIGIT-EXT)" userId="S::davide.audrito@ext.ec.europa.eu::52284187-0ac8-4440-8173-738acc12c0d5" providerId="AD" clId="Web-{DBD0705A-E0E9-BBF6-13F8-3AEF9E775D5A}" dt="2025-09-05T14:32:09.001" v="194" actId="20577"/>
        <pc:sldMkLst>
          <pc:docMk/>
          <pc:sldMk cId="3951217365" sldId="304"/>
        </pc:sldMkLst>
        <pc:spChg chg="add mod">
          <ac:chgData name="AUDRITO Davide (DIGIT-EXT)" userId="S::davide.audrito@ext.ec.europa.eu::52284187-0ac8-4440-8173-738acc12c0d5" providerId="AD" clId="Web-{DBD0705A-E0E9-BBF6-13F8-3AEF9E775D5A}" dt="2025-09-05T14:32:09.001" v="194" actId="20577"/>
          <ac:spMkLst>
            <pc:docMk/>
            <pc:sldMk cId="3951217365" sldId="304"/>
            <ac:spMk id="5" creationId="{9F8E9A28-DF4A-E1D9-97B7-FCC32FC0D4B2}"/>
          </ac:spMkLst>
        </pc:spChg>
      </pc:sldChg>
      <pc:sldChg chg="modSp">
        <pc:chgData name="AUDRITO Davide (DIGIT-EXT)" userId="S::davide.audrito@ext.ec.europa.eu::52284187-0ac8-4440-8173-738acc12c0d5" providerId="AD" clId="Web-{DBD0705A-E0E9-BBF6-13F8-3AEF9E775D5A}" dt="2025-09-05T14:32:40.023" v="198" actId="20577"/>
        <pc:sldMkLst>
          <pc:docMk/>
          <pc:sldMk cId="3957552735" sldId="306"/>
        </pc:sldMkLst>
        <pc:spChg chg="mod">
          <ac:chgData name="AUDRITO Davide (DIGIT-EXT)" userId="S::davide.audrito@ext.ec.europa.eu::52284187-0ac8-4440-8173-738acc12c0d5" providerId="AD" clId="Web-{DBD0705A-E0E9-BBF6-13F8-3AEF9E775D5A}" dt="2025-09-05T14:32:40.023" v="198" actId="20577"/>
          <ac:spMkLst>
            <pc:docMk/>
            <pc:sldMk cId="3957552735" sldId="306"/>
            <ac:spMk id="4" creationId="{FF8170B9-E2E4-D649-BFE1-2D7FDEED0912}"/>
          </ac:spMkLst>
        </pc:spChg>
      </pc:sldChg>
      <pc:sldChg chg="modSp">
        <pc:chgData name="AUDRITO Davide (DIGIT-EXT)" userId="S::davide.audrito@ext.ec.europa.eu::52284187-0ac8-4440-8173-738acc12c0d5" providerId="AD" clId="Web-{DBD0705A-E0E9-BBF6-13F8-3AEF9E775D5A}" dt="2025-09-05T14:33:12.013" v="202" actId="20577"/>
        <pc:sldMkLst>
          <pc:docMk/>
          <pc:sldMk cId="2534237845" sldId="310"/>
        </pc:sldMkLst>
        <pc:spChg chg="mod">
          <ac:chgData name="AUDRITO Davide (DIGIT-EXT)" userId="S::davide.audrito@ext.ec.europa.eu::52284187-0ac8-4440-8173-738acc12c0d5" providerId="AD" clId="Web-{DBD0705A-E0E9-BBF6-13F8-3AEF9E775D5A}" dt="2025-09-05T14:33:12.013" v="202" actId="20577"/>
          <ac:spMkLst>
            <pc:docMk/>
            <pc:sldMk cId="2534237845" sldId="310"/>
            <ac:spMk id="6" creationId="{4EBF0862-D9AC-AA2E-4189-F276831FF995}"/>
          </ac:spMkLst>
        </pc:spChg>
      </pc:sldChg>
      <pc:sldChg chg="addSp">
        <pc:chgData name="AUDRITO Davide (DIGIT-EXT)" userId="S::davide.audrito@ext.ec.europa.eu::52284187-0ac8-4440-8173-738acc12c0d5" providerId="AD" clId="Web-{DBD0705A-E0E9-BBF6-13F8-3AEF9E775D5A}" dt="2025-09-05T14:10:20.400" v="111"/>
        <pc:sldMkLst>
          <pc:docMk/>
          <pc:sldMk cId="3623813702" sldId="471"/>
        </pc:sldMkLst>
        <pc:spChg chg="add">
          <ac:chgData name="AUDRITO Davide (DIGIT-EXT)" userId="S::davide.audrito@ext.ec.europa.eu::52284187-0ac8-4440-8173-738acc12c0d5" providerId="AD" clId="Web-{DBD0705A-E0E9-BBF6-13F8-3AEF9E775D5A}" dt="2025-09-05T14:10:20.400" v="111"/>
          <ac:spMkLst>
            <pc:docMk/>
            <pc:sldMk cId="3623813702" sldId="471"/>
            <ac:spMk id="5" creationId="{48306CE6-33CF-FD79-1A59-74862E607CFD}"/>
          </ac:spMkLst>
        </pc:spChg>
      </pc:sldChg>
      <pc:sldChg chg="addSp modSp">
        <pc:chgData name="AUDRITO Davide (DIGIT-EXT)" userId="S::davide.audrito@ext.ec.europa.eu::52284187-0ac8-4440-8173-738acc12c0d5" providerId="AD" clId="Web-{DBD0705A-E0E9-BBF6-13F8-3AEF9E775D5A}" dt="2025-09-05T14:09:38.274" v="108" actId="1076"/>
        <pc:sldMkLst>
          <pc:docMk/>
          <pc:sldMk cId="1312611124" sldId="472"/>
        </pc:sldMkLst>
        <pc:spChg chg="add mod">
          <ac:chgData name="AUDRITO Davide (DIGIT-EXT)" userId="S::davide.audrito@ext.ec.europa.eu::52284187-0ac8-4440-8173-738acc12c0d5" providerId="AD" clId="Web-{DBD0705A-E0E9-BBF6-13F8-3AEF9E775D5A}" dt="2025-09-05T14:09:38.274" v="108" actId="1076"/>
          <ac:spMkLst>
            <pc:docMk/>
            <pc:sldMk cId="1312611124" sldId="472"/>
            <ac:spMk id="3" creationId="{222D2103-FCFD-E61F-4433-3C41715AA827}"/>
          </ac:spMkLst>
        </pc:spChg>
      </pc:sldChg>
      <pc:sldChg chg="addSp">
        <pc:chgData name="AUDRITO Davide (DIGIT-EXT)" userId="S::davide.audrito@ext.ec.europa.eu::52284187-0ac8-4440-8173-738acc12c0d5" providerId="AD" clId="Web-{DBD0705A-E0E9-BBF6-13F8-3AEF9E775D5A}" dt="2025-09-05T14:10:50.838" v="113"/>
        <pc:sldMkLst>
          <pc:docMk/>
          <pc:sldMk cId="3061199812" sldId="474"/>
        </pc:sldMkLst>
        <pc:spChg chg="add">
          <ac:chgData name="AUDRITO Davide (DIGIT-EXT)" userId="S::davide.audrito@ext.ec.europa.eu::52284187-0ac8-4440-8173-738acc12c0d5" providerId="AD" clId="Web-{DBD0705A-E0E9-BBF6-13F8-3AEF9E775D5A}" dt="2025-09-05T14:10:50.838" v="113"/>
          <ac:spMkLst>
            <pc:docMk/>
            <pc:sldMk cId="3061199812" sldId="474"/>
            <ac:spMk id="4" creationId="{25E3F1A1-6652-2329-6228-E69C139E0A12}"/>
          </ac:spMkLst>
        </pc:spChg>
      </pc:sldChg>
      <pc:sldChg chg="addSp modSp">
        <pc:chgData name="AUDRITO Davide (DIGIT-EXT)" userId="S::davide.audrito@ext.ec.europa.eu::52284187-0ac8-4440-8173-738acc12c0d5" providerId="AD" clId="Web-{DBD0705A-E0E9-BBF6-13F8-3AEF9E775D5A}" dt="2025-09-05T14:12:59.640" v="128" actId="14100"/>
        <pc:sldMkLst>
          <pc:docMk/>
          <pc:sldMk cId="1553260781" sldId="475"/>
        </pc:sldMkLst>
        <pc:spChg chg="add mod">
          <ac:chgData name="AUDRITO Davide (DIGIT-EXT)" userId="S::davide.audrito@ext.ec.europa.eu::52284187-0ac8-4440-8173-738acc12c0d5" providerId="AD" clId="Web-{DBD0705A-E0E9-BBF6-13F8-3AEF9E775D5A}" dt="2025-09-05T14:12:59.640" v="128" actId="14100"/>
          <ac:spMkLst>
            <pc:docMk/>
            <pc:sldMk cId="1553260781" sldId="475"/>
            <ac:spMk id="13" creationId="{19A3B88B-69CE-848B-6212-BD3F1CA81B63}"/>
          </ac:spMkLst>
        </pc:spChg>
      </pc:sldChg>
      <pc:sldChg chg="addSp modSp modNotes">
        <pc:chgData name="AUDRITO Davide (DIGIT-EXT)" userId="S::davide.audrito@ext.ec.europa.eu::52284187-0ac8-4440-8173-738acc12c0d5" providerId="AD" clId="Web-{DBD0705A-E0E9-BBF6-13F8-3AEF9E775D5A}" dt="2025-09-05T16:13:37.936" v="223"/>
        <pc:sldMkLst>
          <pc:docMk/>
          <pc:sldMk cId="90555835" sldId="476"/>
        </pc:sldMkLst>
        <pc:spChg chg="add mod">
          <ac:chgData name="AUDRITO Davide (DIGIT-EXT)" userId="S::davide.audrito@ext.ec.europa.eu::52284187-0ac8-4440-8173-738acc12c0d5" providerId="AD" clId="Web-{DBD0705A-E0E9-BBF6-13F8-3AEF9E775D5A}" dt="2025-09-05T14:12:42.093" v="126" actId="14100"/>
          <ac:spMkLst>
            <pc:docMk/>
            <pc:sldMk cId="90555835" sldId="476"/>
            <ac:spMk id="6" creationId="{77CF632F-7D05-53B7-67BB-94110C63F876}"/>
          </ac:spMkLst>
        </pc:spChg>
      </pc:sldChg>
      <pc:sldChg chg="addSp modSp">
        <pc:chgData name="AUDRITO Davide (DIGIT-EXT)" userId="S::davide.audrito@ext.ec.europa.eu::52284187-0ac8-4440-8173-738acc12c0d5" providerId="AD" clId="Web-{DBD0705A-E0E9-BBF6-13F8-3AEF9E775D5A}" dt="2025-09-05T14:12:27.717" v="125" actId="14100"/>
        <pc:sldMkLst>
          <pc:docMk/>
          <pc:sldMk cId="2080928684" sldId="477"/>
        </pc:sldMkLst>
        <pc:spChg chg="add mod">
          <ac:chgData name="AUDRITO Davide (DIGIT-EXT)" userId="S::davide.audrito@ext.ec.europa.eu::52284187-0ac8-4440-8173-738acc12c0d5" providerId="AD" clId="Web-{DBD0705A-E0E9-BBF6-13F8-3AEF9E775D5A}" dt="2025-09-05T14:12:27.717" v="125" actId="14100"/>
          <ac:spMkLst>
            <pc:docMk/>
            <pc:sldMk cId="2080928684" sldId="477"/>
            <ac:spMk id="3" creationId="{47404CEF-B2F4-FCCD-B665-F30B272BC128}"/>
          </ac:spMkLst>
        </pc:spChg>
      </pc:sldChg>
      <pc:sldChg chg="addSp">
        <pc:chgData name="AUDRITO Davide (DIGIT-EXT)" userId="S::davide.audrito@ext.ec.europa.eu::52284187-0ac8-4440-8173-738acc12c0d5" providerId="AD" clId="Web-{DBD0705A-E0E9-BBF6-13F8-3AEF9E775D5A}" dt="2025-09-05T14:11:26.356" v="119"/>
        <pc:sldMkLst>
          <pc:docMk/>
          <pc:sldMk cId="42043272" sldId="478"/>
        </pc:sldMkLst>
        <pc:spChg chg="add">
          <ac:chgData name="AUDRITO Davide (DIGIT-EXT)" userId="S::davide.audrito@ext.ec.europa.eu::52284187-0ac8-4440-8173-738acc12c0d5" providerId="AD" clId="Web-{DBD0705A-E0E9-BBF6-13F8-3AEF9E775D5A}" dt="2025-09-05T14:11:26.356" v="119"/>
          <ac:spMkLst>
            <pc:docMk/>
            <pc:sldMk cId="42043272" sldId="478"/>
            <ac:spMk id="8" creationId="{5F61DF23-7072-A5F4-4DE9-527CD65B5673}"/>
          </ac:spMkLst>
        </pc:spChg>
      </pc:sldChg>
      <pc:sldChg chg="addSp modSp">
        <pc:chgData name="AUDRITO Davide (DIGIT-EXT)" userId="S::davide.audrito@ext.ec.europa.eu::52284187-0ac8-4440-8173-738acc12c0d5" providerId="AD" clId="Web-{DBD0705A-E0E9-BBF6-13F8-3AEF9E775D5A}" dt="2025-09-05T14:12:01.935" v="123" actId="14100"/>
        <pc:sldMkLst>
          <pc:docMk/>
          <pc:sldMk cId="1739533577" sldId="480"/>
        </pc:sldMkLst>
        <pc:spChg chg="add mod">
          <ac:chgData name="AUDRITO Davide (DIGIT-EXT)" userId="S::davide.audrito@ext.ec.europa.eu::52284187-0ac8-4440-8173-738acc12c0d5" providerId="AD" clId="Web-{DBD0705A-E0E9-BBF6-13F8-3AEF9E775D5A}" dt="2025-09-05T14:12:01.935" v="123" actId="14100"/>
          <ac:spMkLst>
            <pc:docMk/>
            <pc:sldMk cId="1739533577" sldId="480"/>
            <ac:spMk id="11" creationId="{60A451C6-A55F-C9DC-0421-47F43229B61B}"/>
          </ac:spMkLst>
        </pc:spChg>
      </pc:sldChg>
      <pc:sldChg chg="addSp modSp add replId">
        <pc:chgData name="AUDRITO Davide (DIGIT-EXT)" userId="S::davide.audrito@ext.ec.europa.eu::52284187-0ac8-4440-8173-738acc12c0d5" providerId="AD" clId="Web-{DBD0705A-E0E9-BBF6-13F8-3AEF9E775D5A}" dt="2025-09-05T14:34:03.410" v="211" actId="1076"/>
        <pc:sldMkLst>
          <pc:docMk/>
          <pc:sldMk cId="3123535869" sldId="481"/>
        </pc:sldMkLst>
        <pc:spChg chg="mod">
          <ac:chgData name="AUDRITO Davide (DIGIT-EXT)" userId="S::davide.audrito@ext.ec.europa.eu::52284187-0ac8-4440-8173-738acc12c0d5" providerId="AD" clId="Web-{DBD0705A-E0E9-BBF6-13F8-3AEF9E775D5A}" dt="2025-09-05T14:03:17.494" v="35" actId="1076"/>
          <ac:spMkLst>
            <pc:docMk/>
            <pc:sldMk cId="3123535869" sldId="481"/>
            <ac:spMk id="2" creationId="{02EA467F-669A-60FA-DE36-DE79A9D67F9F}"/>
          </ac:spMkLst>
        </pc:spChg>
        <pc:spChg chg="mod">
          <ac:chgData name="AUDRITO Davide (DIGIT-EXT)" userId="S::davide.audrito@ext.ec.europa.eu::52284187-0ac8-4440-8173-738acc12c0d5" providerId="AD" clId="Web-{DBD0705A-E0E9-BBF6-13F8-3AEF9E775D5A}" dt="2025-09-05T14:34:03.410" v="211" actId="1076"/>
          <ac:spMkLst>
            <pc:docMk/>
            <pc:sldMk cId="3123535869" sldId="481"/>
            <ac:spMk id="4" creationId="{9DF0BB7F-F687-9012-DD23-1FF245774F6A}"/>
          </ac:spMkLst>
        </pc:spChg>
        <pc:picChg chg="add mod">
          <ac:chgData name="AUDRITO Davide (DIGIT-EXT)" userId="S::davide.audrito@ext.ec.europa.eu::52284187-0ac8-4440-8173-738acc12c0d5" providerId="AD" clId="Web-{DBD0705A-E0E9-BBF6-13F8-3AEF9E775D5A}" dt="2025-09-05T14:03:09.932" v="34" actId="1076"/>
          <ac:picMkLst>
            <pc:docMk/>
            <pc:sldMk cId="3123535869" sldId="481"/>
            <ac:picMk id="3" creationId="{7E47FBE5-EE06-67F8-302A-DA50E9E175F1}"/>
          </ac:picMkLst>
        </pc:picChg>
      </pc:sldChg>
      <pc:sldChg chg="addSp modSp add replId">
        <pc:chgData name="AUDRITO Davide (DIGIT-EXT)" userId="S::davide.audrito@ext.ec.europa.eu::52284187-0ac8-4440-8173-738acc12c0d5" providerId="AD" clId="Web-{DBD0705A-E0E9-BBF6-13F8-3AEF9E775D5A}" dt="2025-09-05T14:34:33.695" v="215" actId="1076"/>
        <pc:sldMkLst>
          <pc:docMk/>
          <pc:sldMk cId="4008911466" sldId="482"/>
        </pc:sldMkLst>
        <pc:spChg chg="mod">
          <ac:chgData name="AUDRITO Davide (DIGIT-EXT)" userId="S::davide.audrito@ext.ec.europa.eu::52284187-0ac8-4440-8173-738acc12c0d5" providerId="AD" clId="Web-{DBD0705A-E0E9-BBF6-13F8-3AEF9E775D5A}" dt="2025-09-05T14:04:24.558" v="53" actId="1076"/>
          <ac:spMkLst>
            <pc:docMk/>
            <pc:sldMk cId="4008911466" sldId="482"/>
            <ac:spMk id="2" creationId="{FDA9A404-6C76-17D3-1231-6A2F7B92112E}"/>
          </ac:spMkLst>
        </pc:spChg>
        <pc:spChg chg="mod">
          <ac:chgData name="AUDRITO Davide (DIGIT-EXT)" userId="S::davide.audrito@ext.ec.europa.eu::52284187-0ac8-4440-8173-738acc12c0d5" providerId="AD" clId="Web-{DBD0705A-E0E9-BBF6-13F8-3AEF9E775D5A}" dt="2025-09-05T14:34:33.695" v="215" actId="1076"/>
          <ac:spMkLst>
            <pc:docMk/>
            <pc:sldMk cId="4008911466" sldId="482"/>
            <ac:spMk id="4" creationId="{81A61A34-C554-078B-88A8-A7C655048721}"/>
          </ac:spMkLst>
        </pc:spChg>
        <pc:picChg chg="add mod">
          <ac:chgData name="AUDRITO Davide (DIGIT-EXT)" userId="S::davide.audrito@ext.ec.europa.eu::52284187-0ac8-4440-8173-738acc12c0d5" providerId="AD" clId="Web-{DBD0705A-E0E9-BBF6-13F8-3AEF9E775D5A}" dt="2025-09-05T14:04:52.325" v="58" actId="1076"/>
          <ac:picMkLst>
            <pc:docMk/>
            <pc:sldMk cId="4008911466" sldId="482"/>
            <ac:picMk id="3" creationId="{BA4E318A-A14F-ED24-4323-DCC17C9AEFFC}"/>
          </ac:picMkLst>
        </pc:picChg>
      </pc:sldChg>
      <pc:sldChg chg="addSp modSp add replId">
        <pc:chgData name="AUDRITO Davide (DIGIT-EXT)" userId="S::davide.audrito@ext.ec.europa.eu::52284187-0ac8-4440-8173-738acc12c0d5" providerId="AD" clId="Web-{DBD0705A-E0E9-BBF6-13F8-3AEF9E775D5A}" dt="2025-09-05T14:34:59.806" v="220" actId="1076"/>
        <pc:sldMkLst>
          <pc:docMk/>
          <pc:sldMk cId="3340668073" sldId="483"/>
        </pc:sldMkLst>
        <pc:spChg chg="mod">
          <ac:chgData name="AUDRITO Davide (DIGIT-EXT)" userId="S::davide.audrito@ext.ec.europa.eu::52284187-0ac8-4440-8173-738acc12c0d5" providerId="AD" clId="Web-{DBD0705A-E0E9-BBF6-13F8-3AEF9E775D5A}" dt="2025-09-05T14:04:46.934" v="57" actId="1076"/>
          <ac:spMkLst>
            <pc:docMk/>
            <pc:sldMk cId="3340668073" sldId="483"/>
            <ac:spMk id="2" creationId="{5AFA737B-85F3-3226-182D-BBEAA4A0F174}"/>
          </ac:spMkLst>
        </pc:spChg>
        <pc:spChg chg="mod">
          <ac:chgData name="AUDRITO Davide (DIGIT-EXT)" userId="S::davide.audrito@ext.ec.europa.eu::52284187-0ac8-4440-8173-738acc12c0d5" providerId="AD" clId="Web-{DBD0705A-E0E9-BBF6-13F8-3AEF9E775D5A}" dt="2025-09-05T14:34:59.806" v="220" actId="1076"/>
          <ac:spMkLst>
            <pc:docMk/>
            <pc:sldMk cId="3340668073" sldId="483"/>
            <ac:spMk id="4" creationId="{C1E02713-6070-B6D0-5FE9-DAB55085D16D}"/>
          </ac:spMkLst>
        </pc:spChg>
        <pc:picChg chg="add mod">
          <ac:chgData name="AUDRITO Davide (DIGIT-EXT)" userId="S::davide.audrito@ext.ec.europa.eu::52284187-0ac8-4440-8173-738acc12c0d5" providerId="AD" clId="Web-{DBD0705A-E0E9-BBF6-13F8-3AEF9E775D5A}" dt="2025-09-05T14:04:42.356" v="56" actId="14100"/>
          <ac:picMkLst>
            <pc:docMk/>
            <pc:sldMk cId="3340668073" sldId="483"/>
            <ac:picMk id="3" creationId="{4800D148-AFB6-DB93-38EA-56145F4432AE}"/>
          </ac:picMkLst>
        </pc:picChg>
      </pc:sldChg>
    </pc:docChg>
  </pc:docChgLst>
  <pc:docChgLst>
    <pc:chgData name="AUDRITO Davide (DIGIT-EXT)" userId="S::davide.audrito@ext.ec.europa.eu::52284187-0ac8-4440-8173-738acc12c0d5" providerId="AD" clId="Web-{8A4CEEF5-24C4-814B-059B-AE4590AEFDD4}"/>
    <pc:docChg chg="modSld">
      <pc:chgData name="AUDRITO Davide (DIGIT-EXT)" userId="S::davide.audrito@ext.ec.europa.eu::52284187-0ac8-4440-8173-738acc12c0d5" providerId="AD" clId="Web-{8A4CEEF5-24C4-814B-059B-AE4590AEFDD4}" dt="2025-07-03T09:30:57.527" v="14" actId="20577"/>
      <pc:docMkLst>
        <pc:docMk/>
      </pc:docMkLst>
      <pc:sldChg chg="modSp">
        <pc:chgData name="AUDRITO Davide (DIGIT-EXT)" userId="S::davide.audrito@ext.ec.europa.eu::52284187-0ac8-4440-8173-738acc12c0d5" providerId="AD" clId="Web-{8A4CEEF5-24C4-814B-059B-AE4590AEFDD4}" dt="2025-07-03T09:30:57.527" v="14" actId="20577"/>
        <pc:sldMkLst>
          <pc:docMk/>
          <pc:sldMk cId="854530084" sldId="268"/>
        </pc:sldMkLst>
      </pc:sldChg>
    </pc:docChg>
  </pc:docChgLst>
  <pc:docChgLst>
    <pc:chgData name="AUDRITO Davide (DIGIT-EXT)" userId="S::davide.audrito@ext.ec.europa.eu::52284187-0ac8-4440-8173-738acc12c0d5" providerId="AD" clId="Web-{976B3C2A-E280-4FDE-960C-BFC61F9E4796}"/>
    <pc:docChg chg="addSld delSld modSld sldOrd">
      <pc:chgData name="AUDRITO Davide (DIGIT-EXT)" userId="S::davide.audrito@ext.ec.europa.eu::52284187-0ac8-4440-8173-738acc12c0d5" providerId="AD" clId="Web-{976B3C2A-E280-4FDE-960C-BFC61F9E4796}" dt="2025-09-01T16:29:03.660" v="1278" actId="1076"/>
      <pc:docMkLst>
        <pc:docMk/>
      </pc:docMkLst>
      <pc:sldChg chg="modSp modCm">
        <pc:chgData name="AUDRITO Davide (DIGIT-EXT)" userId="S::davide.audrito@ext.ec.europa.eu::52284187-0ac8-4440-8173-738acc12c0d5" providerId="AD" clId="Web-{976B3C2A-E280-4FDE-960C-BFC61F9E4796}" dt="2025-09-01T16:24:04.192" v="1228" actId="20577"/>
        <pc:sldMkLst>
          <pc:docMk/>
          <pc:sldMk cId="2696099825" sldId="271"/>
        </pc:sldMkLst>
        <pc:spChg chg="mod">
          <ac:chgData name="AUDRITO Davide (DIGIT-EXT)" userId="S::davide.audrito@ext.ec.europa.eu::52284187-0ac8-4440-8173-738acc12c0d5" providerId="AD" clId="Web-{976B3C2A-E280-4FDE-960C-BFC61F9E4796}" dt="2025-09-01T16:24:04.192" v="1228" actId="20577"/>
          <ac:spMkLst>
            <pc:docMk/>
            <pc:sldMk cId="2696099825" sldId="271"/>
            <ac:spMk id="3" creationId="{6CB22811-D02F-799F-CFEC-507349CBE0B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UDRITO Davide (DIGIT-EXT)" userId="S::davide.audrito@ext.ec.europa.eu::52284187-0ac8-4440-8173-738acc12c0d5" providerId="AD" clId="Web-{976B3C2A-E280-4FDE-960C-BFC61F9E4796}" dt="2025-09-01T16:24:04.192" v="1228" actId="20577"/>
              <pc2:cmMkLst xmlns:pc2="http://schemas.microsoft.com/office/powerpoint/2019/9/main/command">
                <pc:docMk/>
                <pc:sldMk cId="2696099825" sldId="271"/>
                <pc2:cmMk id="{52ABA1B7-C337-4525-A6DD-8A99A8E9D291}"/>
              </pc2:cmMkLst>
            </pc226:cmChg>
          </p:ext>
        </pc:extLst>
      </pc:sldChg>
      <pc:sldChg chg="modSp">
        <pc:chgData name="AUDRITO Davide (DIGIT-EXT)" userId="S::davide.audrito@ext.ec.europa.eu::52284187-0ac8-4440-8173-738acc12c0d5" providerId="AD" clId="Web-{976B3C2A-E280-4FDE-960C-BFC61F9E4796}" dt="2025-09-01T16:24:46.568" v="1235" actId="20577"/>
        <pc:sldMkLst>
          <pc:docMk/>
          <pc:sldMk cId="423591291" sldId="286"/>
        </pc:sldMkLst>
      </pc:sldChg>
      <pc:sldChg chg="modSp">
        <pc:chgData name="AUDRITO Davide (DIGIT-EXT)" userId="S::davide.audrito@ext.ec.europa.eu::52284187-0ac8-4440-8173-738acc12c0d5" providerId="AD" clId="Web-{976B3C2A-E280-4FDE-960C-BFC61F9E4796}" dt="2025-09-01T16:25:11.116" v="1243" actId="20577"/>
        <pc:sldMkLst>
          <pc:docMk/>
          <pc:sldMk cId="2001005891" sldId="288"/>
        </pc:sldMkLst>
      </pc:sldChg>
      <pc:sldChg chg="modSp">
        <pc:chgData name="AUDRITO Davide (DIGIT-EXT)" userId="S::davide.audrito@ext.ec.europa.eu::52284187-0ac8-4440-8173-738acc12c0d5" providerId="AD" clId="Web-{976B3C2A-E280-4FDE-960C-BFC61F9E4796}" dt="2025-09-01T16:25:36.882" v="1249" actId="20577"/>
        <pc:sldMkLst>
          <pc:docMk/>
          <pc:sldMk cId="344342104" sldId="291"/>
        </pc:sldMkLst>
      </pc:sldChg>
      <pc:sldChg chg="del modNotes">
        <pc:chgData name="AUDRITO Davide (DIGIT-EXT)" userId="S::davide.audrito@ext.ec.europa.eu::52284187-0ac8-4440-8173-738acc12c0d5" providerId="AD" clId="Web-{976B3C2A-E280-4FDE-960C-BFC61F9E4796}" dt="2025-09-01T09:40:57.763" v="13"/>
        <pc:sldMkLst>
          <pc:docMk/>
          <pc:sldMk cId="2977302992" sldId="292"/>
        </pc:sldMkLst>
      </pc:sldChg>
      <pc:sldChg chg="del modNotes">
        <pc:chgData name="AUDRITO Davide (DIGIT-EXT)" userId="S::davide.audrito@ext.ec.europa.eu::52284187-0ac8-4440-8173-738acc12c0d5" providerId="AD" clId="Web-{976B3C2A-E280-4FDE-960C-BFC61F9E4796}" dt="2025-09-01T10:23:33.351" v="404"/>
        <pc:sldMkLst>
          <pc:docMk/>
          <pc:sldMk cId="3575796918" sldId="293"/>
        </pc:sldMkLst>
      </pc:sldChg>
      <pc:sldChg chg="modSp">
        <pc:chgData name="AUDRITO Davide (DIGIT-EXT)" userId="S::davide.audrito@ext.ec.europa.eu::52284187-0ac8-4440-8173-738acc12c0d5" providerId="AD" clId="Web-{976B3C2A-E280-4FDE-960C-BFC61F9E4796}" dt="2025-09-01T16:26:14.804" v="1253" actId="1076"/>
        <pc:sldMkLst>
          <pc:docMk/>
          <pc:sldMk cId="2469569435" sldId="295"/>
        </pc:sldMkLst>
      </pc:sldChg>
      <pc:sldChg chg="modSp">
        <pc:chgData name="AUDRITO Davide (DIGIT-EXT)" userId="S::davide.audrito@ext.ec.europa.eu::52284187-0ac8-4440-8173-738acc12c0d5" providerId="AD" clId="Web-{976B3C2A-E280-4FDE-960C-BFC61F9E4796}" dt="2025-09-01T16:26:30.804" v="1256" actId="20577"/>
        <pc:sldMkLst>
          <pc:docMk/>
          <pc:sldMk cId="65664231" sldId="296"/>
        </pc:sldMkLst>
      </pc:sldChg>
      <pc:sldChg chg="modSp">
        <pc:chgData name="AUDRITO Davide (DIGIT-EXT)" userId="S::davide.audrito@ext.ec.europa.eu::52284187-0ac8-4440-8173-738acc12c0d5" providerId="AD" clId="Web-{976B3C2A-E280-4FDE-960C-BFC61F9E4796}" dt="2025-09-01T16:26:48.601" v="1259" actId="20577"/>
        <pc:sldMkLst>
          <pc:docMk/>
          <pc:sldMk cId="617897535" sldId="297"/>
        </pc:sldMkLst>
      </pc:sldChg>
      <pc:sldChg chg="del modNotes">
        <pc:chgData name="AUDRITO Davide (DIGIT-EXT)" userId="S::davide.audrito@ext.ec.europa.eu::52284187-0ac8-4440-8173-738acc12c0d5" providerId="AD" clId="Web-{976B3C2A-E280-4FDE-960C-BFC61F9E4796}" dt="2025-09-01T10:27:18.031" v="453"/>
        <pc:sldMkLst>
          <pc:docMk/>
          <pc:sldMk cId="3478168455" sldId="298"/>
        </pc:sldMkLst>
      </pc:sldChg>
      <pc:sldChg chg="modSp">
        <pc:chgData name="AUDRITO Davide (DIGIT-EXT)" userId="S::davide.audrito@ext.ec.europa.eu::52284187-0ac8-4440-8173-738acc12c0d5" providerId="AD" clId="Web-{976B3C2A-E280-4FDE-960C-BFC61F9E4796}" dt="2025-09-01T16:27:12.461" v="1264" actId="1076"/>
        <pc:sldMkLst>
          <pc:docMk/>
          <pc:sldMk cId="3588193900" sldId="299"/>
        </pc:sldMkLst>
      </pc:sldChg>
      <pc:sldChg chg="del modNotes">
        <pc:chgData name="AUDRITO Davide (DIGIT-EXT)" userId="S::davide.audrito@ext.ec.europa.eu::52284187-0ac8-4440-8173-738acc12c0d5" providerId="AD" clId="Web-{976B3C2A-E280-4FDE-960C-BFC61F9E4796}" dt="2025-09-01T10:25:29.653" v="436"/>
        <pc:sldMkLst>
          <pc:docMk/>
          <pc:sldMk cId="1389736020" sldId="300"/>
        </pc:sldMkLst>
      </pc:sldChg>
      <pc:sldChg chg="delSp del">
        <pc:chgData name="AUDRITO Davide (DIGIT-EXT)" userId="S::davide.audrito@ext.ec.europa.eu::52284187-0ac8-4440-8173-738acc12c0d5" providerId="AD" clId="Web-{976B3C2A-E280-4FDE-960C-BFC61F9E4796}" dt="2025-09-01T10:26:38.155" v="447"/>
        <pc:sldMkLst>
          <pc:docMk/>
          <pc:sldMk cId="833928048" sldId="309"/>
        </pc:sldMkLst>
      </pc:sldChg>
      <pc:sldChg chg="addSp delSp modSp modNotes">
        <pc:chgData name="AUDRITO Davide (DIGIT-EXT)" userId="S::davide.audrito@ext.ec.europa.eu::52284187-0ac8-4440-8173-738acc12c0d5" providerId="AD" clId="Web-{976B3C2A-E280-4FDE-960C-BFC61F9E4796}" dt="2025-09-01T16:29:03.660" v="1278" actId="1076"/>
        <pc:sldMkLst>
          <pc:docMk/>
          <pc:sldMk cId="2534237845" sldId="310"/>
        </pc:sldMkLst>
        <pc:spChg chg="add mod">
          <ac:chgData name="AUDRITO Davide (DIGIT-EXT)" userId="S::davide.audrito@ext.ec.europa.eu::52284187-0ac8-4440-8173-738acc12c0d5" providerId="AD" clId="Web-{976B3C2A-E280-4FDE-960C-BFC61F9E4796}" dt="2025-09-01T10:26:33.342" v="446" actId="14100"/>
          <ac:spMkLst>
            <pc:docMk/>
            <pc:sldMk cId="2534237845" sldId="310"/>
            <ac:spMk id="3" creationId="{7CBD187E-503F-C52B-9475-6EBAECCCC805}"/>
          </ac:spMkLst>
        </pc:spChg>
        <pc:spChg chg="add mod ord">
          <ac:chgData name="AUDRITO Davide (DIGIT-EXT)" userId="S::davide.audrito@ext.ec.europa.eu::52284187-0ac8-4440-8173-738acc12c0d5" providerId="AD" clId="Web-{976B3C2A-E280-4FDE-960C-BFC61F9E4796}" dt="2025-09-01T16:29:03.660" v="1278" actId="1076"/>
          <ac:spMkLst>
            <pc:docMk/>
            <pc:sldMk cId="2534237845" sldId="310"/>
            <ac:spMk id="6" creationId="{4EBF0862-D9AC-AA2E-4189-F276831FF995}"/>
          </ac:spMkLst>
        </pc:spChg>
        <pc:picChg chg="mod">
          <ac:chgData name="AUDRITO Davide (DIGIT-EXT)" userId="S::davide.audrito@ext.ec.europa.eu::52284187-0ac8-4440-8173-738acc12c0d5" providerId="AD" clId="Web-{976B3C2A-E280-4FDE-960C-BFC61F9E4796}" dt="2025-09-01T13:06:00.434" v="961" actId="1076"/>
          <ac:picMkLst>
            <pc:docMk/>
            <pc:sldMk cId="2534237845" sldId="310"/>
            <ac:picMk id="4" creationId="{E1B50DA3-106E-5FFD-D033-8454DC81327D}"/>
          </ac:picMkLst>
        </pc:picChg>
      </pc:sldChg>
      <pc:sldChg chg="modSp">
        <pc:chgData name="AUDRITO Davide (DIGIT-EXT)" userId="S::davide.audrito@ext.ec.europa.eu::52284187-0ac8-4440-8173-738acc12c0d5" providerId="AD" clId="Web-{976B3C2A-E280-4FDE-960C-BFC61F9E4796}" dt="2025-09-01T13:14:36.344" v="983" actId="14100"/>
        <pc:sldMkLst>
          <pc:docMk/>
          <pc:sldMk cId="3623813702" sldId="471"/>
        </pc:sldMkLst>
        <pc:spChg chg="mod">
          <ac:chgData name="AUDRITO Davide (DIGIT-EXT)" userId="S::davide.audrito@ext.ec.europa.eu::52284187-0ac8-4440-8173-738acc12c0d5" providerId="AD" clId="Web-{976B3C2A-E280-4FDE-960C-BFC61F9E4796}" dt="2025-09-01T13:13:48.233" v="963" actId="20577"/>
          <ac:spMkLst>
            <pc:docMk/>
            <pc:sldMk cId="3623813702" sldId="471"/>
            <ac:spMk id="2" creationId="{0DAFE952-3852-4850-A03F-9656C65078E6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4:20.953" v="976" actId="14100"/>
          <ac:spMkLst>
            <pc:docMk/>
            <pc:sldMk cId="3623813702" sldId="471"/>
            <ac:spMk id="11" creationId="{7F23C9F4-331F-440A-B63B-509EE80C2653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3:56.233" v="965" actId="20577"/>
          <ac:spMkLst>
            <pc:docMk/>
            <pc:sldMk cId="3623813702" sldId="471"/>
            <ac:spMk id="93" creationId="{0D39ADBD-7DA8-34B9-03EC-209383D6B18E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4:11.421" v="972" actId="20577"/>
          <ac:spMkLst>
            <pc:docMk/>
            <pc:sldMk cId="3623813702" sldId="471"/>
            <ac:spMk id="111" creationId="{F6FD68A5-5BB3-4522-B8F4-71E70706DE77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4:29.047" v="979" actId="20577"/>
          <ac:spMkLst>
            <pc:docMk/>
            <pc:sldMk cId="3623813702" sldId="471"/>
            <ac:spMk id="151" creationId="{4832336E-C048-9AB8-D7C5-0FB390C93F15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4:36.344" v="983" actId="14100"/>
          <ac:spMkLst>
            <pc:docMk/>
            <pc:sldMk cId="3623813702" sldId="471"/>
            <ac:spMk id="152" creationId="{89B69114-EDFC-6416-1C69-8090CC03B013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4:04.202" v="969" actId="14100"/>
          <ac:spMkLst>
            <pc:docMk/>
            <pc:sldMk cId="3623813702" sldId="471"/>
            <ac:spMk id="155" creationId="{F17B37B3-AAC2-6CAB-9AB8-1591F2FA21F5}"/>
          </ac:spMkLst>
        </pc:spChg>
      </pc:sldChg>
      <pc:sldChg chg="modSp modNotes">
        <pc:chgData name="AUDRITO Davide (DIGIT-EXT)" userId="S::davide.audrito@ext.ec.europa.eu::52284187-0ac8-4440-8173-738acc12c0d5" providerId="AD" clId="Web-{976B3C2A-E280-4FDE-960C-BFC61F9E4796}" dt="2025-09-01T13:16:14.642" v="1005" actId="20577"/>
        <pc:sldMkLst>
          <pc:docMk/>
          <pc:sldMk cId="1312611124" sldId="472"/>
        </pc:sldMkLst>
        <pc:spChg chg="mod">
          <ac:chgData name="AUDRITO Davide (DIGIT-EXT)" userId="S::davide.audrito@ext.ec.europa.eu::52284187-0ac8-4440-8173-738acc12c0d5" providerId="AD" clId="Web-{976B3C2A-E280-4FDE-960C-BFC61F9E4796}" dt="2025-09-01T13:15:45.017" v="995" actId="20577"/>
          <ac:spMkLst>
            <pc:docMk/>
            <pc:sldMk cId="1312611124" sldId="472"/>
            <ac:spMk id="2" creationId="{322A5313-CF21-420D-73D7-3A2038196E08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6:00.517" v="1000" actId="1076"/>
          <ac:spMkLst>
            <pc:docMk/>
            <pc:sldMk cId="1312611124" sldId="472"/>
            <ac:spMk id="11" creationId="{73F57653-58CF-CEE8-FCB1-EBCBC0D0AC53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6:14.642" v="1005" actId="20577"/>
          <ac:spMkLst>
            <pc:docMk/>
            <pc:sldMk cId="1312611124" sldId="472"/>
            <ac:spMk id="69" creationId="{FAFCE854-A52F-CBFB-9432-46C60A178C0E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5:22.063" v="989" actId="20577"/>
          <ac:spMkLst>
            <pc:docMk/>
            <pc:sldMk cId="1312611124" sldId="472"/>
            <ac:spMk id="93" creationId="{626AC35F-3207-4BC5-FAA9-6290C4B820E9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6:07.783" v="1003" actId="20577"/>
          <ac:spMkLst>
            <pc:docMk/>
            <pc:sldMk cId="1312611124" sldId="472"/>
            <ac:spMk id="111" creationId="{FFFE09F7-E64A-D58D-009D-9211FA06530E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5:30.251" v="993" actId="14100"/>
          <ac:spMkLst>
            <pc:docMk/>
            <pc:sldMk cId="1312611124" sldId="472"/>
            <ac:spMk id="155" creationId="{6046B692-966D-57E6-6F03-3F72FA3B2B55}"/>
          </ac:spMkLst>
        </pc:spChg>
        <pc:cxnChg chg="mod">
          <ac:chgData name="AUDRITO Davide (DIGIT-EXT)" userId="S::davide.audrito@ext.ec.europa.eu::52284187-0ac8-4440-8173-738acc12c0d5" providerId="AD" clId="Web-{976B3C2A-E280-4FDE-960C-BFC61F9E4796}" dt="2025-09-01T13:15:50.939" v="996" actId="14100"/>
          <ac:cxnSpMkLst>
            <pc:docMk/>
            <pc:sldMk cId="1312611124" sldId="472"/>
            <ac:cxnSpMk id="59" creationId="{58B3E4C3-4348-9AC1-1902-117B4585D8A9}"/>
          </ac:cxnSpMkLst>
        </pc:cxnChg>
        <pc:cxnChg chg="mod">
          <ac:chgData name="AUDRITO Davide (DIGIT-EXT)" userId="S::davide.audrito@ext.ec.europa.eu::52284187-0ac8-4440-8173-738acc12c0d5" providerId="AD" clId="Web-{976B3C2A-E280-4FDE-960C-BFC61F9E4796}" dt="2025-09-01T13:15:06.172" v="986" actId="1076"/>
          <ac:cxnSpMkLst>
            <pc:docMk/>
            <pc:sldMk cId="1312611124" sldId="472"/>
            <ac:cxnSpMk id="153" creationId="{F5161EEA-DCD0-75A2-F9CC-76F06CAC69AF}"/>
          </ac:cxnSpMkLst>
        </pc:cxnChg>
      </pc:sldChg>
      <pc:sldChg chg="del">
        <pc:chgData name="AUDRITO Davide (DIGIT-EXT)" userId="S::davide.audrito@ext.ec.europa.eu::52284187-0ac8-4440-8173-738acc12c0d5" providerId="AD" clId="Web-{976B3C2A-E280-4FDE-960C-BFC61F9E4796}" dt="2025-09-01T10:20:28.308" v="399"/>
        <pc:sldMkLst>
          <pc:docMk/>
          <pc:sldMk cId="1780088522" sldId="473"/>
        </pc:sldMkLst>
      </pc:sldChg>
      <pc:sldChg chg="modSp modNotes">
        <pc:chgData name="AUDRITO Davide (DIGIT-EXT)" userId="S::davide.audrito@ext.ec.europa.eu::52284187-0ac8-4440-8173-738acc12c0d5" providerId="AD" clId="Web-{976B3C2A-E280-4FDE-960C-BFC61F9E4796}" dt="2025-09-01T13:17:02.018" v="1018" actId="1076"/>
        <pc:sldMkLst>
          <pc:docMk/>
          <pc:sldMk cId="3061199812" sldId="474"/>
        </pc:sldMkLst>
        <pc:spChg chg="mod">
          <ac:chgData name="AUDRITO Davide (DIGIT-EXT)" userId="S::davide.audrito@ext.ec.europa.eu::52284187-0ac8-4440-8173-738acc12c0d5" providerId="AD" clId="Web-{976B3C2A-E280-4FDE-960C-BFC61F9E4796}" dt="2025-09-01T13:16:52.393" v="1016" actId="20577"/>
          <ac:spMkLst>
            <pc:docMk/>
            <pc:sldMk cId="3061199812" sldId="474"/>
            <ac:spMk id="3" creationId="{45C38150-A9FA-9F1B-E964-74104C8C9191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6:27.142" v="1006" actId="20577"/>
          <ac:spMkLst>
            <pc:docMk/>
            <pc:sldMk cId="3061199812" sldId="474"/>
            <ac:spMk id="69" creationId="{376B7C73-8FC3-E0B1-7472-F30B8B2CFE0B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6:31.627" v="1007" actId="20577"/>
          <ac:spMkLst>
            <pc:docMk/>
            <pc:sldMk cId="3061199812" sldId="474"/>
            <ac:spMk id="89" creationId="{78644830-1457-B559-33AC-054648BC85D7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6:38.111" v="1009" actId="20577"/>
          <ac:spMkLst>
            <pc:docMk/>
            <pc:sldMk cId="3061199812" sldId="474"/>
            <ac:spMk id="93" creationId="{28740F61-DE36-FC20-4400-529E3014697C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7:02.018" v="1018" actId="1076"/>
          <ac:spMkLst>
            <pc:docMk/>
            <pc:sldMk cId="3061199812" sldId="474"/>
            <ac:spMk id="155" creationId="{06903FE1-EB6C-E1CC-3D55-4645261F8DBB}"/>
          </ac:spMkLst>
        </pc:spChg>
      </pc:sldChg>
      <pc:sldChg chg="modSp modNotes">
        <pc:chgData name="AUDRITO Davide (DIGIT-EXT)" userId="S::davide.audrito@ext.ec.europa.eu::52284187-0ac8-4440-8173-738acc12c0d5" providerId="AD" clId="Web-{976B3C2A-E280-4FDE-960C-BFC61F9E4796}" dt="2025-09-01T13:19:50.603" v="1060" actId="20577"/>
        <pc:sldMkLst>
          <pc:docMk/>
          <pc:sldMk cId="1553260781" sldId="475"/>
        </pc:sldMkLst>
        <pc:spChg chg="mod">
          <ac:chgData name="AUDRITO Davide (DIGIT-EXT)" userId="S::davide.audrito@ext.ec.europa.eu::52284187-0ac8-4440-8173-738acc12c0d5" providerId="AD" clId="Web-{976B3C2A-E280-4FDE-960C-BFC61F9E4796}" dt="2025-09-01T13:19:50.603" v="1060" actId="20577"/>
          <ac:spMkLst>
            <pc:docMk/>
            <pc:sldMk cId="1553260781" sldId="475"/>
            <ac:spMk id="2" creationId="{76E55E2C-77EE-178C-FF3B-541B767A137F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7:47.783" v="1025" actId="20577"/>
          <ac:spMkLst>
            <pc:docMk/>
            <pc:sldMk cId="1553260781" sldId="475"/>
            <ac:spMk id="3" creationId="{F94C58F3-0731-0828-23C1-8007547FC3DA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8:57.210" v="1046" actId="1076"/>
          <ac:spMkLst>
            <pc:docMk/>
            <pc:sldMk cId="1553260781" sldId="475"/>
            <ac:spMk id="4" creationId="{F829BEB5-FFB7-9896-E545-4891A0B0D5E8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8:35.772" v="1040" actId="14100"/>
          <ac:spMkLst>
            <pc:docMk/>
            <pc:sldMk cId="1553260781" sldId="475"/>
            <ac:spMk id="7" creationId="{B236FC92-B57A-5054-B378-AB140629F2B9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8:28.318" v="1036" actId="14100"/>
          <ac:spMkLst>
            <pc:docMk/>
            <pc:sldMk cId="1553260781" sldId="475"/>
            <ac:spMk id="10" creationId="{77CF4A48-5F2E-BFEB-89B6-B78EE285C6B4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7:56.385" v="1029" actId="14100"/>
          <ac:spMkLst>
            <pc:docMk/>
            <pc:sldMk cId="1553260781" sldId="475"/>
            <ac:spMk id="11" creationId="{5D104FC7-2703-BBB4-CCAC-826F17AEAD71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9:42.524" v="1059" actId="20577"/>
          <ac:spMkLst>
            <pc:docMk/>
            <pc:sldMk cId="1553260781" sldId="475"/>
            <ac:spMk id="69" creationId="{191D72B5-A1B9-C708-D764-064D19F7C7E8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7:13.799" v="1019" actId="1076"/>
          <ac:spMkLst>
            <pc:docMk/>
            <pc:sldMk cId="1553260781" sldId="475"/>
            <ac:spMk id="93" creationId="{65FC0637-7030-5C11-1646-4C39E3A8DAE9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9:14.961" v="1051" actId="20577"/>
          <ac:spMkLst>
            <pc:docMk/>
            <pc:sldMk cId="1553260781" sldId="475"/>
            <ac:spMk id="111" creationId="{5129EE8F-63D3-66A4-50D9-8B266FFA76DD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19:28.712" v="1056" actId="1076"/>
          <ac:spMkLst>
            <pc:docMk/>
            <pc:sldMk cId="1553260781" sldId="475"/>
            <ac:spMk id="155" creationId="{7744FC3D-8DA6-B03C-702B-B4D4025FD8CA}"/>
          </ac:spMkLst>
        </pc:spChg>
        <pc:cxnChg chg="mod">
          <ac:chgData name="AUDRITO Davide (DIGIT-EXT)" userId="S::davide.audrito@ext.ec.europa.eu::52284187-0ac8-4440-8173-738acc12c0d5" providerId="AD" clId="Web-{976B3C2A-E280-4FDE-960C-BFC61F9E4796}" dt="2025-09-01T13:18:15.925" v="1032" actId="14100"/>
          <ac:cxnSpMkLst>
            <pc:docMk/>
            <pc:sldMk cId="1553260781" sldId="475"/>
            <ac:cxnSpMk id="5" creationId="{481CCAF3-BCEF-FBD6-20A6-17CF8A333CBB}"/>
          </ac:cxnSpMkLst>
        </pc:cxnChg>
        <pc:cxnChg chg="mod">
          <ac:chgData name="AUDRITO Davide (DIGIT-EXT)" userId="S::davide.audrito@ext.ec.europa.eu::52284187-0ac8-4440-8173-738acc12c0d5" providerId="AD" clId="Web-{976B3C2A-E280-4FDE-960C-BFC61F9E4796}" dt="2025-09-01T13:19:07.164" v="1048" actId="14100"/>
          <ac:cxnSpMkLst>
            <pc:docMk/>
            <pc:sldMk cId="1553260781" sldId="475"/>
            <ac:cxnSpMk id="59" creationId="{BF55248C-67C1-2DE0-9DA1-41146E99EADD}"/>
          </ac:cxnSpMkLst>
        </pc:cxnChg>
        <pc:cxnChg chg="mod">
          <ac:chgData name="AUDRITO Davide (DIGIT-EXT)" userId="S::davide.audrito@ext.ec.europa.eu::52284187-0ac8-4440-8173-738acc12c0d5" providerId="AD" clId="Web-{976B3C2A-E280-4FDE-960C-BFC61F9E4796}" dt="2025-09-01T13:19:35.227" v="1057" actId="14100"/>
          <ac:cxnSpMkLst>
            <pc:docMk/>
            <pc:sldMk cId="1553260781" sldId="475"/>
            <ac:cxnSpMk id="153" creationId="{F79EFEA2-2455-4F3A-8A85-DEB9C52A5BA8}"/>
          </ac:cxnSpMkLst>
        </pc:cxnChg>
      </pc:sldChg>
      <pc:sldChg chg="addSp delSp modSp add ord replId modNotes">
        <pc:chgData name="AUDRITO Davide (DIGIT-EXT)" userId="S::davide.audrito@ext.ec.europa.eu::52284187-0ac8-4440-8173-738acc12c0d5" providerId="AD" clId="Web-{976B3C2A-E280-4FDE-960C-BFC61F9E4796}" dt="2025-09-01T13:23:18.090" v="1108" actId="14100"/>
        <pc:sldMkLst>
          <pc:docMk/>
          <pc:sldMk cId="90555835" sldId="476"/>
        </pc:sldMkLst>
        <pc:spChg chg="mod">
          <ac:chgData name="AUDRITO Davide (DIGIT-EXT)" userId="S::davide.audrito@ext.ec.europa.eu::52284187-0ac8-4440-8173-738acc12c0d5" providerId="AD" clId="Web-{976B3C2A-E280-4FDE-960C-BFC61F9E4796}" dt="2025-09-01T13:21:01.589" v="1077" actId="14100"/>
          <ac:spMkLst>
            <pc:docMk/>
            <pc:sldMk cId="90555835" sldId="476"/>
            <ac:spMk id="2" creationId="{280C266F-37AE-4A58-47C9-6D345D6137F8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1:36.653" v="1085" actId="14100"/>
          <ac:spMkLst>
            <pc:docMk/>
            <pc:sldMk cId="90555835" sldId="476"/>
            <ac:spMk id="4" creationId="{EBB1A372-E975-411B-D9E7-335DA307DE42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0:06.337" v="1063" actId="20577"/>
          <ac:spMkLst>
            <pc:docMk/>
            <pc:sldMk cId="90555835" sldId="476"/>
            <ac:spMk id="8" creationId="{1192F675-CACA-B146-BACC-3DC3ADC51CC5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2:17.169" v="1092" actId="14100"/>
          <ac:spMkLst>
            <pc:docMk/>
            <pc:sldMk cId="90555835" sldId="476"/>
            <ac:spMk id="11" creationId="{C03EA280-A096-1E11-DE21-2BAE6637A18C}"/>
          </ac:spMkLst>
        </pc:spChg>
        <pc:spChg chg="add mod">
          <ac:chgData name="AUDRITO Davide (DIGIT-EXT)" userId="S::davide.audrito@ext.ec.europa.eu::52284187-0ac8-4440-8173-738acc12c0d5" providerId="AD" clId="Web-{976B3C2A-E280-4FDE-960C-BFC61F9E4796}" dt="2025-09-01T13:22:50.747" v="1102" actId="14100"/>
          <ac:spMkLst>
            <pc:docMk/>
            <pc:sldMk cId="90555835" sldId="476"/>
            <ac:spMk id="14" creationId="{C278BDF1-CB42-DD7E-DFB1-8B332F6E64F7}"/>
          </ac:spMkLst>
        </pc:spChg>
        <pc:spChg chg="add mod">
          <ac:chgData name="AUDRITO Davide (DIGIT-EXT)" userId="S::davide.audrito@ext.ec.europa.eu::52284187-0ac8-4440-8173-738acc12c0d5" providerId="AD" clId="Web-{976B3C2A-E280-4FDE-960C-BFC61F9E4796}" dt="2025-09-01T13:22:43.559" v="1098" actId="20577"/>
          <ac:spMkLst>
            <pc:docMk/>
            <pc:sldMk cId="90555835" sldId="476"/>
            <ac:spMk id="19" creationId="{CBFD0E30-9BC4-F6B8-3858-73E170DB109B}"/>
          </ac:spMkLst>
        </pc:spChg>
        <pc:spChg chg="add mod">
          <ac:chgData name="AUDRITO Davide (DIGIT-EXT)" userId="S::davide.audrito@ext.ec.europa.eu::52284187-0ac8-4440-8173-738acc12c0d5" providerId="AD" clId="Web-{976B3C2A-E280-4FDE-960C-BFC61F9E4796}" dt="2025-09-01T13:20:19.088" v="1066" actId="14100"/>
          <ac:spMkLst>
            <pc:docMk/>
            <pc:sldMk cId="90555835" sldId="476"/>
            <ac:spMk id="21" creationId="{D0E528B1-5C77-9F97-AB67-27BE81BACD4F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09:50:58.007" v="30" actId="1076"/>
          <ac:spMkLst>
            <pc:docMk/>
            <pc:sldMk cId="90555835" sldId="476"/>
            <ac:spMk id="56" creationId="{DE80F123-8C0E-918C-FE7F-7B999D145830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0:37.933" v="1071" actId="20577"/>
          <ac:spMkLst>
            <pc:docMk/>
            <pc:sldMk cId="90555835" sldId="476"/>
            <ac:spMk id="69" creationId="{40B831C3-B94B-9B56-1C30-9474F80CD013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0:02.603" v="1062" actId="20577"/>
          <ac:spMkLst>
            <pc:docMk/>
            <pc:sldMk cId="90555835" sldId="476"/>
            <ac:spMk id="89" creationId="{8A0EB951-0737-B1A4-6886-89773F8AD6F8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0:32.573" v="1069" actId="20577"/>
          <ac:spMkLst>
            <pc:docMk/>
            <pc:sldMk cId="90555835" sldId="476"/>
            <ac:spMk id="93" creationId="{E0B00CEE-334E-1583-80F9-0967962BDA85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3:18.090" v="1108" actId="14100"/>
          <ac:spMkLst>
            <pc:docMk/>
            <pc:sldMk cId="90555835" sldId="476"/>
            <ac:spMk id="155" creationId="{04DB391D-478B-BFD0-2026-D828757E5DAC}"/>
          </ac:spMkLst>
        </pc:spChg>
        <pc:cxnChg chg="mod">
          <ac:chgData name="AUDRITO Davide (DIGIT-EXT)" userId="S::davide.audrito@ext.ec.europa.eu::52284187-0ac8-4440-8173-738acc12c0d5" providerId="AD" clId="Web-{976B3C2A-E280-4FDE-960C-BFC61F9E4796}" dt="2025-09-01T10:10:30.423" v="209"/>
          <ac:cxnSpMkLst>
            <pc:docMk/>
            <pc:sldMk cId="90555835" sldId="476"/>
            <ac:cxnSpMk id="5" creationId="{48E546AD-6A03-E0E5-C876-5D5E8DA9E033}"/>
          </ac:cxnSpMkLst>
        </pc:cxnChg>
        <pc:cxnChg chg="add mod">
          <ac:chgData name="AUDRITO Davide (DIGIT-EXT)" userId="S::davide.audrito@ext.ec.europa.eu::52284187-0ac8-4440-8173-738acc12c0d5" providerId="AD" clId="Web-{976B3C2A-E280-4FDE-960C-BFC61F9E4796}" dt="2025-09-01T13:23:05.950" v="1104" actId="1076"/>
          <ac:cxnSpMkLst>
            <pc:docMk/>
            <pc:sldMk cId="90555835" sldId="476"/>
            <ac:cxnSpMk id="16" creationId="{AA138970-5A20-C520-DD59-D084E4A4627C}"/>
          </ac:cxnSpMkLst>
        </pc:cxnChg>
        <pc:cxnChg chg="add mod">
          <ac:chgData name="AUDRITO Davide (DIGIT-EXT)" userId="S::davide.audrito@ext.ec.europa.eu::52284187-0ac8-4440-8173-738acc12c0d5" providerId="AD" clId="Web-{976B3C2A-E280-4FDE-960C-BFC61F9E4796}" dt="2025-09-01T13:20:24.323" v="1067" actId="14100"/>
          <ac:cxnSpMkLst>
            <pc:docMk/>
            <pc:sldMk cId="90555835" sldId="476"/>
            <ac:cxnSpMk id="17" creationId="{A713ECE9-3127-8CFD-3C2A-1649226E08D0}"/>
          </ac:cxnSpMkLst>
        </pc:cxnChg>
        <pc:cxnChg chg="add mod">
          <ac:chgData name="AUDRITO Davide (DIGIT-EXT)" userId="S::davide.audrito@ext.ec.europa.eu::52284187-0ac8-4440-8173-738acc12c0d5" providerId="AD" clId="Web-{976B3C2A-E280-4FDE-960C-BFC61F9E4796}" dt="2025-09-01T10:10:17.251" v="207"/>
          <ac:cxnSpMkLst>
            <pc:docMk/>
            <pc:sldMk cId="90555835" sldId="476"/>
            <ac:cxnSpMk id="18" creationId="{0CA4C202-7B05-61F5-0471-3F9CE6E5D802}"/>
          </ac:cxnSpMkLst>
        </pc:cxnChg>
        <pc:cxnChg chg="mod">
          <ac:chgData name="AUDRITO Davide (DIGIT-EXT)" userId="S::davide.audrito@ext.ec.europa.eu::52284187-0ac8-4440-8173-738acc12c0d5" providerId="AD" clId="Web-{976B3C2A-E280-4FDE-960C-BFC61F9E4796}" dt="2025-09-01T13:22:29.466" v="1094" actId="14100"/>
          <ac:cxnSpMkLst>
            <pc:docMk/>
            <pc:sldMk cId="90555835" sldId="476"/>
            <ac:cxnSpMk id="59" creationId="{B92691A7-067F-9E5B-9152-7402226F158B}"/>
          </ac:cxnSpMkLst>
        </pc:cxnChg>
        <pc:cxnChg chg="mod">
          <ac:chgData name="AUDRITO Davide (DIGIT-EXT)" userId="S::davide.audrito@ext.ec.europa.eu::52284187-0ac8-4440-8173-738acc12c0d5" providerId="AD" clId="Web-{976B3C2A-E280-4FDE-960C-BFC61F9E4796}" dt="2025-09-01T10:14:23.581" v="245" actId="14100"/>
          <ac:cxnSpMkLst>
            <pc:docMk/>
            <pc:sldMk cId="90555835" sldId="476"/>
            <ac:cxnSpMk id="148" creationId="{4FB43E52-43DD-25A1-4907-3A4A92F65F4B}"/>
          </ac:cxnSpMkLst>
        </pc:cxnChg>
      </pc:sldChg>
      <pc:sldChg chg="delSp modSp add ord replId modNotes">
        <pc:chgData name="AUDRITO Davide (DIGIT-EXT)" userId="S::davide.audrito@ext.ec.europa.eu::52284187-0ac8-4440-8173-738acc12c0d5" providerId="AD" clId="Web-{976B3C2A-E280-4FDE-960C-BFC61F9E4796}" dt="2025-09-01T13:24:36.575" v="1126" actId="20577"/>
        <pc:sldMkLst>
          <pc:docMk/>
          <pc:sldMk cId="2080928684" sldId="477"/>
        </pc:sldMkLst>
        <pc:spChg chg="mod">
          <ac:chgData name="AUDRITO Davide (DIGIT-EXT)" userId="S::davide.audrito@ext.ec.europa.eu::52284187-0ac8-4440-8173-738acc12c0d5" providerId="AD" clId="Web-{976B3C2A-E280-4FDE-960C-BFC61F9E4796}" dt="2025-09-01T13:23:45.059" v="1112" actId="20577"/>
          <ac:spMkLst>
            <pc:docMk/>
            <pc:sldMk cId="2080928684" sldId="477"/>
            <ac:spMk id="8" creationId="{18664C3F-08EA-0F92-7465-AA4814DB74D4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4:15.216" v="1120" actId="14100"/>
          <ac:spMkLst>
            <pc:docMk/>
            <pc:sldMk cId="2080928684" sldId="477"/>
            <ac:spMk id="14" creationId="{4C7FFDD2-2A3A-DEFC-9271-304A679FF007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3:56.731" v="1115" actId="14100"/>
          <ac:spMkLst>
            <pc:docMk/>
            <pc:sldMk cId="2080928684" sldId="477"/>
            <ac:spMk id="21" creationId="{B729B135-874C-C234-354C-E97DF8BEE292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3:31.184" v="1110" actId="20577"/>
          <ac:spMkLst>
            <pc:docMk/>
            <pc:sldMk cId="2080928684" sldId="477"/>
            <ac:spMk id="89" creationId="{2CC522D0-5053-4EFF-53CA-013ECEF3246B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4:36.575" v="1126" actId="20577"/>
          <ac:spMkLst>
            <pc:docMk/>
            <pc:sldMk cId="2080928684" sldId="477"/>
            <ac:spMk id="93" creationId="{4446ED1B-DBD7-ACBB-F593-31DD0E82F611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4:28.231" v="1124" actId="14100"/>
          <ac:spMkLst>
            <pc:docMk/>
            <pc:sldMk cId="2080928684" sldId="477"/>
            <ac:spMk id="155" creationId="{78C41617-9123-F5E4-0DC6-FB940E38CF1A}"/>
          </ac:spMkLst>
        </pc:spChg>
        <pc:cxnChg chg="mod">
          <ac:chgData name="AUDRITO Davide (DIGIT-EXT)" userId="S::davide.audrito@ext.ec.europa.eu::52284187-0ac8-4440-8173-738acc12c0d5" providerId="AD" clId="Web-{976B3C2A-E280-4FDE-960C-BFC61F9E4796}" dt="2025-09-01T12:06:03.075" v="467" actId="1076"/>
          <ac:cxnSpMkLst>
            <pc:docMk/>
            <pc:sldMk cId="2080928684" sldId="477"/>
            <ac:cxnSpMk id="16" creationId="{20C1B420-DE2C-C014-4C6F-DBE3C9C31B1C}"/>
          </ac:cxnSpMkLst>
        </pc:cxnChg>
        <pc:cxnChg chg="mod">
          <ac:chgData name="AUDRITO Davide (DIGIT-EXT)" userId="S::davide.audrito@ext.ec.europa.eu::52284187-0ac8-4440-8173-738acc12c0d5" providerId="AD" clId="Web-{976B3C2A-E280-4FDE-960C-BFC61F9E4796}" dt="2025-09-01T13:24:06.606" v="1116" actId="14100"/>
          <ac:cxnSpMkLst>
            <pc:docMk/>
            <pc:sldMk cId="2080928684" sldId="477"/>
            <ac:cxnSpMk id="17" creationId="{0781FA01-2540-5114-09E4-BFA00C316832}"/>
          </ac:cxnSpMkLst>
        </pc:cxnChg>
        <pc:cxnChg chg="mod">
          <ac:chgData name="AUDRITO Davide (DIGIT-EXT)" userId="S::davide.audrito@ext.ec.europa.eu::52284187-0ac8-4440-8173-738acc12c0d5" providerId="AD" clId="Web-{976B3C2A-E280-4FDE-960C-BFC61F9E4796}" dt="2025-09-01T12:06:19.184" v="470" actId="1076"/>
          <ac:cxnSpMkLst>
            <pc:docMk/>
            <pc:sldMk cId="2080928684" sldId="477"/>
            <ac:cxnSpMk id="148" creationId="{C07F81E9-DD2F-FD94-5AA9-A3C9B332B6B3}"/>
          </ac:cxnSpMkLst>
        </pc:cxnChg>
      </pc:sldChg>
      <pc:sldChg chg="addSp delSp modSp add ord replId modNotes">
        <pc:chgData name="AUDRITO Davide (DIGIT-EXT)" userId="S::davide.audrito@ext.ec.europa.eu::52284187-0ac8-4440-8173-738acc12c0d5" providerId="AD" clId="Web-{976B3C2A-E280-4FDE-960C-BFC61F9E4796}" dt="2025-09-01T13:37:24.873" v="1221" actId="14100"/>
        <pc:sldMkLst>
          <pc:docMk/>
          <pc:sldMk cId="42043272" sldId="478"/>
        </pc:sldMkLst>
        <pc:spChg chg="mod">
          <ac:chgData name="AUDRITO Davide (DIGIT-EXT)" userId="S::davide.audrito@ext.ec.europa.eu::52284187-0ac8-4440-8173-738acc12c0d5" providerId="AD" clId="Web-{976B3C2A-E280-4FDE-960C-BFC61F9E4796}" dt="2025-09-01T13:25:00.387" v="1129" actId="14100"/>
          <ac:spMkLst>
            <pc:docMk/>
            <pc:sldMk cId="42043272" sldId="478"/>
            <ac:spMk id="2" creationId="{F4B35315-E9E7-5D7D-CA88-BF1180818964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5:15.918" v="1134" actId="14100"/>
          <ac:spMkLst>
            <pc:docMk/>
            <pc:sldMk cId="42043272" sldId="478"/>
            <ac:spMk id="4" creationId="{4D1571A2-8644-46B5-4D0F-DFE4D7D44988}"/>
          </ac:spMkLst>
        </pc:spChg>
        <pc:spChg chg="add mod">
          <ac:chgData name="AUDRITO Davide (DIGIT-EXT)" userId="S::davide.audrito@ext.ec.europa.eu::52284187-0ac8-4440-8173-738acc12c0d5" providerId="AD" clId="Web-{976B3C2A-E280-4FDE-960C-BFC61F9E4796}" dt="2025-09-01T13:25:45.950" v="1147" actId="14100"/>
          <ac:spMkLst>
            <pc:docMk/>
            <pc:sldMk cId="42043272" sldId="478"/>
            <ac:spMk id="6" creationId="{0DAD2C3B-827E-2EA7-B7F3-F1478A540834}"/>
          </ac:spMkLst>
        </pc:spChg>
        <pc:spChg chg="add mod">
          <ac:chgData name="AUDRITO Davide (DIGIT-EXT)" userId="S::davide.audrito@ext.ec.europa.eu::52284187-0ac8-4440-8173-738acc12c0d5" providerId="AD" clId="Web-{976B3C2A-E280-4FDE-960C-BFC61F9E4796}" dt="2025-09-01T12:41:22.952" v="717" actId="20577"/>
          <ac:spMkLst>
            <pc:docMk/>
            <pc:sldMk cId="42043272" sldId="478"/>
            <ac:spMk id="9" creationId="{5BBB50DE-FC43-D55A-BFB6-4B8705B3C143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7:08.673" v="1169" actId="1076"/>
          <ac:spMkLst>
            <pc:docMk/>
            <pc:sldMk cId="42043272" sldId="478"/>
            <ac:spMk id="14" creationId="{7148E33D-C803-3B7E-4557-236312DA9E8C}"/>
          </ac:spMkLst>
        </pc:spChg>
        <pc:spChg chg="add mod">
          <ac:chgData name="AUDRITO Davide (DIGIT-EXT)" userId="S::davide.audrito@ext.ec.europa.eu::52284187-0ac8-4440-8173-738acc12c0d5" providerId="AD" clId="Web-{976B3C2A-E280-4FDE-960C-BFC61F9E4796}" dt="2025-09-01T13:31:03.043" v="1213" actId="20577"/>
          <ac:spMkLst>
            <pc:docMk/>
            <pc:sldMk cId="42043272" sldId="478"/>
            <ac:spMk id="20" creationId="{E27C0CD0-9093-E47A-AE36-75A85C17A89E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7:01.985" v="1168" actId="14100"/>
          <ac:spMkLst>
            <pc:docMk/>
            <pc:sldMk cId="42043272" sldId="478"/>
            <ac:spMk id="21" creationId="{7C9CE511-511F-89D9-BD64-D51F941DB520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5:35.934" v="1142" actId="20577"/>
          <ac:spMkLst>
            <pc:docMk/>
            <pc:sldMk cId="42043272" sldId="478"/>
            <ac:spMk id="69" creationId="{385F2572-8278-07BD-27D7-882C3D579433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7:28.642" v="1174" actId="1076"/>
          <ac:spMkLst>
            <pc:docMk/>
            <pc:sldMk cId="42043272" sldId="478"/>
            <ac:spMk id="89" creationId="{326F3679-6232-4DCF-F8A5-910993A05A7B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5:52.356" v="1149" actId="20577"/>
          <ac:spMkLst>
            <pc:docMk/>
            <pc:sldMk cId="42043272" sldId="478"/>
            <ac:spMk id="93" creationId="{2941691F-A9DA-3E47-8599-73019C502E44}"/>
          </ac:spMkLst>
        </pc:spChg>
        <pc:cxnChg chg="add mod">
          <ac:chgData name="AUDRITO Davide (DIGIT-EXT)" userId="S::davide.audrito@ext.ec.europa.eu::52284187-0ac8-4440-8173-738acc12c0d5" providerId="AD" clId="Web-{976B3C2A-E280-4FDE-960C-BFC61F9E4796}" dt="2025-09-01T12:34:54.230" v="665" actId="14100"/>
          <ac:cxnSpMkLst>
            <pc:docMk/>
            <pc:sldMk cId="42043272" sldId="478"/>
            <ac:cxnSpMk id="3" creationId="{5105514F-802E-003A-4234-71D1E8F549CD}"/>
          </ac:cxnSpMkLst>
        </pc:cxnChg>
        <pc:cxnChg chg="add mod">
          <ac:chgData name="AUDRITO Davide (DIGIT-EXT)" userId="S::davide.audrito@ext.ec.europa.eu::52284187-0ac8-4440-8173-738acc12c0d5" providerId="AD" clId="Web-{976B3C2A-E280-4FDE-960C-BFC61F9E4796}" dt="2025-09-01T12:40:26.702" v="696" actId="14100"/>
          <ac:cxnSpMkLst>
            <pc:docMk/>
            <pc:sldMk cId="42043272" sldId="478"/>
            <ac:cxnSpMk id="7" creationId="{5881621A-B208-664F-5A39-BE0E8D21F35D}"/>
          </ac:cxnSpMkLst>
        </pc:cxnChg>
        <pc:cxnChg chg="add mod">
          <ac:chgData name="AUDRITO Davide (DIGIT-EXT)" userId="S::davide.audrito@ext.ec.europa.eu::52284187-0ac8-4440-8173-738acc12c0d5" providerId="AD" clId="Web-{976B3C2A-E280-4FDE-960C-BFC61F9E4796}" dt="2025-09-01T13:37:24.873" v="1221" actId="14100"/>
          <ac:cxnSpMkLst>
            <pc:docMk/>
            <pc:sldMk cId="42043272" sldId="478"/>
            <ac:cxnSpMk id="12" creationId="{B341BAFA-BE90-7905-7534-62BB39C649CA}"/>
          </ac:cxnSpMkLst>
        </pc:cxnChg>
        <pc:cxnChg chg="add mod">
          <ac:chgData name="AUDRITO Davide (DIGIT-EXT)" userId="S::davide.audrito@ext.ec.europa.eu::52284187-0ac8-4440-8173-738acc12c0d5" providerId="AD" clId="Web-{976B3C2A-E280-4FDE-960C-BFC61F9E4796}" dt="2025-09-01T13:36:25.279" v="1215" actId="14100"/>
          <ac:cxnSpMkLst>
            <pc:docMk/>
            <pc:sldMk cId="42043272" sldId="478"/>
            <ac:cxnSpMk id="13" creationId="{225A9EAB-ADE0-684C-0DC4-07225625F496}"/>
          </ac:cxnSpMkLst>
        </pc:cxnChg>
        <pc:cxnChg chg="mod">
          <ac:chgData name="AUDRITO Davide (DIGIT-EXT)" userId="S::davide.audrito@ext.ec.europa.eu::52284187-0ac8-4440-8173-738acc12c0d5" providerId="AD" clId="Web-{976B3C2A-E280-4FDE-960C-BFC61F9E4796}" dt="2025-09-01T13:26:49.984" v="1165" actId="14100"/>
          <ac:cxnSpMkLst>
            <pc:docMk/>
            <pc:sldMk cId="42043272" sldId="478"/>
            <ac:cxnSpMk id="17" creationId="{468B1BF9-242F-3F91-BEF8-7D4CD2691B73}"/>
          </ac:cxnSpMkLst>
        </pc:cxnChg>
      </pc:sldChg>
      <pc:sldChg chg="add del ord replId modNotes">
        <pc:chgData name="AUDRITO Davide (DIGIT-EXT)" userId="S::davide.audrito@ext.ec.europa.eu::52284187-0ac8-4440-8173-738acc12c0d5" providerId="AD" clId="Web-{976B3C2A-E280-4FDE-960C-BFC61F9E4796}" dt="2025-09-01T12:55:18.761" v="832"/>
        <pc:sldMkLst>
          <pc:docMk/>
          <pc:sldMk cId="2021583080" sldId="479"/>
        </pc:sldMkLst>
      </pc:sldChg>
      <pc:sldChg chg="addSp delSp modSp add ord replId modNotes">
        <pc:chgData name="AUDRITO Davide (DIGIT-EXT)" userId="S::davide.audrito@ext.ec.europa.eu::52284187-0ac8-4440-8173-738acc12c0d5" providerId="AD" clId="Web-{976B3C2A-E280-4FDE-960C-BFC61F9E4796}" dt="2025-09-01T13:30:19.371" v="1207"/>
        <pc:sldMkLst>
          <pc:docMk/>
          <pc:sldMk cId="1739533577" sldId="480"/>
        </pc:sldMkLst>
        <pc:spChg chg="mod">
          <ac:chgData name="AUDRITO Davide (DIGIT-EXT)" userId="S::davide.audrito@ext.ec.europa.eu::52284187-0ac8-4440-8173-738acc12c0d5" providerId="AD" clId="Web-{976B3C2A-E280-4FDE-960C-BFC61F9E4796}" dt="2025-09-01T13:28:17.894" v="1177" actId="14100"/>
          <ac:spMkLst>
            <pc:docMk/>
            <pc:sldMk cId="1739533577" sldId="480"/>
            <ac:spMk id="2" creationId="{2763C8E4-B2CC-0A08-B0BE-F87A68972D60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9:03.071" v="1191" actId="14100"/>
          <ac:spMkLst>
            <pc:docMk/>
            <pc:sldMk cId="1739533577" sldId="480"/>
            <ac:spMk id="4" creationId="{A78A3A79-2992-C318-09D2-311797059923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8:40.723" v="1184" actId="1076"/>
          <ac:spMkLst>
            <pc:docMk/>
            <pc:sldMk cId="1739533577" sldId="480"/>
            <ac:spMk id="6" creationId="{94B53278-AA19-5A2E-9653-8857443E3A7D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2:58:17.469" v="925" actId="20577"/>
          <ac:spMkLst>
            <pc:docMk/>
            <pc:sldMk cId="1739533577" sldId="480"/>
            <ac:spMk id="9" creationId="{51DEFDD4-0F74-9420-0A82-E3A976EC16A0}"/>
          </ac:spMkLst>
        </pc:spChg>
        <pc:spChg chg="add mod">
          <ac:chgData name="AUDRITO Davide (DIGIT-EXT)" userId="S::davide.audrito@ext.ec.europa.eu::52284187-0ac8-4440-8173-738acc12c0d5" providerId="AD" clId="Web-{976B3C2A-E280-4FDE-960C-BFC61F9E4796}" dt="2025-09-01T13:30:08.637" v="1206" actId="20577"/>
          <ac:spMkLst>
            <pc:docMk/>
            <pc:sldMk cId="1739533577" sldId="480"/>
            <ac:spMk id="10" creationId="{FDF3C619-6679-6C91-B239-8F24ABAF6C56}"/>
          </ac:spMkLst>
        </pc:spChg>
        <pc:spChg chg="mod">
          <ac:chgData name="AUDRITO Davide (DIGIT-EXT)" userId="S::davide.audrito@ext.ec.europa.eu::52284187-0ac8-4440-8173-738acc12c0d5" providerId="AD" clId="Web-{976B3C2A-E280-4FDE-960C-BFC61F9E4796}" dt="2025-09-01T13:28:45.537" v="1185" actId="1076"/>
          <ac:spMkLst>
            <pc:docMk/>
            <pc:sldMk cId="1739533577" sldId="480"/>
            <ac:spMk id="69" creationId="{B8879E16-67D2-29CB-6C65-36F08AB02F5B}"/>
          </ac:spMkLst>
        </pc:spChg>
        <pc:cxnChg chg="add mod">
          <ac:chgData name="AUDRITO Davide (DIGIT-EXT)" userId="S::davide.audrito@ext.ec.europa.eu::52284187-0ac8-4440-8173-738acc12c0d5" providerId="AD" clId="Web-{976B3C2A-E280-4FDE-960C-BFC61F9E4796}" dt="2025-09-01T13:00:28.285" v="937" actId="14100"/>
          <ac:cxnSpMkLst>
            <pc:docMk/>
            <pc:sldMk cId="1739533577" sldId="480"/>
            <ac:cxnSpMk id="5" creationId="{EBC8163A-FF23-788A-1422-CCFFE3942EBD}"/>
          </ac:cxnSpMkLst>
        </pc:cxnChg>
        <pc:cxnChg chg="mod">
          <ac:chgData name="AUDRITO Davide (DIGIT-EXT)" userId="S::davide.audrito@ext.ec.europa.eu::52284187-0ac8-4440-8173-738acc12c0d5" providerId="AD" clId="Web-{976B3C2A-E280-4FDE-960C-BFC61F9E4796}" dt="2025-09-01T13:00:34.754" v="938" actId="14100"/>
          <ac:cxnSpMkLst>
            <pc:docMk/>
            <pc:sldMk cId="1739533577" sldId="480"/>
            <ac:cxnSpMk id="12" creationId="{9477AA13-CA0C-C87D-C527-5BC2E12DAEE9}"/>
          </ac:cxnSpMkLst>
        </pc:cxnChg>
        <pc:cxnChg chg="mod">
          <ac:chgData name="AUDRITO Davide (DIGIT-EXT)" userId="S::davide.audrito@ext.ec.europa.eu::52284187-0ac8-4440-8173-738acc12c0d5" providerId="AD" clId="Web-{976B3C2A-E280-4FDE-960C-BFC61F9E4796}" dt="2025-09-01T13:00:19.847" v="936" actId="1076"/>
          <ac:cxnSpMkLst>
            <pc:docMk/>
            <pc:sldMk cId="1739533577" sldId="480"/>
            <ac:cxnSpMk id="13" creationId="{6163DBFB-C85F-38BD-47E0-6765AFC49708}"/>
          </ac:cxnSpMkLst>
        </pc:cxnChg>
        <pc:cxnChg chg="mod">
          <ac:chgData name="AUDRITO Davide (DIGIT-EXT)" userId="S::davide.audrito@ext.ec.europa.eu::52284187-0ac8-4440-8173-738acc12c0d5" providerId="AD" clId="Web-{976B3C2A-E280-4FDE-960C-BFC61F9E4796}" dt="2025-09-01T13:28:51.647" v="1186" actId="14100"/>
          <ac:cxnSpMkLst>
            <pc:docMk/>
            <pc:sldMk cId="1739533577" sldId="480"/>
            <ac:cxnSpMk id="59" creationId="{1AD66FF9-6A38-039E-A03D-3997C0A54F05}"/>
          </ac:cxnSpMkLst>
        </pc:cxnChg>
      </pc:sldChg>
    </pc:docChg>
  </pc:docChgLst>
  <pc:docChgLst>
    <pc:chgData name="AUDRITO Davide (DIGIT-EXT)" userId="S::davide.audrito@ext.ec.europa.eu::52284187-0ac8-4440-8173-738acc12c0d5" providerId="AD" clId="Web-{6A5EBD78-D690-8B48-686C-B1401FB2A482}"/>
    <pc:docChg chg="mod">
      <pc:chgData name="AUDRITO Davide (DIGIT-EXT)" userId="S::davide.audrito@ext.ec.europa.eu::52284187-0ac8-4440-8173-738acc12c0d5" providerId="AD" clId="Web-{6A5EBD78-D690-8B48-686C-B1401FB2A482}" dt="2025-08-28T13:01:35.776" v="0" actId="33475"/>
      <pc:docMkLst>
        <pc:docMk/>
      </pc:docMkLst>
    </pc:docChg>
  </pc:docChgLst>
  <pc:docChgLst>
    <pc:chgData name="AUDRITO Davide (DIGIT-EXT)" userId="S::davide.audrito@ext.ec.europa.eu::52284187-0ac8-4440-8173-738acc12c0d5" providerId="AD" clId="Web-{DB2E407E-D8A7-8F97-ECB6-5E4A9B6FBBEF}"/>
    <pc:docChg chg="addSld delSld modSld sldOrd">
      <pc:chgData name="AUDRITO Davide (DIGIT-EXT)" userId="S::davide.audrito@ext.ec.europa.eu::52284187-0ac8-4440-8173-738acc12c0d5" providerId="AD" clId="Web-{DB2E407E-D8A7-8F97-ECB6-5E4A9B6FBBEF}" dt="2025-09-01T08:25:26.478" v="348" actId="20577"/>
      <pc:docMkLst>
        <pc:docMk/>
      </pc:docMkLst>
      <pc:sldChg chg="del">
        <pc:chgData name="AUDRITO Davide (DIGIT-EXT)" userId="S::davide.audrito@ext.ec.europa.eu::52284187-0ac8-4440-8173-738acc12c0d5" providerId="AD" clId="Web-{DB2E407E-D8A7-8F97-ECB6-5E4A9B6FBBEF}" dt="2025-09-01T08:11:08.038" v="149"/>
        <pc:sldMkLst>
          <pc:docMk/>
          <pc:sldMk cId="254868851" sldId="285"/>
        </pc:sldMkLst>
      </pc:sldChg>
      <pc:sldChg chg="del">
        <pc:chgData name="AUDRITO Davide (DIGIT-EXT)" userId="S::davide.audrito@ext.ec.europa.eu::52284187-0ac8-4440-8173-738acc12c0d5" providerId="AD" clId="Web-{DB2E407E-D8A7-8F97-ECB6-5E4A9B6FBBEF}" dt="2025-09-01T08:11:04.304" v="148"/>
        <pc:sldMkLst>
          <pc:docMk/>
          <pc:sldMk cId="331003105" sldId="287"/>
        </pc:sldMkLst>
      </pc:sldChg>
      <pc:sldChg chg="delSp modSp">
        <pc:chgData name="AUDRITO Davide (DIGIT-EXT)" userId="S::davide.audrito@ext.ec.europa.eu::52284187-0ac8-4440-8173-738acc12c0d5" providerId="AD" clId="Web-{DB2E407E-D8A7-8F97-ECB6-5E4A9B6FBBEF}" dt="2025-09-01T08:10:19.757" v="147"/>
        <pc:sldMkLst>
          <pc:docMk/>
          <pc:sldMk cId="1312611124" sldId="472"/>
        </pc:sldMkLst>
        <pc:spChg chg="mod">
          <ac:chgData name="AUDRITO Davide (DIGIT-EXT)" userId="S::davide.audrito@ext.ec.europa.eu::52284187-0ac8-4440-8173-738acc12c0d5" providerId="AD" clId="Web-{DB2E407E-D8A7-8F97-ECB6-5E4A9B6FBBEF}" dt="2025-09-01T08:01:15.821" v="137" actId="20577"/>
          <ac:spMkLst>
            <pc:docMk/>
            <pc:sldMk cId="1312611124" sldId="472"/>
            <ac:spMk id="2" creationId="{322A5313-CF21-420D-73D7-3A2038196E08}"/>
          </ac:spMkLst>
        </pc:spChg>
        <pc:spChg chg="mod">
          <ac:chgData name="AUDRITO Davide (DIGIT-EXT)" userId="S::davide.audrito@ext.ec.europa.eu::52284187-0ac8-4440-8173-738acc12c0d5" providerId="AD" clId="Web-{DB2E407E-D8A7-8F97-ECB6-5E4A9B6FBBEF}" dt="2025-09-01T07:56:45.076" v="10" actId="20577"/>
          <ac:spMkLst>
            <pc:docMk/>
            <pc:sldMk cId="1312611124" sldId="472"/>
            <ac:spMk id="11" creationId="{73F57653-58CF-CEE8-FCB1-EBCBC0D0AC53}"/>
          </ac:spMkLst>
        </pc:spChg>
        <pc:spChg chg="mod">
          <ac:chgData name="AUDRITO Davide (DIGIT-EXT)" userId="S::davide.audrito@ext.ec.europa.eu::52284187-0ac8-4440-8173-738acc12c0d5" providerId="AD" clId="Web-{DB2E407E-D8A7-8F97-ECB6-5E4A9B6FBBEF}" dt="2025-09-01T07:57:22.061" v="33" actId="20577"/>
          <ac:spMkLst>
            <pc:docMk/>
            <pc:sldMk cId="1312611124" sldId="472"/>
            <ac:spMk id="56" creationId="{CE13BD44-D3C7-C416-7EC1-52CB50AFF358}"/>
          </ac:spMkLst>
        </pc:spChg>
        <pc:spChg chg="mod">
          <ac:chgData name="AUDRITO Davide (DIGIT-EXT)" userId="S::davide.audrito@ext.ec.europa.eu::52284187-0ac8-4440-8173-738acc12c0d5" providerId="AD" clId="Web-{DB2E407E-D8A7-8F97-ECB6-5E4A9B6FBBEF}" dt="2025-09-01T07:59:45.114" v="85" actId="20577"/>
          <ac:spMkLst>
            <pc:docMk/>
            <pc:sldMk cId="1312611124" sldId="472"/>
            <ac:spMk id="69" creationId="{FAFCE854-A52F-CBFB-9432-46C60A178C0E}"/>
          </ac:spMkLst>
        </pc:spChg>
        <pc:spChg chg="mod">
          <ac:chgData name="AUDRITO Davide (DIGIT-EXT)" userId="S::davide.audrito@ext.ec.europa.eu::52284187-0ac8-4440-8173-738acc12c0d5" providerId="AD" clId="Web-{DB2E407E-D8A7-8F97-ECB6-5E4A9B6FBBEF}" dt="2025-09-01T08:00:23.335" v="106" actId="20577"/>
          <ac:spMkLst>
            <pc:docMk/>
            <pc:sldMk cId="1312611124" sldId="472"/>
            <ac:spMk id="89" creationId="{58797C3F-5FFB-89A7-0468-9E6D42F9C230}"/>
          </ac:spMkLst>
        </pc:spChg>
        <pc:cxnChg chg="mod">
          <ac:chgData name="AUDRITO Davide (DIGIT-EXT)" userId="S::davide.audrito@ext.ec.europa.eu::52284187-0ac8-4440-8173-738acc12c0d5" providerId="AD" clId="Web-{DB2E407E-D8A7-8F97-ECB6-5E4A9B6FBBEF}" dt="2025-09-01T08:09:43.583" v="146" actId="14100"/>
          <ac:cxnSpMkLst>
            <pc:docMk/>
            <pc:sldMk cId="1312611124" sldId="472"/>
            <ac:cxnSpMk id="81" creationId="{682594F7-F6AD-49C4-EA51-DAB45E157B1E}"/>
          </ac:cxnSpMkLst>
        </pc:cxnChg>
        <pc:cxnChg chg="mod">
          <ac:chgData name="AUDRITO Davide (DIGIT-EXT)" userId="S::davide.audrito@ext.ec.europa.eu::52284187-0ac8-4440-8173-738acc12c0d5" providerId="AD" clId="Web-{DB2E407E-D8A7-8F97-ECB6-5E4A9B6FBBEF}" dt="2025-09-01T07:58:52.611" v="55" actId="1076"/>
          <ac:cxnSpMkLst>
            <pc:docMk/>
            <pc:sldMk cId="1312611124" sldId="472"/>
            <ac:cxnSpMk id="148" creationId="{02D53619-148E-2247-85F9-8BF3F9D8CAE5}"/>
          </ac:cxnSpMkLst>
        </pc:cxnChg>
      </pc:sldChg>
      <pc:sldChg chg="add ord replId">
        <pc:chgData name="AUDRITO Davide (DIGIT-EXT)" userId="S::davide.audrito@ext.ec.europa.eu::52284187-0ac8-4440-8173-738acc12c0d5" providerId="AD" clId="Web-{DB2E407E-D8A7-8F97-ECB6-5E4A9B6FBBEF}" dt="2025-09-01T08:11:36.351" v="152"/>
        <pc:sldMkLst>
          <pc:docMk/>
          <pc:sldMk cId="1780088522" sldId="473"/>
        </pc:sldMkLst>
      </pc:sldChg>
      <pc:sldChg chg="addSp delSp modSp add ord replId">
        <pc:chgData name="AUDRITO Davide (DIGIT-EXT)" userId="S::davide.audrito@ext.ec.europa.eu::52284187-0ac8-4440-8173-738acc12c0d5" providerId="AD" clId="Web-{DB2E407E-D8A7-8F97-ECB6-5E4A9B6FBBEF}" dt="2025-09-01T08:25:26.478" v="348" actId="20577"/>
        <pc:sldMkLst>
          <pc:docMk/>
          <pc:sldMk cId="3061199812" sldId="474"/>
        </pc:sldMkLst>
        <pc:spChg chg="add mod">
          <ac:chgData name="AUDRITO Davide (DIGIT-EXT)" userId="S::davide.audrito@ext.ec.europa.eu::52284187-0ac8-4440-8173-738acc12c0d5" providerId="AD" clId="Web-{DB2E407E-D8A7-8F97-ECB6-5E4A9B6FBBEF}" dt="2025-09-01T08:24:29.790" v="342" actId="1076"/>
          <ac:spMkLst>
            <pc:docMk/>
            <pc:sldMk cId="3061199812" sldId="474"/>
            <ac:spMk id="3" creationId="{45C38150-A9FA-9F1B-E964-74104C8C9191}"/>
          </ac:spMkLst>
        </pc:spChg>
        <pc:spChg chg="mod">
          <ac:chgData name="AUDRITO Davide (DIGIT-EXT)" userId="S::davide.audrito@ext.ec.europa.eu::52284187-0ac8-4440-8173-738acc12c0d5" providerId="AD" clId="Web-{DB2E407E-D8A7-8F97-ECB6-5E4A9B6FBBEF}" dt="2025-09-01T08:24:21.462" v="339" actId="1076"/>
          <ac:spMkLst>
            <pc:docMk/>
            <pc:sldMk cId="3061199812" sldId="474"/>
            <ac:spMk id="69" creationId="{376B7C73-8FC3-E0B1-7472-F30B8B2CFE0B}"/>
          </ac:spMkLst>
        </pc:spChg>
        <pc:spChg chg="mod">
          <ac:chgData name="AUDRITO Davide (DIGIT-EXT)" userId="S::davide.audrito@ext.ec.europa.eu::52284187-0ac8-4440-8173-738acc12c0d5" providerId="AD" clId="Web-{DB2E407E-D8A7-8F97-ECB6-5E4A9B6FBBEF}" dt="2025-09-01T08:25:26.478" v="348" actId="20577"/>
          <ac:spMkLst>
            <pc:docMk/>
            <pc:sldMk cId="3061199812" sldId="474"/>
            <ac:spMk id="89" creationId="{78644830-1457-B559-33AC-054648BC85D7}"/>
          </ac:spMkLst>
        </pc:spChg>
        <pc:spChg chg="mod">
          <ac:chgData name="AUDRITO Davide (DIGIT-EXT)" userId="S::davide.audrito@ext.ec.europa.eu::52284187-0ac8-4440-8173-738acc12c0d5" providerId="AD" clId="Web-{DB2E407E-D8A7-8F97-ECB6-5E4A9B6FBBEF}" dt="2025-09-01T08:24:06.977" v="335" actId="14100"/>
          <ac:spMkLst>
            <pc:docMk/>
            <pc:sldMk cId="3061199812" sldId="474"/>
            <ac:spMk id="93" creationId="{28740F61-DE36-FC20-4400-529E3014697C}"/>
          </ac:spMkLst>
        </pc:spChg>
        <pc:spChg chg="mod">
          <ac:chgData name="AUDRITO Davide (DIGIT-EXT)" userId="S::davide.audrito@ext.ec.europa.eu::52284187-0ac8-4440-8173-738acc12c0d5" providerId="AD" clId="Web-{DB2E407E-D8A7-8F97-ECB6-5E4A9B6FBBEF}" dt="2025-09-01T08:24:46.165" v="345" actId="1076"/>
          <ac:spMkLst>
            <pc:docMk/>
            <pc:sldMk cId="3061199812" sldId="474"/>
            <ac:spMk id="155" creationId="{06903FE1-EB6C-E1CC-3D55-4645261F8DBB}"/>
          </ac:spMkLst>
        </pc:spChg>
        <pc:cxnChg chg="mod">
          <ac:chgData name="AUDRITO Davide (DIGIT-EXT)" userId="S::davide.audrito@ext.ec.europa.eu::52284187-0ac8-4440-8173-738acc12c0d5" providerId="AD" clId="Web-{DB2E407E-D8A7-8F97-ECB6-5E4A9B6FBBEF}" dt="2025-09-01T08:24:27.587" v="341" actId="14100"/>
          <ac:cxnSpMkLst>
            <pc:docMk/>
            <pc:sldMk cId="3061199812" sldId="474"/>
            <ac:cxnSpMk id="148" creationId="{F145ED1D-8288-5846-6310-16EE8231755D}"/>
          </ac:cxnSpMkLst>
        </pc:cxnChg>
        <pc:cxnChg chg="mod">
          <ac:chgData name="AUDRITO Davide (DIGIT-EXT)" userId="S::davide.audrito@ext.ec.europa.eu::52284187-0ac8-4440-8173-738acc12c0d5" providerId="AD" clId="Web-{DB2E407E-D8A7-8F97-ECB6-5E4A9B6FBBEF}" dt="2025-09-01T08:24:41.447" v="344" actId="14100"/>
          <ac:cxnSpMkLst>
            <pc:docMk/>
            <pc:sldMk cId="3061199812" sldId="474"/>
            <ac:cxnSpMk id="153" creationId="{A0AB796E-94D6-73BA-374E-18032047E415}"/>
          </ac:cxnSpMkLst>
        </pc:cxnChg>
      </pc:sldChg>
    </pc:docChg>
  </pc:docChgLst>
  <pc:docChgLst>
    <pc:chgData name="AUDRITO Davide (DIGIT-EXT)" userId="S::davide.audrito@ext.ec.europa.eu::52284187-0ac8-4440-8173-738acc12c0d5" providerId="AD" clId="Web-{5B8618D1-F432-2A29-DC31-70FCA2A0190C}"/>
    <pc:docChg chg="addSld delSld modSld sldOrd">
      <pc:chgData name="AUDRITO Davide (DIGIT-EXT)" userId="S::davide.audrito@ext.ec.europa.eu::52284187-0ac8-4440-8173-738acc12c0d5" providerId="AD" clId="Web-{5B8618D1-F432-2A29-DC31-70FCA2A0190C}" dt="2025-08-27T15:29:29.738" v="465" actId="1076"/>
      <pc:docMkLst>
        <pc:docMk/>
      </pc:docMkLst>
      <pc:sldChg chg="modSp">
        <pc:chgData name="AUDRITO Davide (DIGIT-EXT)" userId="S::davide.audrito@ext.ec.europa.eu::52284187-0ac8-4440-8173-738acc12c0d5" providerId="AD" clId="Web-{5B8618D1-F432-2A29-DC31-70FCA2A0190C}" dt="2025-08-27T07:50:31.957" v="46" actId="14100"/>
        <pc:sldMkLst>
          <pc:docMk/>
          <pc:sldMk cId="4181552627" sldId="256"/>
        </pc:sldMkLst>
        <pc:spChg chg="mod">
          <ac:chgData name="AUDRITO Davide (DIGIT-EXT)" userId="S::davide.audrito@ext.ec.europa.eu::52284187-0ac8-4440-8173-738acc12c0d5" providerId="AD" clId="Web-{5B8618D1-F432-2A29-DC31-70FCA2A0190C}" dt="2025-08-27T07:50:31.957" v="46" actId="14100"/>
          <ac:spMkLst>
            <pc:docMk/>
            <pc:sldMk cId="4181552627" sldId="256"/>
            <ac:spMk id="4" creationId="{7B21C4CC-7246-3823-FC5A-F5D194F27BD3}"/>
          </ac:spMkLst>
        </pc:spChg>
      </pc:sldChg>
      <pc:sldChg chg="modSp">
        <pc:chgData name="AUDRITO Davide (DIGIT-EXT)" userId="S::davide.audrito@ext.ec.europa.eu::52284187-0ac8-4440-8173-738acc12c0d5" providerId="AD" clId="Web-{5B8618D1-F432-2A29-DC31-70FCA2A0190C}" dt="2025-08-27T07:51:49.272" v="73" actId="1076"/>
        <pc:sldMkLst>
          <pc:docMk/>
          <pc:sldMk cId="476552365" sldId="259"/>
        </pc:sldMkLst>
        <pc:spChg chg="mod">
          <ac:chgData name="AUDRITO Davide (DIGIT-EXT)" userId="S::davide.audrito@ext.ec.europa.eu::52284187-0ac8-4440-8173-738acc12c0d5" providerId="AD" clId="Web-{5B8618D1-F432-2A29-DC31-70FCA2A0190C}" dt="2025-08-27T07:51:46.522" v="72" actId="1076"/>
          <ac:spMkLst>
            <pc:docMk/>
            <pc:sldMk cId="476552365" sldId="259"/>
            <ac:spMk id="2" creationId="{8C7F00E6-85A9-C1D4-2DD7-49F8CFFACBCF}"/>
          </ac:spMkLst>
        </pc:spChg>
        <pc:spChg chg="mod">
          <ac:chgData name="AUDRITO Davide (DIGIT-EXT)" userId="S::davide.audrito@ext.ec.europa.eu::52284187-0ac8-4440-8173-738acc12c0d5" providerId="AD" clId="Web-{5B8618D1-F432-2A29-DC31-70FCA2A0190C}" dt="2025-08-27T07:51:49.272" v="73" actId="1076"/>
          <ac:spMkLst>
            <pc:docMk/>
            <pc:sldMk cId="476552365" sldId="259"/>
            <ac:spMk id="3" creationId="{6CB22811-D02F-799F-CFEC-507349CBE0B5}"/>
          </ac:spMkLst>
        </pc:spChg>
      </pc:sldChg>
      <pc:sldChg chg="modSp">
        <pc:chgData name="AUDRITO Davide (DIGIT-EXT)" userId="S::davide.audrito@ext.ec.europa.eu::52284187-0ac8-4440-8173-738acc12c0d5" providerId="AD" clId="Web-{5B8618D1-F432-2A29-DC31-70FCA2A0190C}" dt="2025-08-27T07:51:31.475" v="71" actId="14100"/>
        <pc:sldMkLst>
          <pc:docMk/>
          <pc:sldMk cId="293099349" sldId="267"/>
        </pc:sldMkLst>
        <pc:spChg chg="mod">
          <ac:chgData name="AUDRITO Davide (DIGIT-EXT)" userId="S::davide.audrito@ext.ec.europa.eu::52284187-0ac8-4440-8173-738acc12c0d5" providerId="AD" clId="Web-{5B8618D1-F432-2A29-DC31-70FCA2A0190C}" dt="2025-08-27T07:51:31.475" v="71" actId="14100"/>
          <ac:spMkLst>
            <pc:docMk/>
            <pc:sldMk cId="293099349" sldId="267"/>
            <ac:spMk id="3" creationId="{6CB22811-D02F-799F-CFEC-507349CBE0B5}"/>
          </ac:spMkLst>
        </pc:spChg>
      </pc:sldChg>
      <pc:sldChg chg="modSp modCm">
        <pc:chgData name="AUDRITO Davide (DIGIT-EXT)" userId="S::davide.audrito@ext.ec.europa.eu::52284187-0ac8-4440-8173-738acc12c0d5" providerId="AD" clId="Web-{5B8618D1-F432-2A29-DC31-70FCA2A0190C}" dt="2025-08-27T08:06:46.870" v="125" actId="20577"/>
        <pc:sldMkLst>
          <pc:docMk/>
          <pc:sldMk cId="2696099825" sldId="271"/>
        </pc:sldMkLst>
        <pc:spChg chg="mod">
          <ac:chgData name="AUDRITO Davide (DIGIT-EXT)" userId="S::davide.audrito@ext.ec.europa.eu::52284187-0ac8-4440-8173-738acc12c0d5" providerId="AD" clId="Web-{5B8618D1-F432-2A29-DC31-70FCA2A0190C}" dt="2025-08-27T08:06:16.119" v="89" actId="20577"/>
          <ac:spMkLst>
            <pc:docMk/>
            <pc:sldMk cId="2696099825" sldId="271"/>
            <ac:spMk id="2" creationId="{8C7F00E6-85A9-C1D4-2DD7-49F8CFFACBCF}"/>
          </ac:spMkLst>
        </pc:spChg>
        <pc:spChg chg="mod">
          <ac:chgData name="AUDRITO Davide (DIGIT-EXT)" userId="S::davide.audrito@ext.ec.europa.eu::52284187-0ac8-4440-8173-738acc12c0d5" providerId="AD" clId="Web-{5B8618D1-F432-2A29-DC31-70FCA2A0190C}" dt="2025-08-27T08:06:46.870" v="125" actId="20577"/>
          <ac:spMkLst>
            <pc:docMk/>
            <pc:sldMk cId="2696099825" sldId="271"/>
            <ac:spMk id="3" creationId="{6CB22811-D02F-799F-CFEC-507349CBE0B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UDRITO Davide (DIGIT-EXT)" userId="S::davide.audrito@ext.ec.europa.eu::52284187-0ac8-4440-8173-738acc12c0d5" providerId="AD" clId="Web-{5B8618D1-F432-2A29-DC31-70FCA2A0190C}" dt="2025-08-27T08:06:45.464" v="124" actId="20577"/>
              <pc2:cmMkLst xmlns:pc2="http://schemas.microsoft.com/office/powerpoint/2019/9/main/command">
                <pc:docMk/>
                <pc:sldMk cId="2696099825" sldId="271"/>
                <pc2:cmMk id="{52ABA1B7-C337-4525-A6DD-8A99A8E9D291}"/>
              </pc2:cmMkLst>
            </pc226:cmChg>
          </p:ext>
        </pc:extLst>
      </pc:sldChg>
      <pc:sldChg chg="del">
        <pc:chgData name="AUDRITO Davide (DIGIT-EXT)" userId="S::davide.audrito@ext.ec.europa.eu::52284187-0ac8-4440-8173-738acc12c0d5" providerId="AD" clId="Web-{5B8618D1-F432-2A29-DC31-70FCA2A0190C}" dt="2025-08-27T14:03:06.504" v="128"/>
        <pc:sldMkLst>
          <pc:docMk/>
          <pc:sldMk cId="498288223" sldId="272"/>
        </pc:sldMkLst>
      </pc:sldChg>
      <pc:sldChg chg="del">
        <pc:chgData name="AUDRITO Davide (DIGIT-EXT)" userId="S::davide.audrito@ext.ec.europa.eu::52284187-0ac8-4440-8173-738acc12c0d5" providerId="AD" clId="Web-{5B8618D1-F432-2A29-DC31-70FCA2A0190C}" dt="2025-08-27T14:28:07.168" v="130"/>
        <pc:sldMkLst>
          <pc:docMk/>
          <pc:sldMk cId="3725321597" sldId="273"/>
        </pc:sldMkLst>
      </pc:sldChg>
      <pc:sldChg chg="delSp modSp">
        <pc:chgData name="AUDRITO Davide (DIGIT-EXT)" userId="S::davide.audrito@ext.ec.europa.eu::52284187-0ac8-4440-8173-738acc12c0d5" providerId="AD" clId="Web-{5B8618D1-F432-2A29-DC31-70FCA2A0190C}" dt="2025-08-27T15:06:06.928" v="415" actId="14100"/>
        <pc:sldMkLst>
          <pc:docMk/>
          <pc:sldMk cId="2869131659" sldId="276"/>
        </pc:sldMkLst>
        <pc:spChg chg="mod">
          <ac:chgData name="AUDRITO Davide (DIGIT-EXT)" userId="S::davide.audrito@ext.ec.europa.eu::52284187-0ac8-4440-8173-738acc12c0d5" providerId="AD" clId="Web-{5B8618D1-F432-2A29-DC31-70FCA2A0190C}" dt="2025-08-27T15:06:06.928" v="415" actId="14100"/>
          <ac:spMkLst>
            <pc:docMk/>
            <pc:sldMk cId="2869131659" sldId="276"/>
            <ac:spMk id="10" creationId="{288AA2E7-72EB-4579-40AA-D29C2A942F7C}"/>
          </ac:spMkLst>
        </pc:spChg>
      </pc:sldChg>
      <pc:sldChg chg="delSp del">
        <pc:chgData name="AUDRITO Davide (DIGIT-EXT)" userId="S::davide.audrito@ext.ec.europa.eu::52284187-0ac8-4440-8173-738acc12c0d5" providerId="AD" clId="Web-{5B8618D1-F432-2A29-DC31-70FCA2A0190C}" dt="2025-08-27T14:27:53.996" v="129"/>
        <pc:sldMkLst>
          <pc:docMk/>
          <pc:sldMk cId="4256042133" sldId="282"/>
        </pc:sldMkLst>
      </pc:sldChg>
      <pc:sldChg chg="addSp delSp modSp add mod ord replId setBg modNotes">
        <pc:chgData name="AUDRITO Davide (DIGIT-EXT)" userId="S::davide.audrito@ext.ec.europa.eu::52284187-0ac8-4440-8173-738acc12c0d5" providerId="AD" clId="Web-{5B8618D1-F432-2A29-DC31-70FCA2A0190C}" dt="2025-08-27T15:29:29.738" v="465" actId="1076"/>
        <pc:sldMkLst>
          <pc:docMk/>
          <pc:sldMk cId="254868851" sldId="285"/>
        </pc:sldMkLst>
      </pc:sldChg>
      <pc:sldChg chg="modSp add ord replId">
        <pc:chgData name="AUDRITO Davide (DIGIT-EXT)" userId="S::davide.audrito@ext.ec.europa.eu::52284187-0ac8-4440-8173-738acc12c0d5" providerId="AD" clId="Web-{5B8618D1-F432-2A29-DC31-70FCA2A0190C}" dt="2025-08-27T15:07:32.931" v="427" actId="1076"/>
        <pc:sldMkLst>
          <pc:docMk/>
          <pc:sldMk cId="423591291" sldId="286"/>
        </pc:sldMkLst>
        <pc:spChg chg="mod">
          <ac:chgData name="AUDRITO Davide (DIGIT-EXT)" userId="S::davide.audrito@ext.ec.europa.eu::52284187-0ac8-4440-8173-738acc12c0d5" providerId="AD" clId="Web-{5B8618D1-F432-2A29-DC31-70FCA2A0190C}" dt="2025-08-27T15:07:32.931" v="427" actId="1076"/>
          <ac:spMkLst>
            <pc:docMk/>
            <pc:sldMk cId="423591291" sldId="286"/>
            <ac:spMk id="10" creationId="{1D15DC88-5B98-2EA9-1E25-9CFD0F31C696}"/>
          </ac:spMkLst>
        </pc:spChg>
      </pc:sldChg>
      <pc:sldChg chg="add del replId">
        <pc:chgData name="AUDRITO Davide (DIGIT-EXT)" userId="S::davide.audrito@ext.ec.europa.eu::52284187-0ac8-4440-8173-738acc12c0d5" providerId="AD" clId="Web-{5B8618D1-F432-2A29-DC31-70FCA2A0190C}" dt="2025-08-27T15:03:06.891" v="379"/>
        <pc:sldMkLst>
          <pc:docMk/>
          <pc:sldMk cId="520890988" sldId="286"/>
        </pc:sldMkLst>
      </pc:sldChg>
      <pc:sldChg chg="add replId">
        <pc:chgData name="AUDRITO Davide (DIGIT-EXT)" userId="S::davide.audrito@ext.ec.europa.eu::52284187-0ac8-4440-8173-738acc12c0d5" providerId="AD" clId="Web-{5B8618D1-F432-2A29-DC31-70FCA2A0190C}" dt="2025-08-27T15:08:40.886" v="428"/>
        <pc:sldMkLst>
          <pc:docMk/>
          <pc:sldMk cId="331003105" sldId="287"/>
        </pc:sldMkLst>
      </pc:sldChg>
    </pc:docChg>
  </pc:docChgLst>
  <pc:docChgLst>
    <pc:chgData name="GUASCH Cecile (DIGIT-EXT)" userId="S::cecile.guasch@ext.ec.europa.eu::bd06c359-994f-46f0-8117-fe93842ebbc6" providerId="AD" clId="Web-{9FCBCD9D-6B83-BEE3-D9B8-14A7CD86C9A5}"/>
    <pc:docChg chg="modSld">
      <pc:chgData name="GUASCH Cecile (DIGIT-EXT)" userId="S::cecile.guasch@ext.ec.europa.eu::bd06c359-994f-46f0-8117-fe93842ebbc6" providerId="AD" clId="Web-{9FCBCD9D-6B83-BEE3-D9B8-14A7CD86C9A5}" dt="2025-05-05T10:18:33.333" v="16" actId="20577"/>
      <pc:docMkLst>
        <pc:docMk/>
      </pc:docMkLst>
      <pc:sldChg chg="modSp">
        <pc:chgData name="GUASCH Cecile (DIGIT-EXT)" userId="S::cecile.guasch@ext.ec.europa.eu::bd06c359-994f-46f0-8117-fe93842ebbc6" providerId="AD" clId="Web-{9FCBCD9D-6B83-BEE3-D9B8-14A7CD86C9A5}" dt="2025-05-05T10:18:33.333" v="16" actId="20577"/>
        <pc:sldMkLst>
          <pc:docMk/>
          <pc:sldMk cId="4181552627" sldId="256"/>
        </pc:sldMkLst>
      </pc:sldChg>
    </pc:docChg>
  </pc:docChgLst>
  <pc:docChgLst>
    <pc:chgData name="AUDRITO Davide (DIGIT-EXT)" userId="S::davide.audrito@ext.ec.europa.eu::52284187-0ac8-4440-8173-738acc12c0d5" providerId="AD" clId="Web-{F9C9B83D-518E-ECD4-EBB3-D94F57C22975}"/>
    <pc:docChg chg="modSld">
      <pc:chgData name="AUDRITO Davide (DIGIT-EXT)" userId="S::davide.audrito@ext.ec.europa.eu::52284187-0ac8-4440-8173-738acc12c0d5" providerId="AD" clId="Web-{F9C9B83D-518E-ECD4-EBB3-D94F57C22975}" dt="2025-09-08T14:04:12.486" v="231" actId="20577"/>
      <pc:docMkLst>
        <pc:docMk/>
      </pc:docMkLst>
      <pc:sldChg chg="modSp modCm">
        <pc:chgData name="AUDRITO Davide (DIGIT-EXT)" userId="S::davide.audrito@ext.ec.europa.eu::52284187-0ac8-4440-8173-738acc12c0d5" providerId="AD" clId="Web-{F9C9B83D-518E-ECD4-EBB3-D94F57C22975}" dt="2025-09-08T10:05:47.470" v="119" actId="20577"/>
        <pc:sldMkLst>
          <pc:docMk/>
          <pc:sldMk cId="854530084" sldId="268"/>
        </pc:sldMkLst>
        <pc:spChg chg="mod">
          <ac:chgData name="AUDRITO Davide (DIGIT-EXT)" userId="S::davide.audrito@ext.ec.europa.eu::52284187-0ac8-4440-8173-738acc12c0d5" providerId="AD" clId="Web-{F9C9B83D-518E-ECD4-EBB3-D94F57C22975}" dt="2025-09-08T10:05:47.470" v="119" actId="20577"/>
          <ac:spMkLst>
            <pc:docMk/>
            <pc:sldMk cId="854530084" sldId="268"/>
            <ac:spMk id="5" creationId="{1DE579E2-5BE6-4475-2517-9A4B7813302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UDRITO Davide (DIGIT-EXT)" userId="S::davide.audrito@ext.ec.europa.eu::52284187-0ac8-4440-8173-738acc12c0d5" providerId="AD" clId="Web-{F9C9B83D-518E-ECD4-EBB3-D94F57C22975}" dt="2025-09-08T10:05:43.282" v="118" actId="20577"/>
              <pc2:cmMkLst xmlns:pc2="http://schemas.microsoft.com/office/powerpoint/2019/9/main/command">
                <pc:docMk/>
                <pc:sldMk cId="854530084" sldId="268"/>
                <pc2:cmMk id="{FB5D54BB-3399-4CAF-AD8B-3CA1557FC967}"/>
              </pc2:cmMkLst>
            </pc226:cmChg>
          </p:ext>
        </pc:extLst>
      </pc:sldChg>
      <pc:sldChg chg="modSp">
        <pc:chgData name="AUDRITO Davide (DIGIT-EXT)" userId="S::davide.audrito@ext.ec.europa.eu::52284187-0ac8-4440-8173-738acc12c0d5" providerId="AD" clId="Web-{F9C9B83D-518E-ECD4-EBB3-D94F57C22975}" dt="2025-09-08T14:04:12.486" v="231" actId="20577"/>
        <pc:sldMkLst>
          <pc:docMk/>
          <pc:sldMk cId="2696099825" sldId="271"/>
        </pc:sldMkLst>
        <pc:spChg chg="mod">
          <ac:chgData name="AUDRITO Davide (DIGIT-EXT)" userId="S::davide.audrito@ext.ec.europa.eu::52284187-0ac8-4440-8173-738acc12c0d5" providerId="AD" clId="Web-{F9C9B83D-518E-ECD4-EBB3-D94F57C22975}" dt="2025-09-08T10:09:24.015" v="127" actId="1076"/>
          <ac:spMkLst>
            <pc:docMk/>
            <pc:sldMk cId="2696099825" sldId="271"/>
            <ac:spMk id="2" creationId="{8C7F00E6-85A9-C1D4-2DD7-49F8CFFACBCF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4:04:12.486" v="231" actId="20577"/>
          <ac:spMkLst>
            <pc:docMk/>
            <pc:sldMk cId="2696099825" sldId="271"/>
            <ac:spMk id="3" creationId="{6CB22811-D02F-799F-CFEC-507349CBE0B5}"/>
          </ac:spMkLst>
        </pc:spChg>
      </pc:sldChg>
      <pc:sldChg chg="modSp">
        <pc:chgData name="AUDRITO Davide (DIGIT-EXT)" userId="S::davide.audrito@ext.ec.europa.eu::52284187-0ac8-4440-8173-738acc12c0d5" providerId="AD" clId="Web-{F9C9B83D-518E-ECD4-EBB3-D94F57C22975}" dt="2025-09-08T10:14:35.081" v="161"/>
        <pc:sldMkLst>
          <pc:docMk/>
          <pc:sldMk cId="3623813702" sldId="471"/>
        </pc:sldMkLst>
        <pc:spChg chg="mod">
          <ac:chgData name="AUDRITO Davide (DIGIT-EXT)" userId="S::davide.audrito@ext.ec.europa.eu::52284187-0ac8-4440-8173-738acc12c0d5" providerId="AD" clId="Web-{F9C9B83D-518E-ECD4-EBB3-D94F57C22975}" dt="2025-09-08T10:14:28.456" v="157"/>
          <ac:spMkLst>
            <pc:docMk/>
            <pc:sldMk cId="3623813702" sldId="471"/>
            <ac:spMk id="2" creationId="{0DAFE952-3852-4850-A03F-9656C65078E6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4:33.644" v="160"/>
          <ac:spMkLst>
            <pc:docMk/>
            <pc:sldMk cId="3623813702" sldId="471"/>
            <ac:spMk id="56" creationId="{DBA25840-99CC-49ED-960F-58573E910A1D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4:32.237" v="159"/>
          <ac:spMkLst>
            <pc:docMk/>
            <pc:sldMk cId="3623813702" sldId="471"/>
            <ac:spMk id="69" creationId="{2D8DC7B8-EBE5-4782-BD4D-36B3C1EA0501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4:35.081" v="161"/>
          <ac:spMkLst>
            <pc:docMk/>
            <pc:sldMk cId="3623813702" sldId="471"/>
            <ac:spMk id="89" creationId="{42B1DF44-C087-0375-6892-07929918E93B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4:30.440" v="158"/>
          <ac:spMkLst>
            <pc:docMk/>
            <pc:sldMk cId="3623813702" sldId="471"/>
            <ac:spMk id="93" creationId="{0D39ADBD-7DA8-34B9-03EC-209383D6B18E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4:10.455" v="156"/>
          <ac:spMkLst>
            <pc:docMk/>
            <pc:sldMk cId="3623813702" sldId="471"/>
            <ac:spMk id="108" creationId="{4BED8C0F-6E27-484F-8AC6-213DD5F07D32}"/>
          </ac:spMkLst>
        </pc:spChg>
      </pc:sldChg>
      <pc:sldChg chg="modSp">
        <pc:chgData name="AUDRITO Davide (DIGIT-EXT)" userId="S::davide.audrito@ext.ec.europa.eu::52284187-0ac8-4440-8173-738acc12c0d5" providerId="AD" clId="Web-{F9C9B83D-518E-ECD4-EBB3-D94F57C22975}" dt="2025-09-08T10:14:55.333" v="167"/>
        <pc:sldMkLst>
          <pc:docMk/>
          <pc:sldMk cId="1312611124" sldId="472"/>
        </pc:sldMkLst>
        <pc:spChg chg="mod">
          <ac:chgData name="AUDRITO Davide (DIGIT-EXT)" userId="S::davide.audrito@ext.ec.europa.eu::52284187-0ac8-4440-8173-738acc12c0d5" providerId="AD" clId="Web-{F9C9B83D-518E-ECD4-EBB3-D94F57C22975}" dt="2025-09-08T10:14:47.754" v="163"/>
          <ac:spMkLst>
            <pc:docMk/>
            <pc:sldMk cId="1312611124" sldId="472"/>
            <ac:spMk id="2" creationId="{322A5313-CF21-420D-73D7-3A2038196E08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4:53.973" v="166"/>
          <ac:spMkLst>
            <pc:docMk/>
            <pc:sldMk cId="1312611124" sldId="472"/>
            <ac:spMk id="56" creationId="{CE13BD44-D3C7-C416-7EC1-52CB50AFF358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4:52.629" v="165"/>
          <ac:spMkLst>
            <pc:docMk/>
            <pc:sldMk cId="1312611124" sldId="472"/>
            <ac:spMk id="69" creationId="{FAFCE854-A52F-CBFB-9432-46C60A178C0E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4:55.333" v="167"/>
          <ac:spMkLst>
            <pc:docMk/>
            <pc:sldMk cId="1312611124" sldId="472"/>
            <ac:spMk id="89" creationId="{58797C3F-5FFB-89A7-0468-9E6D42F9C230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4:50.754" v="164"/>
          <ac:spMkLst>
            <pc:docMk/>
            <pc:sldMk cId="1312611124" sldId="472"/>
            <ac:spMk id="93" creationId="{626AC35F-3207-4BC5-FAA9-6290C4B820E9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4:43.379" v="162"/>
          <ac:spMkLst>
            <pc:docMk/>
            <pc:sldMk cId="1312611124" sldId="472"/>
            <ac:spMk id="108" creationId="{B0663FE5-4165-FD3C-6E77-62C13CD4986E}"/>
          </ac:spMkLst>
        </pc:spChg>
      </pc:sldChg>
      <pc:sldChg chg="modSp">
        <pc:chgData name="AUDRITO Davide (DIGIT-EXT)" userId="S::davide.audrito@ext.ec.europa.eu::52284187-0ac8-4440-8173-738acc12c0d5" providerId="AD" clId="Web-{F9C9B83D-518E-ECD4-EBB3-D94F57C22975}" dt="2025-09-08T10:15:30.147" v="173"/>
        <pc:sldMkLst>
          <pc:docMk/>
          <pc:sldMk cId="3061199812" sldId="474"/>
        </pc:sldMkLst>
        <pc:spChg chg="mod">
          <ac:chgData name="AUDRITO Davide (DIGIT-EXT)" userId="S::davide.audrito@ext.ec.europa.eu::52284187-0ac8-4440-8173-738acc12c0d5" providerId="AD" clId="Web-{F9C9B83D-518E-ECD4-EBB3-D94F57C22975}" dt="2025-09-08T10:15:30.147" v="173"/>
          <ac:spMkLst>
            <pc:docMk/>
            <pc:sldMk cId="3061199812" sldId="474"/>
            <ac:spMk id="69" creationId="{376B7C73-8FC3-E0B1-7472-F30B8B2CFE0B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5:02.942" v="170"/>
          <ac:spMkLst>
            <pc:docMk/>
            <pc:sldMk cId="3061199812" sldId="474"/>
            <ac:spMk id="89" creationId="{78644830-1457-B559-33AC-054648BC85D7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5:01.286" v="169"/>
          <ac:spMkLst>
            <pc:docMk/>
            <pc:sldMk cId="3061199812" sldId="474"/>
            <ac:spMk id="93" creationId="{28740F61-DE36-FC20-4400-529E3014697C}"/>
          </ac:spMkLst>
        </pc:spChg>
      </pc:sldChg>
      <pc:sldChg chg="modSp">
        <pc:chgData name="AUDRITO Davide (DIGIT-EXT)" userId="S::davide.audrito@ext.ec.europa.eu::52284187-0ac8-4440-8173-738acc12c0d5" providerId="AD" clId="Web-{F9C9B83D-518E-ECD4-EBB3-D94F57C22975}" dt="2025-09-08T10:16:32.323" v="184"/>
        <pc:sldMkLst>
          <pc:docMk/>
          <pc:sldMk cId="1553260781" sldId="475"/>
        </pc:sldMkLst>
        <pc:spChg chg="mod">
          <ac:chgData name="AUDRITO Davide (DIGIT-EXT)" userId="S::davide.audrito@ext.ec.europa.eu::52284187-0ac8-4440-8173-738acc12c0d5" providerId="AD" clId="Web-{F9C9B83D-518E-ECD4-EBB3-D94F57C22975}" dt="2025-09-08T10:16:12.994" v="181" actId="14100"/>
          <ac:spMkLst>
            <pc:docMk/>
            <pc:sldMk cId="1553260781" sldId="475"/>
            <ac:spMk id="2" creationId="{76E55E2C-77EE-178C-FF3B-541B767A137F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5:38.491" v="175"/>
          <ac:spMkLst>
            <pc:docMk/>
            <pc:sldMk cId="1553260781" sldId="475"/>
            <ac:spMk id="3" creationId="{F94C58F3-0731-0828-23C1-8007547FC3DA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6:30.167" v="183"/>
          <ac:spMkLst>
            <pc:docMk/>
            <pc:sldMk cId="1553260781" sldId="475"/>
            <ac:spMk id="8" creationId="{65878B95-DE0A-E65B-3048-7A0D8D0E7C1A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5:54.086" v="178"/>
          <ac:spMkLst>
            <pc:docMk/>
            <pc:sldMk cId="1553260781" sldId="475"/>
            <ac:spMk id="56" creationId="{4C865619-8671-9009-9BBC-8B58EAB16A25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5:52.117" v="177"/>
          <ac:spMkLst>
            <pc:docMk/>
            <pc:sldMk cId="1553260781" sldId="475"/>
            <ac:spMk id="69" creationId="{191D72B5-A1B9-C708-D764-064D19F7C7E8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5:56.305" v="179"/>
          <ac:spMkLst>
            <pc:docMk/>
            <pc:sldMk cId="1553260781" sldId="475"/>
            <ac:spMk id="89" creationId="{9D1F5563-E8DA-301E-14A2-B40AFF7ADC22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6:32.323" v="184"/>
          <ac:spMkLst>
            <pc:docMk/>
            <pc:sldMk cId="1553260781" sldId="475"/>
            <ac:spMk id="93" creationId="{65FC0637-7030-5C11-1646-4C39E3A8DAE9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5:35.147" v="174"/>
          <ac:spMkLst>
            <pc:docMk/>
            <pc:sldMk cId="1553260781" sldId="475"/>
            <ac:spMk id="108" creationId="{5B4054CE-DF20-B2AC-CB9B-C36DB1C20713}"/>
          </ac:spMkLst>
        </pc:spChg>
        <pc:cxnChg chg="mod">
          <ac:chgData name="AUDRITO Davide (DIGIT-EXT)" userId="S::davide.audrito@ext.ec.europa.eu::52284187-0ac8-4440-8173-738acc12c0d5" providerId="AD" clId="Web-{F9C9B83D-518E-ECD4-EBB3-D94F57C22975}" dt="2025-09-08T10:16:24.260" v="182" actId="14100"/>
          <ac:cxnSpMkLst>
            <pc:docMk/>
            <pc:sldMk cId="1553260781" sldId="475"/>
            <ac:cxnSpMk id="59" creationId="{BF55248C-67C1-2DE0-9DA1-41146E99EADD}"/>
          </ac:cxnSpMkLst>
        </pc:cxnChg>
      </pc:sldChg>
      <pc:sldChg chg="modSp">
        <pc:chgData name="AUDRITO Davide (DIGIT-EXT)" userId="S::davide.audrito@ext.ec.europa.eu::52284187-0ac8-4440-8173-738acc12c0d5" providerId="AD" clId="Web-{F9C9B83D-518E-ECD4-EBB3-D94F57C22975}" dt="2025-09-08T10:16:50.621" v="191"/>
        <pc:sldMkLst>
          <pc:docMk/>
          <pc:sldMk cId="90555835" sldId="476"/>
        </pc:sldMkLst>
        <pc:spChg chg="mod">
          <ac:chgData name="AUDRITO Davide (DIGIT-EXT)" userId="S::davide.audrito@ext.ec.europa.eu::52284187-0ac8-4440-8173-738acc12c0d5" providerId="AD" clId="Web-{F9C9B83D-518E-ECD4-EBB3-D94F57C22975}" dt="2025-09-08T10:16:36.495" v="185"/>
          <ac:spMkLst>
            <pc:docMk/>
            <pc:sldMk cId="90555835" sldId="476"/>
            <ac:spMk id="2" creationId="{280C266F-37AE-4A58-47C9-6D345D6137F8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6:44.371" v="189"/>
          <ac:spMkLst>
            <pc:docMk/>
            <pc:sldMk cId="90555835" sldId="476"/>
            <ac:spMk id="8" creationId="{1192F675-CACA-B146-BACC-3DC3ADC51CC5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6:50.621" v="191"/>
          <ac:spMkLst>
            <pc:docMk/>
            <pc:sldMk cId="90555835" sldId="476"/>
            <ac:spMk id="21" creationId="{D0E528B1-5C77-9F97-AB67-27BE81BACD4F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6:39.948" v="187"/>
          <ac:spMkLst>
            <pc:docMk/>
            <pc:sldMk cId="90555835" sldId="476"/>
            <ac:spMk id="56" creationId="{DE80F123-8C0E-918C-FE7F-7B999D145830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6:38.198" v="186"/>
          <ac:spMkLst>
            <pc:docMk/>
            <pc:sldMk cId="90555835" sldId="476"/>
            <ac:spMk id="69" creationId="{40B831C3-B94B-9B56-1C30-9474F80CD013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6:48.105" v="190"/>
          <ac:spMkLst>
            <pc:docMk/>
            <pc:sldMk cId="90555835" sldId="476"/>
            <ac:spMk id="89" creationId="{8A0EB951-0737-B1A4-6886-89773F8AD6F8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6:42.886" v="188"/>
          <ac:spMkLst>
            <pc:docMk/>
            <pc:sldMk cId="90555835" sldId="476"/>
            <ac:spMk id="93" creationId="{E0B00CEE-334E-1583-80F9-0967962BDA85}"/>
          </ac:spMkLst>
        </pc:spChg>
      </pc:sldChg>
      <pc:sldChg chg="modSp">
        <pc:chgData name="AUDRITO Davide (DIGIT-EXT)" userId="S::davide.audrito@ext.ec.europa.eu::52284187-0ac8-4440-8173-738acc12c0d5" providerId="AD" clId="Web-{F9C9B83D-518E-ECD4-EBB3-D94F57C22975}" dt="2025-09-08T10:17:11.716" v="195"/>
        <pc:sldMkLst>
          <pc:docMk/>
          <pc:sldMk cId="2080928684" sldId="477"/>
        </pc:sldMkLst>
        <pc:spChg chg="mod">
          <ac:chgData name="AUDRITO Davide (DIGIT-EXT)" userId="S::davide.audrito@ext.ec.europa.eu::52284187-0ac8-4440-8173-738acc12c0d5" providerId="AD" clId="Web-{F9C9B83D-518E-ECD4-EBB3-D94F57C22975}" dt="2025-09-08T10:17:09.888" v="194"/>
          <ac:spMkLst>
            <pc:docMk/>
            <pc:sldMk cId="2080928684" sldId="477"/>
            <ac:spMk id="8" creationId="{18664C3F-08EA-0F92-7465-AA4814DB74D4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7:11.716" v="195"/>
          <ac:spMkLst>
            <pc:docMk/>
            <pc:sldMk cId="2080928684" sldId="477"/>
            <ac:spMk id="21" creationId="{B729B135-874C-C234-354C-E97DF8BEE292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7:08.216" v="193"/>
          <ac:spMkLst>
            <pc:docMk/>
            <pc:sldMk cId="2080928684" sldId="477"/>
            <ac:spMk id="89" creationId="{2CC522D0-5053-4EFF-53CA-013ECEF3246B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6:58.121" v="192"/>
          <ac:spMkLst>
            <pc:docMk/>
            <pc:sldMk cId="2080928684" sldId="477"/>
            <ac:spMk id="93" creationId="{4446ED1B-DBD7-ACBB-F593-31DD0E82F611}"/>
          </ac:spMkLst>
        </pc:spChg>
      </pc:sldChg>
      <pc:sldChg chg="modSp">
        <pc:chgData name="AUDRITO Davide (DIGIT-EXT)" userId="S::davide.audrito@ext.ec.europa.eu::52284187-0ac8-4440-8173-738acc12c0d5" providerId="AD" clId="Web-{F9C9B83D-518E-ECD4-EBB3-D94F57C22975}" dt="2025-09-08T10:18:04.860" v="209" actId="20577"/>
        <pc:sldMkLst>
          <pc:docMk/>
          <pc:sldMk cId="42043272" sldId="478"/>
        </pc:sldMkLst>
        <pc:spChg chg="mod">
          <ac:chgData name="AUDRITO Davide (DIGIT-EXT)" userId="S::davide.audrito@ext.ec.europa.eu::52284187-0ac8-4440-8173-738acc12c0d5" providerId="AD" clId="Web-{F9C9B83D-518E-ECD4-EBB3-D94F57C22975}" dt="2025-09-08T10:17:23.498" v="196"/>
          <ac:spMkLst>
            <pc:docMk/>
            <pc:sldMk cId="42043272" sldId="478"/>
            <ac:spMk id="2" creationId="{F4B35315-E9E7-5D7D-CA88-BF1180818964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7:30.827" v="200"/>
          <ac:spMkLst>
            <pc:docMk/>
            <pc:sldMk cId="42043272" sldId="478"/>
            <ac:spMk id="9" creationId="{5BBB50DE-FC43-D55A-BFB6-4B8705B3C143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8:04.860" v="209" actId="20577"/>
          <ac:spMkLst>
            <pc:docMk/>
            <pc:sldMk cId="42043272" sldId="478"/>
            <ac:spMk id="20" creationId="{E27C0CD0-9093-E47A-AE36-75A85C17A89E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7:39.952" v="201"/>
          <ac:spMkLst>
            <pc:docMk/>
            <pc:sldMk cId="42043272" sldId="478"/>
            <ac:spMk id="21" creationId="{7C9CE511-511F-89D9-BD64-D51F941DB520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7:24.904" v="197"/>
          <ac:spMkLst>
            <pc:docMk/>
            <pc:sldMk cId="42043272" sldId="478"/>
            <ac:spMk id="69" creationId="{385F2572-8278-07BD-27D7-882C3D579433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7:28.592" v="198"/>
          <ac:spMkLst>
            <pc:docMk/>
            <pc:sldMk cId="42043272" sldId="478"/>
            <ac:spMk id="89" creationId="{326F3679-6232-4DCF-F8A5-910993A05A7B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7:29.342" v="199"/>
          <ac:spMkLst>
            <pc:docMk/>
            <pc:sldMk cId="42043272" sldId="478"/>
            <ac:spMk id="93" creationId="{2941691F-A9DA-3E47-8599-73019C502E44}"/>
          </ac:spMkLst>
        </pc:spChg>
        <pc:cxnChg chg="mod">
          <ac:chgData name="AUDRITO Davide (DIGIT-EXT)" userId="S::davide.audrito@ext.ec.europa.eu::52284187-0ac8-4440-8173-738acc12c0d5" providerId="AD" clId="Web-{F9C9B83D-518E-ECD4-EBB3-D94F57C22975}" dt="2025-09-08T10:17:47.562" v="202" actId="14100"/>
          <ac:cxnSpMkLst>
            <pc:docMk/>
            <pc:sldMk cId="42043272" sldId="478"/>
            <ac:cxnSpMk id="12" creationId="{B341BAFA-BE90-7905-7534-62BB39C649CA}"/>
          </ac:cxnSpMkLst>
        </pc:cxnChg>
      </pc:sldChg>
      <pc:sldChg chg="modSp">
        <pc:chgData name="AUDRITO Davide (DIGIT-EXT)" userId="S::davide.audrito@ext.ec.europa.eu::52284187-0ac8-4440-8173-738acc12c0d5" providerId="AD" clId="Web-{F9C9B83D-518E-ECD4-EBB3-D94F57C22975}" dt="2025-09-08T10:18:49.363" v="225" actId="20577"/>
        <pc:sldMkLst>
          <pc:docMk/>
          <pc:sldMk cId="1739533577" sldId="480"/>
        </pc:sldMkLst>
        <pc:spChg chg="mod">
          <ac:chgData name="AUDRITO Davide (DIGIT-EXT)" userId="S::davide.audrito@ext.ec.europa.eu::52284187-0ac8-4440-8173-738acc12c0d5" providerId="AD" clId="Web-{F9C9B83D-518E-ECD4-EBB3-D94F57C22975}" dt="2025-09-08T10:18:11.376" v="210"/>
          <ac:spMkLst>
            <pc:docMk/>
            <pc:sldMk cId="1739533577" sldId="480"/>
            <ac:spMk id="2" creationId="{2763C8E4-B2CC-0A08-B0BE-F87A68972D60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8:39.628" v="214"/>
          <ac:spMkLst>
            <pc:docMk/>
            <pc:sldMk cId="1739533577" sldId="480"/>
            <ac:spMk id="9" creationId="{51DEFDD4-0F74-9420-0A82-E3A976EC16A0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8:49.363" v="225" actId="20577"/>
          <ac:spMkLst>
            <pc:docMk/>
            <pc:sldMk cId="1739533577" sldId="480"/>
            <ac:spMk id="10" creationId="{FDF3C619-6679-6C91-B239-8F24ABAF6C56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8:41.972" v="215"/>
          <ac:spMkLst>
            <pc:docMk/>
            <pc:sldMk cId="1739533577" sldId="480"/>
            <ac:spMk id="21" creationId="{CF6086C2-6EE5-121B-51C3-B22AD1308F2C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8:13.657" v="211"/>
          <ac:spMkLst>
            <pc:docMk/>
            <pc:sldMk cId="1739533577" sldId="480"/>
            <ac:spMk id="69" creationId="{B8879E16-67D2-29CB-6C65-36F08AB02F5B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8:25.939" v="213"/>
          <ac:spMkLst>
            <pc:docMk/>
            <pc:sldMk cId="1739533577" sldId="480"/>
            <ac:spMk id="89" creationId="{D87B0111-4A50-D9F3-5208-C620AFD8E099}"/>
          </ac:spMkLst>
        </pc:spChg>
        <pc:spChg chg="mod">
          <ac:chgData name="AUDRITO Davide (DIGIT-EXT)" userId="S::davide.audrito@ext.ec.europa.eu::52284187-0ac8-4440-8173-738acc12c0d5" providerId="AD" clId="Web-{F9C9B83D-518E-ECD4-EBB3-D94F57C22975}" dt="2025-09-08T10:18:21.923" v="212"/>
          <ac:spMkLst>
            <pc:docMk/>
            <pc:sldMk cId="1739533577" sldId="480"/>
            <ac:spMk id="93" creationId="{9A168F6A-1EB5-D794-906F-055E1222D9DC}"/>
          </ac:spMkLst>
        </pc:spChg>
      </pc:sldChg>
    </pc:docChg>
  </pc:docChgLst>
  <pc:docChgLst>
    <pc:chgData name="NARDIN Alessio (DIGIT-EXT)" userId="S::alessio.nardin@ext.ec.europa.eu::cc4f762a-6026-46d9-bda8-241ac98c5c58" providerId="AD" clId="Web-{CB2C52F2-5E47-10B7-073A-18C618C46AF2}"/>
    <pc:docChg chg="addSld modSld">
      <pc:chgData name="NARDIN Alessio (DIGIT-EXT)" userId="S::alessio.nardin@ext.ec.europa.eu::cc4f762a-6026-46d9-bda8-241ac98c5c58" providerId="AD" clId="Web-{CB2C52F2-5E47-10B7-073A-18C618C46AF2}" dt="2025-05-05T10:18:50.364" v="1000" actId="20577"/>
      <pc:docMkLst>
        <pc:docMk/>
      </pc:docMkLst>
      <pc:sldChg chg="modSp">
        <pc:chgData name="NARDIN Alessio (DIGIT-EXT)" userId="S::alessio.nardin@ext.ec.europa.eu::cc4f762a-6026-46d9-bda8-241ac98c5c58" providerId="AD" clId="Web-{CB2C52F2-5E47-10B7-073A-18C618C46AF2}" dt="2025-05-05T10:18:50.364" v="1000" actId="20577"/>
        <pc:sldMkLst>
          <pc:docMk/>
          <pc:sldMk cId="4181552627" sldId="256"/>
        </pc:sldMkLst>
      </pc:sldChg>
      <pc:sldChg chg="modSp">
        <pc:chgData name="NARDIN Alessio (DIGIT-EXT)" userId="S::alessio.nardin@ext.ec.europa.eu::cc4f762a-6026-46d9-bda8-241ac98c5c58" providerId="AD" clId="Web-{CB2C52F2-5E47-10B7-073A-18C618C46AF2}" dt="2025-05-05T09:34:00.613" v="60" actId="20577"/>
        <pc:sldMkLst>
          <pc:docMk/>
          <pc:sldMk cId="476552365" sldId="259"/>
        </pc:sldMkLst>
      </pc:sldChg>
      <pc:sldChg chg="modSp">
        <pc:chgData name="NARDIN Alessio (DIGIT-EXT)" userId="S::alessio.nardin@ext.ec.europa.eu::cc4f762a-6026-46d9-bda8-241ac98c5c58" providerId="AD" clId="Web-{CB2C52F2-5E47-10B7-073A-18C618C46AF2}" dt="2025-05-05T10:06:44.898" v="987" actId="20577"/>
        <pc:sldMkLst>
          <pc:docMk/>
          <pc:sldMk cId="1870397542" sldId="264"/>
        </pc:sldMkLst>
      </pc:sldChg>
      <pc:sldChg chg="modSp">
        <pc:chgData name="NARDIN Alessio (DIGIT-EXT)" userId="S::alessio.nardin@ext.ec.europa.eu::cc4f762a-6026-46d9-bda8-241ac98c5c58" providerId="AD" clId="Web-{CB2C52F2-5E47-10B7-073A-18C618C46AF2}" dt="2025-05-05T09:45:11.750" v="535" actId="20577"/>
        <pc:sldMkLst>
          <pc:docMk/>
          <pc:sldMk cId="854530084" sldId="268"/>
        </pc:sldMkLst>
      </pc:sldChg>
      <pc:sldChg chg="modSp">
        <pc:chgData name="NARDIN Alessio (DIGIT-EXT)" userId="S::alessio.nardin@ext.ec.europa.eu::cc4f762a-6026-46d9-bda8-241ac98c5c58" providerId="AD" clId="Web-{CB2C52F2-5E47-10B7-073A-18C618C46AF2}" dt="2025-05-05T09:39:57.323" v="366" actId="20577"/>
        <pc:sldMkLst>
          <pc:docMk/>
          <pc:sldMk cId="1911634036" sldId="270"/>
        </pc:sldMkLst>
      </pc:sldChg>
      <pc:sldChg chg="modSp modCm">
        <pc:chgData name="NARDIN Alessio (DIGIT-EXT)" userId="S::alessio.nardin@ext.ec.europa.eu::cc4f762a-6026-46d9-bda8-241ac98c5c58" providerId="AD" clId="Web-{CB2C52F2-5E47-10B7-073A-18C618C46AF2}" dt="2025-05-05T09:47:00.064" v="659" actId="20577"/>
        <pc:sldMkLst>
          <pc:docMk/>
          <pc:sldMk cId="2696099825" sldId="2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RDIN Alessio (DIGIT-EXT)" userId="S::alessio.nardin@ext.ec.europa.eu::cc4f762a-6026-46d9-bda8-241ac98c5c58" providerId="AD" clId="Web-{CB2C52F2-5E47-10B7-073A-18C618C46AF2}" dt="2025-05-05T09:40:54.417" v="371" actId="20577"/>
              <pc2:cmMkLst xmlns:pc2="http://schemas.microsoft.com/office/powerpoint/2019/9/main/command">
                <pc:docMk/>
                <pc:sldMk cId="2696099825" sldId="271"/>
                <pc2:cmMk id="{B0C567C4-4D9F-48B4-9581-60172FA62F5B}"/>
              </pc2:cmMkLst>
            </pc226:cmChg>
            <pc226:cmChg xmlns:pc226="http://schemas.microsoft.com/office/powerpoint/2022/06/main/command" chg="mod">
              <pc226:chgData name="NARDIN Alessio (DIGIT-EXT)" userId="S::alessio.nardin@ext.ec.europa.eu::cc4f762a-6026-46d9-bda8-241ac98c5c58" providerId="AD" clId="Web-{CB2C52F2-5E47-10B7-073A-18C618C46AF2}" dt="2025-05-05T09:40:33.511" v="367" actId="20577"/>
              <pc2:cmMkLst xmlns:pc2="http://schemas.microsoft.com/office/powerpoint/2019/9/main/command">
                <pc:docMk/>
                <pc:sldMk cId="2696099825" sldId="271"/>
                <pc2:cmMk id="{60C197F6-6311-479C-BBB0-6C6E4301160B}"/>
              </pc2:cmMkLst>
            </pc226:cmChg>
          </p:ext>
        </pc:extLst>
      </pc:sldChg>
      <pc:sldChg chg="modSp modCm">
        <pc:chgData name="NARDIN Alessio (DIGIT-EXT)" userId="S::alessio.nardin@ext.ec.europa.eu::cc4f762a-6026-46d9-bda8-241ac98c5c58" providerId="AD" clId="Web-{CB2C52F2-5E47-10B7-073A-18C618C46AF2}" dt="2025-05-05T09:55:39.511" v="811" actId="20577"/>
        <pc:sldMkLst>
          <pc:docMk/>
          <pc:sldMk cId="498288223" sldId="2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RDIN Alessio (DIGIT-EXT)" userId="S::alessio.nardin@ext.ec.europa.eu::cc4f762a-6026-46d9-bda8-241ac98c5c58" providerId="AD" clId="Web-{CB2C52F2-5E47-10B7-073A-18C618C46AF2}" dt="2025-05-05T09:49:44.724" v="711" actId="20577"/>
              <pc2:cmMkLst xmlns:pc2="http://schemas.microsoft.com/office/powerpoint/2019/9/main/command">
                <pc:docMk/>
                <pc:sldMk cId="498288223" sldId="272"/>
                <pc2:cmMk id="{504A9439-A00F-4D88-903E-EA9A050C8B3C}"/>
              </pc2:cmMkLst>
            </pc226:cmChg>
            <pc226:cmChg xmlns:pc226="http://schemas.microsoft.com/office/powerpoint/2022/06/main/command" chg="mod">
              <pc226:chgData name="NARDIN Alessio (DIGIT-EXT)" userId="S::alessio.nardin@ext.ec.europa.eu::cc4f762a-6026-46d9-bda8-241ac98c5c58" providerId="AD" clId="Web-{CB2C52F2-5E47-10B7-073A-18C618C46AF2}" dt="2025-05-05T09:50:54.178" v="724" actId="20577"/>
              <pc2:cmMkLst xmlns:pc2="http://schemas.microsoft.com/office/powerpoint/2019/9/main/command">
                <pc:docMk/>
                <pc:sldMk cId="498288223" sldId="272"/>
                <pc2:cmMk id="{0956FFFA-CBA0-4B9A-9D83-7BF015197A4B}"/>
              </pc2:cmMkLst>
            </pc226:cmChg>
          </p:ext>
        </pc:extLst>
      </pc:sldChg>
      <pc:sldChg chg="modSp">
        <pc:chgData name="NARDIN Alessio (DIGIT-EXT)" userId="S::alessio.nardin@ext.ec.europa.eu::cc4f762a-6026-46d9-bda8-241ac98c5c58" providerId="AD" clId="Web-{CB2C52F2-5E47-10B7-073A-18C618C46AF2}" dt="2025-05-05T09:49:51.646" v="712" actId="20577"/>
        <pc:sldMkLst>
          <pc:docMk/>
          <pc:sldMk cId="3354409809" sldId="275"/>
        </pc:sldMkLst>
      </pc:sldChg>
      <pc:sldChg chg="modSp add replId">
        <pc:chgData name="NARDIN Alessio (DIGIT-EXT)" userId="S::alessio.nardin@ext.ec.europa.eu::cc4f762a-6026-46d9-bda8-241ac98c5c58" providerId="AD" clId="Web-{CB2C52F2-5E47-10B7-073A-18C618C46AF2}" dt="2025-05-05T10:06:54.289" v="989" actId="20577"/>
        <pc:sldMkLst>
          <pc:docMk/>
          <pc:sldMk cId="1814045294" sldId="284"/>
        </pc:sldMkLst>
      </pc:sldChg>
    </pc:docChg>
  </pc:docChgLst>
  <pc:docChgLst>
    <pc:chgData name="AUDRITO Davide (DIGIT-EXT)" userId="S::davide.audrito@ext.ec.europa.eu::52284187-0ac8-4440-8173-738acc12c0d5" providerId="AD" clId="Web-{295F2F59-D236-5F46-9071-2CEEB8217BE1}"/>
    <pc:docChg chg="addSld delSld modSld">
      <pc:chgData name="AUDRITO Davide (DIGIT-EXT)" userId="S::davide.audrito@ext.ec.europa.eu::52284187-0ac8-4440-8173-738acc12c0d5" providerId="AD" clId="Web-{295F2F59-D236-5F46-9071-2CEEB8217BE1}" dt="2025-08-26T16:42:54.699" v="410" actId="1076"/>
      <pc:docMkLst>
        <pc:docMk/>
      </pc:docMkLst>
      <pc:sldChg chg="modSp">
        <pc:chgData name="AUDRITO Davide (DIGIT-EXT)" userId="S::davide.audrito@ext.ec.europa.eu::52284187-0ac8-4440-8173-738acc12c0d5" providerId="AD" clId="Web-{295F2F59-D236-5F46-9071-2CEEB8217BE1}" dt="2025-08-26T10:15:51.194" v="96" actId="14100"/>
        <pc:sldMkLst>
          <pc:docMk/>
          <pc:sldMk cId="476552365" sldId="259"/>
        </pc:sldMkLst>
        <pc:spChg chg="mod">
          <ac:chgData name="AUDRITO Davide (DIGIT-EXT)" userId="S::davide.audrito@ext.ec.europa.eu::52284187-0ac8-4440-8173-738acc12c0d5" providerId="AD" clId="Web-{295F2F59-D236-5F46-9071-2CEEB8217BE1}" dt="2025-08-26T10:15:51.194" v="96" actId="14100"/>
          <ac:spMkLst>
            <pc:docMk/>
            <pc:sldMk cId="476552365" sldId="259"/>
            <ac:spMk id="3" creationId="{6CB22811-D02F-799F-CFEC-507349CBE0B5}"/>
          </ac:spMkLst>
        </pc:spChg>
      </pc:sldChg>
      <pc:sldChg chg="modSp">
        <pc:chgData name="AUDRITO Davide (DIGIT-EXT)" userId="S::davide.audrito@ext.ec.europa.eu::52284187-0ac8-4440-8173-738acc12c0d5" providerId="AD" clId="Web-{295F2F59-D236-5F46-9071-2CEEB8217BE1}" dt="2025-08-26T10:14:18.613" v="79" actId="14100"/>
        <pc:sldMkLst>
          <pc:docMk/>
          <pc:sldMk cId="671741754" sldId="266"/>
        </pc:sldMkLst>
        <pc:spChg chg="mod">
          <ac:chgData name="AUDRITO Davide (DIGIT-EXT)" userId="S::davide.audrito@ext.ec.europa.eu::52284187-0ac8-4440-8173-738acc12c0d5" providerId="AD" clId="Web-{295F2F59-D236-5F46-9071-2CEEB8217BE1}" dt="2025-08-26T10:14:18.613" v="79" actId="14100"/>
          <ac:spMkLst>
            <pc:docMk/>
            <pc:sldMk cId="671741754" sldId="266"/>
            <ac:spMk id="3" creationId="{6CB22811-D02F-799F-CFEC-507349CBE0B5}"/>
          </ac:spMkLst>
        </pc:spChg>
      </pc:sldChg>
      <pc:sldChg chg="modSp">
        <pc:chgData name="AUDRITO Davide (DIGIT-EXT)" userId="S::davide.audrito@ext.ec.europa.eu::52284187-0ac8-4440-8173-738acc12c0d5" providerId="AD" clId="Web-{295F2F59-D236-5F46-9071-2CEEB8217BE1}" dt="2025-08-26T10:15:27.943" v="91" actId="1076"/>
        <pc:sldMkLst>
          <pc:docMk/>
          <pc:sldMk cId="293099349" sldId="267"/>
        </pc:sldMkLst>
        <pc:spChg chg="mod">
          <ac:chgData name="AUDRITO Davide (DIGIT-EXT)" userId="S::davide.audrito@ext.ec.europa.eu::52284187-0ac8-4440-8173-738acc12c0d5" providerId="AD" clId="Web-{295F2F59-D236-5F46-9071-2CEEB8217BE1}" dt="2025-08-26T10:15:27.943" v="91" actId="1076"/>
          <ac:spMkLst>
            <pc:docMk/>
            <pc:sldMk cId="293099349" sldId="267"/>
            <ac:spMk id="3" creationId="{6CB22811-D02F-799F-CFEC-507349CBE0B5}"/>
          </ac:spMkLst>
        </pc:spChg>
      </pc:sldChg>
      <pc:sldChg chg="modSp">
        <pc:chgData name="AUDRITO Davide (DIGIT-EXT)" userId="S::davide.audrito@ext.ec.europa.eu::52284187-0ac8-4440-8173-738acc12c0d5" providerId="AD" clId="Web-{295F2F59-D236-5F46-9071-2CEEB8217BE1}" dt="2025-08-26T10:59:47.728" v="196" actId="1076"/>
        <pc:sldMkLst>
          <pc:docMk/>
          <pc:sldMk cId="854530084" sldId="268"/>
        </pc:sldMkLst>
        <pc:spChg chg="mod">
          <ac:chgData name="AUDRITO Davide (DIGIT-EXT)" userId="S::davide.audrito@ext.ec.europa.eu::52284187-0ac8-4440-8173-738acc12c0d5" providerId="AD" clId="Web-{295F2F59-D236-5F46-9071-2CEEB8217BE1}" dt="2025-08-26T10:59:47.728" v="196" actId="1076"/>
          <ac:spMkLst>
            <pc:docMk/>
            <pc:sldMk cId="854530084" sldId="268"/>
            <ac:spMk id="5" creationId="{1DE579E2-5BE6-4475-2517-9A4B78133024}"/>
          </ac:spMkLst>
        </pc:spChg>
      </pc:sldChg>
      <pc:sldChg chg="del">
        <pc:chgData name="AUDRITO Davide (DIGIT-EXT)" userId="S::davide.audrito@ext.ec.europa.eu::52284187-0ac8-4440-8173-738acc12c0d5" providerId="AD" clId="Web-{295F2F59-D236-5F46-9071-2CEEB8217BE1}" dt="2025-08-26T10:59:56.306" v="197"/>
        <pc:sldMkLst>
          <pc:docMk/>
          <pc:sldMk cId="1911634036" sldId="270"/>
        </pc:sldMkLst>
      </pc:sldChg>
      <pc:sldChg chg="modSp del">
        <pc:chgData name="AUDRITO Davide (DIGIT-EXT)" userId="S::davide.audrito@ext.ec.europa.eu::52284187-0ac8-4440-8173-738acc12c0d5" providerId="AD" clId="Web-{295F2F59-D236-5F46-9071-2CEEB8217BE1}" dt="2025-08-26T16:32:45.754" v="348"/>
        <pc:sldMkLst>
          <pc:docMk/>
          <pc:sldMk cId="3354409809" sldId="275"/>
        </pc:sldMkLst>
      </pc:sldChg>
      <pc:sldChg chg="modSp add del replId">
        <pc:chgData name="AUDRITO Davide (DIGIT-EXT)" userId="S::davide.audrito@ext.ec.europa.eu::52284187-0ac8-4440-8173-738acc12c0d5" providerId="AD" clId="Web-{295F2F59-D236-5F46-9071-2CEEB8217BE1}" dt="2025-08-26T10:16:13.382" v="97"/>
        <pc:sldMkLst>
          <pc:docMk/>
          <pc:sldMk cId="600464824" sldId="2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10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34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54465-1081-900B-E498-6CD2CC4C7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F1409D-F96B-D7DF-CAF9-C01DD6824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81AABA-4CB5-D37A-26E2-69AE62CFE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B8225-1709-3973-75F3-554854D48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0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C0F33-77B2-85DB-C9A8-F72871618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0CAC6B-99C4-0101-3DCF-41436A03B9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364E57-C734-676F-B7CA-22B19F62B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C58DF-88A1-C620-87B8-C5DC13771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4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B57C4-0A9A-9A16-F599-D873EC46B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00777F-32E9-5FAD-1875-7C4760490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326E9B-D02D-0540-251A-A92E4939A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D15C4-3D0D-3FAD-F838-30D6E05ED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548AA-90F6-0934-A1D1-E57786355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C46804-1832-EEB3-0D17-8CB1D0F47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085DA4-A6A0-B06D-7C36-DDAAD3768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1859D-F3D0-0A77-4B28-B95F94A9C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59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FBB7E-1F0E-7CB2-9957-F6C224BED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33E052-16BD-E374-4DFC-DC58F8C63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86A2F4-2368-844D-C3AA-5F48151E5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4FE6B-220B-0ADD-3290-9E335826F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49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A51A6-B6FB-FE42-EB6E-474BBF1B2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9F9A80-BC64-8571-4E38-AD026760A0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00CA8-D5BA-7109-F006-CADE471CB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0421E-AED9-DBB8-3032-A03CC294A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12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C1EA4-9950-CCAB-CC7B-B2314D4B3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9D8C7F-B650-6B5C-18EA-E984E82FF2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3DEE32-D281-B287-A144-44A2D18BA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E6AAC-221C-4B56-F78E-C1344179DB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39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Name</a:t>
            </a:r>
            <a:endParaRPr lang="en-L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Click to edit info</a:t>
            </a:r>
            <a:endParaRPr lang="en-L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TITLE OF THE PRESENTATION</a:t>
            </a:r>
            <a:endParaRPr lang="en-LU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subtitle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35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6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/>
              <a:t>Thanks!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/>
              <a:t>Click to add info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930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057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515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3410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7331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1690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862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082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1309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2587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029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  <p:sldLayoutId id="2147484033" r:id="rId9"/>
    <p:sldLayoutId id="214748403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08/10/2025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76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Eu-digital-ready-policymaking@ec.europa.eu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>
                <a:latin typeface="Calibri"/>
                <a:ea typeface="Calibri"/>
                <a:cs typeface="Calibri"/>
              </a:rPr>
              <a:t>Davide Audrito, Alessio Nardin, Cecile Guasch </a:t>
            </a:r>
            <a:endParaRPr lang="en-LU">
              <a:latin typeface="Calibri"/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0538" y="839609"/>
            <a:ext cx="3281083" cy="228662"/>
          </a:xfrm>
        </p:spPr>
        <p:txBody>
          <a:bodyPr/>
          <a:lstStyle/>
          <a:p>
            <a:r>
              <a:rPr lang="en-LU">
                <a:ea typeface="Calibri"/>
                <a:cs typeface="Calibri"/>
              </a:rPr>
              <a:t>DIGIT B.2 - Digital-ready Policy making Team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0538" y="1313717"/>
            <a:ext cx="6865326" cy="2053024"/>
          </a:xfrm>
        </p:spPr>
        <p:txBody>
          <a:bodyPr lIns="0" tIns="0" rIns="0" bIns="0" anchor="t"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The Legislative Financial and </a:t>
            </a:r>
            <a:r>
              <a:rPr lang="en-US">
                <a:latin typeface="Calibri"/>
                <a:ea typeface="Calibri"/>
                <a:cs typeface="Calibri"/>
              </a:rPr>
              <a:t>Digital Statement Vocabulary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6F00-6925-93A8-A6DE-1AB596A63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60538" y="2450716"/>
            <a:ext cx="6861732" cy="951512"/>
          </a:xfrm>
        </p:spPr>
        <p:txBody>
          <a:bodyPr lIns="0" tIns="0" rIns="0" bIns="0" anchor="t"/>
          <a:lstStyle/>
          <a:p>
            <a:r>
              <a:rPr lang="en-US" sz="2800" b="1">
                <a:ea typeface="Calibri"/>
                <a:cs typeface="Calibri"/>
              </a:rPr>
              <a:t>A semantic approach to digital-ready policymaking</a:t>
            </a:r>
            <a:endParaRPr lang="en-US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10BA88-EA25-10C5-831D-EB20F80B4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46E3A-994B-1AD1-89C2-39EC9855C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3455" y="4761491"/>
            <a:ext cx="5755409" cy="439882"/>
          </a:xfrm>
        </p:spPr>
        <p:txBody>
          <a:bodyPr/>
          <a:lstStyle/>
          <a:p>
            <a:r>
              <a:rPr lang="en-US"/>
              <a:t>The Legislative Financial and Digital Statement: A semantic approach to digital-ready policymaking</a:t>
            </a:r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15705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AFE952-3852-4850-A03F-9656C65078E6}"/>
              </a:ext>
            </a:extLst>
          </p:cNvPr>
          <p:cNvSpPr/>
          <p:nvPr/>
        </p:nvSpPr>
        <p:spPr>
          <a:xfrm>
            <a:off x="458726" y="1444314"/>
            <a:ext cx="2617488" cy="1115179"/>
          </a:xfrm>
          <a:prstGeom prst="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</a:rPr>
              <a:t>rrmv:Requirement</a:t>
            </a:r>
            <a:endParaRPr lang="fr-FR" sz="2000">
              <a:solidFill>
                <a:prstClr val="white"/>
              </a:solidFill>
            </a:endParaRPr>
          </a:p>
          <a:p>
            <a:pPr algn="ctr" defTabSz="685800"/>
            <a:endParaRPr lang="fr-FR" sz="788">
              <a:solidFill>
                <a:prstClr val="white"/>
              </a:solidFill>
              <a:latin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rrmv:hasTopic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rrmv:hasURI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C747D0-F65E-446E-8ADE-CD0A90440E7D}"/>
              </a:ext>
            </a:extLst>
          </p:cNvPr>
          <p:cNvSpPr/>
          <p:nvPr/>
        </p:nvSpPr>
        <p:spPr>
          <a:xfrm>
            <a:off x="2869288" y="2294788"/>
            <a:ext cx="103463" cy="115949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23C9F4-331F-440A-B63B-509EE80C2653}"/>
              </a:ext>
            </a:extLst>
          </p:cNvPr>
          <p:cNvSpPr txBox="1"/>
          <p:nvPr/>
        </p:nvSpPr>
        <p:spPr>
          <a:xfrm>
            <a:off x="3283120" y="1555230"/>
            <a:ext cx="145167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</a:rPr>
              <a:t>rrmv:produces</a:t>
            </a:r>
            <a:endParaRPr lang="fr-FR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7E142A0-9B76-48FE-913C-967439BB4B5A}"/>
              </a:ext>
            </a:extLst>
          </p:cNvPr>
          <p:cNvSpPr/>
          <p:nvPr/>
        </p:nvSpPr>
        <p:spPr>
          <a:xfrm>
            <a:off x="5760133" y="1709119"/>
            <a:ext cx="103463" cy="115949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D8DC7B8-EBE5-4782-BD4D-36B3C1EA0501}"/>
              </a:ext>
            </a:extLst>
          </p:cNvPr>
          <p:cNvSpPr/>
          <p:nvPr/>
        </p:nvSpPr>
        <p:spPr>
          <a:xfrm>
            <a:off x="4978774" y="1444314"/>
            <a:ext cx="2604374" cy="1127435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latin typeface="Calibri"/>
              </a:rPr>
              <a:t>rrmv:Action</a:t>
            </a:r>
            <a:endParaRPr lang="fr-FR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BED8C0F-6E27-484F-8AC6-213DD5F07D32}"/>
              </a:ext>
            </a:extLst>
          </p:cNvPr>
          <p:cNvSpPr/>
          <p:nvPr/>
        </p:nvSpPr>
        <p:spPr>
          <a:xfrm>
            <a:off x="458726" y="61593"/>
            <a:ext cx="2581901" cy="970499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latin typeface="Calibri"/>
              </a:rPr>
              <a:t>eli:LegalExpression</a:t>
            </a:r>
            <a:endParaRPr lang="fr-FR" sz="2000">
              <a:solidFill>
                <a:prstClr val="white"/>
              </a:solidFill>
              <a:latin typeface="Calibri"/>
            </a:endParaRPr>
          </a:p>
          <a:p>
            <a:pPr algn="ctr" defTabSz="685800"/>
            <a:endParaRPr lang="fr-FR" sz="7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F6FD68A5-5BB3-4522-B8F4-71E70706DE77}"/>
              </a:ext>
            </a:extLst>
          </p:cNvPr>
          <p:cNvSpPr txBox="1"/>
          <p:nvPr/>
        </p:nvSpPr>
        <p:spPr>
          <a:xfrm>
            <a:off x="435697" y="1084314"/>
            <a:ext cx="139633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/>
            <a:r>
              <a:rPr lang="fr-FR" sz="1600" err="1">
                <a:solidFill>
                  <a:prstClr val="black"/>
                </a:solidFill>
                <a:latin typeface="Calibri"/>
              </a:rPr>
              <a:t>dct:isPartOf</a:t>
            </a:r>
            <a:endParaRPr lang="fr-FR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BA25840-99CC-49ED-960F-58573E910A1D}"/>
              </a:ext>
            </a:extLst>
          </p:cNvPr>
          <p:cNvSpPr/>
          <p:nvPr/>
        </p:nvSpPr>
        <p:spPr>
          <a:xfrm>
            <a:off x="4978774" y="2964083"/>
            <a:ext cx="2603744" cy="641913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</a:rPr>
              <a:t>rrmv:AgentRole</a:t>
            </a:r>
            <a:endParaRPr lang="fr-FR" sz="2000">
              <a:solidFill>
                <a:prstClr val="white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6590103-65C9-4B50-9E06-38B1685FFD96}"/>
              </a:ext>
            </a:extLst>
          </p:cNvPr>
          <p:cNvSpPr/>
          <p:nvPr/>
        </p:nvSpPr>
        <p:spPr>
          <a:xfrm>
            <a:off x="2972751" y="3232027"/>
            <a:ext cx="103463" cy="115949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Connecteur en arc 21">
            <a:extLst>
              <a:ext uri="{FF2B5EF4-FFF2-40B4-BE49-F238E27FC236}">
                <a16:creationId xmlns:a16="http://schemas.microsoft.com/office/drawing/2014/main" id="{A8FCFFD1-1B29-8D3C-5FBD-8F68A9DA2DAA}"/>
              </a:ext>
            </a:extLst>
          </p:cNvPr>
          <p:cNvCxnSpPr>
            <a:cxnSpLocks/>
          </p:cNvCxnSpPr>
          <p:nvPr/>
        </p:nvCxnSpPr>
        <p:spPr>
          <a:xfrm flipV="1">
            <a:off x="1742303" y="1039028"/>
            <a:ext cx="0" cy="40528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en arc 21">
            <a:extLst>
              <a:ext uri="{FF2B5EF4-FFF2-40B4-BE49-F238E27FC236}">
                <a16:creationId xmlns:a16="http://schemas.microsoft.com/office/drawing/2014/main" id="{D34A3035-1D62-56B2-F2A5-567ABA4A0E60}"/>
              </a:ext>
            </a:extLst>
          </p:cNvPr>
          <p:cNvCxnSpPr>
            <a:cxnSpLocks/>
            <a:stCxn id="2" idx="3"/>
            <a:endCxn id="69" idx="1"/>
          </p:cNvCxnSpPr>
          <p:nvPr/>
        </p:nvCxnSpPr>
        <p:spPr>
          <a:xfrm>
            <a:off x="3076214" y="2001904"/>
            <a:ext cx="1902560" cy="612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en arc 21">
            <a:extLst>
              <a:ext uri="{FF2B5EF4-FFF2-40B4-BE49-F238E27FC236}">
                <a16:creationId xmlns:a16="http://schemas.microsoft.com/office/drawing/2014/main" id="{B4531630-3720-451C-7300-D86A83176B35}"/>
              </a:ext>
            </a:extLst>
          </p:cNvPr>
          <p:cNvCxnSpPr>
            <a:cxnSpLocks/>
            <a:endCxn id="89" idx="0"/>
          </p:cNvCxnSpPr>
          <p:nvPr/>
        </p:nvCxnSpPr>
        <p:spPr>
          <a:xfrm flipH="1">
            <a:off x="6280332" y="3605997"/>
            <a:ext cx="1259" cy="53986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42B1DF44-C087-0375-6892-07929918E93B}"/>
              </a:ext>
            </a:extLst>
          </p:cNvPr>
          <p:cNvSpPr/>
          <p:nvPr/>
        </p:nvSpPr>
        <p:spPr>
          <a:xfrm>
            <a:off x="4978774" y="4145861"/>
            <a:ext cx="2603115" cy="812858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</a:rPr>
              <a:t>rrmv:Agent</a:t>
            </a:r>
            <a:endParaRPr lang="fr-FR" sz="2000">
              <a:solidFill>
                <a:prstClr val="white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D39ADBD-7DA8-34B9-03EC-209383D6B18E}"/>
              </a:ext>
            </a:extLst>
          </p:cNvPr>
          <p:cNvSpPr/>
          <p:nvPr/>
        </p:nvSpPr>
        <p:spPr>
          <a:xfrm>
            <a:off x="404260" y="3132726"/>
            <a:ext cx="3464345" cy="1115179"/>
          </a:xfrm>
          <a:prstGeom prst="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err="1">
                <a:solidFill>
                  <a:prstClr val="white"/>
                </a:solidFill>
                <a:latin typeface="Calibri"/>
              </a:rPr>
              <a:t>RequirementDigitalRelevance</a:t>
            </a:r>
            <a:endParaRPr lang="fr-FR" sz="2000">
              <a:solidFill>
                <a:prstClr val="white"/>
              </a:solidFill>
              <a:latin typeface="Calibri"/>
            </a:endParaRPr>
          </a:p>
          <a:p>
            <a:pPr algn="ctr" defTabSz="685800"/>
            <a:endParaRPr lang="fr-FR" sz="788">
              <a:solidFill>
                <a:prstClr val="white"/>
              </a:solidFill>
              <a:latin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Category</a:t>
            </a:r>
            <a:r>
              <a:rPr lang="fr-FR" sz="1600">
                <a:solidFill>
                  <a:prstClr val="white"/>
                </a:solidFill>
                <a:latin typeface="Calibri"/>
              </a:rPr>
              <a:t>: Code [0…*]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48" name="Connecteur en arc 21">
            <a:extLst>
              <a:ext uri="{FF2B5EF4-FFF2-40B4-BE49-F238E27FC236}">
                <a16:creationId xmlns:a16="http://schemas.microsoft.com/office/drawing/2014/main" id="{517C0E17-9668-4D24-6489-1DFF83233540}"/>
              </a:ext>
            </a:extLst>
          </p:cNvPr>
          <p:cNvCxnSpPr>
            <a:cxnSpLocks/>
            <a:endCxn id="56" idx="0"/>
          </p:cNvCxnSpPr>
          <p:nvPr/>
        </p:nvCxnSpPr>
        <p:spPr>
          <a:xfrm flipH="1">
            <a:off x="6280646" y="2559493"/>
            <a:ext cx="944" cy="40459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ZoneTexte 10">
            <a:extLst>
              <a:ext uri="{FF2B5EF4-FFF2-40B4-BE49-F238E27FC236}">
                <a16:creationId xmlns:a16="http://schemas.microsoft.com/office/drawing/2014/main" id="{4832336E-C048-9AB8-D7C5-0FB390C93F15}"/>
              </a:ext>
            </a:extLst>
          </p:cNvPr>
          <p:cNvSpPr txBox="1"/>
          <p:nvPr/>
        </p:nvSpPr>
        <p:spPr>
          <a:xfrm>
            <a:off x="6368606" y="2607899"/>
            <a:ext cx="177799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</a:rPr>
              <a:t>rrmv:hasAgentRole</a:t>
            </a:r>
            <a:endParaRPr lang="fr-FR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ZoneTexte 10">
            <a:extLst>
              <a:ext uri="{FF2B5EF4-FFF2-40B4-BE49-F238E27FC236}">
                <a16:creationId xmlns:a16="http://schemas.microsoft.com/office/drawing/2014/main" id="{89B69114-EDFC-6416-1C69-8090CC03B013}"/>
              </a:ext>
            </a:extLst>
          </p:cNvPr>
          <p:cNvSpPr txBox="1"/>
          <p:nvPr/>
        </p:nvSpPr>
        <p:spPr>
          <a:xfrm>
            <a:off x="6368606" y="3689980"/>
            <a:ext cx="163604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</a:rPr>
              <a:t>rrmv:forAgent</a:t>
            </a:r>
            <a:endParaRPr lang="fr-FR" sz="16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3" name="Connecteur en arc 21">
            <a:extLst>
              <a:ext uri="{FF2B5EF4-FFF2-40B4-BE49-F238E27FC236}">
                <a16:creationId xmlns:a16="http://schemas.microsoft.com/office/drawing/2014/main" id="{6903D592-EA5E-654E-392F-BAFA0D41D011}"/>
              </a:ext>
            </a:extLst>
          </p:cNvPr>
          <p:cNvCxnSpPr>
            <a:cxnSpLocks/>
          </p:cNvCxnSpPr>
          <p:nvPr/>
        </p:nvCxnSpPr>
        <p:spPr>
          <a:xfrm flipH="1" flipV="1">
            <a:off x="1741838" y="2558797"/>
            <a:ext cx="465" cy="57392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ZoneTexte 10">
            <a:extLst>
              <a:ext uri="{FF2B5EF4-FFF2-40B4-BE49-F238E27FC236}">
                <a16:creationId xmlns:a16="http://schemas.microsoft.com/office/drawing/2014/main" id="{F17B37B3-AAC2-6CAB-9AB8-1591F2FA21F5}"/>
              </a:ext>
            </a:extLst>
          </p:cNvPr>
          <p:cNvSpPr txBox="1"/>
          <p:nvPr/>
        </p:nvSpPr>
        <p:spPr>
          <a:xfrm>
            <a:off x="274372" y="2737960"/>
            <a:ext cx="155306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</a:rPr>
              <a:t>rdfs:subClassOf</a:t>
            </a:r>
            <a:endParaRPr lang="fr-FR" sz="160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8306CE6-33CF-FD79-1A59-74862E607CFD}"/>
              </a:ext>
            </a:extLst>
          </p:cNvPr>
          <p:cNvSpPr txBox="1"/>
          <p:nvPr/>
        </p:nvSpPr>
        <p:spPr>
          <a:xfrm>
            <a:off x="93365" y="4746172"/>
            <a:ext cx="3714196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/>
              <a:t>This is a draft: datatypes are not final, typos may exist, for simplicity the IOPA elements have not been fully included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23813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5F6E3-0CC1-EDDC-CDB8-DC363D651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D15DC88-5B98-2EA9-1E25-9CFD0F31C696}"/>
              </a:ext>
            </a:extLst>
          </p:cNvPr>
          <p:cNvSpPr txBox="1">
            <a:spLocks/>
          </p:cNvSpPr>
          <p:nvPr/>
        </p:nvSpPr>
        <p:spPr>
          <a:xfrm>
            <a:off x="2863367" y="2000870"/>
            <a:ext cx="3140358" cy="5744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IE" sz="3200"/>
              <a:t>Section 4.2: Data</a:t>
            </a:r>
            <a:endParaRPr lang="en-LU" sz="32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4D6AD-6FB4-CAAD-9723-758D245F7803}"/>
              </a:ext>
            </a:extLst>
          </p:cNvPr>
          <p:cNvSpPr txBox="1">
            <a:spLocks/>
          </p:cNvSpPr>
          <p:nvPr/>
        </p:nvSpPr>
        <p:spPr>
          <a:xfrm>
            <a:off x="1486220" y="4725321"/>
            <a:ext cx="5755409" cy="2445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The Legislative Financial and Digital Statement: A semantic approach to digital-ready policymaking</a:t>
            </a:r>
            <a:endParaRPr lang="en-US"/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23591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788AD-F19C-23A7-0594-7B8EC2B34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7B055-3937-D1D8-60A2-171CC2B587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5157" y="4747023"/>
            <a:ext cx="5755409" cy="454350"/>
          </a:xfrm>
        </p:spPr>
        <p:txBody>
          <a:bodyPr/>
          <a:lstStyle/>
          <a:p>
            <a:r>
              <a:rPr lang="en-US"/>
              <a:t>The Legislative Financial and Digital Statement: A semantic approach to digital-ready policymaking</a:t>
            </a:r>
          </a:p>
          <a:p>
            <a:endParaRPr lang="en-LU"/>
          </a:p>
        </p:txBody>
      </p:sp>
      <p:pic>
        <p:nvPicPr>
          <p:cNvPr id="3" name="Picture 2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A8FB8FC8-B1C0-38BF-7AD9-22E614761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65608"/>
            <a:ext cx="9144422" cy="37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1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746BF-BAEA-549C-6671-096F26A14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2A5313-CF21-420D-73D7-3A2038196E08}"/>
              </a:ext>
            </a:extLst>
          </p:cNvPr>
          <p:cNvSpPr/>
          <p:nvPr/>
        </p:nvSpPr>
        <p:spPr>
          <a:xfrm>
            <a:off x="440291" y="1407444"/>
            <a:ext cx="2608270" cy="1290315"/>
          </a:xfrm>
          <a:prstGeom prst="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</a:rPr>
              <a:t>rrmv:Requirement</a:t>
            </a:r>
            <a:endParaRPr lang="fr-FR" sz="2000">
              <a:solidFill>
                <a:prstClr val="white"/>
              </a:solidFill>
            </a:endParaRPr>
          </a:p>
          <a:p>
            <a:pPr algn="ctr" defTabSz="685800"/>
            <a:endParaRPr lang="fr-FR" sz="10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rrmv:hasTopic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rrmv:hasURI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annotation: </a:t>
            </a:r>
            <a:r>
              <a:rPr lang="fr-FR" sz="1600" err="1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xsd:string</a:t>
            </a:r>
            <a:r>
              <a:rPr lang="fr-FR" sz="160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[…]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3F57653-58CF-CEE8-FCB1-EBCBC0D0AC53}"/>
              </a:ext>
            </a:extLst>
          </p:cNvPr>
          <p:cNvSpPr txBox="1"/>
          <p:nvPr/>
        </p:nvSpPr>
        <p:spPr>
          <a:xfrm>
            <a:off x="3338426" y="1721149"/>
            <a:ext cx="135027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</a:rPr>
              <a:t>dct:requires</a:t>
            </a:r>
            <a:endParaRPr lang="fr-FR" sz="160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BCDD092-9288-6340-277F-2E2C07F63962}"/>
              </a:ext>
            </a:extLst>
          </p:cNvPr>
          <p:cNvSpPr/>
          <p:nvPr/>
        </p:nvSpPr>
        <p:spPr>
          <a:xfrm>
            <a:off x="5760133" y="1709119"/>
            <a:ext cx="103463" cy="115949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AFCE854-A52F-CBFB-9432-46C60A178C0E}"/>
              </a:ext>
            </a:extLst>
          </p:cNvPr>
          <p:cNvSpPr/>
          <p:nvPr/>
        </p:nvSpPr>
        <p:spPr>
          <a:xfrm>
            <a:off x="4978774" y="1444314"/>
            <a:ext cx="2604374" cy="1127435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latin typeface="Calibri"/>
              </a:rPr>
              <a:t>dcat:Resource</a:t>
            </a:r>
            <a:endParaRPr lang="fr-FR" sz="2000" b="1" err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algn="ctr" defTabSz="685800"/>
            <a:endParaRPr lang="fr-FR" sz="1000" b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285750" indent="-285750" defTabSz="685800">
              <a:buFont typeface="Arial"/>
              <a:buChar char="•"/>
            </a:pPr>
            <a:r>
              <a:rPr lang="fr-FR" sz="1600" err="1">
                <a:solidFill>
                  <a:prstClr val="white"/>
                </a:solidFill>
                <a:ea typeface="Calibri"/>
                <a:cs typeface="Calibri"/>
              </a:rPr>
              <a:t>description:Literal</a:t>
            </a:r>
            <a:endParaRPr lang="fr-FR" sz="1600">
              <a:solidFill>
                <a:prstClr val="white"/>
              </a:solidFill>
              <a:ea typeface="Calibri"/>
              <a:cs typeface="Calibri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0663FE5-4165-FD3C-6E77-62C13CD4986E}"/>
              </a:ext>
            </a:extLst>
          </p:cNvPr>
          <p:cNvSpPr/>
          <p:nvPr/>
        </p:nvSpPr>
        <p:spPr>
          <a:xfrm>
            <a:off x="458726" y="61593"/>
            <a:ext cx="2581901" cy="970499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latin typeface="Calibri"/>
              </a:rPr>
              <a:t>eli:LegalExpression</a:t>
            </a:r>
            <a:endParaRPr lang="fr-FR" sz="2000">
              <a:solidFill>
                <a:prstClr val="white"/>
              </a:solidFill>
              <a:latin typeface="Calibri"/>
            </a:endParaRPr>
          </a:p>
          <a:p>
            <a:pPr algn="ctr" defTabSz="685800"/>
            <a:endParaRPr lang="fr-FR" sz="7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FFFE09F7-E64A-D58D-009D-9211FA06530E}"/>
              </a:ext>
            </a:extLst>
          </p:cNvPr>
          <p:cNvSpPr txBox="1"/>
          <p:nvPr/>
        </p:nvSpPr>
        <p:spPr>
          <a:xfrm>
            <a:off x="435697" y="1084314"/>
            <a:ext cx="139633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/>
            <a:r>
              <a:rPr lang="fr-FR" sz="1600" err="1">
                <a:solidFill>
                  <a:prstClr val="black"/>
                </a:solidFill>
                <a:latin typeface="Calibri"/>
              </a:rPr>
              <a:t>dct:isPartOf</a:t>
            </a:r>
            <a:endParaRPr lang="fr-FR" sz="160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E13BD44-D3C7-C416-7EC1-52CB50AFF358}"/>
              </a:ext>
            </a:extLst>
          </p:cNvPr>
          <p:cNvSpPr/>
          <p:nvPr/>
        </p:nvSpPr>
        <p:spPr>
          <a:xfrm>
            <a:off x="4978774" y="2964083"/>
            <a:ext cx="2603744" cy="641913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</a:rPr>
              <a:t>dcat:Dataset</a:t>
            </a:r>
            <a:endParaRPr lang="fr-FR" sz="2000" err="1">
              <a:solidFill>
                <a:prstClr val="white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E31F6C0-501D-697A-C9AA-D0804D1D6055}"/>
              </a:ext>
            </a:extLst>
          </p:cNvPr>
          <p:cNvSpPr/>
          <p:nvPr/>
        </p:nvSpPr>
        <p:spPr>
          <a:xfrm>
            <a:off x="2972751" y="3232027"/>
            <a:ext cx="103463" cy="115949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Connecteur en arc 21">
            <a:extLst>
              <a:ext uri="{FF2B5EF4-FFF2-40B4-BE49-F238E27FC236}">
                <a16:creationId xmlns:a16="http://schemas.microsoft.com/office/drawing/2014/main" id="{997BDABF-18E6-8217-F9DB-2B103805ED63}"/>
              </a:ext>
            </a:extLst>
          </p:cNvPr>
          <p:cNvCxnSpPr>
            <a:cxnSpLocks/>
          </p:cNvCxnSpPr>
          <p:nvPr/>
        </p:nvCxnSpPr>
        <p:spPr>
          <a:xfrm flipV="1">
            <a:off x="1742303" y="1039028"/>
            <a:ext cx="0" cy="40528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en arc 21">
            <a:extLst>
              <a:ext uri="{FF2B5EF4-FFF2-40B4-BE49-F238E27FC236}">
                <a16:creationId xmlns:a16="http://schemas.microsoft.com/office/drawing/2014/main" id="{58B3E4C3-4348-9AC1-1902-117B4585D8A9}"/>
              </a:ext>
            </a:extLst>
          </p:cNvPr>
          <p:cNvCxnSpPr>
            <a:cxnSpLocks/>
            <a:stCxn id="2" idx="3"/>
            <a:endCxn id="69" idx="1"/>
          </p:cNvCxnSpPr>
          <p:nvPr/>
        </p:nvCxnSpPr>
        <p:spPr>
          <a:xfrm flipV="1">
            <a:off x="3039344" y="2072556"/>
            <a:ext cx="1948647" cy="769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en arc 21">
            <a:extLst>
              <a:ext uri="{FF2B5EF4-FFF2-40B4-BE49-F238E27FC236}">
                <a16:creationId xmlns:a16="http://schemas.microsoft.com/office/drawing/2014/main" id="{682594F7-F6AD-49C4-EA51-DAB45E157B1E}"/>
              </a:ext>
            </a:extLst>
          </p:cNvPr>
          <p:cNvCxnSpPr>
            <a:cxnSpLocks/>
          </p:cNvCxnSpPr>
          <p:nvPr/>
        </p:nvCxnSpPr>
        <p:spPr>
          <a:xfrm flipV="1">
            <a:off x="6296060" y="3603299"/>
            <a:ext cx="5974" cy="53079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58797C3F-5FFB-89A7-0468-9E6D42F9C230}"/>
              </a:ext>
            </a:extLst>
          </p:cNvPr>
          <p:cNvSpPr/>
          <p:nvPr/>
        </p:nvSpPr>
        <p:spPr>
          <a:xfrm>
            <a:off x="4978774" y="4145861"/>
            <a:ext cx="2603115" cy="812858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ea typeface="Calibri"/>
                <a:cs typeface="Calibri"/>
              </a:rPr>
              <a:t>cssv:Specification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26AC35F-3207-4BC5-FAA9-6290C4B820E9}"/>
              </a:ext>
            </a:extLst>
          </p:cNvPr>
          <p:cNvSpPr/>
          <p:nvPr/>
        </p:nvSpPr>
        <p:spPr>
          <a:xfrm>
            <a:off x="422695" y="3280209"/>
            <a:ext cx="3445910" cy="967696"/>
          </a:xfrm>
          <a:prstGeom prst="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err="1">
                <a:solidFill>
                  <a:prstClr val="white"/>
                </a:solidFill>
                <a:latin typeface="Calibri"/>
              </a:rPr>
              <a:t>RequirementDigitalRelevance</a:t>
            </a:r>
            <a:endParaRPr lang="fr-FR" sz="2000">
              <a:solidFill>
                <a:prstClr val="white"/>
              </a:solidFill>
              <a:latin typeface="Calibri"/>
            </a:endParaRPr>
          </a:p>
          <a:p>
            <a:pPr algn="ctr" defTabSz="685800"/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Category</a:t>
            </a:r>
            <a:r>
              <a:rPr lang="fr-FR" sz="1600">
                <a:solidFill>
                  <a:prstClr val="white"/>
                </a:solidFill>
                <a:latin typeface="Calibri"/>
              </a:rPr>
              <a:t>: Code [0…*]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48" name="Connecteur en arc 21">
            <a:extLst>
              <a:ext uri="{FF2B5EF4-FFF2-40B4-BE49-F238E27FC236}">
                <a16:creationId xmlns:a16="http://schemas.microsoft.com/office/drawing/2014/main" id="{02D53619-148E-2247-85F9-8BF3F9D8CAE5}"/>
              </a:ext>
            </a:extLst>
          </p:cNvPr>
          <p:cNvCxnSpPr>
            <a:cxnSpLocks/>
          </p:cNvCxnSpPr>
          <p:nvPr/>
        </p:nvCxnSpPr>
        <p:spPr>
          <a:xfrm flipV="1">
            <a:off x="6288824" y="2580672"/>
            <a:ext cx="6290" cy="38393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en arc 21">
            <a:extLst>
              <a:ext uri="{FF2B5EF4-FFF2-40B4-BE49-F238E27FC236}">
                <a16:creationId xmlns:a16="http://schemas.microsoft.com/office/drawing/2014/main" id="{F5161EEA-DCD0-75A2-F9CC-76F06CAC69AF}"/>
              </a:ext>
            </a:extLst>
          </p:cNvPr>
          <p:cNvCxnSpPr>
            <a:cxnSpLocks/>
          </p:cNvCxnSpPr>
          <p:nvPr/>
        </p:nvCxnSpPr>
        <p:spPr>
          <a:xfrm flipH="1" flipV="1">
            <a:off x="1714185" y="2697063"/>
            <a:ext cx="465" cy="57392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ZoneTexte 10">
            <a:extLst>
              <a:ext uri="{FF2B5EF4-FFF2-40B4-BE49-F238E27FC236}">
                <a16:creationId xmlns:a16="http://schemas.microsoft.com/office/drawing/2014/main" id="{6046B692-966D-57E6-6F03-3F72FA3B2B55}"/>
              </a:ext>
            </a:extLst>
          </p:cNvPr>
          <p:cNvSpPr txBox="1"/>
          <p:nvPr/>
        </p:nvSpPr>
        <p:spPr>
          <a:xfrm>
            <a:off x="172976" y="2784050"/>
            <a:ext cx="146089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</a:rPr>
              <a:t>rdfs:subClassOf</a:t>
            </a:r>
            <a:endParaRPr lang="fr-FR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222D2103-FCFD-E61F-4433-3C41715AA827}"/>
              </a:ext>
            </a:extLst>
          </p:cNvPr>
          <p:cNvSpPr txBox="1"/>
          <p:nvPr/>
        </p:nvSpPr>
        <p:spPr>
          <a:xfrm>
            <a:off x="93365" y="4746172"/>
            <a:ext cx="3714196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/>
              <a:t>This is a draft: datatypes are not final, typos may exist, for simplicity the IOPA elements have not been fully included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312611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D34CC-1BF3-1C0A-419C-257E97599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52A8403-14DF-779D-E57C-2FB4A7C81B1C}"/>
              </a:ext>
            </a:extLst>
          </p:cNvPr>
          <p:cNvSpPr txBox="1">
            <a:spLocks/>
          </p:cNvSpPr>
          <p:nvPr/>
        </p:nvSpPr>
        <p:spPr>
          <a:xfrm>
            <a:off x="2019725" y="2000870"/>
            <a:ext cx="5099785" cy="5744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IE" sz="3200"/>
              <a:t>Section 4.2: Policy alignment</a:t>
            </a:r>
            <a:endParaRPr lang="en-LU" sz="32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1A456-3585-659D-ADD7-1DA9D7C738DB}"/>
              </a:ext>
            </a:extLst>
          </p:cNvPr>
          <p:cNvSpPr txBox="1">
            <a:spLocks/>
          </p:cNvSpPr>
          <p:nvPr/>
        </p:nvSpPr>
        <p:spPr>
          <a:xfrm>
            <a:off x="1486220" y="4725321"/>
            <a:ext cx="5755409" cy="2445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The Legislative Financial and Digital Statement: A semantic approach to digital-ready policymaking</a:t>
            </a:r>
            <a:endParaRPr lang="en-US"/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001005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EF178-5E87-36AE-63E2-F03473F32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EE1CE-D102-0618-1438-08AF5C306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03618"/>
            <a:ext cx="5755409" cy="439882"/>
          </a:xfrm>
        </p:spPr>
        <p:txBody>
          <a:bodyPr/>
          <a:lstStyle/>
          <a:p>
            <a:r>
              <a:rPr lang="en-US"/>
              <a:t>The Legislative Financial and Digital Statement: A semantic approach to digital-ready policymaking</a:t>
            </a:r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217827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9C39C-8A98-8CA0-6112-F8ECA0BD6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0E57CFC3-6DBF-D82F-FE03-A94B859C1919}"/>
              </a:ext>
            </a:extLst>
          </p:cNvPr>
          <p:cNvSpPr/>
          <p:nvPr/>
        </p:nvSpPr>
        <p:spPr>
          <a:xfrm>
            <a:off x="5760133" y="1709119"/>
            <a:ext cx="103463" cy="115949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6B7C73-8FC3-E0B1-7472-F30B8B2CFE0B}"/>
              </a:ext>
            </a:extLst>
          </p:cNvPr>
          <p:cNvSpPr/>
          <p:nvPr/>
        </p:nvSpPr>
        <p:spPr>
          <a:xfrm>
            <a:off x="2986224" y="783779"/>
            <a:ext cx="3212135" cy="1470872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latin typeface="Calibri"/>
              </a:rPr>
              <a:t>cav:Assessment</a:t>
            </a:r>
            <a:endParaRPr lang="fr-FR" sz="2000" b="1" err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algn="ctr" defTabSz="685800"/>
            <a:endParaRPr lang="fr-FR" sz="1000" b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285750" indent="-285750" defTabSz="685800">
              <a:buFont typeface="Arial"/>
              <a:buChar char="•"/>
            </a:pPr>
            <a:r>
              <a:rPr lang="fr-FR" sz="1600" err="1">
                <a:solidFill>
                  <a:prstClr val="white"/>
                </a:solidFill>
                <a:ea typeface="Calibri"/>
                <a:cs typeface="Calibri"/>
              </a:rPr>
              <a:t>documentedIn</a:t>
            </a:r>
            <a:r>
              <a:rPr lang="fr-FR" sz="1600">
                <a:solidFill>
                  <a:prstClr val="white"/>
                </a:solidFill>
                <a:ea typeface="Calibri"/>
                <a:cs typeface="Calibri"/>
              </a:rPr>
              <a:t>: URI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030AAB3-8EF4-30A4-F568-E01DCA721B2E}"/>
              </a:ext>
            </a:extLst>
          </p:cNvPr>
          <p:cNvSpPr/>
          <p:nvPr/>
        </p:nvSpPr>
        <p:spPr>
          <a:xfrm>
            <a:off x="2972751" y="3232027"/>
            <a:ext cx="103463" cy="115949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8644830-1457-B559-33AC-054648BC85D7}"/>
              </a:ext>
            </a:extLst>
          </p:cNvPr>
          <p:cNvSpPr/>
          <p:nvPr/>
        </p:nvSpPr>
        <p:spPr>
          <a:xfrm>
            <a:off x="4899198" y="3125751"/>
            <a:ext cx="3128148" cy="1381574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ea typeface="Calibri"/>
                <a:cs typeface="Calibri"/>
              </a:rPr>
              <a:t>cav:Statement</a:t>
            </a:r>
            <a:endParaRPr lang="fr-FR" sz="2000" b="1">
              <a:solidFill>
                <a:prstClr val="white"/>
              </a:solidFill>
              <a:ea typeface="Calibri"/>
              <a:cs typeface="Calibri"/>
            </a:endParaRPr>
          </a:p>
          <a:p>
            <a:pPr algn="ctr" defTabSz="685800"/>
            <a:endParaRPr lang="fr-FR" sz="1000" b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342900" indent="-342900" defTabSz="685800">
              <a:buFont typeface="Arial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interpretation</a:t>
            </a:r>
            <a:r>
              <a:rPr lang="fr-FR" sz="1600">
                <a:solidFill>
                  <a:prstClr val="white"/>
                </a:solidFill>
                <a:latin typeface="Calibri"/>
              </a:rPr>
              <a:t>: Code [0…*]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342900" indent="-342900" defTabSz="685800">
              <a:buFont typeface="Arial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judgment</a:t>
            </a:r>
            <a:r>
              <a:rPr lang="fr-FR" sz="1600">
                <a:solidFill>
                  <a:prstClr val="white"/>
                </a:solidFill>
                <a:latin typeface="Calibri"/>
              </a:rPr>
              <a:t>: </a:t>
            </a:r>
            <a:r>
              <a:rPr lang="fr-FR" sz="1600" err="1">
                <a:solidFill>
                  <a:prstClr val="white"/>
                </a:solidFill>
                <a:latin typeface="Calibri"/>
              </a:rPr>
              <a:t>Text</a:t>
            </a:r>
            <a:r>
              <a:rPr lang="fr-FR" sz="1600">
                <a:solidFill>
                  <a:prstClr val="white"/>
                </a:solidFill>
                <a:latin typeface="Calibri"/>
              </a:rPr>
              <a:t> [0…*]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342900" indent="-342900" defTabSz="685800">
              <a:buFont typeface="Arial"/>
              <a:buChar char="•"/>
            </a:pPr>
            <a:r>
              <a:rPr lang="fr-FR" sz="1600">
                <a:solidFill>
                  <a:prstClr val="white"/>
                </a:solidFill>
                <a:latin typeface="Calibri"/>
              </a:rPr>
              <a:t>type: Code [0...*]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8740F61-DE36-FC20-4400-529E3014697C}"/>
              </a:ext>
            </a:extLst>
          </p:cNvPr>
          <p:cNvSpPr/>
          <p:nvPr/>
        </p:nvSpPr>
        <p:spPr>
          <a:xfrm>
            <a:off x="932355" y="3118166"/>
            <a:ext cx="3314654" cy="1379968"/>
          </a:xfrm>
          <a:prstGeom prst="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err="1">
                <a:solidFill>
                  <a:prstClr val="white"/>
                </a:solidFill>
                <a:latin typeface="Calibri"/>
              </a:rPr>
              <a:t>lfds:PolicyAlignment</a:t>
            </a:r>
            <a:endParaRPr lang="fr-FR" sz="20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algn="ctr" defTabSz="685800"/>
            <a:endParaRPr lang="fr-FR" sz="788">
              <a:solidFill>
                <a:prstClr val="white"/>
              </a:solidFill>
              <a:latin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dct:description:Literal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policy:URI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48" name="Connecteur en arc 21">
            <a:extLst>
              <a:ext uri="{FF2B5EF4-FFF2-40B4-BE49-F238E27FC236}">
                <a16:creationId xmlns:a16="http://schemas.microsoft.com/office/drawing/2014/main" id="{F145ED1D-8288-5846-6310-16EE8231755D}"/>
              </a:ext>
            </a:extLst>
          </p:cNvPr>
          <p:cNvCxnSpPr>
            <a:cxnSpLocks/>
          </p:cNvCxnSpPr>
          <p:nvPr/>
        </p:nvCxnSpPr>
        <p:spPr>
          <a:xfrm>
            <a:off x="5412192" y="2265699"/>
            <a:ext cx="13617" cy="85904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en arc 21">
            <a:extLst>
              <a:ext uri="{FF2B5EF4-FFF2-40B4-BE49-F238E27FC236}">
                <a16:creationId xmlns:a16="http://schemas.microsoft.com/office/drawing/2014/main" id="{A0AB796E-94D6-73BA-374E-18032047E415}"/>
              </a:ext>
            </a:extLst>
          </p:cNvPr>
          <p:cNvCxnSpPr>
            <a:cxnSpLocks/>
          </p:cNvCxnSpPr>
          <p:nvPr/>
        </p:nvCxnSpPr>
        <p:spPr>
          <a:xfrm flipV="1">
            <a:off x="3818605" y="2278238"/>
            <a:ext cx="6676" cy="81034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ZoneTexte 10">
            <a:extLst>
              <a:ext uri="{FF2B5EF4-FFF2-40B4-BE49-F238E27FC236}">
                <a16:creationId xmlns:a16="http://schemas.microsoft.com/office/drawing/2014/main" id="{06903FE1-EB6C-E1CC-3D55-4645261F8DBB}"/>
              </a:ext>
            </a:extLst>
          </p:cNvPr>
          <p:cNvSpPr txBox="1"/>
          <p:nvPr/>
        </p:nvSpPr>
        <p:spPr>
          <a:xfrm>
            <a:off x="2268555" y="2509734"/>
            <a:ext cx="159915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</a:rPr>
              <a:t>rdfs:subClassOf</a:t>
            </a:r>
            <a:endParaRPr lang="fr-FR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ZoneTexte 10">
            <a:extLst>
              <a:ext uri="{FF2B5EF4-FFF2-40B4-BE49-F238E27FC236}">
                <a16:creationId xmlns:a16="http://schemas.microsoft.com/office/drawing/2014/main" id="{45C38150-A9FA-9F1B-E964-74104C8C9191}"/>
              </a:ext>
            </a:extLst>
          </p:cNvPr>
          <p:cNvSpPr txBox="1"/>
          <p:nvPr/>
        </p:nvSpPr>
        <p:spPr>
          <a:xfrm>
            <a:off x="5496894" y="2481204"/>
            <a:ext cx="135027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</a:rPr>
              <a:t>cav:resultsIn</a:t>
            </a:r>
            <a:endParaRPr lang="fr-FR" sz="1600" err="1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25E3F1A1-6652-2329-6228-E69C139E0A12}"/>
              </a:ext>
            </a:extLst>
          </p:cNvPr>
          <p:cNvSpPr txBox="1"/>
          <p:nvPr/>
        </p:nvSpPr>
        <p:spPr>
          <a:xfrm>
            <a:off x="93365" y="4746172"/>
            <a:ext cx="3714196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/>
              <a:t>This is a draft: datatypes are not final, typos may exist, for simplicity the IOPA elements have not been fully included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061199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0D95F-A8BA-7609-DB06-5B4D0E323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0AC0881-93FC-CDFA-97F5-128CCD9D331F}"/>
              </a:ext>
            </a:extLst>
          </p:cNvPr>
          <p:cNvSpPr txBox="1">
            <a:spLocks/>
          </p:cNvSpPr>
          <p:nvPr/>
        </p:nvSpPr>
        <p:spPr>
          <a:xfrm>
            <a:off x="2336516" y="2000870"/>
            <a:ext cx="4301216" cy="5744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IE" sz="3200"/>
              <a:t>Section 4.2: Data flows</a:t>
            </a:r>
            <a:endParaRPr lang="en-LU" sz="32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08E3F-7E72-C764-648D-AAE31F2D56B8}"/>
              </a:ext>
            </a:extLst>
          </p:cNvPr>
          <p:cNvSpPr txBox="1">
            <a:spLocks/>
          </p:cNvSpPr>
          <p:nvPr/>
        </p:nvSpPr>
        <p:spPr>
          <a:xfrm>
            <a:off x="1486220" y="4725321"/>
            <a:ext cx="5755409" cy="2445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The Legislative Financial and Digital Statement: A semantic approach to digital-ready policymaking</a:t>
            </a:r>
            <a:endParaRPr lang="en-US"/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4342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B408B-3F6A-B63C-075D-B88CBD55E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grid with black text&#10;&#10;AI-generated content may be incorrect.">
            <a:extLst>
              <a:ext uri="{FF2B5EF4-FFF2-40B4-BE49-F238E27FC236}">
                <a16:creationId xmlns:a16="http://schemas.microsoft.com/office/drawing/2014/main" id="{32BC34E1-CD04-B4F2-7F2E-3A903C4B4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1" y="613023"/>
            <a:ext cx="9096099" cy="391745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E9A28-DF4A-E1D9-97B7-FCC32FC0D4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6861" y="4709391"/>
            <a:ext cx="5487766" cy="222258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The Legislative Financial and Digital Statement: A semantic approach to digital-ready policymaking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1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4854"/>
            <a:ext cx="7886700" cy="574448"/>
          </a:xfrm>
        </p:spPr>
        <p:txBody>
          <a:bodyPr/>
          <a:lstStyle/>
          <a:p>
            <a:r>
              <a:rPr lang="en-IE"/>
              <a:t>Agenda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3840"/>
            <a:ext cx="7886700" cy="2396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IE" sz="2000" dirty="0"/>
              <a:t>Introduction: the Interoperable Europe Act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IE" sz="2000" dirty="0"/>
              <a:t>The digital dimensions chapter of the Legislative Financial and Digital Statement (LFDS)</a:t>
            </a:r>
            <a:endParaRPr lang="en-IE" sz="20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IE" sz="2000"/>
              <a:t>The Legislative Financial and Digital Statement Vocabulary (LFDSV)</a:t>
            </a:r>
          </a:p>
          <a:p>
            <a:pPr>
              <a:spcAft>
                <a:spcPts val="1000"/>
              </a:spcAft>
            </a:pPr>
            <a:r>
              <a:rPr lang="en-IE" sz="2000"/>
              <a:t>AI-based completion of the LFDS</a:t>
            </a:r>
            <a:endParaRPr lang="en-IE" sz="2000">
              <a:ea typeface="Calibri"/>
              <a:cs typeface="Calibri"/>
            </a:endParaRPr>
          </a:p>
          <a:p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9626" y="4754257"/>
            <a:ext cx="5755409" cy="439882"/>
          </a:xfrm>
        </p:spPr>
        <p:txBody>
          <a:bodyPr/>
          <a:lstStyle/>
          <a:p>
            <a:r>
              <a:rPr lang="en-US"/>
              <a:t>The Legislative Financial and Digital Statement: A semantic approach to digital-ready policymaking</a:t>
            </a:r>
            <a:endParaRPr lang="en-LU"/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76552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73FA9-4A2C-0049-F302-579C73834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E55E2C-77EE-178C-FF3B-541B767A137F}"/>
              </a:ext>
            </a:extLst>
          </p:cNvPr>
          <p:cNvSpPr/>
          <p:nvPr/>
        </p:nvSpPr>
        <p:spPr>
          <a:xfrm>
            <a:off x="93985" y="1446297"/>
            <a:ext cx="2680105" cy="1276985"/>
          </a:xfrm>
          <a:prstGeom prst="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</a:rPr>
              <a:t>rrmv:Requirement</a:t>
            </a:r>
            <a:endParaRPr lang="fr-FR" sz="2000">
              <a:solidFill>
                <a:prstClr val="white"/>
              </a:solidFill>
            </a:endParaRPr>
          </a:p>
          <a:p>
            <a:pPr algn="ctr" defTabSz="685800"/>
            <a:endParaRPr lang="fr-FR" sz="788">
              <a:solidFill>
                <a:prstClr val="white"/>
              </a:solidFill>
              <a:latin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rrmv:hasTopic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rrmv:hasURI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annotation: </a:t>
            </a:r>
            <a:r>
              <a:rPr lang="fr-FR" sz="1600" err="1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xsd:string</a:t>
            </a:r>
            <a:r>
              <a:rPr lang="fr-FR" sz="160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[…]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104FC7-2703-BBB4-CCAC-826F17AEAD71}"/>
              </a:ext>
            </a:extLst>
          </p:cNvPr>
          <p:cNvSpPr txBox="1"/>
          <p:nvPr/>
        </p:nvSpPr>
        <p:spPr>
          <a:xfrm>
            <a:off x="5055611" y="1086990"/>
            <a:ext cx="183648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rrmv:hasAgentRole</a:t>
            </a:r>
            <a:endParaRPr lang="fr-FR" sz="160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91D72B5-A1B9-C708-D764-064D19F7C7E8}"/>
              </a:ext>
            </a:extLst>
          </p:cNvPr>
          <p:cNvSpPr/>
          <p:nvPr/>
        </p:nvSpPr>
        <p:spPr>
          <a:xfrm>
            <a:off x="3843011" y="1444314"/>
            <a:ext cx="1837550" cy="1141903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rrmv:Action</a:t>
            </a:r>
            <a:endParaRPr lang="fr-FR" sz="2000" b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algn="ctr" defTabSz="685800"/>
            <a:endParaRPr lang="fr-FR" sz="1000" b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285750" indent="-285750" defTabSz="685800">
              <a:buFont typeface="Arial"/>
              <a:buChar char="•"/>
            </a:pPr>
            <a:r>
              <a:rPr lang="fr-FR" sz="1600" err="1">
                <a:solidFill>
                  <a:prstClr val="white"/>
                </a:solidFill>
                <a:ea typeface="Calibri"/>
                <a:cs typeface="Calibri"/>
              </a:rPr>
              <a:t>hasannotation</a:t>
            </a:r>
            <a:r>
              <a:rPr lang="fr-FR" sz="1600">
                <a:solidFill>
                  <a:prstClr val="white"/>
                </a:solidFill>
                <a:ea typeface="Calibri"/>
                <a:cs typeface="Calibri"/>
              </a:rPr>
              <a:t>: </a:t>
            </a:r>
            <a:r>
              <a:rPr lang="fr-FR" sz="1600" err="1">
                <a:solidFill>
                  <a:prstClr val="white"/>
                </a:solidFill>
                <a:ea typeface="Calibri"/>
                <a:cs typeface="Calibri"/>
              </a:rPr>
              <a:t>LangString</a:t>
            </a:r>
            <a:endParaRPr lang="fr-FR" sz="1600">
              <a:solidFill>
                <a:prstClr val="white"/>
              </a:solidFill>
              <a:ea typeface="Calibri"/>
              <a:cs typeface="Calibri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B4054CE-DF20-B2AC-CB9B-C36DB1C20713}"/>
              </a:ext>
            </a:extLst>
          </p:cNvPr>
          <p:cNvSpPr/>
          <p:nvPr/>
        </p:nvSpPr>
        <p:spPr>
          <a:xfrm>
            <a:off x="458726" y="61593"/>
            <a:ext cx="2581901" cy="970499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latin typeface="Calibri"/>
              </a:rPr>
              <a:t>eli:LegalExpression</a:t>
            </a:r>
            <a:endParaRPr lang="fr-FR" sz="2000">
              <a:solidFill>
                <a:prstClr val="white"/>
              </a:solidFill>
              <a:latin typeface="Calibri"/>
            </a:endParaRPr>
          </a:p>
          <a:p>
            <a:pPr algn="ctr" defTabSz="685800"/>
            <a:endParaRPr lang="fr-FR" sz="78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5129EE8F-63D3-66A4-50D9-8B266FFA76DD}"/>
              </a:ext>
            </a:extLst>
          </p:cNvPr>
          <p:cNvSpPr txBox="1"/>
          <p:nvPr/>
        </p:nvSpPr>
        <p:spPr>
          <a:xfrm>
            <a:off x="435697" y="1084314"/>
            <a:ext cx="139633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/>
            <a:r>
              <a:rPr lang="fr-FR" sz="1600" err="1">
                <a:solidFill>
                  <a:prstClr val="black"/>
                </a:solidFill>
                <a:latin typeface="Calibri"/>
              </a:rPr>
              <a:t>dct:isPartOf</a:t>
            </a:r>
            <a:endParaRPr lang="fr-FR" sz="160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C865619-8671-9009-9BBC-8B58EAB16A25}"/>
              </a:ext>
            </a:extLst>
          </p:cNvPr>
          <p:cNvSpPr/>
          <p:nvPr/>
        </p:nvSpPr>
        <p:spPr>
          <a:xfrm>
            <a:off x="6280924" y="1444906"/>
            <a:ext cx="2039478" cy="641913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ea typeface="Calibri"/>
                <a:cs typeface="Calibri"/>
              </a:rPr>
              <a:t>rrmv:AgentRole</a:t>
            </a:r>
          </a:p>
        </p:txBody>
      </p:sp>
      <p:cxnSp>
        <p:nvCxnSpPr>
          <p:cNvPr id="9" name="Connecteur en arc 21">
            <a:extLst>
              <a:ext uri="{FF2B5EF4-FFF2-40B4-BE49-F238E27FC236}">
                <a16:creationId xmlns:a16="http://schemas.microsoft.com/office/drawing/2014/main" id="{0881CAFA-327F-1706-7E36-4E831C90DE04}"/>
              </a:ext>
            </a:extLst>
          </p:cNvPr>
          <p:cNvCxnSpPr>
            <a:cxnSpLocks/>
          </p:cNvCxnSpPr>
          <p:nvPr/>
        </p:nvCxnSpPr>
        <p:spPr>
          <a:xfrm flipV="1">
            <a:off x="1742303" y="1039028"/>
            <a:ext cx="0" cy="40528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en arc 21">
            <a:extLst>
              <a:ext uri="{FF2B5EF4-FFF2-40B4-BE49-F238E27FC236}">
                <a16:creationId xmlns:a16="http://schemas.microsoft.com/office/drawing/2014/main" id="{BF55248C-67C1-2DE0-9DA1-41146E99EADD}"/>
              </a:ext>
            </a:extLst>
          </p:cNvPr>
          <p:cNvCxnSpPr>
            <a:cxnSpLocks/>
          </p:cNvCxnSpPr>
          <p:nvPr/>
        </p:nvCxnSpPr>
        <p:spPr>
          <a:xfrm flipV="1">
            <a:off x="2773943" y="2076569"/>
            <a:ext cx="1073034" cy="110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en arc 21">
            <a:extLst>
              <a:ext uri="{FF2B5EF4-FFF2-40B4-BE49-F238E27FC236}">
                <a16:creationId xmlns:a16="http://schemas.microsoft.com/office/drawing/2014/main" id="{EB3B0836-0BCA-120F-C88A-D8D512555820}"/>
              </a:ext>
            </a:extLst>
          </p:cNvPr>
          <p:cNvCxnSpPr>
            <a:cxnSpLocks/>
          </p:cNvCxnSpPr>
          <p:nvPr/>
        </p:nvCxnSpPr>
        <p:spPr>
          <a:xfrm>
            <a:off x="7460763" y="2072353"/>
            <a:ext cx="816200" cy="116200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9D1F5563-E8DA-301E-14A2-B40AFF7ADC22}"/>
              </a:ext>
            </a:extLst>
          </p:cNvPr>
          <p:cNvSpPr/>
          <p:nvPr/>
        </p:nvSpPr>
        <p:spPr>
          <a:xfrm>
            <a:off x="5181331" y="3227121"/>
            <a:ext cx="1525223" cy="827326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ea typeface="Calibri"/>
                <a:cs typeface="Calibri"/>
              </a:rPr>
              <a:t>rrmv:Agent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5FC0637-7030-5C11-1646-4C39E3A8DAE9}"/>
              </a:ext>
            </a:extLst>
          </p:cNvPr>
          <p:cNvSpPr/>
          <p:nvPr/>
        </p:nvSpPr>
        <p:spPr>
          <a:xfrm>
            <a:off x="396325" y="3464565"/>
            <a:ext cx="2183897" cy="587085"/>
          </a:xfrm>
          <a:prstGeom prst="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err="1">
                <a:solidFill>
                  <a:prstClr val="white"/>
                </a:solidFill>
                <a:latin typeface="Calibri"/>
              </a:rPr>
              <a:t>rrmv:Frequency</a:t>
            </a:r>
            <a:endParaRPr lang="fr-FR" sz="20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algn="ctr" defTabSz="685800"/>
            <a:endParaRPr lang="fr-FR" sz="788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8" name="Connecteur en arc 21">
            <a:extLst>
              <a:ext uri="{FF2B5EF4-FFF2-40B4-BE49-F238E27FC236}">
                <a16:creationId xmlns:a16="http://schemas.microsoft.com/office/drawing/2014/main" id="{EEBE9843-2E87-B956-EEFC-56E3CCF6C5E9}"/>
              </a:ext>
            </a:extLst>
          </p:cNvPr>
          <p:cNvCxnSpPr>
            <a:cxnSpLocks/>
          </p:cNvCxnSpPr>
          <p:nvPr/>
        </p:nvCxnSpPr>
        <p:spPr>
          <a:xfrm flipH="1">
            <a:off x="5904470" y="2053101"/>
            <a:ext cx="1122238" cy="117141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en arc 21">
            <a:extLst>
              <a:ext uri="{FF2B5EF4-FFF2-40B4-BE49-F238E27FC236}">
                <a16:creationId xmlns:a16="http://schemas.microsoft.com/office/drawing/2014/main" id="{F79EFEA2-2455-4F3A-8A85-DEB9C52A5BA8}"/>
              </a:ext>
            </a:extLst>
          </p:cNvPr>
          <p:cNvCxnSpPr>
            <a:cxnSpLocks/>
          </p:cNvCxnSpPr>
          <p:nvPr/>
        </p:nvCxnSpPr>
        <p:spPr>
          <a:xfrm flipH="1" flipV="1">
            <a:off x="1741838" y="2706282"/>
            <a:ext cx="465" cy="75828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ZoneTexte 10">
            <a:extLst>
              <a:ext uri="{FF2B5EF4-FFF2-40B4-BE49-F238E27FC236}">
                <a16:creationId xmlns:a16="http://schemas.microsoft.com/office/drawing/2014/main" id="{7744FC3D-8DA6-B03C-702B-B4D4025FD8CA}"/>
              </a:ext>
            </a:extLst>
          </p:cNvPr>
          <p:cNvSpPr txBox="1"/>
          <p:nvPr/>
        </p:nvSpPr>
        <p:spPr>
          <a:xfrm>
            <a:off x="3439" y="3115889"/>
            <a:ext cx="191022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</a:rPr>
              <a:t>rrmv:hasFrequency</a:t>
            </a:r>
            <a:endParaRPr lang="fr-FR" sz="1600" err="1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4C58F3-0731-0828-23C1-8007547FC3DA}"/>
              </a:ext>
            </a:extLst>
          </p:cNvPr>
          <p:cNvSpPr/>
          <p:nvPr/>
        </p:nvSpPr>
        <p:spPr>
          <a:xfrm>
            <a:off x="3568109" y="63177"/>
            <a:ext cx="2010542" cy="830001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ea typeface="Calibri"/>
                <a:cs typeface="Calibri"/>
              </a:rPr>
              <a:t>lfds:DataFlow</a:t>
            </a:r>
            <a:endParaRPr lang="fr-FR" sz="2000" b="1">
              <a:solidFill>
                <a:prstClr val="white"/>
              </a:solidFill>
              <a:ea typeface="Calibri"/>
              <a:cs typeface="Calibri"/>
            </a:endParaRPr>
          </a:p>
          <a:p>
            <a:pPr algn="ctr" defTabSz="685800"/>
            <a:endParaRPr lang="fr-FR" sz="1000" b="1">
              <a:solidFill>
                <a:prstClr val="white"/>
              </a:solidFill>
              <a:ea typeface="Calibri"/>
              <a:cs typeface="Calibri"/>
            </a:endParaRPr>
          </a:p>
          <a:p>
            <a:pPr marL="342900" indent="-342900" defTabSz="685800">
              <a:buFont typeface="Arial"/>
              <a:buChar char="•"/>
            </a:pPr>
            <a:r>
              <a:rPr lang="fr-FR" sz="1600" err="1">
                <a:solidFill>
                  <a:prstClr val="white"/>
                </a:solidFill>
                <a:ea typeface="Calibri"/>
                <a:cs typeface="Calibri"/>
              </a:rPr>
              <a:t>lfds:trigger:Literal</a:t>
            </a:r>
            <a:endParaRPr lang="fr-FR" sz="1600">
              <a:solidFill>
                <a:prstClr val="white"/>
              </a:solidFill>
              <a:ea typeface="Calibri"/>
              <a:cs typeface="Calibri"/>
            </a:endParaRPr>
          </a:p>
        </p:txBody>
      </p:sp>
      <p:sp>
        <p:nvSpPr>
          <p:cNvPr id="4" name="ZoneTexte 10">
            <a:extLst>
              <a:ext uri="{FF2B5EF4-FFF2-40B4-BE49-F238E27FC236}">
                <a16:creationId xmlns:a16="http://schemas.microsoft.com/office/drawing/2014/main" id="{F829BEB5-FFB7-9896-E545-4891A0B0D5E8}"/>
              </a:ext>
            </a:extLst>
          </p:cNvPr>
          <p:cNvSpPr txBox="1"/>
          <p:nvPr/>
        </p:nvSpPr>
        <p:spPr>
          <a:xfrm>
            <a:off x="2618391" y="2642106"/>
            <a:ext cx="146030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rrmv:hasResult</a:t>
            </a:r>
            <a:endParaRPr lang="fr-FR" sz="160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5" name="Connecteur en arc 21">
            <a:extLst>
              <a:ext uri="{FF2B5EF4-FFF2-40B4-BE49-F238E27FC236}">
                <a16:creationId xmlns:a16="http://schemas.microsoft.com/office/drawing/2014/main" id="{481CCAF3-BCEF-FBD6-20A6-17CF8A333CBB}"/>
              </a:ext>
            </a:extLst>
          </p:cNvPr>
          <p:cNvCxnSpPr>
            <a:cxnSpLocks/>
          </p:cNvCxnSpPr>
          <p:nvPr/>
        </p:nvCxnSpPr>
        <p:spPr>
          <a:xfrm flipV="1">
            <a:off x="5673283" y="1757637"/>
            <a:ext cx="607645" cy="2350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en arc 21">
            <a:extLst>
              <a:ext uri="{FF2B5EF4-FFF2-40B4-BE49-F238E27FC236}">
                <a16:creationId xmlns:a16="http://schemas.microsoft.com/office/drawing/2014/main" id="{976CCE90-9936-5CF1-D42F-9C1B83FC9232}"/>
              </a:ext>
            </a:extLst>
          </p:cNvPr>
          <p:cNvCxnSpPr>
            <a:cxnSpLocks/>
          </p:cNvCxnSpPr>
          <p:nvPr/>
        </p:nvCxnSpPr>
        <p:spPr>
          <a:xfrm>
            <a:off x="4544751" y="887839"/>
            <a:ext cx="7208" cy="55592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10">
            <a:extLst>
              <a:ext uri="{FF2B5EF4-FFF2-40B4-BE49-F238E27FC236}">
                <a16:creationId xmlns:a16="http://schemas.microsoft.com/office/drawing/2014/main" id="{B236FC92-B57A-5054-B378-AB140629F2B9}"/>
              </a:ext>
            </a:extLst>
          </p:cNvPr>
          <p:cNvSpPr txBox="1"/>
          <p:nvPr/>
        </p:nvSpPr>
        <p:spPr>
          <a:xfrm>
            <a:off x="7869705" y="2379925"/>
            <a:ext cx="106767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rrmv:Role</a:t>
            </a:r>
            <a:endParaRPr lang="fr-FR" sz="160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878B95-DE0A-E65B-3048-7A0D8D0E7C1A}"/>
              </a:ext>
            </a:extLst>
          </p:cNvPr>
          <p:cNvSpPr/>
          <p:nvPr/>
        </p:nvSpPr>
        <p:spPr>
          <a:xfrm>
            <a:off x="7561375" y="3234355"/>
            <a:ext cx="1402242" cy="820091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ea typeface="Calibri"/>
                <a:cs typeface="Calibri"/>
              </a:rPr>
              <a:t>rrmv:Role</a:t>
            </a:r>
          </a:p>
        </p:txBody>
      </p:sp>
      <p:sp>
        <p:nvSpPr>
          <p:cNvPr id="10" name="ZoneTexte 10">
            <a:extLst>
              <a:ext uri="{FF2B5EF4-FFF2-40B4-BE49-F238E27FC236}">
                <a16:creationId xmlns:a16="http://schemas.microsoft.com/office/drawing/2014/main" id="{77CF4A48-5F2E-BFEB-89B6-B78EE285C6B4}"/>
              </a:ext>
            </a:extLst>
          </p:cNvPr>
          <p:cNvSpPr txBox="1"/>
          <p:nvPr/>
        </p:nvSpPr>
        <p:spPr>
          <a:xfrm>
            <a:off x="6278185" y="2700211"/>
            <a:ext cx="136952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rrmv:forAgent</a:t>
            </a:r>
            <a:endParaRPr lang="fr-FR" sz="160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19A3B88B-69CE-848B-6212-BD3F1CA81B63}"/>
              </a:ext>
            </a:extLst>
          </p:cNvPr>
          <p:cNvSpPr txBox="1"/>
          <p:nvPr/>
        </p:nvSpPr>
        <p:spPr>
          <a:xfrm>
            <a:off x="93365" y="4746172"/>
            <a:ext cx="6188284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/>
              <a:t>This is a draft: datatypes are not final, typos may exist, for simplicity the IOPA elements have not been fully included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553260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DD893-8B0D-446E-8402-051ED59D0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F0B93E6-BFE7-0091-F537-6FFE886DD88D}"/>
              </a:ext>
            </a:extLst>
          </p:cNvPr>
          <p:cNvSpPr txBox="1">
            <a:spLocks/>
          </p:cNvSpPr>
          <p:nvPr/>
        </p:nvSpPr>
        <p:spPr>
          <a:xfrm>
            <a:off x="1828800" y="1997302"/>
            <a:ext cx="5070764" cy="5744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IE" sz="3200"/>
              <a:t>Section 4.3: Digital Solutions</a:t>
            </a:r>
            <a:endParaRPr lang="en-LU" sz="32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0BE985C-1FCA-A228-32DF-5D10C1A1EC6E}"/>
              </a:ext>
            </a:extLst>
          </p:cNvPr>
          <p:cNvSpPr txBox="1">
            <a:spLocks/>
          </p:cNvSpPr>
          <p:nvPr/>
        </p:nvSpPr>
        <p:spPr>
          <a:xfrm>
            <a:off x="1486220" y="4725321"/>
            <a:ext cx="5755409" cy="2445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The Legislative Financial and Digital Statement: A semantic approach to digital-ready policymaking</a:t>
            </a:r>
            <a:endParaRPr lang="en-US"/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469569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6D499-E363-830E-A1C6-EC372F40D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E11F3-5A35-81EF-07D8-B9BF4A1E5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03618"/>
            <a:ext cx="5755409" cy="439882"/>
          </a:xfrm>
        </p:spPr>
        <p:txBody>
          <a:bodyPr/>
          <a:lstStyle/>
          <a:p>
            <a:r>
              <a:rPr lang="en-US"/>
              <a:t>A semantic approach to </a:t>
            </a:r>
            <a:r>
              <a:rPr lang="en-US" err="1"/>
              <a:t>digital-ready</a:t>
            </a:r>
            <a:r>
              <a:rPr lang="en-US"/>
              <a:t> policymaking: the Legislative Digital Statement </a:t>
            </a:r>
            <a:endParaRPr lang="en-LU"/>
          </a:p>
          <a:p>
            <a:endParaRPr lang="en-LU"/>
          </a:p>
        </p:txBody>
      </p:sp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A908F54-4DB5-7555-B9EA-9EA41B705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9" y="1"/>
            <a:ext cx="80410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05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3489A-4DFC-6943-95E2-5D4347BE2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C266F-37AE-4A58-47C9-6D345D6137F8}"/>
              </a:ext>
            </a:extLst>
          </p:cNvPr>
          <p:cNvSpPr/>
          <p:nvPr/>
        </p:nvSpPr>
        <p:spPr>
          <a:xfrm>
            <a:off x="108387" y="258361"/>
            <a:ext cx="2443519" cy="1458031"/>
          </a:xfrm>
          <a:prstGeom prst="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</a:rPr>
              <a:t>rrmv:Requirement</a:t>
            </a:r>
            <a:endParaRPr lang="fr-FR" sz="2000">
              <a:solidFill>
                <a:prstClr val="white"/>
              </a:solidFill>
            </a:endParaRPr>
          </a:p>
          <a:p>
            <a:pPr algn="ctr" defTabSz="685800"/>
            <a:endParaRPr lang="fr-FR" sz="788">
              <a:solidFill>
                <a:prstClr val="white"/>
              </a:solidFill>
              <a:latin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rrmv:hasTopic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rrmv:hasURI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annotation: </a:t>
            </a:r>
            <a:r>
              <a:rPr lang="fr-FR" sz="1600" err="1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xsd:string</a:t>
            </a:r>
            <a:r>
              <a:rPr lang="fr-FR" sz="160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[…]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03EA280-A096-1E11-DE21-2BAE6637A18C}"/>
              </a:ext>
            </a:extLst>
          </p:cNvPr>
          <p:cNvSpPr txBox="1"/>
          <p:nvPr/>
        </p:nvSpPr>
        <p:spPr>
          <a:xfrm>
            <a:off x="5504400" y="128058"/>
            <a:ext cx="185491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rrmv:hasAgentRole</a:t>
            </a:r>
            <a:endParaRPr lang="fr-FR" sz="160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B831C3-B94B-9B56-1C30-9474F80CD013}"/>
              </a:ext>
            </a:extLst>
          </p:cNvPr>
          <p:cNvSpPr/>
          <p:nvPr/>
        </p:nvSpPr>
        <p:spPr>
          <a:xfrm>
            <a:off x="3664417" y="363822"/>
            <a:ext cx="1837550" cy="1141903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rrmv:Action</a:t>
            </a:r>
            <a:endParaRPr lang="fr-FR" sz="2000" b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algn="ctr" defTabSz="685800"/>
            <a:endParaRPr lang="fr-FR" sz="1000" b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285750" indent="-285750" defTabSz="685800">
              <a:buFont typeface="Arial"/>
              <a:buChar char="•"/>
            </a:pPr>
            <a:r>
              <a:rPr lang="fr-FR" sz="1600" err="1">
                <a:solidFill>
                  <a:prstClr val="white"/>
                </a:solidFill>
                <a:ea typeface="Calibri"/>
                <a:cs typeface="Calibri"/>
              </a:rPr>
              <a:t>hasannotation</a:t>
            </a:r>
            <a:r>
              <a:rPr lang="fr-FR" sz="1600">
                <a:solidFill>
                  <a:prstClr val="white"/>
                </a:solidFill>
                <a:ea typeface="Calibri"/>
                <a:cs typeface="Calibri"/>
              </a:rPr>
              <a:t>: </a:t>
            </a:r>
            <a:r>
              <a:rPr lang="fr-FR" sz="1600" err="1">
                <a:solidFill>
                  <a:prstClr val="white"/>
                </a:solidFill>
                <a:ea typeface="Calibri"/>
                <a:cs typeface="Calibri"/>
              </a:rPr>
              <a:t>LangString</a:t>
            </a:r>
            <a:endParaRPr lang="fr-FR" sz="1600">
              <a:solidFill>
                <a:prstClr val="white"/>
              </a:solidFill>
              <a:ea typeface="Calibri"/>
              <a:cs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E80F123-8C0E-918C-FE7F-7B999D145830}"/>
              </a:ext>
            </a:extLst>
          </p:cNvPr>
          <p:cNvSpPr/>
          <p:nvPr/>
        </p:nvSpPr>
        <p:spPr>
          <a:xfrm>
            <a:off x="6914932" y="516218"/>
            <a:ext cx="2039478" cy="641913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ea typeface="Calibri"/>
                <a:cs typeface="Calibri"/>
              </a:rPr>
              <a:t>rrmv:AgentRole</a:t>
            </a:r>
          </a:p>
        </p:txBody>
      </p:sp>
      <p:cxnSp>
        <p:nvCxnSpPr>
          <p:cNvPr id="59" name="Connecteur en arc 21">
            <a:extLst>
              <a:ext uri="{FF2B5EF4-FFF2-40B4-BE49-F238E27FC236}">
                <a16:creationId xmlns:a16="http://schemas.microsoft.com/office/drawing/2014/main" id="{B92691A7-067F-9E5B-9152-7402226F158B}"/>
              </a:ext>
            </a:extLst>
          </p:cNvPr>
          <p:cNvCxnSpPr>
            <a:cxnSpLocks/>
          </p:cNvCxnSpPr>
          <p:nvPr/>
        </p:nvCxnSpPr>
        <p:spPr>
          <a:xfrm>
            <a:off x="2561408" y="822393"/>
            <a:ext cx="1106686" cy="811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8A0EB951-0737-B1A4-6886-89773F8AD6F8}"/>
              </a:ext>
            </a:extLst>
          </p:cNvPr>
          <p:cNvSpPr/>
          <p:nvPr/>
        </p:nvSpPr>
        <p:spPr>
          <a:xfrm>
            <a:off x="109270" y="3923637"/>
            <a:ext cx="1909200" cy="827326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ea typeface="Calibri"/>
                <a:cs typeface="Calibri"/>
              </a:rPr>
              <a:t>adms:Asset</a:t>
            </a:r>
          </a:p>
          <a:p>
            <a:pPr marL="342900" indent="-342900" defTabSz="685800">
              <a:buFont typeface="Arial,Sans-Serif"/>
              <a:buChar char="•"/>
            </a:pPr>
            <a:r>
              <a:rPr lang="fr-FR" sz="1600" err="1">
                <a:solidFill>
                  <a:prstClr val="white"/>
                </a:solidFill>
                <a:ea typeface="Calibri"/>
                <a:cs typeface="Calibri"/>
              </a:rPr>
              <a:t>rdfs:label:Literal</a:t>
            </a:r>
            <a:r>
              <a:rPr lang="fr-FR" sz="1600">
                <a:solidFill>
                  <a:prstClr val="white"/>
                </a:solidFill>
                <a:ea typeface="Calibri"/>
                <a:cs typeface="Calibri"/>
              </a:rPr>
              <a:t> [0...*]</a:t>
            </a:r>
            <a:endParaRPr lang="fr-FR" sz="1600" err="1">
              <a:solidFill>
                <a:prstClr val="white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0B00CEE-334E-1583-80F9-0967962BDA85}"/>
              </a:ext>
            </a:extLst>
          </p:cNvPr>
          <p:cNvSpPr/>
          <p:nvPr/>
        </p:nvSpPr>
        <p:spPr>
          <a:xfrm>
            <a:off x="3513938" y="1980797"/>
            <a:ext cx="2174967" cy="854976"/>
          </a:xfrm>
          <a:prstGeom prst="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err="1">
                <a:solidFill>
                  <a:prstClr val="white"/>
                </a:solidFill>
                <a:latin typeface="Calibri"/>
              </a:rPr>
              <a:t>cav:Assessment</a:t>
            </a:r>
            <a:endParaRPr lang="fr-FR" sz="2000" err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285750" indent="-285750" algn="ctr" defTabSz="685800">
              <a:buFont typeface="Arial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documentedIn</a:t>
            </a:r>
            <a:r>
              <a:rPr lang="fr-FR" sz="160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: URI</a:t>
            </a:r>
            <a:endParaRPr lang="fr-FR" sz="1600">
              <a:solidFill>
                <a:prstClr val="white"/>
              </a:solidFill>
              <a:ea typeface="Calibri"/>
              <a:cs typeface="Calibri"/>
            </a:endParaRPr>
          </a:p>
          <a:p>
            <a:pPr algn="ctr" defTabSz="685800"/>
            <a:endParaRPr lang="fr-FR" sz="788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48" name="Connecteur en arc 21">
            <a:extLst>
              <a:ext uri="{FF2B5EF4-FFF2-40B4-BE49-F238E27FC236}">
                <a16:creationId xmlns:a16="http://schemas.microsoft.com/office/drawing/2014/main" id="{4FB43E52-43DD-25A1-4907-3A4A92F65F4B}"/>
              </a:ext>
            </a:extLst>
          </p:cNvPr>
          <p:cNvCxnSpPr>
            <a:cxnSpLocks/>
          </p:cNvCxnSpPr>
          <p:nvPr/>
        </p:nvCxnSpPr>
        <p:spPr>
          <a:xfrm flipV="1">
            <a:off x="4446028" y="2840536"/>
            <a:ext cx="11832" cy="70382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ZoneTexte 10">
            <a:extLst>
              <a:ext uri="{FF2B5EF4-FFF2-40B4-BE49-F238E27FC236}">
                <a16:creationId xmlns:a16="http://schemas.microsoft.com/office/drawing/2014/main" id="{04DB391D-478B-BFD0-2026-D828757E5DAC}"/>
              </a:ext>
            </a:extLst>
          </p:cNvPr>
          <p:cNvSpPr txBox="1"/>
          <p:nvPr/>
        </p:nvSpPr>
        <p:spPr>
          <a:xfrm>
            <a:off x="1410586" y="3012477"/>
            <a:ext cx="147382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</a:rPr>
              <a:t>cav:assesses</a:t>
            </a:r>
            <a:endParaRPr lang="fr-FR" sz="160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ZoneTexte 10">
            <a:extLst>
              <a:ext uri="{FF2B5EF4-FFF2-40B4-BE49-F238E27FC236}">
                <a16:creationId xmlns:a16="http://schemas.microsoft.com/office/drawing/2014/main" id="{EBB1A372-E975-411B-D9E7-335DA307DE42}"/>
              </a:ext>
            </a:extLst>
          </p:cNvPr>
          <p:cNvSpPr txBox="1"/>
          <p:nvPr/>
        </p:nvSpPr>
        <p:spPr>
          <a:xfrm>
            <a:off x="2559340" y="108378"/>
            <a:ext cx="167231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rrmv:hasResult</a:t>
            </a:r>
            <a:endParaRPr lang="fr-FR" sz="160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5" name="Connecteur en arc 21">
            <a:extLst>
              <a:ext uri="{FF2B5EF4-FFF2-40B4-BE49-F238E27FC236}">
                <a16:creationId xmlns:a16="http://schemas.microsoft.com/office/drawing/2014/main" id="{48E546AD-6A03-E0E5-C876-5D5E8DA9E033}"/>
              </a:ext>
            </a:extLst>
          </p:cNvPr>
          <p:cNvCxnSpPr>
            <a:cxnSpLocks/>
          </p:cNvCxnSpPr>
          <p:nvPr/>
        </p:nvCxnSpPr>
        <p:spPr>
          <a:xfrm flipV="1">
            <a:off x="5503619" y="815409"/>
            <a:ext cx="1384527" cy="449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192F675-CACA-B146-BACC-3DC3ADC51CC5}"/>
              </a:ext>
            </a:extLst>
          </p:cNvPr>
          <p:cNvSpPr/>
          <p:nvPr/>
        </p:nvSpPr>
        <p:spPr>
          <a:xfrm>
            <a:off x="3230477" y="3546894"/>
            <a:ext cx="2759553" cy="1338012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ea typeface="Calibri"/>
                <a:cs typeface="Calibri"/>
              </a:rPr>
              <a:t>lfds:SolutionAssessment</a:t>
            </a:r>
          </a:p>
          <a:p>
            <a:pPr algn="ctr" defTabSz="685800"/>
            <a:endParaRPr lang="fr-FR" sz="1600" b="1">
              <a:solidFill>
                <a:prstClr val="white"/>
              </a:solidFill>
              <a:ea typeface="Calibri"/>
              <a:cs typeface="Calibri"/>
            </a:endParaRPr>
          </a:p>
          <a:p>
            <a:pPr marL="342900" indent="-342900" defTabSz="685800">
              <a:buFont typeface="Arial,Sans-Serif"/>
              <a:buChar char="•"/>
            </a:pPr>
            <a:r>
              <a:rPr lang="fr-FR" sz="1600">
                <a:solidFill>
                  <a:prstClr val="white"/>
                </a:solidFill>
                <a:ea typeface="Calibri"/>
                <a:cs typeface="Calibri"/>
              </a:rPr>
              <a:t>question: code</a:t>
            </a:r>
          </a:p>
        </p:txBody>
      </p:sp>
      <p:sp>
        <p:nvSpPr>
          <p:cNvPr id="14" name="ZoneTexte 10">
            <a:extLst>
              <a:ext uri="{FF2B5EF4-FFF2-40B4-BE49-F238E27FC236}">
                <a16:creationId xmlns:a16="http://schemas.microsoft.com/office/drawing/2014/main" id="{C278BDF1-CB42-DD7E-DFB1-8B332F6E64F7}"/>
              </a:ext>
            </a:extLst>
          </p:cNvPr>
          <p:cNvSpPr txBox="1"/>
          <p:nvPr/>
        </p:nvSpPr>
        <p:spPr>
          <a:xfrm>
            <a:off x="6043367" y="3175515"/>
            <a:ext cx="138366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</a:rPr>
              <a:t>cav:resultsIn</a:t>
            </a:r>
            <a:endParaRPr lang="fr-FR" sz="1600" err="1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AA138970-5A20-C520-DD59-D084E4A4627C}"/>
              </a:ext>
            </a:extLst>
          </p:cNvPr>
          <p:cNvCxnSpPr/>
          <p:nvPr/>
        </p:nvCxnSpPr>
        <p:spPr>
          <a:xfrm flipH="1">
            <a:off x="2017859" y="2524699"/>
            <a:ext cx="1499702" cy="1778111"/>
          </a:xfrm>
          <a:prstGeom prst="bentConnector3">
            <a:avLst/>
          </a:prstGeom>
          <a:ln w="28575">
            <a:solidFill>
              <a:srgbClr val="F15A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713ECE9-3127-8CFD-3C2A-1649226E08D0}"/>
              </a:ext>
            </a:extLst>
          </p:cNvPr>
          <p:cNvCxnSpPr>
            <a:cxnSpLocks/>
          </p:cNvCxnSpPr>
          <p:nvPr/>
        </p:nvCxnSpPr>
        <p:spPr>
          <a:xfrm>
            <a:off x="5670479" y="2569925"/>
            <a:ext cx="708237" cy="1833703"/>
          </a:xfrm>
          <a:prstGeom prst="bentConnector3">
            <a:avLst/>
          </a:prstGeom>
          <a:ln w="28575">
            <a:solidFill>
              <a:srgbClr val="F15A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0CA4C202-7B05-61F5-0471-3F9CE6E5D802}"/>
              </a:ext>
            </a:extLst>
          </p:cNvPr>
          <p:cNvCxnSpPr/>
          <p:nvPr/>
        </p:nvCxnSpPr>
        <p:spPr>
          <a:xfrm flipV="1">
            <a:off x="5682603" y="1048856"/>
            <a:ext cx="1202643" cy="1336035"/>
          </a:xfrm>
          <a:prstGeom prst="bentConnector3">
            <a:avLst/>
          </a:prstGeom>
          <a:ln w="28575">
            <a:solidFill>
              <a:srgbClr val="F15A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0">
            <a:extLst>
              <a:ext uri="{FF2B5EF4-FFF2-40B4-BE49-F238E27FC236}">
                <a16:creationId xmlns:a16="http://schemas.microsoft.com/office/drawing/2014/main" id="{CBFD0E30-9BC4-F6B8-3858-73E170DB109B}"/>
              </a:ext>
            </a:extLst>
          </p:cNvPr>
          <p:cNvSpPr txBox="1"/>
          <p:nvPr/>
        </p:nvSpPr>
        <p:spPr>
          <a:xfrm>
            <a:off x="6278984" y="1521862"/>
            <a:ext cx="148738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dct:creator</a:t>
            </a:r>
            <a:endParaRPr lang="fr-FR" sz="160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E528B1-5C77-9F97-AB67-27BE81BACD4F}"/>
              </a:ext>
            </a:extLst>
          </p:cNvPr>
          <p:cNvSpPr/>
          <p:nvPr/>
        </p:nvSpPr>
        <p:spPr>
          <a:xfrm>
            <a:off x="6384982" y="3652603"/>
            <a:ext cx="2759151" cy="1336926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ea typeface="Calibri"/>
                <a:cs typeface="Calibri"/>
              </a:rPr>
              <a:t>cav:Statement</a:t>
            </a:r>
            <a:endParaRPr lang="fr-FR" sz="2000" b="1">
              <a:solidFill>
                <a:prstClr val="white"/>
              </a:solidFill>
              <a:ea typeface="Calibri"/>
              <a:cs typeface="Calibri"/>
            </a:endParaRPr>
          </a:p>
          <a:p>
            <a:pPr algn="ctr" defTabSz="685800"/>
            <a:endParaRPr lang="fr-FR" sz="1000" b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342900" indent="-342900" defTabSz="685800">
              <a:buFont typeface="Arial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interpretation</a:t>
            </a:r>
            <a:r>
              <a:rPr lang="fr-FR" sz="1600">
                <a:solidFill>
                  <a:prstClr val="white"/>
                </a:solidFill>
                <a:latin typeface="Calibri"/>
              </a:rPr>
              <a:t>: Code [0…*]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342900" indent="-342900" defTabSz="685800">
              <a:buFont typeface="Arial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judgment</a:t>
            </a:r>
            <a:r>
              <a:rPr lang="fr-FR" sz="1600">
                <a:solidFill>
                  <a:prstClr val="white"/>
                </a:solidFill>
                <a:latin typeface="Calibri"/>
              </a:rPr>
              <a:t>: </a:t>
            </a:r>
            <a:r>
              <a:rPr lang="fr-FR" sz="1600" err="1">
                <a:solidFill>
                  <a:prstClr val="white"/>
                </a:solidFill>
                <a:latin typeface="Calibri"/>
              </a:rPr>
              <a:t>Text</a:t>
            </a:r>
            <a:r>
              <a:rPr lang="fr-FR" sz="1600">
                <a:solidFill>
                  <a:prstClr val="white"/>
                </a:solidFill>
                <a:latin typeface="Calibri"/>
              </a:rPr>
              <a:t> [0…*]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342900" indent="-342900" defTabSz="685800">
              <a:buFont typeface="Arial"/>
              <a:buChar char="•"/>
            </a:pPr>
            <a:r>
              <a:rPr lang="fr-FR" sz="1600">
                <a:solidFill>
                  <a:prstClr val="white"/>
                </a:solidFill>
                <a:latin typeface="Calibri"/>
              </a:rPr>
              <a:t>type: Code [0...*]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7CF632F-7D05-53B7-67BB-94110C63F876}"/>
              </a:ext>
            </a:extLst>
          </p:cNvPr>
          <p:cNvSpPr txBox="1"/>
          <p:nvPr/>
        </p:nvSpPr>
        <p:spPr>
          <a:xfrm>
            <a:off x="-679" y="4753406"/>
            <a:ext cx="3309083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/>
              <a:t>This is a draft: datatypes are not final, typos may exist, for simplicity the IOPA elements have not been fully included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0555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F2B50-672B-C9AC-F4CE-168530748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944F50F-CE12-EDFE-0537-CC4CA1683FA2}"/>
              </a:ext>
            </a:extLst>
          </p:cNvPr>
          <p:cNvSpPr txBox="1">
            <a:spLocks/>
          </p:cNvSpPr>
          <p:nvPr/>
        </p:nvSpPr>
        <p:spPr>
          <a:xfrm>
            <a:off x="735310" y="1997302"/>
            <a:ext cx="7673379" cy="5744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IE" sz="3200"/>
              <a:t>Section 4.3: Digital Solution Policy Alignment</a:t>
            </a:r>
            <a:endParaRPr lang="en-LU" sz="32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5A1EA-1695-E79E-D96D-94135A2D16A3}"/>
              </a:ext>
            </a:extLst>
          </p:cNvPr>
          <p:cNvSpPr txBox="1">
            <a:spLocks/>
          </p:cNvSpPr>
          <p:nvPr/>
        </p:nvSpPr>
        <p:spPr>
          <a:xfrm>
            <a:off x="1507922" y="4725321"/>
            <a:ext cx="5755409" cy="2445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The Legislative Financial and Digital Statement: A semantic approach to digital-ready policymaking</a:t>
            </a:r>
            <a:endParaRPr lang="en-US"/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65664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46B62-A554-DE6D-2313-5A27E09AD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170B9-E2E4-D649-BFE1-2D7FDEED0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8562" y="4522764"/>
            <a:ext cx="5755409" cy="664141"/>
          </a:xfrm>
        </p:spPr>
        <p:txBody>
          <a:bodyPr/>
          <a:lstStyle/>
          <a:p>
            <a:r>
              <a:rPr lang="en-US"/>
              <a:t>The Legislative Financial and Digital Statement: A semantic approach to digital-ready policymaking</a:t>
            </a:r>
          </a:p>
          <a:p>
            <a:endParaRPr lang="en-LU"/>
          </a:p>
        </p:txBody>
      </p:sp>
      <p:pic>
        <p:nvPicPr>
          <p:cNvPr id="6" name="Picture 5" descr="A white sheet with black lines&#10;&#10;AI-generated content may be incorrect.">
            <a:extLst>
              <a:ext uri="{FF2B5EF4-FFF2-40B4-BE49-F238E27FC236}">
                <a16:creationId xmlns:a16="http://schemas.microsoft.com/office/drawing/2014/main" id="{E9F1CB7F-AEBE-ED2A-70EA-D87E1E837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1" y="188537"/>
            <a:ext cx="8964737" cy="38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2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5B33F-0424-5A54-92CB-CE12E33FB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2CC522D0-5053-4EFF-53CA-013ECEF3246B}"/>
              </a:ext>
            </a:extLst>
          </p:cNvPr>
          <p:cNvSpPr/>
          <p:nvPr/>
        </p:nvSpPr>
        <p:spPr>
          <a:xfrm>
            <a:off x="109270" y="2157849"/>
            <a:ext cx="1909200" cy="827326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ea typeface="Calibri"/>
                <a:cs typeface="Calibri"/>
              </a:rPr>
              <a:t>adms:Asset</a:t>
            </a:r>
            <a:endParaRPr lang="fr-FR" sz="2000" b="1">
              <a:solidFill>
                <a:prstClr val="white"/>
              </a:solidFill>
              <a:ea typeface="Calibri"/>
              <a:cs typeface="Calibri"/>
            </a:endParaRPr>
          </a:p>
          <a:p>
            <a:pPr marL="342900" indent="-342900" defTabSz="685800">
              <a:buFont typeface="Arial,Sans-Serif"/>
              <a:buChar char="•"/>
            </a:pPr>
            <a:r>
              <a:rPr lang="fr-FR" sz="1600" err="1">
                <a:solidFill>
                  <a:prstClr val="white"/>
                </a:solidFill>
                <a:ea typeface="Calibri"/>
                <a:cs typeface="Calibri"/>
              </a:rPr>
              <a:t>rdfs:label:Literal</a:t>
            </a:r>
            <a:r>
              <a:rPr lang="fr-FR" sz="1600">
                <a:solidFill>
                  <a:prstClr val="white"/>
                </a:solidFill>
                <a:ea typeface="Calibri"/>
                <a:cs typeface="Calibri"/>
              </a:rPr>
              <a:t> [0...*]</a:t>
            </a:r>
            <a:endParaRPr lang="fr-FR" sz="1600" err="1">
              <a:solidFill>
                <a:prstClr val="white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446ED1B-DBD7-ACBB-F593-31DD0E82F611}"/>
              </a:ext>
            </a:extLst>
          </p:cNvPr>
          <p:cNvSpPr/>
          <p:nvPr/>
        </p:nvSpPr>
        <p:spPr>
          <a:xfrm>
            <a:off x="3521265" y="317586"/>
            <a:ext cx="2174967" cy="854976"/>
          </a:xfrm>
          <a:prstGeom prst="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err="1">
                <a:solidFill>
                  <a:prstClr val="white"/>
                </a:solidFill>
                <a:latin typeface="Calibri"/>
              </a:rPr>
              <a:t>cav:Assessment</a:t>
            </a:r>
            <a:endParaRPr lang="fr-FR" sz="2000" err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285750" indent="-285750" algn="ctr" defTabSz="685800">
              <a:buFont typeface="Arial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documentedIn</a:t>
            </a:r>
            <a:r>
              <a:rPr lang="fr-FR" sz="160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: URI</a:t>
            </a:r>
            <a:endParaRPr lang="fr-FR" sz="1600">
              <a:solidFill>
                <a:prstClr val="white"/>
              </a:solidFill>
              <a:ea typeface="Calibri"/>
              <a:cs typeface="Calibri"/>
            </a:endParaRPr>
          </a:p>
          <a:p>
            <a:pPr algn="ctr" defTabSz="685800"/>
            <a:endParaRPr lang="fr-FR" sz="788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48" name="Connecteur en arc 21">
            <a:extLst>
              <a:ext uri="{FF2B5EF4-FFF2-40B4-BE49-F238E27FC236}">
                <a16:creationId xmlns:a16="http://schemas.microsoft.com/office/drawing/2014/main" id="{C07F81E9-DD2F-FD94-5AA9-A3C9B332B6B3}"/>
              </a:ext>
            </a:extLst>
          </p:cNvPr>
          <p:cNvCxnSpPr>
            <a:cxnSpLocks/>
          </p:cNvCxnSpPr>
          <p:nvPr/>
        </p:nvCxnSpPr>
        <p:spPr>
          <a:xfrm flipV="1">
            <a:off x="4607220" y="1184651"/>
            <a:ext cx="11832" cy="70382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ZoneTexte 10">
            <a:extLst>
              <a:ext uri="{FF2B5EF4-FFF2-40B4-BE49-F238E27FC236}">
                <a16:creationId xmlns:a16="http://schemas.microsoft.com/office/drawing/2014/main" id="{78C41617-9123-F5E4-0DC6-FB940E38CF1A}"/>
              </a:ext>
            </a:extLst>
          </p:cNvPr>
          <p:cNvSpPr txBox="1"/>
          <p:nvPr/>
        </p:nvSpPr>
        <p:spPr>
          <a:xfrm>
            <a:off x="1366388" y="1365810"/>
            <a:ext cx="151069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</a:rPr>
              <a:t>cav:assesses</a:t>
            </a:r>
            <a:endParaRPr lang="fr-FR" sz="160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664C3F-08EA-0F92-7465-AA4814DB74D4}"/>
              </a:ext>
            </a:extLst>
          </p:cNvPr>
          <p:cNvSpPr/>
          <p:nvPr/>
        </p:nvSpPr>
        <p:spPr>
          <a:xfrm>
            <a:off x="3208497" y="1891010"/>
            <a:ext cx="2788860" cy="1074242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ea typeface="Calibri"/>
                <a:cs typeface="Calibri"/>
              </a:rPr>
              <a:t>lfds:PolicyAlignment</a:t>
            </a:r>
            <a:endParaRPr lang="fr-FR" sz="2000" b="1">
              <a:solidFill>
                <a:prstClr val="white"/>
              </a:solidFill>
              <a:ea typeface="Calibri"/>
              <a:cs typeface="Calibri"/>
            </a:endParaRPr>
          </a:p>
          <a:p>
            <a:pPr algn="ctr" defTabSz="685800"/>
            <a:endParaRPr lang="fr-FR" sz="1000" b="1">
              <a:solidFill>
                <a:prstClr val="white"/>
              </a:solidFill>
              <a:ea typeface="Calibri"/>
              <a:cs typeface="Calibri"/>
            </a:endParaRPr>
          </a:p>
          <a:p>
            <a:pPr marL="342900" indent="-342900" defTabSz="685800">
              <a:buFont typeface="Arial,Sans-Serif"/>
              <a:buChar char="•"/>
            </a:pPr>
            <a:r>
              <a:rPr lang="fr-FR" sz="1600" err="1">
                <a:solidFill>
                  <a:prstClr val="white"/>
                </a:solidFill>
                <a:ea typeface="Calibri"/>
                <a:cs typeface="Calibri"/>
              </a:rPr>
              <a:t>dct</a:t>
            </a:r>
            <a:r>
              <a:rPr lang="fr-FR" sz="1600">
                <a:solidFill>
                  <a:prstClr val="white"/>
                </a:solidFill>
                <a:ea typeface="Calibri"/>
                <a:cs typeface="Calibri"/>
              </a:rPr>
              <a:t>: description: </a:t>
            </a:r>
            <a:r>
              <a:rPr lang="fr-FR" sz="1600" err="1">
                <a:solidFill>
                  <a:prstClr val="white"/>
                </a:solidFill>
                <a:ea typeface="Calibri"/>
                <a:cs typeface="Calibri"/>
              </a:rPr>
              <a:t>Literal</a:t>
            </a:r>
            <a:endParaRPr lang="fr-FR" sz="1600">
              <a:solidFill>
                <a:prstClr val="white"/>
              </a:solidFill>
              <a:ea typeface="Calibri"/>
              <a:cs typeface="Calibri"/>
            </a:endParaRPr>
          </a:p>
          <a:p>
            <a:pPr marL="342900" indent="-342900" defTabSz="685800">
              <a:buFont typeface="Arial,Sans-Serif"/>
              <a:buChar char="•"/>
            </a:pPr>
            <a:r>
              <a:rPr lang="fr-FR" sz="1600" err="1">
                <a:solidFill>
                  <a:prstClr val="white"/>
                </a:solidFill>
                <a:ea typeface="Calibri"/>
                <a:cs typeface="Calibri"/>
              </a:rPr>
              <a:t>Policy:URI</a:t>
            </a:r>
            <a:endParaRPr lang="fr-FR" sz="1600">
              <a:solidFill>
                <a:prstClr val="white"/>
              </a:solidFill>
              <a:ea typeface="Calibri"/>
              <a:cs typeface="Calibri"/>
            </a:endParaRPr>
          </a:p>
        </p:txBody>
      </p:sp>
      <p:sp>
        <p:nvSpPr>
          <p:cNvPr id="14" name="ZoneTexte 10">
            <a:extLst>
              <a:ext uri="{FF2B5EF4-FFF2-40B4-BE49-F238E27FC236}">
                <a16:creationId xmlns:a16="http://schemas.microsoft.com/office/drawing/2014/main" id="{4C7FFDD2-2A3A-DEFC-9271-304A679FF007}"/>
              </a:ext>
            </a:extLst>
          </p:cNvPr>
          <p:cNvSpPr txBox="1"/>
          <p:nvPr/>
        </p:nvSpPr>
        <p:spPr>
          <a:xfrm>
            <a:off x="6149961" y="1182356"/>
            <a:ext cx="177080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</a:rPr>
              <a:t>cav:resultsIn</a:t>
            </a:r>
            <a:endParaRPr lang="fr-FR" sz="1600" err="1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20C1B420-DE2C-C014-4C6F-DBE3C9C31B1C}"/>
              </a:ext>
            </a:extLst>
          </p:cNvPr>
          <p:cNvCxnSpPr/>
          <p:nvPr/>
        </p:nvCxnSpPr>
        <p:spPr>
          <a:xfrm flipH="1">
            <a:off x="2017859" y="801217"/>
            <a:ext cx="1499702" cy="1778111"/>
          </a:xfrm>
          <a:prstGeom prst="bentConnector3">
            <a:avLst/>
          </a:prstGeom>
          <a:ln w="28575">
            <a:solidFill>
              <a:srgbClr val="F15A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0781FA01-2540-5114-09E4-BFA00C316832}"/>
              </a:ext>
            </a:extLst>
          </p:cNvPr>
          <p:cNvCxnSpPr>
            <a:cxnSpLocks/>
          </p:cNvCxnSpPr>
          <p:nvPr/>
        </p:nvCxnSpPr>
        <p:spPr>
          <a:xfrm>
            <a:off x="5696005" y="784281"/>
            <a:ext cx="652931" cy="948802"/>
          </a:xfrm>
          <a:prstGeom prst="bentConnector3">
            <a:avLst/>
          </a:prstGeom>
          <a:ln w="28575">
            <a:solidFill>
              <a:srgbClr val="F15A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729B135-874C-C234-354C-E97DF8BEE292}"/>
              </a:ext>
            </a:extLst>
          </p:cNvPr>
          <p:cNvSpPr/>
          <p:nvPr/>
        </p:nvSpPr>
        <p:spPr>
          <a:xfrm>
            <a:off x="6362527" y="1714279"/>
            <a:ext cx="2763406" cy="1421539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ea typeface="Calibri"/>
                <a:cs typeface="Calibri"/>
              </a:rPr>
              <a:t>cav:Statement</a:t>
            </a:r>
            <a:endParaRPr lang="fr-FR" sz="2000" b="1">
              <a:solidFill>
                <a:prstClr val="white"/>
              </a:solidFill>
              <a:ea typeface="Calibri"/>
              <a:cs typeface="Calibri"/>
            </a:endParaRPr>
          </a:p>
          <a:p>
            <a:pPr algn="ctr" defTabSz="685800"/>
            <a:endParaRPr lang="fr-FR" sz="1600" b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342900" indent="-342900" defTabSz="685800">
              <a:buFont typeface="Arial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interpretation</a:t>
            </a:r>
            <a:r>
              <a:rPr lang="fr-FR" sz="1600">
                <a:solidFill>
                  <a:prstClr val="white"/>
                </a:solidFill>
                <a:latin typeface="Calibri"/>
              </a:rPr>
              <a:t>: Code [0…*]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342900" indent="-342900" defTabSz="685800">
              <a:buFont typeface="Arial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judgment</a:t>
            </a:r>
            <a:r>
              <a:rPr lang="fr-FR" sz="1600">
                <a:solidFill>
                  <a:prstClr val="white"/>
                </a:solidFill>
                <a:latin typeface="Calibri"/>
              </a:rPr>
              <a:t>: </a:t>
            </a:r>
            <a:r>
              <a:rPr lang="fr-FR" sz="1600" err="1">
                <a:solidFill>
                  <a:prstClr val="white"/>
                </a:solidFill>
                <a:latin typeface="Calibri"/>
              </a:rPr>
              <a:t>Text</a:t>
            </a:r>
            <a:r>
              <a:rPr lang="fr-FR" sz="1600">
                <a:solidFill>
                  <a:prstClr val="white"/>
                </a:solidFill>
                <a:latin typeface="Calibri"/>
              </a:rPr>
              <a:t> [0…*]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342900" indent="-342900" defTabSz="685800">
              <a:buFont typeface="Arial"/>
              <a:buChar char="•"/>
            </a:pPr>
            <a:r>
              <a:rPr lang="fr-FR" sz="1600">
                <a:solidFill>
                  <a:prstClr val="white"/>
                </a:solidFill>
                <a:latin typeface="Calibri"/>
              </a:rPr>
              <a:t>type: Code [0...*]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47404CEF-B2F4-FCCD-B665-F30B272BC128}"/>
              </a:ext>
            </a:extLst>
          </p:cNvPr>
          <p:cNvSpPr txBox="1"/>
          <p:nvPr/>
        </p:nvSpPr>
        <p:spPr>
          <a:xfrm>
            <a:off x="107833" y="4746172"/>
            <a:ext cx="6275095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/>
              <a:t>This is a draft: datatypes are not final, typos may exist, for simplicity the IOPA elements have not been fully included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80928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14E8E-B5E5-9672-7C29-91434DF0F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FDEF679-4E69-4BB6-DF27-5396D977EEA5}"/>
              </a:ext>
            </a:extLst>
          </p:cNvPr>
          <p:cNvSpPr txBox="1">
            <a:spLocks/>
          </p:cNvSpPr>
          <p:nvPr/>
        </p:nvSpPr>
        <p:spPr>
          <a:xfrm>
            <a:off x="1093519" y="1997302"/>
            <a:ext cx="6956962" cy="5744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IE" sz="3200"/>
              <a:t>Section 4.4: Interoperability Assessment</a:t>
            </a:r>
            <a:endParaRPr lang="en-LU" sz="32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9BA92-BF4A-1463-4EE8-2BA5C4AFD410}"/>
              </a:ext>
            </a:extLst>
          </p:cNvPr>
          <p:cNvSpPr txBox="1">
            <a:spLocks/>
          </p:cNvSpPr>
          <p:nvPr/>
        </p:nvSpPr>
        <p:spPr>
          <a:xfrm>
            <a:off x="1486220" y="4725321"/>
            <a:ext cx="5755409" cy="2445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The Legislative Financial and Digital Statement: A semantic approach to digital-ready policymaking </a:t>
            </a:r>
            <a:endParaRPr lang="en-US" sz="1000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</a:endParaRPr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617897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898EB-5FBE-8C24-448C-B46BFD24F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8F66B-1BCC-F5F8-5897-9E6A63162F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03618"/>
            <a:ext cx="5755409" cy="439882"/>
          </a:xfrm>
        </p:spPr>
        <p:txBody>
          <a:bodyPr/>
          <a:lstStyle/>
          <a:p>
            <a:r>
              <a:rPr lang="en-US"/>
              <a:t>A semantic approach to </a:t>
            </a:r>
            <a:r>
              <a:rPr lang="en-US" err="1"/>
              <a:t>digital-ready</a:t>
            </a:r>
            <a:r>
              <a:rPr lang="en-US"/>
              <a:t> policymaking: the Legislative Digital Statement </a:t>
            </a:r>
            <a:endParaRPr lang="en-LU"/>
          </a:p>
          <a:p>
            <a:endParaRPr lang="en-L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D6557-D2CF-187A-039A-46FFC2594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75" y="268249"/>
            <a:ext cx="8036655" cy="487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89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C77C5-D02E-2786-AFC3-BD55A50CE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B35315-E9E7-5D7D-CA88-BF1180818964}"/>
              </a:ext>
            </a:extLst>
          </p:cNvPr>
          <p:cNvSpPr/>
          <p:nvPr/>
        </p:nvSpPr>
        <p:spPr>
          <a:xfrm>
            <a:off x="25428" y="258361"/>
            <a:ext cx="2425082" cy="1513336"/>
          </a:xfrm>
          <a:prstGeom prst="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</a:rPr>
              <a:t>rrmv:Requirement</a:t>
            </a:r>
            <a:endParaRPr lang="fr-FR" sz="2000">
              <a:solidFill>
                <a:prstClr val="white"/>
              </a:solidFill>
            </a:endParaRPr>
          </a:p>
          <a:p>
            <a:pPr algn="ctr" defTabSz="685800"/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rrmv:hasTopic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rrmv:hasURI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annotation: </a:t>
            </a:r>
            <a:r>
              <a:rPr lang="fr-FR" sz="1600" err="1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xsd:string</a:t>
            </a:r>
            <a:r>
              <a:rPr lang="fr-FR" sz="160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[…]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85F2572-8278-07BD-27D7-882C3D579433}"/>
              </a:ext>
            </a:extLst>
          </p:cNvPr>
          <p:cNvSpPr/>
          <p:nvPr/>
        </p:nvSpPr>
        <p:spPr>
          <a:xfrm>
            <a:off x="3664417" y="363822"/>
            <a:ext cx="1837550" cy="1141903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rrmv:Action</a:t>
            </a:r>
            <a:endParaRPr lang="fr-FR" sz="2000" b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algn="ctr" defTabSz="685800"/>
            <a:endParaRPr lang="fr-FR" sz="1000" b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285750" indent="-285750" defTabSz="685800">
              <a:buFont typeface="Arial"/>
              <a:buChar char="•"/>
            </a:pPr>
            <a:r>
              <a:rPr lang="fr-FR" sz="1600" err="1">
                <a:solidFill>
                  <a:prstClr val="white"/>
                </a:solidFill>
                <a:ea typeface="Calibri"/>
                <a:cs typeface="Calibri"/>
              </a:rPr>
              <a:t>hasannotation</a:t>
            </a:r>
            <a:r>
              <a:rPr lang="fr-FR" sz="1600">
                <a:solidFill>
                  <a:prstClr val="white"/>
                </a:solidFill>
                <a:ea typeface="Calibri"/>
                <a:cs typeface="Calibri"/>
              </a:rPr>
              <a:t>: </a:t>
            </a:r>
            <a:r>
              <a:rPr lang="fr-FR" sz="1600" err="1">
                <a:solidFill>
                  <a:prstClr val="white"/>
                </a:solidFill>
                <a:ea typeface="Calibri"/>
                <a:cs typeface="Calibri"/>
              </a:rPr>
              <a:t>LangString</a:t>
            </a:r>
            <a:endParaRPr lang="fr-FR" sz="1600">
              <a:solidFill>
                <a:prstClr val="white"/>
              </a:solidFill>
              <a:ea typeface="Calibri"/>
              <a:cs typeface="Calibri"/>
            </a:endParaRPr>
          </a:p>
        </p:txBody>
      </p:sp>
      <p:cxnSp>
        <p:nvCxnSpPr>
          <p:cNvPr id="59" name="Connecteur en arc 21">
            <a:extLst>
              <a:ext uri="{FF2B5EF4-FFF2-40B4-BE49-F238E27FC236}">
                <a16:creationId xmlns:a16="http://schemas.microsoft.com/office/drawing/2014/main" id="{1F68245F-8A44-DD5C-B042-AFB9F5CB9797}"/>
              </a:ext>
            </a:extLst>
          </p:cNvPr>
          <p:cNvCxnSpPr>
            <a:cxnSpLocks/>
          </p:cNvCxnSpPr>
          <p:nvPr/>
        </p:nvCxnSpPr>
        <p:spPr>
          <a:xfrm flipV="1">
            <a:off x="2450797" y="821288"/>
            <a:ext cx="1208081" cy="11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326F3679-6232-4DCF-F8A5-910993A05A7B}"/>
              </a:ext>
            </a:extLst>
          </p:cNvPr>
          <p:cNvSpPr/>
          <p:nvPr/>
        </p:nvSpPr>
        <p:spPr>
          <a:xfrm>
            <a:off x="161120" y="2352013"/>
            <a:ext cx="2403500" cy="1273811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>
                <a:solidFill>
                  <a:prstClr val="white"/>
                </a:solidFill>
                <a:ea typeface="Calibri"/>
                <a:cs typeface="Calibri"/>
              </a:rPr>
              <a:t>cpsv:PublicService</a:t>
            </a:r>
          </a:p>
          <a:p>
            <a:pPr marL="342900" indent="-342900" defTabSz="685800">
              <a:buFont typeface="Arial,Sans-Serif"/>
              <a:buChar char="•"/>
            </a:pPr>
            <a:r>
              <a:rPr lang="fr-FR" sz="1600" err="1">
                <a:solidFill>
                  <a:prstClr val="white"/>
                </a:solidFill>
                <a:ea typeface="Calibri"/>
                <a:cs typeface="Calibri"/>
              </a:rPr>
              <a:t>description:Literal</a:t>
            </a:r>
            <a:endParaRPr lang="fr-FR" sz="1600">
              <a:solidFill>
                <a:prstClr val="white"/>
              </a:solidFill>
              <a:ea typeface="Calibri"/>
              <a:cs typeface="Calibri"/>
            </a:endParaRPr>
          </a:p>
          <a:p>
            <a:pPr marL="342900" indent="-342900" defTabSz="685800">
              <a:buFont typeface="Arial,Sans-Serif"/>
              <a:buChar char="•"/>
            </a:pPr>
            <a:r>
              <a:rPr lang="fr-FR" sz="1600" err="1">
                <a:solidFill>
                  <a:prstClr val="white"/>
                </a:solidFill>
                <a:ea typeface="Calibri"/>
                <a:cs typeface="Calibri"/>
              </a:rPr>
              <a:t>hasIOPsolution:Literal</a:t>
            </a:r>
            <a:endParaRPr lang="fr-FR" sz="1600">
              <a:solidFill>
                <a:prstClr val="white"/>
              </a:solidFill>
              <a:ea typeface="Calibri"/>
              <a:cs typeface="Calibri"/>
            </a:endParaRPr>
          </a:p>
          <a:p>
            <a:pPr marL="342900" indent="-342900" defTabSz="685800">
              <a:buFont typeface="Arial,Sans-Serif"/>
              <a:buChar char="•"/>
            </a:pPr>
            <a:r>
              <a:rPr lang="fr-FR" sz="1600">
                <a:solidFill>
                  <a:prstClr val="white"/>
                </a:solidFill>
                <a:ea typeface="Calibri"/>
                <a:cs typeface="Calibri"/>
              </a:rPr>
              <a:t>hasintsolution:Literal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941691F-A9DA-3E47-8599-73019C502E44}"/>
              </a:ext>
            </a:extLst>
          </p:cNvPr>
          <p:cNvSpPr/>
          <p:nvPr/>
        </p:nvSpPr>
        <p:spPr>
          <a:xfrm>
            <a:off x="3513938" y="1980797"/>
            <a:ext cx="2174967" cy="854976"/>
          </a:xfrm>
          <a:prstGeom prst="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err="1">
                <a:solidFill>
                  <a:prstClr val="white"/>
                </a:solidFill>
                <a:latin typeface="Calibri"/>
              </a:rPr>
              <a:t>cav:Assessment</a:t>
            </a:r>
            <a:endParaRPr lang="fr-FR" sz="2000" err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285750" indent="-285750" algn="ctr" defTabSz="685800">
              <a:buFont typeface="Arial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documentedIn</a:t>
            </a:r>
            <a:r>
              <a:rPr lang="fr-FR" sz="160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: URI</a:t>
            </a:r>
            <a:endParaRPr lang="fr-FR" sz="1600">
              <a:solidFill>
                <a:prstClr val="white"/>
              </a:solidFill>
              <a:ea typeface="Calibri"/>
              <a:cs typeface="Calibri"/>
            </a:endParaRPr>
          </a:p>
          <a:p>
            <a:pPr algn="ctr" defTabSz="685800"/>
            <a:endParaRPr lang="fr-FR" sz="788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ZoneTexte 10">
            <a:extLst>
              <a:ext uri="{FF2B5EF4-FFF2-40B4-BE49-F238E27FC236}">
                <a16:creationId xmlns:a16="http://schemas.microsoft.com/office/drawing/2014/main" id="{4D1571A2-8644-46B5-4D0F-DFE4D7D44988}"/>
              </a:ext>
            </a:extLst>
          </p:cNvPr>
          <p:cNvSpPr txBox="1"/>
          <p:nvPr/>
        </p:nvSpPr>
        <p:spPr>
          <a:xfrm>
            <a:off x="2476380" y="16201"/>
            <a:ext cx="152483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rrmv:hasResult</a:t>
            </a:r>
            <a:endParaRPr lang="fr-FR" sz="160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ZoneTexte 10">
            <a:extLst>
              <a:ext uri="{FF2B5EF4-FFF2-40B4-BE49-F238E27FC236}">
                <a16:creationId xmlns:a16="http://schemas.microsoft.com/office/drawing/2014/main" id="{7148E33D-C803-3B7E-4557-236312DA9E8C}"/>
              </a:ext>
            </a:extLst>
          </p:cNvPr>
          <p:cNvSpPr txBox="1"/>
          <p:nvPr/>
        </p:nvSpPr>
        <p:spPr>
          <a:xfrm>
            <a:off x="5905101" y="2668540"/>
            <a:ext cx="154036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</a:rPr>
              <a:t>cav:resultsIn</a:t>
            </a:r>
            <a:endParaRPr lang="fr-FR" sz="1600" err="1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468B1BF9-242F-3F91-BEF8-7D4CD2691B73}"/>
              </a:ext>
            </a:extLst>
          </p:cNvPr>
          <p:cNvCxnSpPr>
            <a:cxnSpLocks/>
          </p:cNvCxnSpPr>
          <p:nvPr/>
        </p:nvCxnSpPr>
        <p:spPr>
          <a:xfrm>
            <a:off x="5688915" y="2569923"/>
            <a:ext cx="422486" cy="1769180"/>
          </a:xfrm>
          <a:prstGeom prst="bentConnector3">
            <a:avLst/>
          </a:prstGeom>
          <a:ln w="28575">
            <a:solidFill>
              <a:srgbClr val="F15A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C9CE511-511F-89D9-BD64-D51F941DB520}"/>
              </a:ext>
            </a:extLst>
          </p:cNvPr>
          <p:cNvSpPr/>
          <p:nvPr/>
        </p:nvSpPr>
        <p:spPr>
          <a:xfrm>
            <a:off x="6117668" y="3204391"/>
            <a:ext cx="2823675" cy="1770159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ea typeface="Calibri"/>
                <a:cs typeface="Calibri"/>
              </a:rPr>
              <a:t>cav:Statement</a:t>
            </a:r>
            <a:endParaRPr lang="fr-FR" sz="2000" b="1">
              <a:solidFill>
                <a:prstClr val="white"/>
              </a:solidFill>
              <a:ea typeface="Calibri"/>
              <a:cs typeface="Calibri"/>
            </a:endParaRPr>
          </a:p>
          <a:p>
            <a:pPr algn="ctr" defTabSz="685800"/>
            <a:endParaRPr lang="fr-FR" sz="1600" b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342900" indent="-342900" defTabSz="685800">
              <a:buFont typeface="Arial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interpretation</a:t>
            </a:r>
            <a:r>
              <a:rPr lang="fr-FR" sz="1600">
                <a:solidFill>
                  <a:prstClr val="white"/>
                </a:solidFill>
                <a:latin typeface="Calibri"/>
              </a:rPr>
              <a:t>: Code [0…*]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342900" indent="-342900" defTabSz="685800">
              <a:buFont typeface="Arial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judgment</a:t>
            </a:r>
            <a:r>
              <a:rPr lang="fr-FR" sz="1600">
                <a:solidFill>
                  <a:prstClr val="white"/>
                </a:solidFill>
                <a:latin typeface="Calibri"/>
              </a:rPr>
              <a:t>: </a:t>
            </a:r>
            <a:r>
              <a:rPr lang="fr-FR" sz="1600" err="1">
                <a:solidFill>
                  <a:prstClr val="white"/>
                </a:solidFill>
                <a:latin typeface="Calibri"/>
              </a:rPr>
              <a:t>Text</a:t>
            </a:r>
            <a:r>
              <a:rPr lang="fr-FR" sz="1600">
                <a:solidFill>
                  <a:prstClr val="white"/>
                </a:solidFill>
                <a:latin typeface="Calibri"/>
              </a:rPr>
              <a:t> [0…*]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342900" indent="-342900" defTabSz="685800">
              <a:buFont typeface="Arial"/>
              <a:buChar char="•"/>
            </a:pPr>
            <a:r>
              <a:rPr lang="fr-FR" sz="1600">
                <a:solidFill>
                  <a:prstClr val="white"/>
                </a:solidFill>
                <a:latin typeface="Calibri"/>
              </a:rPr>
              <a:t>type: Code [0...*]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5105514F-802E-003A-4234-71D1E8F549CD}"/>
              </a:ext>
            </a:extLst>
          </p:cNvPr>
          <p:cNvCxnSpPr>
            <a:cxnSpLocks/>
          </p:cNvCxnSpPr>
          <p:nvPr/>
        </p:nvCxnSpPr>
        <p:spPr>
          <a:xfrm flipH="1" flipV="1">
            <a:off x="2473273" y="1446174"/>
            <a:ext cx="1017500" cy="856145"/>
          </a:xfrm>
          <a:prstGeom prst="bentConnector3">
            <a:avLst/>
          </a:prstGeom>
          <a:ln w="28575">
            <a:solidFill>
              <a:srgbClr val="F15A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10">
            <a:extLst>
              <a:ext uri="{FF2B5EF4-FFF2-40B4-BE49-F238E27FC236}">
                <a16:creationId xmlns:a16="http://schemas.microsoft.com/office/drawing/2014/main" id="{0DAD2C3B-827E-2EA7-B7F3-F1478A540834}"/>
              </a:ext>
            </a:extLst>
          </p:cNvPr>
          <p:cNvSpPr txBox="1"/>
          <p:nvPr/>
        </p:nvSpPr>
        <p:spPr>
          <a:xfrm>
            <a:off x="1549140" y="1873510"/>
            <a:ext cx="148304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</a:rPr>
              <a:t>cav:assesses</a:t>
            </a:r>
            <a:endParaRPr lang="fr-FR" sz="1600" err="1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7" name="Connecteur en arc 21">
            <a:extLst>
              <a:ext uri="{FF2B5EF4-FFF2-40B4-BE49-F238E27FC236}">
                <a16:creationId xmlns:a16="http://schemas.microsoft.com/office/drawing/2014/main" id="{5881621A-B208-664F-5A39-BE0E8D21F35D}"/>
              </a:ext>
            </a:extLst>
          </p:cNvPr>
          <p:cNvCxnSpPr>
            <a:cxnSpLocks/>
          </p:cNvCxnSpPr>
          <p:nvPr/>
        </p:nvCxnSpPr>
        <p:spPr>
          <a:xfrm flipV="1">
            <a:off x="3986703" y="2839398"/>
            <a:ext cx="11504" cy="7333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BBB50DE-FC43-D55A-BFB6-4B8705B3C143}"/>
              </a:ext>
            </a:extLst>
          </p:cNvPr>
          <p:cNvSpPr/>
          <p:nvPr/>
        </p:nvSpPr>
        <p:spPr>
          <a:xfrm>
            <a:off x="3513938" y="3570282"/>
            <a:ext cx="2174967" cy="854976"/>
          </a:xfrm>
          <a:prstGeom prst="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>
                <a:solidFill>
                  <a:prstClr val="white"/>
                </a:solidFill>
                <a:latin typeface="Calibri"/>
              </a:rPr>
              <a:t>IOPAssessment</a:t>
            </a:r>
            <a:endParaRPr lang="fr-FR" sz="2000" err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algn="ctr" defTabSz="685800"/>
            <a:endParaRPr lang="fr-FR" sz="788">
              <a:solidFill>
                <a:prstClr val="white"/>
              </a:solidFill>
              <a:ea typeface="Calibri"/>
              <a:cs typeface="Calibri"/>
            </a:endParaRPr>
          </a:p>
        </p:txBody>
      </p:sp>
      <p:cxnSp>
        <p:nvCxnSpPr>
          <p:cNvPr id="12" name="Connecteur en arc 21">
            <a:extLst>
              <a:ext uri="{FF2B5EF4-FFF2-40B4-BE49-F238E27FC236}">
                <a16:creationId xmlns:a16="http://schemas.microsoft.com/office/drawing/2014/main" id="{B341BAFA-BE90-7905-7534-62BB39C649CA}"/>
              </a:ext>
            </a:extLst>
          </p:cNvPr>
          <p:cNvCxnSpPr>
            <a:cxnSpLocks/>
          </p:cNvCxnSpPr>
          <p:nvPr/>
        </p:nvCxnSpPr>
        <p:spPr>
          <a:xfrm flipV="1">
            <a:off x="1265832" y="3625209"/>
            <a:ext cx="8822" cy="101739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5A9EAB-ADE0-684C-0DC4-07225625F496}"/>
              </a:ext>
            </a:extLst>
          </p:cNvPr>
          <p:cNvCxnSpPr/>
          <p:nvPr/>
        </p:nvCxnSpPr>
        <p:spPr>
          <a:xfrm>
            <a:off x="1271135" y="4643391"/>
            <a:ext cx="4848551" cy="612"/>
          </a:xfrm>
          <a:prstGeom prst="straightConnector1">
            <a:avLst/>
          </a:prstGeom>
          <a:ln w="28575">
            <a:solidFill>
              <a:srgbClr val="F1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0">
            <a:extLst>
              <a:ext uri="{FF2B5EF4-FFF2-40B4-BE49-F238E27FC236}">
                <a16:creationId xmlns:a16="http://schemas.microsoft.com/office/drawing/2014/main" id="{E27C0CD0-9093-E47A-AE36-75A85C17A89E}"/>
              </a:ext>
            </a:extLst>
          </p:cNvPr>
          <p:cNvSpPr txBox="1"/>
          <p:nvPr/>
        </p:nvSpPr>
        <p:spPr>
          <a:xfrm>
            <a:off x="1503050" y="4168727"/>
            <a:ext cx="148304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>
                <a:solidFill>
                  <a:prstClr val="black"/>
                </a:solidFill>
                <a:latin typeface="Calibri"/>
              </a:rPr>
              <a:t>lfds:describes</a:t>
            </a:r>
            <a:endParaRPr lang="fr-FR" sz="1600" err="1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F61DF23-7072-A5F4-4DE9-527CD65B5673}"/>
              </a:ext>
            </a:extLst>
          </p:cNvPr>
          <p:cNvSpPr txBox="1"/>
          <p:nvPr/>
        </p:nvSpPr>
        <p:spPr>
          <a:xfrm>
            <a:off x="93365" y="4746172"/>
            <a:ext cx="3714196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/>
              <a:t>This is a draft: datatypes are not final, typos may exist, for simplicity the IOPA elements have not been fully included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204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5815"/>
            <a:ext cx="7886700" cy="574448"/>
          </a:xfrm>
        </p:spPr>
        <p:txBody>
          <a:bodyPr/>
          <a:lstStyle/>
          <a:p>
            <a:r>
              <a:rPr lang="en-IE"/>
              <a:t>The Interoperable Europe Act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9249"/>
            <a:ext cx="7886700" cy="22132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1800"/>
              <a:t>The Interoperable Europe Act entered into force on 11 April 2024.</a:t>
            </a:r>
            <a:endParaRPr lang="en-US"/>
          </a:p>
          <a:p>
            <a:pPr>
              <a:spcAft>
                <a:spcPts val="1000"/>
              </a:spcAft>
            </a:pPr>
            <a:r>
              <a:rPr lang="en-US" sz="1800"/>
              <a:t>According to Article 1, the Act promotes the cross-border interoperability of network and information systems which are used to provide or manage public services in the Union.</a:t>
            </a:r>
            <a:endParaRPr lang="en-US" sz="1800">
              <a:ea typeface="Calibri" panose="020F0502020204030204"/>
              <a:cs typeface="Calibri" panose="020F0502020204030204"/>
            </a:endParaRPr>
          </a:p>
          <a:p>
            <a:pPr>
              <a:spcAft>
                <a:spcPts val="1000"/>
              </a:spcAft>
            </a:pPr>
            <a:r>
              <a:rPr lang="en-US" sz="1800"/>
              <a:t>The Act proposes to introduce a structured and co-owned EU cooperation framework for public administrations.</a:t>
            </a:r>
            <a:endParaRPr lang="en-LU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7924" y="4691090"/>
            <a:ext cx="6024345" cy="495815"/>
          </a:xfrm>
        </p:spPr>
        <p:txBody>
          <a:bodyPr/>
          <a:lstStyle/>
          <a:p>
            <a:r>
              <a:rPr lang="en-US"/>
              <a:t>The Legislative Financial and Digital Statement: A semantic approach to digital-ready policymaking</a:t>
            </a:r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93099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BD278-1A7F-6DCE-A33E-CE172B35A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165A66C-FC41-A783-4F88-F126DDC247C4}"/>
              </a:ext>
            </a:extLst>
          </p:cNvPr>
          <p:cNvSpPr txBox="1">
            <a:spLocks/>
          </p:cNvSpPr>
          <p:nvPr/>
        </p:nvSpPr>
        <p:spPr>
          <a:xfrm>
            <a:off x="424206" y="1997302"/>
            <a:ext cx="8295588" cy="5744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IE" sz="3200"/>
              <a:t>Section 4.4: Digital Public Service Interoperability</a:t>
            </a:r>
            <a:endParaRPr lang="en-LU" sz="32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C8BE5A-2F78-1C34-D43B-3BF51F4FA290}"/>
              </a:ext>
            </a:extLst>
          </p:cNvPr>
          <p:cNvSpPr txBox="1">
            <a:spLocks/>
          </p:cNvSpPr>
          <p:nvPr/>
        </p:nvSpPr>
        <p:spPr>
          <a:xfrm>
            <a:off x="1486220" y="4725321"/>
            <a:ext cx="5755409" cy="2445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The Legislative Financial and Digital Statement: A semantic approach to digital-ready policymaking</a:t>
            </a:r>
            <a:endParaRPr lang="en-US"/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588193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058B3-F951-0174-F7B3-B6987976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68FD5-C536-44FC-D59F-9D9EAF596F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499" y="4703618"/>
            <a:ext cx="5755409" cy="439882"/>
          </a:xfrm>
        </p:spPr>
        <p:txBody>
          <a:bodyPr/>
          <a:lstStyle/>
          <a:p>
            <a:r>
              <a:rPr lang="en-US"/>
              <a:t>A semantic approach to </a:t>
            </a:r>
            <a:r>
              <a:rPr lang="en-US" err="1"/>
              <a:t>digital-ready</a:t>
            </a:r>
            <a:r>
              <a:rPr lang="en-US"/>
              <a:t> policymaking: the Legislative Digital Statement </a:t>
            </a:r>
            <a:endParaRPr lang="en-LU"/>
          </a:p>
          <a:p>
            <a:endParaRPr lang="en-LU"/>
          </a:p>
        </p:txBody>
      </p:sp>
      <p:pic>
        <p:nvPicPr>
          <p:cNvPr id="3" name="Picture 2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01E40169-7F45-332A-1084-C81DCFBBA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1" y="0"/>
            <a:ext cx="9059157" cy="516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38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2F988-1154-3B39-D017-2D2AE72B8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63C8E4-B2CC-0A08-B0BE-F87A68972D60}"/>
              </a:ext>
            </a:extLst>
          </p:cNvPr>
          <p:cNvSpPr/>
          <p:nvPr/>
        </p:nvSpPr>
        <p:spPr>
          <a:xfrm>
            <a:off x="-2225" y="258361"/>
            <a:ext cx="2454626" cy="1515227"/>
          </a:xfrm>
          <a:prstGeom prst="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</a:rPr>
              <a:t>rrmv:Requirement</a:t>
            </a:r>
            <a:endParaRPr lang="fr-FR" sz="2000">
              <a:solidFill>
                <a:prstClr val="white"/>
              </a:solidFill>
            </a:endParaRPr>
          </a:p>
          <a:p>
            <a:pPr algn="ctr" defTabSz="685800"/>
            <a:endParaRPr lang="fr-FR" sz="788">
              <a:solidFill>
                <a:prstClr val="white"/>
              </a:solidFill>
              <a:latin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rrmv:hasTopic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 err="1">
                <a:solidFill>
                  <a:prstClr val="white"/>
                </a:solidFill>
                <a:latin typeface="Calibri"/>
              </a:rPr>
              <a:t>rrmv:hasURI</a:t>
            </a:r>
            <a:endParaRPr lang="fr-FR" sz="16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128270" indent="-128270" defTabSz="685800">
              <a:buFont typeface="Arial" panose="020B0604020202020204" pitchFamily="34" charset="0"/>
              <a:buChar char="•"/>
            </a:pPr>
            <a:r>
              <a:rPr lang="fr-FR" sz="160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annotation: </a:t>
            </a:r>
            <a:r>
              <a:rPr lang="fr-FR" sz="1600" err="1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xsd:string</a:t>
            </a:r>
            <a:r>
              <a:rPr lang="fr-FR" sz="160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[…]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8879E16-67D2-29CB-6C65-36F08AB02F5B}"/>
              </a:ext>
            </a:extLst>
          </p:cNvPr>
          <p:cNvSpPr/>
          <p:nvPr/>
        </p:nvSpPr>
        <p:spPr>
          <a:xfrm>
            <a:off x="4074725" y="319860"/>
            <a:ext cx="1837550" cy="1141903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rrmv:Action</a:t>
            </a:r>
            <a:endParaRPr lang="fr-FR" sz="2000" b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algn="ctr" defTabSz="685800"/>
            <a:endParaRPr lang="fr-FR" sz="1000" b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285750" indent="-285750" defTabSz="685800">
              <a:buFont typeface="Arial"/>
              <a:buChar char="•"/>
            </a:pPr>
            <a:r>
              <a:rPr lang="fr-FR" sz="1400" err="1">
                <a:solidFill>
                  <a:prstClr val="white"/>
                </a:solidFill>
                <a:ea typeface="Calibri"/>
                <a:cs typeface="Calibri"/>
              </a:rPr>
              <a:t>hasannotation</a:t>
            </a:r>
            <a:r>
              <a:rPr lang="fr-FR" sz="1400">
                <a:solidFill>
                  <a:prstClr val="white"/>
                </a:solidFill>
                <a:ea typeface="Calibri"/>
                <a:cs typeface="Calibri"/>
              </a:rPr>
              <a:t>: </a:t>
            </a:r>
            <a:r>
              <a:rPr lang="fr-FR" sz="1400" err="1">
                <a:solidFill>
                  <a:prstClr val="white"/>
                </a:solidFill>
                <a:ea typeface="Calibri"/>
                <a:cs typeface="Calibri"/>
              </a:rPr>
              <a:t>LangString</a:t>
            </a:r>
            <a:endParaRPr lang="fr-FR" sz="1400">
              <a:solidFill>
                <a:prstClr val="white"/>
              </a:solidFill>
              <a:ea typeface="Calibri"/>
              <a:cs typeface="Calibri"/>
            </a:endParaRPr>
          </a:p>
        </p:txBody>
      </p:sp>
      <p:cxnSp>
        <p:nvCxnSpPr>
          <p:cNvPr id="59" name="Connecteur en arc 21">
            <a:extLst>
              <a:ext uri="{FF2B5EF4-FFF2-40B4-BE49-F238E27FC236}">
                <a16:creationId xmlns:a16="http://schemas.microsoft.com/office/drawing/2014/main" id="{1AD66FF9-6A38-039E-A03D-3997C0A54F05}"/>
              </a:ext>
            </a:extLst>
          </p:cNvPr>
          <p:cNvCxnSpPr>
            <a:cxnSpLocks/>
          </p:cNvCxnSpPr>
          <p:nvPr/>
        </p:nvCxnSpPr>
        <p:spPr>
          <a:xfrm flipV="1">
            <a:off x="2450797" y="791981"/>
            <a:ext cx="1625715" cy="11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D87B0111-4A50-D9F3-5208-C620AFD8E099}"/>
              </a:ext>
            </a:extLst>
          </p:cNvPr>
          <p:cNvSpPr/>
          <p:nvPr/>
        </p:nvSpPr>
        <p:spPr>
          <a:xfrm>
            <a:off x="216426" y="2637763"/>
            <a:ext cx="2302105" cy="988059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>
                <a:solidFill>
                  <a:prstClr val="white"/>
                </a:solidFill>
                <a:ea typeface="Calibri"/>
                <a:cs typeface="Calibri"/>
              </a:rPr>
              <a:t>cpsv:PublicService</a:t>
            </a:r>
          </a:p>
          <a:p>
            <a:pPr marL="342900" indent="-342900" defTabSz="685800">
              <a:buFont typeface="Arial,Sans-Serif"/>
              <a:buChar char="•"/>
            </a:pPr>
            <a:r>
              <a:rPr lang="fr-FR" sz="1400" err="1">
                <a:solidFill>
                  <a:prstClr val="white"/>
                </a:solidFill>
                <a:ea typeface="Calibri"/>
                <a:cs typeface="Calibri"/>
              </a:rPr>
              <a:t>description:Literal</a:t>
            </a:r>
            <a:endParaRPr lang="fr-FR" sz="1400">
              <a:solidFill>
                <a:prstClr val="white"/>
              </a:solidFill>
              <a:ea typeface="Calibri"/>
              <a:cs typeface="Calibri"/>
            </a:endParaRPr>
          </a:p>
          <a:p>
            <a:pPr marL="342900" indent="-342900" defTabSz="685800">
              <a:buFont typeface="Arial,Sans-Serif"/>
              <a:buChar char="•"/>
            </a:pPr>
            <a:r>
              <a:rPr lang="fr-FR" sz="1400" err="1">
                <a:solidFill>
                  <a:prstClr val="white"/>
                </a:solidFill>
                <a:ea typeface="Calibri"/>
                <a:cs typeface="Calibri"/>
              </a:rPr>
              <a:t>hasIOPsolution:Literal</a:t>
            </a:r>
            <a:endParaRPr lang="fr-FR" sz="1400">
              <a:solidFill>
                <a:prstClr val="white"/>
              </a:solidFill>
              <a:ea typeface="Calibri"/>
              <a:cs typeface="Calibri"/>
            </a:endParaRPr>
          </a:p>
          <a:p>
            <a:pPr marL="342900" indent="-342900" defTabSz="685800">
              <a:buFont typeface="Arial,Sans-Serif"/>
              <a:buChar char="•"/>
            </a:pPr>
            <a:r>
              <a:rPr lang="fr-FR" sz="1400">
                <a:solidFill>
                  <a:prstClr val="white"/>
                </a:solidFill>
                <a:ea typeface="Calibri"/>
                <a:cs typeface="Calibri"/>
              </a:rPr>
              <a:t>hasintsolution:Literal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A168F6A-1EB5-D794-906F-055E1222D9DC}"/>
              </a:ext>
            </a:extLst>
          </p:cNvPr>
          <p:cNvSpPr/>
          <p:nvPr/>
        </p:nvSpPr>
        <p:spPr>
          <a:xfrm>
            <a:off x="3513938" y="1980797"/>
            <a:ext cx="2174967" cy="854976"/>
          </a:xfrm>
          <a:prstGeom prst="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err="1">
                <a:solidFill>
                  <a:prstClr val="white"/>
                </a:solidFill>
                <a:latin typeface="Calibri"/>
              </a:rPr>
              <a:t>cav:Assessment</a:t>
            </a:r>
            <a:endParaRPr lang="fr-FR" sz="2000" err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285750" indent="-285750" algn="ctr" defTabSz="685800">
              <a:buFont typeface="Arial"/>
              <a:buChar char="•"/>
            </a:pPr>
            <a:r>
              <a:rPr lang="fr-FR" sz="1400" err="1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documentedIn</a:t>
            </a:r>
            <a:r>
              <a:rPr lang="fr-FR" sz="1400">
                <a:solidFill>
                  <a:prstClr val="white"/>
                </a:solidFill>
                <a:latin typeface="Calibri"/>
                <a:ea typeface="Calibri"/>
                <a:cs typeface="Calibri"/>
              </a:rPr>
              <a:t>: URI</a:t>
            </a:r>
            <a:endParaRPr lang="fr-FR" sz="1400">
              <a:solidFill>
                <a:prstClr val="white"/>
              </a:solidFill>
              <a:ea typeface="Calibri"/>
              <a:cs typeface="Calibri"/>
            </a:endParaRPr>
          </a:p>
          <a:p>
            <a:pPr algn="ctr" defTabSz="685800"/>
            <a:endParaRPr lang="fr-FR" sz="788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ZoneTexte 10">
            <a:extLst>
              <a:ext uri="{FF2B5EF4-FFF2-40B4-BE49-F238E27FC236}">
                <a16:creationId xmlns:a16="http://schemas.microsoft.com/office/drawing/2014/main" id="{A78A3A79-2992-C318-09D2-311797059923}"/>
              </a:ext>
            </a:extLst>
          </p:cNvPr>
          <p:cNvSpPr txBox="1"/>
          <p:nvPr/>
        </p:nvSpPr>
        <p:spPr>
          <a:xfrm>
            <a:off x="2477799" y="323459"/>
            <a:ext cx="147566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rrmv:hasResult</a:t>
            </a:r>
            <a:endParaRPr lang="fr-FR" sz="160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ZoneTexte 10">
            <a:extLst>
              <a:ext uri="{FF2B5EF4-FFF2-40B4-BE49-F238E27FC236}">
                <a16:creationId xmlns:a16="http://schemas.microsoft.com/office/drawing/2014/main" id="{F03D3CEE-24D6-5425-6435-D518AA852530}"/>
              </a:ext>
            </a:extLst>
          </p:cNvPr>
          <p:cNvSpPr txBox="1"/>
          <p:nvPr/>
        </p:nvSpPr>
        <p:spPr>
          <a:xfrm>
            <a:off x="6098673" y="3129427"/>
            <a:ext cx="1125567" cy="3060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400" err="1">
                <a:solidFill>
                  <a:prstClr val="black"/>
                </a:solidFill>
                <a:latin typeface="Calibri"/>
              </a:rPr>
              <a:t>cav:resultsIn</a:t>
            </a:r>
            <a:endParaRPr lang="fr-FR" sz="1400" err="1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F7471496-9559-1E82-9569-95D58AC36833}"/>
              </a:ext>
            </a:extLst>
          </p:cNvPr>
          <p:cNvCxnSpPr>
            <a:cxnSpLocks/>
          </p:cNvCxnSpPr>
          <p:nvPr/>
        </p:nvCxnSpPr>
        <p:spPr>
          <a:xfrm>
            <a:off x="5642826" y="2579142"/>
            <a:ext cx="920244" cy="1769180"/>
          </a:xfrm>
          <a:prstGeom prst="bentConnector3">
            <a:avLst/>
          </a:prstGeom>
          <a:ln w="28575">
            <a:solidFill>
              <a:srgbClr val="F15A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F6086C2-6EE5-121B-51C3-B22AD1308F2C}"/>
              </a:ext>
            </a:extLst>
          </p:cNvPr>
          <p:cNvSpPr/>
          <p:nvPr/>
        </p:nvSpPr>
        <p:spPr>
          <a:xfrm>
            <a:off x="6560119" y="3545447"/>
            <a:ext cx="2565579" cy="1336926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 b="1" err="1">
                <a:solidFill>
                  <a:prstClr val="white"/>
                </a:solidFill>
                <a:ea typeface="Calibri"/>
                <a:cs typeface="Calibri"/>
              </a:rPr>
              <a:t>cav:Statement</a:t>
            </a:r>
            <a:endParaRPr lang="fr-FR" sz="2000" b="1">
              <a:solidFill>
                <a:prstClr val="white"/>
              </a:solidFill>
              <a:ea typeface="Calibri"/>
              <a:cs typeface="Calibri"/>
            </a:endParaRPr>
          </a:p>
          <a:p>
            <a:pPr algn="ctr" defTabSz="685800"/>
            <a:endParaRPr lang="fr-FR" sz="1000" b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342900" indent="-342900" defTabSz="685800">
              <a:buFont typeface="Arial"/>
              <a:buChar char="•"/>
            </a:pPr>
            <a:r>
              <a:rPr lang="fr-FR" sz="1400" err="1">
                <a:solidFill>
                  <a:prstClr val="white"/>
                </a:solidFill>
                <a:latin typeface="Calibri"/>
              </a:rPr>
              <a:t>interpretation</a:t>
            </a:r>
            <a:r>
              <a:rPr lang="fr-FR" sz="1400">
                <a:solidFill>
                  <a:prstClr val="white"/>
                </a:solidFill>
                <a:latin typeface="Calibri"/>
              </a:rPr>
              <a:t>: Code [0…*]</a:t>
            </a:r>
            <a:endParaRPr lang="fr-FR" sz="14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342900" indent="-342900" defTabSz="685800">
              <a:buFont typeface="Arial"/>
              <a:buChar char="•"/>
            </a:pPr>
            <a:r>
              <a:rPr lang="fr-FR" sz="1400" err="1">
                <a:solidFill>
                  <a:prstClr val="white"/>
                </a:solidFill>
                <a:latin typeface="Calibri"/>
              </a:rPr>
              <a:t>judgment</a:t>
            </a:r>
            <a:r>
              <a:rPr lang="fr-FR" sz="1400">
                <a:solidFill>
                  <a:prstClr val="white"/>
                </a:solidFill>
                <a:latin typeface="Calibri"/>
              </a:rPr>
              <a:t>: </a:t>
            </a:r>
            <a:r>
              <a:rPr lang="fr-FR" sz="1400" err="1">
                <a:solidFill>
                  <a:prstClr val="white"/>
                </a:solidFill>
                <a:latin typeface="Calibri"/>
              </a:rPr>
              <a:t>Text</a:t>
            </a:r>
            <a:r>
              <a:rPr lang="fr-FR" sz="1400">
                <a:solidFill>
                  <a:prstClr val="white"/>
                </a:solidFill>
                <a:latin typeface="Calibri"/>
              </a:rPr>
              <a:t> [0…*]</a:t>
            </a:r>
            <a:endParaRPr lang="fr-FR" sz="14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marL="342900" indent="-342900" defTabSz="685800">
              <a:buFont typeface="Arial"/>
              <a:buChar char="•"/>
            </a:pPr>
            <a:r>
              <a:rPr lang="fr-FR" sz="1400">
                <a:solidFill>
                  <a:prstClr val="white"/>
                </a:solidFill>
                <a:latin typeface="Calibri"/>
              </a:rPr>
              <a:t>type: Code [0...*]</a:t>
            </a:r>
            <a:endParaRPr lang="fr-FR" sz="1400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40C6E1D9-FFFF-FBEA-AE18-A7E33982E18F}"/>
              </a:ext>
            </a:extLst>
          </p:cNvPr>
          <p:cNvCxnSpPr>
            <a:cxnSpLocks/>
          </p:cNvCxnSpPr>
          <p:nvPr/>
        </p:nvCxnSpPr>
        <p:spPr>
          <a:xfrm flipH="1" flipV="1">
            <a:off x="2473273" y="1446174"/>
            <a:ext cx="1017500" cy="856145"/>
          </a:xfrm>
          <a:prstGeom prst="bentConnector3">
            <a:avLst/>
          </a:prstGeom>
          <a:ln w="28575">
            <a:solidFill>
              <a:srgbClr val="F15A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10">
            <a:extLst>
              <a:ext uri="{FF2B5EF4-FFF2-40B4-BE49-F238E27FC236}">
                <a16:creationId xmlns:a16="http://schemas.microsoft.com/office/drawing/2014/main" id="{94B53278-AA19-5A2E-9653-8857443E3A7D}"/>
              </a:ext>
            </a:extLst>
          </p:cNvPr>
          <p:cNvSpPr txBox="1"/>
          <p:nvPr/>
        </p:nvSpPr>
        <p:spPr>
          <a:xfrm>
            <a:off x="1731368" y="1808750"/>
            <a:ext cx="135659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600" err="1">
                <a:solidFill>
                  <a:prstClr val="black"/>
                </a:solidFill>
                <a:latin typeface="Calibri"/>
              </a:rPr>
              <a:t>cav:assesses</a:t>
            </a:r>
            <a:endParaRPr lang="fr-FR" sz="1600" err="1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7" name="Connecteur en arc 21">
            <a:extLst>
              <a:ext uri="{FF2B5EF4-FFF2-40B4-BE49-F238E27FC236}">
                <a16:creationId xmlns:a16="http://schemas.microsoft.com/office/drawing/2014/main" id="{05E91CF2-F426-CC7D-F64D-4191093C6686}"/>
              </a:ext>
            </a:extLst>
          </p:cNvPr>
          <p:cNvCxnSpPr>
            <a:cxnSpLocks/>
          </p:cNvCxnSpPr>
          <p:nvPr/>
        </p:nvCxnSpPr>
        <p:spPr>
          <a:xfrm flipV="1">
            <a:off x="3986703" y="2839398"/>
            <a:ext cx="11504" cy="7333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DEFDD4-0F74-9420-0A82-E3A976EC16A0}"/>
              </a:ext>
            </a:extLst>
          </p:cNvPr>
          <p:cNvSpPr/>
          <p:nvPr/>
        </p:nvSpPr>
        <p:spPr>
          <a:xfrm>
            <a:off x="2737285" y="3570282"/>
            <a:ext cx="2922314" cy="1309245"/>
          </a:xfrm>
          <a:prstGeom prst="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 defTabSz="685800"/>
            <a:r>
              <a:rPr lang="fr-FR" sz="2000">
                <a:solidFill>
                  <a:prstClr val="white"/>
                </a:solidFill>
                <a:latin typeface="Calibri"/>
              </a:rPr>
              <a:t>IOPAssessment</a:t>
            </a:r>
            <a:endParaRPr lang="fr-FR" sz="2000" err="1">
              <a:solidFill>
                <a:prstClr val="white"/>
              </a:solidFill>
              <a:latin typeface="Calibri"/>
              <a:ea typeface="Calibri"/>
              <a:cs typeface="Calibri"/>
            </a:endParaRPr>
          </a:p>
          <a:p>
            <a:pPr algn="ctr" defTabSz="685800"/>
            <a:endParaRPr lang="fr-FR" sz="788">
              <a:solidFill>
                <a:prstClr val="white"/>
              </a:solidFill>
              <a:ea typeface="Calibri"/>
              <a:cs typeface="Calibri"/>
            </a:endParaRPr>
          </a:p>
          <a:p>
            <a:pPr marL="342900" indent="-342900" defTabSz="685800">
              <a:buFont typeface="Arial,Sans-Serif"/>
              <a:buChar char="•"/>
            </a:pPr>
            <a:r>
              <a:rPr lang="fr-FR" sz="1400">
                <a:solidFill>
                  <a:prstClr val="white"/>
                </a:solidFill>
                <a:ea typeface="Calibri"/>
                <a:cs typeface="Calibri"/>
              </a:rPr>
              <a:t>alignment: Text</a:t>
            </a:r>
          </a:p>
          <a:p>
            <a:pPr marL="342900" indent="-342900" defTabSz="685800">
              <a:buFont typeface="Arial,Sans-Serif"/>
              <a:buChar char="•"/>
            </a:pPr>
            <a:r>
              <a:rPr lang="fr-FR" sz="1400">
                <a:solidFill>
                  <a:prstClr val="white"/>
                </a:solidFill>
                <a:ea typeface="Calibri"/>
                <a:cs typeface="Calibri"/>
              </a:rPr>
              <a:t>measure: Text [0…*]</a:t>
            </a:r>
          </a:p>
          <a:p>
            <a:pPr marL="342900" indent="-342900" defTabSz="685800">
              <a:buFont typeface="Arial,Sans-Serif"/>
              <a:buChar char="•"/>
            </a:pPr>
            <a:r>
              <a:rPr lang="fr-FR" sz="1400">
                <a:solidFill>
                  <a:prstClr val="white"/>
                </a:solidFill>
                <a:ea typeface="Calibri"/>
                <a:cs typeface="Calibri"/>
              </a:rPr>
              <a:t>remainingbarriers: Text [0...*]</a:t>
            </a:r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2" name="Connecteur en arc 21">
            <a:extLst>
              <a:ext uri="{FF2B5EF4-FFF2-40B4-BE49-F238E27FC236}">
                <a16:creationId xmlns:a16="http://schemas.microsoft.com/office/drawing/2014/main" id="{9477AA13-CA0C-C87D-C527-5BC2E12DAEE9}"/>
              </a:ext>
            </a:extLst>
          </p:cNvPr>
          <p:cNvCxnSpPr>
            <a:cxnSpLocks/>
          </p:cNvCxnSpPr>
          <p:nvPr/>
        </p:nvCxnSpPr>
        <p:spPr>
          <a:xfrm flipV="1">
            <a:off x="1277804" y="3647191"/>
            <a:ext cx="11502" cy="145710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63DBFB-C85F-38BD-47E0-6765AFC49708}"/>
              </a:ext>
            </a:extLst>
          </p:cNvPr>
          <p:cNvCxnSpPr/>
          <p:nvPr/>
        </p:nvCxnSpPr>
        <p:spPr>
          <a:xfrm>
            <a:off x="1254590" y="5113972"/>
            <a:ext cx="6679336" cy="15498"/>
          </a:xfrm>
          <a:prstGeom prst="straightConnector1">
            <a:avLst/>
          </a:prstGeom>
          <a:ln w="28575">
            <a:solidFill>
              <a:srgbClr val="F1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C8163A-FF23-788A-1422-CCFFE3942EBD}"/>
              </a:ext>
            </a:extLst>
          </p:cNvPr>
          <p:cNvCxnSpPr>
            <a:cxnSpLocks/>
          </p:cNvCxnSpPr>
          <p:nvPr/>
        </p:nvCxnSpPr>
        <p:spPr>
          <a:xfrm flipH="1">
            <a:off x="7941252" y="4894165"/>
            <a:ext cx="2817" cy="235305"/>
          </a:xfrm>
          <a:prstGeom prst="straightConnector1">
            <a:avLst/>
          </a:prstGeom>
          <a:ln w="28575">
            <a:solidFill>
              <a:srgbClr val="F1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10">
            <a:extLst>
              <a:ext uri="{FF2B5EF4-FFF2-40B4-BE49-F238E27FC236}">
                <a16:creationId xmlns:a16="http://schemas.microsoft.com/office/drawing/2014/main" id="{FDF3C619-6679-6C91-B239-8F24ABAF6C56}"/>
              </a:ext>
            </a:extLst>
          </p:cNvPr>
          <p:cNvSpPr txBox="1"/>
          <p:nvPr/>
        </p:nvSpPr>
        <p:spPr>
          <a:xfrm>
            <a:off x="1284425" y="4343864"/>
            <a:ext cx="118807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fr-FR" sz="14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lfds:describes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60A451C6-A55F-C9DC-0421-47F43229B61B}"/>
              </a:ext>
            </a:extLst>
          </p:cNvPr>
          <p:cNvSpPr txBox="1"/>
          <p:nvPr/>
        </p:nvSpPr>
        <p:spPr>
          <a:xfrm>
            <a:off x="78897" y="3907007"/>
            <a:ext cx="1218405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/>
              <a:t>This is a draft: datatypes are not final, typos may exist, for simplicity the IOPA elements have not been fully included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739533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3DF92-AB3A-4FDD-1A29-9BFEEB0F4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EBF0862-D9AC-AA2E-4189-F276831FF995}"/>
              </a:ext>
            </a:extLst>
          </p:cNvPr>
          <p:cNvSpPr txBox="1">
            <a:spLocks/>
          </p:cNvSpPr>
          <p:nvPr/>
        </p:nvSpPr>
        <p:spPr>
          <a:xfrm>
            <a:off x="1458711" y="4574439"/>
            <a:ext cx="6224902" cy="3839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The Legislative Financial and Digital Statement: A semantic approach to digital-ready policymaking</a:t>
            </a:r>
            <a:r>
              <a:rPr lang="en-US"/>
              <a:t>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LU"/>
          </a:p>
        </p:txBody>
      </p:sp>
      <p:pic>
        <p:nvPicPr>
          <p:cNvPr id="4" name="Picture 3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E1B50DA3-106E-5FFD-D033-8454DC813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34" y="641116"/>
            <a:ext cx="8713002" cy="404017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CBD187E-503F-C52B-9475-6EBAECCCC805}"/>
              </a:ext>
            </a:extLst>
          </p:cNvPr>
          <p:cNvSpPr txBox="1">
            <a:spLocks/>
          </p:cNvSpPr>
          <p:nvPr/>
        </p:nvSpPr>
        <p:spPr>
          <a:xfrm>
            <a:off x="388488" y="216983"/>
            <a:ext cx="8349165" cy="863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3200"/>
              <a:t>Section 4.5: Measures to support digital implementation</a:t>
            </a:r>
            <a:endParaRPr lang="en-LU" sz="3200"/>
          </a:p>
        </p:txBody>
      </p:sp>
    </p:spTree>
    <p:extLst>
      <p:ext uri="{BB962C8B-B14F-4D97-AF65-F5344CB8AC3E}">
        <p14:creationId xmlns:p14="http://schemas.microsoft.com/office/powerpoint/2010/main" val="2534237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64">
            <a:extLst>
              <a:ext uri="{FF2B5EF4-FFF2-40B4-BE49-F238E27FC236}">
                <a16:creationId xmlns:a16="http://schemas.microsoft.com/office/drawing/2014/main" id="{5287C21F-AE4C-DE99-E02C-E26DF390BEEF}"/>
              </a:ext>
            </a:extLst>
          </p:cNvPr>
          <p:cNvSpPr/>
          <p:nvPr/>
        </p:nvSpPr>
        <p:spPr>
          <a:xfrm>
            <a:off x="205308" y="1425376"/>
            <a:ext cx="8538640" cy="16797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>
                <a:solidFill>
                  <a:schemeClr val="tx1"/>
                </a:solidFill>
              </a:rPr>
              <a:t>Business logic layer									</a:t>
            </a: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B7BB52E-2388-36EC-CB88-0A6B50BE026A}"/>
              </a:ext>
            </a:extLst>
          </p:cNvPr>
          <p:cNvSpPr/>
          <p:nvPr/>
        </p:nvSpPr>
        <p:spPr>
          <a:xfrm>
            <a:off x="205308" y="3984595"/>
            <a:ext cx="8538640" cy="772200"/>
          </a:xfrm>
          <a:prstGeom prst="rect">
            <a:avLst/>
          </a:prstGeom>
          <a:solidFill>
            <a:schemeClr val="accent6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>
                <a:solidFill>
                  <a:schemeClr val="tx1"/>
                </a:solidFill>
              </a:rPr>
              <a:t>Data layer</a:t>
            </a: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46DD78B7-B70F-A9CC-26DD-83822B01006D}"/>
              </a:ext>
            </a:extLst>
          </p:cNvPr>
          <p:cNvSpPr/>
          <p:nvPr/>
        </p:nvSpPr>
        <p:spPr>
          <a:xfrm>
            <a:off x="205308" y="3158189"/>
            <a:ext cx="8538640" cy="7733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>
                <a:solidFill>
                  <a:schemeClr val="tx1"/>
                </a:solidFill>
              </a:rPr>
              <a:t>Persistence layer</a:t>
            </a: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E95BB28-EE61-93E7-343C-32A70A0155B3}"/>
              </a:ext>
            </a:extLst>
          </p:cNvPr>
          <p:cNvSpPr/>
          <p:nvPr/>
        </p:nvSpPr>
        <p:spPr>
          <a:xfrm>
            <a:off x="205310" y="598970"/>
            <a:ext cx="8538640" cy="7733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>
                <a:solidFill>
                  <a:schemeClr val="tx1"/>
                </a:solidFill>
              </a:rPr>
              <a:t>Presentation layer</a:t>
            </a: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FEB4F-9B31-5807-5920-1AE530A4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67" y="169164"/>
            <a:ext cx="7886700" cy="314754"/>
          </a:xfrm>
        </p:spPr>
        <p:txBody>
          <a:bodyPr>
            <a:normAutofit fontScale="90000"/>
          </a:bodyPr>
          <a:lstStyle/>
          <a:p>
            <a:r>
              <a:rPr lang="en-IE" sz="2100"/>
              <a:t>AI4DRPM Prototype – Layered architecture 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2A43F-A1CD-CCAA-3F2A-BC0FF3D98005}"/>
              </a:ext>
            </a:extLst>
          </p:cNvPr>
          <p:cNvSpPr/>
          <p:nvPr/>
        </p:nvSpPr>
        <p:spPr>
          <a:xfrm>
            <a:off x="1966916" y="783404"/>
            <a:ext cx="1660500" cy="418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Frontend</a:t>
            </a:r>
          </a:p>
          <a:p>
            <a:pPr algn="ctr"/>
            <a:r>
              <a:rPr lang="en-US" sz="1050" err="1">
                <a:solidFill>
                  <a:schemeClr val="tx1"/>
                </a:solidFill>
              </a:rPr>
              <a:t>eUI</a:t>
            </a:r>
            <a:r>
              <a:rPr lang="en-US" sz="1050">
                <a:solidFill>
                  <a:schemeClr val="tx1"/>
                </a:solidFill>
              </a:rPr>
              <a:t> 19 (based on Angular)</a:t>
            </a:r>
          </a:p>
        </p:txBody>
      </p: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AB85805C-D2BD-EFBE-281A-08927FE40932}"/>
              </a:ext>
            </a:extLst>
          </p:cNvPr>
          <p:cNvCxnSpPr>
            <a:cxnSpLocks/>
          </p:cNvCxnSpPr>
          <p:nvPr/>
        </p:nvCxnSpPr>
        <p:spPr>
          <a:xfrm>
            <a:off x="7045996" y="2687820"/>
            <a:ext cx="658386" cy="14355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3E0A6CB-8FF1-4F30-9D53-7C8C607D06FC}"/>
              </a:ext>
            </a:extLst>
          </p:cNvPr>
          <p:cNvSpPr/>
          <p:nvPr/>
        </p:nvSpPr>
        <p:spPr>
          <a:xfrm>
            <a:off x="3750753" y="783404"/>
            <a:ext cx="2521696" cy="418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Other consumer applications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706E46A-6001-96ED-B003-E2834FC7B85A}"/>
              </a:ext>
            </a:extLst>
          </p:cNvPr>
          <p:cNvSpPr/>
          <p:nvPr/>
        </p:nvSpPr>
        <p:spPr>
          <a:xfrm>
            <a:off x="3750753" y="4176618"/>
            <a:ext cx="1660500" cy="418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Triple Store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In the roadmap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0F554BAA-5DB0-19EB-860B-4A2D17C51E11}"/>
              </a:ext>
            </a:extLst>
          </p:cNvPr>
          <p:cNvSpPr/>
          <p:nvPr/>
        </p:nvSpPr>
        <p:spPr>
          <a:xfrm>
            <a:off x="1966916" y="4176618"/>
            <a:ext cx="1660500" cy="418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Relational DB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PostgreSQL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D55307B5-63E9-8524-2CD0-0099A3F77F75}"/>
              </a:ext>
            </a:extLst>
          </p:cNvPr>
          <p:cNvGrpSpPr/>
          <p:nvPr/>
        </p:nvGrpSpPr>
        <p:grpSpPr>
          <a:xfrm>
            <a:off x="5584232" y="1650699"/>
            <a:ext cx="2968728" cy="1205909"/>
            <a:chOff x="394621" y="2495551"/>
            <a:chExt cx="3958304" cy="1607878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76BF7B3E-BD1D-D2F8-09A0-8AF9FAEB73EF}"/>
                </a:ext>
              </a:extLst>
            </p:cNvPr>
            <p:cNvSpPr/>
            <p:nvPr/>
          </p:nvSpPr>
          <p:spPr>
            <a:xfrm>
              <a:off x="394621" y="2495551"/>
              <a:ext cx="3958304" cy="160787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solidFill>
                    <a:schemeClr val="tx1"/>
                  </a:solidFill>
                </a:rPr>
                <a:t>AI Orchestrator</a:t>
              </a:r>
            </a:p>
            <a:p>
              <a:pPr algn="ctr"/>
              <a:endParaRPr lang="en-US" sz="1350">
                <a:solidFill>
                  <a:schemeClr val="tx1"/>
                </a:solidFill>
              </a:endParaRPr>
            </a:p>
            <a:p>
              <a:pPr algn="ctr"/>
              <a:endParaRPr lang="en-US" sz="1350">
                <a:solidFill>
                  <a:schemeClr val="tx1"/>
                </a:solidFill>
              </a:endParaRPr>
            </a:p>
            <a:p>
              <a:pPr algn="ctr"/>
              <a:endParaRPr lang="en-US" sz="1350">
                <a:solidFill>
                  <a:schemeClr val="tx1"/>
                </a:solidFill>
              </a:endParaRPr>
            </a:p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6647-1DAE-F6A2-18A7-F8792C001B32}"/>
                </a:ext>
              </a:extLst>
            </p:cNvPr>
            <p:cNvSpPr/>
            <p:nvPr/>
          </p:nvSpPr>
          <p:spPr>
            <a:xfrm>
              <a:off x="470821" y="3121322"/>
              <a:ext cx="1894332" cy="44995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LLM interfaces</a:t>
              </a:r>
            </a:p>
            <a:p>
              <a:pPr algn="ctr"/>
              <a:r>
                <a:rPr lang="en-US" sz="1050">
                  <a:solidFill>
                    <a:schemeClr val="tx1"/>
                  </a:solidFill>
                </a:rPr>
                <a:t>GPT@EC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4271206-C012-0C0C-6A1A-4582EC68094D}"/>
                </a:ext>
              </a:extLst>
            </p:cNvPr>
            <p:cNvSpPr/>
            <p:nvPr/>
          </p:nvSpPr>
          <p:spPr>
            <a:xfrm>
              <a:off x="2420874" y="3116051"/>
              <a:ext cx="1894332" cy="4677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ML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1EA0D28-6749-6ADC-3FC1-857419C3D1B3}"/>
                </a:ext>
              </a:extLst>
            </p:cNvPr>
            <p:cNvSpPr/>
            <p:nvPr/>
          </p:nvSpPr>
          <p:spPr>
            <a:xfrm>
              <a:off x="470821" y="3612307"/>
              <a:ext cx="1894332" cy="45278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Knowledge-based approaches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C1AE644-C8C7-FEF6-37F2-6888323B3B08}"/>
                </a:ext>
              </a:extLst>
            </p:cNvPr>
            <p:cNvSpPr/>
            <p:nvPr/>
          </p:nvSpPr>
          <p:spPr>
            <a:xfrm>
              <a:off x="2420874" y="3597380"/>
              <a:ext cx="1894332" cy="4677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Other AI-based approaches</a:t>
              </a:r>
            </a:p>
          </p:txBody>
        </p: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AD096CC5-A620-F48A-0DB3-2C7A95A1BAD5}"/>
              </a:ext>
            </a:extLst>
          </p:cNvPr>
          <p:cNvSpPr/>
          <p:nvPr/>
        </p:nvSpPr>
        <p:spPr>
          <a:xfrm>
            <a:off x="1966915" y="3328485"/>
            <a:ext cx="1660500" cy="4173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tx1"/>
                </a:solidFill>
              </a:rPr>
              <a:t>ORM</a:t>
            </a:r>
          </a:p>
          <a:p>
            <a:pPr algn="ctr"/>
            <a:r>
              <a:rPr lang="en-US" sz="1050" err="1">
                <a:solidFill>
                  <a:schemeClr val="tx1"/>
                </a:solidFill>
              </a:rPr>
              <a:t>SQLAlchemy</a:t>
            </a:r>
            <a:endParaRPr lang="en-US" sz="825">
              <a:solidFill>
                <a:schemeClr val="tx1"/>
              </a:solidFill>
            </a:endParaRP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8E8F38E-953B-656E-68B4-3C283874E6A4}"/>
              </a:ext>
            </a:extLst>
          </p:cNvPr>
          <p:cNvGrpSpPr/>
          <p:nvPr/>
        </p:nvGrpSpPr>
        <p:grpSpPr>
          <a:xfrm>
            <a:off x="1966915" y="1650699"/>
            <a:ext cx="3444338" cy="1205909"/>
            <a:chOff x="2622554" y="1972332"/>
            <a:chExt cx="4592450" cy="16078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401F402-E9D6-F7DC-07A3-4923D9777002}"/>
                </a:ext>
              </a:extLst>
            </p:cNvPr>
            <p:cNvSpPr/>
            <p:nvPr/>
          </p:nvSpPr>
          <p:spPr>
            <a:xfrm>
              <a:off x="5001004" y="1972332"/>
              <a:ext cx="2214000" cy="55647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solidFill>
                    <a:schemeClr val="tx1"/>
                  </a:solidFill>
                </a:rPr>
                <a:t>REST API</a:t>
              </a:r>
            </a:p>
            <a:p>
              <a:pPr algn="ctr"/>
              <a:r>
                <a:rPr lang="en-US" sz="1050" err="1">
                  <a:solidFill>
                    <a:schemeClr val="tx1"/>
                  </a:solidFill>
                </a:rPr>
                <a:t>FastAPI</a:t>
              </a:r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C73925-0CF1-0869-FDD4-B58E912BBBD6}"/>
                </a:ext>
              </a:extLst>
            </p:cNvPr>
            <p:cNvSpPr/>
            <p:nvPr/>
          </p:nvSpPr>
          <p:spPr>
            <a:xfrm>
              <a:off x="5001004" y="3023736"/>
              <a:ext cx="2214000" cy="55647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solidFill>
                    <a:schemeClr val="tx1"/>
                  </a:solidFill>
                </a:rPr>
                <a:t>Task Queue</a:t>
              </a:r>
            </a:p>
            <a:p>
              <a:pPr algn="ctr"/>
              <a:r>
                <a:rPr lang="en-US" sz="1050">
                  <a:solidFill>
                    <a:schemeClr val="tx1"/>
                  </a:solidFill>
                </a:rPr>
                <a:t>Celery + Redis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13F519EF-A137-7D6A-1B16-F566A88698D5}"/>
                </a:ext>
              </a:extLst>
            </p:cNvPr>
            <p:cNvSpPr/>
            <p:nvPr/>
          </p:nvSpPr>
          <p:spPr>
            <a:xfrm>
              <a:off x="2622554" y="1972332"/>
              <a:ext cx="2214000" cy="55647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solidFill>
                    <a:schemeClr val="tx1"/>
                  </a:solidFill>
                </a:rPr>
                <a:t>Data acquisition</a:t>
              </a:r>
            </a:p>
            <a:p>
              <a:pPr algn="ctr"/>
              <a:r>
                <a:rPr lang="en-US" sz="1050">
                  <a:solidFill>
                    <a:schemeClr val="tx1"/>
                  </a:solidFill>
                </a:rPr>
                <a:t>TULIT package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5759921F-BDD4-DB4A-BD08-5070507F6C5F}"/>
                </a:ext>
              </a:extLst>
            </p:cNvPr>
            <p:cNvSpPr/>
            <p:nvPr/>
          </p:nvSpPr>
          <p:spPr>
            <a:xfrm>
              <a:off x="2622554" y="3022210"/>
              <a:ext cx="2214000" cy="55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solidFill>
                    <a:schemeClr val="tx1"/>
                  </a:solidFill>
                </a:rPr>
                <a:t>Data integration</a:t>
              </a:r>
            </a:p>
            <a:p>
              <a:pPr algn="ctr"/>
              <a:r>
                <a:rPr lang="en-US" sz="1050">
                  <a:solidFill>
                    <a:schemeClr val="tx1"/>
                  </a:solidFill>
                </a:rPr>
                <a:t>In the roadmap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387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4FA6-DFB0-134B-D6AE-044FD7B6E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07E2F-BD38-0628-F391-8CBA84895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42" y="181430"/>
            <a:ext cx="7886700" cy="805941"/>
          </a:xfrm>
        </p:spPr>
        <p:txBody>
          <a:bodyPr/>
          <a:lstStyle/>
          <a:p>
            <a:r>
              <a:rPr lang="en-IE" sz="2400">
                <a:ea typeface="Calibri"/>
                <a:cs typeface="Calibri"/>
              </a:rPr>
              <a:t>AI4DRPM functionalities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2A20E-BDAE-50E6-4600-C67F517FD1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7924" y="4686211"/>
            <a:ext cx="5346611" cy="500694"/>
          </a:xfrm>
        </p:spPr>
        <p:txBody>
          <a:bodyPr/>
          <a:lstStyle/>
          <a:p>
            <a:r>
              <a:rPr lang="en-US"/>
              <a:t>The Legislative Financial and Digital Statement: A semantic approach to digital-ready policymaking</a:t>
            </a:r>
          </a:p>
          <a:p>
            <a:endParaRPr lang="en-LU"/>
          </a:p>
        </p:txBody>
      </p:sp>
      <p:pic>
        <p:nvPicPr>
          <p:cNvPr id="7" name="Picture 6" descr="A screenshot of a search&#10;&#10;AI-generated content may be incorrect.">
            <a:extLst>
              <a:ext uri="{FF2B5EF4-FFF2-40B4-BE49-F238E27FC236}">
                <a16:creationId xmlns:a16="http://schemas.microsoft.com/office/drawing/2014/main" id="{C2158D9F-D6B5-186A-FD70-526FC795F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49" y="801328"/>
            <a:ext cx="8876336" cy="354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45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1763D-E1F7-CC46-4DB5-617853DD5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67F-669A-60FA-DE36-DE79A9D6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08" y="575"/>
            <a:ext cx="7886700" cy="805941"/>
          </a:xfrm>
        </p:spPr>
        <p:txBody>
          <a:bodyPr/>
          <a:lstStyle/>
          <a:p>
            <a:r>
              <a:rPr lang="en-IE" sz="2400">
                <a:ea typeface="Calibri"/>
                <a:cs typeface="Calibri"/>
              </a:rPr>
              <a:t>AI4DRPM functionalities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0BB7F-F687-9012-DD23-1FF245774F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0690" y="4693446"/>
            <a:ext cx="5961517" cy="507928"/>
          </a:xfrm>
        </p:spPr>
        <p:txBody>
          <a:bodyPr/>
          <a:lstStyle/>
          <a:p>
            <a:r>
              <a:rPr lang="en-US"/>
              <a:t>The Legislative Financial and Digital Statement: A semantic approach to digital-ready policymaking</a:t>
            </a:r>
          </a:p>
          <a:p>
            <a:endParaRPr lang="en-LU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E47FBE5-EE06-67F8-302A-DA50E9E17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7" y="551535"/>
            <a:ext cx="8984292" cy="413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5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B9395-A3BF-A08D-1F31-931E65EF1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A404-6C76-17D3-1231-6A2F7B92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0" y="94619"/>
            <a:ext cx="7886700" cy="805941"/>
          </a:xfrm>
        </p:spPr>
        <p:txBody>
          <a:bodyPr/>
          <a:lstStyle/>
          <a:p>
            <a:r>
              <a:rPr lang="en-IE" sz="2400">
                <a:ea typeface="Calibri"/>
                <a:cs typeface="Calibri"/>
              </a:rPr>
              <a:t>AI4DRPM functionalities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61A34-C554-078B-88A8-A7C655048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7924" y="4642808"/>
            <a:ext cx="5628744" cy="536864"/>
          </a:xfrm>
        </p:spPr>
        <p:txBody>
          <a:bodyPr/>
          <a:lstStyle/>
          <a:p>
            <a:r>
              <a:rPr lang="en-US"/>
              <a:t>The Legislative Financial and Digital Statement: A semantic approach to digital-ready policymaking </a:t>
            </a:r>
            <a:endParaRPr lang="en-US">
              <a:ea typeface="Calibri"/>
              <a:cs typeface="Calibri"/>
            </a:endParaRPr>
          </a:p>
          <a:p>
            <a:endParaRPr lang="en-LU"/>
          </a:p>
        </p:txBody>
      </p:sp>
      <p:pic>
        <p:nvPicPr>
          <p:cNvPr id="3" name="Picture 2" descr="A screenshot of a data analysis&#10;&#10;AI-generated content may be incorrect.">
            <a:extLst>
              <a:ext uri="{FF2B5EF4-FFF2-40B4-BE49-F238E27FC236}">
                <a16:creationId xmlns:a16="http://schemas.microsoft.com/office/drawing/2014/main" id="{BA4E318A-A14F-ED24-4323-DCC17C9A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7" y="801817"/>
            <a:ext cx="8905273" cy="380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11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E540F-ECBF-688B-0E8B-5DF1D7B2F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737B-85F3-3226-182D-BBEAA4A0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08" y="166961"/>
            <a:ext cx="7886700" cy="805941"/>
          </a:xfrm>
        </p:spPr>
        <p:txBody>
          <a:bodyPr/>
          <a:lstStyle/>
          <a:p>
            <a:r>
              <a:rPr lang="en-IE" sz="2400">
                <a:ea typeface="Calibri"/>
                <a:cs typeface="Calibri"/>
              </a:rPr>
              <a:t>AI4DRPM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02713-6070-B6D0-5FE9-DAB55085D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0690" y="4700680"/>
            <a:ext cx="5498529" cy="500694"/>
          </a:xfrm>
        </p:spPr>
        <p:txBody>
          <a:bodyPr/>
          <a:lstStyle/>
          <a:p>
            <a:r>
              <a:rPr lang="en-US"/>
              <a:t>The Legislative Financial and Digital Statement: A semantic approach to digital-ready policymaking </a:t>
            </a:r>
            <a:endParaRPr lang="en-US">
              <a:ea typeface="Calibri"/>
              <a:cs typeface="Calibri"/>
            </a:endParaRPr>
          </a:p>
          <a:p>
            <a:endParaRPr lang="en-LU"/>
          </a:p>
        </p:txBody>
      </p:sp>
      <p:pic>
        <p:nvPicPr>
          <p:cNvPr id="3" name="Picture 2" descr="A screenshot of a data&#10;&#10;AI-generated content may be incorrect.">
            <a:extLst>
              <a:ext uri="{FF2B5EF4-FFF2-40B4-BE49-F238E27FC236}">
                <a16:creationId xmlns:a16="http://schemas.microsoft.com/office/drawing/2014/main" id="{4800D148-AFB6-DB93-38EA-56145F443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15" y="737889"/>
            <a:ext cx="8912507" cy="372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68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AFFF6-95F7-ABD4-90AF-839906ED6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8A8C-E1F7-634F-45BE-6BD129740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08" y="166961"/>
            <a:ext cx="7886700" cy="805941"/>
          </a:xfrm>
        </p:spPr>
        <p:txBody>
          <a:bodyPr/>
          <a:lstStyle/>
          <a:p>
            <a:r>
              <a:rPr lang="en-IE" sz="2400">
                <a:ea typeface="Calibri"/>
                <a:cs typeface="Calibri"/>
              </a:rPr>
              <a:t>AI4DRPM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097B4-9388-FD49-2E58-85169FD0E5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0690" y="4700680"/>
            <a:ext cx="5498529" cy="500694"/>
          </a:xfrm>
        </p:spPr>
        <p:txBody>
          <a:bodyPr/>
          <a:lstStyle/>
          <a:p>
            <a:r>
              <a:rPr lang="en-US"/>
              <a:t>The Legislative Financial and Digital Statement: A semantic approach to digital-ready policymaking </a:t>
            </a:r>
            <a:endParaRPr lang="en-US">
              <a:ea typeface="Calibri"/>
              <a:cs typeface="Calibri"/>
            </a:endParaRPr>
          </a:p>
          <a:p>
            <a:endParaRPr lang="en-LU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54FA800-3CA4-2CC9-B556-0C25A65C0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047" y="159152"/>
            <a:ext cx="7273119" cy="45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5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The Interoperable Europe Act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8309"/>
            <a:ext cx="7886700" cy="3214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/>
              <a:t>The cooperation framework codified in the Interoperable Europe Act is composed of the following four pillars:</a:t>
            </a:r>
            <a:endParaRPr lang="en-US" sz="1700">
              <a:ea typeface="Calibri"/>
              <a:cs typeface="Calibri"/>
            </a:endParaRPr>
          </a:p>
          <a:p>
            <a:endParaRPr lang="en-US" sz="170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700"/>
              <a:t>The</a:t>
            </a:r>
            <a:r>
              <a:rPr lang="en-US" sz="1700" b="1"/>
              <a:t> Interoperable Europe Board;</a:t>
            </a:r>
            <a:endParaRPr lang="en-US" sz="170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700"/>
              <a:t>Mandatory </a:t>
            </a:r>
            <a:r>
              <a:rPr lang="en-US" sz="1700" b="1"/>
              <a:t>interoperability assessments;</a:t>
            </a:r>
            <a:endParaRPr lang="en-US" sz="1700" b="1">
              <a:solidFill>
                <a:srgbClr val="595959"/>
              </a:solidFill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700">
                <a:ea typeface="Calibri"/>
                <a:cs typeface="Calibri"/>
              </a:rPr>
              <a:t>The </a:t>
            </a:r>
            <a:r>
              <a:rPr lang="en-US" sz="1700" b="1">
                <a:ea typeface="Calibri"/>
                <a:cs typeface="Calibri"/>
              </a:rPr>
              <a:t>Interoperable Europe Portal;</a:t>
            </a:r>
            <a:endParaRPr lang="en-US" sz="1700">
              <a:solidFill>
                <a:srgbClr val="595959"/>
              </a:solidFill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700" b="1">
                <a:ea typeface="Calibri"/>
                <a:cs typeface="Calibri"/>
              </a:rPr>
              <a:t>Innovation and support measures</a:t>
            </a:r>
            <a:r>
              <a:rPr lang="en-US" sz="1700">
                <a:ea typeface="Calibri"/>
                <a:cs typeface="Calibri"/>
              </a:rPr>
              <a:t>, including regulatory sandboxes and </a:t>
            </a:r>
            <a:r>
              <a:rPr lang="en-US" sz="1700" err="1">
                <a:ea typeface="Calibri"/>
                <a:cs typeface="Calibri"/>
              </a:rPr>
              <a:t>GovTech</a:t>
            </a:r>
            <a:r>
              <a:rPr lang="en-US" sz="1700">
                <a:ea typeface="Calibri"/>
                <a:cs typeface="Calibri"/>
              </a:rPr>
              <a:t> cooperation</a:t>
            </a:r>
          </a:p>
          <a:p>
            <a:endParaRPr lang="en-US" sz="1700" b="1">
              <a:ea typeface="Calibri"/>
              <a:cs typeface="Calibri"/>
            </a:endParaRPr>
          </a:p>
          <a:p>
            <a:pPr marL="0" indent="0">
              <a:buNone/>
            </a:pPr>
            <a:endParaRPr lang="en-US" sz="3500">
              <a:ea typeface="Calibri"/>
              <a:cs typeface="Calibri"/>
            </a:endParaRPr>
          </a:p>
          <a:p>
            <a:pPr marL="0" indent="0">
              <a:buNone/>
            </a:pPr>
            <a:endParaRPr lang="en-US" sz="3500">
              <a:ea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5158" y="4650041"/>
            <a:ext cx="5361080" cy="536864"/>
          </a:xfrm>
        </p:spPr>
        <p:txBody>
          <a:bodyPr/>
          <a:lstStyle/>
          <a:p>
            <a:r>
              <a:rPr lang="en-US"/>
              <a:t>The Legislative Financial and Digital Statement: A semantic approach to digital-ready policymaking </a:t>
            </a:r>
            <a:endParaRPr lang="en-US">
              <a:ea typeface="Calibri"/>
              <a:cs typeface="Calibri"/>
            </a:endParaRPr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671741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225DE-E14E-25CA-85A6-DC6C35D07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B9C1-D54B-FDEA-1CA2-311FEBE8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08" y="166961"/>
            <a:ext cx="7886700" cy="805941"/>
          </a:xfrm>
        </p:spPr>
        <p:txBody>
          <a:bodyPr/>
          <a:lstStyle/>
          <a:p>
            <a:r>
              <a:rPr lang="en-IE" sz="2400">
                <a:ea typeface="Calibri"/>
                <a:cs typeface="Calibri"/>
              </a:rPr>
              <a:t>AI4DRPM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2B05A-973D-9554-11CB-DFCFB71C24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0690" y="4700680"/>
            <a:ext cx="5498529" cy="500694"/>
          </a:xfrm>
        </p:spPr>
        <p:txBody>
          <a:bodyPr/>
          <a:lstStyle/>
          <a:p>
            <a:r>
              <a:rPr lang="en-US"/>
              <a:t>The Legislative Financial and Digital Statement: A semantic approach to digital-ready policymaking </a:t>
            </a:r>
            <a:endParaRPr lang="en-US">
              <a:ea typeface="Calibri"/>
              <a:cs typeface="Calibri"/>
            </a:endParaRPr>
          </a:p>
          <a:p>
            <a:endParaRPr lang="en-LU"/>
          </a:p>
        </p:txBody>
      </p:sp>
      <p:pic>
        <p:nvPicPr>
          <p:cNvPr id="3" name="Picture 2" descr="A screenshot of a white screen&#10;&#10;AI-generated content may be incorrect.">
            <a:extLst>
              <a:ext uri="{FF2B5EF4-FFF2-40B4-BE49-F238E27FC236}">
                <a16:creationId xmlns:a16="http://schemas.microsoft.com/office/drawing/2014/main" id="{4A0E8A9F-31CE-A6E6-422D-4CD028AF9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15" y="828782"/>
            <a:ext cx="8601437" cy="38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82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C9ADB-B6FA-76F8-E911-708EAB77E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F1DAA-6CA4-2510-7C1C-5FF28D793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08" y="166961"/>
            <a:ext cx="7886700" cy="805941"/>
          </a:xfrm>
        </p:spPr>
        <p:txBody>
          <a:bodyPr/>
          <a:lstStyle/>
          <a:p>
            <a:r>
              <a:rPr lang="en-IE" sz="2400">
                <a:ea typeface="Calibri"/>
                <a:cs typeface="Calibri"/>
              </a:rPr>
              <a:t>AI4DRPM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996CA-CADE-EEA8-7F06-74476266CA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0690" y="4700680"/>
            <a:ext cx="5498529" cy="500694"/>
          </a:xfrm>
        </p:spPr>
        <p:txBody>
          <a:bodyPr/>
          <a:lstStyle/>
          <a:p>
            <a:r>
              <a:rPr lang="en-US"/>
              <a:t>The Legislative Financial and Digital Statement: A semantic approach to digital-ready policymaking </a:t>
            </a:r>
            <a:endParaRPr lang="en-US">
              <a:ea typeface="Calibri"/>
              <a:cs typeface="Calibri"/>
            </a:endParaRPr>
          </a:p>
          <a:p>
            <a:endParaRPr lang="en-LU"/>
          </a:p>
        </p:txBody>
      </p:sp>
      <p:pic>
        <p:nvPicPr>
          <p:cNvPr id="5" name="Picture 4" descr="A screenshot of a data&#10;&#10;AI-generated content may be incorrect.">
            <a:extLst>
              <a:ext uri="{FF2B5EF4-FFF2-40B4-BE49-F238E27FC236}">
                <a16:creationId xmlns:a16="http://schemas.microsoft.com/office/drawing/2014/main" id="{33CB5C13-0218-2DB1-397C-724E434EF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20" y="774060"/>
            <a:ext cx="8796760" cy="378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818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Thanks</a:t>
            </a:r>
            <a:r>
              <a:rPr lang="hu-HU" dirty="0"/>
              <a:t>!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sz="1800">
                <a:ea typeface="Calibri"/>
                <a:cs typeface="Calibri"/>
              </a:rPr>
              <a:t>Contact us!</a:t>
            </a:r>
          </a:p>
          <a:p>
            <a:r>
              <a:rPr lang="en-LU" sz="1800">
                <a:ea typeface="Calibri"/>
                <a:cs typeface="Calibri"/>
                <a:hlinkClick r:id="rId2"/>
              </a:rPr>
              <a:t>eu-digital-ready-policymaking@ec.europa.eu</a:t>
            </a:r>
            <a:endParaRPr lang="en-US" sz="1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9323"/>
            <a:ext cx="7886700" cy="574448"/>
          </a:xfrm>
        </p:spPr>
        <p:txBody>
          <a:bodyPr/>
          <a:lstStyle/>
          <a:p>
            <a:r>
              <a:rPr lang="en-IE" sz="2800"/>
              <a:t>The LFDS</a:t>
            </a:r>
            <a:endParaRPr lang="en-US" sz="2800">
              <a:ea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4094" y="4709391"/>
            <a:ext cx="5713582" cy="491982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The Legislative Financial and Digital Statement: 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semantic approach to digital-ready policymaking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  <a:p>
            <a:endParaRPr lang="en-L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E579E2-5BE6-4475-2517-9A4B78133024}"/>
              </a:ext>
            </a:extLst>
          </p:cNvPr>
          <p:cNvSpPr txBox="1">
            <a:spLocks/>
          </p:cNvSpPr>
          <p:nvPr/>
        </p:nvSpPr>
        <p:spPr>
          <a:xfrm>
            <a:off x="627318" y="1487318"/>
            <a:ext cx="7787986" cy="26942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700" dirty="0"/>
              <a:t>The EU Commission, as an EU institution, is required to perform the LFDS, </a:t>
            </a:r>
            <a:r>
              <a:rPr lang="en-US" sz="1700"/>
              <a:t>which serves as the interoperability assessment.</a:t>
            </a:r>
            <a:endParaRPr lang="en-US" sz="170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endParaRPr lang="en-US" sz="1700" dirty="0">
              <a:ea typeface="Calibri"/>
              <a:cs typeface="Calibri"/>
            </a:endParaRPr>
          </a:p>
          <a:p>
            <a:pPr>
              <a:spcAft>
                <a:spcPts val="1000"/>
              </a:spcAft>
            </a:pPr>
            <a:r>
              <a:rPr lang="en-US" sz="1700" dirty="0"/>
              <a:t>This information, which accompanies most of EU legally-binding acts, is to be incorporated in a new chapter dedicated to the interoperability and digital </a:t>
            </a:r>
            <a:r>
              <a:rPr lang="en-US" sz="1700"/>
              <a:t>dimensions of legislative proposals.</a:t>
            </a:r>
            <a:endParaRPr lang="en-US" sz="17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5453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E8EA5-5F3F-3CFF-BE1B-B3131110F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E508-E8AD-19BF-BCA7-9D212CFF8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9962"/>
            <a:ext cx="7886700" cy="574448"/>
          </a:xfrm>
        </p:spPr>
        <p:txBody>
          <a:bodyPr/>
          <a:lstStyle/>
          <a:p>
            <a:r>
              <a:rPr lang="en-IE" sz="2800"/>
              <a:t>The LFDS</a:t>
            </a:r>
            <a:endParaRPr lang="en-US" sz="2800">
              <a:ea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0CB24-A4F9-9D7D-A0C9-920CB16B8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4094" y="4709391"/>
            <a:ext cx="5713582" cy="491982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The Legislative Financial and Digital Statement: 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semantic approach to digital-ready policymaking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  <a:p>
            <a:endParaRPr lang="en-L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B962E5-6C2E-025F-3FB7-0DC2879598D8}"/>
              </a:ext>
            </a:extLst>
          </p:cNvPr>
          <p:cNvSpPr txBox="1">
            <a:spLocks/>
          </p:cNvSpPr>
          <p:nvPr/>
        </p:nvSpPr>
        <p:spPr>
          <a:xfrm>
            <a:off x="627318" y="1042819"/>
            <a:ext cx="7787986" cy="3610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endParaRPr lang="en-US" sz="1700" dirty="0">
              <a:ea typeface="Calibri" panose="020F0502020204030204"/>
              <a:cs typeface="Calibri" panose="020F0502020204030204"/>
            </a:endParaRPr>
          </a:p>
          <a:p>
            <a:pPr>
              <a:spcAft>
                <a:spcPts val="1000"/>
              </a:spcAft>
            </a:pPr>
            <a:r>
              <a:rPr lang="en-US" sz="1700">
                <a:ea typeface="Calibri" panose="020F0502020204030204"/>
                <a:cs typeface="Calibri" panose="020F0502020204030204"/>
              </a:rPr>
              <a:t>The digital dimensions chapter is composed of the following five sections:</a:t>
            </a:r>
            <a:endParaRPr lang="en-US" sz="1700">
              <a:solidFill>
                <a:srgbClr val="000000"/>
              </a:solidFill>
              <a:ea typeface="Calibri"/>
              <a:cs typeface="Calibri"/>
            </a:endParaRPr>
          </a:p>
          <a:p>
            <a:pPr marL="800100" lvl="1" indent="-342900">
              <a:spcAft>
                <a:spcPts val="100"/>
              </a:spcAft>
              <a:buFont typeface="Courier New" panose="020B0604020202020204" pitchFamily="34" charset="0"/>
              <a:buChar char="o"/>
            </a:pPr>
            <a:r>
              <a:rPr lang="en-US" sz="1700" b="1" dirty="0">
                <a:ea typeface="Calibri"/>
                <a:cs typeface="Calibri"/>
              </a:rPr>
              <a:t>Requirements of digital relevance</a:t>
            </a:r>
            <a:endParaRPr lang="en-US" sz="1700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800100" lvl="1" indent="-342900">
              <a:spcAft>
                <a:spcPts val="100"/>
              </a:spcAft>
              <a:buFont typeface="Courier New" panose="020B0604020202020204" pitchFamily="34" charset="0"/>
              <a:buChar char="o"/>
            </a:pPr>
            <a:r>
              <a:rPr lang="en-US" sz="1700" b="1" dirty="0">
                <a:ea typeface="Calibri"/>
                <a:cs typeface="Calibri"/>
              </a:rPr>
              <a:t>Data</a:t>
            </a:r>
            <a:endParaRPr lang="en-US" sz="1700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800100" lvl="1" indent="-342900">
              <a:spcAft>
                <a:spcPts val="100"/>
              </a:spcAft>
              <a:buFont typeface="Courier New" panose="020B0604020202020204" pitchFamily="34" charset="0"/>
              <a:buChar char="o"/>
            </a:pPr>
            <a:r>
              <a:rPr lang="en-US" sz="1700" b="1" dirty="0">
                <a:ea typeface="Calibri"/>
                <a:cs typeface="Calibri"/>
              </a:rPr>
              <a:t>Digital Solutions</a:t>
            </a:r>
            <a:endParaRPr lang="en-US" sz="1700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800100" lvl="1" indent="-342900">
              <a:spcAft>
                <a:spcPts val="100"/>
              </a:spcAft>
              <a:buFont typeface="Courier New" panose="020B0604020202020204" pitchFamily="34" charset="0"/>
              <a:buChar char="o"/>
            </a:pPr>
            <a:r>
              <a:rPr lang="en-US" sz="1700" b="1" dirty="0">
                <a:ea typeface="Calibri"/>
                <a:cs typeface="Calibri"/>
              </a:rPr>
              <a:t>Interoperability assessment</a:t>
            </a:r>
            <a:endParaRPr lang="en-US" sz="1700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800100" lvl="1" indent="-342900">
              <a:spcAft>
                <a:spcPts val="100"/>
              </a:spcAft>
              <a:buFont typeface="Courier New" panose="020B0604020202020204" pitchFamily="34" charset="0"/>
              <a:buChar char="o"/>
            </a:pPr>
            <a:r>
              <a:rPr lang="en-US" sz="1700" b="1" dirty="0">
                <a:ea typeface="Calibri"/>
                <a:cs typeface="Calibri"/>
              </a:rPr>
              <a:t>Measures to support digital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85880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790E7-F8F6-48C7-39F1-A0543D687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4C5C8-F1DE-675E-442A-FA55E6C19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Section 1: Requirements of digital relevance</a:t>
            </a:r>
            <a:endParaRPr lang="en-IE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E3F28-2A0C-4891-7892-68F92469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8309"/>
            <a:ext cx="7886700" cy="3588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/>
              <a:t> </a:t>
            </a:r>
            <a:endParaRPr lang="en-LU" sz="35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726E3-B666-C6AF-15D5-CAF5CE9534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5797" y="4650041"/>
            <a:ext cx="5635979" cy="536864"/>
          </a:xfrm>
        </p:spPr>
        <p:txBody>
          <a:bodyPr/>
          <a:lstStyle/>
          <a:p>
            <a:r>
              <a:rPr lang="en-US"/>
              <a:t>The Legislative Financial and Digital Statement: A semantic approach to digital-ready policymaking </a:t>
            </a:r>
            <a:endParaRPr lang="en-US">
              <a:ea typeface="Calibri"/>
              <a:cs typeface="Calibri"/>
            </a:endParaRPr>
          </a:p>
          <a:p>
            <a:endParaRPr lang="en-L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B6704C-3D21-DE95-E604-91E28DAFF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56" y="853933"/>
            <a:ext cx="7624647" cy="38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9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65" y="425601"/>
            <a:ext cx="5885567" cy="759281"/>
          </a:xfrm>
        </p:spPr>
        <p:txBody>
          <a:bodyPr/>
          <a:lstStyle/>
          <a:p>
            <a:r>
              <a:rPr lang="en-IE" sz="2800"/>
              <a:t>From the LFDS to the LFDSV</a:t>
            </a:r>
            <a:endParaRPr lang="en-LU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65" y="1187151"/>
            <a:ext cx="8331199" cy="33402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spcAft>
                <a:spcPts val="1000"/>
              </a:spcAft>
            </a:pPr>
            <a:r>
              <a:rPr lang="en-US" sz="1700" dirty="0">
                <a:ea typeface="+mn-lt"/>
                <a:cs typeface="+mn-lt"/>
              </a:rPr>
              <a:t>The LFDSV is used to represent the digital dimensions chapter of the LFDS in a "</a:t>
            </a:r>
            <a:r>
              <a:rPr lang="en-US" sz="1700" dirty="0" err="1">
                <a:ea typeface="+mn-lt"/>
                <a:cs typeface="+mn-lt"/>
              </a:rPr>
              <a:t>queryable</a:t>
            </a:r>
            <a:r>
              <a:rPr lang="en-US" sz="1700" dirty="0">
                <a:ea typeface="+mn-lt"/>
                <a:cs typeface="+mn-lt"/>
              </a:rPr>
              <a:t>" and machine-readable format (RDF, JSON, SHACL).</a:t>
            </a: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>
              <a:spcAft>
                <a:spcPts val="1000"/>
              </a:spcAft>
            </a:pPr>
            <a:endParaRPr lang="en-US" sz="1700">
              <a:ea typeface="Calibri"/>
              <a:cs typeface="Calibri"/>
            </a:endParaRPr>
          </a:p>
          <a:p>
            <a:pPr marL="342900" indent="-342900">
              <a:spcAft>
                <a:spcPts val="1000"/>
              </a:spcAft>
            </a:pPr>
            <a:r>
              <a:rPr lang="en-US" sz="1700" dirty="0">
                <a:ea typeface="Calibri"/>
                <a:cs typeface="Calibri"/>
              </a:rPr>
              <a:t>The LFDS data model aims to support the following use-cases:</a:t>
            </a:r>
            <a:endParaRPr lang="en-US" sz="17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 algn="just">
              <a:spcAft>
                <a:spcPts val="1000"/>
              </a:spcAft>
            </a:pPr>
            <a:r>
              <a:rPr lang="en-US" sz="1700" b="1" dirty="0">
                <a:ea typeface="Calibri"/>
                <a:cs typeface="Calibri"/>
              </a:rPr>
              <a:t>UC1: Complete the LFDS digital dimensions' chapter in a semi-automated way</a:t>
            </a:r>
            <a:r>
              <a:rPr lang="en-GB" sz="1700" b="1" dirty="0">
                <a:ea typeface="Calibri"/>
                <a:cs typeface="Calibri"/>
              </a:rPr>
              <a:t>.</a:t>
            </a:r>
            <a:endParaRPr lang="en-US" sz="1700" b="1" dirty="0">
              <a:ea typeface="Calibri"/>
              <a:cs typeface="Calibri"/>
            </a:endParaRPr>
          </a:p>
          <a:p>
            <a:pPr lvl="1">
              <a:spcAft>
                <a:spcPts val="1000"/>
              </a:spcAft>
            </a:pPr>
            <a:r>
              <a:rPr lang="en-US" sz="1700" b="1" dirty="0">
                <a:ea typeface="Calibri"/>
                <a:cs typeface="Calibri"/>
              </a:rPr>
              <a:t>UC2: Draft requirements of digital relevance in legal texts using a streamlined and digital-ready approach.</a:t>
            </a:r>
          </a:p>
          <a:p>
            <a:pPr lvl="1">
              <a:spcAft>
                <a:spcPts val="1000"/>
              </a:spcAft>
            </a:pPr>
            <a:r>
              <a:rPr lang="en-US" sz="1700" b="1" dirty="0">
                <a:ea typeface="Calibri"/>
                <a:cs typeface="Calibri"/>
              </a:rPr>
              <a:t>UC3: Convert the LFDS digital dimensions' chapter into an interoperability assessment report.</a:t>
            </a:r>
          </a:p>
          <a:p>
            <a:pPr lvl="1">
              <a:spcAft>
                <a:spcPts val="1000"/>
              </a:spcAft>
            </a:pPr>
            <a:endParaRPr lang="en-US" sz="1700" b="1">
              <a:ea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0690" y="4650041"/>
            <a:ext cx="5455124" cy="536864"/>
          </a:xfrm>
        </p:spPr>
        <p:txBody>
          <a:bodyPr/>
          <a:lstStyle/>
          <a:p>
            <a:r>
              <a:rPr lang="en-US"/>
              <a:t>The Legislative Financial and Digital Statement: A semantic approach to digital-ready policymaking</a:t>
            </a:r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9609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B2D4E-CD17-0B18-0434-695AFF0EC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88AA2E7-72EB-4579-40AA-D29C2A942F7C}"/>
              </a:ext>
            </a:extLst>
          </p:cNvPr>
          <p:cNvSpPr txBox="1">
            <a:spLocks/>
          </p:cNvSpPr>
          <p:nvPr/>
        </p:nvSpPr>
        <p:spPr>
          <a:xfrm>
            <a:off x="677154" y="2000870"/>
            <a:ext cx="7966357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15A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IE" sz="3200"/>
              <a:t>Section 4.1: Requirements of digital relevance</a:t>
            </a:r>
            <a:endParaRPr lang="en-LU" sz="320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33DB93F-6CAA-F249-86B7-2F8B99EAAC79}"/>
              </a:ext>
            </a:extLst>
          </p:cNvPr>
          <p:cNvSpPr txBox="1">
            <a:spLocks/>
          </p:cNvSpPr>
          <p:nvPr/>
        </p:nvSpPr>
        <p:spPr>
          <a:xfrm>
            <a:off x="1486220" y="4725321"/>
            <a:ext cx="5755409" cy="2445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The Legislative Financial and Digital Statement: A semantic approach to digital-ready policymaking</a:t>
            </a:r>
            <a:endParaRPr lang="en-US"/>
          </a:p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86913165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cb77ed-5211-499c-a421-328a2af7da45">
      <Terms xmlns="http://schemas.microsoft.com/office/infopath/2007/PartnerControls"/>
    </lcf76f155ced4ddcb4097134ff3c332f>
    <ENDORSE2023 xmlns="62cb77ed-5211-499c-a421-328a2af7da4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E801C7-AB9C-482D-91D6-D7B026F0966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ae14bd2b-5038-48de-9538-b8c9dc93ef00"/>
    <ds:schemaRef ds:uri="62cb77ed-5211-499c-a421-328a2af7da45"/>
  </ds:schemaRefs>
</ds:datastoreItem>
</file>

<file path=customXml/itemProps2.xml><?xml version="1.0" encoding="utf-8"?>
<ds:datastoreItem xmlns:ds="http://schemas.openxmlformats.org/officeDocument/2006/customXml" ds:itemID="{5510A30F-0D9B-41ED-9141-AAF46A56F1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1</TotalTime>
  <Words>1596</Words>
  <Application>Microsoft Office PowerPoint</Application>
  <PresentationFormat>On-screen Show (16:9)</PresentationFormat>
  <Paragraphs>302</Paragraphs>
  <Slides>42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Arial,Sans-Serif</vt:lpstr>
      <vt:lpstr>Calibri</vt:lpstr>
      <vt:lpstr>Courier New</vt:lpstr>
      <vt:lpstr>Cover</vt:lpstr>
      <vt:lpstr>Custom Design</vt:lpstr>
      <vt:lpstr>Last Page</vt:lpstr>
      <vt:lpstr>Thème Office</vt:lpstr>
      <vt:lpstr>Davide Audrito, Alessio Nardin, Cecile Guasch </vt:lpstr>
      <vt:lpstr>Agenda</vt:lpstr>
      <vt:lpstr>The Interoperable Europe Act</vt:lpstr>
      <vt:lpstr>The Interoperable Europe Act</vt:lpstr>
      <vt:lpstr>The LFDS</vt:lpstr>
      <vt:lpstr>The LFDS</vt:lpstr>
      <vt:lpstr>Section 1: Requirements of digital relevance</vt:lpstr>
      <vt:lpstr>From the LFDS to the LFDSV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AI4DRPM Prototype – Layered architecture view</vt:lpstr>
      <vt:lpstr>AI4DRPM functionalities</vt:lpstr>
      <vt:lpstr>AI4DRPM functionalities</vt:lpstr>
      <vt:lpstr>AI4DRPM functionalities</vt:lpstr>
      <vt:lpstr>AI4DRPM</vt:lpstr>
      <vt:lpstr>AI4DRPM</vt:lpstr>
      <vt:lpstr>AI4DRPM</vt:lpstr>
      <vt:lpstr>AI4DRPM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CHIAPPARICCI Renato (OP)</dc:creator>
  <cp:lastModifiedBy>MOLNAR Bence (OP-EXT)</cp:lastModifiedBy>
  <cp:revision>56</cp:revision>
  <dcterms:created xsi:type="dcterms:W3CDTF">2024-09-10T09:32:00Z</dcterms:created>
  <dcterms:modified xsi:type="dcterms:W3CDTF">2025-10-08T07:31:04Z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  <property fmtid="{D5CDD505-2E9C-101B-9397-08002B2CF9AE}" pid="11" name="MSIP_Label_6bd9ddd1-4d20-43f6-abfa-fc3c07406f94_Tag">
    <vt:lpwstr>10, 3, 0, 2</vt:lpwstr>
  </property>
</Properties>
</file>