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  <p:sldMasterId id="2147483661" r:id="rId5"/>
    <p:sldMasterId id="2147483674" r:id="rId6"/>
    <p:sldMasterId id="2147483687" r:id="rId7"/>
  </p:sldMasterIdLst>
  <p:notesMasterIdLst>
    <p:notesMasterId r:id="rId21"/>
  </p:notesMasterIdLst>
  <p:sldIdLst>
    <p:sldId id="256" r:id="rId8"/>
    <p:sldId id="257" r:id="rId9"/>
    <p:sldId id="258" r:id="rId10"/>
    <p:sldId id="271" r:id="rId11"/>
    <p:sldId id="259" r:id="rId12"/>
    <p:sldId id="273" r:id="rId13"/>
    <p:sldId id="274" r:id="rId14"/>
    <p:sldId id="275" r:id="rId15"/>
    <p:sldId id="260" r:id="rId16"/>
    <p:sldId id="270" r:id="rId17"/>
    <p:sldId id="269" r:id="rId18"/>
    <p:sldId id="272" r:id="rId19"/>
    <p:sldId id="268" r:id="rId20"/>
  </p:sldIdLst>
  <p:sldSz cx="12192000" cy="6858000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7BAAD12-9024-4787-B697-76006FD7EE4B}" v="4" dt="2022-05-11T07:06:52.23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4598" autoAdjust="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6" d="100"/>
          <a:sy n="56" d="100"/>
        </p:scale>
        <p:origin x="3230" y="3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viewProps" Target="viewProp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MPANELLA Enrico" userId="13b186c5-a146-4c59-a5a6-77abf56dbf7d" providerId="ADAL" clId="{17BAAD12-9024-4787-B697-76006FD7EE4B}"/>
    <pc:docChg chg="undo custSel addSld modSld">
      <pc:chgData name="CAMPANELLA Enrico" userId="13b186c5-a146-4c59-a5a6-77abf56dbf7d" providerId="ADAL" clId="{17BAAD12-9024-4787-B697-76006FD7EE4B}" dt="2022-05-11T09:44:11.944" v="798" actId="14100"/>
      <pc:docMkLst>
        <pc:docMk/>
      </pc:docMkLst>
      <pc:sldChg chg="modSp mod">
        <pc:chgData name="CAMPANELLA Enrico" userId="13b186c5-a146-4c59-a5a6-77abf56dbf7d" providerId="ADAL" clId="{17BAAD12-9024-4787-B697-76006FD7EE4B}" dt="2022-05-11T09:42:17.933" v="790" actId="255"/>
        <pc:sldMkLst>
          <pc:docMk/>
          <pc:sldMk cId="0" sldId="256"/>
        </pc:sldMkLst>
        <pc:spChg chg="mod">
          <ac:chgData name="CAMPANELLA Enrico" userId="13b186c5-a146-4c59-a5a6-77abf56dbf7d" providerId="ADAL" clId="{17BAAD12-9024-4787-B697-76006FD7EE4B}" dt="2022-05-11T09:41:49.884" v="789" actId="6549"/>
          <ac:spMkLst>
            <pc:docMk/>
            <pc:sldMk cId="0" sldId="256"/>
            <ac:spMk id="152" creationId="{00000000-0000-0000-0000-000000000000}"/>
          </ac:spMkLst>
        </pc:spChg>
        <pc:spChg chg="mod">
          <ac:chgData name="CAMPANELLA Enrico" userId="13b186c5-a146-4c59-a5a6-77abf56dbf7d" providerId="ADAL" clId="{17BAAD12-9024-4787-B697-76006FD7EE4B}" dt="2022-05-11T09:42:17.933" v="790" actId="255"/>
          <ac:spMkLst>
            <pc:docMk/>
            <pc:sldMk cId="0" sldId="256"/>
            <ac:spMk id="153" creationId="{00000000-0000-0000-0000-000000000000}"/>
          </ac:spMkLst>
        </pc:spChg>
      </pc:sldChg>
      <pc:sldChg chg="modSp mod">
        <pc:chgData name="CAMPANELLA Enrico" userId="13b186c5-a146-4c59-a5a6-77abf56dbf7d" providerId="ADAL" clId="{17BAAD12-9024-4787-B697-76006FD7EE4B}" dt="2022-05-11T07:16:55.175" v="752" actId="20577"/>
        <pc:sldMkLst>
          <pc:docMk/>
          <pc:sldMk cId="0" sldId="257"/>
        </pc:sldMkLst>
        <pc:spChg chg="mod">
          <ac:chgData name="CAMPANELLA Enrico" userId="13b186c5-a146-4c59-a5a6-77abf56dbf7d" providerId="ADAL" clId="{17BAAD12-9024-4787-B697-76006FD7EE4B}" dt="2022-05-11T07:16:55.175" v="752" actId="20577"/>
          <ac:spMkLst>
            <pc:docMk/>
            <pc:sldMk cId="0" sldId="257"/>
            <ac:spMk id="155" creationId="{00000000-0000-0000-0000-000000000000}"/>
          </ac:spMkLst>
        </pc:spChg>
      </pc:sldChg>
      <pc:sldChg chg="delSp modSp mod">
        <pc:chgData name="CAMPANELLA Enrico" userId="13b186c5-a146-4c59-a5a6-77abf56dbf7d" providerId="ADAL" clId="{17BAAD12-9024-4787-B697-76006FD7EE4B}" dt="2022-05-11T08:46:36.384" v="788" actId="20577"/>
        <pc:sldMkLst>
          <pc:docMk/>
          <pc:sldMk cId="0" sldId="258"/>
        </pc:sldMkLst>
        <pc:spChg chg="mod">
          <ac:chgData name="CAMPANELLA Enrico" userId="13b186c5-a146-4c59-a5a6-77abf56dbf7d" providerId="ADAL" clId="{17BAAD12-9024-4787-B697-76006FD7EE4B}" dt="2022-05-11T08:46:36.384" v="788" actId="20577"/>
          <ac:spMkLst>
            <pc:docMk/>
            <pc:sldMk cId="0" sldId="258"/>
            <ac:spMk id="7" creationId="{8626BD97-CACD-463F-B6C3-F4FA0C502135}"/>
          </ac:spMkLst>
        </pc:spChg>
        <pc:spChg chg="mod">
          <ac:chgData name="CAMPANELLA Enrico" userId="13b186c5-a146-4c59-a5a6-77abf56dbf7d" providerId="ADAL" clId="{17BAAD12-9024-4787-B697-76006FD7EE4B}" dt="2022-05-11T06:52:07.415" v="97" actId="20577"/>
          <ac:spMkLst>
            <pc:docMk/>
            <pc:sldMk cId="0" sldId="258"/>
            <ac:spMk id="158" creationId="{00000000-0000-0000-0000-000000000000}"/>
          </ac:spMkLst>
        </pc:spChg>
        <pc:picChg chg="del">
          <ac:chgData name="CAMPANELLA Enrico" userId="13b186c5-a146-4c59-a5a6-77abf56dbf7d" providerId="ADAL" clId="{17BAAD12-9024-4787-B697-76006FD7EE4B}" dt="2022-05-11T06:52:14.452" v="98" actId="478"/>
          <ac:picMkLst>
            <pc:docMk/>
            <pc:sldMk cId="0" sldId="258"/>
            <ac:picMk id="6" creationId="{92138DED-3489-4170-8868-3470BD89AB35}"/>
          </ac:picMkLst>
        </pc:picChg>
      </pc:sldChg>
      <pc:sldChg chg="addSp modSp mod">
        <pc:chgData name="CAMPANELLA Enrico" userId="13b186c5-a146-4c59-a5a6-77abf56dbf7d" providerId="ADAL" clId="{17BAAD12-9024-4787-B697-76006FD7EE4B}" dt="2022-05-11T08:12:24.387" v="759" actId="20577"/>
        <pc:sldMkLst>
          <pc:docMk/>
          <pc:sldMk cId="0" sldId="259"/>
        </pc:sldMkLst>
        <pc:spChg chg="add mod">
          <ac:chgData name="CAMPANELLA Enrico" userId="13b186c5-a146-4c59-a5a6-77abf56dbf7d" providerId="ADAL" clId="{17BAAD12-9024-4787-B697-76006FD7EE4B}" dt="2022-05-11T08:12:24.387" v="759" actId="20577"/>
          <ac:spMkLst>
            <pc:docMk/>
            <pc:sldMk cId="0" sldId="259"/>
            <ac:spMk id="2" creationId="{7668BDEE-5BB1-499F-AC4D-20B32AED6DB1}"/>
          </ac:spMkLst>
        </pc:spChg>
        <pc:spChg chg="mod">
          <ac:chgData name="CAMPANELLA Enrico" userId="13b186c5-a146-4c59-a5a6-77abf56dbf7d" providerId="ADAL" clId="{17BAAD12-9024-4787-B697-76006FD7EE4B}" dt="2022-05-11T07:08:07.175" v="419" actId="1076"/>
          <ac:spMkLst>
            <pc:docMk/>
            <pc:sldMk cId="0" sldId="259"/>
            <ac:spMk id="162" creationId="{00000000-0000-0000-0000-000000000000}"/>
          </ac:spMkLst>
        </pc:spChg>
      </pc:sldChg>
      <pc:sldChg chg="addSp modSp mod">
        <pc:chgData name="CAMPANELLA Enrico" userId="13b186c5-a146-4c59-a5a6-77abf56dbf7d" providerId="ADAL" clId="{17BAAD12-9024-4787-B697-76006FD7EE4B}" dt="2022-05-11T07:03:07.826" v="339" actId="1076"/>
        <pc:sldMkLst>
          <pc:docMk/>
          <pc:sldMk cId="0" sldId="260"/>
        </pc:sldMkLst>
        <pc:spChg chg="mod">
          <ac:chgData name="CAMPANELLA Enrico" userId="13b186c5-a146-4c59-a5a6-77abf56dbf7d" providerId="ADAL" clId="{17BAAD12-9024-4787-B697-76006FD7EE4B}" dt="2022-05-11T07:02:03.877" v="306" actId="20577"/>
          <ac:spMkLst>
            <pc:docMk/>
            <pc:sldMk cId="0" sldId="260"/>
            <ac:spMk id="169" creationId="{00000000-0000-0000-0000-000000000000}"/>
          </ac:spMkLst>
        </pc:spChg>
        <pc:picChg chg="add mod">
          <ac:chgData name="CAMPANELLA Enrico" userId="13b186c5-a146-4c59-a5a6-77abf56dbf7d" providerId="ADAL" clId="{17BAAD12-9024-4787-B697-76006FD7EE4B}" dt="2022-05-11T07:03:07.826" v="339" actId="1076"/>
          <ac:picMkLst>
            <pc:docMk/>
            <pc:sldMk cId="0" sldId="260"/>
            <ac:picMk id="3" creationId="{941432CE-244A-4A2F-B2C4-35AF47141372}"/>
          </ac:picMkLst>
        </pc:picChg>
        <pc:picChg chg="mod">
          <ac:chgData name="CAMPANELLA Enrico" userId="13b186c5-a146-4c59-a5a6-77abf56dbf7d" providerId="ADAL" clId="{17BAAD12-9024-4787-B697-76006FD7EE4B}" dt="2022-05-11T07:02:55" v="335" actId="14100"/>
          <ac:picMkLst>
            <pc:docMk/>
            <pc:sldMk cId="0" sldId="260"/>
            <ac:picMk id="5" creationId="{57CE4EC3-44DF-4F4F-BAE3-EB5931DE6137}"/>
          </ac:picMkLst>
        </pc:picChg>
      </pc:sldChg>
      <pc:sldChg chg="addSp modSp mod">
        <pc:chgData name="CAMPANELLA Enrico" userId="13b186c5-a146-4c59-a5a6-77abf56dbf7d" providerId="ADAL" clId="{17BAAD12-9024-4787-B697-76006FD7EE4B}" dt="2022-05-11T09:44:11.944" v="798" actId="14100"/>
        <pc:sldMkLst>
          <pc:docMk/>
          <pc:sldMk cId="2982711040" sldId="269"/>
        </pc:sldMkLst>
        <pc:spChg chg="mod">
          <ac:chgData name="CAMPANELLA Enrico" userId="13b186c5-a146-4c59-a5a6-77abf56dbf7d" providerId="ADAL" clId="{17BAAD12-9024-4787-B697-76006FD7EE4B}" dt="2022-05-11T07:02:14.178" v="333" actId="6549"/>
          <ac:spMkLst>
            <pc:docMk/>
            <pc:sldMk cId="2982711040" sldId="269"/>
            <ac:spMk id="169" creationId="{00000000-0000-0000-0000-000000000000}"/>
          </ac:spMkLst>
        </pc:spChg>
        <pc:picChg chg="mod">
          <ac:chgData name="CAMPANELLA Enrico" userId="13b186c5-a146-4c59-a5a6-77abf56dbf7d" providerId="ADAL" clId="{17BAAD12-9024-4787-B697-76006FD7EE4B}" dt="2022-05-11T07:05:30.807" v="346" actId="14100"/>
          <ac:picMkLst>
            <pc:docMk/>
            <pc:sldMk cId="2982711040" sldId="269"/>
            <ac:picMk id="3" creationId="{61EAF5E9-8B8A-4905-AAAB-BB28B8DE5973}"/>
          </ac:picMkLst>
        </pc:picChg>
        <pc:picChg chg="add mod">
          <ac:chgData name="CAMPANELLA Enrico" userId="13b186c5-a146-4c59-a5a6-77abf56dbf7d" providerId="ADAL" clId="{17BAAD12-9024-4787-B697-76006FD7EE4B}" dt="2022-05-11T09:44:11.944" v="798" actId="14100"/>
          <ac:picMkLst>
            <pc:docMk/>
            <pc:sldMk cId="2982711040" sldId="269"/>
            <ac:picMk id="4" creationId="{7EA7E23A-5496-4250-B4D9-C4FEDA05B03B}"/>
          </ac:picMkLst>
        </pc:picChg>
      </pc:sldChg>
      <pc:sldChg chg="addSp modSp mod">
        <pc:chgData name="CAMPANELLA Enrico" userId="13b186c5-a146-4c59-a5a6-77abf56dbf7d" providerId="ADAL" clId="{17BAAD12-9024-4787-B697-76006FD7EE4B}" dt="2022-05-11T09:44:05.272" v="796" actId="14100"/>
        <pc:sldMkLst>
          <pc:docMk/>
          <pc:sldMk cId="636615361" sldId="270"/>
        </pc:sldMkLst>
        <pc:spChg chg="mod">
          <ac:chgData name="CAMPANELLA Enrico" userId="13b186c5-a146-4c59-a5a6-77abf56dbf7d" providerId="ADAL" clId="{17BAAD12-9024-4787-B697-76006FD7EE4B}" dt="2022-05-11T07:01:54.091" v="289" actId="20577"/>
          <ac:spMkLst>
            <pc:docMk/>
            <pc:sldMk cId="636615361" sldId="270"/>
            <ac:spMk id="169" creationId="{00000000-0000-0000-0000-000000000000}"/>
          </ac:spMkLst>
        </pc:spChg>
        <pc:picChg chg="mod">
          <ac:chgData name="CAMPANELLA Enrico" userId="13b186c5-a146-4c59-a5a6-77abf56dbf7d" providerId="ADAL" clId="{17BAAD12-9024-4787-B697-76006FD7EE4B}" dt="2022-05-11T07:01:27.299" v="280" actId="14100"/>
          <ac:picMkLst>
            <pc:docMk/>
            <pc:sldMk cId="636615361" sldId="270"/>
            <ac:picMk id="3" creationId="{6A879A85-D7B9-4BF3-8E16-786BCE6E14AF}"/>
          </ac:picMkLst>
        </pc:picChg>
        <pc:picChg chg="add mod">
          <ac:chgData name="CAMPANELLA Enrico" userId="13b186c5-a146-4c59-a5a6-77abf56dbf7d" providerId="ADAL" clId="{17BAAD12-9024-4787-B697-76006FD7EE4B}" dt="2022-05-11T09:44:05.272" v="796" actId="14100"/>
          <ac:picMkLst>
            <pc:docMk/>
            <pc:sldMk cId="636615361" sldId="270"/>
            <ac:picMk id="4" creationId="{D28D7DAE-5BB6-41F0-9C8B-8CD6083E018D}"/>
          </ac:picMkLst>
        </pc:picChg>
      </pc:sldChg>
      <pc:sldChg chg="addSp modSp add mod">
        <pc:chgData name="CAMPANELLA Enrico" userId="13b186c5-a146-4c59-a5a6-77abf56dbf7d" providerId="ADAL" clId="{17BAAD12-9024-4787-B697-76006FD7EE4B}" dt="2022-05-11T07:14:12.453" v="597" actId="1076"/>
        <pc:sldMkLst>
          <pc:docMk/>
          <pc:sldMk cId="3738809284" sldId="271"/>
        </pc:sldMkLst>
        <pc:spChg chg="mod">
          <ac:chgData name="CAMPANELLA Enrico" userId="13b186c5-a146-4c59-a5a6-77abf56dbf7d" providerId="ADAL" clId="{17BAAD12-9024-4787-B697-76006FD7EE4B}" dt="2022-05-11T07:13:21.617" v="592" actId="20577"/>
          <ac:spMkLst>
            <pc:docMk/>
            <pc:sldMk cId="3738809284" sldId="271"/>
            <ac:spMk id="7" creationId="{8626BD97-CACD-463F-B6C3-F4FA0C502135}"/>
          </ac:spMkLst>
        </pc:spChg>
        <pc:picChg chg="add mod">
          <ac:chgData name="CAMPANELLA Enrico" userId="13b186c5-a146-4c59-a5a6-77abf56dbf7d" providerId="ADAL" clId="{17BAAD12-9024-4787-B697-76006FD7EE4B}" dt="2022-05-11T07:14:12.453" v="597" actId="1076"/>
          <ac:picMkLst>
            <pc:docMk/>
            <pc:sldMk cId="3738809284" sldId="271"/>
            <ac:picMk id="3" creationId="{7DA9EE0B-276E-4741-AFC4-93431DF468CD}"/>
          </ac:picMkLst>
        </pc:picChg>
      </pc:sldChg>
      <pc:sldChg chg="addSp delSp modSp add mod">
        <pc:chgData name="CAMPANELLA Enrico" userId="13b186c5-a146-4c59-a5a6-77abf56dbf7d" providerId="ADAL" clId="{17BAAD12-9024-4787-B697-76006FD7EE4B}" dt="2022-05-11T07:06:35.167" v="384" actId="1076"/>
        <pc:sldMkLst>
          <pc:docMk/>
          <pc:sldMk cId="1900334197" sldId="272"/>
        </pc:sldMkLst>
        <pc:spChg chg="mod">
          <ac:chgData name="CAMPANELLA Enrico" userId="13b186c5-a146-4c59-a5a6-77abf56dbf7d" providerId="ADAL" clId="{17BAAD12-9024-4787-B697-76006FD7EE4B}" dt="2022-05-11T07:05:49.452" v="380" actId="20577"/>
          <ac:spMkLst>
            <pc:docMk/>
            <pc:sldMk cId="1900334197" sldId="272"/>
            <ac:spMk id="169" creationId="{00000000-0000-0000-0000-000000000000}"/>
          </ac:spMkLst>
        </pc:spChg>
        <pc:picChg chg="del">
          <ac:chgData name="CAMPANELLA Enrico" userId="13b186c5-a146-4c59-a5a6-77abf56dbf7d" providerId="ADAL" clId="{17BAAD12-9024-4787-B697-76006FD7EE4B}" dt="2022-05-11T07:06:29.031" v="381" actId="478"/>
          <ac:picMkLst>
            <pc:docMk/>
            <pc:sldMk cId="1900334197" sldId="272"/>
            <ac:picMk id="3" creationId="{61EAF5E9-8B8A-4905-AAAB-BB28B8DE5973}"/>
          </ac:picMkLst>
        </pc:picChg>
        <pc:picChg chg="add mod">
          <ac:chgData name="CAMPANELLA Enrico" userId="13b186c5-a146-4c59-a5a6-77abf56dbf7d" providerId="ADAL" clId="{17BAAD12-9024-4787-B697-76006FD7EE4B}" dt="2022-05-11T07:06:35.167" v="384" actId="1076"/>
          <ac:picMkLst>
            <pc:docMk/>
            <pc:sldMk cId="1900334197" sldId="272"/>
            <ac:picMk id="4" creationId="{6437E9B8-EABE-4529-A38B-E17B4DFD68DA}"/>
          </ac:picMkLst>
        </pc:picChg>
      </pc:sldChg>
      <pc:sldChg chg="modSp add mod">
        <pc:chgData name="CAMPANELLA Enrico" userId="13b186c5-a146-4c59-a5a6-77abf56dbf7d" providerId="ADAL" clId="{17BAAD12-9024-4787-B697-76006FD7EE4B}" dt="2022-05-11T08:12:31.494" v="766" actId="20577"/>
        <pc:sldMkLst>
          <pc:docMk/>
          <pc:sldMk cId="2468066368" sldId="273"/>
        </pc:sldMkLst>
        <pc:spChg chg="mod">
          <ac:chgData name="CAMPANELLA Enrico" userId="13b186c5-a146-4c59-a5a6-77abf56dbf7d" providerId="ADAL" clId="{17BAAD12-9024-4787-B697-76006FD7EE4B}" dt="2022-05-11T08:12:31.494" v="766" actId="20577"/>
          <ac:spMkLst>
            <pc:docMk/>
            <pc:sldMk cId="2468066368" sldId="273"/>
            <ac:spMk id="2" creationId="{7668BDEE-5BB1-499F-AC4D-20B32AED6DB1}"/>
          </ac:spMkLst>
        </pc:spChg>
      </pc:sldChg>
      <pc:sldChg chg="modSp add mod">
        <pc:chgData name="CAMPANELLA Enrico" userId="13b186c5-a146-4c59-a5a6-77abf56dbf7d" providerId="ADAL" clId="{17BAAD12-9024-4787-B697-76006FD7EE4B}" dt="2022-05-11T08:12:36.851" v="773" actId="20577"/>
        <pc:sldMkLst>
          <pc:docMk/>
          <pc:sldMk cId="2729869802" sldId="274"/>
        </pc:sldMkLst>
        <pc:spChg chg="mod">
          <ac:chgData name="CAMPANELLA Enrico" userId="13b186c5-a146-4c59-a5a6-77abf56dbf7d" providerId="ADAL" clId="{17BAAD12-9024-4787-B697-76006FD7EE4B}" dt="2022-05-11T08:12:36.851" v="773" actId="20577"/>
          <ac:spMkLst>
            <pc:docMk/>
            <pc:sldMk cId="2729869802" sldId="274"/>
            <ac:spMk id="2" creationId="{7668BDEE-5BB1-499F-AC4D-20B32AED6DB1}"/>
          </ac:spMkLst>
        </pc:spChg>
      </pc:sldChg>
      <pc:sldChg chg="modSp add mod">
        <pc:chgData name="CAMPANELLA Enrico" userId="13b186c5-a146-4c59-a5a6-77abf56dbf7d" providerId="ADAL" clId="{17BAAD12-9024-4787-B697-76006FD7EE4B}" dt="2022-05-11T09:43:24.849" v="793" actId="20577"/>
        <pc:sldMkLst>
          <pc:docMk/>
          <pc:sldMk cId="183988927" sldId="275"/>
        </pc:sldMkLst>
        <pc:spChg chg="mod">
          <ac:chgData name="CAMPANELLA Enrico" userId="13b186c5-a146-4c59-a5a6-77abf56dbf7d" providerId="ADAL" clId="{17BAAD12-9024-4787-B697-76006FD7EE4B}" dt="2022-05-11T09:43:24.849" v="793" actId="20577"/>
          <ac:spMkLst>
            <pc:docMk/>
            <pc:sldMk cId="183988927" sldId="275"/>
            <ac:spMk id="2" creationId="{7668BDEE-5BB1-499F-AC4D-20B32AED6DB1}"/>
          </ac:spMkLst>
        </pc:spChg>
      </pc:sldChg>
    </pc:docChg>
  </pc:docChgLst>
  <pc:docChgLst>
    <pc:chgData name="FERRAND Karl (OP)" userId="S::karl.ferrand@publications.europa.eu::f83b00f0-b215-47b6-8f86-c4ae3ea907e4" providerId="AD" clId="Web-{E1ED0F95-D652-EB23-6CEB-8E4CB649CF26}"/>
    <pc:docChg chg="mod">
      <pc:chgData name="FERRAND Karl (OP)" userId="S::karl.ferrand@publications.europa.eu::f83b00f0-b215-47b6-8f86-c4ae3ea907e4" providerId="AD" clId="Web-{E1ED0F95-D652-EB23-6CEB-8E4CB649CF26}" dt="2022-05-11T12:26:09.483" v="0" actId="33475"/>
      <pc:docMkLst>
        <pc:docMk/>
      </pc:docMkLst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0B706B-F3DA-4940-B4D1-29C7636A8D2C}" type="datetimeFigureOut">
              <a:rPr lang="en-GB" smtClean="0"/>
              <a:t>11/05/2022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573088" y="1336675"/>
            <a:ext cx="6413500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BBFB6C-7674-4531-9675-E4648BBBD3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04811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1160640" y="1065600"/>
            <a:ext cx="9143640" cy="2387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1160640" y="1065600"/>
            <a:ext cx="9143640" cy="2387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1160640" y="1065600"/>
            <a:ext cx="9143640" cy="2387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1160640" y="1065600"/>
            <a:ext cx="9143640" cy="2387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1160640" y="1065600"/>
            <a:ext cx="9143640" cy="2387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1160640" y="1065600"/>
            <a:ext cx="9143640" cy="2387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1160640" y="1065600"/>
            <a:ext cx="9143640" cy="2387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1160640" y="1065600"/>
            <a:ext cx="9143640" cy="110667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1160640" y="1065600"/>
            <a:ext cx="9143640" cy="2387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1160640" y="1065600"/>
            <a:ext cx="9143640" cy="2387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1160640" y="1065600"/>
            <a:ext cx="9143640" cy="2387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1160640" y="1065600"/>
            <a:ext cx="9143640" cy="2387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1160640" y="1065600"/>
            <a:ext cx="9143640" cy="2387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1160640" y="1065600"/>
            <a:ext cx="9143640" cy="2387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1160640" y="1065600"/>
            <a:ext cx="9143640" cy="2387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1160640" y="1065600"/>
            <a:ext cx="9143640" cy="2387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1160640" y="1065600"/>
            <a:ext cx="9143640" cy="2387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1160640" y="1065600"/>
            <a:ext cx="9143640" cy="2387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1160640" y="1065600"/>
            <a:ext cx="9143640" cy="2387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1160640" y="1065600"/>
            <a:ext cx="9143640" cy="2387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subTitle"/>
          </p:nvPr>
        </p:nvSpPr>
        <p:spPr>
          <a:xfrm>
            <a:off x="1160640" y="1065600"/>
            <a:ext cx="9143640" cy="110667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1160640" y="1065600"/>
            <a:ext cx="9143640" cy="2387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0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1160640" y="1065600"/>
            <a:ext cx="9143640" cy="2387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4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1160640" y="1065600"/>
            <a:ext cx="9143640" cy="2387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8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1160640" y="1065600"/>
            <a:ext cx="9143640" cy="2387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1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1160640" y="1065600"/>
            <a:ext cx="9143640" cy="2387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6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1160640" y="1065600"/>
            <a:ext cx="9143640" cy="2387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0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1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2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3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1160640" y="1065600"/>
            <a:ext cx="9143640" cy="2387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7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1160640" y="1065600"/>
            <a:ext cx="9143640" cy="2387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1160640" y="1065600"/>
            <a:ext cx="9143640" cy="2387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title"/>
          </p:nvPr>
        </p:nvSpPr>
        <p:spPr>
          <a:xfrm>
            <a:off x="1160640" y="1065600"/>
            <a:ext cx="9143640" cy="2387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1160640" y="1065600"/>
            <a:ext cx="9143640" cy="2387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subTitle"/>
          </p:nvPr>
        </p:nvSpPr>
        <p:spPr>
          <a:xfrm>
            <a:off x="1160640" y="1065600"/>
            <a:ext cx="9143640" cy="110667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1160640" y="1065600"/>
            <a:ext cx="9143640" cy="2387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8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1160640" y="1065600"/>
            <a:ext cx="9143640" cy="2387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2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1160640" y="1065600"/>
            <a:ext cx="9143640" cy="2387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6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1160640" y="1065600"/>
            <a:ext cx="9143640" cy="2387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9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laceHolder 1"/>
          <p:cNvSpPr>
            <a:spLocks noGrp="1"/>
          </p:cNvSpPr>
          <p:nvPr>
            <p:ph type="title"/>
          </p:nvPr>
        </p:nvSpPr>
        <p:spPr>
          <a:xfrm>
            <a:off x="1160640" y="1065600"/>
            <a:ext cx="9143640" cy="2387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3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4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PlaceHolder 1"/>
          <p:cNvSpPr>
            <a:spLocks noGrp="1"/>
          </p:cNvSpPr>
          <p:nvPr>
            <p:ph type="title"/>
          </p:nvPr>
        </p:nvSpPr>
        <p:spPr>
          <a:xfrm>
            <a:off x="1160640" y="1065600"/>
            <a:ext cx="9143640" cy="2387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7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8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9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0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1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1160640" y="1065600"/>
            <a:ext cx="9143640" cy="2387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1160640" y="1065600"/>
            <a:ext cx="9143640" cy="110667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1160640" y="1065600"/>
            <a:ext cx="9143640" cy="2387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1160640" y="1065600"/>
            <a:ext cx="9143640" cy="2387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1160640" y="1065600"/>
            <a:ext cx="9143640" cy="2387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1160640" y="1065600"/>
            <a:ext cx="9143280" cy="238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n-US" sz="4400" b="0" strike="noStrike" spc="-1">
                <a:solidFill>
                  <a:srgbClr val="000000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rgbClr val="000000"/>
                </a:solidFill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solidFill>
                  <a:srgbClr val="000000"/>
                </a:solidFill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n-US" sz="1800" b="0" strike="noStrike" spc="-1">
                <a:solidFill>
                  <a:srgbClr val="000000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28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rgbClr val="000000"/>
                </a:solidFill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solidFill>
                  <a:srgbClr val="000000"/>
                </a:solidFill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n-US" sz="1800" b="0" strike="noStrike" spc="-1">
                <a:solidFill>
                  <a:srgbClr val="000000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28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rgbClr val="000000"/>
                </a:solidFill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solidFill>
                  <a:srgbClr val="000000"/>
                </a:solidFill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1160640" y="1065600"/>
            <a:ext cx="9143640" cy="2387160"/>
          </a:xfrm>
          <a:prstGeom prst="rect">
            <a:avLst/>
          </a:prstGeom>
        </p:spPr>
        <p:txBody>
          <a:bodyPr lIns="0" tIns="45000" rIns="0" bIns="0"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n-GB" sz="4000" b="0" strike="noStrike" cap="all" spc="-1">
                <a:solidFill>
                  <a:srgbClr val="339900"/>
                </a:solidFill>
                <a:latin typeface="Arial"/>
                <a:ea typeface="DejaVu Sans"/>
              </a:rPr>
              <a:t>Thank you</a:t>
            </a:r>
            <a:endParaRPr lang="en-US" sz="4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rgbClr val="000000"/>
                </a:solidFill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solidFill>
                  <a:srgbClr val="000000"/>
                </a:solidFill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3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CustomShape 1"/>
          <p:cNvSpPr/>
          <p:nvPr/>
        </p:nvSpPr>
        <p:spPr>
          <a:xfrm>
            <a:off x="1160640" y="1532520"/>
            <a:ext cx="6564240" cy="2386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45000" rIns="0" bIns="0" anchor="b">
            <a:noAutofit/>
          </a:bodyPr>
          <a:lstStyle/>
          <a:p>
            <a:pPr>
              <a:lnSpc>
                <a:spcPct val="90000"/>
              </a:lnSpc>
              <a:tabLst>
                <a:tab pos="408240" algn="l"/>
              </a:tabLst>
            </a:pPr>
            <a:r>
              <a:rPr lang="en-LU" sz="4000" b="0" strike="noStrike" cap="all" spc="-1" dirty="0">
                <a:solidFill>
                  <a:srgbClr val="FFFFFF"/>
                </a:solidFill>
                <a:latin typeface="Calibri"/>
                <a:ea typeface="DejaVu Sans"/>
              </a:rPr>
              <a:t>ENOTICES2</a:t>
            </a:r>
            <a:endParaRPr lang="en-GB" sz="4000" b="0" strike="noStrike" spc="-1" dirty="0">
              <a:latin typeface="Arial"/>
            </a:endParaRPr>
          </a:p>
        </p:txBody>
      </p:sp>
      <p:sp>
        <p:nvSpPr>
          <p:cNvPr id="153" name="CustomShape 2"/>
          <p:cNvSpPr/>
          <p:nvPr/>
        </p:nvSpPr>
        <p:spPr>
          <a:xfrm>
            <a:off x="1180637" y="4031053"/>
            <a:ext cx="6564240" cy="1654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45000" rIns="90000" bIns="45000" anchor="t">
            <a:noAutofit/>
          </a:bodyPr>
          <a:lstStyle/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en-GB" sz="2800" b="1" spc="-1" dirty="0">
                <a:solidFill>
                  <a:srgbClr val="FFFFFF"/>
                </a:solidFill>
                <a:latin typeface="Calibri"/>
                <a:ea typeface="DejaVu Sans"/>
              </a:rPr>
              <a:t>API services</a:t>
            </a:r>
            <a:endParaRPr lang="en-GB" sz="28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en-GB" sz="20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en-GB" sz="20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fr-FR" sz="20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Enrico Campanella : Publications Office of the EU</a:t>
            </a:r>
            <a:endParaRPr lang="en-GB" sz="20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CustomShape 1"/>
          <p:cNvSpPr/>
          <p:nvPr/>
        </p:nvSpPr>
        <p:spPr>
          <a:xfrm>
            <a:off x="838080" y="127440"/>
            <a:ext cx="10497240" cy="1324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45000" rIns="0" bIns="0" anchor="b">
            <a:noAutofit/>
          </a:bodyPr>
          <a:lstStyle/>
          <a:p>
            <a:pPr>
              <a:lnSpc>
                <a:spcPct val="90000"/>
              </a:lnSpc>
              <a:tabLst>
                <a:tab pos="408240" algn="l"/>
              </a:tabLst>
            </a:pPr>
            <a:r>
              <a:rPr lang="en-GB" sz="2800" b="1" spc="-1" dirty="0">
                <a:solidFill>
                  <a:srgbClr val="000000"/>
                </a:solidFill>
                <a:latin typeface="Calibri"/>
              </a:rPr>
              <a:t>Search</a:t>
            </a:r>
            <a:endParaRPr lang="en-GB" sz="2800" b="0" strike="noStrike" spc="-1" dirty="0">
              <a:latin typeface="Arial"/>
            </a:endParaRPr>
          </a:p>
        </p:txBody>
      </p:sp>
      <p:sp>
        <p:nvSpPr>
          <p:cNvPr id="171" name="TextShape 2"/>
          <p:cNvSpPr txBox="1"/>
          <p:nvPr/>
        </p:nvSpPr>
        <p:spPr>
          <a:xfrm>
            <a:off x="127440" y="6412680"/>
            <a:ext cx="3832560" cy="3366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fld id="{4730652F-62A7-4877-8D35-40FDCA9F25F4}" type="slidenum">
              <a:rPr lang="en-GB" sz="1200" b="0" strike="noStrike" spc="-1">
                <a:solidFill>
                  <a:srgbClr val="000000"/>
                </a:solidFill>
                <a:latin typeface="Calibri"/>
              </a:rPr>
              <a:t>10</a:t>
            </a:fld>
            <a:endParaRPr lang="en-GB" sz="1200" b="0" strike="noStrike" spc="-1">
              <a:latin typeface="Arial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A879A85-D7B9-4BF3-8E16-786BCE6E14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2742" y="1654304"/>
            <a:ext cx="10886703" cy="403006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D28D7DAE-5BB6-41F0-9C8B-8CD6083E01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58491" y="2834574"/>
            <a:ext cx="5085887" cy="3163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66153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CustomShape 1"/>
          <p:cNvSpPr/>
          <p:nvPr/>
        </p:nvSpPr>
        <p:spPr>
          <a:xfrm>
            <a:off x="838080" y="127440"/>
            <a:ext cx="10497240" cy="1324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45000" rIns="0" bIns="0" anchor="b">
            <a:noAutofit/>
          </a:bodyPr>
          <a:lstStyle/>
          <a:p>
            <a:pPr>
              <a:lnSpc>
                <a:spcPct val="90000"/>
              </a:lnSpc>
              <a:tabLst>
                <a:tab pos="408240" algn="l"/>
              </a:tabLst>
            </a:pPr>
            <a:r>
              <a:rPr lang="en-GB" sz="2800" b="1" spc="-1" dirty="0">
                <a:solidFill>
                  <a:srgbClr val="000000"/>
                </a:solidFill>
                <a:latin typeface="Calibri"/>
              </a:rPr>
              <a:t>Stop Publication</a:t>
            </a:r>
            <a:endParaRPr lang="en-GB" sz="2800" b="0" strike="noStrike" spc="-1" dirty="0">
              <a:latin typeface="Arial"/>
            </a:endParaRPr>
          </a:p>
        </p:txBody>
      </p:sp>
      <p:sp>
        <p:nvSpPr>
          <p:cNvPr id="171" name="TextShape 2"/>
          <p:cNvSpPr txBox="1"/>
          <p:nvPr/>
        </p:nvSpPr>
        <p:spPr>
          <a:xfrm>
            <a:off x="127440" y="6412680"/>
            <a:ext cx="3832560" cy="3366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fld id="{4730652F-62A7-4877-8D35-40FDCA9F25F4}" type="slidenum">
              <a:rPr lang="en-GB" sz="1200" b="0" strike="noStrike" spc="-1">
                <a:solidFill>
                  <a:srgbClr val="000000"/>
                </a:solidFill>
                <a:latin typeface="Calibri"/>
              </a:rPr>
              <a:t>11</a:t>
            </a:fld>
            <a:endParaRPr lang="en-GB" sz="1200" b="0" strike="noStrike" spc="-1">
              <a:latin typeface="Arial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1EAF5E9-8B8A-4905-AAAB-BB28B8DE59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5457" y="1533336"/>
            <a:ext cx="8221969" cy="3660833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7EA7E23A-5496-4250-B4D9-C4FEDA05B0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16197" y="2670751"/>
            <a:ext cx="5147035" cy="3168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27110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CustomShape 1"/>
          <p:cNvSpPr/>
          <p:nvPr/>
        </p:nvSpPr>
        <p:spPr>
          <a:xfrm>
            <a:off x="838080" y="127440"/>
            <a:ext cx="10497240" cy="1324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45000" rIns="0" bIns="0" anchor="b">
            <a:noAutofit/>
          </a:bodyPr>
          <a:lstStyle/>
          <a:p>
            <a:pPr>
              <a:lnSpc>
                <a:spcPct val="90000"/>
              </a:lnSpc>
              <a:tabLst>
                <a:tab pos="408240" algn="l"/>
              </a:tabLst>
            </a:pPr>
            <a:r>
              <a:rPr lang="en-GB" sz="2800" b="1" spc="-1" dirty="0">
                <a:solidFill>
                  <a:srgbClr val="000000"/>
                </a:solidFill>
                <a:latin typeface="Calibri"/>
              </a:rPr>
              <a:t>Get Validation report</a:t>
            </a:r>
            <a:endParaRPr lang="en-GB" sz="2800" b="0" strike="noStrike" spc="-1" dirty="0">
              <a:latin typeface="Arial"/>
            </a:endParaRPr>
          </a:p>
        </p:txBody>
      </p:sp>
      <p:sp>
        <p:nvSpPr>
          <p:cNvPr id="171" name="TextShape 2"/>
          <p:cNvSpPr txBox="1"/>
          <p:nvPr/>
        </p:nvSpPr>
        <p:spPr>
          <a:xfrm>
            <a:off x="127440" y="6412680"/>
            <a:ext cx="3832560" cy="3366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fld id="{4730652F-62A7-4877-8D35-40FDCA9F25F4}" type="slidenum">
              <a:rPr lang="en-GB" sz="1200" b="0" strike="noStrike" spc="-1">
                <a:solidFill>
                  <a:srgbClr val="000000"/>
                </a:solidFill>
                <a:latin typeface="Calibri"/>
              </a:rPr>
              <a:t>12</a:t>
            </a:fld>
            <a:endParaRPr lang="en-GB" sz="1200" b="0" strike="noStrike" spc="-1">
              <a:latin typeface="Arial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437E9B8-EABE-4529-A38B-E17B4DFD68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8029" y="1683402"/>
            <a:ext cx="10975942" cy="3989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03341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TextShape 1"/>
          <p:cNvSpPr txBox="1"/>
          <p:nvPr/>
        </p:nvSpPr>
        <p:spPr>
          <a:xfrm>
            <a:off x="1160640" y="106560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45000" rIns="0" bIns="0" anchor="b">
            <a:noAutofit/>
          </a:bodyPr>
          <a:lstStyle/>
          <a:p>
            <a:pPr>
              <a:lnSpc>
                <a:spcPct val="90000"/>
              </a:lnSpc>
            </a:pPr>
            <a:r>
              <a:rPr lang="fr-BE" sz="2400" b="0" strike="noStrike" cap="all" spc="-1">
                <a:solidFill>
                  <a:srgbClr val="339900"/>
                </a:solidFill>
                <a:latin typeface="Arial"/>
                <a:ea typeface="DejaVu Sans"/>
              </a:rPr>
              <a:t>Thank you for your Attention</a:t>
            </a:r>
            <a:br/>
            <a:br/>
            <a:r>
              <a:rPr lang="fr-BE" sz="3600" b="0" strike="noStrike" cap="all" spc="-1">
                <a:solidFill>
                  <a:srgbClr val="339900"/>
                </a:solidFill>
                <a:latin typeface="Arial"/>
                <a:ea typeface="DejaVu Sans"/>
              </a:rPr>
              <a:t>Any questions?</a:t>
            </a:r>
            <a:endParaRPr lang="en-US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2" name="TextShape 2"/>
          <p:cNvSpPr txBox="1"/>
          <p:nvPr/>
        </p:nvSpPr>
        <p:spPr>
          <a:xfrm>
            <a:off x="1160640" y="3545280"/>
            <a:ext cx="9143640" cy="1655280"/>
          </a:xfrm>
          <a:prstGeom prst="rect">
            <a:avLst/>
          </a:prstGeom>
          <a:noFill/>
          <a:ln w="0">
            <a:noFill/>
          </a:ln>
        </p:spPr>
        <p:txBody>
          <a:bodyPr lIns="0" tIns="45000" rIns="90000" bIns="45000">
            <a:noAutofit/>
          </a:bodyPr>
          <a:lstStyle/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en-GB" sz="32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fr-BE" sz="2000" b="0" strike="noStrike" spc="-1">
                <a:solidFill>
                  <a:srgbClr val="000000"/>
                </a:solidFill>
                <a:latin typeface="Arial"/>
                <a:ea typeface="DejaVu Sans"/>
              </a:rPr>
              <a:t>Please ask your question in the Webex chat</a:t>
            </a:r>
            <a:endParaRPr lang="en-GB" sz="2000" b="0" strike="noStrike" spc="-1">
              <a:latin typeface="Arial"/>
            </a:endParaRPr>
          </a:p>
        </p:txBody>
      </p:sp>
      <p:pic>
        <p:nvPicPr>
          <p:cNvPr id="213" name="Picture 1"/>
          <p:cNvPicPr/>
          <p:nvPr/>
        </p:nvPicPr>
        <p:blipFill>
          <a:blip r:embed="rId2"/>
          <a:stretch/>
        </p:blipFill>
        <p:spPr>
          <a:xfrm>
            <a:off x="7227000" y="1433160"/>
            <a:ext cx="4031640" cy="2519640"/>
          </a:xfrm>
          <a:prstGeom prst="rect">
            <a:avLst/>
          </a:prstGeom>
          <a:ln w="0">
            <a:noFill/>
          </a:ln>
        </p:spPr>
      </p:pic>
      <p:sp>
        <p:nvSpPr>
          <p:cNvPr id="214" name="TextShape 3"/>
          <p:cNvSpPr txBox="1"/>
          <p:nvPr/>
        </p:nvSpPr>
        <p:spPr>
          <a:xfrm>
            <a:off x="127440" y="6430680"/>
            <a:ext cx="3832560" cy="3366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  <a:tabLst>
                <a:tab pos="408240" algn="l"/>
              </a:tabLst>
            </a:pPr>
            <a:fld id="{C84D0D03-9304-4CFC-B124-E540A3311458}" type="slidenum">
              <a:rPr lang="en-GB" sz="1200" b="0" strike="noStrike" spc="-1">
                <a:solidFill>
                  <a:srgbClr val="000000"/>
                </a:solidFill>
                <a:latin typeface="Calibri"/>
              </a:rPr>
              <a:t>13</a:t>
            </a:fld>
            <a:endParaRPr lang="en-GB" sz="12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CustomShape 1"/>
          <p:cNvSpPr/>
          <p:nvPr/>
        </p:nvSpPr>
        <p:spPr>
          <a:xfrm>
            <a:off x="838080" y="127440"/>
            <a:ext cx="10497240" cy="1324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45000" rIns="0" bIns="0" anchor="b">
            <a:noAutofit/>
          </a:bodyPr>
          <a:lstStyle/>
          <a:p>
            <a:pPr>
              <a:lnSpc>
                <a:spcPct val="90000"/>
              </a:lnSpc>
              <a:tabLst>
                <a:tab pos="408240" algn="l"/>
              </a:tabLst>
            </a:pPr>
            <a:r>
              <a:rPr lang="fr-FR" sz="2800" b="1" strike="noStrike" spc="-1">
                <a:solidFill>
                  <a:srgbClr val="000000"/>
                </a:solidFill>
                <a:latin typeface="Calibri"/>
                <a:ea typeface="DejaVu Sans"/>
              </a:rPr>
              <a:t>Agenda</a:t>
            </a:r>
            <a:endParaRPr lang="en-GB" sz="2800" b="0" strike="noStrike" spc="-1">
              <a:latin typeface="Arial"/>
            </a:endParaRPr>
          </a:p>
        </p:txBody>
      </p:sp>
      <p:sp>
        <p:nvSpPr>
          <p:cNvPr id="155" name="CustomShape 2"/>
          <p:cNvSpPr/>
          <p:nvPr/>
        </p:nvSpPr>
        <p:spPr>
          <a:xfrm>
            <a:off x="838080" y="1805400"/>
            <a:ext cx="10497240" cy="4219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>
            <a:noAutofit/>
          </a:bodyPr>
          <a:lstStyle/>
          <a:p>
            <a:pPr marL="1080" algn="just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tabLst>
                <a:tab pos="408240" algn="l"/>
              </a:tabLst>
            </a:pPr>
            <a:endParaRPr lang="en-GB" sz="2000" spc="-1" dirty="0">
              <a:solidFill>
                <a:srgbClr val="000000"/>
              </a:solidFill>
              <a:latin typeface="Calibri"/>
              <a:ea typeface="DejaVu Sans"/>
            </a:endParaRPr>
          </a:p>
          <a:p>
            <a:pPr marL="179640" indent="-178560" algn="just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408240" algn="l"/>
              </a:tabLst>
            </a:pPr>
            <a:endParaRPr lang="en-GB" sz="2000" spc="-1" dirty="0">
              <a:solidFill>
                <a:srgbClr val="000000"/>
              </a:solidFill>
              <a:latin typeface="Calibri"/>
            </a:endParaRPr>
          </a:p>
          <a:p>
            <a:pPr marL="179640" indent="-178560" algn="just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408240" algn="l"/>
              </a:tabLst>
            </a:pPr>
            <a:r>
              <a:rPr lang="en-GB" sz="2000" spc="-1" dirty="0">
                <a:solidFill>
                  <a:srgbClr val="000000"/>
                </a:solidFill>
                <a:latin typeface="Calibri"/>
              </a:rPr>
              <a:t>How to access</a:t>
            </a:r>
          </a:p>
          <a:p>
            <a:pPr marL="179640" indent="-178560" algn="just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408240" algn="l"/>
              </a:tabLst>
            </a:pPr>
            <a:r>
              <a:rPr lang="en-GB" sz="2000" spc="-1" dirty="0">
                <a:solidFill>
                  <a:srgbClr val="000000"/>
                </a:solidFill>
                <a:latin typeface="Calibri"/>
              </a:rPr>
              <a:t>Swagger documentation </a:t>
            </a:r>
          </a:p>
          <a:p>
            <a:pPr marL="179640" indent="-178560" algn="just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408240" algn="l"/>
              </a:tabLst>
            </a:pPr>
            <a:r>
              <a:rPr lang="en-GB" sz="2000" spc="-1" dirty="0">
                <a:solidFill>
                  <a:srgbClr val="000000"/>
                </a:solidFill>
                <a:latin typeface="Calibri"/>
              </a:rPr>
              <a:t>Curls</a:t>
            </a:r>
            <a:endParaRPr lang="en-GB" sz="2000" b="0" strike="noStrike" spc="-1" dirty="0">
              <a:latin typeface="Arial"/>
            </a:endParaRPr>
          </a:p>
          <a:p>
            <a:pPr marL="179640" indent="-178560" algn="just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408240" algn="l"/>
              </a:tabLst>
            </a:pPr>
            <a:r>
              <a:rPr lang="en-GB" sz="2000" b="0" strike="noStrike" spc="-1">
                <a:solidFill>
                  <a:srgbClr val="000000"/>
                </a:solidFill>
                <a:latin typeface="Calibri"/>
                <a:ea typeface="DejaVu Sans"/>
              </a:rPr>
              <a:t>Service responses</a:t>
            </a:r>
            <a:endParaRPr lang="en-GB" sz="2000" b="0" strike="noStrike" spc="-1" dirty="0">
              <a:solidFill>
                <a:srgbClr val="000000"/>
              </a:solidFill>
              <a:latin typeface="Calibri"/>
              <a:ea typeface="DejaVu Sans"/>
            </a:endParaRPr>
          </a:p>
          <a:p>
            <a:pPr marL="179640" indent="-178560" algn="just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408240" algn="l"/>
              </a:tabLst>
            </a:pPr>
            <a:r>
              <a:rPr lang="en-GB" sz="2000" b="0" strike="noStrike" spc="-1" dirty="0">
                <a:latin typeface="Arial"/>
              </a:rPr>
              <a:t>Q&amp;A</a:t>
            </a: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408240" algn="l"/>
              </a:tabLst>
            </a:pPr>
            <a:endParaRPr lang="en-GB" sz="20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1134"/>
              </a:spcBef>
              <a:tabLst>
                <a:tab pos="408240" algn="l"/>
              </a:tabLst>
            </a:pPr>
            <a:endParaRPr lang="en-GB" sz="2000" b="0" strike="noStrike" spc="-1" dirty="0">
              <a:latin typeface="Arial"/>
            </a:endParaRPr>
          </a:p>
        </p:txBody>
      </p:sp>
      <p:sp>
        <p:nvSpPr>
          <p:cNvPr id="156" name="TextShape 3"/>
          <p:cNvSpPr txBox="1"/>
          <p:nvPr/>
        </p:nvSpPr>
        <p:spPr>
          <a:xfrm>
            <a:off x="8100000" y="5760000"/>
            <a:ext cx="3832560" cy="427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>
            <a:noAutofit/>
          </a:bodyPr>
          <a:lstStyle/>
          <a:p>
            <a:endParaRPr lang="en-GB" sz="2400" b="0" strike="noStrike" spc="-1" dirty="0">
              <a:latin typeface="Times New Roman"/>
            </a:endParaRPr>
          </a:p>
        </p:txBody>
      </p:sp>
      <p:sp>
        <p:nvSpPr>
          <p:cNvPr id="157" name="TextShape 4"/>
          <p:cNvSpPr txBox="1"/>
          <p:nvPr/>
        </p:nvSpPr>
        <p:spPr>
          <a:xfrm>
            <a:off x="180000" y="6412680"/>
            <a:ext cx="1080000" cy="427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fld id="{8A88FD49-046E-45B1-8FF0-DACD1D3EAD75}" type="slidenum">
              <a:rPr lang="en-GB" sz="1200" b="0" strike="noStrike" spc="-1">
                <a:solidFill>
                  <a:srgbClr val="000000"/>
                </a:solidFill>
                <a:latin typeface="Calibri"/>
              </a:rPr>
              <a:t>2</a:t>
            </a:fld>
            <a:endParaRPr lang="en-GB" sz="12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CustomShape 1"/>
          <p:cNvSpPr/>
          <p:nvPr/>
        </p:nvSpPr>
        <p:spPr>
          <a:xfrm>
            <a:off x="838080" y="127440"/>
            <a:ext cx="10068732" cy="1324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45000" rIns="0" bIns="0" anchor="b">
            <a:noAutofit/>
          </a:bodyPr>
          <a:lstStyle/>
          <a:p>
            <a:pPr>
              <a:lnSpc>
                <a:spcPct val="90000"/>
              </a:lnSpc>
              <a:tabLst>
                <a:tab pos="408240" algn="l"/>
              </a:tabLst>
            </a:pPr>
            <a:r>
              <a:rPr lang="fr-FR" sz="28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How to Access</a:t>
            </a:r>
          </a:p>
          <a:p>
            <a:pPr>
              <a:lnSpc>
                <a:spcPct val="90000"/>
              </a:lnSpc>
              <a:tabLst>
                <a:tab pos="408240" algn="l"/>
              </a:tabLst>
            </a:pPr>
            <a:endParaRPr lang="fr-FR" sz="2800" b="1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1" name="TextShape 3"/>
          <p:cNvSpPr txBox="1"/>
          <p:nvPr/>
        </p:nvSpPr>
        <p:spPr>
          <a:xfrm>
            <a:off x="127440" y="6412680"/>
            <a:ext cx="3832560" cy="3366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fld id="{DD3B5A80-E80E-44E4-AC8D-4C4414D3ADD8}" type="slidenum">
              <a:rPr lang="en-GB" sz="1200" b="0" strike="noStrike" spc="-1">
                <a:solidFill>
                  <a:srgbClr val="000000"/>
                </a:solidFill>
                <a:latin typeface="Calibri"/>
              </a:rPr>
              <a:t>3</a:t>
            </a:fld>
            <a:endParaRPr lang="en-GB" sz="1200" b="0" strike="noStrike" spc="-1">
              <a:latin typeface="Arial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626BD97-CACD-463F-B6C3-F4FA0C502135}"/>
              </a:ext>
            </a:extLst>
          </p:cNvPr>
          <p:cNvSpPr txBox="1"/>
          <p:nvPr/>
        </p:nvSpPr>
        <p:spPr>
          <a:xfrm>
            <a:off x="933253" y="2136338"/>
            <a:ext cx="9558781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→Have an EU Login Account</a:t>
            </a:r>
          </a:p>
          <a:p>
            <a:endParaRPr lang="en-GB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GB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	→Create a TED eNotices2 account</a:t>
            </a:r>
          </a:p>
          <a:p>
            <a:endParaRPr lang="en-GB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	</a:t>
            </a:r>
          </a:p>
          <a:p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			→Retrieve your API Key</a:t>
            </a:r>
          </a:p>
          <a:p>
            <a:endParaRPr lang="en-GB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				</a:t>
            </a:r>
          </a:p>
          <a:p>
            <a:endParaRPr lang="en-GB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That’s it!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CustomShape 1"/>
          <p:cNvSpPr/>
          <p:nvPr/>
        </p:nvSpPr>
        <p:spPr>
          <a:xfrm>
            <a:off x="838080" y="127440"/>
            <a:ext cx="10068732" cy="1324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45000" rIns="0" bIns="0" anchor="b">
            <a:noAutofit/>
          </a:bodyPr>
          <a:lstStyle/>
          <a:p>
            <a:pPr>
              <a:lnSpc>
                <a:spcPct val="90000"/>
              </a:lnSpc>
              <a:tabLst>
                <a:tab pos="408240" algn="l"/>
              </a:tabLst>
            </a:pPr>
            <a:r>
              <a:rPr lang="fr-FR" sz="28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lang="fr-FR" sz="2800" b="1" strike="noStrike" spc="-1" dirty="0" err="1">
                <a:solidFill>
                  <a:srgbClr val="000000"/>
                </a:solidFill>
                <a:latin typeface="Calibri"/>
                <a:ea typeface="DejaVu Sans"/>
              </a:rPr>
              <a:t>Swagger</a:t>
            </a:r>
            <a:endParaRPr lang="fr-FR" sz="2800" b="1" strike="noStrike" spc="-1" dirty="0">
              <a:solidFill>
                <a:srgbClr val="000000"/>
              </a:solidFill>
              <a:latin typeface="Calibri"/>
              <a:ea typeface="DejaVu Sans"/>
            </a:endParaRPr>
          </a:p>
          <a:p>
            <a:pPr>
              <a:lnSpc>
                <a:spcPct val="90000"/>
              </a:lnSpc>
              <a:tabLst>
                <a:tab pos="408240" algn="l"/>
              </a:tabLst>
            </a:pPr>
            <a:endParaRPr lang="fr-FR" sz="2800" b="1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1" name="TextShape 3"/>
          <p:cNvSpPr txBox="1"/>
          <p:nvPr/>
        </p:nvSpPr>
        <p:spPr>
          <a:xfrm>
            <a:off x="127440" y="6412680"/>
            <a:ext cx="3832560" cy="3366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fld id="{DD3B5A80-E80E-44E4-AC8D-4C4414D3ADD8}" type="slidenum">
              <a:rPr lang="en-GB" sz="1200" b="0" strike="noStrike" spc="-1">
                <a:solidFill>
                  <a:srgbClr val="000000"/>
                </a:solidFill>
                <a:latin typeface="Calibri"/>
              </a:rPr>
              <a:t>4</a:t>
            </a:fld>
            <a:endParaRPr lang="en-GB" sz="1200" b="0" strike="noStrike" spc="-1">
              <a:latin typeface="Arial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2138DED-3489-4170-8868-3470BD89AB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8684" y="1657418"/>
            <a:ext cx="7583472" cy="455008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626BD97-CACD-463F-B6C3-F4FA0C502135}"/>
              </a:ext>
            </a:extLst>
          </p:cNvPr>
          <p:cNvSpPr txBox="1"/>
          <p:nvPr/>
        </p:nvSpPr>
        <p:spPr>
          <a:xfrm>
            <a:off x="1451727" y="1187777"/>
            <a:ext cx="8380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https://enotices2.preview.ted.europa.eu/esenders/swagger-ui/#/Notice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DA9EE0B-276E-4741-AFC4-93431DF468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6873" y="1610131"/>
            <a:ext cx="7667094" cy="4749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88092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CustomShape 1"/>
          <p:cNvSpPr/>
          <p:nvPr/>
        </p:nvSpPr>
        <p:spPr>
          <a:xfrm>
            <a:off x="937474" y="240562"/>
            <a:ext cx="10497240" cy="1324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45000" rIns="0" bIns="0" anchor="b">
            <a:noAutofit/>
          </a:bodyPr>
          <a:lstStyle/>
          <a:p>
            <a:pPr>
              <a:lnSpc>
                <a:spcPct val="90000"/>
              </a:lnSpc>
              <a:tabLst>
                <a:tab pos="408240" algn="l"/>
              </a:tabLst>
            </a:pPr>
            <a:r>
              <a:rPr lang="en-GB" sz="28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Curls</a:t>
            </a:r>
            <a:endParaRPr lang="en-GB" sz="2800" b="0" strike="noStrike" spc="-1" dirty="0">
              <a:latin typeface="Arial"/>
            </a:endParaRPr>
          </a:p>
        </p:txBody>
      </p:sp>
      <p:sp>
        <p:nvSpPr>
          <p:cNvPr id="167" name="TextShape 2"/>
          <p:cNvSpPr txBox="1"/>
          <p:nvPr/>
        </p:nvSpPr>
        <p:spPr>
          <a:xfrm>
            <a:off x="127440" y="6412680"/>
            <a:ext cx="3832560" cy="3366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fld id="{51AC2CCB-58C7-4529-B3D2-87E58CD62CC8}" type="slidenum">
              <a:rPr lang="en-GB" sz="1200" b="0" strike="noStrike" spc="-1">
                <a:solidFill>
                  <a:srgbClr val="000000"/>
                </a:solidFill>
                <a:latin typeface="Calibri"/>
              </a:rPr>
              <a:t>5</a:t>
            </a:fld>
            <a:endParaRPr lang="en-GB" sz="1200" b="0" strike="noStrike" spc="-1">
              <a:latin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668BDEE-5BB1-499F-AC4D-20B32AED6DB1}"/>
              </a:ext>
            </a:extLst>
          </p:cNvPr>
          <p:cNvSpPr txBox="1"/>
          <p:nvPr/>
        </p:nvSpPr>
        <p:spPr>
          <a:xfrm>
            <a:off x="621182" y="1847654"/>
            <a:ext cx="1068155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Submit xml notice</a:t>
            </a:r>
            <a:r>
              <a:rPr lang="en-GB" dirty="0"/>
              <a:t>:</a:t>
            </a:r>
          </a:p>
          <a:p>
            <a:endParaRPr lang="en-GB" dirty="0"/>
          </a:p>
          <a:p>
            <a:r>
              <a:rPr lang="en-GB" b="0" dirty="0">
                <a:solidFill>
                  <a:srgbClr val="000000"/>
                </a:solidFill>
                <a:effectLst/>
                <a:latin typeface="IBMPlexMono,  Courier New"/>
              </a:rPr>
              <a:t>curl --location --request POST </a:t>
            </a:r>
            <a:r>
              <a:rPr lang="en-GB" b="0" dirty="0">
                <a:solidFill>
                  <a:srgbClr val="2A00FF"/>
                </a:solidFill>
                <a:effectLst/>
                <a:latin typeface="IBMPlexMono,  Courier New"/>
              </a:rPr>
              <a:t>'https://enotices2.preview.ted.europa.eu/</a:t>
            </a:r>
            <a:r>
              <a:rPr lang="en-GB" b="0" dirty="0" err="1">
                <a:solidFill>
                  <a:srgbClr val="2A00FF"/>
                </a:solidFill>
                <a:effectLst/>
                <a:latin typeface="IBMPlexMono,  Courier New"/>
              </a:rPr>
              <a:t>esenders</a:t>
            </a:r>
            <a:r>
              <a:rPr lang="en-GB" b="0" dirty="0">
                <a:solidFill>
                  <a:srgbClr val="2A00FF"/>
                </a:solidFill>
                <a:effectLst/>
                <a:latin typeface="IBMPlexMono,  Courier New"/>
              </a:rPr>
              <a:t>/</a:t>
            </a:r>
            <a:r>
              <a:rPr lang="en-GB" b="0" dirty="0" err="1">
                <a:solidFill>
                  <a:srgbClr val="2A00FF"/>
                </a:solidFill>
                <a:effectLst/>
                <a:latin typeface="IBMPlexMono,  Courier New"/>
              </a:rPr>
              <a:t>api</a:t>
            </a:r>
            <a:r>
              <a:rPr lang="en-GB" b="0" dirty="0">
                <a:solidFill>
                  <a:srgbClr val="2A00FF"/>
                </a:solidFill>
                <a:effectLst/>
                <a:latin typeface="IBMPlexMono,  Courier New"/>
              </a:rPr>
              <a:t>/notice/notices/submit'</a:t>
            </a:r>
            <a:r>
              <a:rPr lang="en-GB" b="0" dirty="0">
                <a:solidFill>
                  <a:srgbClr val="000000"/>
                </a:solidFill>
                <a:effectLst/>
                <a:latin typeface="IBMPlexMono,  Courier New"/>
              </a:rPr>
              <a:t> \</a:t>
            </a:r>
          </a:p>
          <a:p>
            <a:r>
              <a:rPr lang="en-GB" b="0" dirty="0">
                <a:solidFill>
                  <a:srgbClr val="000000"/>
                </a:solidFill>
                <a:effectLst/>
                <a:latin typeface="IBMPlexMono,  Courier New"/>
              </a:rPr>
              <a:t>--header </a:t>
            </a:r>
            <a:r>
              <a:rPr lang="en-GB" b="0" dirty="0">
                <a:solidFill>
                  <a:srgbClr val="2A00FF"/>
                </a:solidFill>
                <a:effectLst/>
                <a:latin typeface="IBMPlexMono,  Courier New"/>
              </a:rPr>
              <a:t>'Content-Type: multipart/form-data'</a:t>
            </a:r>
            <a:r>
              <a:rPr lang="en-GB" b="0" dirty="0">
                <a:solidFill>
                  <a:srgbClr val="000000"/>
                </a:solidFill>
                <a:effectLst/>
                <a:latin typeface="IBMPlexMono,  Courier New"/>
              </a:rPr>
              <a:t> \</a:t>
            </a:r>
          </a:p>
          <a:p>
            <a:r>
              <a:rPr lang="en-GB" b="0" dirty="0">
                <a:solidFill>
                  <a:srgbClr val="000000"/>
                </a:solidFill>
                <a:effectLst/>
                <a:latin typeface="IBMPlexMono,  Courier New"/>
              </a:rPr>
              <a:t>--header </a:t>
            </a:r>
            <a:r>
              <a:rPr lang="en-GB" b="0" dirty="0">
                <a:solidFill>
                  <a:srgbClr val="2A00FF"/>
                </a:solidFill>
                <a:effectLst/>
                <a:latin typeface="IBMPlexMono,  Courier New"/>
              </a:rPr>
              <a:t>'Accept: */*'</a:t>
            </a:r>
            <a:r>
              <a:rPr lang="en-GB" b="0" dirty="0">
                <a:solidFill>
                  <a:srgbClr val="000000"/>
                </a:solidFill>
                <a:effectLst/>
                <a:latin typeface="IBMPlexMono,  Courier New"/>
              </a:rPr>
              <a:t> \</a:t>
            </a:r>
          </a:p>
          <a:p>
            <a:r>
              <a:rPr lang="en-GB" b="0" dirty="0">
                <a:solidFill>
                  <a:srgbClr val="000000"/>
                </a:solidFill>
                <a:effectLst/>
                <a:latin typeface="IBMPlexMono,  Courier New"/>
              </a:rPr>
              <a:t>--header </a:t>
            </a:r>
            <a:r>
              <a:rPr lang="en-GB" b="0" dirty="0">
                <a:solidFill>
                  <a:srgbClr val="2A00FF"/>
                </a:solidFill>
                <a:effectLst/>
                <a:latin typeface="IBMPlexMono,  Courier New"/>
              </a:rPr>
              <a:t>'Authorization: Bearer </a:t>
            </a:r>
            <a:r>
              <a:rPr lang="en-GB" b="0" dirty="0" err="1">
                <a:solidFill>
                  <a:srgbClr val="2A00FF"/>
                </a:solidFill>
                <a:effectLst/>
                <a:latin typeface="IBMPlexMono,  Courier New"/>
              </a:rPr>
              <a:t>apikeyapikey</a:t>
            </a:r>
            <a:r>
              <a:rPr lang="en-GB" b="0" dirty="0">
                <a:solidFill>
                  <a:srgbClr val="2A00FF"/>
                </a:solidFill>
                <a:effectLst/>
                <a:latin typeface="IBMPlexMono,  Courier New"/>
              </a:rPr>
              <a:t>'</a:t>
            </a:r>
            <a:r>
              <a:rPr lang="en-GB" b="0" dirty="0">
                <a:solidFill>
                  <a:srgbClr val="000000"/>
                </a:solidFill>
                <a:effectLst/>
                <a:latin typeface="IBMPlexMono,  Courier New"/>
              </a:rPr>
              <a:t> \</a:t>
            </a:r>
          </a:p>
          <a:p>
            <a:r>
              <a:rPr lang="en-GB" b="0" dirty="0">
                <a:solidFill>
                  <a:srgbClr val="000000"/>
                </a:solidFill>
                <a:effectLst/>
                <a:latin typeface="IBMPlexMono,  Courier New"/>
              </a:rPr>
              <a:t>--form </a:t>
            </a:r>
            <a:r>
              <a:rPr lang="en-GB" b="0" dirty="0">
                <a:solidFill>
                  <a:srgbClr val="2A00FF"/>
                </a:solidFill>
                <a:effectLst/>
                <a:latin typeface="IBMPlexMono,  Courier New"/>
              </a:rPr>
              <a:t>'metadata="{\"</a:t>
            </a:r>
            <a:r>
              <a:rPr lang="en-GB" b="0" dirty="0" err="1">
                <a:solidFill>
                  <a:srgbClr val="2A00FF"/>
                </a:solidFill>
                <a:effectLst/>
                <a:latin typeface="IBMPlexMono,  Courier New"/>
              </a:rPr>
              <a:t>noticeAuthorEmail</a:t>
            </a:r>
            <a:r>
              <a:rPr lang="en-GB" b="0" dirty="0">
                <a:solidFill>
                  <a:srgbClr val="2A00FF"/>
                </a:solidFill>
                <a:effectLst/>
                <a:latin typeface="IBMPlexMono,  Courier New"/>
              </a:rPr>
              <a:t>\":\“email@abc.com\", \"</a:t>
            </a:r>
            <a:r>
              <a:rPr lang="en-GB" b="0" dirty="0" err="1">
                <a:solidFill>
                  <a:srgbClr val="2A00FF"/>
                </a:solidFill>
                <a:effectLst/>
                <a:latin typeface="IBMPlexMono,  Courier New"/>
              </a:rPr>
              <a:t>noticeAuthorLocale</a:t>
            </a:r>
            <a:r>
              <a:rPr lang="en-GB" b="0" dirty="0">
                <a:solidFill>
                  <a:srgbClr val="2A00FF"/>
                </a:solidFill>
                <a:effectLst/>
                <a:latin typeface="IBMPlexMono,  Courier New"/>
              </a:rPr>
              <a:t>\":\"</a:t>
            </a:r>
            <a:r>
              <a:rPr lang="en-GB" b="0" dirty="0" err="1">
                <a:solidFill>
                  <a:srgbClr val="2A00FF"/>
                </a:solidFill>
                <a:effectLst/>
                <a:latin typeface="IBMPlexMono,  Courier New"/>
              </a:rPr>
              <a:t>en</a:t>
            </a:r>
            <a:r>
              <a:rPr lang="en-GB" b="0" dirty="0">
                <a:solidFill>
                  <a:srgbClr val="2A00FF"/>
                </a:solidFill>
                <a:effectLst/>
                <a:latin typeface="IBMPlexMono,  Courier New"/>
              </a:rPr>
              <a:t>\"}\""'</a:t>
            </a:r>
            <a:r>
              <a:rPr lang="en-GB" b="0" dirty="0">
                <a:solidFill>
                  <a:srgbClr val="000000"/>
                </a:solidFill>
                <a:effectLst/>
                <a:latin typeface="IBMPlexMono,  Courier New"/>
              </a:rPr>
              <a:t> \</a:t>
            </a:r>
          </a:p>
          <a:p>
            <a:r>
              <a:rPr lang="en-GB" b="0" dirty="0">
                <a:solidFill>
                  <a:srgbClr val="000000"/>
                </a:solidFill>
                <a:effectLst/>
                <a:latin typeface="IBMPlexMono,  Courier New"/>
              </a:rPr>
              <a:t>--form </a:t>
            </a:r>
            <a:r>
              <a:rPr lang="en-GB" b="0" dirty="0">
                <a:solidFill>
                  <a:srgbClr val="2A00FF"/>
                </a:solidFill>
                <a:effectLst/>
                <a:latin typeface="IBMPlexMono,  Courier New"/>
              </a:rPr>
              <a:t>'notice=@"/C:/Users/camenr/Downloads/COMPETITION1105.xml"'</a:t>
            </a:r>
            <a:endParaRPr lang="en-GB" b="0" dirty="0">
              <a:solidFill>
                <a:srgbClr val="000000"/>
              </a:solidFill>
              <a:effectLst/>
              <a:latin typeface="IBMPlexMono,  Courier New"/>
            </a:endParaRPr>
          </a:p>
          <a:p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CustomShape 1"/>
          <p:cNvSpPr/>
          <p:nvPr/>
        </p:nvSpPr>
        <p:spPr>
          <a:xfrm>
            <a:off x="937474" y="240562"/>
            <a:ext cx="10497240" cy="1324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45000" rIns="0" bIns="0" anchor="b">
            <a:noAutofit/>
          </a:bodyPr>
          <a:lstStyle/>
          <a:p>
            <a:pPr>
              <a:lnSpc>
                <a:spcPct val="90000"/>
              </a:lnSpc>
              <a:tabLst>
                <a:tab pos="408240" algn="l"/>
              </a:tabLst>
            </a:pPr>
            <a:r>
              <a:rPr lang="en-GB" sz="28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Curls</a:t>
            </a:r>
            <a:endParaRPr lang="en-GB" sz="2800" b="0" strike="noStrike" spc="-1" dirty="0">
              <a:latin typeface="Arial"/>
            </a:endParaRPr>
          </a:p>
        </p:txBody>
      </p:sp>
      <p:sp>
        <p:nvSpPr>
          <p:cNvPr id="167" name="TextShape 2"/>
          <p:cNvSpPr txBox="1"/>
          <p:nvPr/>
        </p:nvSpPr>
        <p:spPr>
          <a:xfrm>
            <a:off x="127440" y="6412680"/>
            <a:ext cx="3832560" cy="3366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fld id="{51AC2CCB-58C7-4529-B3D2-87E58CD62CC8}" type="slidenum">
              <a:rPr lang="en-GB" sz="1200" b="0" strike="noStrike" spc="-1">
                <a:solidFill>
                  <a:srgbClr val="000000"/>
                </a:solidFill>
                <a:latin typeface="Calibri"/>
              </a:rPr>
              <a:t>6</a:t>
            </a:fld>
            <a:endParaRPr lang="en-GB" sz="1200" b="0" strike="noStrike" spc="-1">
              <a:latin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668BDEE-5BB1-499F-AC4D-20B32AED6DB1}"/>
              </a:ext>
            </a:extLst>
          </p:cNvPr>
          <p:cNvSpPr txBox="1"/>
          <p:nvPr/>
        </p:nvSpPr>
        <p:spPr>
          <a:xfrm>
            <a:off x="621182" y="1847654"/>
            <a:ext cx="10681556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Search notice</a:t>
            </a:r>
            <a:r>
              <a:rPr lang="en-GB" dirty="0"/>
              <a:t>:</a:t>
            </a:r>
          </a:p>
          <a:p>
            <a:endParaRPr lang="en-GB" dirty="0"/>
          </a:p>
          <a:p>
            <a:r>
              <a:rPr lang="en-GB" b="0" dirty="0">
                <a:solidFill>
                  <a:srgbClr val="000000"/>
                </a:solidFill>
                <a:effectLst/>
                <a:latin typeface="IBMPlexMono,  Courier New"/>
              </a:rPr>
              <a:t>curl --location --request GET </a:t>
            </a:r>
            <a:r>
              <a:rPr lang="en-GB" b="0" dirty="0">
                <a:solidFill>
                  <a:srgbClr val="2A00FF"/>
                </a:solidFill>
                <a:effectLst/>
                <a:latin typeface="IBMPlexMono,  Courier New"/>
              </a:rPr>
              <a:t>'https://enotices2.preview.ted.europa.eu/</a:t>
            </a:r>
            <a:r>
              <a:rPr lang="en-GB" b="0" dirty="0" err="1">
                <a:solidFill>
                  <a:srgbClr val="2A00FF"/>
                </a:solidFill>
                <a:effectLst/>
                <a:latin typeface="IBMPlexMono,  Courier New"/>
              </a:rPr>
              <a:t>esenders</a:t>
            </a:r>
            <a:r>
              <a:rPr lang="en-GB" b="0" dirty="0">
                <a:solidFill>
                  <a:srgbClr val="2A00FF"/>
                </a:solidFill>
                <a:effectLst/>
                <a:latin typeface="IBMPlexMono,  Courier New"/>
              </a:rPr>
              <a:t>/</a:t>
            </a:r>
            <a:r>
              <a:rPr lang="en-GB" b="0" dirty="0" err="1">
                <a:solidFill>
                  <a:srgbClr val="2A00FF"/>
                </a:solidFill>
                <a:effectLst/>
                <a:latin typeface="IBMPlexMono,  Courier New"/>
              </a:rPr>
              <a:t>api</a:t>
            </a:r>
            <a:r>
              <a:rPr lang="en-GB" b="0" dirty="0">
                <a:solidFill>
                  <a:srgbClr val="2A00FF"/>
                </a:solidFill>
                <a:effectLst/>
                <a:latin typeface="IBMPlexMono,  Courier New"/>
              </a:rPr>
              <a:t>/notice/notices/</a:t>
            </a:r>
            <a:r>
              <a:rPr lang="en-GB" b="0" dirty="0" err="1">
                <a:solidFill>
                  <a:srgbClr val="2A00FF"/>
                </a:solidFill>
                <a:effectLst/>
                <a:latin typeface="IBMPlexMono,  Courier New"/>
              </a:rPr>
              <a:t>search-esentool?statuses</a:t>
            </a:r>
            <a:r>
              <a:rPr lang="en-GB" b="0" dirty="0">
                <a:solidFill>
                  <a:srgbClr val="2A00FF"/>
                </a:solidFill>
                <a:effectLst/>
                <a:latin typeface="IBMPlexMono,  Courier New"/>
              </a:rPr>
              <a:t>=SEARCH PARAMETER'</a:t>
            </a:r>
            <a:r>
              <a:rPr lang="en-GB" b="0" dirty="0">
                <a:solidFill>
                  <a:srgbClr val="000000"/>
                </a:solidFill>
                <a:effectLst/>
                <a:latin typeface="IBMPlexMono,  Courier New"/>
              </a:rPr>
              <a:t> \</a:t>
            </a:r>
          </a:p>
          <a:p>
            <a:r>
              <a:rPr lang="en-GB" b="0" dirty="0">
                <a:solidFill>
                  <a:srgbClr val="000000"/>
                </a:solidFill>
                <a:effectLst/>
                <a:latin typeface="IBMPlexMono,  Courier New"/>
              </a:rPr>
              <a:t>--header </a:t>
            </a:r>
            <a:r>
              <a:rPr lang="en-GB" b="0" dirty="0">
                <a:solidFill>
                  <a:srgbClr val="2A00FF"/>
                </a:solidFill>
                <a:effectLst/>
                <a:latin typeface="IBMPlexMono,  Courier New"/>
              </a:rPr>
              <a:t>'Accept: */*'</a:t>
            </a:r>
            <a:r>
              <a:rPr lang="en-GB" b="0" dirty="0">
                <a:solidFill>
                  <a:srgbClr val="000000"/>
                </a:solidFill>
                <a:effectLst/>
                <a:latin typeface="IBMPlexMono,  Courier New"/>
              </a:rPr>
              <a:t> \</a:t>
            </a:r>
          </a:p>
          <a:p>
            <a:r>
              <a:rPr lang="en-GB" b="0" dirty="0">
                <a:solidFill>
                  <a:srgbClr val="000000"/>
                </a:solidFill>
                <a:effectLst/>
                <a:latin typeface="IBMPlexMono,  Courier New"/>
              </a:rPr>
              <a:t>--header </a:t>
            </a:r>
            <a:r>
              <a:rPr lang="en-GB" b="0" dirty="0">
                <a:solidFill>
                  <a:srgbClr val="2A00FF"/>
                </a:solidFill>
                <a:effectLst/>
                <a:latin typeface="IBMPlexMono,  Courier New"/>
              </a:rPr>
              <a:t>'Authorization: Bearer </a:t>
            </a:r>
            <a:r>
              <a:rPr lang="en-GB" b="0" dirty="0" err="1">
                <a:solidFill>
                  <a:srgbClr val="2A00FF"/>
                </a:solidFill>
                <a:effectLst/>
                <a:latin typeface="IBMPlexMono,  Courier New"/>
              </a:rPr>
              <a:t>apikeyapikey</a:t>
            </a:r>
            <a:r>
              <a:rPr lang="en-GB" b="0" dirty="0">
                <a:solidFill>
                  <a:srgbClr val="2A00FF"/>
                </a:solidFill>
                <a:effectLst/>
                <a:latin typeface="IBMPlexMono,  Courier New"/>
              </a:rPr>
              <a:t>’</a:t>
            </a:r>
          </a:p>
          <a:p>
            <a:endParaRPr lang="en-GB" dirty="0">
              <a:solidFill>
                <a:srgbClr val="2A00FF"/>
              </a:solidFill>
              <a:latin typeface="IBMPlexMono,  Courier New"/>
            </a:endParaRPr>
          </a:p>
          <a:p>
            <a:r>
              <a:rPr lang="en-GB" b="1" dirty="0"/>
              <a:t>Search parameters: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0000"/>
                </a:solidFill>
                <a:latin typeface="IBMPlexMono,  Courier New"/>
              </a:rPr>
              <a:t>Notice Id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0000"/>
                </a:solidFill>
                <a:latin typeface="IBMPlexMono,  Courier New"/>
              </a:rPr>
              <a:t>Status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0000"/>
                </a:solidFill>
                <a:latin typeface="IBMPlexMono,  Courier New"/>
              </a:rPr>
              <a:t>Submission date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0000"/>
                </a:solidFill>
                <a:latin typeface="IBMPlexMono,  Courier New"/>
              </a:rPr>
              <a:t>Publication Date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0000"/>
                </a:solidFill>
                <a:latin typeface="IBMPlexMono,  Courier New"/>
              </a:rPr>
              <a:t>Sorting options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b="0" dirty="0">
              <a:solidFill>
                <a:srgbClr val="000000"/>
              </a:solidFill>
              <a:effectLst/>
              <a:latin typeface="IBMPlexMono,  Courier New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80663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CustomShape 1"/>
          <p:cNvSpPr/>
          <p:nvPr/>
        </p:nvSpPr>
        <p:spPr>
          <a:xfrm>
            <a:off x="937474" y="240562"/>
            <a:ext cx="10497240" cy="1324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45000" rIns="0" bIns="0" anchor="b">
            <a:noAutofit/>
          </a:bodyPr>
          <a:lstStyle/>
          <a:p>
            <a:pPr>
              <a:lnSpc>
                <a:spcPct val="90000"/>
              </a:lnSpc>
              <a:tabLst>
                <a:tab pos="408240" algn="l"/>
              </a:tabLst>
            </a:pPr>
            <a:r>
              <a:rPr lang="en-GB" sz="28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Curls</a:t>
            </a:r>
            <a:endParaRPr lang="en-GB" sz="2800" b="0" strike="noStrike" spc="-1" dirty="0">
              <a:latin typeface="Arial"/>
            </a:endParaRPr>
          </a:p>
        </p:txBody>
      </p:sp>
      <p:sp>
        <p:nvSpPr>
          <p:cNvPr id="167" name="TextShape 2"/>
          <p:cNvSpPr txBox="1"/>
          <p:nvPr/>
        </p:nvSpPr>
        <p:spPr>
          <a:xfrm>
            <a:off x="127440" y="6412680"/>
            <a:ext cx="3832560" cy="3366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fld id="{51AC2CCB-58C7-4529-B3D2-87E58CD62CC8}" type="slidenum">
              <a:rPr lang="en-GB" sz="1200" b="0" strike="noStrike" spc="-1">
                <a:solidFill>
                  <a:srgbClr val="000000"/>
                </a:solidFill>
                <a:latin typeface="Calibri"/>
              </a:rPr>
              <a:t>7</a:t>
            </a:fld>
            <a:endParaRPr lang="en-GB" sz="1200" b="0" strike="noStrike" spc="-1">
              <a:latin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668BDEE-5BB1-499F-AC4D-20B32AED6DB1}"/>
              </a:ext>
            </a:extLst>
          </p:cNvPr>
          <p:cNvSpPr txBox="1"/>
          <p:nvPr/>
        </p:nvSpPr>
        <p:spPr>
          <a:xfrm>
            <a:off x="621182" y="1847654"/>
            <a:ext cx="1068155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Stop Publication</a:t>
            </a:r>
            <a:r>
              <a:rPr lang="en-GB" dirty="0"/>
              <a:t>:</a:t>
            </a:r>
          </a:p>
          <a:p>
            <a:endParaRPr lang="en-GB" dirty="0"/>
          </a:p>
          <a:p>
            <a:r>
              <a:rPr lang="en-GB" b="0" dirty="0">
                <a:solidFill>
                  <a:srgbClr val="000000"/>
                </a:solidFill>
                <a:effectLst/>
                <a:latin typeface="IBMPlexMono,  Courier New"/>
              </a:rPr>
              <a:t>curl --location --request POST </a:t>
            </a:r>
            <a:r>
              <a:rPr lang="en-GB" b="0" dirty="0">
                <a:solidFill>
                  <a:srgbClr val="2A00FF"/>
                </a:solidFill>
                <a:effectLst/>
                <a:latin typeface="IBMPlexMono,  Courier New"/>
              </a:rPr>
              <a:t>'https://enotices2.preview.ted.europa.eu/</a:t>
            </a:r>
            <a:r>
              <a:rPr lang="en-GB" b="0" dirty="0" err="1">
                <a:solidFill>
                  <a:srgbClr val="2A00FF"/>
                </a:solidFill>
                <a:effectLst/>
                <a:latin typeface="IBMPlexMono,  Courier New"/>
              </a:rPr>
              <a:t>esenders</a:t>
            </a:r>
            <a:r>
              <a:rPr lang="en-GB" b="0" dirty="0">
                <a:solidFill>
                  <a:srgbClr val="2A00FF"/>
                </a:solidFill>
                <a:effectLst/>
                <a:latin typeface="IBMPlexMono,  Courier New"/>
              </a:rPr>
              <a:t>/</a:t>
            </a:r>
            <a:r>
              <a:rPr lang="en-GB" b="0" dirty="0" err="1">
                <a:solidFill>
                  <a:srgbClr val="2A00FF"/>
                </a:solidFill>
                <a:effectLst/>
                <a:latin typeface="IBMPlexMono,  Courier New"/>
              </a:rPr>
              <a:t>api</a:t>
            </a:r>
            <a:r>
              <a:rPr lang="en-GB" b="0" dirty="0">
                <a:solidFill>
                  <a:srgbClr val="2A00FF"/>
                </a:solidFill>
                <a:effectLst/>
                <a:latin typeface="IBMPlexMono,  Courier New"/>
              </a:rPr>
              <a:t>/notice/notices/NOTICE_UUID/stop-publication-</a:t>
            </a:r>
            <a:r>
              <a:rPr lang="en-GB" b="0" dirty="0" err="1">
                <a:solidFill>
                  <a:srgbClr val="2A00FF"/>
                </a:solidFill>
                <a:effectLst/>
                <a:latin typeface="IBMPlexMono,  Courier New"/>
              </a:rPr>
              <a:t>esentool</a:t>
            </a:r>
            <a:r>
              <a:rPr lang="en-GB" b="0" dirty="0">
                <a:solidFill>
                  <a:srgbClr val="2A00FF"/>
                </a:solidFill>
                <a:effectLst/>
                <a:latin typeface="IBMPlexMono,  Courier New"/>
              </a:rPr>
              <a:t>'</a:t>
            </a:r>
            <a:r>
              <a:rPr lang="en-GB" b="0" dirty="0">
                <a:solidFill>
                  <a:srgbClr val="000000"/>
                </a:solidFill>
                <a:effectLst/>
                <a:latin typeface="IBMPlexMono,  Courier New"/>
              </a:rPr>
              <a:t> \</a:t>
            </a:r>
          </a:p>
          <a:p>
            <a:r>
              <a:rPr lang="en-GB" b="0" dirty="0">
                <a:solidFill>
                  <a:srgbClr val="000000"/>
                </a:solidFill>
                <a:effectLst/>
                <a:latin typeface="IBMPlexMono,  Courier New"/>
              </a:rPr>
              <a:t>--header </a:t>
            </a:r>
            <a:r>
              <a:rPr lang="en-GB" b="0" dirty="0">
                <a:solidFill>
                  <a:srgbClr val="2A00FF"/>
                </a:solidFill>
                <a:effectLst/>
                <a:latin typeface="IBMPlexMono,  Courier New"/>
              </a:rPr>
              <a:t>'Accept: */*'</a:t>
            </a:r>
            <a:r>
              <a:rPr lang="en-GB" b="0" dirty="0">
                <a:solidFill>
                  <a:srgbClr val="000000"/>
                </a:solidFill>
                <a:effectLst/>
                <a:latin typeface="IBMPlexMono,  Courier New"/>
              </a:rPr>
              <a:t> \</a:t>
            </a:r>
          </a:p>
          <a:p>
            <a:r>
              <a:rPr lang="en-GB" b="0" dirty="0">
                <a:solidFill>
                  <a:srgbClr val="000000"/>
                </a:solidFill>
                <a:effectLst/>
                <a:latin typeface="IBMPlexMono,  Courier New"/>
              </a:rPr>
              <a:t>--header </a:t>
            </a:r>
            <a:r>
              <a:rPr lang="en-GB" b="0" dirty="0">
                <a:solidFill>
                  <a:srgbClr val="2A00FF"/>
                </a:solidFill>
                <a:effectLst/>
                <a:latin typeface="IBMPlexMono,  Courier New"/>
              </a:rPr>
              <a:t>'Authorization: Bearer </a:t>
            </a:r>
            <a:r>
              <a:rPr lang="en-GB" b="0" dirty="0" err="1">
                <a:solidFill>
                  <a:srgbClr val="2A00FF"/>
                </a:solidFill>
                <a:effectLst/>
                <a:latin typeface="IBMPlexMono,  Courier New"/>
              </a:rPr>
              <a:t>apikeyapikey</a:t>
            </a:r>
            <a:r>
              <a:rPr lang="en-GB" b="0" dirty="0">
                <a:solidFill>
                  <a:srgbClr val="2A00FF"/>
                </a:solidFill>
                <a:effectLst/>
                <a:latin typeface="IBMPlexMono,  Courier New"/>
              </a:rPr>
              <a:t>'</a:t>
            </a:r>
            <a:endParaRPr lang="en-GB" b="0" dirty="0">
              <a:solidFill>
                <a:srgbClr val="000000"/>
              </a:solidFill>
              <a:effectLst/>
              <a:latin typeface="IBMPlexMono,  Courier New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298698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CustomShape 1"/>
          <p:cNvSpPr/>
          <p:nvPr/>
        </p:nvSpPr>
        <p:spPr>
          <a:xfrm>
            <a:off x="937474" y="240562"/>
            <a:ext cx="10497240" cy="1324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45000" rIns="0" bIns="0" anchor="b">
            <a:noAutofit/>
          </a:bodyPr>
          <a:lstStyle/>
          <a:p>
            <a:pPr>
              <a:lnSpc>
                <a:spcPct val="90000"/>
              </a:lnSpc>
              <a:tabLst>
                <a:tab pos="408240" algn="l"/>
              </a:tabLst>
            </a:pPr>
            <a:r>
              <a:rPr lang="en-GB" sz="28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Curls</a:t>
            </a:r>
            <a:endParaRPr lang="en-GB" sz="2800" b="0" strike="noStrike" spc="-1" dirty="0">
              <a:latin typeface="Arial"/>
            </a:endParaRPr>
          </a:p>
        </p:txBody>
      </p:sp>
      <p:sp>
        <p:nvSpPr>
          <p:cNvPr id="167" name="TextShape 2"/>
          <p:cNvSpPr txBox="1"/>
          <p:nvPr/>
        </p:nvSpPr>
        <p:spPr>
          <a:xfrm>
            <a:off x="127440" y="6412680"/>
            <a:ext cx="3832560" cy="3366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fld id="{51AC2CCB-58C7-4529-B3D2-87E58CD62CC8}" type="slidenum">
              <a:rPr lang="en-GB" sz="1200" b="0" strike="noStrike" spc="-1">
                <a:solidFill>
                  <a:srgbClr val="000000"/>
                </a:solidFill>
                <a:latin typeface="Calibri"/>
              </a:rPr>
              <a:t>8</a:t>
            </a:fld>
            <a:endParaRPr lang="en-GB" sz="1200" b="0" strike="noStrike" spc="-1">
              <a:latin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668BDEE-5BB1-499F-AC4D-20B32AED6DB1}"/>
              </a:ext>
            </a:extLst>
          </p:cNvPr>
          <p:cNvSpPr txBox="1"/>
          <p:nvPr/>
        </p:nvSpPr>
        <p:spPr>
          <a:xfrm>
            <a:off x="621182" y="1847654"/>
            <a:ext cx="1068155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Get Validation Report</a:t>
            </a:r>
            <a:r>
              <a:rPr lang="en-GB" dirty="0"/>
              <a:t>:</a:t>
            </a:r>
          </a:p>
          <a:p>
            <a:endParaRPr lang="en-GB" dirty="0"/>
          </a:p>
          <a:p>
            <a:r>
              <a:rPr lang="en-GB" b="0" dirty="0">
                <a:solidFill>
                  <a:srgbClr val="000000"/>
                </a:solidFill>
                <a:effectLst/>
                <a:latin typeface="IBMPlexMono,  Courier New"/>
              </a:rPr>
              <a:t>curl --location --request GET </a:t>
            </a:r>
            <a:r>
              <a:rPr lang="en-GB" b="0" dirty="0">
                <a:solidFill>
                  <a:srgbClr val="2A00FF"/>
                </a:solidFill>
                <a:effectLst/>
                <a:latin typeface="IBMPlexMono,  Courier New"/>
              </a:rPr>
              <a:t>'https://enotices2.preview.ted.europa.eu/</a:t>
            </a:r>
            <a:r>
              <a:rPr lang="en-GB" b="0" dirty="0" err="1">
                <a:solidFill>
                  <a:srgbClr val="2A00FF"/>
                </a:solidFill>
                <a:effectLst/>
                <a:latin typeface="IBMPlexMono,  Courier New"/>
              </a:rPr>
              <a:t>esenders</a:t>
            </a:r>
            <a:r>
              <a:rPr lang="en-GB" b="0" dirty="0">
                <a:solidFill>
                  <a:srgbClr val="2A00FF"/>
                </a:solidFill>
                <a:effectLst/>
                <a:latin typeface="IBMPlexMono,  Courier New"/>
              </a:rPr>
              <a:t>/</a:t>
            </a:r>
            <a:r>
              <a:rPr lang="en-GB" b="0" dirty="0" err="1">
                <a:solidFill>
                  <a:srgbClr val="2A00FF"/>
                </a:solidFill>
                <a:effectLst/>
                <a:latin typeface="IBMPlexMono,  Courier New"/>
              </a:rPr>
              <a:t>api</a:t>
            </a:r>
            <a:r>
              <a:rPr lang="en-GB" b="0" dirty="0">
                <a:solidFill>
                  <a:srgbClr val="2A00FF"/>
                </a:solidFill>
                <a:effectLst/>
                <a:latin typeface="IBMPlexMono,  Courier New"/>
              </a:rPr>
              <a:t>/notice/notices/NOTICE_UU ID/validation-report'</a:t>
            </a:r>
            <a:r>
              <a:rPr lang="en-GB" b="0" dirty="0">
                <a:solidFill>
                  <a:srgbClr val="000000"/>
                </a:solidFill>
                <a:effectLst/>
                <a:latin typeface="IBMPlexMono,  Courier New"/>
              </a:rPr>
              <a:t> \</a:t>
            </a:r>
          </a:p>
          <a:p>
            <a:r>
              <a:rPr lang="en-GB" b="0" dirty="0">
                <a:solidFill>
                  <a:srgbClr val="000000"/>
                </a:solidFill>
                <a:effectLst/>
                <a:latin typeface="IBMPlexMono,  Courier New"/>
              </a:rPr>
              <a:t>--header </a:t>
            </a:r>
            <a:r>
              <a:rPr lang="en-GB" b="0" dirty="0">
                <a:solidFill>
                  <a:srgbClr val="2A00FF"/>
                </a:solidFill>
                <a:effectLst/>
                <a:latin typeface="IBMPlexMono,  Courier New"/>
              </a:rPr>
              <a:t>'Accept: */*'</a:t>
            </a:r>
            <a:r>
              <a:rPr lang="en-GB" b="0" dirty="0">
                <a:solidFill>
                  <a:srgbClr val="000000"/>
                </a:solidFill>
                <a:effectLst/>
                <a:latin typeface="IBMPlexMono,  Courier New"/>
              </a:rPr>
              <a:t> \</a:t>
            </a:r>
          </a:p>
          <a:p>
            <a:r>
              <a:rPr lang="en-GB" b="0" dirty="0">
                <a:solidFill>
                  <a:srgbClr val="000000"/>
                </a:solidFill>
                <a:effectLst/>
                <a:latin typeface="IBMPlexMono,  Courier New"/>
              </a:rPr>
              <a:t>--header </a:t>
            </a:r>
            <a:r>
              <a:rPr lang="en-GB" b="0" dirty="0">
                <a:solidFill>
                  <a:srgbClr val="2A00FF"/>
                </a:solidFill>
                <a:effectLst/>
                <a:latin typeface="IBMPlexMono,  Courier New"/>
              </a:rPr>
              <a:t>'Authorization: Bearer </a:t>
            </a:r>
            <a:r>
              <a:rPr lang="en-GB" b="0" dirty="0" err="1">
                <a:solidFill>
                  <a:srgbClr val="2A00FF"/>
                </a:solidFill>
                <a:effectLst/>
                <a:latin typeface="IBMPlexMono,  Courier New"/>
              </a:rPr>
              <a:t>apikeyapikey</a:t>
            </a:r>
            <a:r>
              <a:rPr lang="en-GB" b="0" dirty="0">
                <a:solidFill>
                  <a:srgbClr val="2A00FF"/>
                </a:solidFill>
                <a:effectLst/>
                <a:latin typeface="IBMPlexMono,  Courier New"/>
              </a:rPr>
              <a:t>'</a:t>
            </a:r>
            <a:endParaRPr lang="en-GB" b="0" dirty="0">
              <a:solidFill>
                <a:srgbClr val="000000"/>
              </a:solidFill>
              <a:effectLst/>
              <a:latin typeface="IBMPlexMono,  Courier New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39889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CustomShape 1"/>
          <p:cNvSpPr/>
          <p:nvPr/>
        </p:nvSpPr>
        <p:spPr>
          <a:xfrm>
            <a:off x="838080" y="127440"/>
            <a:ext cx="10497240" cy="1324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45000" rIns="0" bIns="0" anchor="b">
            <a:noAutofit/>
          </a:bodyPr>
          <a:lstStyle/>
          <a:p>
            <a:pPr>
              <a:lnSpc>
                <a:spcPct val="90000"/>
              </a:lnSpc>
              <a:tabLst>
                <a:tab pos="408240" algn="l"/>
              </a:tabLst>
            </a:pPr>
            <a:r>
              <a:rPr lang="en-GB" sz="2800" b="1" spc="-1" dirty="0">
                <a:solidFill>
                  <a:srgbClr val="000000"/>
                </a:solidFill>
                <a:latin typeface="Calibri"/>
              </a:rPr>
              <a:t>Submit xml notice</a:t>
            </a:r>
            <a:endParaRPr lang="en-GB" sz="2800" b="0" strike="noStrike" spc="-1" dirty="0">
              <a:latin typeface="Arial"/>
            </a:endParaRPr>
          </a:p>
        </p:txBody>
      </p:sp>
      <p:sp>
        <p:nvSpPr>
          <p:cNvPr id="171" name="TextShape 2"/>
          <p:cNvSpPr txBox="1"/>
          <p:nvPr/>
        </p:nvSpPr>
        <p:spPr>
          <a:xfrm>
            <a:off x="127440" y="6412680"/>
            <a:ext cx="3832560" cy="3366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fld id="{4730652F-62A7-4877-8D35-40FDCA9F25F4}" type="slidenum">
              <a:rPr lang="en-GB" sz="1200" b="0" strike="noStrike" spc="-1">
                <a:solidFill>
                  <a:srgbClr val="000000"/>
                </a:solidFill>
                <a:latin typeface="Calibri"/>
              </a:rPr>
              <a:t>9</a:t>
            </a:fld>
            <a:endParaRPr lang="en-GB" sz="1200" b="0" strike="noStrike" spc="-1">
              <a:latin typeface="Arial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7CE4EC3-44DF-4F4F-BAE3-EB5931DE61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5609" y="1623826"/>
            <a:ext cx="10279204" cy="378716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41432CE-244A-4A2F-B2C4-35AF471413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3752" y="4776974"/>
            <a:ext cx="10567448" cy="9144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DFE9F2"/>
      </a:lt2>
      <a:accent1>
        <a:srgbClr val="339900"/>
      </a:accent1>
      <a:accent2>
        <a:srgbClr val="6699CC"/>
      </a:accent2>
      <a:accent3>
        <a:srgbClr val="BFD850"/>
      </a:accent3>
      <a:accent4>
        <a:srgbClr val="E1EDAE"/>
      </a:accent4>
      <a:accent5>
        <a:srgbClr val="AAD5F9"/>
      </a:accent5>
      <a:accent6>
        <a:srgbClr val="D3EBF9"/>
      </a:accent6>
      <a:hlink>
        <a:srgbClr val="6699CC"/>
      </a:hlink>
      <a:folHlink>
        <a:srgbClr val="992288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DFE9F2"/>
      </a:lt2>
      <a:accent1>
        <a:srgbClr val="339900"/>
      </a:accent1>
      <a:accent2>
        <a:srgbClr val="6699CC"/>
      </a:accent2>
      <a:accent3>
        <a:srgbClr val="BFD850"/>
      </a:accent3>
      <a:accent4>
        <a:srgbClr val="E1EDAE"/>
      </a:accent4>
      <a:accent5>
        <a:srgbClr val="AAD5F9"/>
      </a:accent5>
      <a:accent6>
        <a:srgbClr val="D3EBF9"/>
      </a:accent6>
      <a:hlink>
        <a:srgbClr val="6699CC"/>
      </a:hlink>
      <a:folHlink>
        <a:srgbClr val="992288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DFE9F2"/>
      </a:lt2>
      <a:accent1>
        <a:srgbClr val="339900"/>
      </a:accent1>
      <a:accent2>
        <a:srgbClr val="6699CC"/>
      </a:accent2>
      <a:accent3>
        <a:srgbClr val="BFD850"/>
      </a:accent3>
      <a:accent4>
        <a:srgbClr val="E1EDAE"/>
      </a:accent4>
      <a:accent5>
        <a:srgbClr val="AAD5F9"/>
      </a:accent5>
      <a:accent6>
        <a:srgbClr val="D3EBF9"/>
      </a:accent6>
      <a:hlink>
        <a:srgbClr val="6699CC"/>
      </a:hlink>
      <a:folHlink>
        <a:srgbClr val="992288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DFE9F2"/>
      </a:lt2>
      <a:accent1>
        <a:srgbClr val="339900"/>
      </a:accent1>
      <a:accent2>
        <a:srgbClr val="6699CC"/>
      </a:accent2>
      <a:accent3>
        <a:srgbClr val="BFD850"/>
      </a:accent3>
      <a:accent4>
        <a:srgbClr val="E1EDAE"/>
      </a:accent4>
      <a:accent5>
        <a:srgbClr val="AAD5F9"/>
      </a:accent5>
      <a:accent6>
        <a:srgbClr val="D3EBF9"/>
      </a:accent6>
      <a:hlink>
        <a:srgbClr val="6699CC"/>
      </a:hlink>
      <a:folHlink>
        <a:srgbClr val="992288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A6791DDFFC024DAA4136D92359EB10" ma:contentTypeVersion="8" ma:contentTypeDescription="Create a new document." ma:contentTypeScope="" ma:versionID="930a9a7401040c0c894c6bb9fad68e5d">
  <xsd:schema xmlns:xsd="http://www.w3.org/2001/XMLSchema" xmlns:xs="http://www.w3.org/2001/XMLSchema" xmlns:p="http://schemas.microsoft.com/office/2006/metadata/properties" xmlns:ns2="cce4269c-1bca-4c47-bcbd-0ca0cb14aa6e" targetNamespace="http://schemas.microsoft.com/office/2006/metadata/properties" ma:root="true" ma:fieldsID="247d23b8247060390f81c6ad4439179b" ns2:_="">
    <xsd:import namespace="cce4269c-1bca-4c47-bcbd-0ca0cb14aa6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e4269c-1bca-4c47-bcbd-0ca0cb14aa6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D9B1146-821C-475B-9E84-E71909B6173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ce4269c-1bca-4c47-bcbd-0ca0cb14aa6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E218F2A-E8BF-4C75-98DA-4274B7473D9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18170E1-D59B-4B04-9543-74300C166BB5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48cc49fd-a16f-4ec9-85d3-d3bea99a2335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245</TotalTime>
  <Words>370</Words>
  <Application>Microsoft Office PowerPoint</Application>
  <PresentationFormat>Widescreen</PresentationFormat>
  <Paragraphs>80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Office Theme</vt:lpstr>
      <vt:lpstr>Office Theme</vt:lpstr>
      <vt:lpstr>Office Theme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CAMPANELLA Enrico</dc:creator>
  <dc:description/>
  <cp:lastModifiedBy>CAMPANELLA Enrico</cp:lastModifiedBy>
  <cp:revision>13</cp:revision>
  <dcterms:created xsi:type="dcterms:W3CDTF">2021-10-15T10:55:33Z</dcterms:created>
  <dcterms:modified xsi:type="dcterms:W3CDTF">2022-05-11T12:26:09Z</dcterms:modified>
  <dc:language>en-GB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0x0101008BA6791DDFFC024DAA4136D92359EB10</vt:lpwstr>
  </property>
  <property fmtid="{D5CDD505-2E9C-101B-9397-08002B2CF9AE}" pid="3" name="PresentationFormat">
    <vt:lpwstr>Widescreen</vt:lpwstr>
  </property>
  <property fmtid="{D5CDD505-2E9C-101B-9397-08002B2CF9AE}" pid="4" name="Slides">
    <vt:i4>13</vt:i4>
  </property>
  <property fmtid="{D5CDD505-2E9C-101B-9397-08002B2CF9AE}" pid="5" name="MSIP_Label_6bd9ddd1-4d20-43f6-abfa-fc3c07406f94_Enabled">
    <vt:lpwstr>true</vt:lpwstr>
  </property>
  <property fmtid="{D5CDD505-2E9C-101B-9397-08002B2CF9AE}" pid="6" name="MSIP_Label_6bd9ddd1-4d20-43f6-abfa-fc3c07406f94_SetDate">
    <vt:lpwstr>2022-05-11T12:26:09Z</vt:lpwstr>
  </property>
  <property fmtid="{D5CDD505-2E9C-101B-9397-08002B2CF9AE}" pid="7" name="MSIP_Label_6bd9ddd1-4d20-43f6-abfa-fc3c07406f94_Method">
    <vt:lpwstr>Standard</vt:lpwstr>
  </property>
  <property fmtid="{D5CDD505-2E9C-101B-9397-08002B2CF9AE}" pid="8" name="MSIP_Label_6bd9ddd1-4d20-43f6-abfa-fc3c07406f94_Name">
    <vt:lpwstr>Commission Use</vt:lpwstr>
  </property>
  <property fmtid="{D5CDD505-2E9C-101B-9397-08002B2CF9AE}" pid="9" name="MSIP_Label_6bd9ddd1-4d20-43f6-abfa-fc3c07406f94_SiteId">
    <vt:lpwstr>b24c8b06-522c-46fe-9080-70926f8dddb1</vt:lpwstr>
  </property>
  <property fmtid="{D5CDD505-2E9C-101B-9397-08002B2CF9AE}" pid="10" name="MSIP_Label_6bd9ddd1-4d20-43f6-abfa-fc3c07406f94_ActionId">
    <vt:lpwstr>a2f20382-0dba-4ff4-b88f-001977c53390</vt:lpwstr>
  </property>
  <property fmtid="{D5CDD505-2E9C-101B-9397-08002B2CF9AE}" pid="11" name="MSIP_Label_6bd9ddd1-4d20-43f6-abfa-fc3c07406f94_ContentBits">
    <vt:lpwstr>0</vt:lpwstr>
  </property>
</Properties>
</file>