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07" r:id="rId6"/>
    <p:sldId id="308" r:id="rId7"/>
    <p:sldId id="309" r:id="rId8"/>
    <p:sldId id="310" r:id="rId9"/>
    <p:sldId id="311" r:id="rId10"/>
    <p:sldId id="297" r:id="rId11"/>
    <p:sldId id="301" r:id="rId12"/>
    <p:sldId id="296" r:id="rId13"/>
    <p:sldId id="313" r:id="rId14"/>
    <p:sldId id="314" r:id="rId15"/>
    <p:sldId id="315" r:id="rId16"/>
    <p:sldId id="317" r:id="rId17"/>
    <p:sldId id="316" r:id="rId18"/>
    <p:sldId id="318" r:id="rId19"/>
    <p:sldId id="303" r:id="rId20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OCKOVA Martina (OP)" initials="SM(" lastIdx="1" clrIdx="0">
    <p:extLst>
      <p:ext uri="{19B8F6BF-5375-455C-9EA6-DF929625EA0E}">
        <p15:presenceInfo xmlns:p15="http://schemas.microsoft.com/office/powerpoint/2012/main" userId="S-1-5-21-1606980848-2025429265-839522115-1243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50"/>
    <a:srgbClr val="FD8612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61BAC-BFAC-039C-06ED-E674F9AE4A30}" v="3" dt="2022-05-11T12:24:23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/>
    <p:restoredTop sz="89145" autoAdjust="0"/>
  </p:normalViewPr>
  <p:slideViewPr>
    <p:cSldViewPr snapToGrid="0" snapToObjects="1">
      <p:cViewPr varScale="1">
        <p:scale>
          <a:sx n="61" d="100"/>
          <a:sy n="61" d="100"/>
        </p:scale>
        <p:origin x="9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ND Karl (OP)" userId="f83b00f0-b215-47b6-8f86-c4ae3ea907e4" providerId="ADAL" clId="{45934024-6972-4E4A-9BDB-5D09F19345EC}"/>
    <pc:docChg chg="undo custSel addSld delSld modSld sldOrd">
      <pc:chgData name="FERRAND Karl (OP)" userId="f83b00f0-b215-47b6-8f86-c4ae3ea907e4" providerId="ADAL" clId="{45934024-6972-4E4A-9BDB-5D09F19345EC}" dt="2022-05-11T07:02:51.115" v="1574" actId="20577"/>
      <pc:docMkLst>
        <pc:docMk/>
      </pc:docMkLst>
      <pc:sldChg chg="addSp modSp mod">
        <pc:chgData name="FERRAND Karl (OP)" userId="f83b00f0-b215-47b6-8f86-c4ae3ea907e4" providerId="ADAL" clId="{45934024-6972-4E4A-9BDB-5D09F19345EC}" dt="2022-05-11T06:36:00.816" v="680" actId="1076"/>
        <pc:sldMkLst>
          <pc:docMk/>
          <pc:sldMk cId="463007301" sldId="296"/>
        </pc:sldMkLst>
        <pc:spChg chg="mod">
          <ac:chgData name="FERRAND Karl (OP)" userId="f83b00f0-b215-47b6-8f86-c4ae3ea907e4" providerId="ADAL" clId="{45934024-6972-4E4A-9BDB-5D09F19345EC}" dt="2022-05-11T06:26:41.191" v="196" actId="2"/>
          <ac:spMkLst>
            <pc:docMk/>
            <pc:sldMk cId="463007301" sldId="296"/>
            <ac:spMk id="3" creationId="{00000000-0000-0000-0000-000000000000}"/>
          </ac:spMkLst>
        </pc:spChg>
        <pc:picChg chg="add mod">
          <ac:chgData name="FERRAND Karl (OP)" userId="f83b00f0-b215-47b6-8f86-c4ae3ea907e4" providerId="ADAL" clId="{45934024-6972-4E4A-9BDB-5D09F19345EC}" dt="2022-05-11T06:36:00.816" v="680" actId="1076"/>
          <ac:picMkLst>
            <pc:docMk/>
            <pc:sldMk cId="463007301" sldId="296"/>
            <ac:picMk id="5" creationId="{83826038-398A-4902-8D52-FA7670A66F5B}"/>
          </ac:picMkLst>
        </pc:picChg>
      </pc:sldChg>
      <pc:sldChg chg="delSp modSp mod">
        <pc:chgData name="FERRAND Karl (OP)" userId="f83b00f0-b215-47b6-8f86-c4ae3ea907e4" providerId="ADAL" clId="{45934024-6972-4E4A-9BDB-5D09F19345EC}" dt="2022-05-11T06:22:03.798" v="166" actId="790"/>
        <pc:sldMkLst>
          <pc:docMk/>
          <pc:sldMk cId="4122321970" sldId="301"/>
        </pc:sldMkLst>
        <pc:spChg chg="mod">
          <ac:chgData name="FERRAND Karl (OP)" userId="f83b00f0-b215-47b6-8f86-c4ae3ea907e4" providerId="ADAL" clId="{45934024-6972-4E4A-9BDB-5D09F19345EC}" dt="2022-05-11T06:22:03.798" v="166" actId="790"/>
          <ac:spMkLst>
            <pc:docMk/>
            <pc:sldMk cId="4122321970" sldId="301"/>
            <ac:spMk id="11" creationId="{00000000-0000-0000-0000-000000000000}"/>
          </ac:spMkLst>
        </pc:spChg>
        <pc:cxnChg chg="del">
          <ac:chgData name="FERRAND Karl (OP)" userId="f83b00f0-b215-47b6-8f86-c4ae3ea907e4" providerId="ADAL" clId="{45934024-6972-4E4A-9BDB-5D09F19345EC}" dt="2022-05-11T06:15:52.708" v="156" actId="478"/>
          <ac:cxnSpMkLst>
            <pc:docMk/>
            <pc:sldMk cId="4122321970" sldId="301"/>
            <ac:cxnSpMk id="56" creationId="{00000000-0000-0000-0000-000000000000}"/>
          </ac:cxnSpMkLst>
        </pc:cxnChg>
      </pc:sldChg>
      <pc:sldChg chg="ord">
        <pc:chgData name="FERRAND Karl (OP)" userId="f83b00f0-b215-47b6-8f86-c4ae3ea907e4" providerId="ADAL" clId="{45934024-6972-4E4A-9BDB-5D09F19345EC}" dt="2022-05-11T06:40:47.460" v="837"/>
        <pc:sldMkLst>
          <pc:docMk/>
          <pc:sldMk cId="870446448" sldId="303"/>
        </pc:sldMkLst>
      </pc:sldChg>
      <pc:sldChg chg="delSp modSp mod">
        <pc:chgData name="FERRAND Karl (OP)" userId="f83b00f0-b215-47b6-8f86-c4ae3ea907e4" providerId="ADAL" clId="{45934024-6972-4E4A-9BDB-5D09F19345EC}" dt="2022-05-11T06:39:49.797" v="831" actId="6549"/>
        <pc:sldMkLst>
          <pc:docMk/>
          <pc:sldMk cId="3444412249" sldId="306"/>
        </pc:sldMkLst>
        <pc:spChg chg="mod">
          <ac:chgData name="FERRAND Karl (OP)" userId="f83b00f0-b215-47b6-8f86-c4ae3ea907e4" providerId="ADAL" clId="{45934024-6972-4E4A-9BDB-5D09F19345EC}" dt="2022-05-11T06:39:49.797" v="831" actId="6549"/>
          <ac:spMkLst>
            <pc:docMk/>
            <pc:sldMk cId="3444412249" sldId="306"/>
            <ac:spMk id="3" creationId="{42F3CCB7-CC0C-3C43-8709-600C5661D486}"/>
          </ac:spMkLst>
        </pc:spChg>
        <pc:picChg chg="del">
          <ac:chgData name="FERRAND Karl (OP)" userId="f83b00f0-b215-47b6-8f86-c4ae3ea907e4" providerId="ADAL" clId="{45934024-6972-4E4A-9BDB-5D09F19345EC}" dt="2022-05-11T06:35:16.903" v="676" actId="21"/>
          <ac:picMkLst>
            <pc:docMk/>
            <pc:sldMk cId="3444412249" sldId="306"/>
            <ac:picMk id="6" creationId="{BE69F7EA-7EFB-4C61-9FB5-16E6503DDFAB}"/>
          </ac:picMkLst>
        </pc:picChg>
      </pc:sldChg>
      <pc:sldChg chg="modSp mod">
        <pc:chgData name="FERRAND Karl (OP)" userId="f83b00f0-b215-47b6-8f86-c4ae3ea907e4" providerId="ADAL" clId="{45934024-6972-4E4A-9BDB-5D09F19345EC}" dt="2022-05-11T06:13:18.183" v="135" actId="20577"/>
        <pc:sldMkLst>
          <pc:docMk/>
          <pc:sldMk cId="2729346613" sldId="308"/>
        </pc:sldMkLst>
        <pc:spChg chg="mod">
          <ac:chgData name="FERRAND Karl (OP)" userId="f83b00f0-b215-47b6-8f86-c4ae3ea907e4" providerId="ADAL" clId="{45934024-6972-4E4A-9BDB-5D09F19345EC}" dt="2022-05-11T06:13:18.183" v="135" actId="20577"/>
          <ac:spMkLst>
            <pc:docMk/>
            <pc:sldMk cId="2729346613" sldId="308"/>
            <ac:spMk id="3" creationId="{00000000-0000-0000-0000-000000000000}"/>
          </ac:spMkLst>
        </pc:spChg>
      </pc:sldChg>
      <pc:sldChg chg="modSp mod">
        <pc:chgData name="FERRAND Karl (OP)" userId="f83b00f0-b215-47b6-8f86-c4ae3ea907e4" providerId="ADAL" clId="{45934024-6972-4E4A-9BDB-5D09F19345EC}" dt="2022-05-11T06:12:11.537" v="109" actId="20577"/>
        <pc:sldMkLst>
          <pc:docMk/>
          <pc:sldMk cId="1614890670" sldId="309"/>
        </pc:sldMkLst>
        <pc:spChg chg="mod">
          <ac:chgData name="FERRAND Karl (OP)" userId="f83b00f0-b215-47b6-8f86-c4ae3ea907e4" providerId="ADAL" clId="{45934024-6972-4E4A-9BDB-5D09F19345EC}" dt="2022-05-11T06:12:11.537" v="109" actId="20577"/>
          <ac:spMkLst>
            <pc:docMk/>
            <pc:sldMk cId="1614890670" sldId="309"/>
            <ac:spMk id="3" creationId="{00000000-0000-0000-0000-000000000000}"/>
          </ac:spMkLst>
        </pc:spChg>
      </pc:sldChg>
      <pc:sldChg chg="modSp mod">
        <pc:chgData name="FERRAND Karl (OP)" userId="f83b00f0-b215-47b6-8f86-c4ae3ea907e4" providerId="ADAL" clId="{45934024-6972-4E4A-9BDB-5D09F19345EC}" dt="2022-05-11T06:14:58.136" v="155" actId="20577"/>
        <pc:sldMkLst>
          <pc:docMk/>
          <pc:sldMk cId="2332465727" sldId="311"/>
        </pc:sldMkLst>
        <pc:spChg chg="mod">
          <ac:chgData name="FERRAND Karl (OP)" userId="f83b00f0-b215-47b6-8f86-c4ae3ea907e4" providerId="ADAL" clId="{45934024-6972-4E4A-9BDB-5D09F19345EC}" dt="2022-05-11T06:14:58.136" v="155" actId="20577"/>
          <ac:spMkLst>
            <pc:docMk/>
            <pc:sldMk cId="2332465727" sldId="311"/>
            <ac:spMk id="3" creationId="{00000000-0000-0000-0000-000000000000}"/>
          </ac:spMkLst>
        </pc:spChg>
      </pc:sldChg>
      <pc:sldChg chg="addSp delSp modSp mod">
        <pc:chgData name="FERRAND Karl (OP)" userId="f83b00f0-b215-47b6-8f86-c4ae3ea907e4" providerId="ADAL" clId="{45934024-6972-4E4A-9BDB-5D09F19345EC}" dt="2022-05-11T07:02:51.115" v="1574" actId="20577"/>
        <pc:sldMkLst>
          <pc:docMk/>
          <pc:sldMk cId="74342649" sldId="312"/>
        </pc:sldMkLst>
        <pc:spChg chg="mod">
          <ac:chgData name="FERRAND Karl (OP)" userId="f83b00f0-b215-47b6-8f86-c4ae3ea907e4" providerId="ADAL" clId="{45934024-6972-4E4A-9BDB-5D09F19345EC}" dt="2022-05-11T06:40:34.356" v="833" actId="6549"/>
          <ac:spMkLst>
            <pc:docMk/>
            <pc:sldMk cId="74342649" sldId="312"/>
            <ac:spMk id="2" creationId="{00000000-0000-0000-0000-000000000000}"/>
          </ac:spMkLst>
        </pc:spChg>
        <pc:spChg chg="mod">
          <ac:chgData name="FERRAND Karl (OP)" userId="f83b00f0-b215-47b6-8f86-c4ae3ea907e4" providerId="ADAL" clId="{45934024-6972-4E4A-9BDB-5D09F19345EC}" dt="2022-05-11T07:02:51.115" v="1574" actId="20577"/>
          <ac:spMkLst>
            <pc:docMk/>
            <pc:sldMk cId="74342649" sldId="312"/>
            <ac:spMk id="3" creationId="{00000000-0000-0000-0000-000000000000}"/>
          </ac:spMkLst>
        </pc:spChg>
        <pc:picChg chg="del">
          <ac:chgData name="FERRAND Karl (OP)" userId="f83b00f0-b215-47b6-8f86-c4ae3ea907e4" providerId="ADAL" clId="{45934024-6972-4E4A-9BDB-5D09F19345EC}" dt="2022-05-11T06:40:37.630" v="834" actId="478"/>
          <ac:picMkLst>
            <pc:docMk/>
            <pc:sldMk cId="74342649" sldId="312"/>
            <ac:picMk id="4" creationId="{00000000-0000-0000-0000-000000000000}"/>
          </ac:picMkLst>
        </pc:picChg>
        <pc:picChg chg="add del mod">
          <ac:chgData name="FERRAND Karl (OP)" userId="f83b00f0-b215-47b6-8f86-c4ae3ea907e4" providerId="ADAL" clId="{45934024-6972-4E4A-9BDB-5D09F19345EC}" dt="2022-05-11T06:52:15.014" v="1081" actId="478"/>
          <ac:picMkLst>
            <pc:docMk/>
            <pc:sldMk cId="74342649" sldId="312"/>
            <ac:picMk id="6" creationId="{45BA33B0-4529-4E16-83E6-6D14ABE4D38B}"/>
          </ac:picMkLst>
        </pc:picChg>
        <pc:picChg chg="add mod">
          <ac:chgData name="FERRAND Karl (OP)" userId="f83b00f0-b215-47b6-8f86-c4ae3ea907e4" providerId="ADAL" clId="{45934024-6972-4E4A-9BDB-5D09F19345EC}" dt="2022-05-11T06:52:24.927" v="1083" actId="1076"/>
          <ac:picMkLst>
            <pc:docMk/>
            <pc:sldMk cId="74342649" sldId="312"/>
            <ac:picMk id="8" creationId="{7D1D4902-40BE-44A6-9E83-0DBC807D30C6}"/>
          </ac:picMkLst>
        </pc:picChg>
      </pc:sldChg>
      <pc:sldChg chg="modSp mod">
        <pc:chgData name="FERRAND Karl (OP)" userId="f83b00f0-b215-47b6-8f86-c4ae3ea907e4" providerId="ADAL" clId="{45934024-6972-4E4A-9BDB-5D09F19345EC}" dt="2022-05-11T06:09:49.135" v="7" actId="20577"/>
        <pc:sldMkLst>
          <pc:docMk/>
          <pc:sldMk cId="3443594290" sldId="313"/>
        </pc:sldMkLst>
        <pc:spChg chg="mod">
          <ac:chgData name="FERRAND Karl (OP)" userId="f83b00f0-b215-47b6-8f86-c4ae3ea907e4" providerId="ADAL" clId="{45934024-6972-4E4A-9BDB-5D09F19345EC}" dt="2022-05-11T06:09:49.135" v="7" actId="20577"/>
          <ac:spMkLst>
            <pc:docMk/>
            <pc:sldMk cId="3443594290" sldId="313"/>
            <ac:spMk id="3" creationId="{00000000-0000-0000-0000-000000000000}"/>
          </ac:spMkLst>
        </pc:spChg>
      </pc:sldChg>
      <pc:sldChg chg="addSp modSp mod">
        <pc:chgData name="FERRAND Karl (OP)" userId="f83b00f0-b215-47b6-8f86-c4ae3ea907e4" providerId="ADAL" clId="{45934024-6972-4E4A-9BDB-5D09F19345EC}" dt="2022-05-11T06:38:28.481" v="683" actId="1076"/>
        <pc:sldMkLst>
          <pc:docMk/>
          <pc:sldMk cId="854378182" sldId="314"/>
        </pc:sldMkLst>
        <pc:picChg chg="add mod">
          <ac:chgData name="FERRAND Karl (OP)" userId="f83b00f0-b215-47b6-8f86-c4ae3ea907e4" providerId="ADAL" clId="{45934024-6972-4E4A-9BDB-5D09F19345EC}" dt="2022-05-11T06:38:28.481" v="683" actId="1076"/>
          <ac:picMkLst>
            <pc:docMk/>
            <pc:sldMk cId="854378182" sldId="314"/>
            <ac:picMk id="5" creationId="{32EE1EE6-C54A-4D2C-9A3F-6F261E1B7B97}"/>
          </ac:picMkLst>
        </pc:picChg>
      </pc:sldChg>
      <pc:sldChg chg="modSp mod ord">
        <pc:chgData name="FERRAND Karl (OP)" userId="f83b00f0-b215-47b6-8f86-c4ae3ea907e4" providerId="ADAL" clId="{45934024-6972-4E4A-9BDB-5D09F19345EC}" dt="2022-05-11T06:35:07.508" v="675"/>
        <pc:sldMkLst>
          <pc:docMk/>
          <pc:sldMk cId="3722439268" sldId="315"/>
        </pc:sldMkLst>
        <pc:spChg chg="mod">
          <ac:chgData name="FERRAND Karl (OP)" userId="f83b00f0-b215-47b6-8f86-c4ae3ea907e4" providerId="ADAL" clId="{45934024-6972-4E4A-9BDB-5D09F19345EC}" dt="2022-05-11T06:28:35.528" v="241" actId="20577"/>
          <ac:spMkLst>
            <pc:docMk/>
            <pc:sldMk cId="3722439268" sldId="315"/>
            <ac:spMk id="2" creationId="{00000000-0000-0000-0000-000000000000}"/>
          </ac:spMkLst>
        </pc:spChg>
        <pc:spChg chg="mod">
          <ac:chgData name="FERRAND Karl (OP)" userId="f83b00f0-b215-47b6-8f86-c4ae3ea907e4" providerId="ADAL" clId="{45934024-6972-4E4A-9BDB-5D09F19345EC}" dt="2022-05-11T06:34:52.629" v="673" actId="20577"/>
          <ac:spMkLst>
            <pc:docMk/>
            <pc:sldMk cId="3722439268" sldId="315"/>
            <ac:spMk id="3" creationId="{00000000-0000-0000-0000-000000000000}"/>
          </ac:spMkLst>
        </pc:spChg>
      </pc:sldChg>
      <pc:sldChg chg="addSp modSp mod">
        <pc:chgData name="FERRAND Karl (OP)" userId="f83b00f0-b215-47b6-8f86-c4ae3ea907e4" providerId="ADAL" clId="{45934024-6972-4E4A-9BDB-5D09F19345EC}" dt="2022-05-11T06:35:26.926" v="678" actId="1076"/>
        <pc:sldMkLst>
          <pc:docMk/>
          <pc:sldMk cId="40637041" sldId="316"/>
        </pc:sldMkLst>
        <pc:picChg chg="add mod">
          <ac:chgData name="FERRAND Karl (OP)" userId="f83b00f0-b215-47b6-8f86-c4ae3ea907e4" providerId="ADAL" clId="{45934024-6972-4E4A-9BDB-5D09F19345EC}" dt="2022-05-11T06:35:26.926" v="678" actId="1076"/>
          <ac:picMkLst>
            <pc:docMk/>
            <pc:sldMk cId="40637041" sldId="316"/>
            <ac:picMk id="4" creationId="{21ABE63A-09CC-4AE6-A4E4-4089314AB008}"/>
          </ac:picMkLst>
        </pc:picChg>
      </pc:sldChg>
      <pc:sldChg chg="modSp mod">
        <pc:chgData name="FERRAND Karl (OP)" userId="f83b00f0-b215-47b6-8f86-c4ae3ea907e4" providerId="ADAL" clId="{45934024-6972-4E4A-9BDB-5D09F19345EC}" dt="2022-05-11T06:27:39.364" v="205" actId="20577"/>
        <pc:sldMkLst>
          <pc:docMk/>
          <pc:sldMk cId="3934363734" sldId="317"/>
        </pc:sldMkLst>
        <pc:spChg chg="mod">
          <ac:chgData name="FERRAND Karl (OP)" userId="f83b00f0-b215-47b6-8f86-c4ae3ea907e4" providerId="ADAL" clId="{45934024-6972-4E4A-9BDB-5D09F19345EC}" dt="2022-05-11T06:27:15.369" v="200" actId="20577"/>
          <ac:spMkLst>
            <pc:docMk/>
            <pc:sldMk cId="3934363734" sldId="317"/>
            <ac:spMk id="2" creationId="{00000000-0000-0000-0000-000000000000}"/>
          </ac:spMkLst>
        </pc:spChg>
        <pc:spChg chg="mod">
          <ac:chgData name="FERRAND Karl (OP)" userId="f83b00f0-b215-47b6-8f86-c4ae3ea907e4" providerId="ADAL" clId="{45934024-6972-4E4A-9BDB-5D09F19345EC}" dt="2022-05-11T06:27:39.364" v="205" actId="20577"/>
          <ac:spMkLst>
            <pc:docMk/>
            <pc:sldMk cId="3934363734" sldId="317"/>
            <ac:spMk id="3" creationId="{00000000-0000-0000-0000-000000000000}"/>
          </ac:spMkLst>
        </pc:spChg>
      </pc:sldChg>
      <pc:sldChg chg="addSp modSp add mod">
        <pc:chgData name="FERRAND Karl (OP)" userId="f83b00f0-b215-47b6-8f86-c4ae3ea907e4" providerId="ADAL" clId="{45934024-6972-4E4A-9BDB-5D09F19345EC}" dt="2022-05-11T06:43:44.267" v="847" actId="1076"/>
        <pc:sldMkLst>
          <pc:docMk/>
          <pc:sldMk cId="3882706273" sldId="318"/>
        </pc:sldMkLst>
        <pc:picChg chg="add mod">
          <ac:chgData name="FERRAND Karl (OP)" userId="f83b00f0-b215-47b6-8f86-c4ae3ea907e4" providerId="ADAL" clId="{45934024-6972-4E4A-9BDB-5D09F19345EC}" dt="2022-05-11T06:43:44.267" v="847" actId="1076"/>
          <ac:picMkLst>
            <pc:docMk/>
            <pc:sldMk cId="3882706273" sldId="318"/>
            <ac:picMk id="4" creationId="{B40128DF-0F0F-414F-8DC5-FDD06CEDEAAC}"/>
          </ac:picMkLst>
        </pc:picChg>
      </pc:sldChg>
      <pc:sldChg chg="addSp delSp modSp add mod">
        <pc:chgData name="FERRAND Karl (OP)" userId="f83b00f0-b215-47b6-8f86-c4ae3ea907e4" providerId="ADAL" clId="{45934024-6972-4E4A-9BDB-5D09F19345EC}" dt="2022-05-11T06:58:22.664" v="1492" actId="5793"/>
        <pc:sldMkLst>
          <pc:docMk/>
          <pc:sldMk cId="1429467103" sldId="319"/>
        </pc:sldMkLst>
        <pc:spChg chg="mod">
          <ac:chgData name="FERRAND Karl (OP)" userId="f83b00f0-b215-47b6-8f86-c4ae3ea907e4" providerId="ADAL" clId="{45934024-6972-4E4A-9BDB-5D09F19345EC}" dt="2022-05-11T06:52:34.322" v="1101" actId="20577"/>
          <ac:spMkLst>
            <pc:docMk/>
            <pc:sldMk cId="1429467103" sldId="319"/>
            <ac:spMk id="2" creationId="{00000000-0000-0000-0000-000000000000}"/>
          </ac:spMkLst>
        </pc:spChg>
        <pc:spChg chg="mod">
          <ac:chgData name="FERRAND Karl (OP)" userId="f83b00f0-b215-47b6-8f86-c4ae3ea907e4" providerId="ADAL" clId="{45934024-6972-4E4A-9BDB-5D09F19345EC}" dt="2022-05-11T06:58:22.664" v="1492" actId="5793"/>
          <ac:spMkLst>
            <pc:docMk/>
            <pc:sldMk cId="1429467103" sldId="319"/>
            <ac:spMk id="3" creationId="{00000000-0000-0000-0000-000000000000}"/>
          </ac:spMkLst>
        </pc:spChg>
        <pc:picChg chg="add del mod">
          <ac:chgData name="FERRAND Karl (OP)" userId="f83b00f0-b215-47b6-8f86-c4ae3ea907e4" providerId="ADAL" clId="{45934024-6972-4E4A-9BDB-5D09F19345EC}" dt="2022-05-11T06:57:25.875" v="1428" actId="478"/>
          <ac:picMkLst>
            <pc:docMk/>
            <pc:sldMk cId="1429467103" sldId="319"/>
            <ac:picMk id="5" creationId="{8E383E28-9CA4-4F1B-91B5-7016BBC737DB}"/>
          </ac:picMkLst>
        </pc:picChg>
        <pc:picChg chg="add mod">
          <ac:chgData name="FERRAND Karl (OP)" userId="f83b00f0-b215-47b6-8f86-c4ae3ea907e4" providerId="ADAL" clId="{45934024-6972-4E4A-9BDB-5D09F19345EC}" dt="2022-05-11T06:57:56.967" v="1431" actId="1076"/>
          <ac:picMkLst>
            <pc:docMk/>
            <pc:sldMk cId="1429467103" sldId="319"/>
            <ac:picMk id="7" creationId="{449B924C-FEF1-4662-835A-09288AA1897E}"/>
          </ac:picMkLst>
        </pc:picChg>
      </pc:sldChg>
      <pc:sldChg chg="add del">
        <pc:chgData name="FERRAND Karl (OP)" userId="f83b00f0-b215-47b6-8f86-c4ae3ea907e4" providerId="ADAL" clId="{45934024-6972-4E4A-9BDB-5D09F19345EC}" dt="2022-05-11T06:41:04.573" v="839" actId="47"/>
        <pc:sldMkLst>
          <pc:docMk/>
          <pc:sldMk cId="1082010503" sldId="320"/>
        </pc:sldMkLst>
      </pc:sldChg>
    </pc:docChg>
  </pc:docChgLst>
  <pc:docChgLst>
    <pc:chgData name="FERRAND Karl (OP)" userId="f83b00f0-b215-47b6-8f86-c4ae3ea907e4" providerId="ADAL" clId="{4F206B8C-C1CF-477C-BDD9-64B1C5FAF811}"/>
    <pc:docChg chg="undo custSel addSld delSld modSld sldOrd">
      <pc:chgData name="FERRAND Karl (OP)" userId="f83b00f0-b215-47b6-8f86-c4ae3ea907e4" providerId="ADAL" clId="{4F206B8C-C1CF-477C-BDD9-64B1C5FAF811}" dt="2022-05-10T21:17:41.215" v="7379" actId="12"/>
      <pc:docMkLst>
        <pc:docMk/>
      </pc:docMkLst>
      <pc:sldChg chg="modNotesTx">
        <pc:chgData name="FERRAND Karl (OP)" userId="f83b00f0-b215-47b6-8f86-c4ae3ea907e4" providerId="ADAL" clId="{4F206B8C-C1CF-477C-BDD9-64B1C5FAF811}" dt="2022-05-10T18:20:10.523" v="0" actId="6549"/>
        <pc:sldMkLst>
          <pc:docMk/>
          <pc:sldMk cId="364608980" sldId="256"/>
        </pc:sldMkLst>
      </pc:sldChg>
      <pc:sldChg chg="del">
        <pc:chgData name="FERRAND Karl (OP)" userId="f83b00f0-b215-47b6-8f86-c4ae3ea907e4" providerId="ADAL" clId="{4F206B8C-C1CF-477C-BDD9-64B1C5FAF811}" dt="2022-05-10T21:04:16.453" v="6394" actId="47"/>
        <pc:sldMkLst>
          <pc:docMk/>
          <pc:sldMk cId="433958796" sldId="291"/>
        </pc:sldMkLst>
      </pc:sldChg>
      <pc:sldChg chg="delSp modSp mod">
        <pc:chgData name="FERRAND Karl (OP)" userId="f83b00f0-b215-47b6-8f86-c4ae3ea907e4" providerId="ADAL" clId="{4F206B8C-C1CF-477C-BDD9-64B1C5FAF811}" dt="2022-05-10T20:31:06.053" v="4348" actId="20577"/>
        <pc:sldMkLst>
          <pc:docMk/>
          <pc:sldMk cId="463007301" sldId="296"/>
        </pc:sldMkLst>
        <pc:spChg chg="mod">
          <ac:chgData name="FERRAND Karl (OP)" userId="f83b00f0-b215-47b6-8f86-c4ae3ea907e4" providerId="ADAL" clId="{4F206B8C-C1CF-477C-BDD9-64B1C5FAF811}" dt="2022-05-10T20:26:26.075" v="3886" actId="20577"/>
          <ac:spMkLst>
            <pc:docMk/>
            <pc:sldMk cId="463007301" sldId="296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0:31:06.053" v="4348" actId="20577"/>
          <ac:spMkLst>
            <pc:docMk/>
            <pc:sldMk cId="463007301" sldId="296"/>
            <ac:spMk id="3" creationId="{00000000-0000-0000-0000-000000000000}"/>
          </ac:spMkLst>
        </pc:spChg>
        <pc:picChg chg="del">
          <ac:chgData name="FERRAND Karl (OP)" userId="f83b00f0-b215-47b6-8f86-c4ae3ea907e4" providerId="ADAL" clId="{4F206B8C-C1CF-477C-BDD9-64B1C5FAF811}" dt="2022-05-10T20:26:28.993" v="3887" actId="478"/>
          <ac:picMkLst>
            <pc:docMk/>
            <pc:sldMk cId="463007301" sldId="296"/>
            <ac:picMk id="4" creationId="{00000000-0000-0000-0000-000000000000}"/>
          </ac:picMkLst>
        </pc:picChg>
      </pc:sldChg>
      <pc:sldChg chg="modSp mod">
        <pc:chgData name="FERRAND Karl (OP)" userId="f83b00f0-b215-47b6-8f86-c4ae3ea907e4" providerId="ADAL" clId="{4F206B8C-C1CF-477C-BDD9-64B1C5FAF811}" dt="2022-05-10T18:31:31.176" v="368" actId="20577"/>
        <pc:sldMkLst>
          <pc:docMk/>
          <pc:sldMk cId="313183299" sldId="297"/>
        </pc:sldMkLst>
        <pc:spChg chg="mod">
          <ac:chgData name="FERRAND Karl (OP)" userId="f83b00f0-b215-47b6-8f86-c4ae3ea907e4" providerId="ADAL" clId="{4F206B8C-C1CF-477C-BDD9-64B1C5FAF811}" dt="2022-05-10T18:31:31.176" v="368" actId="20577"/>
          <ac:spMkLst>
            <pc:docMk/>
            <pc:sldMk cId="313183299" sldId="297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18:30:54.967" v="356" actId="6549"/>
          <ac:spMkLst>
            <pc:docMk/>
            <pc:sldMk cId="313183299" sldId="297"/>
            <ac:spMk id="3" creationId="{00000000-0000-0000-0000-000000000000}"/>
          </ac:spMkLst>
        </pc:spChg>
        <pc:picChg chg="mod">
          <ac:chgData name="FERRAND Karl (OP)" userId="f83b00f0-b215-47b6-8f86-c4ae3ea907e4" providerId="ADAL" clId="{4F206B8C-C1CF-477C-BDD9-64B1C5FAF811}" dt="2022-05-10T18:31:04.114" v="358" actId="1076"/>
          <ac:picMkLst>
            <pc:docMk/>
            <pc:sldMk cId="313183299" sldId="297"/>
            <ac:picMk id="42" creationId="{2AB16AA0-C987-424E-8CB7-87DF91482B3C}"/>
          </ac:picMkLst>
        </pc:picChg>
      </pc:sldChg>
      <pc:sldChg chg="add">
        <pc:chgData name="FERRAND Karl (OP)" userId="f83b00f0-b215-47b6-8f86-c4ae3ea907e4" providerId="ADAL" clId="{4F206B8C-C1CF-477C-BDD9-64B1C5FAF811}" dt="2022-05-10T20:23:52.565" v="3876"/>
        <pc:sldMkLst>
          <pc:docMk/>
          <pc:sldMk cId="4122321970" sldId="301"/>
        </pc:sldMkLst>
      </pc:sldChg>
      <pc:sldChg chg="del">
        <pc:chgData name="FERRAND Karl (OP)" userId="f83b00f0-b215-47b6-8f86-c4ae3ea907e4" providerId="ADAL" clId="{4F206B8C-C1CF-477C-BDD9-64B1C5FAF811}" dt="2022-05-10T20:14:15.896" v="3854" actId="47"/>
        <pc:sldMkLst>
          <pc:docMk/>
          <pc:sldMk cId="2466230749" sldId="305"/>
        </pc:sldMkLst>
      </pc:sldChg>
      <pc:sldChg chg="delSp modSp mod ord">
        <pc:chgData name="FERRAND Karl (OP)" userId="f83b00f0-b215-47b6-8f86-c4ae3ea907e4" providerId="ADAL" clId="{4F206B8C-C1CF-477C-BDD9-64B1C5FAF811}" dt="2022-05-10T21:17:41.215" v="7379" actId="12"/>
        <pc:sldMkLst>
          <pc:docMk/>
          <pc:sldMk cId="3444412249" sldId="306"/>
        </pc:sldMkLst>
        <pc:spChg chg="mod">
          <ac:chgData name="FERRAND Karl (OP)" userId="f83b00f0-b215-47b6-8f86-c4ae3ea907e4" providerId="ADAL" clId="{4F206B8C-C1CF-477C-BDD9-64B1C5FAF811}" dt="2022-05-10T21:17:41.215" v="7379" actId="12"/>
          <ac:spMkLst>
            <pc:docMk/>
            <pc:sldMk cId="3444412249" sldId="306"/>
            <ac:spMk id="3" creationId="{42F3CCB7-CC0C-3C43-8709-600C5661D486}"/>
          </ac:spMkLst>
        </pc:spChg>
        <pc:picChg chg="del">
          <ac:chgData name="FERRAND Karl (OP)" userId="f83b00f0-b215-47b6-8f86-c4ae3ea907e4" providerId="ADAL" clId="{4F206B8C-C1CF-477C-BDD9-64B1C5FAF811}" dt="2022-05-10T21:15:22.700" v="7258" actId="478"/>
          <ac:picMkLst>
            <pc:docMk/>
            <pc:sldMk cId="3444412249" sldId="306"/>
            <ac:picMk id="8" creationId="{870E5F00-CF81-4D8F-973C-0EAAA4B643AC}"/>
          </ac:picMkLst>
        </pc:picChg>
        <pc:picChg chg="del">
          <ac:chgData name="FERRAND Karl (OP)" userId="f83b00f0-b215-47b6-8f86-c4ae3ea907e4" providerId="ADAL" clId="{4F206B8C-C1CF-477C-BDD9-64B1C5FAF811}" dt="2022-05-10T21:15:23.921" v="7259" actId="478"/>
          <ac:picMkLst>
            <pc:docMk/>
            <pc:sldMk cId="3444412249" sldId="306"/>
            <ac:picMk id="10" creationId="{AC4D8CBF-A4AD-4F83-9BB7-44733991AC8C}"/>
          </ac:picMkLst>
        </pc:picChg>
      </pc:sldChg>
      <pc:sldChg chg="new del">
        <pc:chgData name="FERRAND Karl (OP)" userId="f83b00f0-b215-47b6-8f86-c4ae3ea907e4" providerId="ADAL" clId="{4F206B8C-C1CF-477C-BDD9-64B1C5FAF811}" dt="2022-05-10T18:24:07.405" v="2" actId="47"/>
        <pc:sldMkLst>
          <pc:docMk/>
          <pc:sldMk cId="959361729" sldId="307"/>
        </pc:sldMkLst>
      </pc:sldChg>
      <pc:sldChg chg="addSp delSp modSp add mod">
        <pc:chgData name="FERRAND Karl (OP)" userId="f83b00f0-b215-47b6-8f86-c4ae3ea907e4" providerId="ADAL" clId="{4F206B8C-C1CF-477C-BDD9-64B1C5FAF811}" dt="2022-05-10T21:13:42.155" v="7234" actId="20577"/>
        <pc:sldMkLst>
          <pc:docMk/>
          <pc:sldMk cId="3384349503" sldId="307"/>
        </pc:sldMkLst>
        <pc:spChg chg="mod">
          <ac:chgData name="FERRAND Karl (OP)" userId="f83b00f0-b215-47b6-8f86-c4ae3ea907e4" providerId="ADAL" clId="{4F206B8C-C1CF-477C-BDD9-64B1C5FAF811}" dt="2022-05-10T18:25:20.394" v="67" actId="20577"/>
          <ac:spMkLst>
            <pc:docMk/>
            <pc:sldMk cId="3384349503" sldId="307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1:13:42.155" v="7234" actId="20577"/>
          <ac:spMkLst>
            <pc:docMk/>
            <pc:sldMk cId="3384349503" sldId="307"/>
            <ac:spMk id="3" creationId="{00000000-0000-0000-0000-000000000000}"/>
          </ac:spMkLst>
        </pc:spChg>
        <pc:picChg chg="del">
          <ac:chgData name="FERRAND Karl (OP)" userId="f83b00f0-b215-47b6-8f86-c4ae3ea907e4" providerId="ADAL" clId="{4F206B8C-C1CF-477C-BDD9-64B1C5FAF811}" dt="2022-05-10T18:25:22.410" v="68" actId="478"/>
          <ac:picMkLst>
            <pc:docMk/>
            <pc:sldMk cId="3384349503" sldId="307"/>
            <ac:picMk id="4" creationId="{00000000-0000-0000-0000-000000000000}"/>
          </ac:picMkLst>
        </pc:picChg>
        <pc:picChg chg="add mod">
          <ac:chgData name="FERRAND Karl (OP)" userId="f83b00f0-b215-47b6-8f86-c4ae3ea907e4" providerId="ADAL" clId="{4F206B8C-C1CF-477C-BDD9-64B1C5FAF811}" dt="2022-05-10T19:09:52.719" v="1484" actId="14100"/>
          <ac:picMkLst>
            <pc:docMk/>
            <pc:sldMk cId="3384349503" sldId="307"/>
            <ac:picMk id="5" creationId="{A8519F82-B994-44AC-9142-FC40297FCFFA}"/>
          </ac:picMkLst>
        </pc:picChg>
        <pc:picChg chg="add mod">
          <ac:chgData name="FERRAND Karl (OP)" userId="f83b00f0-b215-47b6-8f86-c4ae3ea907e4" providerId="ADAL" clId="{4F206B8C-C1CF-477C-BDD9-64B1C5FAF811}" dt="2022-05-10T19:09:52.719" v="1484" actId="14100"/>
          <ac:picMkLst>
            <pc:docMk/>
            <pc:sldMk cId="3384349503" sldId="307"/>
            <ac:picMk id="6" creationId="{FEB8BCE9-5478-48AD-80F1-CD4B31A97785}"/>
          </ac:picMkLst>
        </pc:picChg>
      </pc:sldChg>
      <pc:sldChg chg="addSp modSp add mod">
        <pc:chgData name="FERRAND Karl (OP)" userId="f83b00f0-b215-47b6-8f86-c4ae3ea907e4" providerId="ADAL" clId="{4F206B8C-C1CF-477C-BDD9-64B1C5FAF811}" dt="2022-05-10T20:53:30.196" v="5959" actId="14100"/>
        <pc:sldMkLst>
          <pc:docMk/>
          <pc:sldMk cId="2729346613" sldId="308"/>
        </pc:sldMkLst>
        <pc:spChg chg="mod">
          <ac:chgData name="FERRAND Karl (OP)" userId="f83b00f0-b215-47b6-8f86-c4ae3ea907e4" providerId="ADAL" clId="{4F206B8C-C1CF-477C-BDD9-64B1C5FAF811}" dt="2022-05-10T18:31:49.589" v="382" actId="20577"/>
          <ac:spMkLst>
            <pc:docMk/>
            <pc:sldMk cId="2729346613" sldId="308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0:53:30.196" v="5959" actId="14100"/>
          <ac:spMkLst>
            <pc:docMk/>
            <pc:sldMk cId="2729346613" sldId="308"/>
            <ac:spMk id="3" creationId="{00000000-0000-0000-0000-000000000000}"/>
          </ac:spMkLst>
        </pc:spChg>
        <pc:picChg chg="add mod">
          <ac:chgData name="FERRAND Karl (OP)" userId="f83b00f0-b215-47b6-8f86-c4ae3ea907e4" providerId="ADAL" clId="{4F206B8C-C1CF-477C-BDD9-64B1C5FAF811}" dt="2022-05-10T19:11:52.513" v="1489" actId="1076"/>
          <ac:picMkLst>
            <pc:docMk/>
            <pc:sldMk cId="2729346613" sldId="308"/>
            <ac:picMk id="5" creationId="{74028646-7986-4CCD-97A0-7092DF0C8486}"/>
          </ac:picMkLst>
        </pc:picChg>
      </pc:sldChg>
      <pc:sldChg chg="addSp modSp add mod">
        <pc:chgData name="FERRAND Karl (OP)" userId="f83b00f0-b215-47b6-8f86-c4ae3ea907e4" providerId="ADAL" clId="{4F206B8C-C1CF-477C-BDD9-64B1C5FAF811}" dt="2022-05-10T20:21:34.795" v="3875" actId="1076"/>
        <pc:sldMkLst>
          <pc:docMk/>
          <pc:sldMk cId="1614890670" sldId="309"/>
        </pc:sldMkLst>
        <pc:spChg chg="mod">
          <ac:chgData name="FERRAND Karl (OP)" userId="f83b00f0-b215-47b6-8f86-c4ae3ea907e4" providerId="ADAL" clId="{4F206B8C-C1CF-477C-BDD9-64B1C5FAF811}" dt="2022-05-10T19:06:32.371" v="1363" actId="20577"/>
          <ac:spMkLst>
            <pc:docMk/>
            <pc:sldMk cId="1614890670" sldId="309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0:19:20.444" v="3856" actId="14100"/>
          <ac:spMkLst>
            <pc:docMk/>
            <pc:sldMk cId="1614890670" sldId="309"/>
            <ac:spMk id="3" creationId="{00000000-0000-0000-0000-000000000000}"/>
          </ac:spMkLst>
        </pc:spChg>
        <pc:spChg chg="add mod">
          <ac:chgData name="FERRAND Karl (OP)" userId="f83b00f0-b215-47b6-8f86-c4ae3ea907e4" providerId="ADAL" clId="{4F206B8C-C1CF-477C-BDD9-64B1C5FAF811}" dt="2022-05-10T20:21:34.795" v="3875" actId="1076"/>
          <ac:spMkLst>
            <pc:docMk/>
            <pc:sldMk cId="1614890670" sldId="309"/>
            <ac:spMk id="6" creationId="{78A2E293-0A1F-425F-B9A6-631CA9E9BC66}"/>
          </ac:spMkLst>
        </pc:spChg>
        <pc:picChg chg="add mod">
          <ac:chgData name="FERRAND Karl (OP)" userId="f83b00f0-b215-47b6-8f86-c4ae3ea907e4" providerId="ADAL" clId="{4F206B8C-C1CF-477C-BDD9-64B1C5FAF811}" dt="2022-05-10T20:19:45.776" v="3861" actId="1076"/>
          <ac:picMkLst>
            <pc:docMk/>
            <pc:sldMk cId="1614890670" sldId="309"/>
            <ac:picMk id="5" creationId="{EA01A2EF-EE18-4680-AE55-88FCBC482C6A}"/>
          </ac:picMkLst>
        </pc:picChg>
      </pc:sldChg>
      <pc:sldChg chg="modSp add mod">
        <pc:chgData name="FERRAND Karl (OP)" userId="f83b00f0-b215-47b6-8f86-c4ae3ea907e4" providerId="ADAL" clId="{4F206B8C-C1CF-477C-BDD9-64B1C5FAF811}" dt="2022-05-10T20:01:02.954" v="3012" actId="20577"/>
        <pc:sldMkLst>
          <pc:docMk/>
          <pc:sldMk cId="1521624394" sldId="310"/>
        </pc:sldMkLst>
        <pc:spChg chg="mod">
          <ac:chgData name="FERRAND Karl (OP)" userId="f83b00f0-b215-47b6-8f86-c4ae3ea907e4" providerId="ADAL" clId="{4F206B8C-C1CF-477C-BDD9-64B1C5FAF811}" dt="2022-05-10T19:19:42.023" v="2058" actId="20577"/>
          <ac:spMkLst>
            <pc:docMk/>
            <pc:sldMk cId="1521624394" sldId="310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0:01:02.954" v="3012" actId="20577"/>
          <ac:spMkLst>
            <pc:docMk/>
            <pc:sldMk cId="1521624394" sldId="310"/>
            <ac:spMk id="3" creationId="{00000000-0000-0000-0000-000000000000}"/>
          </ac:spMkLst>
        </pc:spChg>
      </pc:sldChg>
      <pc:sldChg chg="modSp add mod">
        <pc:chgData name="FERRAND Karl (OP)" userId="f83b00f0-b215-47b6-8f86-c4ae3ea907e4" providerId="ADAL" clId="{4F206B8C-C1CF-477C-BDD9-64B1C5FAF811}" dt="2022-05-10T20:13:59.121" v="3853" actId="20577"/>
        <pc:sldMkLst>
          <pc:docMk/>
          <pc:sldMk cId="2332465727" sldId="311"/>
        </pc:sldMkLst>
        <pc:spChg chg="mod">
          <ac:chgData name="FERRAND Karl (OP)" userId="f83b00f0-b215-47b6-8f86-c4ae3ea907e4" providerId="ADAL" clId="{4F206B8C-C1CF-477C-BDD9-64B1C5FAF811}" dt="2022-05-10T20:02:27.900" v="3018" actId="20577"/>
          <ac:spMkLst>
            <pc:docMk/>
            <pc:sldMk cId="2332465727" sldId="311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0:13:59.121" v="3853" actId="20577"/>
          <ac:spMkLst>
            <pc:docMk/>
            <pc:sldMk cId="2332465727" sldId="311"/>
            <ac:spMk id="3" creationId="{00000000-0000-0000-0000-000000000000}"/>
          </ac:spMkLst>
        </pc:spChg>
      </pc:sldChg>
      <pc:sldChg chg="modSp add mod">
        <pc:chgData name="FERRAND Karl (OP)" userId="f83b00f0-b215-47b6-8f86-c4ae3ea907e4" providerId="ADAL" clId="{4F206B8C-C1CF-477C-BDD9-64B1C5FAF811}" dt="2022-05-10T21:14:38.728" v="7245" actId="20577"/>
        <pc:sldMkLst>
          <pc:docMk/>
          <pc:sldMk cId="74342649" sldId="312"/>
        </pc:sldMkLst>
        <pc:spChg chg="mod">
          <ac:chgData name="FERRAND Karl (OP)" userId="f83b00f0-b215-47b6-8f86-c4ae3ea907e4" providerId="ADAL" clId="{4F206B8C-C1CF-477C-BDD9-64B1C5FAF811}" dt="2022-05-10T21:14:38.728" v="7245" actId="20577"/>
          <ac:spMkLst>
            <pc:docMk/>
            <pc:sldMk cId="74342649" sldId="312"/>
            <ac:spMk id="2" creationId="{00000000-0000-0000-0000-000000000000}"/>
          </ac:spMkLst>
        </pc:spChg>
      </pc:sldChg>
      <pc:sldChg chg="modSp add mod">
        <pc:chgData name="FERRAND Karl (OP)" userId="f83b00f0-b215-47b6-8f86-c4ae3ea907e4" providerId="ADAL" clId="{4F206B8C-C1CF-477C-BDD9-64B1C5FAF811}" dt="2022-05-10T20:38:41.047" v="4960" actId="20577"/>
        <pc:sldMkLst>
          <pc:docMk/>
          <pc:sldMk cId="3443594290" sldId="313"/>
        </pc:sldMkLst>
        <pc:spChg chg="mod">
          <ac:chgData name="FERRAND Karl (OP)" userId="f83b00f0-b215-47b6-8f86-c4ae3ea907e4" providerId="ADAL" clId="{4F206B8C-C1CF-477C-BDD9-64B1C5FAF811}" dt="2022-05-10T20:38:15.816" v="4957" actId="20577"/>
          <ac:spMkLst>
            <pc:docMk/>
            <pc:sldMk cId="3443594290" sldId="313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0:38:41.047" v="4960" actId="20577"/>
          <ac:spMkLst>
            <pc:docMk/>
            <pc:sldMk cId="3443594290" sldId="313"/>
            <ac:spMk id="3" creationId="{00000000-0000-0000-0000-000000000000}"/>
          </ac:spMkLst>
        </pc:spChg>
      </pc:sldChg>
      <pc:sldChg chg="modSp add mod">
        <pc:chgData name="FERRAND Karl (OP)" userId="f83b00f0-b215-47b6-8f86-c4ae3ea907e4" providerId="ADAL" clId="{4F206B8C-C1CF-477C-BDD9-64B1C5FAF811}" dt="2022-05-10T20:44:24.383" v="5630" actId="20577"/>
        <pc:sldMkLst>
          <pc:docMk/>
          <pc:sldMk cId="854378182" sldId="314"/>
        </pc:sldMkLst>
        <pc:spChg chg="mod">
          <ac:chgData name="FERRAND Karl (OP)" userId="f83b00f0-b215-47b6-8f86-c4ae3ea907e4" providerId="ADAL" clId="{4F206B8C-C1CF-477C-BDD9-64B1C5FAF811}" dt="2022-05-10T20:39:01.790" v="5006" actId="20577"/>
          <ac:spMkLst>
            <pc:docMk/>
            <pc:sldMk cId="854378182" sldId="314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0:44:24.383" v="5630" actId="20577"/>
          <ac:spMkLst>
            <pc:docMk/>
            <pc:sldMk cId="854378182" sldId="314"/>
            <ac:spMk id="3" creationId="{00000000-0000-0000-0000-000000000000}"/>
          </ac:spMkLst>
        </pc:spChg>
      </pc:sldChg>
      <pc:sldChg chg="modSp add mod">
        <pc:chgData name="FERRAND Karl (OP)" userId="f83b00f0-b215-47b6-8f86-c4ae3ea907e4" providerId="ADAL" clId="{4F206B8C-C1CF-477C-BDD9-64B1C5FAF811}" dt="2022-05-10T20:45:32.068" v="5679" actId="20577"/>
        <pc:sldMkLst>
          <pc:docMk/>
          <pc:sldMk cId="3722439268" sldId="315"/>
        </pc:sldMkLst>
        <pc:spChg chg="mod">
          <ac:chgData name="FERRAND Karl (OP)" userId="f83b00f0-b215-47b6-8f86-c4ae3ea907e4" providerId="ADAL" clId="{4F206B8C-C1CF-477C-BDD9-64B1C5FAF811}" dt="2022-05-10T20:45:24.555" v="5666" actId="20577"/>
          <ac:spMkLst>
            <pc:docMk/>
            <pc:sldMk cId="3722439268" sldId="315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0:45:32.068" v="5679" actId="20577"/>
          <ac:spMkLst>
            <pc:docMk/>
            <pc:sldMk cId="3722439268" sldId="315"/>
            <ac:spMk id="3" creationId="{00000000-0000-0000-0000-000000000000}"/>
          </ac:spMkLst>
        </pc:spChg>
      </pc:sldChg>
      <pc:sldChg chg="modSp add mod">
        <pc:chgData name="FERRAND Karl (OP)" userId="f83b00f0-b215-47b6-8f86-c4ae3ea907e4" providerId="ADAL" clId="{4F206B8C-C1CF-477C-BDD9-64B1C5FAF811}" dt="2022-05-10T21:12:51.032" v="7189" actId="20577"/>
        <pc:sldMkLst>
          <pc:docMk/>
          <pc:sldMk cId="40637041" sldId="316"/>
        </pc:sldMkLst>
        <pc:spChg chg="mod">
          <ac:chgData name="FERRAND Karl (OP)" userId="f83b00f0-b215-47b6-8f86-c4ae3ea907e4" providerId="ADAL" clId="{4F206B8C-C1CF-477C-BDD9-64B1C5FAF811}" dt="2022-05-10T20:46:23.741" v="5715" actId="20577"/>
          <ac:spMkLst>
            <pc:docMk/>
            <pc:sldMk cId="40637041" sldId="316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1:12:51.032" v="7189" actId="20577"/>
          <ac:spMkLst>
            <pc:docMk/>
            <pc:sldMk cId="40637041" sldId="316"/>
            <ac:spMk id="3" creationId="{00000000-0000-0000-0000-000000000000}"/>
          </ac:spMkLst>
        </pc:spChg>
      </pc:sldChg>
      <pc:sldChg chg="modSp add mod">
        <pc:chgData name="FERRAND Karl (OP)" userId="f83b00f0-b215-47b6-8f86-c4ae3ea907e4" providerId="ADAL" clId="{4F206B8C-C1CF-477C-BDD9-64B1C5FAF811}" dt="2022-05-10T21:11:56.115" v="7152" actId="20577"/>
        <pc:sldMkLst>
          <pc:docMk/>
          <pc:sldMk cId="3934363734" sldId="317"/>
        </pc:sldMkLst>
        <pc:spChg chg="mod">
          <ac:chgData name="FERRAND Karl (OP)" userId="f83b00f0-b215-47b6-8f86-c4ae3ea907e4" providerId="ADAL" clId="{4F206B8C-C1CF-477C-BDD9-64B1C5FAF811}" dt="2022-05-10T21:04:49.194" v="6419" actId="20577"/>
          <ac:spMkLst>
            <pc:docMk/>
            <pc:sldMk cId="3934363734" sldId="317"/>
            <ac:spMk id="2" creationId="{00000000-0000-0000-0000-000000000000}"/>
          </ac:spMkLst>
        </pc:spChg>
        <pc:spChg chg="mod">
          <ac:chgData name="FERRAND Karl (OP)" userId="f83b00f0-b215-47b6-8f86-c4ae3ea907e4" providerId="ADAL" clId="{4F206B8C-C1CF-477C-BDD9-64B1C5FAF811}" dt="2022-05-10T21:11:56.115" v="7152" actId="20577"/>
          <ac:spMkLst>
            <pc:docMk/>
            <pc:sldMk cId="3934363734" sldId="317"/>
            <ac:spMk id="3" creationId="{00000000-0000-0000-0000-000000000000}"/>
          </ac:spMkLst>
        </pc:spChg>
      </pc:sldChg>
      <pc:sldChg chg="add del">
        <pc:chgData name="FERRAND Karl (OP)" userId="f83b00f0-b215-47b6-8f86-c4ae3ea907e4" providerId="ADAL" clId="{4F206B8C-C1CF-477C-BDD9-64B1C5FAF811}" dt="2022-05-10T21:11:40.693" v="7149"/>
        <pc:sldMkLst>
          <pc:docMk/>
          <pc:sldMk cId="2077950750" sldId="318"/>
        </pc:sldMkLst>
      </pc:sldChg>
    </pc:docChg>
  </pc:docChgLst>
  <pc:docChgLst>
    <pc:chgData name="FERRAND Karl (OP)" userId="S::karl.ferrand@publications.europa.eu::f83b00f0-b215-47b6-8f86-c4ae3ea907e4" providerId="AD" clId="Web-{BD761BAC-BFAC-039C-06ED-E674F9AE4A30}"/>
    <pc:docChg chg="delSld modSld">
      <pc:chgData name="FERRAND Karl (OP)" userId="S::karl.ferrand@publications.europa.eu::f83b00f0-b215-47b6-8f86-c4ae3ea907e4" providerId="AD" clId="Web-{BD761BAC-BFAC-039C-06ED-E674F9AE4A30}" dt="2022-05-11T12:24:23.677" v="2" actId="20577"/>
      <pc:docMkLst>
        <pc:docMk/>
      </pc:docMkLst>
      <pc:sldChg chg="modSp">
        <pc:chgData name="FERRAND Karl (OP)" userId="S::karl.ferrand@publications.europa.eu::f83b00f0-b215-47b6-8f86-c4ae3ea907e4" providerId="AD" clId="Web-{BD761BAC-BFAC-039C-06ED-E674F9AE4A30}" dt="2022-05-11T12:24:23.677" v="2" actId="20577"/>
        <pc:sldMkLst>
          <pc:docMk/>
          <pc:sldMk cId="364608980" sldId="256"/>
        </pc:sldMkLst>
        <pc:spChg chg="mod">
          <ac:chgData name="FERRAND Karl (OP)" userId="S::karl.ferrand@publications.europa.eu::f83b00f0-b215-47b6-8f86-c4ae3ea907e4" providerId="AD" clId="Web-{BD761BAC-BFAC-039C-06ED-E674F9AE4A30}" dt="2022-05-11T12:24:23.677" v="2" actId="20577"/>
          <ac:spMkLst>
            <pc:docMk/>
            <pc:sldMk cId="364608980" sldId="256"/>
            <ac:spMk id="2" creationId="{09B29C9A-550B-114F-9B2F-060018805E26}"/>
          </ac:spMkLst>
        </pc:spChg>
      </pc:sldChg>
      <pc:sldChg chg="del">
        <pc:chgData name="FERRAND Karl (OP)" userId="S::karl.ferrand@publications.europa.eu::f83b00f0-b215-47b6-8f86-c4ae3ea907e4" providerId="AD" clId="Web-{BD761BAC-BFAC-039C-06ED-E674F9AE4A30}" dt="2022-05-11T12:23:32.363" v="0"/>
        <pc:sldMkLst>
          <pc:docMk/>
          <pc:sldMk cId="3444412249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25AD5-BC9C-4FB8-B453-129762A4A2F6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F43FC-9ABF-4FDC-9D8E-A8348EE2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03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7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96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74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3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4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7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1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7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49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0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3FC-9ABF-4FDC-9D8E-A8348EE289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05/11/2022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Further information, links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2262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05/11/2022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2664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3046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A73166-EFC0-554D-91B4-7C46DBB55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1454" y="-1"/>
            <a:ext cx="581870" cy="13576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3046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" y="0"/>
            <a:ext cx="12194165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05/11/2022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2" r:id="rId4"/>
    <p:sldLayoutId id="2147483662" r:id="rId5"/>
    <p:sldLayoutId id="2147483661" r:id="rId6"/>
    <p:sldLayoutId id="2147483667" r:id="rId7"/>
    <p:sldLayoutId id="2147483663" r:id="rId8"/>
    <p:sldLayoutId id="2147483664" r:id="rId9"/>
    <p:sldLayoutId id="2147483653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ed.europa.eu/home/eforms/previe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OP-TED/eForms-SD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mailto:ted@publications.europa.e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s/photos/regatta-sailing?utm_source=unsplash&amp;utm_medium=referral&amp;utm_content=creditCopyText" TargetMode="External"/><Relationship Id="rId5" Type="http://schemas.openxmlformats.org/officeDocument/2006/relationships/hyperlink" Target="https://unsplash.com/@danielstenholm?utm_source=unsplash&amp;utm_medium=referral&amp;utm_content=creditCopyText" TargetMode="Externa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088172"/>
            <a:ext cx="6564923" cy="1612987"/>
          </a:xfrm>
        </p:spPr>
        <p:txBody>
          <a:bodyPr/>
          <a:lstStyle/>
          <a:p>
            <a:r>
              <a:rPr lang="en-IE" sz="3200" b="1" dirty="0"/>
              <a:t>Overview</a:t>
            </a:r>
            <a:r>
              <a:rPr lang="fr-FR" sz="3200" b="1" dirty="0"/>
              <a:t> of </a:t>
            </a:r>
            <a:r>
              <a:rPr lang="fr-FR" sz="3200" b="1" dirty="0" err="1"/>
              <a:t>eforms</a:t>
            </a:r>
            <a:endParaRPr lang="en-L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/>
              <a:t>eForms technical workshop – 11 May 2022</a:t>
            </a:r>
            <a:endParaRPr lang="fr-BE" dirty="0"/>
          </a:p>
          <a:p>
            <a:r>
              <a:rPr lang="fr-FR" dirty="0"/>
              <a:t>Karl Ferrand – TED unit - Publications Office of the EU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CVS and TED Viewer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86247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dirty="0"/>
              <a:t>CVS: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 dirty="0"/>
              <a:t>Public API to </a:t>
            </a:r>
            <a:r>
              <a:rPr lang="fr-BE" dirty="0" err="1"/>
              <a:t>validate</a:t>
            </a:r>
            <a:r>
              <a:rPr lang="fr-BE"/>
              <a:t> notices at any moment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Technical, Schematron, also lawfulness warning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Checks using the SDK of the notice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Finalised in July 2022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BE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TED Viewer 2022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Public API to render notices XML in HTML or PDF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Organised in sections, used by eNotices, TED Monitor and 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Finalised in August 2022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942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TED API, TED Monitor and TED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86247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TED API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Log into website with EU Login to get and manage API key – no qualification process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Document available APIs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Final version in acceptance testing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BE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TED Monitor 2022 - internal to OP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Manual check of lawfulness warnings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Mask unpublished fields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Generate daily export files to publish on 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BE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Adapt current TED to handle eForms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/>
              <a:t>Spring 2023: new TED 2.0 website, merged with SIMAP, new search and functionality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E1EE6-C54A-4D2C-9A3F-6F261E1B7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747" y="5132593"/>
            <a:ext cx="1600282" cy="8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818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Notice status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86247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Draft, Locked, Validated: working within eNotices2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Submitted: validated and sent to OP (received by TED Monitor)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Publishing: included in export for TED, cannot be stopped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Published: notice online on TED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Stopped: user request to stop notice before publication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Not published: notice received but not published on 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392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New Preview environment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86247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Test environment was planned for Q2 2022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« Preview » follows the OP’s internal acceptance environment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Allows for testing of applications and functions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dirty="0" err="1"/>
              <a:t>Make</a:t>
            </a:r>
            <a:r>
              <a:rPr lang="fr-BE" dirty="0"/>
              <a:t> </a:t>
            </a:r>
            <a:r>
              <a:rPr lang="fr-BE" dirty="0" err="1"/>
              <a:t>systems</a:t>
            </a:r>
            <a:r>
              <a:rPr lang="fr-BE" dirty="0"/>
              <a:t> </a:t>
            </a:r>
            <a:r>
              <a:rPr lang="fr-BE" dirty="0" err="1"/>
              <a:t>available</a:t>
            </a:r>
            <a:r>
              <a:rPr lang="fr-BE" dirty="0"/>
              <a:t> </a:t>
            </a:r>
            <a:r>
              <a:rPr lang="fr-BE" dirty="0" err="1"/>
              <a:t>progressively</a:t>
            </a:r>
            <a:r>
              <a:rPr lang="fr-BE"/>
              <a:t> as soon as ready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BE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Currently: eNotices2 website and Swagger UI for API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Next: TED API website (need API key) and APIs for eNotices2, CVS and TED Viewer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Aim to have all applications available by end of June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 i="1"/>
              <a:t>but</a:t>
            </a:r>
            <a:r>
              <a:rPr lang="fr-BE"/>
              <a:t> not all finished, integrated or using latest SDK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BE"/>
          </a:p>
          <a:p>
            <a:pPr marL="1800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BE"/>
              <a:t>New documentation page with URLs and status of each application:</a:t>
            </a:r>
          </a:p>
          <a:p>
            <a:pPr marL="1800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BE">
                <a:hlinkClick r:id="rId3"/>
              </a:rPr>
              <a:t>https://docs.ted.europa.eu/home/eforms/preview/</a:t>
            </a:r>
            <a:endParaRPr lang="fr-BE"/>
          </a:p>
          <a:p>
            <a:pPr marL="180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BE"/>
          </a:p>
          <a:p>
            <a:pPr marL="180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BE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BE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6373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2022 amendment to eForms regulation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8545286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DG GROW is consolidating and consulting the planned changes to annex table 2 (business terms and forms)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Aim to publish in autumn, to apply from 14 November 2022 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/>
              <a:t>Changes for </a:t>
            </a:r>
            <a:r>
              <a:rPr lang="en-US"/>
              <a:t>Clean Vehicles Directive, green procurement, innovative procurement, errors, corrections, clarifications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Annex changes: 8 new fields, 2 new codelists, changes to several BT names, description and O/M in forms.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Impact on schema, field metadata, rules, labels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OP will start implementing before amendment is published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Timing still to be assessed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BE63A-09CC-4AE6-A4E4-4089314AB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755" y="1984618"/>
            <a:ext cx="1944045" cy="18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B123-9DE8-CB48-AFFC-C1ED581E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9049869" cy="1325563"/>
          </a:xfrm>
        </p:spPr>
        <p:txBody>
          <a:bodyPr/>
          <a:lstStyle/>
          <a:p>
            <a:r>
              <a:rPr lang="en-US"/>
              <a:t>Next steps and issues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3CCB7-CC0C-3C43-8709-600C5661D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40007" cy="4351338"/>
          </a:xfrm>
        </p:spPr>
        <p:txBody>
          <a:bodyPr>
            <a:normAutofit/>
          </a:bodyPr>
          <a:lstStyle/>
          <a:p>
            <a:r>
              <a:rPr lang="en-US"/>
              <a:t>Add more services to Preview environment and document the APIs</a:t>
            </a:r>
          </a:p>
          <a:p>
            <a:endParaRPr lang="en-US"/>
          </a:p>
          <a:p>
            <a:r>
              <a:rPr lang="en-US"/>
              <a:t>SDK web documentation: more readable metadata reference for codelists, fields, rules</a:t>
            </a:r>
          </a:p>
          <a:p>
            <a:pPr lvl="1"/>
            <a:r>
              <a:rPr lang="en-US"/>
              <a:t>Also update schema documentation (e.g. organisations, OPP/OPT)</a:t>
            </a:r>
          </a:p>
          <a:p>
            <a:pPr marL="180000" lvl="1" indent="0">
              <a:buNone/>
            </a:pPr>
            <a:endParaRPr lang="en-US"/>
          </a:p>
          <a:p>
            <a:r>
              <a:rPr lang="en-US"/>
              <a:t>Start building a converter service (API) from TED-XML to eForms schema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Version 1 of SDK by July 2022</a:t>
            </a:r>
          </a:p>
          <a:p>
            <a:endParaRPr lang="en-US"/>
          </a:p>
          <a:p>
            <a:r>
              <a:rPr lang="en-US"/>
              <a:t>Finish all applications and lots of testing, integrating, checking…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128DF-0F0F-414F-8DC5-FDD06CEDE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34" y="4332395"/>
            <a:ext cx="1576014" cy="667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70627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2400"/>
              <a:t>Thank you for your Attention</a:t>
            </a:r>
            <a:br>
              <a:rPr lang="fr-BE"/>
            </a:br>
            <a:br>
              <a:rPr lang="fr-BE"/>
            </a:br>
            <a:r>
              <a:rPr lang="fr-BE" sz="3600"/>
              <a:t>Any questions?</a:t>
            </a:r>
            <a:endParaRPr lang="en-L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B51BBF-29F1-CE47-81B0-088E4E273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008" y="3991367"/>
            <a:ext cx="3590709" cy="462017"/>
          </a:xfrm>
        </p:spPr>
        <p:txBody>
          <a:bodyPr/>
          <a:lstStyle/>
          <a:p>
            <a:pPr marL="180000" lvl="1" algn="l"/>
            <a:r>
              <a:rPr lang="en-US">
                <a:hlinkClick r:id="rId2"/>
              </a:rPr>
              <a:t>ted@publications.europa.eu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77" y="1433109"/>
            <a:ext cx="4032090" cy="2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464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An overview of eForms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86247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How did we get here and where are we now?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Schema and rules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OP applications and Preview environment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Notice workflow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2022 amendment to the eForms regulation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Next steps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eNotices2 demo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Using APIs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Overview of SDK and developer docs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19F82-B994-44AC-9142-FC40297FCF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43" y="2354580"/>
            <a:ext cx="3811872" cy="347476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B8BCE9-5478-48AD-80F1-CD4B31A97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97" y="4180867"/>
            <a:ext cx="4080103" cy="21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95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eForms so far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352315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09/2019: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eForms implementing regulation: annex table 2 of almost 300 Business Terms, 40 forms, Optional/Mandatory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“Extended annex” Excel: added Conditional Mandatory, E1-E5 voluntary forms, technical BTs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12/2019: first eForms schema end of 2019, close to final by end 2020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05/2020: provisional mapping with BTs and provisional identifiers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12/2020: eSenders seminar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03/2021: first Software Development Kit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07/2021: sample PDF visualisation of all forms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09/2021: developer documentation at docs.ted.europa.eu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10/2021: eForms FAQ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11/2021: eSenders seminar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04/2022: Excel mapping of current TED-XML to eForms XML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028646-7986-4CCD-97A0-7092DF0C8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203" y="4013781"/>
            <a:ext cx="3759393" cy="20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66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Where are we today?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6625591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SDK 0.6.0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eForms expression language and translator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Viewer templates and sample application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TED-XML data converter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Updated FAQ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“Preview” test environment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A lot is happening, a lot still needs to be done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and we have 6 months to go…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A workshop to share our progress, exchange information and tackle eForms complexity together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Picture 4" descr="A group of sailboats on the water&#10;&#10;Description automatically generated">
            <a:extLst>
              <a:ext uri="{FF2B5EF4-FFF2-40B4-BE49-F238E27FC236}">
                <a16:creationId xmlns:a16="http://schemas.microsoft.com/office/drawing/2014/main" id="{EA01A2EF-EE18-4680-AE55-88FCBC482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950" y="1453146"/>
            <a:ext cx="4800659" cy="3202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A2E293-0A1F-425F-B9A6-631CA9E9BC66}"/>
              </a:ext>
            </a:extLst>
          </p:cNvPr>
          <p:cNvSpPr txBox="1"/>
          <p:nvPr/>
        </p:nvSpPr>
        <p:spPr>
          <a:xfrm rot="16200000">
            <a:off x="10578310" y="3480005"/>
            <a:ext cx="22974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Photo by </a:t>
            </a:r>
            <a:r>
              <a:rPr lang="en-US" sz="900">
                <a:hlinkClick r:id="rId5"/>
              </a:rPr>
              <a:t>Daniel Stenholm</a:t>
            </a:r>
            <a:r>
              <a:rPr lang="en-US" sz="900"/>
              <a:t> on </a:t>
            </a:r>
            <a:r>
              <a:rPr lang="en-US" sz="900">
                <a:hlinkClick r:id="rId6"/>
              </a:rPr>
              <a:t>Unsplash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16148906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eForms schema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1231881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Uses Universal Business Language v2.3 (latest OASIS standard)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UBL also used for eInvoicing, ESPD, PEPPOL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No empty elements, no formatting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Use UBL common components (cac, cbc), add extensions for eForms-specific elements (efac, efbc)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Scope: 40 eForms for 2014 public procurement directives, plus 5 other forms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T01, T02: regulation 1370/2007 (public passenger transport by rail and by road)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X01, X02: business registration (European economic interest grouping and company/cooperative)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CEI: call for expression of interest (by EU institutions)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Business Terms can exist as more than one field, depending on the context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Fields are prefixed with BT number or with OPP (OP business fields) or OPT (OP technical)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243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eForms rules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1231881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Many flavours of rules: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Allowed for form, optional, mandatory, conditional mandatory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Repeatable, language, text length, pattern, codelist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Well-formed XML and schema compliance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/>
              <a:t>Business workflows and consistency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Central Validation System as single point of truth, used by all applications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If a notice is valid for CVS, it’s valid for publication on TED (except for lawfulness check)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Rules generated from SDK into Schematron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CVS returns report in Schematron Validation Report Language (SVRL)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Public API to call CVS at any stage of notice lifecycle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657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</p:spPr>
        <p:txBody>
          <a:bodyPr anchor="b">
            <a:normAutofit/>
          </a:bodyPr>
          <a:lstStyle/>
          <a:p>
            <a:r>
              <a:rPr lang="fr-BE"/>
              <a:t>eForms transition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IE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AB16AA0-C987-424E-8CB7-87DF91482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3" y="1662817"/>
            <a:ext cx="10498014" cy="4514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832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Future TED systems at EU Publications Office</a:t>
            </a:r>
            <a:endParaRPr lang="en-LU" sz="1800" b="0" dirty="0"/>
          </a:p>
        </p:txBody>
      </p:sp>
      <p:sp>
        <p:nvSpPr>
          <p:cNvPr id="5" name="AutoShape 6"/>
          <p:cNvSpPr>
            <a:spLocks noGrp="1" noChangeArrowheads="1"/>
          </p:cNvSpPr>
          <p:nvPr>
            <p:ph idx="4294967295"/>
          </p:nvPr>
        </p:nvSpPr>
        <p:spPr bwMode="auto">
          <a:xfrm rot="10800000">
            <a:off x="1460920" y="2581834"/>
            <a:ext cx="622736" cy="2695791"/>
          </a:xfrm>
          <a:prstGeom prst="roundRect">
            <a:avLst>
              <a:gd name="adj" fmla="val 16667"/>
            </a:avLst>
          </a:prstGeom>
          <a:solidFill>
            <a:srgbClr val="FFFF00">
              <a:alpha val="49804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latin typeface="+mn-lt"/>
                <a:cs typeface="Arial" charset="0"/>
              </a:rPr>
              <a:t>eSenders</a:t>
            </a:r>
            <a:endParaRPr lang="en-GB" altLang="en-US" sz="2400" dirty="0">
              <a:latin typeface="+mn-lt"/>
              <a:cs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035610" y="1806237"/>
            <a:ext cx="1715866" cy="121601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en-US" dirty="0">
                <a:latin typeface="+mn-lt"/>
                <a:cs typeface="Arial" charset="0"/>
              </a:rPr>
              <a:t>TED</a:t>
            </a:r>
          </a:p>
          <a:p>
            <a:pPr algn="ctr"/>
            <a:r>
              <a:rPr lang="en-US" altLang="en-US" dirty="0">
                <a:latin typeface="+mn-lt"/>
                <a:cs typeface="Arial" charset="0"/>
              </a:rPr>
              <a:t>Monitor2022</a:t>
            </a:r>
            <a:endParaRPr lang="en-GB" altLang="en-US" dirty="0">
              <a:latin typeface="+mn-lt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551393" y="1806236"/>
            <a:ext cx="1040025" cy="34972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en-US" b="1" dirty="0">
                <a:latin typeface="+mn-lt"/>
                <a:cs typeface="Arial" charset="0"/>
              </a:rPr>
              <a:t>TED 2.0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487672" y="4323297"/>
            <a:ext cx="1347384" cy="993698"/>
          </a:xfrm>
          <a:prstGeom prst="roundRect">
            <a:avLst>
              <a:gd name="adj" fmla="val 16667"/>
            </a:avLst>
          </a:prstGeom>
          <a:pattFill prst="pct30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dirty="0">
                <a:ea typeface="ＭＳ Ｐゴシック" pitchFamily="-106" charset="-128"/>
                <a:cs typeface="Arial" charset="0"/>
              </a:rPr>
              <a:t>Software</a:t>
            </a:r>
          </a:p>
          <a:p>
            <a:pPr algn="ctr" eaLnBrk="0" hangingPunct="0"/>
            <a:r>
              <a:rPr lang="en-US" altLang="en-US" dirty="0">
                <a:ea typeface="ＭＳ Ｐゴシック" pitchFamily="-106" charset="-128"/>
                <a:cs typeface="Arial" charset="0"/>
              </a:rPr>
              <a:t>Development</a:t>
            </a:r>
          </a:p>
          <a:p>
            <a:pPr algn="ctr" eaLnBrk="0" hangingPunct="0"/>
            <a:r>
              <a:rPr lang="en-US" altLang="en-US" dirty="0">
                <a:ea typeface="ＭＳ Ｐゴシック" pitchFamily="-106" charset="-128"/>
                <a:cs typeface="Arial" charset="0"/>
              </a:rPr>
              <a:t>Kit</a:t>
            </a:r>
            <a:endParaRPr lang="en-GB" altLang="en-US" dirty="0">
              <a:ea typeface="ＭＳ Ｐゴシック" pitchFamily="-106" charset="-128"/>
              <a:cs typeface="Arial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497087" y="5621122"/>
            <a:ext cx="4512283" cy="484632"/>
          </a:xfrm>
          <a:prstGeom prst="chevron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dirty="0">
                <a:solidFill>
                  <a:srgbClr val="009900"/>
                </a:solidFill>
              </a:rPr>
              <a:t>Reception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9370635" y="5627201"/>
            <a:ext cx="2101755" cy="484632"/>
          </a:xfrm>
          <a:prstGeom prst="chevron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rgbClr val="009900"/>
                </a:solidFill>
              </a:rPr>
              <a:t>Dissemination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4476" y="1806237"/>
            <a:ext cx="1684964" cy="1506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/>
                </a:solidFill>
              </a:rPr>
              <a:t>eNotices2</a:t>
            </a:r>
            <a:endParaRPr lang="fr-BE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273711" y="5627201"/>
            <a:ext cx="1832583" cy="484632"/>
          </a:xfrm>
          <a:prstGeom prst="chevron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dirty="0">
                <a:solidFill>
                  <a:srgbClr val="009900"/>
                </a:solidFill>
              </a:rPr>
              <a:t>Production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914476" y="3595699"/>
            <a:ext cx="1336725" cy="98882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ea typeface="ＭＳ Ｐゴシック" pitchFamily="-106" charset="-128"/>
                <a:cs typeface="Arial" charset="0"/>
              </a:rPr>
              <a:t>Central</a:t>
            </a:r>
          </a:p>
          <a:p>
            <a:pPr algn="ctr" eaLnBrk="0" hangingPunct="0"/>
            <a:r>
              <a:rPr lang="en-US" altLang="en-US" b="1" dirty="0">
                <a:ea typeface="ＭＳ Ｐゴシック" pitchFamily="-106" charset="-128"/>
                <a:cs typeface="Arial" charset="0"/>
              </a:rPr>
              <a:t>Validation</a:t>
            </a:r>
          </a:p>
          <a:p>
            <a:pPr algn="ctr" eaLnBrk="0" hangingPunct="0"/>
            <a:r>
              <a:rPr lang="en-US" altLang="en-US" b="1" dirty="0">
                <a:ea typeface="ＭＳ Ｐゴシック" pitchFamily="-106" charset="-128"/>
                <a:cs typeface="Arial" charset="0"/>
              </a:rPr>
              <a:t>Service</a:t>
            </a:r>
            <a:endParaRPr lang="en-GB" altLang="en-US" b="1" dirty="0">
              <a:ea typeface="ＭＳ Ｐゴシック" pitchFamily="-106" charset="-128"/>
              <a:cs typeface="Arial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914476" y="4828116"/>
            <a:ext cx="1725477" cy="44950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ea typeface="ＭＳ Ｐゴシック" pitchFamily="-106" charset="-128"/>
                <a:cs typeface="Arial" charset="0"/>
              </a:rPr>
              <a:t>TED API</a:t>
            </a:r>
            <a:endParaRPr lang="en-GB" altLang="en-US" b="1" dirty="0">
              <a:ea typeface="ＭＳ Ｐゴシック" pitchFamily="-106" charset="-128"/>
              <a:cs typeface="Arial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193874" y="3172534"/>
            <a:ext cx="1354838" cy="63142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en-US" dirty="0">
                <a:latin typeface="+mn-lt"/>
                <a:cs typeface="Arial" charset="0"/>
              </a:rPr>
              <a:t>TED</a:t>
            </a:r>
          </a:p>
          <a:p>
            <a:pPr algn="ctr"/>
            <a:r>
              <a:rPr lang="en-US" altLang="en-US" dirty="0">
                <a:latin typeface="+mn-lt"/>
                <a:cs typeface="Arial" charset="0"/>
              </a:rPr>
              <a:t>Viewer2022</a:t>
            </a:r>
            <a:endParaRPr lang="en-GB" altLang="en-US" dirty="0">
              <a:latin typeface="+mn-lt"/>
              <a:cs typeface="Arial" charset="0"/>
            </a:endParaRPr>
          </a:p>
        </p:txBody>
      </p:sp>
      <p:sp>
        <p:nvSpPr>
          <p:cNvPr id="32" name="AutoShape 6"/>
          <p:cNvSpPr>
            <a:spLocks noGrp="1" noChangeArrowheads="1"/>
          </p:cNvSpPr>
          <p:nvPr>
            <p:ph idx="4294967295"/>
          </p:nvPr>
        </p:nvSpPr>
        <p:spPr bwMode="auto">
          <a:xfrm rot="10800000">
            <a:off x="424001" y="1789878"/>
            <a:ext cx="557968" cy="3455957"/>
          </a:xfrm>
          <a:prstGeom prst="roundRect">
            <a:avLst>
              <a:gd name="adj" fmla="val 16667"/>
            </a:avLst>
          </a:prstGeom>
          <a:solidFill>
            <a:srgbClr val="FFFF00">
              <a:alpha val="49804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latin typeface="+mn-lt"/>
                <a:cs typeface="Arial" charset="0"/>
              </a:rPr>
              <a:t>Buyers</a:t>
            </a:r>
            <a:endParaRPr lang="en-GB" altLang="en-US" sz="2400" dirty="0">
              <a:latin typeface="+mn-lt"/>
              <a:cs typeface="Arial" charset="0"/>
            </a:endParaRPr>
          </a:p>
        </p:txBody>
      </p:sp>
      <p:sp>
        <p:nvSpPr>
          <p:cNvPr id="40" name="AutoShape 6"/>
          <p:cNvSpPr>
            <a:spLocks noGrp="1" noChangeArrowheads="1"/>
          </p:cNvSpPr>
          <p:nvPr>
            <p:ph idx="4294967295"/>
          </p:nvPr>
        </p:nvSpPr>
        <p:spPr bwMode="auto">
          <a:xfrm rot="10800000">
            <a:off x="11121367" y="1789878"/>
            <a:ext cx="557968" cy="3455957"/>
          </a:xfrm>
          <a:prstGeom prst="roundRect">
            <a:avLst>
              <a:gd name="adj" fmla="val 16667"/>
            </a:avLst>
          </a:prstGeom>
          <a:solidFill>
            <a:srgbClr val="FFFF00">
              <a:alpha val="49804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latin typeface="+mn-lt"/>
                <a:cs typeface="Arial" charset="0"/>
              </a:rPr>
              <a:t>Suppliers/users/</a:t>
            </a:r>
            <a:r>
              <a:rPr lang="en-US" altLang="en-US">
                <a:latin typeface="+mn-lt"/>
                <a:cs typeface="Arial" charset="0"/>
              </a:rPr>
              <a:t>reusers</a:t>
            </a:r>
            <a:endParaRPr lang="en-GB" altLang="en-US" dirty="0">
              <a:latin typeface="+mn-lt"/>
              <a:cs typeface="Arial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0591418" y="2812136"/>
            <a:ext cx="529949" cy="3067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2" name="Right Arrow 41"/>
          <p:cNvSpPr/>
          <p:nvPr/>
        </p:nvSpPr>
        <p:spPr>
          <a:xfrm>
            <a:off x="981970" y="2047164"/>
            <a:ext cx="1932506" cy="3067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4" name="Right Arrow 43"/>
          <p:cNvSpPr/>
          <p:nvPr/>
        </p:nvSpPr>
        <p:spPr>
          <a:xfrm>
            <a:off x="981970" y="3433353"/>
            <a:ext cx="479811" cy="3067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6" name="Right Arrow 45"/>
          <p:cNvSpPr/>
          <p:nvPr/>
        </p:nvSpPr>
        <p:spPr>
          <a:xfrm>
            <a:off x="2083657" y="2804629"/>
            <a:ext cx="817920" cy="3064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7" name="Right Arrow 46"/>
          <p:cNvSpPr/>
          <p:nvPr/>
        </p:nvSpPr>
        <p:spPr>
          <a:xfrm>
            <a:off x="4599440" y="2243760"/>
            <a:ext cx="2443217" cy="3067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9" name="Right Arrow 48"/>
          <p:cNvSpPr/>
          <p:nvPr/>
        </p:nvSpPr>
        <p:spPr>
          <a:xfrm>
            <a:off x="8751476" y="2261654"/>
            <a:ext cx="799917" cy="3067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66531" y="3312741"/>
            <a:ext cx="0" cy="28295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9" idx="1"/>
          </p:cNvCxnSpPr>
          <p:nvPr/>
        </p:nvCxnSpPr>
        <p:spPr>
          <a:xfrm>
            <a:off x="2083657" y="4090114"/>
            <a:ext cx="830819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070758" y="5061379"/>
            <a:ext cx="830819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36" idx="1"/>
          </p:cNvCxnSpPr>
          <p:nvPr/>
        </p:nvCxnSpPr>
        <p:spPr>
          <a:xfrm>
            <a:off x="4599440" y="3172534"/>
            <a:ext cx="594434" cy="315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6" idx="3"/>
          </p:cNvCxnSpPr>
          <p:nvPr/>
        </p:nvCxnSpPr>
        <p:spPr>
          <a:xfrm flipV="1">
            <a:off x="6548712" y="2984153"/>
            <a:ext cx="553610" cy="504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219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eNotices2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86247" cy="48082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dirty="0"/>
              <a:t>Website</a:t>
            </a:r>
            <a:r>
              <a:rPr lang="fr-BE" dirty="0"/>
              <a:t>: replaces current eNotices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dirty="0"/>
              <a:t>Form-filling</a:t>
            </a:r>
            <a:r>
              <a:rPr lang="fr-BE" dirty="0"/>
              <a:t> tool for 45 </a:t>
            </a:r>
            <a:r>
              <a:rPr lang="fr-BE" dirty="0" err="1"/>
              <a:t>forms</a:t>
            </a:r>
            <a:endParaRPr lang="fr-BE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 dirty="0"/>
              <a:t>Manage notices: </a:t>
            </a:r>
            <a:r>
              <a:rPr lang="fr-BE" dirty="0" err="1"/>
              <a:t>submit</a:t>
            </a:r>
            <a:r>
              <a:rPr lang="fr-BE" dirty="0"/>
              <a:t>, continue </a:t>
            </a:r>
            <a:r>
              <a:rPr lang="fr-BE" dirty="0" err="1"/>
              <a:t>procedure</a:t>
            </a:r>
            <a:r>
              <a:rPr lang="fr-BE" dirty="0"/>
              <a:t>, change notice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 dirty="0"/>
              <a:t>Workgroups, user organisations, </a:t>
            </a:r>
            <a:r>
              <a:rPr lang="fr-BE" dirty="0" err="1"/>
              <a:t>roles</a:t>
            </a:r>
            <a:r>
              <a:rPr lang="fr-BE" dirty="0"/>
              <a:t>, </a:t>
            </a:r>
            <a:r>
              <a:rPr lang="fr-BE" dirty="0" err="1"/>
              <a:t>address</a:t>
            </a:r>
            <a:r>
              <a:rPr lang="fr-BE" dirty="0"/>
              <a:t> book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 dirty="0" err="1"/>
              <a:t>Form</a:t>
            </a:r>
            <a:r>
              <a:rPr lang="fr-BE" dirty="0"/>
              <a:t> settings and default values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BE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dirty="0"/>
              <a:t>API: replaces </a:t>
            </a:r>
            <a:r>
              <a:rPr lang="fr-BE" dirty="0" err="1"/>
              <a:t>current</a:t>
            </a:r>
            <a:r>
              <a:rPr lang="fr-BE" dirty="0"/>
              <a:t> eSentool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 dirty="0" err="1"/>
              <a:t>Functions</a:t>
            </a:r>
            <a:r>
              <a:rPr lang="fr-BE" dirty="0"/>
              <a:t>: </a:t>
            </a:r>
            <a:r>
              <a:rPr lang="fr-BE" dirty="0" err="1"/>
              <a:t>submit</a:t>
            </a:r>
            <a:r>
              <a:rPr lang="fr-BE" dirty="0"/>
              <a:t> notice, </a:t>
            </a:r>
            <a:r>
              <a:rPr lang="fr-BE" dirty="0" err="1"/>
              <a:t>get</a:t>
            </a:r>
            <a:r>
              <a:rPr lang="fr-BE" dirty="0"/>
              <a:t> validation report, </a:t>
            </a:r>
            <a:r>
              <a:rPr lang="fr-BE" dirty="0" err="1"/>
              <a:t>search</a:t>
            </a:r>
            <a:r>
              <a:rPr lang="fr-BE" dirty="0"/>
              <a:t>, stop publication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 dirty="0"/>
              <a:t>No qualification process, </a:t>
            </a:r>
            <a:r>
              <a:rPr lang="fr-BE" dirty="0" err="1"/>
              <a:t>register</a:t>
            </a:r>
            <a:r>
              <a:rPr lang="fr-BE" dirty="0"/>
              <a:t> to </a:t>
            </a:r>
            <a:r>
              <a:rPr lang="fr-BE" dirty="0" err="1"/>
              <a:t>get</a:t>
            </a:r>
            <a:r>
              <a:rPr lang="fr-BE" dirty="0"/>
              <a:t> API key </a:t>
            </a:r>
            <a:r>
              <a:rPr lang="fr-BE" dirty="0" err="1"/>
              <a:t>from</a:t>
            </a:r>
            <a:r>
              <a:rPr lang="fr-BE" dirty="0"/>
              <a:t> TED API </a:t>
            </a:r>
            <a:r>
              <a:rPr lang="fr-BE" dirty="0" err="1"/>
              <a:t>website</a:t>
            </a:r>
            <a:endParaRPr lang="fr-BE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BE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dirty="0" err="1"/>
              <a:t>Finalised</a:t>
            </a:r>
            <a:r>
              <a:rPr lang="fr-BE" dirty="0"/>
              <a:t> by </a:t>
            </a:r>
            <a:r>
              <a:rPr lang="fr-BE" dirty="0" err="1"/>
              <a:t>November</a:t>
            </a:r>
            <a:r>
              <a:rPr lang="fr-BE" dirty="0"/>
              <a:t> 2022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26038-398A-4902-8D52-FA7670A6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419" y="1825624"/>
            <a:ext cx="2883048" cy="7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073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C59D9873-4D94-C240-9996-658E03F38C14}" vid="{6D02428C-7CBB-A84F-BFD0-CFB2B75305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8" ma:contentTypeDescription="Create a new document." ma:contentTypeScope="" ma:versionID="930a9a7401040c0c894c6bb9fad68e5d">
  <xsd:schema xmlns:xsd="http://www.w3.org/2001/XMLSchema" xmlns:xs="http://www.w3.org/2001/XMLSchema" xmlns:p="http://schemas.microsoft.com/office/2006/metadata/properties" xmlns:ns2="cce4269c-1bca-4c47-bcbd-0ca0cb14aa6e" targetNamespace="http://schemas.microsoft.com/office/2006/metadata/properties" ma:root="true" ma:fieldsID="247d23b8247060390f81c6ad4439179b" ns2:_="">
    <xsd:import namespace="cce4269c-1bca-4c47-bcbd-0ca0cb14a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A05E6F-8B48-44D8-A659-501496434108}">
  <ds:schemaRefs>
    <ds:schemaRef ds:uri="http://purl.org/dc/terms/"/>
    <ds:schemaRef ds:uri="http://schemas.openxmlformats.org/package/2006/metadata/core-properties"/>
    <ds:schemaRef ds:uri="cce4269c-1bca-4c47-bcbd-0ca0cb14aa6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5E2175-0356-4D9C-86C7-5E30E89742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38D50-241E-4E85-AFCF-9501AB2A0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4269c-1bca-4c47-bcbd-0ca0cb14a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3747</TotalTime>
  <Words>1136</Words>
  <Application>Microsoft Office PowerPoint</Application>
  <PresentationFormat>Widescreen</PresentationFormat>
  <Paragraphs>229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Overview of eforms</vt:lpstr>
      <vt:lpstr>An overview of eForms implementation</vt:lpstr>
      <vt:lpstr>eForms so far</vt:lpstr>
      <vt:lpstr>Where are we today?</vt:lpstr>
      <vt:lpstr>eForms schema</vt:lpstr>
      <vt:lpstr>eForms rules</vt:lpstr>
      <vt:lpstr>eForms transition</vt:lpstr>
      <vt:lpstr>Future TED systems at EU Publications Office</vt:lpstr>
      <vt:lpstr>eNotices2</vt:lpstr>
      <vt:lpstr>CVS and TED Viewer</vt:lpstr>
      <vt:lpstr>TED API, TED Monitor and TED</vt:lpstr>
      <vt:lpstr>Notice status</vt:lpstr>
      <vt:lpstr>New Preview environment</vt:lpstr>
      <vt:lpstr>2022 amendment to eForms regulation</vt:lpstr>
      <vt:lpstr>Next steps and issues</vt:lpstr>
      <vt:lpstr>Thank you for your Attention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DAMAN Claudia (OP)</dc:creator>
  <cp:lastModifiedBy>IOANNIDOU Evgenia (OP)</cp:lastModifiedBy>
  <cp:revision>168</cp:revision>
  <dcterms:created xsi:type="dcterms:W3CDTF">2021-08-31T15:01:52Z</dcterms:created>
  <dcterms:modified xsi:type="dcterms:W3CDTF">2022-05-11T12:24:32Z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Unit_Directorates_tax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2022-04-25T08:38:37Z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b2e458d0-8ff7-46c2-8285-776614a4e4a5</vt:lpwstr>
  </property>
  <property fmtid="{D5CDD505-2E9C-101B-9397-08002B2CF9AE}" pid="10" name="MSIP_Label_6bd9ddd1-4d20-43f6-abfa-fc3c07406f94_ContentBits">
    <vt:lpwstr>0</vt:lpwstr>
  </property>
</Properties>
</file>