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312" r:id="rId6"/>
    <p:sldId id="319" r:id="rId7"/>
    <p:sldId id="303" r:id="rId8"/>
  </p:sldIdLst>
  <p:sldSz cx="12192000" cy="6858000"/>
  <p:notesSz cx="6858000" cy="9144000"/>
  <p:defaultTextStyle>
    <a:defPPr>
      <a:defRPr lang="en-L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OCKOVA Martina (OP)" initials="SM(" lastIdx="1" clrIdx="0">
    <p:extLst>
      <p:ext uri="{19B8F6BF-5375-455C-9EA6-DF929625EA0E}">
        <p15:presenceInfo xmlns:p15="http://schemas.microsoft.com/office/powerpoint/2012/main" userId="S-1-5-21-1606980848-2025429265-839522115-12438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B050"/>
    <a:srgbClr val="FD8612"/>
    <a:srgbClr val="1744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/>
    <p:restoredTop sz="89145" autoAdjust="0"/>
  </p:normalViewPr>
  <p:slideViewPr>
    <p:cSldViewPr snapToGrid="0" snapToObjects="1">
      <p:cViewPr varScale="1">
        <p:scale>
          <a:sx n="61" d="100"/>
          <a:sy n="61" d="100"/>
        </p:scale>
        <p:origin x="9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RAND Karl (OP)" userId="f83b00f0-b215-47b6-8f86-c4ae3ea907e4" providerId="ADAL" clId="{45934024-6972-4E4A-9BDB-5D09F19345EC}"/>
    <pc:docChg chg="undo custSel addSld delSld modSld sldOrd">
      <pc:chgData name="FERRAND Karl (OP)" userId="f83b00f0-b215-47b6-8f86-c4ae3ea907e4" providerId="ADAL" clId="{45934024-6972-4E4A-9BDB-5D09F19345EC}" dt="2022-05-11T07:02:51.115" v="1574" actId="20577"/>
      <pc:docMkLst>
        <pc:docMk/>
      </pc:docMkLst>
      <pc:sldChg chg="addSp modSp mod">
        <pc:chgData name="FERRAND Karl (OP)" userId="f83b00f0-b215-47b6-8f86-c4ae3ea907e4" providerId="ADAL" clId="{45934024-6972-4E4A-9BDB-5D09F19345EC}" dt="2022-05-11T06:36:00.816" v="680" actId="1076"/>
        <pc:sldMkLst>
          <pc:docMk/>
          <pc:sldMk cId="463007301" sldId="296"/>
        </pc:sldMkLst>
        <pc:spChg chg="mod">
          <ac:chgData name="FERRAND Karl (OP)" userId="f83b00f0-b215-47b6-8f86-c4ae3ea907e4" providerId="ADAL" clId="{45934024-6972-4E4A-9BDB-5D09F19345EC}" dt="2022-05-11T06:26:41.191" v="196" actId="2"/>
          <ac:spMkLst>
            <pc:docMk/>
            <pc:sldMk cId="463007301" sldId="296"/>
            <ac:spMk id="3" creationId="{00000000-0000-0000-0000-000000000000}"/>
          </ac:spMkLst>
        </pc:spChg>
        <pc:picChg chg="add mod">
          <ac:chgData name="FERRAND Karl (OP)" userId="f83b00f0-b215-47b6-8f86-c4ae3ea907e4" providerId="ADAL" clId="{45934024-6972-4E4A-9BDB-5D09F19345EC}" dt="2022-05-11T06:36:00.816" v="680" actId="1076"/>
          <ac:picMkLst>
            <pc:docMk/>
            <pc:sldMk cId="463007301" sldId="296"/>
            <ac:picMk id="5" creationId="{83826038-398A-4902-8D52-FA7670A66F5B}"/>
          </ac:picMkLst>
        </pc:picChg>
      </pc:sldChg>
      <pc:sldChg chg="delSp modSp mod">
        <pc:chgData name="FERRAND Karl (OP)" userId="f83b00f0-b215-47b6-8f86-c4ae3ea907e4" providerId="ADAL" clId="{45934024-6972-4E4A-9BDB-5D09F19345EC}" dt="2022-05-11T06:22:03.798" v="166" actId="790"/>
        <pc:sldMkLst>
          <pc:docMk/>
          <pc:sldMk cId="4122321970" sldId="301"/>
        </pc:sldMkLst>
        <pc:spChg chg="mod">
          <ac:chgData name="FERRAND Karl (OP)" userId="f83b00f0-b215-47b6-8f86-c4ae3ea907e4" providerId="ADAL" clId="{45934024-6972-4E4A-9BDB-5D09F19345EC}" dt="2022-05-11T06:22:03.798" v="166" actId="790"/>
          <ac:spMkLst>
            <pc:docMk/>
            <pc:sldMk cId="4122321970" sldId="301"/>
            <ac:spMk id="11" creationId="{00000000-0000-0000-0000-000000000000}"/>
          </ac:spMkLst>
        </pc:spChg>
        <pc:cxnChg chg="del">
          <ac:chgData name="FERRAND Karl (OP)" userId="f83b00f0-b215-47b6-8f86-c4ae3ea907e4" providerId="ADAL" clId="{45934024-6972-4E4A-9BDB-5D09F19345EC}" dt="2022-05-11T06:15:52.708" v="156" actId="478"/>
          <ac:cxnSpMkLst>
            <pc:docMk/>
            <pc:sldMk cId="4122321970" sldId="301"/>
            <ac:cxnSpMk id="56" creationId="{00000000-0000-0000-0000-000000000000}"/>
          </ac:cxnSpMkLst>
        </pc:cxnChg>
      </pc:sldChg>
      <pc:sldChg chg="ord">
        <pc:chgData name="FERRAND Karl (OP)" userId="f83b00f0-b215-47b6-8f86-c4ae3ea907e4" providerId="ADAL" clId="{45934024-6972-4E4A-9BDB-5D09F19345EC}" dt="2022-05-11T06:40:47.460" v="837"/>
        <pc:sldMkLst>
          <pc:docMk/>
          <pc:sldMk cId="870446448" sldId="303"/>
        </pc:sldMkLst>
      </pc:sldChg>
      <pc:sldChg chg="delSp modSp mod">
        <pc:chgData name="FERRAND Karl (OP)" userId="f83b00f0-b215-47b6-8f86-c4ae3ea907e4" providerId="ADAL" clId="{45934024-6972-4E4A-9BDB-5D09F19345EC}" dt="2022-05-11T06:39:49.797" v="831" actId="6549"/>
        <pc:sldMkLst>
          <pc:docMk/>
          <pc:sldMk cId="3444412249" sldId="306"/>
        </pc:sldMkLst>
        <pc:spChg chg="mod">
          <ac:chgData name="FERRAND Karl (OP)" userId="f83b00f0-b215-47b6-8f86-c4ae3ea907e4" providerId="ADAL" clId="{45934024-6972-4E4A-9BDB-5D09F19345EC}" dt="2022-05-11T06:39:49.797" v="831" actId="6549"/>
          <ac:spMkLst>
            <pc:docMk/>
            <pc:sldMk cId="3444412249" sldId="306"/>
            <ac:spMk id="3" creationId="{42F3CCB7-CC0C-3C43-8709-600C5661D486}"/>
          </ac:spMkLst>
        </pc:spChg>
        <pc:picChg chg="del">
          <ac:chgData name="FERRAND Karl (OP)" userId="f83b00f0-b215-47b6-8f86-c4ae3ea907e4" providerId="ADAL" clId="{45934024-6972-4E4A-9BDB-5D09F19345EC}" dt="2022-05-11T06:35:16.903" v="676" actId="21"/>
          <ac:picMkLst>
            <pc:docMk/>
            <pc:sldMk cId="3444412249" sldId="306"/>
            <ac:picMk id="6" creationId="{BE69F7EA-7EFB-4C61-9FB5-16E6503DDFAB}"/>
          </ac:picMkLst>
        </pc:picChg>
      </pc:sldChg>
      <pc:sldChg chg="modSp mod">
        <pc:chgData name="FERRAND Karl (OP)" userId="f83b00f0-b215-47b6-8f86-c4ae3ea907e4" providerId="ADAL" clId="{45934024-6972-4E4A-9BDB-5D09F19345EC}" dt="2022-05-11T06:13:18.183" v="135" actId="20577"/>
        <pc:sldMkLst>
          <pc:docMk/>
          <pc:sldMk cId="2729346613" sldId="308"/>
        </pc:sldMkLst>
        <pc:spChg chg="mod">
          <ac:chgData name="FERRAND Karl (OP)" userId="f83b00f0-b215-47b6-8f86-c4ae3ea907e4" providerId="ADAL" clId="{45934024-6972-4E4A-9BDB-5D09F19345EC}" dt="2022-05-11T06:13:18.183" v="135" actId="20577"/>
          <ac:spMkLst>
            <pc:docMk/>
            <pc:sldMk cId="2729346613" sldId="308"/>
            <ac:spMk id="3" creationId="{00000000-0000-0000-0000-000000000000}"/>
          </ac:spMkLst>
        </pc:spChg>
      </pc:sldChg>
      <pc:sldChg chg="modSp mod">
        <pc:chgData name="FERRAND Karl (OP)" userId="f83b00f0-b215-47b6-8f86-c4ae3ea907e4" providerId="ADAL" clId="{45934024-6972-4E4A-9BDB-5D09F19345EC}" dt="2022-05-11T06:12:11.537" v="109" actId="20577"/>
        <pc:sldMkLst>
          <pc:docMk/>
          <pc:sldMk cId="1614890670" sldId="309"/>
        </pc:sldMkLst>
        <pc:spChg chg="mod">
          <ac:chgData name="FERRAND Karl (OP)" userId="f83b00f0-b215-47b6-8f86-c4ae3ea907e4" providerId="ADAL" clId="{45934024-6972-4E4A-9BDB-5D09F19345EC}" dt="2022-05-11T06:12:11.537" v="109" actId="20577"/>
          <ac:spMkLst>
            <pc:docMk/>
            <pc:sldMk cId="1614890670" sldId="309"/>
            <ac:spMk id="3" creationId="{00000000-0000-0000-0000-000000000000}"/>
          </ac:spMkLst>
        </pc:spChg>
      </pc:sldChg>
      <pc:sldChg chg="modSp mod">
        <pc:chgData name="FERRAND Karl (OP)" userId="f83b00f0-b215-47b6-8f86-c4ae3ea907e4" providerId="ADAL" clId="{45934024-6972-4E4A-9BDB-5D09F19345EC}" dt="2022-05-11T06:14:58.136" v="155" actId="20577"/>
        <pc:sldMkLst>
          <pc:docMk/>
          <pc:sldMk cId="2332465727" sldId="311"/>
        </pc:sldMkLst>
        <pc:spChg chg="mod">
          <ac:chgData name="FERRAND Karl (OP)" userId="f83b00f0-b215-47b6-8f86-c4ae3ea907e4" providerId="ADAL" clId="{45934024-6972-4E4A-9BDB-5D09F19345EC}" dt="2022-05-11T06:14:58.136" v="155" actId="20577"/>
          <ac:spMkLst>
            <pc:docMk/>
            <pc:sldMk cId="2332465727" sldId="311"/>
            <ac:spMk id="3" creationId="{00000000-0000-0000-0000-000000000000}"/>
          </ac:spMkLst>
        </pc:spChg>
      </pc:sldChg>
      <pc:sldChg chg="addSp delSp modSp mod">
        <pc:chgData name="FERRAND Karl (OP)" userId="f83b00f0-b215-47b6-8f86-c4ae3ea907e4" providerId="ADAL" clId="{45934024-6972-4E4A-9BDB-5D09F19345EC}" dt="2022-05-11T07:02:51.115" v="1574" actId="20577"/>
        <pc:sldMkLst>
          <pc:docMk/>
          <pc:sldMk cId="74342649" sldId="312"/>
        </pc:sldMkLst>
        <pc:spChg chg="mod">
          <ac:chgData name="FERRAND Karl (OP)" userId="f83b00f0-b215-47b6-8f86-c4ae3ea907e4" providerId="ADAL" clId="{45934024-6972-4E4A-9BDB-5D09F19345EC}" dt="2022-05-11T06:40:34.356" v="833" actId="6549"/>
          <ac:spMkLst>
            <pc:docMk/>
            <pc:sldMk cId="74342649" sldId="312"/>
            <ac:spMk id="2" creationId="{00000000-0000-0000-0000-000000000000}"/>
          </ac:spMkLst>
        </pc:spChg>
        <pc:spChg chg="mod">
          <ac:chgData name="FERRAND Karl (OP)" userId="f83b00f0-b215-47b6-8f86-c4ae3ea907e4" providerId="ADAL" clId="{45934024-6972-4E4A-9BDB-5D09F19345EC}" dt="2022-05-11T07:02:51.115" v="1574" actId="20577"/>
          <ac:spMkLst>
            <pc:docMk/>
            <pc:sldMk cId="74342649" sldId="312"/>
            <ac:spMk id="3" creationId="{00000000-0000-0000-0000-000000000000}"/>
          </ac:spMkLst>
        </pc:spChg>
        <pc:picChg chg="del">
          <ac:chgData name="FERRAND Karl (OP)" userId="f83b00f0-b215-47b6-8f86-c4ae3ea907e4" providerId="ADAL" clId="{45934024-6972-4E4A-9BDB-5D09F19345EC}" dt="2022-05-11T06:40:37.630" v="834" actId="478"/>
          <ac:picMkLst>
            <pc:docMk/>
            <pc:sldMk cId="74342649" sldId="312"/>
            <ac:picMk id="4" creationId="{00000000-0000-0000-0000-000000000000}"/>
          </ac:picMkLst>
        </pc:picChg>
        <pc:picChg chg="add del mod">
          <ac:chgData name="FERRAND Karl (OP)" userId="f83b00f0-b215-47b6-8f86-c4ae3ea907e4" providerId="ADAL" clId="{45934024-6972-4E4A-9BDB-5D09F19345EC}" dt="2022-05-11T06:52:15.014" v="1081" actId="478"/>
          <ac:picMkLst>
            <pc:docMk/>
            <pc:sldMk cId="74342649" sldId="312"/>
            <ac:picMk id="6" creationId="{45BA33B0-4529-4E16-83E6-6D14ABE4D38B}"/>
          </ac:picMkLst>
        </pc:picChg>
        <pc:picChg chg="add mod">
          <ac:chgData name="FERRAND Karl (OP)" userId="f83b00f0-b215-47b6-8f86-c4ae3ea907e4" providerId="ADAL" clId="{45934024-6972-4E4A-9BDB-5D09F19345EC}" dt="2022-05-11T06:52:24.927" v="1083" actId="1076"/>
          <ac:picMkLst>
            <pc:docMk/>
            <pc:sldMk cId="74342649" sldId="312"/>
            <ac:picMk id="8" creationId="{7D1D4902-40BE-44A6-9E83-0DBC807D30C6}"/>
          </ac:picMkLst>
        </pc:picChg>
      </pc:sldChg>
      <pc:sldChg chg="modSp mod">
        <pc:chgData name="FERRAND Karl (OP)" userId="f83b00f0-b215-47b6-8f86-c4ae3ea907e4" providerId="ADAL" clId="{45934024-6972-4E4A-9BDB-5D09F19345EC}" dt="2022-05-11T06:09:49.135" v="7" actId="20577"/>
        <pc:sldMkLst>
          <pc:docMk/>
          <pc:sldMk cId="3443594290" sldId="313"/>
        </pc:sldMkLst>
        <pc:spChg chg="mod">
          <ac:chgData name="FERRAND Karl (OP)" userId="f83b00f0-b215-47b6-8f86-c4ae3ea907e4" providerId="ADAL" clId="{45934024-6972-4E4A-9BDB-5D09F19345EC}" dt="2022-05-11T06:09:49.135" v="7" actId="20577"/>
          <ac:spMkLst>
            <pc:docMk/>
            <pc:sldMk cId="3443594290" sldId="313"/>
            <ac:spMk id="3" creationId="{00000000-0000-0000-0000-000000000000}"/>
          </ac:spMkLst>
        </pc:spChg>
      </pc:sldChg>
      <pc:sldChg chg="addSp modSp mod">
        <pc:chgData name="FERRAND Karl (OP)" userId="f83b00f0-b215-47b6-8f86-c4ae3ea907e4" providerId="ADAL" clId="{45934024-6972-4E4A-9BDB-5D09F19345EC}" dt="2022-05-11T06:38:28.481" v="683" actId="1076"/>
        <pc:sldMkLst>
          <pc:docMk/>
          <pc:sldMk cId="854378182" sldId="314"/>
        </pc:sldMkLst>
        <pc:picChg chg="add mod">
          <ac:chgData name="FERRAND Karl (OP)" userId="f83b00f0-b215-47b6-8f86-c4ae3ea907e4" providerId="ADAL" clId="{45934024-6972-4E4A-9BDB-5D09F19345EC}" dt="2022-05-11T06:38:28.481" v="683" actId="1076"/>
          <ac:picMkLst>
            <pc:docMk/>
            <pc:sldMk cId="854378182" sldId="314"/>
            <ac:picMk id="5" creationId="{32EE1EE6-C54A-4D2C-9A3F-6F261E1B7B97}"/>
          </ac:picMkLst>
        </pc:picChg>
      </pc:sldChg>
      <pc:sldChg chg="modSp mod ord">
        <pc:chgData name="FERRAND Karl (OP)" userId="f83b00f0-b215-47b6-8f86-c4ae3ea907e4" providerId="ADAL" clId="{45934024-6972-4E4A-9BDB-5D09F19345EC}" dt="2022-05-11T06:35:07.508" v="675"/>
        <pc:sldMkLst>
          <pc:docMk/>
          <pc:sldMk cId="3722439268" sldId="315"/>
        </pc:sldMkLst>
        <pc:spChg chg="mod">
          <ac:chgData name="FERRAND Karl (OP)" userId="f83b00f0-b215-47b6-8f86-c4ae3ea907e4" providerId="ADAL" clId="{45934024-6972-4E4A-9BDB-5D09F19345EC}" dt="2022-05-11T06:28:35.528" v="241" actId="20577"/>
          <ac:spMkLst>
            <pc:docMk/>
            <pc:sldMk cId="3722439268" sldId="315"/>
            <ac:spMk id="2" creationId="{00000000-0000-0000-0000-000000000000}"/>
          </ac:spMkLst>
        </pc:spChg>
        <pc:spChg chg="mod">
          <ac:chgData name="FERRAND Karl (OP)" userId="f83b00f0-b215-47b6-8f86-c4ae3ea907e4" providerId="ADAL" clId="{45934024-6972-4E4A-9BDB-5D09F19345EC}" dt="2022-05-11T06:34:52.629" v="673" actId="20577"/>
          <ac:spMkLst>
            <pc:docMk/>
            <pc:sldMk cId="3722439268" sldId="315"/>
            <ac:spMk id="3" creationId="{00000000-0000-0000-0000-000000000000}"/>
          </ac:spMkLst>
        </pc:spChg>
      </pc:sldChg>
      <pc:sldChg chg="addSp modSp mod">
        <pc:chgData name="FERRAND Karl (OP)" userId="f83b00f0-b215-47b6-8f86-c4ae3ea907e4" providerId="ADAL" clId="{45934024-6972-4E4A-9BDB-5D09F19345EC}" dt="2022-05-11T06:35:26.926" v="678" actId="1076"/>
        <pc:sldMkLst>
          <pc:docMk/>
          <pc:sldMk cId="40637041" sldId="316"/>
        </pc:sldMkLst>
        <pc:picChg chg="add mod">
          <ac:chgData name="FERRAND Karl (OP)" userId="f83b00f0-b215-47b6-8f86-c4ae3ea907e4" providerId="ADAL" clId="{45934024-6972-4E4A-9BDB-5D09F19345EC}" dt="2022-05-11T06:35:26.926" v="678" actId="1076"/>
          <ac:picMkLst>
            <pc:docMk/>
            <pc:sldMk cId="40637041" sldId="316"/>
            <ac:picMk id="4" creationId="{21ABE63A-09CC-4AE6-A4E4-4089314AB008}"/>
          </ac:picMkLst>
        </pc:picChg>
      </pc:sldChg>
      <pc:sldChg chg="modSp mod">
        <pc:chgData name="FERRAND Karl (OP)" userId="f83b00f0-b215-47b6-8f86-c4ae3ea907e4" providerId="ADAL" clId="{45934024-6972-4E4A-9BDB-5D09F19345EC}" dt="2022-05-11T06:27:39.364" v="205" actId="20577"/>
        <pc:sldMkLst>
          <pc:docMk/>
          <pc:sldMk cId="3934363734" sldId="317"/>
        </pc:sldMkLst>
        <pc:spChg chg="mod">
          <ac:chgData name="FERRAND Karl (OP)" userId="f83b00f0-b215-47b6-8f86-c4ae3ea907e4" providerId="ADAL" clId="{45934024-6972-4E4A-9BDB-5D09F19345EC}" dt="2022-05-11T06:27:15.369" v="200" actId="20577"/>
          <ac:spMkLst>
            <pc:docMk/>
            <pc:sldMk cId="3934363734" sldId="317"/>
            <ac:spMk id="2" creationId="{00000000-0000-0000-0000-000000000000}"/>
          </ac:spMkLst>
        </pc:spChg>
        <pc:spChg chg="mod">
          <ac:chgData name="FERRAND Karl (OP)" userId="f83b00f0-b215-47b6-8f86-c4ae3ea907e4" providerId="ADAL" clId="{45934024-6972-4E4A-9BDB-5D09F19345EC}" dt="2022-05-11T06:27:39.364" v="205" actId="20577"/>
          <ac:spMkLst>
            <pc:docMk/>
            <pc:sldMk cId="3934363734" sldId="317"/>
            <ac:spMk id="3" creationId="{00000000-0000-0000-0000-000000000000}"/>
          </ac:spMkLst>
        </pc:spChg>
      </pc:sldChg>
      <pc:sldChg chg="addSp modSp add mod">
        <pc:chgData name="FERRAND Karl (OP)" userId="f83b00f0-b215-47b6-8f86-c4ae3ea907e4" providerId="ADAL" clId="{45934024-6972-4E4A-9BDB-5D09F19345EC}" dt="2022-05-11T06:43:44.267" v="847" actId="1076"/>
        <pc:sldMkLst>
          <pc:docMk/>
          <pc:sldMk cId="3882706273" sldId="318"/>
        </pc:sldMkLst>
        <pc:picChg chg="add mod">
          <ac:chgData name="FERRAND Karl (OP)" userId="f83b00f0-b215-47b6-8f86-c4ae3ea907e4" providerId="ADAL" clId="{45934024-6972-4E4A-9BDB-5D09F19345EC}" dt="2022-05-11T06:43:44.267" v="847" actId="1076"/>
          <ac:picMkLst>
            <pc:docMk/>
            <pc:sldMk cId="3882706273" sldId="318"/>
            <ac:picMk id="4" creationId="{B40128DF-0F0F-414F-8DC5-FDD06CEDEAAC}"/>
          </ac:picMkLst>
        </pc:picChg>
      </pc:sldChg>
      <pc:sldChg chg="addSp delSp modSp add mod">
        <pc:chgData name="FERRAND Karl (OP)" userId="f83b00f0-b215-47b6-8f86-c4ae3ea907e4" providerId="ADAL" clId="{45934024-6972-4E4A-9BDB-5D09F19345EC}" dt="2022-05-11T06:58:22.664" v="1492" actId="5793"/>
        <pc:sldMkLst>
          <pc:docMk/>
          <pc:sldMk cId="1429467103" sldId="319"/>
        </pc:sldMkLst>
        <pc:spChg chg="mod">
          <ac:chgData name="FERRAND Karl (OP)" userId="f83b00f0-b215-47b6-8f86-c4ae3ea907e4" providerId="ADAL" clId="{45934024-6972-4E4A-9BDB-5D09F19345EC}" dt="2022-05-11T06:52:34.322" v="1101" actId="20577"/>
          <ac:spMkLst>
            <pc:docMk/>
            <pc:sldMk cId="1429467103" sldId="319"/>
            <ac:spMk id="2" creationId="{00000000-0000-0000-0000-000000000000}"/>
          </ac:spMkLst>
        </pc:spChg>
        <pc:spChg chg="mod">
          <ac:chgData name="FERRAND Karl (OP)" userId="f83b00f0-b215-47b6-8f86-c4ae3ea907e4" providerId="ADAL" clId="{45934024-6972-4E4A-9BDB-5D09F19345EC}" dt="2022-05-11T06:58:22.664" v="1492" actId="5793"/>
          <ac:spMkLst>
            <pc:docMk/>
            <pc:sldMk cId="1429467103" sldId="319"/>
            <ac:spMk id="3" creationId="{00000000-0000-0000-0000-000000000000}"/>
          </ac:spMkLst>
        </pc:spChg>
        <pc:picChg chg="add del mod">
          <ac:chgData name="FERRAND Karl (OP)" userId="f83b00f0-b215-47b6-8f86-c4ae3ea907e4" providerId="ADAL" clId="{45934024-6972-4E4A-9BDB-5D09F19345EC}" dt="2022-05-11T06:57:25.875" v="1428" actId="478"/>
          <ac:picMkLst>
            <pc:docMk/>
            <pc:sldMk cId="1429467103" sldId="319"/>
            <ac:picMk id="5" creationId="{8E383E28-9CA4-4F1B-91B5-7016BBC737DB}"/>
          </ac:picMkLst>
        </pc:picChg>
        <pc:picChg chg="add mod">
          <ac:chgData name="FERRAND Karl (OP)" userId="f83b00f0-b215-47b6-8f86-c4ae3ea907e4" providerId="ADAL" clId="{45934024-6972-4E4A-9BDB-5D09F19345EC}" dt="2022-05-11T06:57:56.967" v="1431" actId="1076"/>
          <ac:picMkLst>
            <pc:docMk/>
            <pc:sldMk cId="1429467103" sldId="319"/>
            <ac:picMk id="7" creationId="{449B924C-FEF1-4662-835A-09288AA1897E}"/>
          </ac:picMkLst>
        </pc:picChg>
      </pc:sldChg>
      <pc:sldChg chg="add del">
        <pc:chgData name="FERRAND Karl (OP)" userId="f83b00f0-b215-47b6-8f86-c4ae3ea907e4" providerId="ADAL" clId="{45934024-6972-4E4A-9BDB-5D09F19345EC}" dt="2022-05-11T06:41:04.573" v="839" actId="47"/>
        <pc:sldMkLst>
          <pc:docMk/>
          <pc:sldMk cId="1082010503" sldId="320"/>
        </pc:sldMkLst>
      </pc:sldChg>
    </pc:docChg>
  </pc:docChgLst>
  <pc:docChgLst>
    <pc:chgData name="FERRAND Karl (OP)" userId="f83b00f0-b215-47b6-8f86-c4ae3ea907e4" providerId="ADAL" clId="{4F206B8C-C1CF-477C-BDD9-64B1C5FAF811}"/>
    <pc:docChg chg="undo custSel addSld delSld modSld sldOrd">
      <pc:chgData name="FERRAND Karl (OP)" userId="f83b00f0-b215-47b6-8f86-c4ae3ea907e4" providerId="ADAL" clId="{4F206B8C-C1CF-477C-BDD9-64B1C5FAF811}" dt="2022-05-10T21:17:41.215" v="7379" actId="12"/>
      <pc:docMkLst>
        <pc:docMk/>
      </pc:docMkLst>
      <pc:sldChg chg="modNotesTx">
        <pc:chgData name="FERRAND Karl (OP)" userId="f83b00f0-b215-47b6-8f86-c4ae3ea907e4" providerId="ADAL" clId="{4F206B8C-C1CF-477C-BDD9-64B1C5FAF811}" dt="2022-05-10T18:20:10.523" v="0" actId="6549"/>
        <pc:sldMkLst>
          <pc:docMk/>
          <pc:sldMk cId="364608980" sldId="256"/>
        </pc:sldMkLst>
      </pc:sldChg>
      <pc:sldChg chg="del">
        <pc:chgData name="FERRAND Karl (OP)" userId="f83b00f0-b215-47b6-8f86-c4ae3ea907e4" providerId="ADAL" clId="{4F206B8C-C1CF-477C-BDD9-64B1C5FAF811}" dt="2022-05-10T21:04:16.453" v="6394" actId="47"/>
        <pc:sldMkLst>
          <pc:docMk/>
          <pc:sldMk cId="433958796" sldId="291"/>
        </pc:sldMkLst>
      </pc:sldChg>
      <pc:sldChg chg="delSp modSp mod">
        <pc:chgData name="FERRAND Karl (OP)" userId="f83b00f0-b215-47b6-8f86-c4ae3ea907e4" providerId="ADAL" clId="{4F206B8C-C1CF-477C-BDD9-64B1C5FAF811}" dt="2022-05-10T20:31:06.053" v="4348" actId="20577"/>
        <pc:sldMkLst>
          <pc:docMk/>
          <pc:sldMk cId="463007301" sldId="296"/>
        </pc:sldMkLst>
        <pc:spChg chg="mod">
          <ac:chgData name="FERRAND Karl (OP)" userId="f83b00f0-b215-47b6-8f86-c4ae3ea907e4" providerId="ADAL" clId="{4F206B8C-C1CF-477C-BDD9-64B1C5FAF811}" dt="2022-05-10T20:26:26.075" v="3886" actId="20577"/>
          <ac:spMkLst>
            <pc:docMk/>
            <pc:sldMk cId="463007301" sldId="296"/>
            <ac:spMk id="2" creationId="{00000000-0000-0000-0000-000000000000}"/>
          </ac:spMkLst>
        </pc:spChg>
        <pc:spChg chg="mod">
          <ac:chgData name="FERRAND Karl (OP)" userId="f83b00f0-b215-47b6-8f86-c4ae3ea907e4" providerId="ADAL" clId="{4F206B8C-C1CF-477C-BDD9-64B1C5FAF811}" dt="2022-05-10T20:31:06.053" v="4348" actId="20577"/>
          <ac:spMkLst>
            <pc:docMk/>
            <pc:sldMk cId="463007301" sldId="296"/>
            <ac:spMk id="3" creationId="{00000000-0000-0000-0000-000000000000}"/>
          </ac:spMkLst>
        </pc:spChg>
        <pc:picChg chg="del">
          <ac:chgData name="FERRAND Karl (OP)" userId="f83b00f0-b215-47b6-8f86-c4ae3ea907e4" providerId="ADAL" clId="{4F206B8C-C1CF-477C-BDD9-64B1C5FAF811}" dt="2022-05-10T20:26:28.993" v="3887" actId="478"/>
          <ac:picMkLst>
            <pc:docMk/>
            <pc:sldMk cId="463007301" sldId="296"/>
            <ac:picMk id="4" creationId="{00000000-0000-0000-0000-000000000000}"/>
          </ac:picMkLst>
        </pc:picChg>
      </pc:sldChg>
      <pc:sldChg chg="modSp mod">
        <pc:chgData name="FERRAND Karl (OP)" userId="f83b00f0-b215-47b6-8f86-c4ae3ea907e4" providerId="ADAL" clId="{4F206B8C-C1CF-477C-BDD9-64B1C5FAF811}" dt="2022-05-10T18:31:31.176" v="368" actId="20577"/>
        <pc:sldMkLst>
          <pc:docMk/>
          <pc:sldMk cId="313183299" sldId="297"/>
        </pc:sldMkLst>
        <pc:spChg chg="mod">
          <ac:chgData name="FERRAND Karl (OP)" userId="f83b00f0-b215-47b6-8f86-c4ae3ea907e4" providerId="ADAL" clId="{4F206B8C-C1CF-477C-BDD9-64B1C5FAF811}" dt="2022-05-10T18:31:31.176" v="368" actId="20577"/>
          <ac:spMkLst>
            <pc:docMk/>
            <pc:sldMk cId="313183299" sldId="297"/>
            <ac:spMk id="2" creationId="{00000000-0000-0000-0000-000000000000}"/>
          </ac:spMkLst>
        </pc:spChg>
        <pc:spChg chg="mod">
          <ac:chgData name="FERRAND Karl (OP)" userId="f83b00f0-b215-47b6-8f86-c4ae3ea907e4" providerId="ADAL" clId="{4F206B8C-C1CF-477C-BDD9-64B1C5FAF811}" dt="2022-05-10T18:30:54.967" v="356" actId="6549"/>
          <ac:spMkLst>
            <pc:docMk/>
            <pc:sldMk cId="313183299" sldId="297"/>
            <ac:spMk id="3" creationId="{00000000-0000-0000-0000-000000000000}"/>
          </ac:spMkLst>
        </pc:spChg>
        <pc:picChg chg="mod">
          <ac:chgData name="FERRAND Karl (OP)" userId="f83b00f0-b215-47b6-8f86-c4ae3ea907e4" providerId="ADAL" clId="{4F206B8C-C1CF-477C-BDD9-64B1C5FAF811}" dt="2022-05-10T18:31:04.114" v="358" actId="1076"/>
          <ac:picMkLst>
            <pc:docMk/>
            <pc:sldMk cId="313183299" sldId="297"/>
            <ac:picMk id="42" creationId="{2AB16AA0-C987-424E-8CB7-87DF91482B3C}"/>
          </ac:picMkLst>
        </pc:picChg>
      </pc:sldChg>
      <pc:sldChg chg="add">
        <pc:chgData name="FERRAND Karl (OP)" userId="f83b00f0-b215-47b6-8f86-c4ae3ea907e4" providerId="ADAL" clId="{4F206B8C-C1CF-477C-BDD9-64B1C5FAF811}" dt="2022-05-10T20:23:52.565" v="3876"/>
        <pc:sldMkLst>
          <pc:docMk/>
          <pc:sldMk cId="4122321970" sldId="301"/>
        </pc:sldMkLst>
      </pc:sldChg>
      <pc:sldChg chg="del">
        <pc:chgData name="FERRAND Karl (OP)" userId="f83b00f0-b215-47b6-8f86-c4ae3ea907e4" providerId="ADAL" clId="{4F206B8C-C1CF-477C-BDD9-64B1C5FAF811}" dt="2022-05-10T20:14:15.896" v="3854" actId="47"/>
        <pc:sldMkLst>
          <pc:docMk/>
          <pc:sldMk cId="2466230749" sldId="305"/>
        </pc:sldMkLst>
      </pc:sldChg>
      <pc:sldChg chg="delSp modSp mod ord">
        <pc:chgData name="FERRAND Karl (OP)" userId="f83b00f0-b215-47b6-8f86-c4ae3ea907e4" providerId="ADAL" clId="{4F206B8C-C1CF-477C-BDD9-64B1C5FAF811}" dt="2022-05-10T21:17:41.215" v="7379" actId="12"/>
        <pc:sldMkLst>
          <pc:docMk/>
          <pc:sldMk cId="3444412249" sldId="306"/>
        </pc:sldMkLst>
        <pc:spChg chg="mod">
          <ac:chgData name="FERRAND Karl (OP)" userId="f83b00f0-b215-47b6-8f86-c4ae3ea907e4" providerId="ADAL" clId="{4F206B8C-C1CF-477C-BDD9-64B1C5FAF811}" dt="2022-05-10T21:17:41.215" v="7379" actId="12"/>
          <ac:spMkLst>
            <pc:docMk/>
            <pc:sldMk cId="3444412249" sldId="306"/>
            <ac:spMk id="3" creationId="{42F3CCB7-CC0C-3C43-8709-600C5661D486}"/>
          </ac:spMkLst>
        </pc:spChg>
        <pc:picChg chg="del">
          <ac:chgData name="FERRAND Karl (OP)" userId="f83b00f0-b215-47b6-8f86-c4ae3ea907e4" providerId="ADAL" clId="{4F206B8C-C1CF-477C-BDD9-64B1C5FAF811}" dt="2022-05-10T21:15:22.700" v="7258" actId="478"/>
          <ac:picMkLst>
            <pc:docMk/>
            <pc:sldMk cId="3444412249" sldId="306"/>
            <ac:picMk id="8" creationId="{870E5F00-CF81-4D8F-973C-0EAAA4B643AC}"/>
          </ac:picMkLst>
        </pc:picChg>
        <pc:picChg chg="del">
          <ac:chgData name="FERRAND Karl (OP)" userId="f83b00f0-b215-47b6-8f86-c4ae3ea907e4" providerId="ADAL" clId="{4F206B8C-C1CF-477C-BDD9-64B1C5FAF811}" dt="2022-05-10T21:15:23.921" v="7259" actId="478"/>
          <ac:picMkLst>
            <pc:docMk/>
            <pc:sldMk cId="3444412249" sldId="306"/>
            <ac:picMk id="10" creationId="{AC4D8CBF-A4AD-4F83-9BB7-44733991AC8C}"/>
          </ac:picMkLst>
        </pc:picChg>
      </pc:sldChg>
      <pc:sldChg chg="new del">
        <pc:chgData name="FERRAND Karl (OP)" userId="f83b00f0-b215-47b6-8f86-c4ae3ea907e4" providerId="ADAL" clId="{4F206B8C-C1CF-477C-BDD9-64B1C5FAF811}" dt="2022-05-10T18:24:07.405" v="2" actId="47"/>
        <pc:sldMkLst>
          <pc:docMk/>
          <pc:sldMk cId="959361729" sldId="307"/>
        </pc:sldMkLst>
      </pc:sldChg>
      <pc:sldChg chg="addSp delSp modSp add mod">
        <pc:chgData name="FERRAND Karl (OP)" userId="f83b00f0-b215-47b6-8f86-c4ae3ea907e4" providerId="ADAL" clId="{4F206B8C-C1CF-477C-BDD9-64B1C5FAF811}" dt="2022-05-10T21:13:42.155" v="7234" actId="20577"/>
        <pc:sldMkLst>
          <pc:docMk/>
          <pc:sldMk cId="3384349503" sldId="307"/>
        </pc:sldMkLst>
        <pc:spChg chg="mod">
          <ac:chgData name="FERRAND Karl (OP)" userId="f83b00f0-b215-47b6-8f86-c4ae3ea907e4" providerId="ADAL" clId="{4F206B8C-C1CF-477C-BDD9-64B1C5FAF811}" dt="2022-05-10T18:25:20.394" v="67" actId="20577"/>
          <ac:spMkLst>
            <pc:docMk/>
            <pc:sldMk cId="3384349503" sldId="307"/>
            <ac:spMk id="2" creationId="{00000000-0000-0000-0000-000000000000}"/>
          </ac:spMkLst>
        </pc:spChg>
        <pc:spChg chg="mod">
          <ac:chgData name="FERRAND Karl (OP)" userId="f83b00f0-b215-47b6-8f86-c4ae3ea907e4" providerId="ADAL" clId="{4F206B8C-C1CF-477C-BDD9-64B1C5FAF811}" dt="2022-05-10T21:13:42.155" v="7234" actId="20577"/>
          <ac:spMkLst>
            <pc:docMk/>
            <pc:sldMk cId="3384349503" sldId="307"/>
            <ac:spMk id="3" creationId="{00000000-0000-0000-0000-000000000000}"/>
          </ac:spMkLst>
        </pc:spChg>
        <pc:picChg chg="del">
          <ac:chgData name="FERRAND Karl (OP)" userId="f83b00f0-b215-47b6-8f86-c4ae3ea907e4" providerId="ADAL" clId="{4F206B8C-C1CF-477C-BDD9-64B1C5FAF811}" dt="2022-05-10T18:25:22.410" v="68" actId="478"/>
          <ac:picMkLst>
            <pc:docMk/>
            <pc:sldMk cId="3384349503" sldId="307"/>
            <ac:picMk id="4" creationId="{00000000-0000-0000-0000-000000000000}"/>
          </ac:picMkLst>
        </pc:picChg>
        <pc:picChg chg="add mod">
          <ac:chgData name="FERRAND Karl (OP)" userId="f83b00f0-b215-47b6-8f86-c4ae3ea907e4" providerId="ADAL" clId="{4F206B8C-C1CF-477C-BDD9-64B1C5FAF811}" dt="2022-05-10T19:09:52.719" v="1484" actId="14100"/>
          <ac:picMkLst>
            <pc:docMk/>
            <pc:sldMk cId="3384349503" sldId="307"/>
            <ac:picMk id="5" creationId="{A8519F82-B994-44AC-9142-FC40297FCFFA}"/>
          </ac:picMkLst>
        </pc:picChg>
        <pc:picChg chg="add mod">
          <ac:chgData name="FERRAND Karl (OP)" userId="f83b00f0-b215-47b6-8f86-c4ae3ea907e4" providerId="ADAL" clId="{4F206B8C-C1CF-477C-BDD9-64B1C5FAF811}" dt="2022-05-10T19:09:52.719" v="1484" actId="14100"/>
          <ac:picMkLst>
            <pc:docMk/>
            <pc:sldMk cId="3384349503" sldId="307"/>
            <ac:picMk id="6" creationId="{FEB8BCE9-5478-48AD-80F1-CD4B31A97785}"/>
          </ac:picMkLst>
        </pc:picChg>
      </pc:sldChg>
      <pc:sldChg chg="addSp modSp add mod">
        <pc:chgData name="FERRAND Karl (OP)" userId="f83b00f0-b215-47b6-8f86-c4ae3ea907e4" providerId="ADAL" clId="{4F206B8C-C1CF-477C-BDD9-64B1C5FAF811}" dt="2022-05-10T20:53:30.196" v="5959" actId="14100"/>
        <pc:sldMkLst>
          <pc:docMk/>
          <pc:sldMk cId="2729346613" sldId="308"/>
        </pc:sldMkLst>
        <pc:spChg chg="mod">
          <ac:chgData name="FERRAND Karl (OP)" userId="f83b00f0-b215-47b6-8f86-c4ae3ea907e4" providerId="ADAL" clId="{4F206B8C-C1CF-477C-BDD9-64B1C5FAF811}" dt="2022-05-10T18:31:49.589" v="382" actId="20577"/>
          <ac:spMkLst>
            <pc:docMk/>
            <pc:sldMk cId="2729346613" sldId="308"/>
            <ac:spMk id="2" creationId="{00000000-0000-0000-0000-000000000000}"/>
          </ac:spMkLst>
        </pc:spChg>
        <pc:spChg chg="mod">
          <ac:chgData name="FERRAND Karl (OP)" userId="f83b00f0-b215-47b6-8f86-c4ae3ea907e4" providerId="ADAL" clId="{4F206B8C-C1CF-477C-BDD9-64B1C5FAF811}" dt="2022-05-10T20:53:30.196" v="5959" actId="14100"/>
          <ac:spMkLst>
            <pc:docMk/>
            <pc:sldMk cId="2729346613" sldId="308"/>
            <ac:spMk id="3" creationId="{00000000-0000-0000-0000-000000000000}"/>
          </ac:spMkLst>
        </pc:spChg>
        <pc:picChg chg="add mod">
          <ac:chgData name="FERRAND Karl (OP)" userId="f83b00f0-b215-47b6-8f86-c4ae3ea907e4" providerId="ADAL" clId="{4F206B8C-C1CF-477C-BDD9-64B1C5FAF811}" dt="2022-05-10T19:11:52.513" v="1489" actId="1076"/>
          <ac:picMkLst>
            <pc:docMk/>
            <pc:sldMk cId="2729346613" sldId="308"/>
            <ac:picMk id="5" creationId="{74028646-7986-4CCD-97A0-7092DF0C8486}"/>
          </ac:picMkLst>
        </pc:picChg>
      </pc:sldChg>
      <pc:sldChg chg="addSp modSp add mod">
        <pc:chgData name="FERRAND Karl (OP)" userId="f83b00f0-b215-47b6-8f86-c4ae3ea907e4" providerId="ADAL" clId="{4F206B8C-C1CF-477C-BDD9-64B1C5FAF811}" dt="2022-05-10T20:21:34.795" v="3875" actId="1076"/>
        <pc:sldMkLst>
          <pc:docMk/>
          <pc:sldMk cId="1614890670" sldId="309"/>
        </pc:sldMkLst>
        <pc:spChg chg="mod">
          <ac:chgData name="FERRAND Karl (OP)" userId="f83b00f0-b215-47b6-8f86-c4ae3ea907e4" providerId="ADAL" clId="{4F206B8C-C1CF-477C-BDD9-64B1C5FAF811}" dt="2022-05-10T19:06:32.371" v="1363" actId="20577"/>
          <ac:spMkLst>
            <pc:docMk/>
            <pc:sldMk cId="1614890670" sldId="309"/>
            <ac:spMk id="2" creationId="{00000000-0000-0000-0000-000000000000}"/>
          </ac:spMkLst>
        </pc:spChg>
        <pc:spChg chg="mod">
          <ac:chgData name="FERRAND Karl (OP)" userId="f83b00f0-b215-47b6-8f86-c4ae3ea907e4" providerId="ADAL" clId="{4F206B8C-C1CF-477C-BDD9-64B1C5FAF811}" dt="2022-05-10T20:19:20.444" v="3856" actId="14100"/>
          <ac:spMkLst>
            <pc:docMk/>
            <pc:sldMk cId="1614890670" sldId="309"/>
            <ac:spMk id="3" creationId="{00000000-0000-0000-0000-000000000000}"/>
          </ac:spMkLst>
        </pc:spChg>
        <pc:spChg chg="add mod">
          <ac:chgData name="FERRAND Karl (OP)" userId="f83b00f0-b215-47b6-8f86-c4ae3ea907e4" providerId="ADAL" clId="{4F206B8C-C1CF-477C-BDD9-64B1C5FAF811}" dt="2022-05-10T20:21:34.795" v="3875" actId="1076"/>
          <ac:spMkLst>
            <pc:docMk/>
            <pc:sldMk cId="1614890670" sldId="309"/>
            <ac:spMk id="6" creationId="{78A2E293-0A1F-425F-B9A6-631CA9E9BC66}"/>
          </ac:spMkLst>
        </pc:spChg>
        <pc:picChg chg="add mod">
          <ac:chgData name="FERRAND Karl (OP)" userId="f83b00f0-b215-47b6-8f86-c4ae3ea907e4" providerId="ADAL" clId="{4F206B8C-C1CF-477C-BDD9-64B1C5FAF811}" dt="2022-05-10T20:19:45.776" v="3861" actId="1076"/>
          <ac:picMkLst>
            <pc:docMk/>
            <pc:sldMk cId="1614890670" sldId="309"/>
            <ac:picMk id="5" creationId="{EA01A2EF-EE18-4680-AE55-88FCBC482C6A}"/>
          </ac:picMkLst>
        </pc:picChg>
      </pc:sldChg>
      <pc:sldChg chg="modSp add mod">
        <pc:chgData name="FERRAND Karl (OP)" userId="f83b00f0-b215-47b6-8f86-c4ae3ea907e4" providerId="ADAL" clId="{4F206B8C-C1CF-477C-BDD9-64B1C5FAF811}" dt="2022-05-10T20:01:02.954" v="3012" actId="20577"/>
        <pc:sldMkLst>
          <pc:docMk/>
          <pc:sldMk cId="1521624394" sldId="310"/>
        </pc:sldMkLst>
        <pc:spChg chg="mod">
          <ac:chgData name="FERRAND Karl (OP)" userId="f83b00f0-b215-47b6-8f86-c4ae3ea907e4" providerId="ADAL" clId="{4F206B8C-C1CF-477C-BDD9-64B1C5FAF811}" dt="2022-05-10T19:19:42.023" v="2058" actId="20577"/>
          <ac:spMkLst>
            <pc:docMk/>
            <pc:sldMk cId="1521624394" sldId="310"/>
            <ac:spMk id="2" creationId="{00000000-0000-0000-0000-000000000000}"/>
          </ac:spMkLst>
        </pc:spChg>
        <pc:spChg chg="mod">
          <ac:chgData name="FERRAND Karl (OP)" userId="f83b00f0-b215-47b6-8f86-c4ae3ea907e4" providerId="ADAL" clId="{4F206B8C-C1CF-477C-BDD9-64B1C5FAF811}" dt="2022-05-10T20:01:02.954" v="3012" actId="20577"/>
          <ac:spMkLst>
            <pc:docMk/>
            <pc:sldMk cId="1521624394" sldId="310"/>
            <ac:spMk id="3" creationId="{00000000-0000-0000-0000-000000000000}"/>
          </ac:spMkLst>
        </pc:spChg>
      </pc:sldChg>
      <pc:sldChg chg="modSp add mod">
        <pc:chgData name="FERRAND Karl (OP)" userId="f83b00f0-b215-47b6-8f86-c4ae3ea907e4" providerId="ADAL" clId="{4F206B8C-C1CF-477C-BDD9-64B1C5FAF811}" dt="2022-05-10T20:13:59.121" v="3853" actId="20577"/>
        <pc:sldMkLst>
          <pc:docMk/>
          <pc:sldMk cId="2332465727" sldId="311"/>
        </pc:sldMkLst>
        <pc:spChg chg="mod">
          <ac:chgData name="FERRAND Karl (OP)" userId="f83b00f0-b215-47b6-8f86-c4ae3ea907e4" providerId="ADAL" clId="{4F206B8C-C1CF-477C-BDD9-64B1C5FAF811}" dt="2022-05-10T20:02:27.900" v="3018" actId="20577"/>
          <ac:spMkLst>
            <pc:docMk/>
            <pc:sldMk cId="2332465727" sldId="311"/>
            <ac:spMk id="2" creationId="{00000000-0000-0000-0000-000000000000}"/>
          </ac:spMkLst>
        </pc:spChg>
        <pc:spChg chg="mod">
          <ac:chgData name="FERRAND Karl (OP)" userId="f83b00f0-b215-47b6-8f86-c4ae3ea907e4" providerId="ADAL" clId="{4F206B8C-C1CF-477C-BDD9-64B1C5FAF811}" dt="2022-05-10T20:13:59.121" v="3853" actId="20577"/>
          <ac:spMkLst>
            <pc:docMk/>
            <pc:sldMk cId="2332465727" sldId="311"/>
            <ac:spMk id="3" creationId="{00000000-0000-0000-0000-000000000000}"/>
          </ac:spMkLst>
        </pc:spChg>
      </pc:sldChg>
      <pc:sldChg chg="modSp add mod">
        <pc:chgData name="FERRAND Karl (OP)" userId="f83b00f0-b215-47b6-8f86-c4ae3ea907e4" providerId="ADAL" clId="{4F206B8C-C1CF-477C-BDD9-64B1C5FAF811}" dt="2022-05-10T21:14:38.728" v="7245" actId="20577"/>
        <pc:sldMkLst>
          <pc:docMk/>
          <pc:sldMk cId="74342649" sldId="312"/>
        </pc:sldMkLst>
        <pc:spChg chg="mod">
          <ac:chgData name="FERRAND Karl (OP)" userId="f83b00f0-b215-47b6-8f86-c4ae3ea907e4" providerId="ADAL" clId="{4F206B8C-C1CF-477C-BDD9-64B1C5FAF811}" dt="2022-05-10T21:14:38.728" v="7245" actId="20577"/>
          <ac:spMkLst>
            <pc:docMk/>
            <pc:sldMk cId="74342649" sldId="312"/>
            <ac:spMk id="2" creationId="{00000000-0000-0000-0000-000000000000}"/>
          </ac:spMkLst>
        </pc:spChg>
      </pc:sldChg>
      <pc:sldChg chg="modSp add mod">
        <pc:chgData name="FERRAND Karl (OP)" userId="f83b00f0-b215-47b6-8f86-c4ae3ea907e4" providerId="ADAL" clId="{4F206B8C-C1CF-477C-BDD9-64B1C5FAF811}" dt="2022-05-10T20:38:41.047" v="4960" actId="20577"/>
        <pc:sldMkLst>
          <pc:docMk/>
          <pc:sldMk cId="3443594290" sldId="313"/>
        </pc:sldMkLst>
        <pc:spChg chg="mod">
          <ac:chgData name="FERRAND Karl (OP)" userId="f83b00f0-b215-47b6-8f86-c4ae3ea907e4" providerId="ADAL" clId="{4F206B8C-C1CF-477C-BDD9-64B1C5FAF811}" dt="2022-05-10T20:38:15.816" v="4957" actId="20577"/>
          <ac:spMkLst>
            <pc:docMk/>
            <pc:sldMk cId="3443594290" sldId="313"/>
            <ac:spMk id="2" creationId="{00000000-0000-0000-0000-000000000000}"/>
          </ac:spMkLst>
        </pc:spChg>
        <pc:spChg chg="mod">
          <ac:chgData name="FERRAND Karl (OP)" userId="f83b00f0-b215-47b6-8f86-c4ae3ea907e4" providerId="ADAL" clId="{4F206B8C-C1CF-477C-BDD9-64B1C5FAF811}" dt="2022-05-10T20:38:41.047" v="4960" actId="20577"/>
          <ac:spMkLst>
            <pc:docMk/>
            <pc:sldMk cId="3443594290" sldId="313"/>
            <ac:spMk id="3" creationId="{00000000-0000-0000-0000-000000000000}"/>
          </ac:spMkLst>
        </pc:spChg>
      </pc:sldChg>
      <pc:sldChg chg="modSp add mod">
        <pc:chgData name="FERRAND Karl (OP)" userId="f83b00f0-b215-47b6-8f86-c4ae3ea907e4" providerId="ADAL" clId="{4F206B8C-C1CF-477C-BDD9-64B1C5FAF811}" dt="2022-05-10T20:44:24.383" v="5630" actId="20577"/>
        <pc:sldMkLst>
          <pc:docMk/>
          <pc:sldMk cId="854378182" sldId="314"/>
        </pc:sldMkLst>
        <pc:spChg chg="mod">
          <ac:chgData name="FERRAND Karl (OP)" userId="f83b00f0-b215-47b6-8f86-c4ae3ea907e4" providerId="ADAL" clId="{4F206B8C-C1CF-477C-BDD9-64B1C5FAF811}" dt="2022-05-10T20:39:01.790" v="5006" actId="20577"/>
          <ac:spMkLst>
            <pc:docMk/>
            <pc:sldMk cId="854378182" sldId="314"/>
            <ac:spMk id="2" creationId="{00000000-0000-0000-0000-000000000000}"/>
          </ac:spMkLst>
        </pc:spChg>
        <pc:spChg chg="mod">
          <ac:chgData name="FERRAND Karl (OP)" userId="f83b00f0-b215-47b6-8f86-c4ae3ea907e4" providerId="ADAL" clId="{4F206B8C-C1CF-477C-BDD9-64B1C5FAF811}" dt="2022-05-10T20:44:24.383" v="5630" actId="20577"/>
          <ac:spMkLst>
            <pc:docMk/>
            <pc:sldMk cId="854378182" sldId="314"/>
            <ac:spMk id="3" creationId="{00000000-0000-0000-0000-000000000000}"/>
          </ac:spMkLst>
        </pc:spChg>
      </pc:sldChg>
      <pc:sldChg chg="modSp add mod">
        <pc:chgData name="FERRAND Karl (OP)" userId="f83b00f0-b215-47b6-8f86-c4ae3ea907e4" providerId="ADAL" clId="{4F206B8C-C1CF-477C-BDD9-64B1C5FAF811}" dt="2022-05-10T20:45:32.068" v="5679" actId="20577"/>
        <pc:sldMkLst>
          <pc:docMk/>
          <pc:sldMk cId="3722439268" sldId="315"/>
        </pc:sldMkLst>
        <pc:spChg chg="mod">
          <ac:chgData name="FERRAND Karl (OP)" userId="f83b00f0-b215-47b6-8f86-c4ae3ea907e4" providerId="ADAL" clId="{4F206B8C-C1CF-477C-BDD9-64B1C5FAF811}" dt="2022-05-10T20:45:24.555" v="5666" actId="20577"/>
          <ac:spMkLst>
            <pc:docMk/>
            <pc:sldMk cId="3722439268" sldId="315"/>
            <ac:spMk id="2" creationId="{00000000-0000-0000-0000-000000000000}"/>
          </ac:spMkLst>
        </pc:spChg>
        <pc:spChg chg="mod">
          <ac:chgData name="FERRAND Karl (OP)" userId="f83b00f0-b215-47b6-8f86-c4ae3ea907e4" providerId="ADAL" clId="{4F206B8C-C1CF-477C-BDD9-64B1C5FAF811}" dt="2022-05-10T20:45:32.068" v="5679" actId="20577"/>
          <ac:spMkLst>
            <pc:docMk/>
            <pc:sldMk cId="3722439268" sldId="315"/>
            <ac:spMk id="3" creationId="{00000000-0000-0000-0000-000000000000}"/>
          </ac:spMkLst>
        </pc:spChg>
      </pc:sldChg>
      <pc:sldChg chg="modSp add mod">
        <pc:chgData name="FERRAND Karl (OP)" userId="f83b00f0-b215-47b6-8f86-c4ae3ea907e4" providerId="ADAL" clId="{4F206B8C-C1CF-477C-BDD9-64B1C5FAF811}" dt="2022-05-10T21:12:51.032" v="7189" actId="20577"/>
        <pc:sldMkLst>
          <pc:docMk/>
          <pc:sldMk cId="40637041" sldId="316"/>
        </pc:sldMkLst>
        <pc:spChg chg="mod">
          <ac:chgData name="FERRAND Karl (OP)" userId="f83b00f0-b215-47b6-8f86-c4ae3ea907e4" providerId="ADAL" clId="{4F206B8C-C1CF-477C-BDD9-64B1C5FAF811}" dt="2022-05-10T20:46:23.741" v="5715" actId="20577"/>
          <ac:spMkLst>
            <pc:docMk/>
            <pc:sldMk cId="40637041" sldId="316"/>
            <ac:spMk id="2" creationId="{00000000-0000-0000-0000-000000000000}"/>
          </ac:spMkLst>
        </pc:spChg>
        <pc:spChg chg="mod">
          <ac:chgData name="FERRAND Karl (OP)" userId="f83b00f0-b215-47b6-8f86-c4ae3ea907e4" providerId="ADAL" clId="{4F206B8C-C1CF-477C-BDD9-64B1C5FAF811}" dt="2022-05-10T21:12:51.032" v="7189" actId="20577"/>
          <ac:spMkLst>
            <pc:docMk/>
            <pc:sldMk cId="40637041" sldId="316"/>
            <ac:spMk id="3" creationId="{00000000-0000-0000-0000-000000000000}"/>
          </ac:spMkLst>
        </pc:spChg>
      </pc:sldChg>
      <pc:sldChg chg="modSp add mod">
        <pc:chgData name="FERRAND Karl (OP)" userId="f83b00f0-b215-47b6-8f86-c4ae3ea907e4" providerId="ADAL" clId="{4F206B8C-C1CF-477C-BDD9-64B1C5FAF811}" dt="2022-05-10T21:11:56.115" v="7152" actId="20577"/>
        <pc:sldMkLst>
          <pc:docMk/>
          <pc:sldMk cId="3934363734" sldId="317"/>
        </pc:sldMkLst>
        <pc:spChg chg="mod">
          <ac:chgData name="FERRAND Karl (OP)" userId="f83b00f0-b215-47b6-8f86-c4ae3ea907e4" providerId="ADAL" clId="{4F206B8C-C1CF-477C-BDD9-64B1C5FAF811}" dt="2022-05-10T21:04:49.194" v="6419" actId="20577"/>
          <ac:spMkLst>
            <pc:docMk/>
            <pc:sldMk cId="3934363734" sldId="317"/>
            <ac:spMk id="2" creationId="{00000000-0000-0000-0000-000000000000}"/>
          </ac:spMkLst>
        </pc:spChg>
        <pc:spChg chg="mod">
          <ac:chgData name="FERRAND Karl (OP)" userId="f83b00f0-b215-47b6-8f86-c4ae3ea907e4" providerId="ADAL" clId="{4F206B8C-C1CF-477C-BDD9-64B1C5FAF811}" dt="2022-05-10T21:11:56.115" v="7152" actId="20577"/>
          <ac:spMkLst>
            <pc:docMk/>
            <pc:sldMk cId="3934363734" sldId="317"/>
            <ac:spMk id="3" creationId="{00000000-0000-0000-0000-000000000000}"/>
          </ac:spMkLst>
        </pc:spChg>
      </pc:sldChg>
      <pc:sldChg chg="add del">
        <pc:chgData name="FERRAND Karl (OP)" userId="f83b00f0-b215-47b6-8f86-c4ae3ea907e4" providerId="ADAL" clId="{4F206B8C-C1CF-477C-BDD9-64B1C5FAF811}" dt="2022-05-10T21:11:40.693" v="7149"/>
        <pc:sldMkLst>
          <pc:docMk/>
          <pc:sldMk cId="2077950750" sldId="31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25AD5-BC9C-4FB8-B453-129762A4A2F6}" type="datetimeFigureOut">
              <a:rPr lang="en-GB" smtClean="0"/>
              <a:t>11/05/2022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F43FC-9ABF-4FDC-9D8E-A8348EE28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F43FC-9ABF-4FDC-9D8E-A8348EE289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603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F43FC-9ABF-4FDC-9D8E-A8348EE289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106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F43FC-9ABF-4FDC-9D8E-A8348EE289F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062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1532670"/>
            <a:ext cx="6564923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585" y="4012345"/>
            <a:ext cx="6564923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47182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BB8C9-2C71-634F-8BA7-3848E9387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84289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593526-EF99-BC40-B3C8-A56CF0C33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581774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17448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BF759-CDC9-6F44-B47E-802190240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FBC2F-D08A-6048-B6FF-DC607FD4B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581774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17448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76610-E191-6E4D-BE38-4CE366F08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451804-457B-1C4E-9D5C-12181257E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05/11/2022</a:t>
            </a:fld>
            <a:endParaRPr lang="en-L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02FA55-5A82-2948-A2CA-43042ABE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75128-1AFD-B642-8EEF-9242D51C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52276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0585" y="1065531"/>
            <a:ext cx="9144000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GB" dirty="0"/>
              <a:t>Thank you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0585" y="3545206"/>
            <a:ext cx="9144000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Further information, links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2847624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blipFill dpi="0" rotWithShape="1">
          <a:blip r:embed="rId2">
            <a:lum/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BDBB-36D4-1A4E-905E-F38DC8CBE4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1532670"/>
            <a:ext cx="6564923" cy="2387600"/>
          </a:xfrm>
        </p:spPr>
        <p:txBody>
          <a:bodyPr anchor="b">
            <a:normAutofit/>
          </a:bodyPr>
          <a:lstStyle>
            <a:lvl1pPr algn="l">
              <a:defRPr sz="4000" b="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2DEDC9-2944-F14D-94A1-81D2BD6EE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0585" y="4012345"/>
            <a:ext cx="6564923" cy="1655762"/>
          </a:xfrm>
        </p:spPr>
        <p:txBody>
          <a:bodyPr lIns="0">
            <a:normAutofit/>
          </a:bodyPr>
          <a:lstStyle>
            <a:lvl1pPr marL="0" indent="0" algn="l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22620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7FBAC-DE93-F844-95F3-30AB7E2F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67CE2E-BE24-854C-B714-915A9B5D8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pPr/>
              <a:t>05/11/2022</a:t>
            </a:fld>
            <a:endParaRPr lang="en-L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D65E98-6DB3-5D45-B179-0B28BF6D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47D241-0C09-EF40-BDD4-8F1F3E2A5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pPr/>
              <a:t>‹#›</a:t>
            </a:fld>
            <a:endParaRPr lang="en-L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000F1C4-C3F0-1E42-96E2-CF97375B70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05355"/>
            <a:ext cx="10498138" cy="422079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92518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653ED-9633-6A43-BDA5-C47EB7985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05/11/2022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</p:spTree>
    <p:extLst>
      <p:ext uri="{BB962C8B-B14F-4D97-AF65-F5344CB8AC3E}">
        <p14:creationId xmlns:p14="http://schemas.microsoft.com/office/powerpoint/2010/main" val="26058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3766" y="127583"/>
            <a:ext cx="436245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7653ED-9633-6A43-BDA5-C47EB7985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91350" y="1825625"/>
            <a:ext cx="436245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U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05/11/2022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D3C9D4F1-D8F0-7D46-8FD5-75979F1ECF1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991350" cy="6362700"/>
          </a:xfrm>
          <a:custGeom>
            <a:avLst/>
            <a:gdLst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6991350 w 6991350"/>
              <a:gd name="connsiteY2" fmla="*/ 6362700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4738804 w 6991350"/>
              <a:gd name="connsiteY2" fmla="*/ 6295792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  <a:gd name="connsiteX0" fmla="*/ 0 w 6991350"/>
              <a:gd name="connsiteY0" fmla="*/ 0 h 6362700"/>
              <a:gd name="connsiteX1" fmla="*/ 6991350 w 6991350"/>
              <a:gd name="connsiteY1" fmla="*/ 0 h 6362700"/>
              <a:gd name="connsiteX2" fmla="*/ 4694199 w 6991350"/>
              <a:gd name="connsiteY2" fmla="*/ 6351548 h 6362700"/>
              <a:gd name="connsiteX3" fmla="*/ 0 w 6991350"/>
              <a:gd name="connsiteY3" fmla="*/ 6362700 h 6362700"/>
              <a:gd name="connsiteX4" fmla="*/ 0 w 6991350"/>
              <a:gd name="connsiteY4" fmla="*/ 0 h 636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1350" h="6362700">
                <a:moveTo>
                  <a:pt x="0" y="0"/>
                </a:moveTo>
                <a:lnTo>
                  <a:pt x="6991350" y="0"/>
                </a:lnTo>
                <a:lnTo>
                  <a:pt x="4694199" y="6351548"/>
                </a:lnTo>
                <a:lnTo>
                  <a:pt x="0" y="6362700"/>
                </a:lnTo>
                <a:lnTo>
                  <a:pt x="0" y="0"/>
                </a:lnTo>
                <a:close/>
              </a:path>
            </a:pathLst>
          </a:custGeom>
          <a:solidFill>
            <a:srgbClr val="EFF2F7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949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773613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05/11/2022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1E112A47-65FE-3740-A77E-8A59D7CFA17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74253" y="-2"/>
            <a:ext cx="7014949" cy="6363433"/>
          </a:xfrm>
          <a:custGeom>
            <a:avLst/>
            <a:gdLst>
              <a:gd name="connsiteX0" fmla="*/ 0 w 6418670"/>
              <a:gd name="connsiteY0" fmla="*/ 6375401 h 6375401"/>
              <a:gd name="connsiteX1" fmla="*/ 1593850 w 6418670"/>
              <a:gd name="connsiteY1" fmla="*/ 0 h 6375401"/>
              <a:gd name="connsiteX2" fmla="*/ 6418670 w 6418670"/>
              <a:gd name="connsiteY2" fmla="*/ 0 h 6375401"/>
              <a:gd name="connsiteX3" fmla="*/ 4824820 w 6418670"/>
              <a:gd name="connsiteY3" fmla="*/ 6375401 h 6375401"/>
              <a:gd name="connsiteX4" fmla="*/ 0 w 6418670"/>
              <a:gd name="connsiteY4" fmla="*/ 6375401 h 6375401"/>
              <a:gd name="connsiteX0" fmla="*/ 0 w 6419158"/>
              <a:gd name="connsiteY0" fmla="*/ 6375401 h 6383217"/>
              <a:gd name="connsiteX1" fmla="*/ 1593850 w 6419158"/>
              <a:gd name="connsiteY1" fmla="*/ 0 h 6383217"/>
              <a:gd name="connsiteX2" fmla="*/ 6418670 w 6419158"/>
              <a:gd name="connsiteY2" fmla="*/ 0 h 6383217"/>
              <a:gd name="connsiteX3" fmla="*/ 6419158 w 6419158"/>
              <a:gd name="connsiteY3" fmla="*/ 6383217 h 6383217"/>
              <a:gd name="connsiteX4" fmla="*/ 0 w 6419158"/>
              <a:gd name="connsiteY4" fmla="*/ 6375401 h 6383217"/>
              <a:gd name="connsiteX0" fmla="*/ 0 w 6825558"/>
              <a:gd name="connsiteY0" fmla="*/ 6383217 h 6383217"/>
              <a:gd name="connsiteX1" fmla="*/ 2000250 w 6825558"/>
              <a:gd name="connsiteY1" fmla="*/ 0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825558"/>
              <a:gd name="connsiteY0" fmla="*/ 6383217 h 6383217"/>
              <a:gd name="connsiteX1" fmla="*/ 1851758 w 6825558"/>
              <a:gd name="connsiteY1" fmla="*/ 15631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825558"/>
              <a:gd name="connsiteY0" fmla="*/ 6383217 h 6383217"/>
              <a:gd name="connsiteX1" fmla="*/ 1843943 w 6825558"/>
              <a:gd name="connsiteY1" fmla="*/ 0 h 6383217"/>
              <a:gd name="connsiteX2" fmla="*/ 6825070 w 6825558"/>
              <a:gd name="connsiteY2" fmla="*/ 0 h 6383217"/>
              <a:gd name="connsiteX3" fmla="*/ 6825558 w 6825558"/>
              <a:gd name="connsiteY3" fmla="*/ 6383217 h 6383217"/>
              <a:gd name="connsiteX4" fmla="*/ 0 w 6825558"/>
              <a:gd name="connsiteY4" fmla="*/ 6383217 h 6383217"/>
              <a:gd name="connsiteX0" fmla="*/ 0 w 6982160"/>
              <a:gd name="connsiteY0" fmla="*/ 6394403 h 6394403"/>
              <a:gd name="connsiteX1" fmla="*/ 2000545 w 6982160"/>
              <a:gd name="connsiteY1" fmla="*/ 0 h 6394403"/>
              <a:gd name="connsiteX2" fmla="*/ 6981672 w 6982160"/>
              <a:gd name="connsiteY2" fmla="*/ 0 h 6394403"/>
              <a:gd name="connsiteX3" fmla="*/ 6982160 w 6982160"/>
              <a:gd name="connsiteY3" fmla="*/ 6383217 h 6394403"/>
              <a:gd name="connsiteX4" fmla="*/ 0 w 6982160"/>
              <a:gd name="connsiteY4" fmla="*/ 6394403 h 6394403"/>
              <a:gd name="connsiteX0" fmla="*/ 0 w 7036758"/>
              <a:gd name="connsiteY0" fmla="*/ 6378023 h 6383217"/>
              <a:gd name="connsiteX1" fmla="*/ 2055143 w 7036758"/>
              <a:gd name="connsiteY1" fmla="*/ 0 h 6383217"/>
              <a:gd name="connsiteX2" fmla="*/ 7036270 w 7036758"/>
              <a:gd name="connsiteY2" fmla="*/ 0 h 6383217"/>
              <a:gd name="connsiteX3" fmla="*/ 7036758 w 7036758"/>
              <a:gd name="connsiteY3" fmla="*/ 6383217 h 6383217"/>
              <a:gd name="connsiteX4" fmla="*/ 0 w 7036758"/>
              <a:gd name="connsiteY4" fmla="*/ 6378023 h 638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6758" h="6383217">
                <a:moveTo>
                  <a:pt x="0" y="6378023"/>
                </a:moveTo>
                <a:lnTo>
                  <a:pt x="2055143" y="0"/>
                </a:lnTo>
                <a:lnTo>
                  <a:pt x="7036270" y="0"/>
                </a:lnTo>
                <a:cubicBezTo>
                  <a:pt x="7036433" y="2127739"/>
                  <a:pt x="7036595" y="4255478"/>
                  <a:pt x="7036758" y="6383217"/>
                </a:cubicBezTo>
                <a:lnTo>
                  <a:pt x="0" y="6378023"/>
                </a:lnTo>
                <a:close/>
              </a:path>
            </a:pathLst>
          </a:custGeom>
          <a:solidFill>
            <a:srgbClr val="EFF2F7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Click icon to add picture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9317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773613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05/11/2022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97FDD220-59DB-D149-896C-D542C88CB459}"/>
              </a:ext>
            </a:extLst>
          </p:cNvPr>
          <p:cNvSpPr/>
          <p:nvPr userDrawn="1"/>
        </p:nvSpPr>
        <p:spPr>
          <a:xfrm>
            <a:off x="5123210" y="-50370"/>
            <a:ext cx="7074978" cy="6420452"/>
          </a:xfrm>
          <a:custGeom>
            <a:avLst/>
            <a:gdLst>
              <a:gd name="connsiteX0" fmla="*/ 7055142 w 7055142"/>
              <a:gd name="connsiteY0" fmla="*/ 6333688 h 6350466"/>
              <a:gd name="connsiteX1" fmla="*/ 0 w 7055142"/>
              <a:gd name="connsiteY1" fmla="*/ 6350466 h 6350466"/>
              <a:gd name="connsiteX2" fmla="*/ 2072081 w 7055142"/>
              <a:gd name="connsiteY2" fmla="*/ 0 h 6350466"/>
              <a:gd name="connsiteX3" fmla="*/ 7055142 w 7055142"/>
              <a:gd name="connsiteY3" fmla="*/ 0 h 6350466"/>
              <a:gd name="connsiteX4" fmla="*/ 7055142 w 7055142"/>
              <a:gd name="connsiteY4" fmla="*/ 6333688 h 6350466"/>
              <a:gd name="connsiteX0" fmla="*/ 7038083 w 7055142"/>
              <a:gd name="connsiteY0" fmla="*/ 6357572 h 6357572"/>
              <a:gd name="connsiteX1" fmla="*/ 0 w 7055142"/>
              <a:gd name="connsiteY1" fmla="*/ 6350466 h 6357572"/>
              <a:gd name="connsiteX2" fmla="*/ 2072081 w 7055142"/>
              <a:gd name="connsiteY2" fmla="*/ 0 h 6357572"/>
              <a:gd name="connsiteX3" fmla="*/ 7055142 w 7055142"/>
              <a:gd name="connsiteY3" fmla="*/ 0 h 6357572"/>
              <a:gd name="connsiteX4" fmla="*/ 7038083 w 7055142"/>
              <a:gd name="connsiteY4" fmla="*/ 6357572 h 6357572"/>
              <a:gd name="connsiteX0" fmla="*/ 7051731 w 7068790"/>
              <a:gd name="connsiteY0" fmla="*/ 6357572 h 6357572"/>
              <a:gd name="connsiteX1" fmla="*/ 0 w 7068790"/>
              <a:gd name="connsiteY1" fmla="*/ 6350466 h 6357572"/>
              <a:gd name="connsiteX2" fmla="*/ 2085729 w 7068790"/>
              <a:gd name="connsiteY2" fmla="*/ 0 h 6357572"/>
              <a:gd name="connsiteX3" fmla="*/ 7068790 w 7068790"/>
              <a:gd name="connsiteY3" fmla="*/ 0 h 6357572"/>
              <a:gd name="connsiteX4" fmla="*/ 7051731 w 7068790"/>
              <a:gd name="connsiteY4" fmla="*/ 6357572 h 6357572"/>
              <a:gd name="connsiteX0" fmla="*/ 7051731 w 7068790"/>
              <a:gd name="connsiteY0" fmla="*/ 6357572 h 6360702"/>
              <a:gd name="connsiteX1" fmla="*/ 0 w 7068790"/>
              <a:gd name="connsiteY1" fmla="*/ 6360702 h 6360702"/>
              <a:gd name="connsiteX2" fmla="*/ 2085729 w 7068790"/>
              <a:gd name="connsiteY2" fmla="*/ 0 h 6360702"/>
              <a:gd name="connsiteX3" fmla="*/ 7068790 w 7068790"/>
              <a:gd name="connsiteY3" fmla="*/ 0 h 6360702"/>
              <a:gd name="connsiteX4" fmla="*/ 7051731 w 7068790"/>
              <a:gd name="connsiteY4" fmla="*/ 6357572 h 6360702"/>
              <a:gd name="connsiteX0" fmla="*/ 7074978 w 7074978"/>
              <a:gd name="connsiteY0" fmla="*/ 6361411 h 6361411"/>
              <a:gd name="connsiteX1" fmla="*/ 0 w 7074978"/>
              <a:gd name="connsiteY1" fmla="*/ 6360702 h 6361411"/>
              <a:gd name="connsiteX2" fmla="*/ 2085729 w 7074978"/>
              <a:gd name="connsiteY2" fmla="*/ 0 h 6361411"/>
              <a:gd name="connsiteX3" fmla="*/ 7068790 w 7074978"/>
              <a:gd name="connsiteY3" fmla="*/ 0 h 6361411"/>
              <a:gd name="connsiteX4" fmla="*/ 7074978 w 7074978"/>
              <a:gd name="connsiteY4" fmla="*/ 6361411 h 636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4978" h="6361411">
                <a:moveTo>
                  <a:pt x="7074978" y="6361411"/>
                </a:moveTo>
                <a:lnTo>
                  <a:pt x="0" y="6360702"/>
                </a:lnTo>
                <a:lnTo>
                  <a:pt x="2085729" y="0"/>
                </a:lnTo>
                <a:lnTo>
                  <a:pt x="7068790" y="0"/>
                </a:lnTo>
                <a:cubicBezTo>
                  <a:pt x="7063197" y="2119618"/>
                  <a:pt x="7063793" y="4266960"/>
                  <a:pt x="7074978" y="6361411"/>
                </a:cubicBezTo>
                <a:close/>
              </a:path>
            </a:pathLst>
          </a:custGeom>
          <a:solidFill>
            <a:srgbClr val="EFF2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0" name="Content Placeholder 14">
            <a:extLst>
              <a:ext uri="{FF2B5EF4-FFF2-40B4-BE49-F238E27FC236}">
                <a16:creationId xmlns:a16="http://schemas.microsoft.com/office/drawing/2014/main" id="{7BC6BF38-3692-F546-8D7F-1E3CBF37B74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972300" y="1025611"/>
            <a:ext cx="4876800" cy="5006889"/>
          </a:xfrm>
        </p:spPr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  <a:lvl2pPr>
              <a:defRPr>
                <a:solidFill>
                  <a:sysClr val="windowText" lastClr="000000"/>
                </a:solidFill>
              </a:defRPr>
            </a:lvl2pPr>
            <a:lvl3pPr>
              <a:defRPr>
                <a:solidFill>
                  <a:sysClr val="windowText" lastClr="000000"/>
                </a:solidFill>
              </a:defRPr>
            </a:lvl3pPr>
            <a:lvl4pPr>
              <a:defRPr>
                <a:solidFill>
                  <a:sysClr val="windowText" lastClr="000000"/>
                </a:solidFill>
              </a:defRPr>
            </a:lvl4pPr>
            <a:lvl5pPr>
              <a:defRPr>
                <a:solidFill>
                  <a:sysClr val="windowText" lastClr="000000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266424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5890844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L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890844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05/11/2022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FCFCA39-AEED-7546-9BF1-27F7B0127E02}"/>
              </a:ext>
            </a:extLst>
          </p:cNvPr>
          <p:cNvSpPr/>
          <p:nvPr userDrawn="1"/>
        </p:nvSpPr>
        <p:spPr>
          <a:xfrm>
            <a:off x="6881446" y="0"/>
            <a:ext cx="5310554" cy="633046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C06DA5D-5B0F-8947-BAFD-E38FC73250B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883400" y="0"/>
            <a:ext cx="5308600" cy="6362700"/>
          </a:xfrm>
          <a:noFill/>
        </p:spPr>
        <p:txBody>
          <a:bodyPr lIns="180000" tIns="1080000" rIns="360000" bIns="72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62322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6EF-C0E9-424D-8F08-CD0F8397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2" y="127583"/>
            <a:ext cx="5644818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47BE-15DC-F642-9318-443D077B30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25625"/>
            <a:ext cx="5644818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3114D-77D9-4949-98C6-38D0B334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396DD-5958-CB49-B505-4DF394E596EA}" type="datetimeFigureOut">
              <a:rPr lang="en-LU" smtClean="0"/>
              <a:t>05/11/2022</a:t>
            </a:fld>
            <a:endParaRPr lang="en-L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CA752-7345-7F49-BC8D-C05A2AA3B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901737-4DD4-BB41-8944-59C82252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4BBC-BB84-A046-AB44-125112278BC9}" type="slidenum">
              <a:rPr lang="en-LU" smtClean="0"/>
              <a:t>‹#›</a:t>
            </a:fld>
            <a:endParaRPr lang="en-LU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A7A73166-EFC0-554D-91B4-7C46DBB55E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541454" y="-1"/>
            <a:ext cx="581870" cy="135769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E429D19-0B5C-5B47-B15A-CED79C58F202}"/>
              </a:ext>
            </a:extLst>
          </p:cNvPr>
          <p:cNvSpPr/>
          <p:nvPr userDrawn="1"/>
        </p:nvSpPr>
        <p:spPr>
          <a:xfrm>
            <a:off x="0" y="0"/>
            <a:ext cx="5310554" cy="633046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LU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C0794D-E9A2-5641-A7CE-A0B2D91282A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954" y="0"/>
            <a:ext cx="5308600" cy="6362700"/>
          </a:xfrm>
          <a:noFill/>
        </p:spPr>
        <p:txBody>
          <a:bodyPr lIns="180000" tIns="1080000" rIns="360000" bIns="72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8504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" y="0"/>
            <a:ext cx="12194165" cy="6857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D3507F-C78C-0E4C-929B-9F56E7F51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27583"/>
            <a:ext cx="10498014" cy="1325563"/>
          </a:xfrm>
          <a:prstGeom prst="rect">
            <a:avLst/>
          </a:prstGeom>
        </p:spPr>
        <p:txBody>
          <a:bodyPr vert="horz" lIns="0" tIns="45720" rIns="0" bIns="0" rtlCol="0" anchor="b" anchorCtr="0">
            <a:normAutofit/>
          </a:bodyPr>
          <a:lstStyle/>
          <a:p>
            <a:r>
              <a:rPr lang="en-GB" dirty="0"/>
              <a:t>Click to edit Master title style</a:t>
            </a:r>
            <a:endParaRPr lang="en-L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A5AFE-711A-8F46-B92C-33CC44EC0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498015" cy="4351338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L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1EB6D-8ABB-1147-8489-BE9B909BB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1412"/>
            <a:ext cx="879389" cy="365125"/>
          </a:xfrm>
          <a:prstGeom prst="rect">
            <a:avLst/>
          </a:prstGeom>
        </p:spPr>
        <p:txBody>
          <a:bodyPr vert="horz" lIns="3600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EB9396DD-5958-CB49-B505-4DF394E596EA}" type="datetimeFigureOut">
              <a:rPr lang="en-LU" smtClean="0"/>
              <a:pPr/>
              <a:t>05/11/2022</a:t>
            </a:fld>
            <a:endParaRPr lang="en-L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2FBB7-A709-ED4D-AD81-E9B04C143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17589" y="6421412"/>
            <a:ext cx="4114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L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33531-99A1-D441-8201-5908D0505B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421412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229B4BBC-BB84-A046-AB44-125112278BC9}" type="slidenum">
              <a:rPr lang="en-LU" smtClean="0"/>
              <a:pPr/>
              <a:t>‹#›</a:t>
            </a:fld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41103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60" r:id="rId3"/>
    <p:sldLayoutId id="2147483652" r:id="rId4"/>
    <p:sldLayoutId id="2147483662" r:id="rId5"/>
    <p:sldLayoutId id="2147483661" r:id="rId6"/>
    <p:sldLayoutId id="2147483667" r:id="rId7"/>
    <p:sldLayoutId id="2147483663" r:id="rId8"/>
    <p:sldLayoutId id="2147483664" r:id="rId9"/>
    <p:sldLayoutId id="2147483653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00000" indent="-1800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github.com/OP-TED/eForms-SDK" TargetMode="External"/><Relationship Id="rId7" Type="http://schemas.openxmlformats.org/officeDocument/2006/relationships/hyperlink" Target="https://github.com/OP-TED/ted-xml-data-convert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github.com/OP-TED/eforms-notice-viewer" TargetMode="External"/><Relationship Id="rId5" Type="http://schemas.openxmlformats.org/officeDocument/2006/relationships/hyperlink" Target="https://github.com/OP-TED/efx-toolkit-java" TargetMode="External"/><Relationship Id="rId4" Type="http://schemas.openxmlformats.org/officeDocument/2006/relationships/hyperlink" Target="https://github.com/OP-T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ted.europa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hyperlink" Target="https://github.com/OP-TED/eForms-SDK" TargetMode="External"/><Relationship Id="rId4" Type="http://schemas.openxmlformats.org/officeDocument/2006/relationships/hyperlink" Target="https://docs.ted.europa.eu/home/eforms/roadmap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mailto:ted@publications.europa.eu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29C9A-550B-114F-9B2F-060018805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0585" y="1088172"/>
            <a:ext cx="6564923" cy="2387600"/>
          </a:xfrm>
        </p:spPr>
        <p:txBody>
          <a:bodyPr/>
          <a:lstStyle/>
          <a:p>
            <a:r>
              <a:rPr lang="fr-FR" sz="3200" b="1" dirty="0" err="1"/>
              <a:t>Overview</a:t>
            </a:r>
            <a:r>
              <a:rPr lang="fr-FR" sz="3200" b="1" dirty="0"/>
              <a:t> </a:t>
            </a:r>
            <a:r>
              <a:rPr lang="fr-FR" sz="3200" b="1" dirty="0" smtClean="0"/>
              <a:t>of</a:t>
            </a:r>
            <a:r>
              <a:rPr lang="fr-FR" sz="3200" b="1" dirty="0"/>
              <a:t/>
            </a:r>
            <a:br>
              <a:rPr lang="fr-FR" sz="3200" b="1" dirty="0"/>
            </a:br>
            <a:r>
              <a:rPr lang="fr-FR" sz="3200" b="1" dirty="0"/>
              <a:t>SDK </a:t>
            </a:r>
            <a:r>
              <a:rPr lang="fr-FR" sz="3200" b="1" dirty="0" smtClean="0"/>
              <a:t>&amp; </a:t>
            </a:r>
            <a:r>
              <a:rPr lang="fr-FR" sz="3200" b="1" dirty="0"/>
              <a:t>docs.TED.EUROPA.EU</a:t>
            </a:r>
            <a:r>
              <a:rPr lang="fr-FR" sz="3200" dirty="0"/>
              <a:t/>
            </a:r>
            <a:br>
              <a:rPr lang="fr-FR" sz="3200" dirty="0"/>
            </a:br>
            <a:endParaRPr lang="en-LU" sz="2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6FCB52-11F2-7444-BFF5-C56D3454EB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/>
              <a:t>eForms technical workshop – 11 May 2022</a:t>
            </a:r>
            <a:endParaRPr lang="fr-BE" dirty="0"/>
          </a:p>
          <a:p>
            <a:r>
              <a:rPr lang="fr-FR" dirty="0"/>
              <a:t>Karl Ferrand – TED unit - Publications Office of the EU</a:t>
            </a: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6460898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Software Development Kit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9470572" cy="480825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>
                <a:hlinkClick r:id="rId3"/>
              </a:rPr>
              <a:t>github.com/OP-TED/eForms-SDK</a:t>
            </a:r>
            <a:endParaRPr lang="en-US" sz="2400" b="1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/>
              <a:t>SDK 0.6.0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/>
              <a:t>New eForms Expression Language (EFX), replaces SpEL, allows more rules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/>
              <a:t>New view-templates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/>
              <a:t>Updated fields, rules, notice types, codelists, examples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/>
              <a:t>New code in </a:t>
            </a:r>
            <a:r>
              <a:rPr lang="en-US">
                <a:hlinkClick r:id="rId4"/>
              </a:rPr>
              <a:t>https://github.com/OP-TED</a:t>
            </a:r>
            <a:r>
              <a:rPr lang="en-US"/>
              <a:t>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>
                <a:hlinkClick r:id="rId5"/>
              </a:rPr>
              <a:t>efx-toolkit-java</a:t>
            </a:r>
            <a:r>
              <a:rPr lang="en-IE"/>
              <a:t>: Java </a:t>
            </a:r>
            <a:r>
              <a:rPr lang="en-US"/>
              <a:t>EFX expression translator to Xpath, used for Schematron</a:t>
            </a:r>
            <a:endParaRPr lang="en-IE" b="1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>
                <a:hlinkClick r:id="rId6"/>
              </a:rPr>
              <a:t>eforms-notice-viewer</a:t>
            </a:r>
            <a:r>
              <a:rPr lang="en-IE"/>
              <a:t>: sample application, uses EFX and view-templates for HTML</a:t>
            </a:r>
            <a:endParaRPr lang="en-US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>
                <a:hlinkClick r:id="rId7"/>
              </a:rPr>
              <a:t>ted-xml-data-converter</a:t>
            </a:r>
            <a:r>
              <a:rPr lang="en-IE"/>
              <a:t>: XSLT to convert TED-XML to eForms XML</a:t>
            </a:r>
            <a:endParaRPr lang="en-US">
              <a:hlinkClick r:id="rId3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1D4902-40BE-44A6-9E83-0DBC807D30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447981" y="1746163"/>
            <a:ext cx="1441524" cy="336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4264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TED developer docs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4"/>
            <a:ext cx="10986247" cy="480825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>
                <a:hlinkClick r:id="rId3"/>
              </a:rPr>
              <a:t>docs.ted.europa.eu</a:t>
            </a:r>
            <a:endParaRPr lang="en-US" sz="2400" b="1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/>
              <a:t>FAQs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/>
              <a:t>Versioned with SDK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/>
              <a:t>Documentation for each SDK component: schema, field metadata, codelists, etc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/>
              <a:t>SDK roadmap: </a:t>
            </a:r>
            <a:r>
              <a:rPr lang="fr-BE">
                <a:hlinkClick r:id="rId4"/>
              </a:rPr>
              <a:t>docs.ted.europa.eu/home/eforms/roadmap/</a:t>
            </a:r>
            <a:endParaRPr lang="fr-BE"/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/>
              <a:t>Building metadata-driven applications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-"/>
            </a:pPr>
            <a:r>
              <a:rPr lang="en-US"/>
              <a:t>More documentation to come…</a:t>
            </a:r>
          </a:p>
          <a:p>
            <a:pPr marL="1800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/>
          </a:p>
          <a:p>
            <a:pPr marL="1800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/>
              <a:t>Also documents ESPD and eProcurement ontology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>
              <a:hlinkClick r:id="rId5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9B924C-FEF1-4662-835A-09288AA189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2400" y="323847"/>
            <a:ext cx="3938520" cy="263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467103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EEA7D1-81A7-AC49-9E45-B6E9D3B3AB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sz="2400"/>
              <a:t>Thank you for your Attention</a:t>
            </a:r>
            <a:r>
              <a:rPr lang="fr-BE"/>
              <a:t/>
            </a:r>
            <a:br>
              <a:rPr lang="fr-BE"/>
            </a:br>
            <a:r>
              <a:rPr lang="fr-BE"/>
              <a:t/>
            </a:r>
            <a:br>
              <a:rPr lang="fr-BE"/>
            </a:br>
            <a:r>
              <a:rPr lang="fr-BE" sz="3600"/>
              <a:t>Any questions?</a:t>
            </a:r>
            <a:endParaRPr lang="en-LU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EB51BBF-29F1-CE47-81B0-088E4E273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3008" y="3991367"/>
            <a:ext cx="3590709" cy="462017"/>
          </a:xfrm>
        </p:spPr>
        <p:txBody>
          <a:bodyPr/>
          <a:lstStyle/>
          <a:p>
            <a:pPr marL="180000" lvl="1" algn="l"/>
            <a:r>
              <a:rPr lang="en-US">
                <a:hlinkClick r:id="rId2"/>
              </a:rPr>
              <a:t>ted@publications.europa.eu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877" y="1433109"/>
            <a:ext cx="4032090" cy="2520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4644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P Ted">
      <a:dk1>
        <a:srgbClr val="000000"/>
      </a:dk1>
      <a:lt1>
        <a:srgbClr val="FFFFFF"/>
      </a:lt1>
      <a:dk2>
        <a:srgbClr val="44546A"/>
      </a:dk2>
      <a:lt2>
        <a:srgbClr val="DFE9F2"/>
      </a:lt2>
      <a:accent1>
        <a:srgbClr val="339900"/>
      </a:accent1>
      <a:accent2>
        <a:srgbClr val="6699CC"/>
      </a:accent2>
      <a:accent3>
        <a:srgbClr val="BFD850"/>
      </a:accent3>
      <a:accent4>
        <a:srgbClr val="E1EDAE"/>
      </a:accent4>
      <a:accent5>
        <a:srgbClr val="AAD5F9"/>
      </a:accent5>
      <a:accent6>
        <a:srgbClr val="D3EBF9"/>
      </a:accent6>
      <a:hlink>
        <a:srgbClr val="6699CC"/>
      </a:hlink>
      <a:folHlink>
        <a:srgbClr val="99228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d white background 2" id="{C59D9873-4D94-C240-9996-658E03F38C14}" vid="{6D02428C-7CBB-A84F-BFD0-CFB2B75305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A6791DDFFC024DAA4136D92359EB10" ma:contentTypeVersion="8" ma:contentTypeDescription="Create a new document." ma:contentTypeScope="" ma:versionID="930a9a7401040c0c894c6bb9fad68e5d">
  <xsd:schema xmlns:xsd="http://www.w3.org/2001/XMLSchema" xmlns:xs="http://www.w3.org/2001/XMLSchema" xmlns:p="http://schemas.microsoft.com/office/2006/metadata/properties" xmlns:ns2="cce4269c-1bca-4c47-bcbd-0ca0cb14aa6e" targetNamespace="http://schemas.microsoft.com/office/2006/metadata/properties" ma:root="true" ma:fieldsID="247d23b8247060390f81c6ad4439179b" ns2:_="">
    <xsd:import namespace="cce4269c-1bca-4c47-bcbd-0ca0cb14a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e4269c-1bca-4c47-bcbd-0ca0cb14a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A338D50-241E-4E85-AFCF-9501AB2A02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e4269c-1bca-4c47-bcbd-0ca0cb14a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5E2175-0356-4D9C-86C7-5E30E897421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A05E6F-8B48-44D8-A659-501496434108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cce4269c-1bca-4c47-bcbd-0ca0cb14aa6e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3746</TotalTime>
  <Words>150</Words>
  <Application>Microsoft Office PowerPoint</Application>
  <PresentationFormat>Widescreen</PresentationFormat>
  <Paragraphs>35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System Font Regular</vt:lpstr>
      <vt:lpstr>Office Theme</vt:lpstr>
      <vt:lpstr>Overview of SDK &amp; docs.TED.EUROPA.EU </vt:lpstr>
      <vt:lpstr>Software Development Kit</vt:lpstr>
      <vt:lpstr>TED developer docs</vt:lpstr>
      <vt:lpstr>Thank you for your Attention  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DAMAN Claudia (OP)</dc:creator>
  <cp:lastModifiedBy>IOANNIDOU Evgenia (OP)</cp:lastModifiedBy>
  <cp:revision>165</cp:revision>
  <dcterms:created xsi:type="dcterms:W3CDTF">2021-08-31T15:01:52Z</dcterms:created>
  <dcterms:modified xsi:type="dcterms:W3CDTF">2022-05-11T12:07:12Z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0x0101008BA6791DDFFC024DAA4136D92359EB10</vt:lpwstr>
  </property>
  <property fmtid="{D5CDD505-2E9C-101B-9397-08002B2CF9AE}" pid="3" name="Unit_Directorates_tax">
    <vt:lpwstr/>
  </property>
  <property fmtid="{D5CDD505-2E9C-101B-9397-08002B2CF9AE}" pid="4" name="MSIP_Label_6bd9ddd1-4d20-43f6-abfa-fc3c07406f94_Enabled">
    <vt:lpwstr>true</vt:lpwstr>
  </property>
  <property fmtid="{D5CDD505-2E9C-101B-9397-08002B2CF9AE}" pid="5" name="MSIP_Label_6bd9ddd1-4d20-43f6-abfa-fc3c07406f94_SetDate">
    <vt:lpwstr>2022-04-25T08:38:37Z</vt:lpwstr>
  </property>
  <property fmtid="{D5CDD505-2E9C-101B-9397-08002B2CF9AE}" pid="6" name="MSIP_Label_6bd9ddd1-4d20-43f6-abfa-fc3c07406f94_Method">
    <vt:lpwstr>Standard</vt:lpwstr>
  </property>
  <property fmtid="{D5CDD505-2E9C-101B-9397-08002B2CF9AE}" pid="7" name="MSIP_Label_6bd9ddd1-4d20-43f6-abfa-fc3c07406f94_Name">
    <vt:lpwstr>Commission Use</vt:lpwstr>
  </property>
  <property fmtid="{D5CDD505-2E9C-101B-9397-08002B2CF9AE}" pid="8" name="MSIP_Label_6bd9ddd1-4d20-43f6-abfa-fc3c07406f94_SiteId">
    <vt:lpwstr>b24c8b06-522c-46fe-9080-70926f8dddb1</vt:lpwstr>
  </property>
  <property fmtid="{D5CDD505-2E9C-101B-9397-08002B2CF9AE}" pid="9" name="MSIP_Label_6bd9ddd1-4d20-43f6-abfa-fc3c07406f94_ActionId">
    <vt:lpwstr>b2e458d0-8ff7-46c2-8285-776614a4e4a5</vt:lpwstr>
  </property>
  <property fmtid="{D5CDD505-2E9C-101B-9397-08002B2CF9AE}" pid="10" name="MSIP_Label_6bd9ddd1-4d20-43f6-abfa-fc3c07406f94_ContentBits">
    <vt:lpwstr>0</vt:lpwstr>
  </property>
</Properties>
</file>