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312" r:id="rId6"/>
    <p:sldId id="319" r:id="rId7"/>
    <p:sldId id="303" r:id="rId8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OCKOVA Martina (OP)" initials="SM(" lastIdx="1" clrIdx="0">
    <p:extLst>
      <p:ext uri="{19B8F6BF-5375-455C-9EA6-DF929625EA0E}">
        <p15:presenceInfo xmlns:p15="http://schemas.microsoft.com/office/powerpoint/2012/main" userId="S-1-5-21-1606980848-2025429265-839522115-1243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B050"/>
    <a:srgbClr val="FD8612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/>
    <p:restoredTop sz="89145" autoAdjust="0"/>
  </p:normalViewPr>
  <p:slideViewPr>
    <p:cSldViewPr snapToGrid="0" snapToObjects="1">
      <p:cViewPr varScale="1">
        <p:scale>
          <a:sx n="61" d="100"/>
          <a:sy n="61" d="100"/>
        </p:scale>
        <p:origin x="9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ND Karl (OP)" userId="f83b00f0-b215-47b6-8f86-c4ae3ea907e4" providerId="ADAL" clId="{45934024-6972-4E4A-9BDB-5D09F19345EC}"/>
    <pc:docChg chg="undo custSel addSld delSld modSld sldOrd">
      <pc:chgData name="FERRAND Karl (OP)" userId="f83b00f0-b215-47b6-8f86-c4ae3ea907e4" providerId="ADAL" clId="{45934024-6972-4E4A-9BDB-5D09F19345EC}" dt="2022-05-11T07:02:51.115" v="1574" actId="20577"/>
      <pc:docMkLst>
        <pc:docMk/>
      </pc:docMkLst>
      <pc:sldChg chg="addSp modSp mod">
        <pc:chgData name="FERRAND Karl (OP)" userId="f83b00f0-b215-47b6-8f86-c4ae3ea907e4" providerId="ADAL" clId="{45934024-6972-4E4A-9BDB-5D09F19345EC}" dt="2022-05-11T06:36:00.816" v="680" actId="1076"/>
        <pc:sldMkLst>
          <pc:docMk/>
          <pc:sldMk cId="463007301" sldId="296"/>
        </pc:sldMkLst>
        <pc:spChg chg="mod">
          <ac:chgData name="FERRAND Karl (OP)" userId="f83b00f0-b215-47b6-8f86-c4ae3ea907e4" providerId="ADAL" clId="{45934024-6972-4E4A-9BDB-5D09F19345EC}" dt="2022-05-11T06:26:41.191" v="196" actId="2"/>
          <ac:spMkLst>
            <pc:docMk/>
            <pc:sldMk cId="463007301" sldId="296"/>
            <ac:spMk id="3" creationId="{00000000-0000-0000-0000-000000000000}"/>
          </ac:spMkLst>
        </pc:spChg>
        <pc:picChg chg="add mod">
          <ac:chgData name="FERRAND Karl (OP)" userId="f83b00f0-b215-47b6-8f86-c4ae3ea907e4" providerId="ADAL" clId="{45934024-6972-4E4A-9BDB-5D09F19345EC}" dt="2022-05-11T06:36:00.816" v="680" actId="1076"/>
          <ac:picMkLst>
            <pc:docMk/>
            <pc:sldMk cId="463007301" sldId="296"/>
            <ac:picMk id="5" creationId="{83826038-398A-4902-8D52-FA7670A66F5B}"/>
          </ac:picMkLst>
        </pc:picChg>
      </pc:sldChg>
      <pc:sldChg chg="delSp modSp mod">
        <pc:chgData name="FERRAND Karl (OP)" userId="f83b00f0-b215-47b6-8f86-c4ae3ea907e4" providerId="ADAL" clId="{45934024-6972-4E4A-9BDB-5D09F19345EC}" dt="2022-05-11T06:22:03.798" v="166" actId="790"/>
        <pc:sldMkLst>
          <pc:docMk/>
          <pc:sldMk cId="4122321970" sldId="301"/>
        </pc:sldMkLst>
        <pc:spChg chg="mod">
          <ac:chgData name="FERRAND Karl (OP)" userId="f83b00f0-b215-47b6-8f86-c4ae3ea907e4" providerId="ADAL" clId="{45934024-6972-4E4A-9BDB-5D09F19345EC}" dt="2022-05-11T06:22:03.798" v="166" actId="790"/>
          <ac:spMkLst>
            <pc:docMk/>
            <pc:sldMk cId="4122321970" sldId="301"/>
            <ac:spMk id="11" creationId="{00000000-0000-0000-0000-000000000000}"/>
          </ac:spMkLst>
        </pc:spChg>
        <pc:cxnChg chg="del">
          <ac:chgData name="FERRAND Karl (OP)" userId="f83b00f0-b215-47b6-8f86-c4ae3ea907e4" providerId="ADAL" clId="{45934024-6972-4E4A-9BDB-5D09F19345EC}" dt="2022-05-11T06:15:52.708" v="156" actId="478"/>
          <ac:cxnSpMkLst>
            <pc:docMk/>
            <pc:sldMk cId="4122321970" sldId="301"/>
            <ac:cxnSpMk id="56" creationId="{00000000-0000-0000-0000-000000000000}"/>
          </ac:cxnSpMkLst>
        </pc:cxnChg>
      </pc:sldChg>
      <pc:sldChg chg="ord">
        <pc:chgData name="FERRAND Karl (OP)" userId="f83b00f0-b215-47b6-8f86-c4ae3ea907e4" providerId="ADAL" clId="{45934024-6972-4E4A-9BDB-5D09F19345EC}" dt="2022-05-11T06:40:47.460" v="837"/>
        <pc:sldMkLst>
          <pc:docMk/>
          <pc:sldMk cId="870446448" sldId="303"/>
        </pc:sldMkLst>
      </pc:sldChg>
      <pc:sldChg chg="delSp modSp mod">
        <pc:chgData name="FERRAND Karl (OP)" userId="f83b00f0-b215-47b6-8f86-c4ae3ea907e4" providerId="ADAL" clId="{45934024-6972-4E4A-9BDB-5D09F19345EC}" dt="2022-05-11T06:39:49.797" v="831" actId="6549"/>
        <pc:sldMkLst>
          <pc:docMk/>
          <pc:sldMk cId="3444412249" sldId="306"/>
        </pc:sldMkLst>
        <pc:spChg chg="mod">
          <ac:chgData name="FERRAND Karl (OP)" userId="f83b00f0-b215-47b6-8f86-c4ae3ea907e4" providerId="ADAL" clId="{45934024-6972-4E4A-9BDB-5D09F19345EC}" dt="2022-05-11T06:39:49.797" v="831" actId="6549"/>
          <ac:spMkLst>
            <pc:docMk/>
            <pc:sldMk cId="3444412249" sldId="306"/>
            <ac:spMk id="3" creationId="{42F3CCB7-CC0C-3C43-8709-600C5661D486}"/>
          </ac:spMkLst>
        </pc:spChg>
        <pc:picChg chg="del">
          <ac:chgData name="FERRAND Karl (OP)" userId="f83b00f0-b215-47b6-8f86-c4ae3ea907e4" providerId="ADAL" clId="{45934024-6972-4E4A-9BDB-5D09F19345EC}" dt="2022-05-11T06:35:16.903" v="676" actId="21"/>
          <ac:picMkLst>
            <pc:docMk/>
            <pc:sldMk cId="3444412249" sldId="306"/>
            <ac:picMk id="6" creationId="{BE69F7EA-7EFB-4C61-9FB5-16E6503DDFAB}"/>
          </ac:picMkLst>
        </pc:picChg>
      </pc:sldChg>
      <pc:sldChg chg="modSp mod">
        <pc:chgData name="FERRAND Karl (OP)" userId="f83b00f0-b215-47b6-8f86-c4ae3ea907e4" providerId="ADAL" clId="{45934024-6972-4E4A-9BDB-5D09F19345EC}" dt="2022-05-11T06:13:18.183" v="135" actId="20577"/>
        <pc:sldMkLst>
          <pc:docMk/>
          <pc:sldMk cId="2729346613" sldId="308"/>
        </pc:sldMkLst>
        <pc:spChg chg="mod">
          <ac:chgData name="FERRAND Karl (OP)" userId="f83b00f0-b215-47b6-8f86-c4ae3ea907e4" providerId="ADAL" clId="{45934024-6972-4E4A-9BDB-5D09F19345EC}" dt="2022-05-11T06:13:18.183" v="135" actId="20577"/>
          <ac:spMkLst>
            <pc:docMk/>
            <pc:sldMk cId="2729346613" sldId="308"/>
            <ac:spMk id="3" creationId="{00000000-0000-0000-0000-000000000000}"/>
          </ac:spMkLst>
        </pc:spChg>
      </pc:sldChg>
      <pc:sldChg chg="modSp mod">
        <pc:chgData name="FERRAND Karl (OP)" userId="f83b00f0-b215-47b6-8f86-c4ae3ea907e4" providerId="ADAL" clId="{45934024-6972-4E4A-9BDB-5D09F19345EC}" dt="2022-05-11T06:12:11.537" v="109" actId="20577"/>
        <pc:sldMkLst>
          <pc:docMk/>
          <pc:sldMk cId="1614890670" sldId="309"/>
        </pc:sldMkLst>
        <pc:spChg chg="mod">
          <ac:chgData name="FERRAND Karl (OP)" userId="f83b00f0-b215-47b6-8f86-c4ae3ea907e4" providerId="ADAL" clId="{45934024-6972-4E4A-9BDB-5D09F19345EC}" dt="2022-05-11T06:12:11.537" v="109" actId="20577"/>
          <ac:spMkLst>
            <pc:docMk/>
            <pc:sldMk cId="1614890670" sldId="309"/>
            <ac:spMk id="3" creationId="{00000000-0000-0000-0000-000000000000}"/>
          </ac:spMkLst>
        </pc:spChg>
      </pc:sldChg>
      <pc:sldChg chg="modSp mod">
        <pc:chgData name="FERRAND Karl (OP)" userId="f83b00f0-b215-47b6-8f86-c4ae3ea907e4" providerId="ADAL" clId="{45934024-6972-4E4A-9BDB-5D09F19345EC}" dt="2022-05-11T06:14:58.136" v="155" actId="20577"/>
        <pc:sldMkLst>
          <pc:docMk/>
          <pc:sldMk cId="2332465727" sldId="311"/>
        </pc:sldMkLst>
        <pc:spChg chg="mod">
          <ac:chgData name="FERRAND Karl (OP)" userId="f83b00f0-b215-47b6-8f86-c4ae3ea907e4" providerId="ADAL" clId="{45934024-6972-4E4A-9BDB-5D09F19345EC}" dt="2022-05-11T06:14:58.136" v="155" actId="20577"/>
          <ac:spMkLst>
            <pc:docMk/>
            <pc:sldMk cId="2332465727" sldId="311"/>
            <ac:spMk id="3" creationId="{00000000-0000-0000-0000-000000000000}"/>
          </ac:spMkLst>
        </pc:spChg>
      </pc:sldChg>
      <pc:sldChg chg="addSp delSp modSp mod">
        <pc:chgData name="FERRAND Karl (OP)" userId="f83b00f0-b215-47b6-8f86-c4ae3ea907e4" providerId="ADAL" clId="{45934024-6972-4E4A-9BDB-5D09F19345EC}" dt="2022-05-11T07:02:51.115" v="1574" actId="20577"/>
        <pc:sldMkLst>
          <pc:docMk/>
          <pc:sldMk cId="74342649" sldId="312"/>
        </pc:sldMkLst>
        <pc:spChg chg="mod">
          <ac:chgData name="FERRAND Karl (OP)" userId="f83b00f0-b215-47b6-8f86-c4ae3ea907e4" providerId="ADAL" clId="{45934024-6972-4E4A-9BDB-5D09F19345EC}" dt="2022-05-11T06:40:34.356" v="833" actId="6549"/>
          <ac:spMkLst>
            <pc:docMk/>
            <pc:sldMk cId="74342649" sldId="312"/>
            <ac:spMk id="2" creationId="{00000000-0000-0000-0000-000000000000}"/>
          </ac:spMkLst>
        </pc:spChg>
        <pc:spChg chg="mod">
          <ac:chgData name="FERRAND Karl (OP)" userId="f83b00f0-b215-47b6-8f86-c4ae3ea907e4" providerId="ADAL" clId="{45934024-6972-4E4A-9BDB-5D09F19345EC}" dt="2022-05-11T07:02:51.115" v="1574" actId="20577"/>
          <ac:spMkLst>
            <pc:docMk/>
            <pc:sldMk cId="74342649" sldId="312"/>
            <ac:spMk id="3" creationId="{00000000-0000-0000-0000-000000000000}"/>
          </ac:spMkLst>
        </pc:spChg>
        <pc:picChg chg="del">
          <ac:chgData name="FERRAND Karl (OP)" userId="f83b00f0-b215-47b6-8f86-c4ae3ea907e4" providerId="ADAL" clId="{45934024-6972-4E4A-9BDB-5D09F19345EC}" dt="2022-05-11T06:40:37.630" v="834" actId="478"/>
          <ac:picMkLst>
            <pc:docMk/>
            <pc:sldMk cId="74342649" sldId="312"/>
            <ac:picMk id="4" creationId="{00000000-0000-0000-0000-000000000000}"/>
          </ac:picMkLst>
        </pc:picChg>
        <pc:picChg chg="add del mod">
          <ac:chgData name="FERRAND Karl (OP)" userId="f83b00f0-b215-47b6-8f86-c4ae3ea907e4" providerId="ADAL" clId="{45934024-6972-4E4A-9BDB-5D09F19345EC}" dt="2022-05-11T06:52:15.014" v="1081" actId="478"/>
          <ac:picMkLst>
            <pc:docMk/>
            <pc:sldMk cId="74342649" sldId="312"/>
            <ac:picMk id="6" creationId="{45BA33B0-4529-4E16-83E6-6D14ABE4D38B}"/>
          </ac:picMkLst>
        </pc:picChg>
        <pc:picChg chg="add mod">
          <ac:chgData name="FERRAND Karl (OP)" userId="f83b00f0-b215-47b6-8f86-c4ae3ea907e4" providerId="ADAL" clId="{45934024-6972-4E4A-9BDB-5D09F19345EC}" dt="2022-05-11T06:52:24.927" v="1083" actId="1076"/>
          <ac:picMkLst>
            <pc:docMk/>
            <pc:sldMk cId="74342649" sldId="312"/>
            <ac:picMk id="8" creationId="{7D1D4902-40BE-44A6-9E83-0DBC807D30C6}"/>
          </ac:picMkLst>
        </pc:picChg>
      </pc:sldChg>
      <pc:sldChg chg="modSp mod">
        <pc:chgData name="FERRAND Karl (OP)" userId="f83b00f0-b215-47b6-8f86-c4ae3ea907e4" providerId="ADAL" clId="{45934024-6972-4E4A-9BDB-5D09F19345EC}" dt="2022-05-11T06:09:49.135" v="7" actId="20577"/>
        <pc:sldMkLst>
          <pc:docMk/>
          <pc:sldMk cId="3443594290" sldId="313"/>
        </pc:sldMkLst>
        <pc:spChg chg="mod">
          <ac:chgData name="FERRAND Karl (OP)" userId="f83b00f0-b215-47b6-8f86-c4ae3ea907e4" providerId="ADAL" clId="{45934024-6972-4E4A-9BDB-5D09F19345EC}" dt="2022-05-11T06:09:49.135" v="7" actId="20577"/>
          <ac:spMkLst>
            <pc:docMk/>
            <pc:sldMk cId="3443594290" sldId="313"/>
            <ac:spMk id="3" creationId="{00000000-0000-0000-0000-000000000000}"/>
          </ac:spMkLst>
        </pc:spChg>
      </pc:sldChg>
      <pc:sldChg chg="addSp modSp mod">
        <pc:chgData name="FERRAND Karl (OP)" userId="f83b00f0-b215-47b6-8f86-c4ae3ea907e4" providerId="ADAL" clId="{45934024-6972-4E4A-9BDB-5D09F19345EC}" dt="2022-05-11T06:38:28.481" v="683" actId="1076"/>
        <pc:sldMkLst>
          <pc:docMk/>
          <pc:sldMk cId="854378182" sldId="314"/>
        </pc:sldMkLst>
        <pc:picChg chg="add mod">
          <ac:chgData name="FERRAND Karl (OP)" userId="f83b00f0-b215-47b6-8f86-c4ae3ea907e4" providerId="ADAL" clId="{45934024-6972-4E4A-9BDB-5D09F19345EC}" dt="2022-05-11T06:38:28.481" v="683" actId="1076"/>
          <ac:picMkLst>
            <pc:docMk/>
            <pc:sldMk cId="854378182" sldId="314"/>
            <ac:picMk id="5" creationId="{32EE1EE6-C54A-4D2C-9A3F-6F261E1B7B97}"/>
          </ac:picMkLst>
        </pc:picChg>
      </pc:sldChg>
      <pc:sldChg chg="modSp mod ord">
        <pc:chgData name="FERRAND Karl (OP)" userId="f83b00f0-b215-47b6-8f86-c4ae3ea907e4" providerId="ADAL" clId="{45934024-6972-4E4A-9BDB-5D09F19345EC}" dt="2022-05-11T06:35:07.508" v="675"/>
        <pc:sldMkLst>
          <pc:docMk/>
          <pc:sldMk cId="3722439268" sldId="315"/>
        </pc:sldMkLst>
        <pc:spChg chg="mod">
          <ac:chgData name="FERRAND Karl (OP)" userId="f83b00f0-b215-47b6-8f86-c4ae3ea907e4" providerId="ADAL" clId="{45934024-6972-4E4A-9BDB-5D09F19345EC}" dt="2022-05-11T06:28:35.528" v="241" actId="20577"/>
          <ac:spMkLst>
            <pc:docMk/>
            <pc:sldMk cId="3722439268" sldId="315"/>
            <ac:spMk id="2" creationId="{00000000-0000-0000-0000-000000000000}"/>
          </ac:spMkLst>
        </pc:spChg>
        <pc:spChg chg="mod">
          <ac:chgData name="FERRAND Karl (OP)" userId="f83b00f0-b215-47b6-8f86-c4ae3ea907e4" providerId="ADAL" clId="{45934024-6972-4E4A-9BDB-5D09F19345EC}" dt="2022-05-11T06:34:52.629" v="673" actId="20577"/>
          <ac:spMkLst>
            <pc:docMk/>
            <pc:sldMk cId="3722439268" sldId="315"/>
            <ac:spMk id="3" creationId="{00000000-0000-0000-0000-000000000000}"/>
          </ac:spMkLst>
        </pc:spChg>
      </pc:sldChg>
      <pc:sldChg chg="addSp modSp mod">
        <pc:chgData name="FERRAND Karl (OP)" userId="f83b00f0-b215-47b6-8f86-c4ae3ea907e4" providerId="ADAL" clId="{45934024-6972-4E4A-9BDB-5D09F19345EC}" dt="2022-05-11T06:35:26.926" v="678" actId="1076"/>
        <pc:sldMkLst>
          <pc:docMk/>
          <pc:sldMk cId="40637041" sldId="316"/>
        </pc:sldMkLst>
        <pc:picChg chg="add mod">
          <ac:chgData name="FERRAND Karl (OP)" userId="f83b00f0-b215-47b6-8f86-c4ae3ea907e4" providerId="ADAL" clId="{45934024-6972-4E4A-9BDB-5D09F19345EC}" dt="2022-05-11T06:35:26.926" v="678" actId="1076"/>
          <ac:picMkLst>
            <pc:docMk/>
            <pc:sldMk cId="40637041" sldId="316"/>
            <ac:picMk id="4" creationId="{21ABE63A-09CC-4AE6-A4E4-4089314AB008}"/>
          </ac:picMkLst>
        </pc:picChg>
      </pc:sldChg>
      <pc:sldChg chg="modSp mod">
        <pc:chgData name="FERRAND Karl (OP)" userId="f83b00f0-b215-47b6-8f86-c4ae3ea907e4" providerId="ADAL" clId="{45934024-6972-4E4A-9BDB-5D09F19345EC}" dt="2022-05-11T06:27:39.364" v="205" actId="20577"/>
        <pc:sldMkLst>
          <pc:docMk/>
          <pc:sldMk cId="3934363734" sldId="317"/>
        </pc:sldMkLst>
        <pc:spChg chg="mod">
          <ac:chgData name="FERRAND Karl (OP)" userId="f83b00f0-b215-47b6-8f86-c4ae3ea907e4" providerId="ADAL" clId="{45934024-6972-4E4A-9BDB-5D09F19345EC}" dt="2022-05-11T06:27:15.369" v="200" actId="20577"/>
          <ac:spMkLst>
            <pc:docMk/>
            <pc:sldMk cId="3934363734" sldId="317"/>
            <ac:spMk id="2" creationId="{00000000-0000-0000-0000-000000000000}"/>
          </ac:spMkLst>
        </pc:spChg>
        <pc:spChg chg="mod">
          <ac:chgData name="FERRAND Karl (OP)" userId="f83b00f0-b215-47b6-8f86-c4ae3ea907e4" providerId="ADAL" clId="{45934024-6972-4E4A-9BDB-5D09F19345EC}" dt="2022-05-11T06:27:39.364" v="205" actId="20577"/>
          <ac:spMkLst>
            <pc:docMk/>
            <pc:sldMk cId="3934363734" sldId="317"/>
            <ac:spMk id="3" creationId="{00000000-0000-0000-0000-000000000000}"/>
          </ac:spMkLst>
        </pc:spChg>
      </pc:sldChg>
      <pc:sldChg chg="addSp modSp add mod">
        <pc:chgData name="FERRAND Karl (OP)" userId="f83b00f0-b215-47b6-8f86-c4ae3ea907e4" providerId="ADAL" clId="{45934024-6972-4E4A-9BDB-5D09F19345EC}" dt="2022-05-11T06:43:44.267" v="847" actId="1076"/>
        <pc:sldMkLst>
          <pc:docMk/>
          <pc:sldMk cId="3882706273" sldId="318"/>
        </pc:sldMkLst>
        <pc:picChg chg="add mod">
          <ac:chgData name="FERRAND Karl (OP)" userId="f83b00f0-b215-47b6-8f86-c4ae3ea907e4" providerId="ADAL" clId="{45934024-6972-4E4A-9BDB-5D09F19345EC}" dt="2022-05-11T06:43:44.267" v="847" actId="1076"/>
          <ac:picMkLst>
            <pc:docMk/>
            <pc:sldMk cId="3882706273" sldId="318"/>
            <ac:picMk id="4" creationId="{B40128DF-0F0F-414F-8DC5-FDD06CEDEAAC}"/>
          </ac:picMkLst>
        </pc:picChg>
      </pc:sldChg>
      <pc:sldChg chg="addSp delSp modSp add mod">
        <pc:chgData name="FERRAND Karl (OP)" userId="f83b00f0-b215-47b6-8f86-c4ae3ea907e4" providerId="ADAL" clId="{45934024-6972-4E4A-9BDB-5D09F19345EC}" dt="2022-05-11T06:58:22.664" v="1492" actId="5793"/>
        <pc:sldMkLst>
          <pc:docMk/>
          <pc:sldMk cId="1429467103" sldId="319"/>
        </pc:sldMkLst>
        <pc:spChg chg="mod">
          <ac:chgData name="FERRAND Karl (OP)" userId="f83b00f0-b215-47b6-8f86-c4ae3ea907e4" providerId="ADAL" clId="{45934024-6972-4E4A-9BDB-5D09F19345EC}" dt="2022-05-11T06:52:34.322" v="1101" actId="20577"/>
          <ac:spMkLst>
            <pc:docMk/>
            <pc:sldMk cId="1429467103" sldId="319"/>
            <ac:spMk id="2" creationId="{00000000-0000-0000-0000-000000000000}"/>
          </ac:spMkLst>
        </pc:spChg>
        <pc:spChg chg="mod">
          <ac:chgData name="FERRAND Karl (OP)" userId="f83b00f0-b215-47b6-8f86-c4ae3ea907e4" providerId="ADAL" clId="{45934024-6972-4E4A-9BDB-5D09F19345EC}" dt="2022-05-11T06:58:22.664" v="1492" actId="5793"/>
          <ac:spMkLst>
            <pc:docMk/>
            <pc:sldMk cId="1429467103" sldId="319"/>
            <ac:spMk id="3" creationId="{00000000-0000-0000-0000-000000000000}"/>
          </ac:spMkLst>
        </pc:spChg>
        <pc:picChg chg="add del mod">
          <ac:chgData name="FERRAND Karl (OP)" userId="f83b00f0-b215-47b6-8f86-c4ae3ea907e4" providerId="ADAL" clId="{45934024-6972-4E4A-9BDB-5D09F19345EC}" dt="2022-05-11T06:57:25.875" v="1428" actId="478"/>
          <ac:picMkLst>
            <pc:docMk/>
            <pc:sldMk cId="1429467103" sldId="319"/>
            <ac:picMk id="5" creationId="{8E383E28-9CA4-4F1B-91B5-7016BBC737DB}"/>
          </ac:picMkLst>
        </pc:picChg>
        <pc:picChg chg="add mod">
          <ac:chgData name="FERRAND Karl (OP)" userId="f83b00f0-b215-47b6-8f86-c4ae3ea907e4" providerId="ADAL" clId="{45934024-6972-4E4A-9BDB-5D09F19345EC}" dt="2022-05-11T06:57:56.967" v="1431" actId="1076"/>
          <ac:picMkLst>
            <pc:docMk/>
            <pc:sldMk cId="1429467103" sldId="319"/>
            <ac:picMk id="7" creationId="{449B924C-FEF1-4662-835A-09288AA1897E}"/>
          </ac:picMkLst>
        </pc:picChg>
      </pc:sldChg>
      <pc:sldChg chg="add del">
        <pc:chgData name="FERRAND Karl (OP)" userId="f83b00f0-b215-47b6-8f86-c4ae3ea907e4" providerId="ADAL" clId="{45934024-6972-4E4A-9BDB-5D09F19345EC}" dt="2022-05-11T06:41:04.573" v="839" actId="47"/>
        <pc:sldMkLst>
          <pc:docMk/>
          <pc:sldMk cId="1082010503" sldId="320"/>
        </pc:sldMkLst>
      </pc:sldChg>
    </pc:docChg>
  </pc:docChgLst>
  <pc:docChgLst>
    <pc:chgData name="FERRAND Karl (OP)" userId="f83b00f0-b215-47b6-8f86-c4ae3ea907e4" providerId="ADAL" clId="{4F206B8C-C1CF-477C-BDD9-64B1C5FAF811}"/>
    <pc:docChg chg="undo custSel addSld delSld modSld sldOrd">
      <pc:chgData name="FERRAND Karl (OP)" userId="f83b00f0-b215-47b6-8f86-c4ae3ea907e4" providerId="ADAL" clId="{4F206B8C-C1CF-477C-BDD9-64B1C5FAF811}" dt="2022-05-10T21:17:41.215" v="7379" actId="12"/>
      <pc:docMkLst>
        <pc:docMk/>
      </pc:docMkLst>
      <pc:sldChg chg="modNotesTx">
        <pc:chgData name="FERRAND Karl (OP)" userId="f83b00f0-b215-47b6-8f86-c4ae3ea907e4" providerId="ADAL" clId="{4F206B8C-C1CF-477C-BDD9-64B1C5FAF811}" dt="2022-05-10T18:20:10.523" v="0" actId="6549"/>
        <pc:sldMkLst>
          <pc:docMk/>
          <pc:sldMk cId="364608980" sldId="256"/>
        </pc:sldMkLst>
      </pc:sldChg>
      <pc:sldChg chg="del">
        <pc:chgData name="FERRAND Karl (OP)" userId="f83b00f0-b215-47b6-8f86-c4ae3ea907e4" providerId="ADAL" clId="{4F206B8C-C1CF-477C-BDD9-64B1C5FAF811}" dt="2022-05-10T21:04:16.453" v="6394" actId="47"/>
        <pc:sldMkLst>
          <pc:docMk/>
          <pc:sldMk cId="433958796" sldId="291"/>
        </pc:sldMkLst>
      </pc:sldChg>
      <pc:sldChg chg="delSp modSp mod">
        <pc:chgData name="FERRAND Karl (OP)" userId="f83b00f0-b215-47b6-8f86-c4ae3ea907e4" providerId="ADAL" clId="{4F206B8C-C1CF-477C-BDD9-64B1C5FAF811}" dt="2022-05-10T20:31:06.053" v="4348" actId="20577"/>
        <pc:sldMkLst>
          <pc:docMk/>
          <pc:sldMk cId="463007301" sldId="296"/>
        </pc:sldMkLst>
        <pc:spChg chg="mod">
          <ac:chgData name="FERRAND Karl (OP)" userId="f83b00f0-b215-47b6-8f86-c4ae3ea907e4" providerId="ADAL" clId="{4F206B8C-C1CF-477C-BDD9-64B1C5FAF811}" dt="2022-05-10T20:26:26.075" v="3886" actId="20577"/>
          <ac:spMkLst>
            <pc:docMk/>
            <pc:sldMk cId="463007301" sldId="296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31:06.053" v="4348" actId="20577"/>
          <ac:spMkLst>
            <pc:docMk/>
            <pc:sldMk cId="463007301" sldId="296"/>
            <ac:spMk id="3" creationId="{00000000-0000-0000-0000-000000000000}"/>
          </ac:spMkLst>
        </pc:spChg>
        <pc:picChg chg="del">
          <ac:chgData name="FERRAND Karl (OP)" userId="f83b00f0-b215-47b6-8f86-c4ae3ea907e4" providerId="ADAL" clId="{4F206B8C-C1CF-477C-BDD9-64B1C5FAF811}" dt="2022-05-10T20:26:28.993" v="3887" actId="478"/>
          <ac:picMkLst>
            <pc:docMk/>
            <pc:sldMk cId="463007301" sldId="296"/>
            <ac:picMk id="4" creationId="{00000000-0000-0000-0000-000000000000}"/>
          </ac:picMkLst>
        </pc:picChg>
      </pc:sldChg>
      <pc:sldChg chg="modSp mod">
        <pc:chgData name="FERRAND Karl (OP)" userId="f83b00f0-b215-47b6-8f86-c4ae3ea907e4" providerId="ADAL" clId="{4F206B8C-C1CF-477C-BDD9-64B1C5FAF811}" dt="2022-05-10T18:31:31.176" v="368" actId="20577"/>
        <pc:sldMkLst>
          <pc:docMk/>
          <pc:sldMk cId="313183299" sldId="297"/>
        </pc:sldMkLst>
        <pc:spChg chg="mod">
          <ac:chgData name="FERRAND Karl (OP)" userId="f83b00f0-b215-47b6-8f86-c4ae3ea907e4" providerId="ADAL" clId="{4F206B8C-C1CF-477C-BDD9-64B1C5FAF811}" dt="2022-05-10T18:31:31.176" v="368" actId="20577"/>
          <ac:spMkLst>
            <pc:docMk/>
            <pc:sldMk cId="313183299" sldId="297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18:30:54.967" v="356" actId="6549"/>
          <ac:spMkLst>
            <pc:docMk/>
            <pc:sldMk cId="313183299" sldId="297"/>
            <ac:spMk id="3" creationId="{00000000-0000-0000-0000-000000000000}"/>
          </ac:spMkLst>
        </pc:spChg>
        <pc:picChg chg="mod">
          <ac:chgData name="FERRAND Karl (OP)" userId="f83b00f0-b215-47b6-8f86-c4ae3ea907e4" providerId="ADAL" clId="{4F206B8C-C1CF-477C-BDD9-64B1C5FAF811}" dt="2022-05-10T18:31:04.114" v="358" actId="1076"/>
          <ac:picMkLst>
            <pc:docMk/>
            <pc:sldMk cId="313183299" sldId="297"/>
            <ac:picMk id="42" creationId="{2AB16AA0-C987-424E-8CB7-87DF91482B3C}"/>
          </ac:picMkLst>
        </pc:picChg>
      </pc:sldChg>
      <pc:sldChg chg="add">
        <pc:chgData name="FERRAND Karl (OP)" userId="f83b00f0-b215-47b6-8f86-c4ae3ea907e4" providerId="ADAL" clId="{4F206B8C-C1CF-477C-BDD9-64B1C5FAF811}" dt="2022-05-10T20:23:52.565" v="3876"/>
        <pc:sldMkLst>
          <pc:docMk/>
          <pc:sldMk cId="4122321970" sldId="301"/>
        </pc:sldMkLst>
      </pc:sldChg>
      <pc:sldChg chg="del">
        <pc:chgData name="FERRAND Karl (OP)" userId="f83b00f0-b215-47b6-8f86-c4ae3ea907e4" providerId="ADAL" clId="{4F206B8C-C1CF-477C-BDD9-64B1C5FAF811}" dt="2022-05-10T20:14:15.896" v="3854" actId="47"/>
        <pc:sldMkLst>
          <pc:docMk/>
          <pc:sldMk cId="2466230749" sldId="305"/>
        </pc:sldMkLst>
      </pc:sldChg>
      <pc:sldChg chg="delSp modSp mod ord">
        <pc:chgData name="FERRAND Karl (OP)" userId="f83b00f0-b215-47b6-8f86-c4ae3ea907e4" providerId="ADAL" clId="{4F206B8C-C1CF-477C-BDD9-64B1C5FAF811}" dt="2022-05-10T21:17:41.215" v="7379" actId="12"/>
        <pc:sldMkLst>
          <pc:docMk/>
          <pc:sldMk cId="3444412249" sldId="306"/>
        </pc:sldMkLst>
        <pc:spChg chg="mod">
          <ac:chgData name="FERRAND Karl (OP)" userId="f83b00f0-b215-47b6-8f86-c4ae3ea907e4" providerId="ADAL" clId="{4F206B8C-C1CF-477C-BDD9-64B1C5FAF811}" dt="2022-05-10T21:17:41.215" v="7379" actId="12"/>
          <ac:spMkLst>
            <pc:docMk/>
            <pc:sldMk cId="3444412249" sldId="306"/>
            <ac:spMk id="3" creationId="{42F3CCB7-CC0C-3C43-8709-600C5661D486}"/>
          </ac:spMkLst>
        </pc:spChg>
        <pc:picChg chg="del">
          <ac:chgData name="FERRAND Karl (OP)" userId="f83b00f0-b215-47b6-8f86-c4ae3ea907e4" providerId="ADAL" clId="{4F206B8C-C1CF-477C-BDD9-64B1C5FAF811}" dt="2022-05-10T21:15:22.700" v="7258" actId="478"/>
          <ac:picMkLst>
            <pc:docMk/>
            <pc:sldMk cId="3444412249" sldId="306"/>
            <ac:picMk id="8" creationId="{870E5F00-CF81-4D8F-973C-0EAAA4B643AC}"/>
          </ac:picMkLst>
        </pc:picChg>
        <pc:picChg chg="del">
          <ac:chgData name="FERRAND Karl (OP)" userId="f83b00f0-b215-47b6-8f86-c4ae3ea907e4" providerId="ADAL" clId="{4F206B8C-C1CF-477C-BDD9-64B1C5FAF811}" dt="2022-05-10T21:15:23.921" v="7259" actId="478"/>
          <ac:picMkLst>
            <pc:docMk/>
            <pc:sldMk cId="3444412249" sldId="306"/>
            <ac:picMk id="10" creationId="{AC4D8CBF-A4AD-4F83-9BB7-44733991AC8C}"/>
          </ac:picMkLst>
        </pc:picChg>
      </pc:sldChg>
      <pc:sldChg chg="new del">
        <pc:chgData name="FERRAND Karl (OP)" userId="f83b00f0-b215-47b6-8f86-c4ae3ea907e4" providerId="ADAL" clId="{4F206B8C-C1CF-477C-BDD9-64B1C5FAF811}" dt="2022-05-10T18:24:07.405" v="2" actId="47"/>
        <pc:sldMkLst>
          <pc:docMk/>
          <pc:sldMk cId="959361729" sldId="307"/>
        </pc:sldMkLst>
      </pc:sldChg>
      <pc:sldChg chg="addSp delSp modSp add mod">
        <pc:chgData name="FERRAND Karl (OP)" userId="f83b00f0-b215-47b6-8f86-c4ae3ea907e4" providerId="ADAL" clId="{4F206B8C-C1CF-477C-BDD9-64B1C5FAF811}" dt="2022-05-10T21:13:42.155" v="7234" actId="20577"/>
        <pc:sldMkLst>
          <pc:docMk/>
          <pc:sldMk cId="3384349503" sldId="307"/>
        </pc:sldMkLst>
        <pc:spChg chg="mod">
          <ac:chgData name="FERRAND Karl (OP)" userId="f83b00f0-b215-47b6-8f86-c4ae3ea907e4" providerId="ADAL" clId="{4F206B8C-C1CF-477C-BDD9-64B1C5FAF811}" dt="2022-05-10T18:25:20.394" v="67" actId="20577"/>
          <ac:spMkLst>
            <pc:docMk/>
            <pc:sldMk cId="3384349503" sldId="307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1:13:42.155" v="7234" actId="20577"/>
          <ac:spMkLst>
            <pc:docMk/>
            <pc:sldMk cId="3384349503" sldId="307"/>
            <ac:spMk id="3" creationId="{00000000-0000-0000-0000-000000000000}"/>
          </ac:spMkLst>
        </pc:spChg>
        <pc:picChg chg="del">
          <ac:chgData name="FERRAND Karl (OP)" userId="f83b00f0-b215-47b6-8f86-c4ae3ea907e4" providerId="ADAL" clId="{4F206B8C-C1CF-477C-BDD9-64B1C5FAF811}" dt="2022-05-10T18:25:22.410" v="68" actId="478"/>
          <ac:picMkLst>
            <pc:docMk/>
            <pc:sldMk cId="3384349503" sldId="307"/>
            <ac:picMk id="4" creationId="{00000000-0000-0000-0000-000000000000}"/>
          </ac:picMkLst>
        </pc:picChg>
        <pc:picChg chg="add mod">
          <ac:chgData name="FERRAND Karl (OP)" userId="f83b00f0-b215-47b6-8f86-c4ae3ea907e4" providerId="ADAL" clId="{4F206B8C-C1CF-477C-BDD9-64B1C5FAF811}" dt="2022-05-10T19:09:52.719" v="1484" actId="14100"/>
          <ac:picMkLst>
            <pc:docMk/>
            <pc:sldMk cId="3384349503" sldId="307"/>
            <ac:picMk id="5" creationId="{A8519F82-B994-44AC-9142-FC40297FCFFA}"/>
          </ac:picMkLst>
        </pc:picChg>
        <pc:picChg chg="add mod">
          <ac:chgData name="FERRAND Karl (OP)" userId="f83b00f0-b215-47b6-8f86-c4ae3ea907e4" providerId="ADAL" clId="{4F206B8C-C1CF-477C-BDD9-64B1C5FAF811}" dt="2022-05-10T19:09:52.719" v="1484" actId="14100"/>
          <ac:picMkLst>
            <pc:docMk/>
            <pc:sldMk cId="3384349503" sldId="307"/>
            <ac:picMk id="6" creationId="{FEB8BCE9-5478-48AD-80F1-CD4B31A97785}"/>
          </ac:picMkLst>
        </pc:picChg>
      </pc:sldChg>
      <pc:sldChg chg="addSp modSp add mod">
        <pc:chgData name="FERRAND Karl (OP)" userId="f83b00f0-b215-47b6-8f86-c4ae3ea907e4" providerId="ADAL" clId="{4F206B8C-C1CF-477C-BDD9-64B1C5FAF811}" dt="2022-05-10T20:53:30.196" v="5959" actId="14100"/>
        <pc:sldMkLst>
          <pc:docMk/>
          <pc:sldMk cId="2729346613" sldId="308"/>
        </pc:sldMkLst>
        <pc:spChg chg="mod">
          <ac:chgData name="FERRAND Karl (OP)" userId="f83b00f0-b215-47b6-8f86-c4ae3ea907e4" providerId="ADAL" clId="{4F206B8C-C1CF-477C-BDD9-64B1C5FAF811}" dt="2022-05-10T18:31:49.589" v="382" actId="20577"/>
          <ac:spMkLst>
            <pc:docMk/>
            <pc:sldMk cId="2729346613" sldId="308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53:30.196" v="5959" actId="14100"/>
          <ac:spMkLst>
            <pc:docMk/>
            <pc:sldMk cId="2729346613" sldId="308"/>
            <ac:spMk id="3" creationId="{00000000-0000-0000-0000-000000000000}"/>
          </ac:spMkLst>
        </pc:spChg>
        <pc:picChg chg="add mod">
          <ac:chgData name="FERRAND Karl (OP)" userId="f83b00f0-b215-47b6-8f86-c4ae3ea907e4" providerId="ADAL" clId="{4F206B8C-C1CF-477C-BDD9-64B1C5FAF811}" dt="2022-05-10T19:11:52.513" v="1489" actId="1076"/>
          <ac:picMkLst>
            <pc:docMk/>
            <pc:sldMk cId="2729346613" sldId="308"/>
            <ac:picMk id="5" creationId="{74028646-7986-4CCD-97A0-7092DF0C8486}"/>
          </ac:picMkLst>
        </pc:picChg>
      </pc:sldChg>
      <pc:sldChg chg="addSp modSp add mod">
        <pc:chgData name="FERRAND Karl (OP)" userId="f83b00f0-b215-47b6-8f86-c4ae3ea907e4" providerId="ADAL" clId="{4F206B8C-C1CF-477C-BDD9-64B1C5FAF811}" dt="2022-05-10T20:21:34.795" v="3875" actId="1076"/>
        <pc:sldMkLst>
          <pc:docMk/>
          <pc:sldMk cId="1614890670" sldId="309"/>
        </pc:sldMkLst>
        <pc:spChg chg="mod">
          <ac:chgData name="FERRAND Karl (OP)" userId="f83b00f0-b215-47b6-8f86-c4ae3ea907e4" providerId="ADAL" clId="{4F206B8C-C1CF-477C-BDD9-64B1C5FAF811}" dt="2022-05-10T19:06:32.371" v="1363" actId="20577"/>
          <ac:spMkLst>
            <pc:docMk/>
            <pc:sldMk cId="1614890670" sldId="309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19:20.444" v="3856" actId="14100"/>
          <ac:spMkLst>
            <pc:docMk/>
            <pc:sldMk cId="1614890670" sldId="309"/>
            <ac:spMk id="3" creationId="{00000000-0000-0000-0000-000000000000}"/>
          </ac:spMkLst>
        </pc:spChg>
        <pc:spChg chg="add mod">
          <ac:chgData name="FERRAND Karl (OP)" userId="f83b00f0-b215-47b6-8f86-c4ae3ea907e4" providerId="ADAL" clId="{4F206B8C-C1CF-477C-BDD9-64B1C5FAF811}" dt="2022-05-10T20:21:34.795" v="3875" actId="1076"/>
          <ac:spMkLst>
            <pc:docMk/>
            <pc:sldMk cId="1614890670" sldId="309"/>
            <ac:spMk id="6" creationId="{78A2E293-0A1F-425F-B9A6-631CA9E9BC66}"/>
          </ac:spMkLst>
        </pc:spChg>
        <pc:picChg chg="add mod">
          <ac:chgData name="FERRAND Karl (OP)" userId="f83b00f0-b215-47b6-8f86-c4ae3ea907e4" providerId="ADAL" clId="{4F206B8C-C1CF-477C-BDD9-64B1C5FAF811}" dt="2022-05-10T20:19:45.776" v="3861" actId="1076"/>
          <ac:picMkLst>
            <pc:docMk/>
            <pc:sldMk cId="1614890670" sldId="309"/>
            <ac:picMk id="5" creationId="{EA01A2EF-EE18-4680-AE55-88FCBC482C6A}"/>
          </ac:picMkLst>
        </pc:picChg>
      </pc:sldChg>
      <pc:sldChg chg="modSp add mod">
        <pc:chgData name="FERRAND Karl (OP)" userId="f83b00f0-b215-47b6-8f86-c4ae3ea907e4" providerId="ADAL" clId="{4F206B8C-C1CF-477C-BDD9-64B1C5FAF811}" dt="2022-05-10T20:01:02.954" v="3012" actId="20577"/>
        <pc:sldMkLst>
          <pc:docMk/>
          <pc:sldMk cId="1521624394" sldId="310"/>
        </pc:sldMkLst>
        <pc:spChg chg="mod">
          <ac:chgData name="FERRAND Karl (OP)" userId="f83b00f0-b215-47b6-8f86-c4ae3ea907e4" providerId="ADAL" clId="{4F206B8C-C1CF-477C-BDD9-64B1C5FAF811}" dt="2022-05-10T19:19:42.023" v="2058" actId="20577"/>
          <ac:spMkLst>
            <pc:docMk/>
            <pc:sldMk cId="1521624394" sldId="310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01:02.954" v="3012" actId="20577"/>
          <ac:spMkLst>
            <pc:docMk/>
            <pc:sldMk cId="1521624394" sldId="310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0:13:59.121" v="3853" actId="20577"/>
        <pc:sldMkLst>
          <pc:docMk/>
          <pc:sldMk cId="2332465727" sldId="311"/>
        </pc:sldMkLst>
        <pc:spChg chg="mod">
          <ac:chgData name="FERRAND Karl (OP)" userId="f83b00f0-b215-47b6-8f86-c4ae3ea907e4" providerId="ADAL" clId="{4F206B8C-C1CF-477C-BDD9-64B1C5FAF811}" dt="2022-05-10T20:02:27.900" v="3018" actId="20577"/>
          <ac:spMkLst>
            <pc:docMk/>
            <pc:sldMk cId="2332465727" sldId="311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13:59.121" v="3853" actId="20577"/>
          <ac:spMkLst>
            <pc:docMk/>
            <pc:sldMk cId="2332465727" sldId="311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1:14:38.728" v="7245" actId="20577"/>
        <pc:sldMkLst>
          <pc:docMk/>
          <pc:sldMk cId="74342649" sldId="312"/>
        </pc:sldMkLst>
        <pc:spChg chg="mod">
          <ac:chgData name="FERRAND Karl (OP)" userId="f83b00f0-b215-47b6-8f86-c4ae3ea907e4" providerId="ADAL" clId="{4F206B8C-C1CF-477C-BDD9-64B1C5FAF811}" dt="2022-05-10T21:14:38.728" v="7245" actId="20577"/>
          <ac:spMkLst>
            <pc:docMk/>
            <pc:sldMk cId="74342649" sldId="312"/>
            <ac:spMk id="2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0:38:41.047" v="4960" actId="20577"/>
        <pc:sldMkLst>
          <pc:docMk/>
          <pc:sldMk cId="3443594290" sldId="313"/>
        </pc:sldMkLst>
        <pc:spChg chg="mod">
          <ac:chgData name="FERRAND Karl (OP)" userId="f83b00f0-b215-47b6-8f86-c4ae3ea907e4" providerId="ADAL" clId="{4F206B8C-C1CF-477C-BDD9-64B1C5FAF811}" dt="2022-05-10T20:38:15.816" v="4957" actId="20577"/>
          <ac:spMkLst>
            <pc:docMk/>
            <pc:sldMk cId="3443594290" sldId="313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38:41.047" v="4960" actId="20577"/>
          <ac:spMkLst>
            <pc:docMk/>
            <pc:sldMk cId="3443594290" sldId="313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0:44:24.383" v="5630" actId="20577"/>
        <pc:sldMkLst>
          <pc:docMk/>
          <pc:sldMk cId="854378182" sldId="314"/>
        </pc:sldMkLst>
        <pc:spChg chg="mod">
          <ac:chgData name="FERRAND Karl (OP)" userId="f83b00f0-b215-47b6-8f86-c4ae3ea907e4" providerId="ADAL" clId="{4F206B8C-C1CF-477C-BDD9-64B1C5FAF811}" dt="2022-05-10T20:39:01.790" v="5006" actId="20577"/>
          <ac:spMkLst>
            <pc:docMk/>
            <pc:sldMk cId="854378182" sldId="314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44:24.383" v="5630" actId="20577"/>
          <ac:spMkLst>
            <pc:docMk/>
            <pc:sldMk cId="854378182" sldId="314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0:45:32.068" v="5679" actId="20577"/>
        <pc:sldMkLst>
          <pc:docMk/>
          <pc:sldMk cId="3722439268" sldId="315"/>
        </pc:sldMkLst>
        <pc:spChg chg="mod">
          <ac:chgData name="FERRAND Karl (OP)" userId="f83b00f0-b215-47b6-8f86-c4ae3ea907e4" providerId="ADAL" clId="{4F206B8C-C1CF-477C-BDD9-64B1C5FAF811}" dt="2022-05-10T20:45:24.555" v="5666" actId="20577"/>
          <ac:spMkLst>
            <pc:docMk/>
            <pc:sldMk cId="3722439268" sldId="315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0:45:32.068" v="5679" actId="20577"/>
          <ac:spMkLst>
            <pc:docMk/>
            <pc:sldMk cId="3722439268" sldId="315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1:12:51.032" v="7189" actId="20577"/>
        <pc:sldMkLst>
          <pc:docMk/>
          <pc:sldMk cId="40637041" sldId="316"/>
        </pc:sldMkLst>
        <pc:spChg chg="mod">
          <ac:chgData name="FERRAND Karl (OP)" userId="f83b00f0-b215-47b6-8f86-c4ae3ea907e4" providerId="ADAL" clId="{4F206B8C-C1CF-477C-BDD9-64B1C5FAF811}" dt="2022-05-10T20:46:23.741" v="5715" actId="20577"/>
          <ac:spMkLst>
            <pc:docMk/>
            <pc:sldMk cId="40637041" sldId="316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1:12:51.032" v="7189" actId="20577"/>
          <ac:spMkLst>
            <pc:docMk/>
            <pc:sldMk cId="40637041" sldId="316"/>
            <ac:spMk id="3" creationId="{00000000-0000-0000-0000-000000000000}"/>
          </ac:spMkLst>
        </pc:spChg>
      </pc:sldChg>
      <pc:sldChg chg="modSp add mod">
        <pc:chgData name="FERRAND Karl (OP)" userId="f83b00f0-b215-47b6-8f86-c4ae3ea907e4" providerId="ADAL" clId="{4F206B8C-C1CF-477C-BDD9-64B1C5FAF811}" dt="2022-05-10T21:11:56.115" v="7152" actId="20577"/>
        <pc:sldMkLst>
          <pc:docMk/>
          <pc:sldMk cId="3934363734" sldId="317"/>
        </pc:sldMkLst>
        <pc:spChg chg="mod">
          <ac:chgData name="FERRAND Karl (OP)" userId="f83b00f0-b215-47b6-8f86-c4ae3ea907e4" providerId="ADAL" clId="{4F206B8C-C1CF-477C-BDD9-64B1C5FAF811}" dt="2022-05-10T21:04:49.194" v="6419" actId="20577"/>
          <ac:spMkLst>
            <pc:docMk/>
            <pc:sldMk cId="3934363734" sldId="317"/>
            <ac:spMk id="2" creationId="{00000000-0000-0000-0000-000000000000}"/>
          </ac:spMkLst>
        </pc:spChg>
        <pc:spChg chg="mod">
          <ac:chgData name="FERRAND Karl (OP)" userId="f83b00f0-b215-47b6-8f86-c4ae3ea907e4" providerId="ADAL" clId="{4F206B8C-C1CF-477C-BDD9-64B1C5FAF811}" dt="2022-05-10T21:11:56.115" v="7152" actId="20577"/>
          <ac:spMkLst>
            <pc:docMk/>
            <pc:sldMk cId="3934363734" sldId="317"/>
            <ac:spMk id="3" creationId="{00000000-0000-0000-0000-000000000000}"/>
          </ac:spMkLst>
        </pc:spChg>
      </pc:sldChg>
      <pc:sldChg chg="add del">
        <pc:chgData name="FERRAND Karl (OP)" userId="f83b00f0-b215-47b6-8f86-c4ae3ea907e4" providerId="ADAL" clId="{4F206B8C-C1CF-477C-BDD9-64B1C5FAF811}" dt="2022-05-10T21:11:40.693" v="7149"/>
        <pc:sldMkLst>
          <pc:docMk/>
          <pc:sldMk cId="2077950750" sldId="3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25AD5-BC9C-4FB8-B453-129762A4A2F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F43FC-9ABF-4FDC-9D8E-A8348EE28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03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06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6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2262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pPr/>
              <a:t>05/11/2022</a:t>
            </a:fld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266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3400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05/11/2022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7A73166-EFC0-554D-91B4-7C46DBB55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41454" y="-1"/>
            <a:ext cx="581870" cy="135769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" y="0"/>
            <a:ext cx="12194165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B9396DD-5958-CB49-B505-4DF394E596EA}" type="datetimeFigureOut">
              <a:rPr lang="en-LU" smtClean="0"/>
              <a:pPr/>
              <a:t>05/11/2022</a:t>
            </a:fld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2" r:id="rId4"/>
    <p:sldLayoutId id="2147483662" r:id="rId5"/>
    <p:sldLayoutId id="2147483661" r:id="rId6"/>
    <p:sldLayoutId id="2147483667" r:id="rId7"/>
    <p:sldLayoutId id="2147483663" r:id="rId8"/>
    <p:sldLayoutId id="2147483664" r:id="rId9"/>
    <p:sldLayoutId id="2147483653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github.com/OP-TED/eForms-SDK" TargetMode="External"/><Relationship Id="rId7" Type="http://schemas.openxmlformats.org/officeDocument/2006/relationships/hyperlink" Target="https://github.com/OP-TED/ted-xml-data-convert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ithub.com/OP-TED/eforms-notice-viewer" TargetMode="External"/><Relationship Id="rId5" Type="http://schemas.openxmlformats.org/officeDocument/2006/relationships/hyperlink" Target="https://github.com/OP-TED/efx-toolkit-java" TargetMode="External"/><Relationship Id="rId4" Type="http://schemas.openxmlformats.org/officeDocument/2006/relationships/hyperlink" Target="https://github.com/OP-T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ted.europa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hyperlink" Target="https://github.com/OP-TED/eForms-SDK" TargetMode="External"/><Relationship Id="rId4" Type="http://schemas.openxmlformats.org/officeDocument/2006/relationships/hyperlink" Target="https://docs.ted.europa.eu/home/eforms/roadmap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mailto:ted@publications.europa.eu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088172"/>
            <a:ext cx="6564923" cy="2387600"/>
          </a:xfrm>
        </p:spPr>
        <p:txBody>
          <a:bodyPr/>
          <a:lstStyle/>
          <a:p>
            <a:r>
              <a:rPr lang="fr-FR" sz="3200" b="1" dirty="0" err="1"/>
              <a:t>Overview</a:t>
            </a:r>
            <a:r>
              <a:rPr lang="fr-FR" sz="3200" b="1" dirty="0"/>
              <a:t> </a:t>
            </a:r>
            <a:r>
              <a:rPr lang="fr-FR" sz="3200" b="1" dirty="0" smtClean="0"/>
              <a:t>of</a:t>
            </a: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/>
              <a:t>SDK </a:t>
            </a:r>
            <a:r>
              <a:rPr lang="fr-FR" sz="3200" b="1" dirty="0" smtClean="0"/>
              <a:t>&amp; </a:t>
            </a:r>
            <a:r>
              <a:rPr lang="fr-FR" sz="3200" b="1" dirty="0"/>
              <a:t>docs.TED.EUROPA.EU</a:t>
            </a:r>
            <a:r>
              <a:rPr lang="fr-FR" sz="3200" dirty="0"/>
              <a:t/>
            </a:r>
            <a:br>
              <a:rPr lang="fr-FR" sz="3200" dirty="0"/>
            </a:br>
            <a:endParaRPr lang="en-LU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/>
              <a:t>eForms technical workshop – 11 May 2022</a:t>
            </a:r>
            <a:endParaRPr lang="fr-BE" dirty="0"/>
          </a:p>
          <a:p>
            <a:r>
              <a:rPr lang="fr-FR" dirty="0"/>
              <a:t>Karl Ferrand – TED unit - Publications Office of the EU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Software Development Kit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9470572" cy="480825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>
                <a:hlinkClick r:id="rId3"/>
              </a:rPr>
              <a:t>github.com/OP-TED/eForms-SDK</a:t>
            </a:r>
            <a:endParaRPr lang="en-US" sz="2400" b="1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SDK 0.6.0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New eForms Expression Language (EFX), replaces SpEL, allows more rules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New view-templates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Updated fields, rules, notice types, codelists, examples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New code in </a:t>
            </a:r>
            <a:r>
              <a:rPr lang="en-US">
                <a:hlinkClick r:id="rId4"/>
              </a:rPr>
              <a:t>https://github.com/OP-TED</a:t>
            </a:r>
            <a:r>
              <a:rPr lang="en-US"/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>
                <a:hlinkClick r:id="rId5"/>
              </a:rPr>
              <a:t>efx-toolkit-java</a:t>
            </a:r>
            <a:r>
              <a:rPr lang="en-IE"/>
              <a:t>: Java </a:t>
            </a:r>
            <a:r>
              <a:rPr lang="en-US"/>
              <a:t>EFX expression translator to Xpath, used for Schematron</a:t>
            </a:r>
            <a:endParaRPr lang="en-IE" b="1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>
                <a:hlinkClick r:id="rId6"/>
              </a:rPr>
              <a:t>eforms-notice-viewer</a:t>
            </a:r>
            <a:r>
              <a:rPr lang="en-IE"/>
              <a:t>: sample application, uses EFX and view-templates for HTML</a:t>
            </a:r>
            <a:endParaRPr lang="en-US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>
                <a:hlinkClick r:id="rId7"/>
              </a:rPr>
              <a:t>ted-xml-data-converter</a:t>
            </a:r>
            <a:r>
              <a:rPr lang="en-IE"/>
              <a:t>: XSLT to convert TED-XML to eForms XML</a:t>
            </a:r>
            <a:endParaRPr lang="en-US">
              <a:hlinkClick r:id="rId3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D4902-40BE-44A6-9E83-0DBC807D30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47981" y="1746163"/>
            <a:ext cx="1441524" cy="3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26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TED developer docs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10986247" cy="480825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>
                <a:hlinkClick r:id="rId3"/>
              </a:rPr>
              <a:t>docs.ted.europa.eu</a:t>
            </a:r>
            <a:endParaRPr lang="en-US" sz="2400" b="1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FAQs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/>
              <a:t>Versioned with SDK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/>
              <a:t>Documentation for each SDK component: schema, field metadata, codelists, etc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/>
              <a:t>SDK roadmap: </a:t>
            </a:r>
            <a:r>
              <a:rPr lang="fr-BE">
                <a:hlinkClick r:id="rId4"/>
              </a:rPr>
              <a:t>docs.ted.europa.eu/home/eforms/roadmap/</a:t>
            </a:r>
            <a:endParaRPr lang="fr-BE"/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/>
              <a:t>Building metadata-driven applications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/>
              <a:t>More documentation to come…</a:t>
            </a: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/>
              <a:t>Also documents ESPD and eProcurement ontology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>
              <a:hlinkClick r:id="rId5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9B924C-FEF1-4662-835A-09288AA189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2400" y="323847"/>
            <a:ext cx="3938520" cy="26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6710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2400"/>
              <a:t>Thank you for your Attention</a:t>
            </a:r>
            <a:r>
              <a:rPr lang="fr-BE"/>
              <a:t/>
            </a:r>
            <a:br>
              <a:rPr lang="fr-BE"/>
            </a:br>
            <a:r>
              <a:rPr lang="fr-BE"/>
              <a:t/>
            </a:r>
            <a:br>
              <a:rPr lang="fr-BE"/>
            </a:br>
            <a:r>
              <a:rPr lang="fr-BE" sz="3600"/>
              <a:t>Any questions?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3008" y="3991367"/>
            <a:ext cx="3590709" cy="462017"/>
          </a:xfrm>
        </p:spPr>
        <p:txBody>
          <a:bodyPr/>
          <a:lstStyle/>
          <a:p>
            <a:pPr marL="180000" lvl="1" algn="l"/>
            <a:r>
              <a:rPr lang="en-US">
                <a:hlinkClick r:id="rId2"/>
              </a:rPr>
              <a:t>ted@publications.europa.eu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77" y="1433109"/>
            <a:ext cx="4032090" cy="2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64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d white background 2" id="{C59D9873-4D94-C240-9996-658E03F38C14}" vid="{6D02428C-7CBB-A84F-BFD0-CFB2B7530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8" ma:contentTypeDescription="Create a new document." ma:contentTypeScope="" ma:versionID="930a9a7401040c0c894c6bb9fad68e5d">
  <xsd:schema xmlns:xsd="http://www.w3.org/2001/XMLSchema" xmlns:xs="http://www.w3.org/2001/XMLSchema" xmlns:p="http://schemas.microsoft.com/office/2006/metadata/properties" xmlns:ns2="cce4269c-1bca-4c47-bcbd-0ca0cb14aa6e" targetNamespace="http://schemas.microsoft.com/office/2006/metadata/properties" ma:root="true" ma:fieldsID="247d23b8247060390f81c6ad4439179b" ns2:_="">
    <xsd:import namespace="cce4269c-1bca-4c47-bcbd-0ca0cb14a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338D50-241E-4E85-AFCF-9501AB2A0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4269c-1bca-4c47-bcbd-0ca0cb14a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5E2175-0356-4D9C-86C7-5E30E89742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A05E6F-8B48-44D8-A659-501496434108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ce4269c-1bca-4c47-bcbd-0ca0cb14aa6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150</Words>
  <Application>Microsoft Office PowerPoint</Application>
  <PresentationFormat>Widescreen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Office Theme</vt:lpstr>
      <vt:lpstr>Overview of SDK &amp; docs.TED.EUROPA.EU </vt:lpstr>
      <vt:lpstr>Software Development Kit</vt:lpstr>
      <vt:lpstr>TED developer docs</vt:lpstr>
      <vt:lpstr>Thank you for your Attention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DAMAN Claudia (OP)</dc:creator>
  <cp:lastModifiedBy>IOANNIDOU Evgenia (OP)</cp:lastModifiedBy>
  <cp:revision>165</cp:revision>
  <dcterms:created xsi:type="dcterms:W3CDTF">2021-08-31T15:01:52Z</dcterms:created>
  <dcterms:modified xsi:type="dcterms:W3CDTF">2022-05-11T12:07:12Z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Unit_Directorates_tax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2022-04-25T08:38:37Z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b2e458d0-8ff7-46c2-8285-776614a4e4a5</vt:lpwstr>
  </property>
  <property fmtid="{D5CDD505-2E9C-101B-9397-08002B2CF9AE}" pid="10" name="MSIP_Label_6bd9ddd1-4d20-43f6-abfa-fc3c07406f94_ContentBits">
    <vt:lpwstr>0</vt:lpwstr>
  </property>
</Properties>
</file>