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70" r:id="rId6"/>
    <p:sldId id="293" r:id="rId7"/>
    <p:sldId id="294" r:id="rId8"/>
    <p:sldId id="267" r:id="rId9"/>
    <p:sldId id="290" r:id="rId10"/>
    <p:sldId id="296" r:id="rId11"/>
    <p:sldId id="274" r:id="rId12"/>
    <p:sldId id="277" r:id="rId13"/>
    <p:sldId id="297" r:id="rId14"/>
    <p:sldId id="279" r:id="rId15"/>
    <p:sldId id="276" r:id="rId16"/>
    <p:sldId id="298" r:id="rId17"/>
    <p:sldId id="278" r:id="rId18"/>
    <p:sldId id="299" r:id="rId19"/>
    <p:sldId id="275" r:id="rId20"/>
    <p:sldId id="282" r:id="rId21"/>
    <p:sldId id="281" r:id="rId22"/>
    <p:sldId id="283" r:id="rId23"/>
    <p:sldId id="300" r:id="rId24"/>
    <p:sldId id="284" r:id="rId25"/>
    <p:sldId id="301" r:id="rId26"/>
    <p:sldId id="285" r:id="rId27"/>
    <p:sldId id="302" r:id="rId28"/>
    <p:sldId id="286" r:id="rId29"/>
    <p:sldId id="303" r:id="rId30"/>
    <p:sldId id="288" r:id="rId31"/>
    <p:sldId id="304" r:id="rId32"/>
    <p:sldId id="289" r:id="rId33"/>
    <p:sldId id="305" r:id="rId34"/>
    <p:sldId id="306" r:id="rId35"/>
    <p:sldId id="291" r:id="rId36"/>
    <p:sldId id="307" r:id="rId37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CO Carmelo (OP)" initials="GC(" lastIdx="11" clrIdx="0">
    <p:extLst>
      <p:ext uri="{19B8F6BF-5375-455C-9EA6-DF929625EA0E}">
        <p15:presenceInfo xmlns:p15="http://schemas.microsoft.com/office/powerpoint/2012/main" userId="S-1-5-21-1606980848-2025429265-839522115-1243752" providerId="AD"/>
      </p:ext>
    </p:extLst>
  </p:cmAuthor>
  <p:cmAuthor id="2" name="FERRAND Karl (OP)" initials="FK(" lastIdx="10" clrIdx="1">
    <p:extLst>
      <p:ext uri="{19B8F6BF-5375-455C-9EA6-DF929625EA0E}">
        <p15:presenceInfo xmlns:p15="http://schemas.microsoft.com/office/powerpoint/2012/main" userId="S-1-5-21-1606980848-2025429265-839522115-1243700" providerId="AD"/>
      </p:ext>
    </p:extLst>
  </p:cmAuthor>
  <p:cmAuthor id="3" name="MASSON Sebastien (OP)" initials="M(" lastIdx="6" clrIdx="2">
    <p:extLst>
      <p:ext uri="{19B8F6BF-5375-455C-9EA6-DF929625EA0E}">
        <p15:presenceInfo xmlns:p15="http://schemas.microsoft.com/office/powerpoint/2012/main" userId="S::sebastien.masson@publications.europa.eu::f0c0d54d-a8c9-4d58-a894-b7da42e114ff" providerId="AD"/>
      </p:ext>
    </p:extLst>
  </p:cmAuthor>
  <p:cmAuthor id="4" name="FERRAND Karl (OP)" initials="F(" lastIdx="2" clrIdx="3">
    <p:extLst>
      <p:ext uri="{19B8F6BF-5375-455C-9EA6-DF929625EA0E}">
        <p15:presenceInfo xmlns:p15="http://schemas.microsoft.com/office/powerpoint/2012/main" userId="S::karl.ferrand@publications.europa.eu::f83b00f0-b215-47b6-8f86-c4ae3ea907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A9A51-556E-4E1B-BFAC-37A563690C1A}" v="2" dt="2021-10-14T11:01:35.176"/>
    <p1510:client id="{3B342AA2-0B0F-4FB3-825D-6EE7D695298C}" v="12" dt="2021-10-13T13:33:21.433"/>
    <p1510:client id="{5D5B20B7-D6F5-4A2B-BFAF-66FBF9710FDB}" v="4" dt="2021-10-14T12:13:31.461"/>
    <p1510:client id="{2F762071-B36C-4C89-8BC9-6AC1337EE2FE}" v="468" dt="2021-10-15T10:14:50.759"/>
    <p1510:client id="{51BFFB2F-1D5D-453E-9541-F0C18B0FE5C0}" v="2" dt="2021-10-14T09:37:01.970"/>
    <p1510:client id="{6A04261D-854B-4BA3-A5BE-438A04DCAED3}" v="7" dt="2021-10-15T07:57:16.620"/>
    <p1510:client id="{E8F050F9-28B3-4B48-94D3-A7E785711046}" v="2" dt="2021-10-14T09:05:49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8"/>
    <p:restoredTop sz="87470" autoAdjust="0"/>
  </p:normalViewPr>
  <p:slideViewPr>
    <p:cSldViewPr snapToGrid="0">
      <p:cViewPr varScale="1">
        <p:scale>
          <a:sx n="60" d="100"/>
          <a:sy n="60" d="100"/>
        </p:scale>
        <p:origin x="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D Karl (OP)" userId="S::karl.ferrand@publications.europa.eu::f83b00f0-b215-47b6-8f86-c4ae3ea907e4" providerId="AD" clId="Web-{2F762071-B36C-4C89-8BC9-6AC1337EE2FE}"/>
    <pc:docChg chg="addSld delSld modSld sldOrd">
      <pc:chgData name="FERRAND Karl (OP)" userId="S::karl.ferrand@publications.europa.eu::f83b00f0-b215-47b6-8f86-c4ae3ea907e4" providerId="AD" clId="Web-{2F762071-B36C-4C89-8BC9-6AC1337EE2FE}" dt="2021-10-15T10:14:50.759" v="417" actId="20577"/>
      <pc:docMkLst>
        <pc:docMk/>
      </pc:docMkLst>
      <pc:sldChg chg="modSp">
        <pc:chgData name="FERRAND Karl (OP)" userId="S::karl.ferrand@publications.europa.eu::f83b00f0-b215-47b6-8f86-c4ae3ea907e4" providerId="AD" clId="Web-{2F762071-B36C-4C89-8BC9-6AC1337EE2FE}" dt="2021-10-15T09:10:06.276" v="62" actId="20577"/>
        <pc:sldMkLst>
          <pc:docMk/>
          <pc:sldMk cId="364608980" sldId="256"/>
        </pc:sldMkLst>
        <pc:spChg chg="mod">
          <ac:chgData name="FERRAND Karl (OP)" userId="S::karl.ferrand@publications.europa.eu::f83b00f0-b215-47b6-8f86-c4ae3ea907e4" providerId="AD" clId="Web-{2F762071-B36C-4C89-8BC9-6AC1337EE2FE}" dt="2021-10-15T09:10:06.276" v="62" actId="20577"/>
          <ac:spMkLst>
            <pc:docMk/>
            <pc:sldMk cId="364608980" sldId="256"/>
            <ac:spMk id="2" creationId="{09B29C9A-550B-114F-9B2F-060018805E26}"/>
          </ac:spMkLst>
        </pc:spChg>
      </pc:sldChg>
      <pc:sldChg chg="modSp addCm delCm">
        <pc:chgData name="FERRAND Karl (OP)" userId="S::karl.ferrand@publications.europa.eu::f83b00f0-b215-47b6-8f86-c4ae3ea907e4" providerId="AD" clId="Web-{2F762071-B36C-4C89-8BC9-6AC1337EE2FE}" dt="2021-10-15T09:45:00.466" v="213"/>
        <pc:sldMkLst>
          <pc:docMk/>
          <pc:sldMk cId="2576800786" sldId="267"/>
        </pc:sldMkLst>
        <pc:spChg chg="mod">
          <ac:chgData name="FERRAND Karl (OP)" userId="S::karl.ferrand@publications.europa.eu::f83b00f0-b215-47b6-8f86-c4ae3ea907e4" providerId="AD" clId="Web-{2F762071-B36C-4C89-8BC9-6AC1337EE2FE}" dt="2021-10-15T09:43:35.167" v="180" actId="20577"/>
          <ac:spMkLst>
            <pc:docMk/>
            <pc:sldMk cId="2576800786" sldId="267"/>
            <ac:spMk id="3" creationId="{DE097F0F-A581-0C40-B0B3-F7CC4D968C50}"/>
          </ac:spMkLst>
        </pc:spChg>
        <pc:graphicFrameChg chg="mod modGraphic">
          <ac:chgData name="FERRAND Karl (OP)" userId="S::karl.ferrand@publications.europa.eu::f83b00f0-b215-47b6-8f86-c4ae3ea907e4" providerId="AD" clId="Web-{2F762071-B36C-4C89-8BC9-6AC1337EE2FE}" dt="2021-10-15T09:44:53.013" v="212"/>
          <ac:graphicFrameMkLst>
            <pc:docMk/>
            <pc:sldMk cId="2576800786" sldId="267"/>
            <ac:graphicFrameMk id="9" creationId="{00000000-0000-0000-0000-000000000000}"/>
          </ac:graphicFrameMkLst>
        </pc:graphicFrameChg>
      </pc:sldChg>
      <pc:sldChg chg="modSp">
        <pc:chgData name="FERRAND Karl (OP)" userId="S::karl.ferrand@publications.europa.eu::f83b00f0-b215-47b6-8f86-c4ae3ea907e4" providerId="AD" clId="Web-{2F762071-B36C-4C89-8BC9-6AC1337EE2FE}" dt="2021-10-15T09:09:41.728" v="60" actId="20577"/>
        <pc:sldMkLst>
          <pc:docMk/>
          <pc:sldMk cId="1511145989" sldId="270"/>
        </pc:sldMkLst>
        <pc:spChg chg="mod">
          <ac:chgData name="FERRAND Karl (OP)" userId="S::karl.ferrand@publications.europa.eu::f83b00f0-b215-47b6-8f86-c4ae3ea907e4" providerId="AD" clId="Web-{2F762071-B36C-4C89-8BC9-6AC1337EE2FE}" dt="2021-10-15T09:09:41.728" v="60" actId="20577"/>
          <ac:spMkLst>
            <pc:docMk/>
            <pc:sldMk cId="1511145989" sldId="270"/>
            <ac:spMk id="3" creationId="{C76EEE32-05B1-3943-B6B7-F172254DA883}"/>
          </ac:spMkLst>
        </pc:spChg>
      </pc:sldChg>
      <pc:sldChg chg="modSp">
        <pc:chgData name="FERRAND Karl (OP)" userId="S::karl.ferrand@publications.europa.eu::f83b00f0-b215-47b6-8f86-c4ae3ea907e4" providerId="AD" clId="Web-{2F762071-B36C-4C89-8BC9-6AC1337EE2FE}" dt="2021-10-15T09:57:35.375" v="253"/>
        <pc:sldMkLst>
          <pc:docMk/>
          <pc:sldMk cId="4061362594" sldId="274"/>
        </pc:sldMkLst>
        <pc:graphicFrameChg chg="mod modGraphic">
          <ac:chgData name="FERRAND Karl (OP)" userId="S::karl.ferrand@publications.europa.eu::f83b00f0-b215-47b6-8f86-c4ae3ea907e4" providerId="AD" clId="Web-{2F762071-B36C-4C89-8BC9-6AC1337EE2FE}" dt="2021-10-15T09:57:35.375" v="253"/>
          <ac:graphicFrameMkLst>
            <pc:docMk/>
            <pc:sldMk cId="4061362594" sldId="274"/>
            <ac:graphicFrameMk id="5" creationId="{00000000-0000-0000-0000-000000000000}"/>
          </ac:graphicFrameMkLst>
        </pc:graphicFrameChg>
      </pc:sldChg>
      <pc:sldChg chg="modSp">
        <pc:chgData name="FERRAND Karl (OP)" userId="S::karl.ferrand@publications.europa.eu::f83b00f0-b215-47b6-8f86-c4ae3ea907e4" providerId="AD" clId="Web-{2F762071-B36C-4C89-8BC9-6AC1337EE2FE}" dt="2021-10-15T10:02:32.913" v="279" actId="20577"/>
        <pc:sldMkLst>
          <pc:docMk/>
          <pc:sldMk cId="2853111372" sldId="279"/>
        </pc:sldMkLst>
        <pc:spChg chg="mod">
          <ac:chgData name="FERRAND Karl (OP)" userId="S::karl.ferrand@publications.europa.eu::f83b00f0-b215-47b6-8f86-c4ae3ea907e4" providerId="AD" clId="Web-{2F762071-B36C-4C89-8BC9-6AC1337EE2FE}" dt="2021-10-15T10:02:32.913" v="279" actId="20577"/>
          <ac:spMkLst>
            <pc:docMk/>
            <pc:sldMk cId="2853111372" sldId="279"/>
            <ac:spMk id="4" creationId="{C76EEE32-05B1-3943-B6B7-F172254DA883}"/>
          </ac:spMkLst>
        </pc:spChg>
      </pc:sldChg>
      <pc:sldChg chg="modSp">
        <pc:chgData name="FERRAND Karl (OP)" userId="S::karl.ferrand@publications.europa.eu::f83b00f0-b215-47b6-8f86-c4ae3ea907e4" providerId="AD" clId="Web-{2F762071-B36C-4C89-8BC9-6AC1337EE2FE}" dt="2021-10-15T10:07:36.686" v="299" actId="20577"/>
        <pc:sldMkLst>
          <pc:docMk/>
          <pc:sldMk cId="1830985695" sldId="285"/>
        </pc:sldMkLst>
        <pc:spChg chg="mod">
          <ac:chgData name="FERRAND Karl (OP)" userId="S::karl.ferrand@publications.europa.eu::f83b00f0-b215-47b6-8f86-c4ae3ea907e4" providerId="AD" clId="Web-{2F762071-B36C-4C89-8BC9-6AC1337EE2FE}" dt="2021-10-15T10:07:36.686" v="299" actId="20577"/>
          <ac:spMkLst>
            <pc:docMk/>
            <pc:sldMk cId="1830985695" sldId="285"/>
            <ac:spMk id="2" creationId="{F20262FE-51C3-9547-9ED8-C7F938F2B0AA}"/>
          </ac:spMkLst>
        </pc:spChg>
      </pc:sldChg>
      <pc:sldChg chg="addSp delSp">
        <pc:chgData name="FERRAND Karl (OP)" userId="S::karl.ferrand@publications.europa.eu::f83b00f0-b215-47b6-8f86-c4ae3ea907e4" providerId="AD" clId="Web-{2F762071-B36C-4C89-8BC9-6AC1337EE2FE}" dt="2021-10-15T10:08:14.671" v="303"/>
        <pc:sldMkLst>
          <pc:docMk/>
          <pc:sldMk cId="714146755" sldId="286"/>
        </pc:sldMkLst>
        <pc:spChg chg="add del">
          <ac:chgData name="FERRAND Karl (OP)" userId="S::karl.ferrand@publications.europa.eu::f83b00f0-b215-47b6-8f86-c4ae3ea907e4" providerId="AD" clId="Web-{2F762071-B36C-4C89-8BC9-6AC1337EE2FE}" dt="2021-10-15T10:08:14.671" v="303"/>
          <ac:spMkLst>
            <pc:docMk/>
            <pc:sldMk cId="714146755" sldId="286"/>
            <ac:spMk id="3" creationId="{508D4786-3499-4798-8B2F-B60D1C8A815D}"/>
          </ac:spMkLst>
        </pc:spChg>
      </pc:sldChg>
      <pc:sldChg chg="del">
        <pc:chgData name="FERRAND Karl (OP)" userId="S::karl.ferrand@publications.europa.eu::f83b00f0-b215-47b6-8f86-c4ae3ea907e4" providerId="AD" clId="Web-{2F762071-B36C-4C89-8BC9-6AC1337EE2FE}" dt="2021-10-15T10:05:31.652" v="291"/>
        <pc:sldMkLst>
          <pc:docMk/>
          <pc:sldMk cId="3165420434" sldId="287"/>
        </pc:sldMkLst>
      </pc:sldChg>
      <pc:sldChg chg="modSp">
        <pc:chgData name="FERRAND Karl (OP)" userId="S::karl.ferrand@publications.europa.eu::f83b00f0-b215-47b6-8f86-c4ae3ea907e4" providerId="AD" clId="Web-{2F762071-B36C-4C89-8BC9-6AC1337EE2FE}" dt="2021-10-15T10:12:17.005" v="414"/>
        <pc:sldMkLst>
          <pc:docMk/>
          <pc:sldMk cId="3571488710" sldId="289"/>
        </pc:sldMkLst>
        <pc:graphicFrameChg chg="mod modGraphic">
          <ac:chgData name="FERRAND Karl (OP)" userId="S::karl.ferrand@publications.europa.eu::f83b00f0-b215-47b6-8f86-c4ae3ea907e4" providerId="AD" clId="Web-{2F762071-B36C-4C89-8BC9-6AC1337EE2FE}" dt="2021-10-15T10:12:17.005" v="414"/>
          <ac:graphicFrameMkLst>
            <pc:docMk/>
            <pc:sldMk cId="3571488710" sldId="289"/>
            <ac:graphicFrameMk id="5" creationId="{00000000-0000-0000-0000-000000000000}"/>
          </ac:graphicFrameMkLst>
        </pc:graphicFrameChg>
      </pc:sldChg>
      <pc:sldChg chg="modSp">
        <pc:chgData name="FERRAND Karl (OP)" userId="S::karl.ferrand@publications.europa.eu::f83b00f0-b215-47b6-8f86-c4ae3ea907e4" providerId="AD" clId="Web-{2F762071-B36C-4C89-8BC9-6AC1337EE2FE}" dt="2021-10-15T09:47:55.470" v="236" actId="20577"/>
        <pc:sldMkLst>
          <pc:docMk/>
          <pc:sldMk cId="3444552223" sldId="290"/>
        </pc:sldMkLst>
        <pc:spChg chg="mod">
          <ac:chgData name="FERRAND Karl (OP)" userId="S::karl.ferrand@publications.europa.eu::f83b00f0-b215-47b6-8f86-c4ae3ea907e4" providerId="AD" clId="Web-{2F762071-B36C-4C89-8BC9-6AC1337EE2FE}" dt="2021-10-15T09:47:55.470" v="236" actId="20577"/>
          <ac:spMkLst>
            <pc:docMk/>
            <pc:sldMk cId="3444552223" sldId="290"/>
            <ac:spMk id="4" creationId="{C76EEE32-05B1-3943-B6B7-F172254DA883}"/>
          </ac:spMkLst>
        </pc:spChg>
      </pc:sldChg>
      <pc:sldChg chg="modSp">
        <pc:chgData name="FERRAND Karl (OP)" userId="S::karl.ferrand@publications.europa.eu::f83b00f0-b215-47b6-8f86-c4ae3ea907e4" providerId="AD" clId="Web-{2F762071-B36C-4C89-8BC9-6AC1337EE2FE}" dt="2021-10-15T10:14:50.759" v="417" actId="20577"/>
        <pc:sldMkLst>
          <pc:docMk/>
          <pc:sldMk cId="3371698522" sldId="291"/>
        </pc:sldMkLst>
        <pc:spChg chg="mod">
          <ac:chgData name="FERRAND Karl (OP)" userId="S::karl.ferrand@publications.europa.eu::f83b00f0-b215-47b6-8f86-c4ae3ea907e4" providerId="AD" clId="Web-{2F762071-B36C-4C89-8BC9-6AC1337EE2FE}" dt="2021-10-15T10:14:50.759" v="417" actId="20577"/>
          <ac:spMkLst>
            <pc:docMk/>
            <pc:sldMk cId="3371698522" sldId="291"/>
            <ac:spMk id="3" creationId="{C76EEE32-05B1-3943-B6B7-F172254DA883}"/>
          </ac:spMkLst>
        </pc:spChg>
      </pc:sldChg>
      <pc:sldChg chg="addSp delSp modSp ord delCm">
        <pc:chgData name="FERRAND Karl (OP)" userId="S::karl.ferrand@publications.europa.eu::f83b00f0-b215-47b6-8f86-c4ae3ea907e4" providerId="AD" clId="Web-{2F762071-B36C-4C89-8BC9-6AC1337EE2FE}" dt="2021-10-15T09:23:38.686" v="127"/>
        <pc:sldMkLst>
          <pc:docMk/>
          <pc:sldMk cId="255958258" sldId="294"/>
        </pc:sldMkLst>
        <pc:spChg chg="mod">
          <ac:chgData name="FERRAND Karl (OP)" userId="S::karl.ferrand@publications.europa.eu::f83b00f0-b215-47b6-8f86-c4ae3ea907e4" providerId="AD" clId="Web-{2F762071-B36C-4C89-8BC9-6AC1337EE2FE}" dt="2021-10-15T09:09:10.259" v="48" actId="20577"/>
          <ac:spMkLst>
            <pc:docMk/>
            <pc:sldMk cId="255958258" sldId="294"/>
            <ac:spMk id="2" creationId="{00000000-0000-0000-0000-000000000000}"/>
          </ac:spMkLst>
        </pc:spChg>
        <pc:spChg chg="mod">
          <ac:chgData name="FERRAND Karl (OP)" userId="S::karl.ferrand@publications.europa.eu::f83b00f0-b215-47b6-8f86-c4ae3ea907e4" providerId="AD" clId="Web-{2F762071-B36C-4C89-8BC9-6AC1337EE2FE}" dt="2021-10-15T09:07:29.694" v="30" actId="20577"/>
          <ac:spMkLst>
            <pc:docMk/>
            <pc:sldMk cId="255958258" sldId="294"/>
            <ac:spMk id="3" creationId="{00000000-0000-0000-0000-000000000000}"/>
          </ac:spMkLst>
        </pc:spChg>
        <pc:spChg chg="mod">
          <ac:chgData name="FERRAND Karl (OP)" userId="S::karl.ferrand@publications.europa.eu::f83b00f0-b215-47b6-8f86-c4ae3ea907e4" providerId="AD" clId="Web-{2F762071-B36C-4C89-8BC9-6AC1337EE2FE}" dt="2021-10-15T09:16:05.503" v="77" actId="20577"/>
          <ac:spMkLst>
            <pc:docMk/>
            <pc:sldMk cId="255958258" sldId="294"/>
            <ac:spMk id="5" creationId="{00000000-0000-0000-0000-000000000000}"/>
          </ac:spMkLst>
        </pc:spChg>
        <pc:spChg chg="mod">
          <ac:chgData name="FERRAND Karl (OP)" userId="S::karl.ferrand@publications.europa.eu::f83b00f0-b215-47b6-8f86-c4ae3ea907e4" providerId="AD" clId="Web-{2F762071-B36C-4C89-8BC9-6AC1337EE2FE}" dt="2021-10-15T09:21:56.886" v="103" actId="20577"/>
          <ac:spMkLst>
            <pc:docMk/>
            <pc:sldMk cId="255958258" sldId="294"/>
            <ac:spMk id="6" creationId="{00000000-0000-0000-0000-000000000000}"/>
          </ac:spMkLst>
        </pc:spChg>
        <pc:spChg chg="mod">
          <ac:chgData name="FERRAND Karl (OP)" userId="S::karl.ferrand@publications.europa.eu::f83b00f0-b215-47b6-8f86-c4ae3ea907e4" providerId="AD" clId="Web-{2F762071-B36C-4C89-8BC9-6AC1337EE2FE}" dt="2021-10-15T09:15:24.908" v="72" actId="20577"/>
          <ac:spMkLst>
            <pc:docMk/>
            <pc:sldMk cId="255958258" sldId="294"/>
            <ac:spMk id="11" creationId="{00000000-0000-0000-0000-000000000000}"/>
          </ac:spMkLst>
        </pc:spChg>
        <pc:spChg chg="add mod">
          <ac:chgData name="FERRAND Karl (OP)" userId="S::karl.ferrand@publications.europa.eu::f83b00f0-b215-47b6-8f86-c4ae3ea907e4" providerId="AD" clId="Web-{2F762071-B36C-4C89-8BC9-6AC1337EE2FE}" dt="2021-10-15T09:15:27.408" v="73" actId="14100"/>
          <ac:spMkLst>
            <pc:docMk/>
            <pc:sldMk cId="255958258" sldId="294"/>
            <ac:spMk id="20" creationId="{607213D0-A936-4B82-A868-C1DAC7740AF0}"/>
          </ac:spMkLst>
        </pc:spChg>
        <pc:spChg chg="add del mod">
          <ac:chgData name="FERRAND Karl (OP)" userId="S::karl.ferrand@publications.europa.eu::f83b00f0-b215-47b6-8f86-c4ae3ea907e4" providerId="AD" clId="Web-{2F762071-B36C-4C89-8BC9-6AC1337EE2FE}" dt="2021-10-15T09:23:31.326" v="125"/>
          <ac:spMkLst>
            <pc:docMk/>
            <pc:sldMk cId="255958258" sldId="294"/>
            <ac:spMk id="21" creationId="{0A37BA94-283E-4804-A9F8-623CF320F488}"/>
          </ac:spMkLst>
        </pc:spChg>
        <pc:spChg chg="add del mod">
          <ac:chgData name="FERRAND Karl (OP)" userId="S::karl.ferrand@publications.europa.eu::f83b00f0-b215-47b6-8f86-c4ae3ea907e4" providerId="AD" clId="Web-{2F762071-B36C-4C89-8BC9-6AC1337EE2FE}" dt="2021-10-15T09:23:31.326" v="124"/>
          <ac:spMkLst>
            <pc:docMk/>
            <pc:sldMk cId="255958258" sldId="294"/>
            <ac:spMk id="25" creationId="{C13A0B4B-B392-4813-AA32-5875CAFECB61}"/>
          </ac:spMkLst>
        </pc:spChg>
        <pc:spChg chg="add del mod">
          <ac:chgData name="FERRAND Karl (OP)" userId="S::karl.ferrand@publications.europa.eu::f83b00f0-b215-47b6-8f86-c4ae3ea907e4" providerId="AD" clId="Web-{2F762071-B36C-4C89-8BC9-6AC1337EE2FE}" dt="2021-10-15T09:23:31.326" v="123"/>
          <ac:spMkLst>
            <pc:docMk/>
            <pc:sldMk cId="255958258" sldId="294"/>
            <ac:spMk id="26" creationId="{EC0E76CE-C64F-4964-8EB1-C0384DD98380}"/>
          </ac:spMkLst>
        </pc:spChg>
        <pc:cxnChg chg="mod">
          <ac:chgData name="FERRAND Karl (OP)" userId="S::karl.ferrand@publications.europa.eu::f83b00f0-b215-47b6-8f86-c4ae3ea907e4" providerId="AD" clId="Web-{2F762071-B36C-4C89-8BC9-6AC1337EE2FE}" dt="2021-10-15T09:15:41.846" v="74" actId="14100"/>
          <ac:cxnSpMkLst>
            <pc:docMk/>
            <pc:sldMk cId="255958258" sldId="294"/>
            <ac:cxnSpMk id="13" creationId="{00000000-0000-0000-0000-000000000000}"/>
          </ac:cxnSpMkLst>
        </pc:cxnChg>
        <pc:cxnChg chg="add del mod">
          <ac:chgData name="FERRAND Karl (OP)" userId="S::karl.ferrand@publications.europa.eu::f83b00f0-b215-47b6-8f86-c4ae3ea907e4" providerId="AD" clId="Web-{2F762071-B36C-4C89-8BC9-6AC1337EE2FE}" dt="2021-10-15T09:23:33.717" v="126"/>
          <ac:cxnSpMkLst>
            <pc:docMk/>
            <pc:sldMk cId="255958258" sldId="294"/>
            <ac:cxnSpMk id="23" creationId="{E39D4889-90D1-4440-BD6C-70DD10CED7A6}"/>
          </ac:cxnSpMkLst>
        </pc:cxnChg>
        <pc:cxnChg chg="add del mod">
          <ac:chgData name="FERRAND Karl (OP)" userId="S::karl.ferrand@publications.europa.eu::f83b00f0-b215-47b6-8f86-c4ae3ea907e4" providerId="AD" clId="Web-{2F762071-B36C-4C89-8BC9-6AC1337EE2FE}" dt="2021-10-15T09:23:38.686" v="127"/>
          <ac:cxnSpMkLst>
            <pc:docMk/>
            <pc:sldMk cId="255958258" sldId="294"/>
            <ac:cxnSpMk id="24" creationId="{F497F543-C2A3-4F03-86F7-F30A534B75C5}"/>
          </ac:cxnSpMkLst>
        </pc:cxnChg>
      </pc:sldChg>
      <pc:sldChg chg="addSp delSp modSp new">
        <pc:chgData name="FERRAND Karl (OP)" userId="S::karl.ferrand@publications.europa.eu::f83b00f0-b215-47b6-8f86-c4ae3ea907e4" providerId="AD" clId="Web-{2F762071-B36C-4C89-8BC9-6AC1337EE2FE}" dt="2021-10-15T09:37:03.767" v="168" actId="20577"/>
        <pc:sldMkLst>
          <pc:docMk/>
          <pc:sldMk cId="654862139" sldId="295"/>
        </pc:sldMkLst>
        <pc:spChg chg="mod">
          <ac:chgData name="FERRAND Karl (OP)" userId="S::karl.ferrand@publications.europa.eu::f83b00f0-b215-47b6-8f86-c4ae3ea907e4" providerId="AD" clId="Web-{2F762071-B36C-4C89-8BC9-6AC1337EE2FE}" dt="2021-10-15T09:37:03.767" v="168" actId="20577"/>
          <ac:spMkLst>
            <pc:docMk/>
            <pc:sldMk cId="654862139" sldId="295"/>
            <ac:spMk id="2" creationId="{1D6D153A-7304-44D0-AA2E-BBACC2837D92}"/>
          </ac:spMkLst>
        </pc:spChg>
        <pc:spChg chg="del">
          <ac:chgData name="FERRAND Karl (OP)" userId="S::karl.ferrand@publications.europa.eu::f83b00f0-b215-47b6-8f86-c4ae3ea907e4" providerId="AD" clId="Web-{2F762071-B36C-4C89-8BC9-6AC1337EE2FE}" dt="2021-10-15T09:36:02.735" v="139"/>
          <ac:spMkLst>
            <pc:docMk/>
            <pc:sldMk cId="654862139" sldId="295"/>
            <ac:spMk id="3" creationId="{75720AF0-D2B1-4178-86F2-D25DA2CAAD40}"/>
          </ac:spMkLst>
        </pc:spChg>
        <pc:spChg chg="add del mod">
          <ac:chgData name="FERRAND Karl (OP)" userId="S::karl.ferrand@publications.europa.eu::f83b00f0-b215-47b6-8f86-c4ae3ea907e4" providerId="AD" clId="Web-{2F762071-B36C-4C89-8BC9-6AC1337EE2FE}" dt="2021-10-15T09:35:46.219" v="138"/>
          <ac:spMkLst>
            <pc:docMk/>
            <pc:sldMk cId="654862139" sldId="295"/>
            <ac:spMk id="6" creationId="{3A66318D-7AB6-445A-AE20-26DD31D3AF40}"/>
          </ac:spMkLst>
        </pc:spChg>
        <pc:spChg chg="add mod">
          <ac:chgData name="FERRAND Karl (OP)" userId="S::karl.ferrand@publications.europa.eu::f83b00f0-b215-47b6-8f86-c4ae3ea907e4" providerId="AD" clId="Web-{2F762071-B36C-4C89-8BC9-6AC1337EE2FE}" dt="2021-10-15T09:36:23.407" v="143" actId="1076"/>
          <ac:spMkLst>
            <pc:docMk/>
            <pc:sldMk cId="654862139" sldId="295"/>
            <ac:spMk id="9" creationId="{759C1461-F87B-402E-81EE-BD5D4ADC2E33}"/>
          </ac:spMkLst>
        </pc:spChg>
        <pc:graphicFrameChg chg="add mod ord modGraphic">
          <ac:chgData name="FERRAND Karl (OP)" userId="S::karl.ferrand@publications.europa.eu::f83b00f0-b215-47b6-8f86-c4ae3ea907e4" providerId="AD" clId="Web-{2F762071-B36C-4C89-8BC9-6AC1337EE2FE}" dt="2021-10-15T09:36:02.735" v="139"/>
          <ac:graphicFrameMkLst>
            <pc:docMk/>
            <pc:sldMk cId="654862139" sldId="295"/>
            <ac:graphicFrameMk id="8" creationId="{AFFB95C9-1EA1-4E1F-AECF-3D7457FC6228}"/>
          </ac:graphicFrameMkLst>
        </pc:graphicFrameChg>
      </pc:sldChg>
      <pc:sldChg chg="addSp modSp new">
        <pc:chgData name="FERRAND Karl (OP)" userId="S::karl.ferrand@publications.europa.eu::f83b00f0-b215-47b6-8f86-c4ae3ea907e4" providerId="AD" clId="Web-{2F762071-B36C-4C89-8BC9-6AC1337EE2FE}" dt="2021-10-15T09:57:55.203" v="254" actId="20577"/>
        <pc:sldMkLst>
          <pc:docMk/>
          <pc:sldMk cId="1706668602" sldId="296"/>
        </pc:sldMkLst>
        <pc:spChg chg="mod">
          <ac:chgData name="FERRAND Karl (OP)" userId="S::karl.ferrand@publications.europa.eu::f83b00f0-b215-47b6-8f86-c4ae3ea907e4" providerId="AD" clId="Web-{2F762071-B36C-4C89-8BC9-6AC1337EE2FE}" dt="2021-10-15T09:57:55.203" v="254" actId="20577"/>
          <ac:spMkLst>
            <pc:docMk/>
            <pc:sldMk cId="1706668602" sldId="296"/>
            <ac:spMk id="3" creationId="{ED4B0E8F-02C1-4127-A06E-3345A0432A55}"/>
          </ac:spMkLst>
        </pc:spChg>
        <pc:picChg chg="add mod">
          <ac:chgData name="FERRAND Karl (OP)" userId="S::karl.ferrand@publications.europa.eu::f83b00f0-b215-47b6-8f86-c4ae3ea907e4" providerId="AD" clId="Web-{2F762071-B36C-4C89-8BC9-6AC1337EE2FE}" dt="2021-10-15T09:49:24.457" v="249" actId="1076"/>
          <ac:picMkLst>
            <pc:docMk/>
            <pc:sldMk cId="1706668602" sldId="296"/>
            <ac:picMk id="5" creationId="{EF0CE538-4C2D-4408-BEDD-647CDA6A6A6A}"/>
          </ac:picMkLst>
        </pc:picChg>
      </pc:sldChg>
      <pc:sldChg chg="add ord replId">
        <pc:chgData name="FERRAND Karl (OP)" userId="S::karl.ferrand@publications.europa.eu::f83b00f0-b215-47b6-8f86-c4ae3ea907e4" providerId="AD" clId="Web-{2F762071-B36C-4C89-8BC9-6AC1337EE2FE}" dt="2021-10-15T09:58:08.235" v="256"/>
        <pc:sldMkLst>
          <pc:docMk/>
          <pc:sldMk cId="3373651949" sldId="297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2:37.991" v="281"/>
        <pc:sldMkLst>
          <pc:docMk/>
          <pc:sldMk cId="2725201353" sldId="298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3:01.039" v="283"/>
        <pc:sldMkLst>
          <pc:docMk/>
          <pc:sldMk cId="3947150634" sldId="299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3:26.117" v="286"/>
        <pc:sldMkLst>
          <pc:docMk/>
          <pc:sldMk cId="2341471112" sldId="300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4:39.041" v="288"/>
        <pc:sldMkLst>
          <pc:docMk/>
          <pc:sldMk cId="1314567960" sldId="301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4:52.416" v="290"/>
        <pc:sldMkLst>
          <pc:docMk/>
          <pc:sldMk cId="2409130005" sldId="302"/>
        </pc:sldMkLst>
      </pc:sldChg>
      <pc:sldChg chg="modSp add ord replId">
        <pc:chgData name="FERRAND Karl (OP)" userId="S::karl.ferrand@publications.europa.eu::f83b00f0-b215-47b6-8f86-c4ae3ea907e4" providerId="AD" clId="Web-{2F762071-B36C-4C89-8BC9-6AC1337EE2FE}" dt="2021-10-15T10:10:09.096" v="344" actId="20577"/>
        <pc:sldMkLst>
          <pc:docMk/>
          <pc:sldMk cId="3782924399" sldId="303"/>
        </pc:sldMkLst>
        <pc:spChg chg="mod">
          <ac:chgData name="FERRAND Karl (OP)" userId="S::karl.ferrand@publications.europa.eu::f83b00f0-b215-47b6-8f86-c4ae3ea907e4" providerId="AD" clId="Web-{2F762071-B36C-4C89-8BC9-6AC1337EE2FE}" dt="2021-10-15T10:10:09.096" v="344" actId="20577"/>
          <ac:spMkLst>
            <pc:docMk/>
            <pc:sldMk cId="3782924399" sldId="303"/>
            <ac:spMk id="3" creationId="{ED4B0E8F-02C1-4127-A06E-3345A0432A55}"/>
          </ac:spMkLst>
        </pc:spChg>
        <pc:picChg chg="mod">
          <ac:chgData name="FERRAND Karl (OP)" userId="S::karl.ferrand@publications.europa.eu::f83b00f0-b215-47b6-8f86-c4ae3ea907e4" providerId="AD" clId="Web-{2F762071-B36C-4C89-8BC9-6AC1337EE2FE}" dt="2021-10-15T10:08:33.125" v="313" actId="1076"/>
          <ac:picMkLst>
            <pc:docMk/>
            <pc:sldMk cId="3782924399" sldId="303"/>
            <ac:picMk id="5" creationId="{EF0CE538-4C2D-4408-BEDD-647CDA6A6A6A}"/>
          </ac:picMkLst>
        </pc:picChg>
      </pc:sldChg>
      <pc:sldChg chg="add ord replId">
        <pc:chgData name="FERRAND Karl (OP)" userId="S::karl.ferrand@publications.europa.eu::f83b00f0-b215-47b6-8f86-c4ae3ea907e4" providerId="AD" clId="Web-{2F762071-B36C-4C89-8BC9-6AC1337EE2FE}" dt="2021-10-15T10:09:15.610" v="332"/>
        <pc:sldMkLst>
          <pc:docMk/>
          <pc:sldMk cId="1194918702" sldId="304"/>
        </pc:sldMkLst>
      </pc:sldChg>
      <pc:sldChg chg="add ord replId">
        <pc:chgData name="FERRAND Karl (OP)" userId="S::karl.ferrand@publications.europa.eu::f83b00f0-b215-47b6-8f86-c4ae3ea907e4" providerId="AD" clId="Web-{2F762071-B36C-4C89-8BC9-6AC1337EE2FE}" dt="2021-10-15T10:09:20.829" v="334"/>
        <pc:sldMkLst>
          <pc:docMk/>
          <pc:sldMk cId="385559376" sldId="305"/>
        </pc:sldMkLst>
      </pc:sldChg>
    </pc:docChg>
  </pc:docChgLst>
  <pc:docChgLst>
    <pc:chgData name="MASSON Sebastien (OP)" userId="S::sebastien.masson@publications.europa.eu::f0c0d54d-a8c9-4d58-a894-b7da42e114ff" providerId="AD" clId="Web-{2CCA9A51-556E-4E1B-BFAC-37A563690C1A}"/>
    <pc:docChg chg="modSld">
      <pc:chgData name="MASSON Sebastien (OP)" userId="S::sebastien.masson@publications.europa.eu::f0c0d54d-a8c9-4d58-a894-b7da42e114ff" providerId="AD" clId="Web-{2CCA9A51-556E-4E1B-BFAC-37A563690C1A}" dt="2021-10-14T11:01:35.176" v="1" actId="20577"/>
      <pc:docMkLst>
        <pc:docMk/>
      </pc:docMkLst>
      <pc:sldChg chg="modSp">
        <pc:chgData name="MASSON Sebastien (OP)" userId="S::sebastien.masson@publications.europa.eu::f0c0d54d-a8c9-4d58-a894-b7da42e114ff" providerId="AD" clId="Web-{2CCA9A51-556E-4E1B-BFAC-37A563690C1A}" dt="2021-10-14T11:01:35.176" v="1" actId="20577"/>
        <pc:sldMkLst>
          <pc:docMk/>
          <pc:sldMk cId="3371698522" sldId="291"/>
        </pc:sldMkLst>
        <pc:spChg chg="mod">
          <ac:chgData name="MASSON Sebastien (OP)" userId="S::sebastien.masson@publications.europa.eu::f0c0d54d-a8c9-4d58-a894-b7da42e114ff" providerId="AD" clId="Web-{2CCA9A51-556E-4E1B-BFAC-37A563690C1A}" dt="2021-10-14T11:01:35.176" v="1" actId="20577"/>
          <ac:spMkLst>
            <pc:docMk/>
            <pc:sldMk cId="3371698522" sldId="291"/>
            <ac:spMk id="3" creationId="{C76EEE32-05B1-3943-B6B7-F172254DA883}"/>
          </ac:spMkLst>
        </pc:spChg>
      </pc:sldChg>
    </pc:docChg>
  </pc:docChgLst>
  <pc:docChgLst>
    <pc:chgData name="MASSON Sebastien (OP)" userId="S::sebastien.masson@publications.europa.eu::f0c0d54d-a8c9-4d58-a894-b7da42e114ff" providerId="AD" clId="Web-{5D5B20B7-D6F5-4A2B-BFAF-66FBF9710FDB}"/>
    <pc:docChg chg="">
      <pc:chgData name="MASSON Sebastien (OP)" userId="S::sebastien.masson@publications.europa.eu::f0c0d54d-a8c9-4d58-a894-b7da42e114ff" providerId="AD" clId="Web-{5D5B20B7-D6F5-4A2B-BFAF-66FBF9710FDB}" dt="2021-10-14T12:13:31.461" v="3"/>
      <pc:docMkLst>
        <pc:docMk/>
      </pc:docMkLst>
      <pc:sldChg chg="addCm delCm modCm">
        <pc:chgData name="MASSON Sebastien (OP)" userId="S::sebastien.masson@publications.europa.eu::f0c0d54d-a8c9-4d58-a894-b7da42e114ff" providerId="AD" clId="Web-{5D5B20B7-D6F5-4A2B-BFAF-66FBF9710FDB}" dt="2021-10-14T12:13:31.461" v="3"/>
        <pc:sldMkLst>
          <pc:docMk/>
          <pc:sldMk cId="2576800786" sldId="267"/>
        </pc:sldMkLst>
      </pc:sldChg>
    </pc:docChg>
  </pc:docChgLst>
  <pc:docChgLst>
    <pc:chgData name="MASSON Sebastien (OP)" userId="S::sebastien.masson@publications.europa.eu::f0c0d54d-a8c9-4d58-a894-b7da42e114ff" providerId="AD" clId="Web-{6A04261D-854B-4BA3-A5BE-438A04DCAED3}"/>
    <pc:docChg chg="modSld">
      <pc:chgData name="MASSON Sebastien (OP)" userId="S::sebastien.masson@publications.europa.eu::f0c0d54d-a8c9-4d58-a894-b7da42e114ff" providerId="AD" clId="Web-{6A04261D-854B-4BA3-A5BE-438A04DCAED3}" dt="2021-10-15T07:57:15.104" v="5" actId="20577"/>
      <pc:docMkLst>
        <pc:docMk/>
      </pc:docMkLst>
      <pc:sldChg chg="modSp addCm modCm">
        <pc:chgData name="MASSON Sebastien (OP)" userId="S::sebastien.masson@publications.europa.eu::f0c0d54d-a8c9-4d58-a894-b7da42e114ff" providerId="AD" clId="Web-{6A04261D-854B-4BA3-A5BE-438A04DCAED3}" dt="2021-10-15T07:57:15.104" v="5" actId="20577"/>
        <pc:sldMkLst>
          <pc:docMk/>
          <pc:sldMk cId="255958258" sldId="294"/>
        </pc:sldMkLst>
        <pc:spChg chg="mod">
          <ac:chgData name="MASSON Sebastien (OP)" userId="S::sebastien.masson@publications.europa.eu::f0c0d54d-a8c9-4d58-a894-b7da42e114ff" providerId="AD" clId="Web-{6A04261D-854B-4BA3-A5BE-438A04DCAED3}" dt="2021-10-15T07:57:15.104" v="5" actId="20577"/>
          <ac:spMkLst>
            <pc:docMk/>
            <pc:sldMk cId="255958258" sldId="294"/>
            <ac:spMk id="8" creationId="{00000000-0000-0000-0000-000000000000}"/>
          </ac:spMkLst>
        </pc:spChg>
        <pc:spChg chg="mod">
          <ac:chgData name="MASSON Sebastien (OP)" userId="S::sebastien.masson@publications.europa.eu::f0c0d54d-a8c9-4d58-a894-b7da42e114ff" providerId="AD" clId="Web-{6A04261D-854B-4BA3-A5BE-438A04DCAED3}" dt="2021-10-15T07:46:36.276" v="0" actId="1076"/>
          <ac:spMkLst>
            <pc:docMk/>
            <pc:sldMk cId="255958258" sldId="294"/>
            <ac:spMk id="28" creationId="{00000000-0000-0000-0000-000000000000}"/>
          </ac:spMkLst>
        </pc:spChg>
        <pc:cxnChg chg="mod">
          <ac:chgData name="MASSON Sebastien (OP)" userId="S::sebastien.masson@publications.europa.eu::f0c0d54d-a8c9-4d58-a894-b7da42e114ff" providerId="AD" clId="Web-{6A04261D-854B-4BA3-A5BE-438A04DCAED3}" dt="2021-10-15T07:56:51.385" v="3" actId="14100"/>
          <ac:cxnSpMkLst>
            <pc:docMk/>
            <pc:sldMk cId="255958258" sldId="294"/>
            <ac:cxnSpMk id="13" creationId="{00000000-0000-0000-0000-000000000000}"/>
          </ac:cxnSpMkLst>
        </pc:cxnChg>
        <pc:cxnChg chg="mod">
          <ac:chgData name="MASSON Sebastien (OP)" userId="S::sebastien.masson@publications.europa.eu::f0c0d54d-a8c9-4d58-a894-b7da42e114ff" providerId="AD" clId="Web-{6A04261D-854B-4BA3-A5BE-438A04DCAED3}" dt="2021-10-15T07:56:57.043" v="4" actId="14100"/>
          <ac:cxnSpMkLst>
            <pc:docMk/>
            <pc:sldMk cId="255958258" sldId="294"/>
            <ac:cxnSpMk id="43" creationId="{00000000-0000-0000-0000-000000000000}"/>
          </ac:cxnSpMkLst>
        </pc:cxnChg>
      </pc:sldChg>
    </pc:docChg>
  </pc:docChgLst>
  <pc:docChgLst>
    <pc:chgData name="PAPAZOGLOU Konstantina (OP)" userId="S::konstantina.papazoglou@publications.europa.eu::eedfc420-01a4-4101-b45f-e08fbd9ec79f" providerId="AD" clId="Web-{3B342AA2-0B0F-4FB3-825D-6EE7D695298C}"/>
    <pc:docChg chg="modSld">
      <pc:chgData name="PAPAZOGLOU Konstantina (OP)" userId="S::konstantina.papazoglou@publications.europa.eu::eedfc420-01a4-4101-b45f-e08fbd9ec79f" providerId="AD" clId="Web-{3B342AA2-0B0F-4FB3-825D-6EE7D695298C}" dt="2021-10-13T13:33:16.964" v="5"/>
      <pc:docMkLst>
        <pc:docMk/>
      </pc:docMkLst>
      <pc:sldChg chg="modSp">
        <pc:chgData name="PAPAZOGLOU Konstantina (OP)" userId="S::konstantina.papazoglou@publications.europa.eu::eedfc420-01a4-4101-b45f-e08fbd9ec79f" providerId="AD" clId="Web-{3B342AA2-0B0F-4FB3-825D-6EE7D695298C}" dt="2021-10-13T13:15:51.044" v="1" actId="20577"/>
        <pc:sldMkLst>
          <pc:docMk/>
          <pc:sldMk cId="1511145989" sldId="270"/>
        </pc:sldMkLst>
        <pc:spChg chg="mod">
          <ac:chgData name="PAPAZOGLOU Konstantina (OP)" userId="S::konstantina.papazoglou@publications.europa.eu::eedfc420-01a4-4101-b45f-e08fbd9ec79f" providerId="AD" clId="Web-{3B342AA2-0B0F-4FB3-825D-6EE7D695298C}" dt="2021-10-13T13:15:51.044" v="1" actId="20577"/>
          <ac:spMkLst>
            <pc:docMk/>
            <pc:sldMk cId="1511145989" sldId="270"/>
            <ac:spMk id="3" creationId="{C76EEE32-05B1-3943-B6B7-F172254DA883}"/>
          </ac:spMkLst>
        </pc:spChg>
      </pc:sldChg>
      <pc:sldChg chg="modSp">
        <pc:chgData name="PAPAZOGLOU Konstantina (OP)" userId="S::konstantina.papazoglou@publications.europa.eu::eedfc420-01a4-4101-b45f-e08fbd9ec79f" providerId="AD" clId="Web-{3B342AA2-0B0F-4FB3-825D-6EE7D695298C}" dt="2021-10-13T13:23:08.866" v="3"/>
        <pc:sldMkLst>
          <pc:docMk/>
          <pc:sldMk cId="3461294044" sldId="276"/>
        </pc:sldMkLst>
        <pc:graphicFrameChg chg="mod modGraphic">
          <ac:chgData name="PAPAZOGLOU Konstantina (OP)" userId="S::konstantina.papazoglou@publications.europa.eu::eedfc420-01a4-4101-b45f-e08fbd9ec79f" providerId="AD" clId="Web-{3B342AA2-0B0F-4FB3-825D-6EE7D695298C}" dt="2021-10-13T13:23:08.866" v="3"/>
          <ac:graphicFrameMkLst>
            <pc:docMk/>
            <pc:sldMk cId="3461294044" sldId="276"/>
            <ac:graphicFrameMk id="5" creationId="{00000000-0000-0000-0000-000000000000}"/>
          </ac:graphicFrameMkLst>
        </pc:graphicFrameChg>
      </pc:sldChg>
      <pc:sldChg chg="modSp">
        <pc:chgData name="PAPAZOGLOU Konstantina (OP)" userId="S::konstantina.papazoglou@publications.europa.eu::eedfc420-01a4-4101-b45f-e08fbd9ec79f" providerId="AD" clId="Web-{3B342AA2-0B0F-4FB3-825D-6EE7D695298C}" dt="2021-10-13T13:33:16.964" v="5"/>
        <pc:sldMkLst>
          <pc:docMk/>
          <pc:sldMk cId="3151488378" sldId="283"/>
        </pc:sldMkLst>
        <pc:graphicFrameChg chg="mod modGraphic">
          <ac:chgData name="PAPAZOGLOU Konstantina (OP)" userId="S::konstantina.papazoglou@publications.europa.eu::eedfc420-01a4-4101-b45f-e08fbd9ec79f" providerId="AD" clId="Web-{3B342AA2-0B0F-4FB3-825D-6EE7D695298C}" dt="2021-10-13T13:33:16.964" v="5"/>
          <ac:graphicFrameMkLst>
            <pc:docMk/>
            <pc:sldMk cId="3151488378" sldId="283"/>
            <ac:graphicFrameMk id="5" creationId="{00000000-0000-0000-0000-000000000000}"/>
          </ac:graphicFrameMkLst>
        </pc:graphicFrameChg>
      </pc:sldChg>
    </pc:docChg>
  </pc:docChgLst>
  <pc:docChgLst>
    <pc:chgData name="MASSON Sebastien (OP)" userId="S::sebastien.masson@publications.europa.eu::f0c0d54d-a8c9-4d58-a894-b7da42e114ff" providerId="AD" clId="Web-{51BFFB2F-1D5D-453E-9541-F0C18B0FE5C0}"/>
    <pc:docChg chg="">
      <pc:chgData name="MASSON Sebastien (OP)" userId="S::sebastien.masson@publications.europa.eu::f0c0d54d-a8c9-4d58-a894-b7da42e114ff" providerId="AD" clId="Web-{51BFFB2F-1D5D-453E-9541-F0C18B0FE5C0}" dt="2021-10-14T09:37:01.970" v="1"/>
      <pc:docMkLst>
        <pc:docMk/>
      </pc:docMkLst>
      <pc:sldChg chg="addCm modCm">
        <pc:chgData name="MASSON Sebastien (OP)" userId="S::sebastien.masson@publications.europa.eu::f0c0d54d-a8c9-4d58-a894-b7da42e114ff" providerId="AD" clId="Web-{51BFFB2F-1D5D-453E-9541-F0C18B0FE5C0}" dt="2021-10-14T09:37:01.970" v="1"/>
        <pc:sldMkLst>
          <pc:docMk/>
          <pc:sldMk cId="2576800786" sldId="267"/>
        </pc:sldMkLst>
      </pc:sldChg>
    </pc:docChg>
  </pc:docChgLst>
  <pc:docChgLst>
    <pc:chgData name="MASSON Sebastien (OP)" userId="S::sebastien.masson@publications.europa.eu::f0c0d54d-a8c9-4d58-a894-b7da42e114ff" providerId="AD" clId="Web-{E8F050F9-28B3-4B48-94D3-A7E785711046}"/>
    <pc:docChg chg="">
      <pc:chgData name="MASSON Sebastien (OP)" userId="S::sebastien.masson@publications.europa.eu::f0c0d54d-a8c9-4d58-a894-b7da42e114ff" providerId="AD" clId="Web-{E8F050F9-28B3-4B48-94D3-A7E785711046}" dt="2021-10-14T09:05:49.572" v="1"/>
      <pc:docMkLst>
        <pc:docMk/>
      </pc:docMkLst>
      <pc:sldChg chg="addCm">
        <pc:chgData name="MASSON Sebastien (OP)" userId="S::sebastien.masson@publications.europa.eu::f0c0d54d-a8c9-4d58-a894-b7da42e114ff" providerId="AD" clId="Web-{E8F050F9-28B3-4B48-94D3-A7E785711046}" dt="2021-10-14T08:53:58.431" v="0"/>
        <pc:sldMkLst>
          <pc:docMk/>
          <pc:sldMk cId="2576800786" sldId="267"/>
        </pc:sldMkLst>
      </pc:sldChg>
      <pc:sldChg chg="addCm">
        <pc:chgData name="MASSON Sebastien (OP)" userId="S::sebastien.masson@publications.europa.eu::f0c0d54d-a8c9-4d58-a894-b7da42e114ff" providerId="AD" clId="Web-{E8F050F9-28B3-4B48-94D3-A7E785711046}" dt="2021-10-14T09:05:49.572" v="1"/>
        <pc:sldMkLst>
          <pc:docMk/>
          <pc:sldMk cId="255958258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BD50-13D2-4AD6-BE7C-20ADCA83C26B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35A6-8456-4039-AB0A-3B099C27A7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39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5A6-8456-4039-AB0A-3B099C27A78A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818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5A6-8456-4039-AB0A-3B099C27A78A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42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5A6-8456-4039-AB0A-3B099C27A78A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8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D0D5-FDD6-490D-A423-E47AFFD96046}" type="datetime1">
              <a:rPr lang="LID4096" smtClean="0"/>
              <a:t>11/05/2021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E332-9BC8-467D-A85C-323D8CDDC8C1}" type="datetime1">
              <a:rPr lang="LID4096" smtClean="0"/>
              <a:t>11/05/2021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F75-9593-495A-9DD4-C9AC65F6D432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ABE-56B8-4F36-8744-8C565C62DD19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C082-0A9A-4FA7-8B14-E95BE0F49441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76AC-6734-4820-AF3C-2DC9D6BE2FD7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462E-C653-43BC-A401-036BFC6249C3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412-46D3-4D2B-ADD3-433E0B4B884A}" type="datetime1">
              <a:rPr lang="LID4096" smtClean="0"/>
              <a:t>11/05/2021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2AD28EB-DE49-4686-9D70-14A641B156E1}" type="datetime1">
              <a:rPr lang="LID4096" smtClean="0"/>
              <a:t>11/05/2021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en/web/eu-vocabularies/at-dataset/-/resource/dataset/non-publication-justification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ingle-market/public-procuMArement/digital/eforms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map.ted.europa.eu/documents/10184/320101/eForms+notice+PDF+samples+2021-07-22/c6785da3-8907-4071-9980-bb670b8ae9b8" TargetMode="External"/><Relationship Id="rId5" Type="http://schemas.openxmlformats.org/officeDocument/2006/relationships/hyperlink" Target="https://github.com/OP-TED/eForms-SDK/" TargetMode="External"/><Relationship Id="rId4" Type="http://schemas.openxmlformats.org/officeDocument/2006/relationships/hyperlink" Target="https://docs.ted.europa.e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/>
              <a:t>Visualisation of </a:t>
            </a:r>
            <a:r>
              <a:rPr lang="fr-FR" sz="3200" err="1"/>
              <a:t>eFoRms</a:t>
            </a:r>
            <a:r>
              <a:rPr lang="fr-FR" sz="3200"/>
              <a:t> notices</a:t>
            </a:r>
            <a:endParaRPr lang="en-LU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eSenders webinar – 10 November 2021</a:t>
            </a:r>
          </a:p>
          <a:p>
            <a:r>
              <a:rPr lang="fr-FR"/>
              <a:t>Karl Ferrand - Publications Office of the EU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2. PROCEDURE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10</a:t>
            </a:fld>
            <a:endParaRPr lang="en-L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E5A5F-88CF-0141-9B15-BC486618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619582"/>
            <a:ext cx="4823546" cy="43818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60907-1C29-D146-BC08-C8EC8BC2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721" y="2350832"/>
            <a:ext cx="4741809" cy="365062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65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3. PART (1/2)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7482766"/>
              </p:ext>
            </p:extLst>
          </p:nvPr>
        </p:nvGraphicFramePr>
        <p:xfrm>
          <a:off x="838200" y="1804988"/>
          <a:ext cx="1049813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3. PART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3.1. PAR-0001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Part</a:t>
                      </a:r>
                      <a:r>
                        <a:rPr lang="fr-BE" sz="1600" baseline="0"/>
                        <a:t> identifier (BT-137); </a:t>
                      </a:r>
                      <a:r>
                        <a:rPr lang="en-US" sz="1600"/>
                        <a:t>Title (BT-21); Description of the part (BT-24); Internal identifier (BT-22).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3.1.1. Purpose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Main nature (BT-23); Additional nature (BT-531); Main Classification (BT-262);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3.1.2. Place of performance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Place Performance Street (BT-5101); Place Performance City (BT-5131); Place Performance Post Code (BT-5121);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9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3.1.3. Duration (Planned period)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Duration Start Date (BT-536); Duration End Date (BT-537); Duration Period, Duration Other (BT-36, BT-538)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0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3.1.4. Value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Estimated value (BT-27); Group Framework Estimated Maximum Value (BT-157)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79799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 txBox="1">
            <a:spLocks/>
          </p:cNvSpPr>
          <p:nvPr/>
        </p:nvSpPr>
        <p:spPr>
          <a:xfrm>
            <a:off x="838200" y="5486400"/>
            <a:ext cx="10498138" cy="66423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en-US"/>
              <a:t>The section PART is only used for the notices where the notice type is ‘Prior information notice' or ‘Periodic indicative notice used only for information’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531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3. PART (2/2)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6993614"/>
              </p:ext>
            </p:extLst>
          </p:nvPr>
        </p:nvGraphicFramePr>
        <p:xfrm>
          <a:off x="838200" y="1804988"/>
          <a:ext cx="10498138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3. PART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3.1.5. General information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GPA Coverage (BT-115); Suitable for SMEs (BT-726); Previous Planning Identifier (BT-125, BT-1251);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3.1.6. Procurement Documents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Documents URL (BT-15); Additional information deadline (BT-13); etc.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7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3.1.7. Techniques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Framework Agreement (BT-765).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3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fr-BE"/>
                        <a:t>3.1.8. Organisations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i="1"/>
                        <a:t>Organisations and </a:t>
                      </a:r>
                      <a:r>
                        <a:rPr lang="fr-BE" sz="1600" i="1" err="1"/>
                        <a:t>associated</a:t>
                      </a:r>
                      <a:r>
                        <a:rPr lang="fr-BE" sz="1600" i="1" baseline="0"/>
                        <a:t> </a:t>
                      </a:r>
                      <a:r>
                        <a:rPr lang="fr-BE" sz="1600" i="1" baseline="0" err="1"/>
                        <a:t>sub</a:t>
                      </a:r>
                      <a:r>
                        <a:rPr lang="fr-BE" sz="1600" i="1" err="1"/>
                        <a:t>roles</a:t>
                      </a:r>
                      <a:endParaRPr lang="en-US" sz="1600" i="1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0234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6129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3. PART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13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A606C-9ED9-D848-A7CE-E6544161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663169"/>
            <a:ext cx="4873167" cy="43264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D4D42-6D10-0B48-811E-7EDA619D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568" y="1663169"/>
            <a:ext cx="4880428" cy="43230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20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4. Group of lots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1127601"/>
              </p:ext>
            </p:extLst>
          </p:nvPr>
        </p:nvGraphicFramePr>
        <p:xfrm>
          <a:off x="838200" y="1804988"/>
          <a:ext cx="10498138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4. GROUP</a:t>
                      </a:r>
                      <a:r>
                        <a:rPr lang="fr-BE" baseline="0"/>
                        <a:t> OF LOTS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4.1. GLO-0001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i="1"/>
                        <a:t>Group of lots </a:t>
                      </a:r>
                      <a:r>
                        <a:rPr lang="fr-BE" sz="1600" i="1" baseline="0"/>
                        <a:t>identifier (BT-137); </a:t>
                      </a:r>
                      <a:r>
                        <a:rPr lang="en-US" sz="1600" i="1" baseline="0"/>
                        <a:t>Lots included (BT-1375); Title (BT-21); Description (BT-24); Internal identifier (BT-22)</a:t>
                      </a:r>
                      <a:endParaRPr lang="en-US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4.1.1. Value</a:t>
                      </a:r>
                    </a:p>
                    <a:p>
                      <a:pPr lv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Estimated value (BT-27); Group Framework Estimated Maximum Value (BT-157)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4.1.2. General information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Additional information (BT-300)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9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4.1.3. Award criteria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Criterion number; Type (BT-539); Name (BT-734); Description (BT-540); Weight (BT-5421, BT-541);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0075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14754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4. Group of lots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15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43CF7-09C0-A544-BFFB-63F31C46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76" y="1634033"/>
            <a:ext cx="5710066" cy="446185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15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5. LOT (1/4)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515276"/>
              </p:ext>
            </p:extLst>
          </p:nvPr>
        </p:nvGraphicFramePr>
        <p:xfrm>
          <a:off x="838200" y="1804988"/>
          <a:ext cx="1049813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5. LOT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5.1. LOT-0001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i="1"/>
                        <a:t>Lot</a:t>
                      </a:r>
                      <a:r>
                        <a:rPr lang="fr-BE" sz="1600" i="1" baseline="0"/>
                        <a:t> identifier (BT-137); </a:t>
                      </a:r>
                      <a:r>
                        <a:rPr lang="en-US" sz="1600" i="1"/>
                        <a:t>Title (BT-21); Description (BT-24); Internal identifier (BT-22).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5.1.1.  Purpose</a:t>
                      </a:r>
                    </a:p>
                    <a:p>
                      <a:pPr lv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Main nature (BT-23); Additional nature (BT-531); Main Classification (BT-262);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5.1.2.  Place of performance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Place Performance Street (BT-5101); Place Performance City (BT-5131); Place Performance Post Code (BT-5121);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7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5.1.3.  Duration (planned period)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Duration Start Date (BT-536); Duration End Date (BT-537); Duration Period, Duration Other (BT-36, BT-538)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4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5.1.4.  Renewal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 Renewal Maximum(BT-58); Renewal Description (BT-57).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537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4003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5. LOT (2/4)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9714806"/>
              </p:ext>
            </p:extLst>
          </p:nvPr>
        </p:nvGraphicFramePr>
        <p:xfrm>
          <a:off x="838200" y="1804988"/>
          <a:ext cx="1049813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5. LOT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5.1.5.  Value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Estimated value (BT-27); Group Framework Estimated Maximum Value (BT-157)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5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5.1.6.  General information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Procurement Relaunch (BT-634); Recurrence (BT-94); Recurrence description(BT-95);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66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5.1.7.  Strategic procurement</a:t>
                      </a:r>
                    </a:p>
                    <a:p>
                      <a:pPr lv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Strategic Procurement (BT-06), Strategic Procurement Description (BT-777), Green Procurement (BT-774);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5.1.8.  Accessibility criteria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Accessibility (BT-754); Accessibility Justification (BT-755)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1467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5582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5. LOT (3/4)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177555"/>
              </p:ext>
            </p:extLst>
          </p:nvPr>
        </p:nvGraphicFramePr>
        <p:xfrm>
          <a:off x="838200" y="1804988"/>
          <a:ext cx="10498138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5. LOT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5.1.9.   Selection criteria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Criteria number; Selection Criteria Type (BT-747); Selection Criteria Name (BT-749);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5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5.1.10. Award criteria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Criteria number; Award Criterion Type (BT-539); Award Criterion Name (BT-734); etc.</a:t>
                      </a:r>
                    </a:p>
                    <a:p>
                      <a:endParaRPr lang="en-US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7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5.1.11. Procurement documents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/>
                        <a:t>Documents URL (BT-15), Documents </a:t>
                      </a:r>
                      <a:r>
                        <a:rPr lang="fr-FR" sz="1600" i="1" err="1"/>
                        <a:t>Restricted</a:t>
                      </a:r>
                      <a:r>
                        <a:rPr lang="fr-FR" sz="1600" i="1"/>
                        <a:t> (BT-14), Documents </a:t>
                      </a:r>
                      <a:r>
                        <a:rPr lang="fr-FR" sz="1600" i="1" err="1"/>
                        <a:t>Restricted</a:t>
                      </a:r>
                      <a:r>
                        <a:rPr lang="fr-FR" sz="1600" i="1"/>
                        <a:t> URL (BT-615); etc.</a:t>
                      </a:r>
                      <a:endParaRPr lang="en-US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3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5.1.12. Procurement terms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Dispatch Invitation Interest (BT-631); Dispatch Invitation Tender (BT-130); Security Clearance (BT-578); etc.</a:t>
                      </a:r>
                    </a:p>
                    <a:p>
                      <a:endParaRPr lang="en-US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8544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6816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5. LOT (4/4)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0680455"/>
              </p:ext>
            </p:extLst>
          </p:nvPr>
        </p:nvGraphicFramePr>
        <p:xfrm>
          <a:off x="838200" y="1804988"/>
          <a:ext cx="1049813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5. LOT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5.1.13. Techniques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Framework Agreement (BT-765); Framework Maximum Participants Number (BT-113);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8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5.1.14. </a:t>
                      </a:r>
                      <a:r>
                        <a:rPr lang="en-US" err="1"/>
                        <a:t>Organisations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i="1"/>
                        <a:t>Organisations and </a:t>
                      </a:r>
                      <a:r>
                        <a:rPr lang="fr-BE" sz="1600" i="1" err="1"/>
                        <a:t>associated</a:t>
                      </a:r>
                      <a:r>
                        <a:rPr lang="fr-BE" sz="1600" i="1" baseline="0"/>
                        <a:t> </a:t>
                      </a:r>
                      <a:r>
                        <a:rPr lang="fr-BE" sz="1600" i="1" baseline="0" err="1"/>
                        <a:t>sub</a:t>
                      </a:r>
                      <a:r>
                        <a:rPr lang="fr-BE" sz="1600" i="1" err="1"/>
                        <a:t>roles</a:t>
                      </a:r>
                      <a:endParaRPr lang="en-US" sz="1600" i="1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9564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148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179705" indent="-179705"/>
            <a:r>
              <a:rPr lang="fr-FR"/>
              <a:t>The challenge to display </a:t>
            </a:r>
            <a:r>
              <a:rPr lang="fr-FR" err="1"/>
              <a:t>eForms</a:t>
            </a:r>
          </a:p>
          <a:p>
            <a:pPr marL="179705" indent="-179705"/>
            <a:r>
              <a:rPr lang="fr-FR">
                <a:cs typeface="Calibri"/>
              </a:rPr>
              <a:t>TED Viewer 2022</a:t>
            </a:r>
            <a:endParaRPr lang="fr-FR"/>
          </a:p>
          <a:p>
            <a:pPr marL="179705" indent="-179705"/>
            <a:r>
              <a:rPr lang="fr-FR"/>
              <a:t>Principles </a:t>
            </a:r>
            <a:r>
              <a:rPr lang="fr-FR" err="1"/>
              <a:t>applied</a:t>
            </a:r>
            <a:r>
              <a:rPr lang="fr-FR"/>
              <a:t> to visualise </a:t>
            </a:r>
            <a:r>
              <a:rPr lang="fr-FR" err="1"/>
              <a:t>eForms</a:t>
            </a:r>
            <a:r>
              <a:rPr lang="fr-FR"/>
              <a:t> notices</a:t>
            </a:r>
            <a:endParaRPr lang="en-US"/>
          </a:p>
          <a:p>
            <a:pPr marL="179705" indent="-179705"/>
            <a:r>
              <a:rPr lang="en-GB"/>
              <a:t>Description of sections and subsections</a:t>
            </a:r>
            <a:endParaRPr lang="en-GB">
              <a:cs typeface="Calibri"/>
            </a:endParaRPr>
          </a:p>
          <a:p>
            <a:pPr marL="179705" indent="-179705"/>
            <a:r>
              <a:rPr lang="en-GB"/>
              <a:t>Useful links</a:t>
            </a:r>
            <a:endParaRPr lang="en-GB">
              <a:cs typeface="Calibri"/>
            </a:endParaRPr>
          </a:p>
          <a:p>
            <a:pPr marL="179705" indent="-179705"/>
            <a:r>
              <a:rPr lang="en-GB"/>
              <a:t>Q&amp;A.</a:t>
            </a:r>
            <a:endParaRPr lang="en-GB">
              <a:cs typeface="Calibri"/>
            </a:endParaRPr>
          </a:p>
          <a:p>
            <a:pPr marL="179705" indent="-179705"/>
            <a:endParaRPr lang="en-LU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1114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5. LOT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20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55D0E6-4E35-9644-8082-0B8CF5DB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552505"/>
            <a:ext cx="2312860" cy="460742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E8B14-70DC-1E43-A48A-416CD8CE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52" y="1552505"/>
            <a:ext cx="2264249" cy="462538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8F797A-4BF5-6F48-9C5C-D7BB671A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630" y="1552505"/>
            <a:ext cx="2263498" cy="47002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941C9-073B-5048-8579-A271DF8A1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038" y="1552505"/>
            <a:ext cx="2326178" cy="47002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47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6. RESULTS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8489011"/>
              </p:ext>
            </p:extLst>
          </p:nvPr>
        </p:nvGraphicFramePr>
        <p:xfrm>
          <a:off x="838200" y="1804988"/>
          <a:ext cx="1049813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6. RESULTS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6.1. </a:t>
                      </a:r>
                      <a:r>
                        <a:rPr lang="fr-BE" err="1"/>
                        <a:t>Results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Notice Value (BT-161); Notice Framework Value (BT-118); Group Lot Identifier (BT-1375);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6.2  Results LOT-0001</a:t>
                      </a:r>
                    </a:p>
                    <a:p>
                      <a:pPr lv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Winner Chosen (BT-142); Not Awarded Reason (BT-144); Framework Maximum Value (BT-709);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6.2.1. Winning tender(s)</a:t>
                      </a:r>
                    </a:p>
                    <a:p>
                      <a:pPr lv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Tender number; Tender Identifier (BT-3201); Tender Lot Identifier (BT-13714); Tender Value (BT-720);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7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6.2.2. Non-winning tender(s)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Non-winning Tender number; Tender Identifier (BT-3201); Tender Lot Identifier (BT-13714);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4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6.2.3. Statistical information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Buyer Review Complainants (BT-712); Buyer Review Requests Irregularity Type (BT-636);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537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8904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6.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22</a:t>
            </a:fld>
            <a:endParaRPr lang="en-L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032EE-C593-174E-B1BF-A16B16FB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90" y="1453146"/>
            <a:ext cx="3986522" cy="46756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2C1A0-3E33-EA47-A3D7-DBA046BF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42" y="1444244"/>
            <a:ext cx="4031316" cy="46845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56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7. (CONTRACT) MODIFICATION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9537758"/>
              </p:ext>
            </p:extLst>
          </p:nvPr>
        </p:nvGraphicFramePr>
        <p:xfrm>
          <a:off x="838200" y="1804988"/>
          <a:ext cx="10498138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7. MODIFICATION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7.1. Modification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Modification Previous Notice Section Identifier (BT-1501); Modification Description (BT-202); Modification Reason Code (BT-200); Modification Reason Description (BT-201)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 txBox="1">
            <a:spLocks/>
          </p:cNvSpPr>
          <p:nvPr/>
        </p:nvSpPr>
        <p:spPr>
          <a:xfrm>
            <a:off x="838200" y="3209026"/>
            <a:ext cx="10498138" cy="55209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section MODIFICATION is only used for notices where the form type is ‘Contract modification’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3098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7. (CONTRACT) MODIFICATION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24</a:t>
            </a:fld>
            <a:endParaRPr lang="en-L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BCA9A-E44D-8C4E-9F4D-195A96BD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89" y="2135153"/>
            <a:ext cx="8339240" cy="166419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13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8. ORGANISATIONS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2356592"/>
              </p:ext>
            </p:extLst>
          </p:nvPr>
        </p:nvGraphicFramePr>
        <p:xfrm>
          <a:off x="838200" y="1804988"/>
          <a:ext cx="1049813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577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073561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8. ORGANISATIONS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8.1. Organisations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8.1.1. Procurement service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4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8.1.2. Tax legislation information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8.1.3. Environment legislation information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4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8.1.4. Employment legislation information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8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8.1.5. Review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8.1.6. Mediation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8.1.7. eSender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2416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1414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8. ORGANISATIONS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0E8F-02C1-4127-A06E-3345A0432A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0108" y="1768409"/>
            <a:ext cx="4341091" cy="4220796"/>
          </a:xfrm>
        </p:spPr>
        <p:txBody>
          <a:bodyPr vert="horz" lIns="0" tIns="45720" rIns="91440" bIns="45720" rtlCol="0" anchor="t">
            <a:normAutofit/>
          </a:bodyPr>
          <a:lstStyle/>
          <a:p>
            <a:pPr fontAlgn="base"/>
            <a:r>
              <a:rPr lang="en-US"/>
              <a:t>Same organisation can have more than one role</a:t>
            </a:r>
          </a:p>
          <a:p>
            <a:pPr fontAlgn="base"/>
            <a:r>
              <a:rPr lang="en-US"/>
              <a:t>Display the information only once, e.g. same buyer for many lots</a:t>
            </a:r>
          </a:p>
          <a:p>
            <a:pPr fontAlgn="base"/>
            <a:r>
              <a:rPr lang="en-US"/>
              <a:t>List additional roles and link to specific organisations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26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99BD-E1A9-4B4E-988A-AF6CB012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88" y="1613160"/>
            <a:ext cx="3894933" cy="449818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924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9. CHANGE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6166793"/>
              </p:ext>
            </p:extLst>
          </p:nvPr>
        </p:nvGraphicFramePr>
        <p:xfrm>
          <a:off x="838200" y="1804988"/>
          <a:ext cx="104981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9. CHANGE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9.1. Change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 txBox="1">
            <a:spLocks/>
          </p:cNvSpPr>
          <p:nvPr/>
        </p:nvSpPr>
        <p:spPr>
          <a:xfrm>
            <a:off x="838202" y="2622464"/>
            <a:ext cx="10498138" cy="55209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section CHANGE is only used for notices where the notice type is ‘Change notice’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579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9.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28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EB716-A7E7-7E44-9B70-C8DACAED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37" y="2046436"/>
            <a:ext cx="7898943" cy="27082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91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10. NOTICE INFORMATION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8386504"/>
              </p:ext>
            </p:extLst>
          </p:nvPr>
        </p:nvGraphicFramePr>
        <p:xfrm>
          <a:off x="838200" y="1804988"/>
          <a:ext cx="10498138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10. NOTICE INFORMATION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10.1. Notice information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Notice Identifier (BT-701): Notice Version (BT-757); Form Type (BT-03); Notice Type (BT-02); Notice Dispatch Date (BT-05); Notice Official Language (BT-702)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10.2.</a:t>
                      </a:r>
                      <a:r>
                        <a:rPr lang="fr-BE" baseline="0"/>
                        <a:t> Publication information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Publication date; OJ S issue </a:t>
                      </a:r>
                      <a:r>
                        <a:rPr lang="fr-BE" sz="1600" err="1"/>
                        <a:t>number</a:t>
                      </a:r>
                      <a:r>
                        <a:rPr lang="fr-BE" sz="1600"/>
                        <a:t>; notice</a:t>
                      </a:r>
                      <a:r>
                        <a:rPr lang="fr-BE" sz="1600" baseline="0"/>
                        <a:t> publication </a:t>
                      </a:r>
                      <a:r>
                        <a:rPr lang="fr-BE" sz="1600" baseline="0" err="1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020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7148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New forms, new display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427323"/>
          </a:xfrm>
        </p:spPr>
        <p:txBody>
          <a:bodyPr/>
          <a:lstStyle/>
          <a:p>
            <a:r>
              <a:rPr lang="fr-BE"/>
              <a:t>How to get from these tables…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427323"/>
          </a:xfrm>
        </p:spPr>
        <p:txBody>
          <a:bodyPr/>
          <a:lstStyle/>
          <a:p>
            <a:r>
              <a:rPr lang="fr-BE"/>
              <a:t>…to a more user-friendly view of information?</a:t>
            </a:r>
            <a:endParaRPr lang="en-IE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2" y="2141457"/>
            <a:ext cx="4491170" cy="4093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10" y="3455335"/>
            <a:ext cx="4767065" cy="25055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</a:t>
            </a:fld>
            <a:endParaRPr lang="en-L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1A0A6D-2404-3846-A19C-B4446BFDC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951" y="2009097"/>
            <a:ext cx="3363686" cy="421327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494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10. NOTICE 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30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998BD-131A-4542-A972-469D321FB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77" y="2028219"/>
            <a:ext cx="7022992" cy="35711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5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53A-7304-44D0-AA2E-BBACC283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“Not immediately published” data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FFB95C9-1EA1-4E1F-AECF-3D7457FC622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49734562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395275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9482092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91029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ID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Name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Data type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Name of the codelist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391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BT-195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   Unpublished Identifier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Identifier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91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BT-197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   Unpublished Justification Code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Code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hlinkClick r:id="rId2" tooltip="https://op.europa.eu/en/web/eu-vocabularies/at-dataset/-/resource/dataset/non-publication-justification"/>
                        </a:rPr>
                        <a:t>non-publication-justification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033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BT-196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   Unpublished Justification Description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Text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40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BT-198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   Unpublished Accessibility Date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Date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558465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64E71-CEE8-4906-862F-6D13712A8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108" y="1825625"/>
            <a:ext cx="4823691" cy="4351338"/>
          </a:xfrm>
        </p:spPr>
        <p:txBody>
          <a:bodyPr/>
          <a:lstStyle/>
          <a:p>
            <a:r>
              <a:rPr lang="en-US" dirty="0"/>
              <a:t>For information that cannot be </a:t>
            </a:r>
            <a:r>
              <a:rPr lang="en-US"/>
              <a:t>published yet, a section will list “</a:t>
            </a:r>
            <a:r>
              <a:rPr lang="en-US" dirty="0"/>
              <a:t>n</a:t>
            </a:r>
            <a:r>
              <a:rPr lang="en-IE" dirty="0"/>
              <a:t>on-public information”</a:t>
            </a:r>
          </a:p>
          <a:p>
            <a:r>
              <a:rPr lang="fr-BE"/>
              <a:t>It will display the justification for not publishing and the date the information will be available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5060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Useful</a:t>
            </a:r>
            <a:r>
              <a:rPr lang="fr-FR"/>
              <a:t> links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179705" indent="-179705"/>
            <a:r>
              <a:rPr lang="fr-FR" err="1"/>
              <a:t>eForms</a:t>
            </a:r>
            <a:r>
              <a:rPr lang="fr-FR"/>
              <a:t> </a:t>
            </a:r>
            <a:r>
              <a:rPr lang="fr-FR">
                <a:hlinkClick r:id="rId3"/>
              </a:rPr>
              <a:t>https://ec.europa.eu/growth/single-market/public-procurement/digital/eforms_en</a:t>
            </a:r>
            <a:endParaRPr lang="fr-FR">
              <a:cs typeface="Calibri" panose="020F0502020204030204"/>
              <a:hlinkClick r:id="rId3"/>
            </a:endParaRPr>
          </a:p>
          <a:p>
            <a:pPr marL="179705" indent="-179705"/>
            <a:r>
              <a:rPr lang="fr-FR"/>
              <a:t>TED developer documents and FAQs </a:t>
            </a:r>
            <a:r>
              <a:rPr lang="fr-FR">
                <a:hlinkClick r:id="rId4"/>
              </a:rPr>
              <a:t>https://docs.ted.europa.eu/</a:t>
            </a:r>
            <a:endParaRPr lang="fr-FR">
              <a:cs typeface="Calibri" panose="020F0502020204030204"/>
            </a:endParaRPr>
          </a:p>
          <a:p>
            <a:pPr marL="179705" indent="-179705"/>
            <a:r>
              <a:rPr lang="en-US" err="1"/>
              <a:t>eForms</a:t>
            </a:r>
            <a:r>
              <a:rPr lang="en-US"/>
              <a:t> Software Development Kit</a:t>
            </a:r>
            <a:r>
              <a:rPr lang="fr-FR"/>
              <a:t> </a:t>
            </a:r>
            <a:r>
              <a:rPr lang="fr-FR">
                <a:hlinkClick r:id="rId5"/>
              </a:rPr>
              <a:t>https://github.com/OP-TED/eForms-SDK/</a:t>
            </a:r>
            <a:endParaRPr lang="fr-FR">
              <a:cs typeface="Calibri" panose="020F0502020204030204"/>
            </a:endParaRPr>
          </a:p>
          <a:p>
            <a:pPr marL="179705" indent="-179705"/>
            <a:r>
              <a:rPr lang="en-IE"/>
              <a:t>Sample PDFs on SIMAP (July 2021 version): </a:t>
            </a:r>
            <a:r>
              <a:rPr lang="en-IE" u="sng">
                <a:hlinkClick r:id="rId6"/>
              </a:rPr>
              <a:t>https://simap.ted.europa.eu/documents/10184/320101/eForms+notice+PDF+samples+2021-07-22/c6785da3-8907-4071-9980-bb670b8ae9b8</a:t>
            </a:r>
            <a:r>
              <a:rPr lang="en-IE"/>
              <a:t>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fr-FR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32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71698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400"/>
              <a:t>Thank you for your Attention</a:t>
            </a:r>
            <a:r>
              <a:rPr lang="fr-BE"/>
              <a:t/>
            </a:r>
            <a:br>
              <a:rPr lang="fr-BE"/>
            </a:br>
            <a:r>
              <a:rPr lang="fr-BE"/>
              <a:t/>
            </a:r>
            <a:br>
              <a:rPr lang="fr-BE"/>
            </a:br>
            <a:r>
              <a:rPr lang="fr-BE" sz="3600"/>
              <a:t>Any questions?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b="0"/>
          </a:p>
          <a:p>
            <a:r>
              <a:rPr lang="fr-BE" b="0"/>
              <a:t>Please ask your question in the Webex chat</a:t>
            </a:r>
            <a:endParaRPr lang="en-LU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77" y="1433109"/>
            <a:ext cx="4032090" cy="2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TED Viewer 2022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57906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179705" indent="-179705"/>
            <a:r>
              <a:rPr lang="fr-BE"/>
              <a:t>Common module for </a:t>
            </a:r>
            <a:r>
              <a:rPr lang="fr-BE" err="1"/>
              <a:t>external</a:t>
            </a:r>
            <a:r>
              <a:rPr lang="fr-BE"/>
              <a:t> and </a:t>
            </a:r>
            <a:r>
              <a:rPr lang="fr-BE" err="1"/>
              <a:t>internal</a:t>
            </a:r>
            <a:r>
              <a:rPr lang="fr-BE"/>
              <a:t> </a:t>
            </a:r>
            <a:r>
              <a:rPr lang="fr-BE" err="1"/>
              <a:t>systems</a:t>
            </a:r>
            <a:r>
              <a:rPr lang="fr-BE"/>
              <a:t> at Publications Office</a:t>
            </a:r>
            <a:endParaRPr lang="en-US"/>
          </a:p>
          <a:p>
            <a:pPr marL="179705" indent="-179705"/>
            <a:r>
              <a:rPr lang="fr-BE" err="1"/>
              <a:t>Receives</a:t>
            </a:r>
            <a:r>
              <a:rPr lang="fr-BE"/>
              <a:t> </a:t>
            </a:r>
            <a:r>
              <a:rPr lang="fr-BE" err="1"/>
              <a:t>eForms</a:t>
            </a:r>
            <a:r>
              <a:rPr lang="fr-BE"/>
              <a:t> XML and </a:t>
            </a:r>
            <a:r>
              <a:rPr lang="fr-BE" err="1"/>
              <a:t>returns</a:t>
            </a:r>
            <a:r>
              <a:rPr lang="fr-BE"/>
              <a:t> PDF or HTML</a:t>
            </a:r>
            <a:endParaRPr lang="fr-BE">
              <a:cs typeface="Calibri"/>
            </a:endParaRPr>
          </a:p>
          <a:p>
            <a:pPr marL="179705" indent="-179705"/>
            <a:r>
              <a:rPr lang="fr-BE" err="1"/>
              <a:t>Development</a:t>
            </a:r>
            <a:r>
              <a:rPr lang="fr-BE"/>
              <a:t> </a:t>
            </a:r>
            <a:r>
              <a:rPr lang="fr-BE" err="1"/>
              <a:t>started</a:t>
            </a:r>
            <a:r>
              <a:rPr lang="fr-BE"/>
              <a:t>, ready by Q2 2022</a:t>
            </a:r>
            <a:endParaRPr lang="fr-BE">
              <a:cs typeface="Calibri" panose="020F0502020204030204"/>
            </a:endParaRPr>
          </a:p>
          <a:p>
            <a:pPr marL="179705" indent="-179705"/>
            <a:r>
              <a:rPr lang="fr-BE" err="1">
                <a:cs typeface="Calibri"/>
              </a:rPr>
              <a:t>Current</a:t>
            </a:r>
            <a:r>
              <a:rPr lang="fr-BE">
                <a:cs typeface="Calibri"/>
              </a:rPr>
              <a:t> TED Viewer </a:t>
            </a:r>
            <a:r>
              <a:rPr lang="fr-BE" err="1">
                <a:cs typeface="Calibri"/>
              </a:rPr>
              <a:t>will</a:t>
            </a:r>
            <a:r>
              <a:rPr lang="fr-BE">
                <a:cs typeface="Calibri"/>
              </a:rPr>
              <a:t> continue to display </a:t>
            </a:r>
            <a:r>
              <a:rPr lang="fr-BE" err="1">
                <a:cs typeface="Calibri"/>
              </a:rPr>
              <a:t>current</a:t>
            </a:r>
            <a:r>
              <a:rPr lang="fr-BE">
                <a:cs typeface="Calibri"/>
              </a:rPr>
              <a:t> TED-XML notices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82240" y="2820742"/>
            <a:ext cx="1512888" cy="83380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>
                <a:latin typeface="+mn-lt"/>
                <a:ea typeface="ＭＳ Ｐゴシック"/>
                <a:cs typeface="Arial"/>
              </a:rPr>
              <a:t>TED </a:t>
            </a:r>
            <a:endParaRPr lang="en-GB" altLang="en-US">
              <a:latin typeface="+mn-lt"/>
              <a:ea typeface="ＭＳ Ｐゴシック"/>
              <a:cs typeface="Arial"/>
            </a:endParaRPr>
          </a:p>
          <a:p>
            <a:pPr algn="ctr"/>
            <a:r>
              <a:rPr lang="en-US" altLang="en-US">
                <a:latin typeface="+mn-lt"/>
                <a:ea typeface="ＭＳ Ｐゴシック"/>
                <a:cs typeface="Arial"/>
              </a:rPr>
              <a:t>Monitor 2022</a:t>
            </a:r>
            <a:endParaRPr lang="en-GB" altLang="en-US">
              <a:latin typeface="+mn-lt"/>
              <a:ea typeface="ＭＳ Ｐゴシック"/>
              <a:cs typeface="Arial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545883" y="2820742"/>
            <a:ext cx="1499020" cy="830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b="1">
                <a:latin typeface="+mn-lt"/>
                <a:ea typeface="ＭＳ Ｐゴシック"/>
                <a:cs typeface="Arial"/>
              </a:rPr>
              <a:t>TED</a:t>
            </a:r>
            <a:endParaRPr lang="en-US" altLang="en-US" sz="1100">
              <a:latin typeface="+mn-lt"/>
              <a:cs typeface="Arial" charset="0"/>
            </a:endParaRPr>
          </a:p>
          <a:p>
            <a:pPr algn="ctr"/>
            <a:r>
              <a:rPr lang="en-US" altLang="en-US" sz="1100">
                <a:latin typeface="+mn-lt"/>
                <a:ea typeface="ＭＳ Ｐゴシック"/>
                <a:cs typeface="Arial"/>
              </a:rPr>
              <a:t>(until TED 2.0)</a:t>
            </a:r>
            <a:endParaRPr lang="en-US" altLang="en-US" sz="1100">
              <a:latin typeface="+mn-lt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54778" y="2820742"/>
            <a:ext cx="1576707" cy="8338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 b="1">
              <a:solidFill>
                <a:schemeClr val="tx1"/>
              </a:solidFill>
            </a:endParaRPr>
          </a:p>
          <a:p>
            <a:pPr algn="ctr"/>
            <a:r>
              <a:rPr lang="fr-BE" b="1">
                <a:solidFill>
                  <a:schemeClr val="tx1"/>
                </a:solidFill>
              </a:rPr>
              <a:t>eNotices2</a:t>
            </a:r>
            <a:endParaRPr lang="fr-BE">
              <a:solidFill>
                <a:schemeClr val="tx1"/>
              </a:solidFill>
              <a:cs typeface="Calibri"/>
            </a:endParaRPr>
          </a:p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427690" y="4546120"/>
            <a:ext cx="2534908" cy="55208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b="1">
                <a:latin typeface="+mn-lt"/>
                <a:ea typeface="ＭＳ Ｐゴシック"/>
                <a:cs typeface="Arial"/>
              </a:rPr>
              <a:t>TED Viewer 2022</a:t>
            </a:r>
            <a:endParaRPr lang="en-GB" altLang="en-US" b="1">
              <a:latin typeface="+mn-lt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78770" y="3654543"/>
            <a:ext cx="0" cy="8915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8428569" y="3645018"/>
            <a:ext cx="3146" cy="91062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315484" y="3642781"/>
            <a:ext cx="1" cy="8915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5048657" y="3332029"/>
            <a:ext cx="622736" cy="1766181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400">
                <a:latin typeface="+mn-lt"/>
                <a:cs typeface="Arial" charset="0"/>
              </a:rPr>
              <a:t>eSenders</a:t>
            </a:r>
            <a:endParaRPr lang="en-GB" altLang="en-US" sz="2400">
              <a:latin typeface="+mn-lt"/>
              <a:cs typeface="Arial" charset="0"/>
            </a:endParaRPr>
          </a:p>
        </p:txBody>
      </p:sp>
      <p:sp>
        <p:nvSpPr>
          <p:cNvPr id="28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4099988" y="2823891"/>
            <a:ext cx="557968" cy="2311880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400">
                <a:latin typeface="+mn-lt"/>
                <a:cs typeface="Arial" charset="0"/>
              </a:rPr>
              <a:t>Buyers</a:t>
            </a:r>
            <a:endParaRPr lang="en-GB" altLang="en-US" sz="2400">
              <a:latin typeface="+mn-lt"/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79082" y="3160089"/>
            <a:ext cx="1275696" cy="82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</p:cNvCxnSpPr>
          <p:nvPr/>
        </p:nvCxnSpPr>
        <p:spPr>
          <a:xfrm flipV="1">
            <a:off x="5671393" y="3651217"/>
            <a:ext cx="362125" cy="56390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6"/>
          <p:cNvSpPr>
            <a:spLocks noGrp="1" noChangeArrowheads="1"/>
          </p:cNvSpPr>
          <p:nvPr>
            <p:ph idx="4294967295"/>
          </p:nvPr>
        </p:nvSpPr>
        <p:spPr bwMode="auto">
          <a:xfrm rot="10800000">
            <a:off x="11385655" y="2779939"/>
            <a:ext cx="622736" cy="1766181"/>
          </a:xfrm>
          <a:prstGeom prst="roundRect">
            <a:avLst>
              <a:gd name="adj" fmla="val 16667"/>
            </a:avLst>
          </a:prstGeom>
          <a:solidFill>
            <a:srgbClr val="FFFF00">
              <a:alpha val="49804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400">
                <a:latin typeface="+mn-lt"/>
                <a:cs typeface="Arial" charset="0"/>
              </a:rPr>
              <a:t>End users</a:t>
            </a:r>
            <a:endParaRPr lang="en-GB" altLang="en-US" sz="2400">
              <a:latin typeface="+mn-lt"/>
              <a:cs typeface="Arial" charset="0"/>
            </a:endParaRPr>
          </a:p>
        </p:txBody>
      </p:sp>
      <p:cxnSp>
        <p:nvCxnSpPr>
          <p:cNvPr id="40" name="Straight Arrow Connector 39"/>
          <p:cNvCxnSpPr>
            <a:endCxn id="6" idx="3"/>
          </p:cNvCxnSpPr>
          <p:nvPr/>
        </p:nvCxnSpPr>
        <p:spPr>
          <a:xfrm flipH="1">
            <a:off x="11044903" y="3235979"/>
            <a:ext cx="340753" cy="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3"/>
          </p:cNvCxnSpPr>
          <p:nvPr/>
        </p:nvCxnSpPr>
        <p:spPr>
          <a:xfrm flipV="1">
            <a:off x="4664865" y="4234169"/>
            <a:ext cx="383792" cy="531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3"/>
            <a:endCxn id="5" idx="1"/>
          </p:cNvCxnSpPr>
          <p:nvPr/>
        </p:nvCxnSpPr>
        <p:spPr>
          <a:xfrm>
            <a:off x="7531485" y="3237643"/>
            <a:ext cx="250755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295128" y="3218588"/>
            <a:ext cx="250755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7">
            <a:extLst>
              <a:ext uri="{FF2B5EF4-FFF2-40B4-BE49-F238E27FC236}">
                <a16:creationId xmlns:a16="http://schemas.microsoft.com/office/drawing/2014/main" id="{607213D0-A936-4B82-A868-C1DAC774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05" y="4546120"/>
            <a:ext cx="1791958" cy="55208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en-US" b="1">
                <a:latin typeface="+mn-lt"/>
                <a:ea typeface="ＭＳ Ｐゴシック"/>
                <a:cs typeface="Arial"/>
              </a:rPr>
              <a:t>TED Viewer 2022</a:t>
            </a:r>
            <a:endParaRPr lang="en-GB" altLang="en-US" b="1">
              <a:latin typeface="+mn-lt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595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Principles</a:t>
            </a:r>
            <a:r>
              <a:rPr lang="fr-FR"/>
              <a:t> </a:t>
            </a:r>
            <a:r>
              <a:rPr lang="fr-FR" err="1"/>
              <a:t>applied</a:t>
            </a:r>
            <a:r>
              <a:rPr lang="fr-FR"/>
              <a:t> to visualise eForms notices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97F0F-A581-0C40-B0B3-F7CC4D968C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Define a single structure allowing to </a:t>
            </a:r>
            <a:r>
              <a:rPr lang="en-US" err="1"/>
              <a:t>visualise</a:t>
            </a:r>
            <a:r>
              <a:rPr lang="en-US"/>
              <a:t> all types of </a:t>
            </a:r>
            <a:r>
              <a:rPr lang="en-US" err="1"/>
              <a:t>eForms</a:t>
            </a:r>
            <a:r>
              <a:rPr lang="en-US"/>
              <a:t> notices</a:t>
            </a: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US" err="1"/>
              <a:t>Organise</a:t>
            </a:r>
            <a:r>
              <a:rPr lang="en-US"/>
              <a:t> the information into sections and subsections</a:t>
            </a:r>
            <a:endParaRPr lang="en-US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/>
              <a:t>Number the sections and subsections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>
                <a:cs typeface="Calibri"/>
              </a:rPr>
              <a:t>Where needed, adapt BT names to be meaningful for the reader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2784071"/>
              </p:ext>
            </p:extLst>
          </p:nvPr>
        </p:nvGraphicFramePr>
        <p:xfrm>
          <a:off x="6172200" y="1825625"/>
          <a:ext cx="5181600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79435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0" err="1"/>
                        <a:t>eForm</a:t>
                      </a:r>
                      <a:r>
                        <a:rPr lang="fr-BE" b="0"/>
                        <a:t> </a:t>
                      </a:r>
                      <a:r>
                        <a:rPr lang="fr-BE" b="0" baseline="0"/>
                        <a:t>information structure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1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fr-BE"/>
                        <a:t>1. BUYER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5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2. PROCEDURE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3. PART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5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4. GROUP OF LOTS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87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5. LOTS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6. RESULTS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67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BE"/>
                        <a:t>7. MODIFICATION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7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8. ORGANISATION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2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BE"/>
                        <a:t>9. CHANGE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/>
                        <a:t>10. NOTICE INFORMATION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7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768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1. BUYER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2001628"/>
              </p:ext>
            </p:extLst>
          </p:nvPr>
        </p:nvGraphicFramePr>
        <p:xfrm>
          <a:off x="838200" y="1804988"/>
          <a:ext cx="104981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1. BUYER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1.1. </a:t>
                      </a:r>
                      <a:r>
                        <a:rPr lang="fr-BE" err="1"/>
                        <a:t>Buyer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 txBox="1">
            <a:spLocks/>
          </p:cNvSpPr>
          <p:nvPr/>
        </p:nvSpPr>
        <p:spPr>
          <a:xfrm>
            <a:off x="838200" y="2708693"/>
            <a:ext cx="10498138" cy="331745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en-US"/>
              <a:t>The section BUYER contains:</a:t>
            </a:r>
          </a:p>
          <a:p>
            <a:pPr marL="359410" lvl="1" indent="-179705"/>
            <a:r>
              <a:rPr lang="en-US"/>
              <a:t>Information related to its </a:t>
            </a:r>
            <a:r>
              <a:rPr lang="en-US" err="1"/>
              <a:t>organisation</a:t>
            </a:r>
            <a:r>
              <a:rPr lang="en-US"/>
              <a:t> (</a:t>
            </a:r>
            <a:r>
              <a:rPr lang="en-US" i="1"/>
              <a:t>e.g. Official name (BT-500); </a:t>
            </a:r>
            <a:r>
              <a:rPr lang="en-US" i="1" err="1"/>
              <a:t>Organisation</a:t>
            </a:r>
            <a:r>
              <a:rPr lang="en-US" i="1"/>
              <a:t> identifier (BT-501), etc.</a:t>
            </a:r>
            <a:r>
              <a:rPr lang="en-US"/>
              <a:t>) ;</a:t>
            </a:r>
            <a:endParaRPr lang="en-US">
              <a:cs typeface="Calibri"/>
            </a:endParaRPr>
          </a:p>
          <a:p>
            <a:pPr marL="359410" lvl="1" indent="-179705"/>
            <a:r>
              <a:rPr lang="en-US"/>
              <a:t>Information of the buyer (e.g. </a:t>
            </a:r>
            <a:r>
              <a:rPr lang="en-US" i="1"/>
              <a:t>Buyer profile (BT-508); Buyer legal type (BT-11); Buyer contracting entity (BT-740); Contracting authority activity (BT-10); Contracting entity activity (BT-610)</a:t>
            </a:r>
            <a:r>
              <a:rPr lang="en-US"/>
              <a:t>);</a:t>
            </a:r>
            <a:endParaRPr lang="en-US">
              <a:cs typeface="Calibri"/>
            </a:endParaRPr>
          </a:p>
          <a:p>
            <a:pPr marL="359410" lvl="1" indent="-179705"/>
            <a:r>
              <a:rPr lang="fr-BE"/>
              <a:t>The section </a:t>
            </a:r>
            <a:r>
              <a:rPr lang="fr-BE" err="1"/>
              <a:t>buyer</a:t>
            </a:r>
            <a:r>
              <a:rPr lang="fr-BE"/>
              <a:t> can </a:t>
            </a:r>
            <a:r>
              <a:rPr lang="fr-BE" err="1"/>
              <a:t>contain</a:t>
            </a:r>
            <a:r>
              <a:rPr lang="fr-BE"/>
              <a:t> </a:t>
            </a:r>
            <a:r>
              <a:rPr lang="fr-BE" err="1"/>
              <a:t>several</a:t>
            </a:r>
            <a:r>
              <a:rPr lang="fr-BE"/>
              <a:t> </a:t>
            </a:r>
            <a:r>
              <a:rPr lang="fr-BE" err="1"/>
              <a:t>buyers</a:t>
            </a:r>
            <a:r>
              <a:rPr lang="fr-BE"/>
              <a:t> (e.g. in case of a joint </a:t>
            </a:r>
            <a:r>
              <a:rPr lang="fr-BE" err="1"/>
              <a:t>procurement</a:t>
            </a:r>
            <a:r>
              <a:rPr lang="fr-BE"/>
              <a:t>)</a:t>
            </a:r>
            <a:endParaRPr lang="en-US">
              <a:cs typeface="Calibri" panose="020F0502020204030204"/>
            </a:endParaRPr>
          </a:p>
          <a:p>
            <a:pPr marL="359410" lvl="1" indent="-179705"/>
            <a:r>
              <a:rPr lang="en-US"/>
              <a:t>A buyer can have several roles (e.g. </a:t>
            </a:r>
            <a:r>
              <a:rPr lang="en-US" i="1"/>
              <a:t>Central purchasing body acquiring supplies and/or services intended for other buyers</a:t>
            </a:r>
            <a:r>
              <a:rPr lang="en-US"/>
              <a:t> ) </a:t>
            </a:r>
            <a:endParaRPr lang="en-US">
              <a:cs typeface="Calibri" panose="020F0502020204030204"/>
            </a:endParaRPr>
          </a:p>
          <a:p>
            <a:pPr marL="359410" lvl="1" indent="-179705"/>
            <a:r>
              <a:rPr lang="en-US"/>
              <a:t>A buyer can have several </a:t>
            </a:r>
            <a:r>
              <a:rPr lang="en-US" err="1"/>
              <a:t>subroles</a:t>
            </a:r>
            <a:r>
              <a:rPr lang="en-US"/>
              <a:t> (e.g. </a:t>
            </a:r>
            <a:r>
              <a:rPr lang="en-US" i="1"/>
              <a:t>Group leader, </a:t>
            </a:r>
            <a:r>
              <a:rPr lang="en-US" i="1" err="1"/>
              <a:t>Organisation</a:t>
            </a:r>
            <a:r>
              <a:rPr lang="en-US" i="1"/>
              <a:t> executing the payment</a:t>
            </a:r>
            <a:r>
              <a:rPr lang="en-US"/>
              <a:t>) assigned to specific lots  (e.g. </a:t>
            </a:r>
            <a:r>
              <a:rPr lang="fr-FR" i="1"/>
              <a:t>Document provider organisation for LOT-0001 and LOT-0003</a:t>
            </a:r>
            <a:r>
              <a:rPr lang="fr-FR"/>
              <a:t>)</a:t>
            </a:r>
            <a:endParaRPr lang="fr-FR">
              <a:cs typeface="Calibri"/>
            </a:endParaRPr>
          </a:p>
          <a:p>
            <a:pPr marL="179705" indent="-179705"/>
            <a:endParaRPr lang="fr-FR">
              <a:cs typeface="Calibri"/>
            </a:endParaRPr>
          </a:p>
          <a:p>
            <a:pPr marL="179705" indent="-179705"/>
            <a:endParaRPr lang="fr-FR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4455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257-184C-43E3-93B8-38AFFD9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1. BUYER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7</a:t>
            </a:fld>
            <a:endParaRPr lang="en-L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765E-D5B9-464D-A47B-56191724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806349"/>
            <a:ext cx="4424532" cy="3901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631DD-F2DD-B043-A829-D074FF61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150" y="2409504"/>
            <a:ext cx="6054876" cy="329818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66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2. PROCEDURE (1/2)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5686256"/>
              </p:ext>
            </p:extLst>
          </p:nvPr>
        </p:nvGraphicFramePr>
        <p:xfrm>
          <a:off x="838200" y="1804988"/>
          <a:ext cx="1049813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2. PROCEDURE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2.1. </a:t>
                      </a:r>
                      <a:r>
                        <a:rPr lang="fr-BE" err="1"/>
                        <a:t>Procedure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0" lvl="3" indent="0">
                        <a:buNone/>
                      </a:pPr>
                      <a:r>
                        <a:rPr lang="en-US"/>
                        <a:t>2.1.1. Purpose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Description of the procurement (BT-24); Procedure Identifier (BT-04); Internal identifier (BT-22); etc.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0" lvl="3" indent="0">
                        <a:buNone/>
                      </a:pPr>
                      <a:r>
                        <a:rPr lang="en-US"/>
                        <a:t>2.1.2. Place of performance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Title (BT-21); Description of the procurement (BT-24); Procedure Identifier (BT-04); Internal identifier (BT-22);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9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0" lvl="3" indent="0">
                        <a:buNone/>
                      </a:pPr>
                      <a:r>
                        <a:rPr lang="en-US"/>
                        <a:t>2.1.3. Value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Estimated value excluding VAT (BT-27)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0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0" lvl="3" indent="0">
                        <a:buNone/>
                      </a:pPr>
                      <a:r>
                        <a:rPr lang="en-US"/>
                        <a:t>2.1.4. General information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Call for competition is terminated (BT-756); Additional information (BT-300); Legal basis (BT-01);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7979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6136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Section 2. PROCEDURE (2/2)</a:t>
            </a:r>
            <a:endParaRPr lang="en-L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7035629"/>
              </p:ext>
            </p:extLst>
          </p:nvPr>
        </p:nvGraphicFramePr>
        <p:xfrm>
          <a:off x="838200" y="1804988"/>
          <a:ext cx="1049813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069">
                  <a:extLst>
                    <a:ext uri="{9D8B030D-6E8A-4147-A177-3AD203B41FA5}">
                      <a16:colId xmlns:a16="http://schemas.microsoft.com/office/drawing/2014/main" val="743242229"/>
                    </a:ext>
                  </a:extLst>
                </a:gridCol>
                <a:gridCol w="5249069">
                  <a:extLst>
                    <a:ext uri="{9D8B030D-6E8A-4147-A177-3AD203B41FA5}">
                      <a16:colId xmlns:a16="http://schemas.microsoft.com/office/drawing/2014/main" val="1250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2. PROCEDURE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0" baseline="0">
                          <a:solidFill>
                            <a:schemeClr val="tx1"/>
                          </a:solidFill>
                        </a:rPr>
                        <a:t>Section content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lvl="3" indent="0">
                        <a:buNone/>
                      </a:pPr>
                      <a:r>
                        <a:rPr lang="en-US"/>
                        <a:t>2.1.5. Procurement terms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/>
                        <a:t>Submission terms (BT-31, BT-763); Contract terms (BT-33).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2.1.6. Exclusion grounds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Exclusion Grounds (BT-67)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736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1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A881AA46-47DC-CC47-94B5-0AE5C614F2B1}" vid="{0C84CB9B-DB0E-1646-9EF7-5C05F797F8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165BACF021D459DE7D69C8009F9F6" ma:contentTypeVersion="8" ma:contentTypeDescription="Create a new document." ma:contentTypeScope="" ma:versionID="98473bc648cc6c12897780d76ecf9e61">
  <xsd:schema xmlns:xsd="http://www.w3.org/2001/XMLSchema" xmlns:xs="http://www.w3.org/2001/XMLSchema" xmlns:p="http://schemas.microsoft.com/office/2006/metadata/properties" xmlns:ns2="24097087-e6b1-4b66-9fbf-c9f29b174eb1" targetNamespace="http://schemas.microsoft.com/office/2006/metadata/properties" ma:root="true" ma:fieldsID="89c31a9491b6f671d94889146b3ee7e1" ns2:_="">
    <xsd:import namespace="24097087-e6b1-4b66-9fbf-c9f29b174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97087-e6b1-4b66-9fbf-c9f29b174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EB9826-2F22-4913-A95E-BD1B7B121D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ECA2E-89C6-4086-B992-7478422A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97087-e6b1-4b66-9fbf-c9f29b174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3564F1-E48F-4277-908E-D2BE11B9D88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4097087-e6b1-4b66-9fbf-c9f29b174eb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VisualisationOfeFormsNotices</Template>
  <TotalTime>310</TotalTime>
  <Words>1708</Words>
  <Application>Microsoft Office PowerPoint</Application>
  <PresentationFormat>Widescreen</PresentationFormat>
  <Paragraphs>276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System Font Regular</vt:lpstr>
      <vt:lpstr>Office Theme</vt:lpstr>
      <vt:lpstr>Visualisation of eFoRms notices</vt:lpstr>
      <vt:lpstr>Agenda</vt:lpstr>
      <vt:lpstr>New forms, new display</vt:lpstr>
      <vt:lpstr>TED Viewer 2022</vt:lpstr>
      <vt:lpstr>Principles applied to visualise eForms notices</vt:lpstr>
      <vt:lpstr>Section 1. BUYER</vt:lpstr>
      <vt:lpstr>Section 1. BUYER</vt:lpstr>
      <vt:lpstr>Section 2. PROCEDURE (1/2)</vt:lpstr>
      <vt:lpstr>Section 2. PROCEDURE (2/2)</vt:lpstr>
      <vt:lpstr>Section 2. PROCEDURE</vt:lpstr>
      <vt:lpstr>Section 3. PART (1/2)</vt:lpstr>
      <vt:lpstr>Section 3. PART (2/2)</vt:lpstr>
      <vt:lpstr>Section 3. PART</vt:lpstr>
      <vt:lpstr>Section 4. Group of lots</vt:lpstr>
      <vt:lpstr>Section 4. Group of lots</vt:lpstr>
      <vt:lpstr>Section 5. LOT (1/4)</vt:lpstr>
      <vt:lpstr>Section 5. LOT (2/4)</vt:lpstr>
      <vt:lpstr>Section 5. LOT (3/4)</vt:lpstr>
      <vt:lpstr>Section 5. LOT (4/4)</vt:lpstr>
      <vt:lpstr>Section 5. LOT</vt:lpstr>
      <vt:lpstr>Section 6. RESULTS</vt:lpstr>
      <vt:lpstr>Section 6. RESULTS</vt:lpstr>
      <vt:lpstr>Section 7. (CONTRACT) MODIFICATION</vt:lpstr>
      <vt:lpstr>Section 7. (CONTRACT) MODIFICATION</vt:lpstr>
      <vt:lpstr>Section 8. ORGANISATIONS</vt:lpstr>
      <vt:lpstr>Section 8. ORGANISATIONS</vt:lpstr>
      <vt:lpstr>Section 9. CHANGE</vt:lpstr>
      <vt:lpstr>Section 9. CHANGE</vt:lpstr>
      <vt:lpstr>Section 10. NOTICE INFORMATION</vt:lpstr>
      <vt:lpstr>Section 10. NOTICE INFORMATION</vt:lpstr>
      <vt:lpstr>“Not immediately published” data</vt:lpstr>
      <vt:lpstr>Useful links</vt:lpstr>
      <vt:lpstr>Thank you for your Attention  Any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thematic Powerpoint presentation</dc:title>
  <dc:creator>GRECO Carmelo (OP)</dc:creator>
  <cp:lastModifiedBy>IOANNIDOU Evgenia (OP)</cp:lastModifiedBy>
  <cp:revision>24</cp:revision>
  <dcterms:created xsi:type="dcterms:W3CDTF">2021-09-27T07:56:20Z</dcterms:created>
  <dcterms:modified xsi:type="dcterms:W3CDTF">2021-11-05T09:20:02Z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0x01010073A165BACF021D459DE7D69C8009F9F6</vt:lpwstr>
  </property>
</Properties>
</file>