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9" r:id="rId6"/>
    <p:sldId id="275" r:id="rId7"/>
    <p:sldId id="273" r:id="rId8"/>
    <p:sldId id="269" r:id="rId9"/>
    <p:sldId id="270" r:id="rId10"/>
    <p:sldId id="271" r:id="rId11"/>
    <p:sldId id="274" r:id="rId12"/>
    <p:sldId id="291" r:id="rId13"/>
    <p:sldId id="276" r:id="rId14"/>
    <p:sldId id="284" r:id="rId15"/>
    <p:sldId id="282" r:id="rId16"/>
    <p:sldId id="283" r:id="rId17"/>
    <p:sldId id="279" r:id="rId18"/>
    <p:sldId id="280" r:id="rId19"/>
    <p:sldId id="281" r:id="rId20"/>
    <p:sldId id="286" r:id="rId21"/>
    <p:sldId id="287" r:id="rId22"/>
    <p:sldId id="288" r:id="rId23"/>
    <p:sldId id="296" r:id="rId24"/>
    <p:sldId id="297" r:id="rId25"/>
    <p:sldId id="295" r:id="rId26"/>
    <p:sldId id="289" r:id="rId27"/>
    <p:sldId id="294" r:id="rId28"/>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RAND Karl (OP)" initials="FK(" lastIdx="1" clrIdx="0">
    <p:extLst>
      <p:ext uri="{19B8F6BF-5375-455C-9EA6-DF929625EA0E}">
        <p15:presenceInfo xmlns:p15="http://schemas.microsoft.com/office/powerpoint/2012/main" userId="S-1-5-21-1606980848-2025429265-839522115-1243700" providerId="AD"/>
      </p:ext>
    </p:extLst>
  </p:cmAuthor>
  <p:cmAuthor id="2" name="IOANNIDOU Evgenia (OP)" initials="I(" lastIdx="1" clrIdx="1">
    <p:extLst>
      <p:ext uri="{19B8F6BF-5375-455C-9EA6-DF929625EA0E}">
        <p15:presenceInfo xmlns:p15="http://schemas.microsoft.com/office/powerpoint/2012/main" userId="S::evgenia.ioannidou@publications.europa.eu::16f124f7-669e-485c-9745-0037c49b2f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74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646CC-5148-401F-B679-304BE9BD13AD}" v="367" dt="2021-10-20T17:50:18.689"/>
    <p1510:client id="{2FFC74C5-9DE3-490F-9EA6-4995354BEA99}" v="7" dt="2021-10-25T20:50:05.201"/>
    <p1510:client id="{384AD2BA-A39D-4F15-9B4A-A5F518743393}" v="1" dt="2021-10-28T11:02:52.203"/>
    <p1510:client id="{4F2D9261-66A3-471D-8F7C-5FD5D4D39A95}" v="9" dt="2021-10-14T07:45:29.532"/>
    <p1510:client id="{996A2FA2-FA5A-48F8-9F58-EE341D2EE2DF}" v="6" dt="2021-11-04T13:41:43.591"/>
    <p1510:client id="{C4EBD234-4451-4C9C-A86E-645B25C2395C}" v="3" dt="2021-10-28T15:22:23.593"/>
    <p1510:client id="{D544728F-6E83-4620-A6FC-AC52E0818325}" v="6" dt="2021-10-14T09:12:57.497"/>
    <p1510:client id="{EDC6129F-B6CA-4F39-B25C-B41D1646F9A6}" v="758" dt="2021-10-14T06:42:38.782"/>
    <p1510:client id="{FE4F407D-10A9-4209-943C-FB8ACDBFAD04}" v="1" dt="2021-11-04T13:03:19.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snapToObjects="1">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ND Karl (OP)" userId="S::karl.ferrand@publications.europa.eu::f83b00f0-b215-47b6-8f86-c4ae3ea907e4" providerId="AD" clId="Web-{EDC6129F-B6CA-4F39-B25C-B41D1646F9A6}"/>
    <pc:docChg chg="addSld delSld modSld sldOrd">
      <pc:chgData name="FERRAND Karl (OP)" userId="S::karl.ferrand@publications.europa.eu::f83b00f0-b215-47b6-8f86-c4ae3ea907e4" providerId="AD" clId="Web-{EDC6129F-B6CA-4F39-B25C-B41D1646F9A6}" dt="2021-10-14T06:42:38.782" v="745" actId="20577"/>
      <pc:docMkLst>
        <pc:docMk/>
      </pc:docMkLst>
      <pc:sldChg chg="modSp">
        <pc:chgData name="FERRAND Karl (OP)" userId="S::karl.ferrand@publications.europa.eu::f83b00f0-b215-47b6-8f86-c4ae3ea907e4" providerId="AD" clId="Web-{EDC6129F-B6CA-4F39-B25C-B41D1646F9A6}" dt="2021-10-14T06:42:38.782" v="745" actId="20577"/>
        <pc:sldMkLst>
          <pc:docMk/>
          <pc:sldMk cId="364608980" sldId="256"/>
        </pc:sldMkLst>
        <pc:spChg chg="mod">
          <ac:chgData name="FERRAND Karl (OP)" userId="S::karl.ferrand@publications.europa.eu::f83b00f0-b215-47b6-8f86-c4ae3ea907e4" providerId="AD" clId="Web-{EDC6129F-B6CA-4F39-B25C-B41D1646F9A6}" dt="2021-10-14T06:42:38.782" v="745" actId="20577"/>
          <ac:spMkLst>
            <pc:docMk/>
            <pc:sldMk cId="364608980" sldId="256"/>
            <ac:spMk id="2" creationId="{09B29C9A-550B-114F-9B2F-060018805E26}"/>
          </ac:spMkLst>
        </pc:spChg>
        <pc:spChg chg="mod">
          <ac:chgData name="FERRAND Karl (OP)" userId="S::karl.ferrand@publications.europa.eu::f83b00f0-b215-47b6-8f86-c4ae3ea907e4" providerId="AD" clId="Web-{EDC6129F-B6CA-4F39-B25C-B41D1646F9A6}" dt="2021-10-14T06:42:19.969" v="743" actId="20577"/>
          <ac:spMkLst>
            <pc:docMk/>
            <pc:sldMk cId="364608980" sldId="256"/>
            <ac:spMk id="3" creationId="{6C6FCB52-11F2-7444-BFF5-C56D3454EB6A}"/>
          </ac:spMkLst>
        </pc:spChg>
      </pc:sldChg>
      <pc:sldChg chg="modSp">
        <pc:chgData name="FERRAND Karl (OP)" userId="S::karl.ferrand@publications.europa.eu::f83b00f0-b215-47b6-8f86-c4ae3ea907e4" providerId="AD" clId="Web-{EDC6129F-B6CA-4F39-B25C-B41D1646F9A6}" dt="2021-10-14T06:07:13.199" v="19" actId="20577"/>
        <pc:sldMkLst>
          <pc:docMk/>
          <pc:sldMk cId="3777327881" sldId="259"/>
        </pc:sldMkLst>
        <pc:spChg chg="mod">
          <ac:chgData name="FERRAND Karl (OP)" userId="S::karl.ferrand@publications.europa.eu::f83b00f0-b215-47b6-8f86-c4ae3ea907e4" providerId="AD" clId="Web-{EDC6129F-B6CA-4F39-B25C-B41D1646F9A6}" dt="2021-10-14T06:07:13.199" v="19" actId="20577"/>
          <ac:spMkLst>
            <pc:docMk/>
            <pc:sldMk cId="3777327881" sldId="259"/>
            <ac:spMk id="3" creationId="{C76EEE32-05B1-3943-B6B7-F172254DA883}"/>
          </ac:spMkLst>
        </pc:spChg>
      </pc:sldChg>
      <pc:sldChg chg="modSp">
        <pc:chgData name="FERRAND Karl (OP)" userId="S::karl.ferrand@publications.europa.eu::f83b00f0-b215-47b6-8f86-c4ae3ea907e4" providerId="AD" clId="Web-{EDC6129F-B6CA-4F39-B25C-B41D1646F9A6}" dt="2021-10-14T06:41:20.078" v="676" actId="20577"/>
        <pc:sldMkLst>
          <pc:docMk/>
          <pc:sldMk cId="2217854925" sldId="268"/>
        </pc:sldMkLst>
        <pc:spChg chg="mod">
          <ac:chgData name="FERRAND Karl (OP)" userId="S::karl.ferrand@publications.europa.eu::f83b00f0-b215-47b6-8f86-c4ae3ea907e4" providerId="AD" clId="Web-{EDC6129F-B6CA-4F39-B25C-B41D1646F9A6}" dt="2021-10-14T06:39:51.498" v="510" actId="20577"/>
          <ac:spMkLst>
            <pc:docMk/>
            <pc:sldMk cId="2217854925" sldId="268"/>
            <ac:spMk id="4" creationId="{AFEEA7D1-81A7-AC49-9E45-B6E9D3B3AB0C}"/>
          </ac:spMkLst>
        </pc:spChg>
        <pc:spChg chg="mod">
          <ac:chgData name="FERRAND Karl (OP)" userId="S::karl.ferrand@publications.europa.eu::f83b00f0-b215-47b6-8f86-c4ae3ea907e4" providerId="AD" clId="Web-{EDC6129F-B6CA-4F39-B25C-B41D1646F9A6}" dt="2021-10-14T06:41:20.078" v="676" actId="20577"/>
          <ac:spMkLst>
            <pc:docMk/>
            <pc:sldMk cId="2217854925" sldId="268"/>
            <ac:spMk id="5" creationId="{0EB51BBF-29F1-CE47-81B0-088E4E273344}"/>
          </ac:spMkLst>
        </pc:spChg>
      </pc:sldChg>
      <pc:sldChg chg="modSp">
        <pc:chgData name="FERRAND Karl (OP)" userId="S::karl.ferrand@publications.europa.eu::f83b00f0-b215-47b6-8f86-c4ae3ea907e4" providerId="AD" clId="Web-{EDC6129F-B6CA-4F39-B25C-B41D1646F9A6}" dt="2021-10-14T06:20:46.041" v="189" actId="20577"/>
        <pc:sldMkLst>
          <pc:docMk/>
          <pc:sldMk cId="155357763" sldId="269"/>
        </pc:sldMkLst>
        <pc:spChg chg="mod">
          <ac:chgData name="FERRAND Karl (OP)" userId="S::karl.ferrand@publications.europa.eu::f83b00f0-b215-47b6-8f86-c4ae3ea907e4" providerId="AD" clId="Web-{EDC6129F-B6CA-4F39-B25C-B41D1646F9A6}" dt="2021-10-14T06:20:46.041" v="189" actId="20577"/>
          <ac:spMkLst>
            <pc:docMk/>
            <pc:sldMk cId="155357763" sldId="269"/>
            <ac:spMk id="3" creationId="{C76EEE32-05B1-3943-B6B7-F172254DA883}"/>
          </ac:spMkLst>
        </pc:spChg>
      </pc:sldChg>
      <pc:sldChg chg="modSp">
        <pc:chgData name="FERRAND Karl (OP)" userId="S::karl.ferrand@publications.europa.eu::f83b00f0-b215-47b6-8f86-c4ae3ea907e4" providerId="AD" clId="Web-{EDC6129F-B6CA-4F39-B25C-B41D1646F9A6}" dt="2021-10-14T06:12:32.939" v="92" actId="20577"/>
        <pc:sldMkLst>
          <pc:docMk/>
          <pc:sldMk cId="4282964561" sldId="270"/>
        </pc:sldMkLst>
        <pc:spChg chg="mod">
          <ac:chgData name="FERRAND Karl (OP)" userId="S::karl.ferrand@publications.europa.eu::f83b00f0-b215-47b6-8f86-c4ae3ea907e4" providerId="AD" clId="Web-{EDC6129F-B6CA-4F39-B25C-B41D1646F9A6}" dt="2021-10-14T06:12:32.939" v="92" actId="20577"/>
          <ac:spMkLst>
            <pc:docMk/>
            <pc:sldMk cId="4282964561" sldId="270"/>
            <ac:spMk id="2" creationId="{F20262FE-51C3-9547-9ED8-C7F938F2B0AA}"/>
          </ac:spMkLst>
        </pc:spChg>
      </pc:sldChg>
      <pc:sldChg chg="addSp delSp modSp">
        <pc:chgData name="FERRAND Karl (OP)" userId="S::karl.ferrand@publications.europa.eu::f83b00f0-b215-47b6-8f86-c4ae3ea907e4" providerId="AD" clId="Web-{EDC6129F-B6CA-4F39-B25C-B41D1646F9A6}" dt="2021-10-14T06:31:51.318" v="409" actId="20577"/>
        <pc:sldMkLst>
          <pc:docMk/>
          <pc:sldMk cId="160670943" sldId="271"/>
        </pc:sldMkLst>
        <pc:spChg chg="mod">
          <ac:chgData name="FERRAND Karl (OP)" userId="S::karl.ferrand@publications.europa.eu::f83b00f0-b215-47b6-8f86-c4ae3ea907e4" providerId="AD" clId="Web-{EDC6129F-B6CA-4F39-B25C-B41D1646F9A6}" dt="2021-10-14T06:12:27.908" v="91" actId="20577"/>
          <ac:spMkLst>
            <pc:docMk/>
            <pc:sldMk cId="160670943" sldId="271"/>
            <ac:spMk id="2" creationId="{F20262FE-51C3-9547-9ED8-C7F938F2B0AA}"/>
          </ac:spMkLst>
        </pc:spChg>
        <pc:spChg chg="mod">
          <ac:chgData name="FERRAND Karl (OP)" userId="S::karl.ferrand@publications.europa.eu::f83b00f0-b215-47b6-8f86-c4ae3ea907e4" providerId="AD" clId="Web-{EDC6129F-B6CA-4F39-B25C-B41D1646F9A6}" dt="2021-10-14T06:31:51.318" v="409" actId="20577"/>
          <ac:spMkLst>
            <pc:docMk/>
            <pc:sldMk cId="160670943" sldId="271"/>
            <ac:spMk id="3" creationId="{C76EEE32-05B1-3943-B6B7-F172254DA883}"/>
          </ac:spMkLst>
        </pc:spChg>
        <pc:picChg chg="add mod">
          <ac:chgData name="FERRAND Karl (OP)" userId="S::karl.ferrand@publications.europa.eu::f83b00f0-b215-47b6-8f86-c4ae3ea907e4" providerId="AD" clId="Web-{EDC6129F-B6CA-4F39-B25C-B41D1646F9A6}" dt="2021-10-14T06:30:01.238" v="385" actId="1076"/>
          <ac:picMkLst>
            <pc:docMk/>
            <pc:sldMk cId="160670943" sldId="271"/>
            <ac:picMk id="4" creationId="{86F5C073-C63D-4C9C-B882-786B4E72AC7F}"/>
          </ac:picMkLst>
        </pc:picChg>
        <pc:picChg chg="mod">
          <ac:chgData name="FERRAND Karl (OP)" userId="S::karl.ferrand@publications.europa.eu::f83b00f0-b215-47b6-8f86-c4ae3ea907e4" providerId="AD" clId="Web-{EDC6129F-B6CA-4F39-B25C-B41D1646F9A6}" dt="2021-10-14T06:30:30.520" v="392" actId="1076"/>
          <ac:picMkLst>
            <pc:docMk/>
            <pc:sldMk cId="160670943" sldId="271"/>
            <ac:picMk id="9" creationId="{00000000-0000-0000-0000-000000000000}"/>
          </ac:picMkLst>
        </pc:picChg>
        <pc:picChg chg="del">
          <ac:chgData name="FERRAND Karl (OP)" userId="S::karl.ferrand@publications.europa.eu::f83b00f0-b215-47b6-8f86-c4ae3ea907e4" providerId="AD" clId="Web-{EDC6129F-B6CA-4F39-B25C-B41D1646F9A6}" dt="2021-10-14T06:27:54.345" v="315"/>
          <ac:picMkLst>
            <pc:docMk/>
            <pc:sldMk cId="160670943" sldId="271"/>
            <ac:picMk id="10" creationId="{00000000-0000-0000-0000-000000000000}"/>
          </ac:picMkLst>
        </pc:picChg>
      </pc:sldChg>
      <pc:sldChg chg="modSp">
        <pc:chgData name="FERRAND Karl (OP)" userId="S::karl.ferrand@publications.europa.eu::f83b00f0-b215-47b6-8f86-c4ae3ea907e4" providerId="AD" clId="Web-{EDC6129F-B6CA-4F39-B25C-B41D1646F9A6}" dt="2021-10-14T06:07:50.418" v="35" actId="20577"/>
        <pc:sldMkLst>
          <pc:docMk/>
          <pc:sldMk cId="3624441964" sldId="273"/>
        </pc:sldMkLst>
        <pc:spChg chg="mod">
          <ac:chgData name="FERRAND Karl (OP)" userId="S::karl.ferrand@publications.europa.eu::f83b00f0-b215-47b6-8f86-c4ae3ea907e4" providerId="AD" clId="Web-{EDC6129F-B6CA-4F39-B25C-B41D1646F9A6}" dt="2021-10-14T06:07:50.418" v="35" actId="20577"/>
          <ac:spMkLst>
            <pc:docMk/>
            <pc:sldMk cId="3624441964" sldId="273"/>
            <ac:spMk id="3" creationId="{C76EEE32-05B1-3943-B6B7-F172254DA883}"/>
          </ac:spMkLst>
        </pc:spChg>
      </pc:sldChg>
      <pc:sldChg chg="addSp delSp modSp">
        <pc:chgData name="FERRAND Karl (OP)" userId="S::karl.ferrand@publications.europa.eu::f83b00f0-b215-47b6-8f86-c4ae3ea907e4" providerId="AD" clId="Web-{EDC6129F-B6CA-4F39-B25C-B41D1646F9A6}" dt="2021-10-14T06:34:31.008" v="484" actId="20577"/>
        <pc:sldMkLst>
          <pc:docMk/>
          <pc:sldMk cId="2933144116" sldId="274"/>
        </pc:sldMkLst>
        <pc:spChg chg="mod">
          <ac:chgData name="FERRAND Karl (OP)" userId="S::karl.ferrand@publications.europa.eu::f83b00f0-b215-47b6-8f86-c4ae3ea907e4" providerId="AD" clId="Web-{EDC6129F-B6CA-4F39-B25C-B41D1646F9A6}" dt="2021-10-14T06:26:03.734" v="267" actId="20577"/>
          <ac:spMkLst>
            <pc:docMk/>
            <pc:sldMk cId="2933144116" sldId="274"/>
            <ac:spMk id="2" creationId="{F20262FE-51C3-9547-9ED8-C7F938F2B0AA}"/>
          </ac:spMkLst>
        </pc:spChg>
        <pc:spChg chg="mod">
          <ac:chgData name="FERRAND Karl (OP)" userId="S::karl.ferrand@publications.europa.eu::f83b00f0-b215-47b6-8f86-c4ae3ea907e4" providerId="AD" clId="Web-{EDC6129F-B6CA-4F39-B25C-B41D1646F9A6}" dt="2021-10-14T06:34:31.008" v="484" actId="20577"/>
          <ac:spMkLst>
            <pc:docMk/>
            <pc:sldMk cId="2933144116" sldId="274"/>
            <ac:spMk id="3" creationId="{C76EEE32-05B1-3943-B6B7-F172254DA883}"/>
          </ac:spMkLst>
        </pc:spChg>
        <pc:picChg chg="add mod">
          <ac:chgData name="FERRAND Karl (OP)" userId="S::karl.ferrand@publications.europa.eu::f83b00f0-b215-47b6-8f86-c4ae3ea907e4" providerId="AD" clId="Web-{EDC6129F-B6CA-4F39-B25C-B41D1646F9A6}" dt="2021-10-14T06:33:10.757" v="447" actId="1076"/>
          <ac:picMkLst>
            <pc:docMk/>
            <pc:sldMk cId="2933144116" sldId="274"/>
            <ac:picMk id="4" creationId="{1B584072-25E9-41A6-9C1C-FE6655005903}"/>
          </ac:picMkLst>
        </pc:picChg>
        <pc:picChg chg="add del mod">
          <ac:chgData name="FERRAND Karl (OP)" userId="S::karl.ferrand@publications.europa.eu::f83b00f0-b215-47b6-8f86-c4ae3ea907e4" providerId="AD" clId="Web-{EDC6129F-B6CA-4F39-B25C-B41D1646F9A6}" dt="2021-10-14T06:32:03.256" v="410"/>
          <ac:picMkLst>
            <pc:docMk/>
            <pc:sldMk cId="2933144116" sldId="274"/>
            <ac:picMk id="12" creationId="{00000000-0000-0000-0000-000000000000}"/>
          </ac:picMkLst>
        </pc:picChg>
      </pc:sldChg>
      <pc:sldChg chg="modSp">
        <pc:chgData name="FERRAND Karl (OP)" userId="S::karl.ferrand@publications.europa.eu::f83b00f0-b215-47b6-8f86-c4ae3ea907e4" providerId="AD" clId="Web-{EDC6129F-B6CA-4F39-B25C-B41D1646F9A6}" dt="2021-10-14T06:07:25.277" v="27" actId="20577"/>
        <pc:sldMkLst>
          <pc:docMk/>
          <pc:sldMk cId="880323204" sldId="275"/>
        </pc:sldMkLst>
        <pc:spChg chg="mod">
          <ac:chgData name="FERRAND Karl (OP)" userId="S::karl.ferrand@publications.europa.eu::f83b00f0-b215-47b6-8f86-c4ae3ea907e4" providerId="AD" clId="Web-{EDC6129F-B6CA-4F39-B25C-B41D1646F9A6}" dt="2021-10-14T06:07:25.277" v="27" actId="20577"/>
          <ac:spMkLst>
            <pc:docMk/>
            <pc:sldMk cId="880323204" sldId="275"/>
            <ac:spMk id="3" creationId="{DE097F0F-A581-0C40-B0B3-F7CC4D968C50}"/>
          </ac:spMkLst>
        </pc:spChg>
      </pc:sldChg>
      <pc:sldChg chg="modSp add del ord replId">
        <pc:chgData name="FERRAND Karl (OP)" userId="S::karl.ferrand@publications.europa.eu::f83b00f0-b215-47b6-8f86-c4ae3ea907e4" providerId="AD" clId="Web-{EDC6129F-B6CA-4F39-B25C-B41D1646F9A6}" dt="2021-10-14T06:34:32.383" v="485"/>
        <pc:sldMkLst>
          <pc:docMk/>
          <pc:sldMk cId="1057133271" sldId="286"/>
        </pc:sldMkLst>
        <pc:spChg chg="mod">
          <ac:chgData name="FERRAND Karl (OP)" userId="S::karl.ferrand@publications.europa.eu::f83b00f0-b215-47b6-8f86-c4ae3ea907e4" providerId="AD" clId="Web-{EDC6129F-B6CA-4F39-B25C-B41D1646F9A6}" dt="2021-10-14T06:27:02.719" v="272" actId="20577"/>
          <ac:spMkLst>
            <pc:docMk/>
            <pc:sldMk cId="1057133271" sldId="286"/>
            <ac:spMk id="2" creationId="{F20262FE-51C3-9547-9ED8-C7F938F2B0AA}"/>
          </ac:spMkLst>
        </pc:spChg>
      </pc:sldChg>
      <pc:sldChg chg="add del replId">
        <pc:chgData name="FERRAND Karl (OP)" userId="S::karl.ferrand@publications.europa.eu::f83b00f0-b215-47b6-8f86-c4ae3ea907e4" providerId="AD" clId="Web-{EDC6129F-B6CA-4F39-B25C-B41D1646F9A6}" dt="2021-10-14T06:25:40.687" v="257"/>
        <pc:sldMkLst>
          <pc:docMk/>
          <pc:sldMk cId="1667065762" sldId="286"/>
        </pc:sldMkLst>
      </pc:sldChg>
      <pc:sldChg chg="modSp add del replId">
        <pc:chgData name="FERRAND Karl (OP)" userId="S::karl.ferrand@publications.europa.eu::f83b00f0-b215-47b6-8f86-c4ae3ea907e4" providerId="AD" clId="Web-{EDC6129F-B6CA-4F39-B25C-B41D1646F9A6}" dt="2021-10-14T06:34:33.978" v="486"/>
        <pc:sldMkLst>
          <pc:docMk/>
          <pc:sldMk cId="170064101" sldId="287"/>
        </pc:sldMkLst>
        <pc:spChg chg="mod">
          <ac:chgData name="FERRAND Karl (OP)" userId="S::karl.ferrand@publications.europa.eu::f83b00f0-b215-47b6-8f86-c4ae3ea907e4" providerId="AD" clId="Web-{EDC6129F-B6CA-4F39-B25C-B41D1646F9A6}" dt="2021-10-14T06:27:09.235" v="274" actId="20577"/>
          <ac:spMkLst>
            <pc:docMk/>
            <pc:sldMk cId="170064101" sldId="287"/>
            <ac:spMk id="2" creationId="{F20262FE-51C3-9547-9ED8-C7F938F2B0AA}"/>
          </ac:spMkLst>
        </pc:spChg>
      </pc:sldChg>
    </pc:docChg>
  </pc:docChgLst>
  <pc:docChgLst>
    <pc:chgData name="IOANNIDOU Evgenia (OP)" userId="S::evgenia.ioannidou@publications.europa.eu::16f124f7-669e-485c-9745-0037c49b2ff1" providerId="AD" clId="Web-{4F2D9261-66A3-471D-8F7C-5FD5D4D39A95}"/>
    <pc:docChg chg="modSld">
      <pc:chgData name="IOANNIDOU Evgenia (OP)" userId="S::evgenia.ioannidou@publications.europa.eu::16f124f7-669e-485c-9745-0037c49b2ff1" providerId="AD" clId="Web-{4F2D9261-66A3-471D-8F7C-5FD5D4D39A95}" dt="2021-10-14T07:45:25.094" v="8" actId="20577"/>
      <pc:docMkLst>
        <pc:docMk/>
      </pc:docMkLst>
      <pc:sldChg chg="modSp">
        <pc:chgData name="IOANNIDOU Evgenia (OP)" userId="S::evgenia.ioannidou@publications.europa.eu::16f124f7-669e-485c-9745-0037c49b2ff1" providerId="AD" clId="Web-{4F2D9261-66A3-471D-8F7C-5FD5D4D39A95}" dt="2021-10-14T07:45:25.094" v="8" actId="20577"/>
        <pc:sldMkLst>
          <pc:docMk/>
          <pc:sldMk cId="364608980" sldId="256"/>
        </pc:sldMkLst>
        <pc:spChg chg="mod">
          <ac:chgData name="IOANNIDOU Evgenia (OP)" userId="S::evgenia.ioannidou@publications.europa.eu::16f124f7-669e-485c-9745-0037c49b2ff1" providerId="AD" clId="Web-{4F2D9261-66A3-471D-8F7C-5FD5D4D39A95}" dt="2021-10-14T07:45:25.094" v="8" actId="20577"/>
          <ac:spMkLst>
            <pc:docMk/>
            <pc:sldMk cId="364608980" sldId="256"/>
            <ac:spMk id="2" creationId="{09B29C9A-550B-114F-9B2F-060018805E26}"/>
          </ac:spMkLst>
        </pc:spChg>
      </pc:sldChg>
      <pc:sldChg chg="modSp">
        <pc:chgData name="IOANNIDOU Evgenia (OP)" userId="S::evgenia.ioannidou@publications.europa.eu::16f124f7-669e-485c-9745-0037c49b2ff1" providerId="AD" clId="Web-{4F2D9261-66A3-471D-8F7C-5FD5D4D39A95}" dt="2021-10-14T07:45:21.110" v="7" actId="20577"/>
        <pc:sldMkLst>
          <pc:docMk/>
          <pc:sldMk cId="3777327881" sldId="259"/>
        </pc:sldMkLst>
        <pc:spChg chg="mod">
          <ac:chgData name="IOANNIDOU Evgenia (OP)" userId="S::evgenia.ioannidou@publications.europa.eu::16f124f7-669e-485c-9745-0037c49b2ff1" providerId="AD" clId="Web-{4F2D9261-66A3-471D-8F7C-5FD5D4D39A95}" dt="2021-10-14T07:45:21.110" v="7" actId="20577"/>
          <ac:spMkLst>
            <pc:docMk/>
            <pc:sldMk cId="3777327881" sldId="259"/>
            <ac:spMk id="3" creationId="{C76EEE32-05B1-3943-B6B7-F172254DA883}"/>
          </ac:spMkLst>
        </pc:spChg>
      </pc:sldChg>
    </pc:docChg>
  </pc:docChgLst>
  <pc:docChgLst>
    <pc:chgData name="IOANNIDOU Evgenia (OP)" userId="S::evgenia.ioannidou@publications.europa.eu::16f124f7-669e-485c-9745-0037c49b2ff1" providerId="AD" clId="Web-{C4EBD234-4451-4C9C-A86E-645B25C2395C}"/>
    <pc:docChg chg="modSld">
      <pc:chgData name="IOANNIDOU Evgenia (OP)" userId="S::evgenia.ioannidou@publications.europa.eu::16f124f7-669e-485c-9745-0037c49b2ff1" providerId="AD" clId="Web-{C4EBD234-4451-4C9C-A86E-645B25C2395C}" dt="2021-10-28T15:22:23.593" v="2"/>
      <pc:docMkLst>
        <pc:docMk/>
      </pc:docMkLst>
      <pc:sldChg chg="modSp delCm">
        <pc:chgData name="IOANNIDOU Evgenia (OP)" userId="S::evgenia.ioannidou@publications.europa.eu::16f124f7-669e-485c-9745-0037c49b2ff1" providerId="AD" clId="Web-{C4EBD234-4451-4C9C-A86E-645B25C2395C}" dt="2021-10-28T15:22:23.593" v="2"/>
        <pc:sldMkLst>
          <pc:docMk/>
          <pc:sldMk cId="1449487249" sldId="280"/>
        </pc:sldMkLst>
        <pc:spChg chg="mod">
          <ac:chgData name="IOANNIDOU Evgenia (OP)" userId="S::evgenia.ioannidou@publications.europa.eu::16f124f7-669e-485c-9745-0037c49b2ff1" providerId="AD" clId="Web-{C4EBD234-4451-4C9C-A86E-645B25C2395C}" dt="2021-10-28T15:22:06.748" v="1"/>
          <ac:spMkLst>
            <pc:docMk/>
            <pc:sldMk cId="1449487249" sldId="280"/>
            <ac:spMk id="3" creationId="{DE097F0F-A581-0C40-B0B3-F7CC4D968C50}"/>
          </ac:spMkLst>
        </pc:spChg>
      </pc:sldChg>
    </pc:docChg>
  </pc:docChgLst>
  <pc:docChgLst>
    <pc:chgData name="IOANNIDOU Evgenia (OP)" userId="S::evgenia.ioannidou@publications.europa.eu::16f124f7-669e-485c-9745-0037c49b2ff1" providerId="AD" clId="Web-{FE4F407D-10A9-4209-943C-FB8ACDBFAD04}"/>
    <pc:docChg chg="modSld modMainMaster">
      <pc:chgData name="IOANNIDOU Evgenia (OP)" userId="S::evgenia.ioannidou@publications.europa.eu::16f124f7-669e-485c-9745-0037c49b2ff1" providerId="AD" clId="Web-{FE4F407D-10A9-4209-943C-FB8ACDBFAD04}" dt="2021-11-04T13:03:19.603" v="0"/>
      <pc:docMkLst>
        <pc:docMk/>
      </pc:docMkLst>
      <pc:sldChg chg="addSp modSp">
        <pc:chgData name="IOANNIDOU Evgenia (OP)" userId="S::evgenia.ioannidou@publications.europa.eu::16f124f7-669e-485c-9745-0037c49b2ff1" providerId="AD" clId="Web-{FE4F407D-10A9-4209-943C-FB8ACDBFAD04}" dt="2021-11-04T13:03:19.603" v="0"/>
        <pc:sldMkLst>
          <pc:docMk/>
          <pc:sldMk cId="3777327881" sldId="259"/>
        </pc:sldMkLst>
        <pc:spChg chg="add mod">
          <ac:chgData name="IOANNIDOU Evgenia (OP)" userId="S::evgenia.ioannidou@publications.europa.eu::16f124f7-669e-485c-9745-0037c49b2ff1" providerId="AD" clId="Web-{FE4F407D-10A9-4209-943C-FB8ACDBFAD04}" dt="2021-11-04T13:03:19.603" v="0"/>
          <ac:spMkLst>
            <pc:docMk/>
            <pc:sldMk cId="3777327881" sldId="259"/>
            <ac:spMk id="4" creationId="{39910DBE-EF1B-4356-B401-3E50893434C8}"/>
          </ac:spMkLst>
        </pc:spChg>
      </pc:sldChg>
      <pc:sldChg chg="addSp modSp">
        <pc:chgData name="IOANNIDOU Evgenia (OP)" userId="S::evgenia.ioannidou@publications.europa.eu::16f124f7-669e-485c-9745-0037c49b2ff1" providerId="AD" clId="Web-{FE4F407D-10A9-4209-943C-FB8ACDBFAD04}" dt="2021-11-04T13:03:19.603" v="0"/>
        <pc:sldMkLst>
          <pc:docMk/>
          <pc:sldMk cId="155357763" sldId="269"/>
        </pc:sldMkLst>
        <pc:spChg chg="add mod">
          <ac:chgData name="IOANNIDOU Evgenia (OP)" userId="S::evgenia.ioannidou@publications.europa.eu::16f124f7-669e-485c-9745-0037c49b2ff1" providerId="AD" clId="Web-{FE4F407D-10A9-4209-943C-FB8ACDBFAD04}" dt="2021-11-04T13:03:19.603" v="0"/>
          <ac:spMkLst>
            <pc:docMk/>
            <pc:sldMk cId="155357763" sldId="269"/>
            <ac:spMk id="4" creationId="{734A5AC4-93FF-4F5D-8769-31041F7F0F58}"/>
          </ac:spMkLst>
        </pc:spChg>
      </pc:sldChg>
      <pc:sldChg chg="addSp modSp">
        <pc:chgData name="IOANNIDOU Evgenia (OP)" userId="S::evgenia.ioannidou@publications.europa.eu::16f124f7-669e-485c-9745-0037c49b2ff1" providerId="AD" clId="Web-{FE4F407D-10A9-4209-943C-FB8ACDBFAD04}" dt="2021-11-04T13:03:19.603" v="0"/>
        <pc:sldMkLst>
          <pc:docMk/>
          <pc:sldMk cId="4282964561" sldId="270"/>
        </pc:sldMkLst>
        <pc:spChg chg="add mod">
          <ac:chgData name="IOANNIDOU Evgenia (OP)" userId="S::evgenia.ioannidou@publications.europa.eu::16f124f7-669e-485c-9745-0037c49b2ff1" providerId="AD" clId="Web-{FE4F407D-10A9-4209-943C-FB8ACDBFAD04}" dt="2021-11-04T13:03:19.603" v="0"/>
          <ac:spMkLst>
            <pc:docMk/>
            <pc:sldMk cId="4282964561" sldId="270"/>
            <ac:spMk id="4" creationId="{926FFC00-CF8B-42A1-A8D4-6BFB34E58755}"/>
          </ac:spMkLst>
        </pc:spChg>
      </pc:sldChg>
      <pc:sldChg chg="addSp modSp">
        <pc:chgData name="IOANNIDOU Evgenia (OP)" userId="S::evgenia.ioannidou@publications.europa.eu::16f124f7-669e-485c-9745-0037c49b2ff1" providerId="AD" clId="Web-{FE4F407D-10A9-4209-943C-FB8ACDBFAD04}" dt="2021-11-04T13:03:19.603" v="0"/>
        <pc:sldMkLst>
          <pc:docMk/>
          <pc:sldMk cId="160670943" sldId="271"/>
        </pc:sldMkLst>
        <pc:spChg chg="add mod">
          <ac:chgData name="IOANNIDOU Evgenia (OP)" userId="S::evgenia.ioannidou@publications.europa.eu::16f124f7-669e-485c-9745-0037c49b2ff1" providerId="AD" clId="Web-{FE4F407D-10A9-4209-943C-FB8ACDBFAD04}" dt="2021-11-04T13:03:19.603" v="0"/>
          <ac:spMkLst>
            <pc:docMk/>
            <pc:sldMk cId="160670943" sldId="271"/>
            <ac:spMk id="5" creationId="{1225E336-51DC-44EF-A39B-F841E140BDD4}"/>
          </ac:spMkLst>
        </pc:spChg>
      </pc:sldChg>
      <pc:sldChg chg="addSp modSp">
        <pc:chgData name="IOANNIDOU Evgenia (OP)" userId="S::evgenia.ioannidou@publications.europa.eu::16f124f7-669e-485c-9745-0037c49b2ff1" providerId="AD" clId="Web-{FE4F407D-10A9-4209-943C-FB8ACDBFAD04}" dt="2021-11-04T13:03:19.603" v="0"/>
        <pc:sldMkLst>
          <pc:docMk/>
          <pc:sldMk cId="3624441964" sldId="273"/>
        </pc:sldMkLst>
        <pc:spChg chg="add mod">
          <ac:chgData name="IOANNIDOU Evgenia (OP)" userId="S::evgenia.ioannidou@publications.europa.eu::16f124f7-669e-485c-9745-0037c49b2ff1" providerId="AD" clId="Web-{FE4F407D-10A9-4209-943C-FB8ACDBFAD04}" dt="2021-11-04T13:03:19.603" v="0"/>
          <ac:spMkLst>
            <pc:docMk/>
            <pc:sldMk cId="3624441964" sldId="273"/>
            <ac:spMk id="4" creationId="{843D6B08-0413-4B24-AE14-1DC89FC2AD06}"/>
          </ac:spMkLst>
        </pc:spChg>
      </pc:sldChg>
      <pc:sldChg chg="addSp modSp">
        <pc:chgData name="IOANNIDOU Evgenia (OP)" userId="S::evgenia.ioannidou@publications.europa.eu::16f124f7-669e-485c-9745-0037c49b2ff1" providerId="AD" clId="Web-{FE4F407D-10A9-4209-943C-FB8ACDBFAD04}" dt="2021-11-04T13:03:19.603" v="0"/>
        <pc:sldMkLst>
          <pc:docMk/>
          <pc:sldMk cId="2933144116" sldId="274"/>
        </pc:sldMkLst>
        <pc:spChg chg="add mod">
          <ac:chgData name="IOANNIDOU Evgenia (OP)" userId="S::evgenia.ioannidou@publications.europa.eu::16f124f7-669e-485c-9745-0037c49b2ff1" providerId="AD" clId="Web-{FE4F407D-10A9-4209-943C-FB8ACDBFAD04}" dt="2021-11-04T13:03:19.603" v="0"/>
          <ac:spMkLst>
            <pc:docMk/>
            <pc:sldMk cId="2933144116" sldId="274"/>
            <ac:spMk id="5" creationId="{B2B0504B-8242-4499-9469-B231521FB2C8}"/>
          </ac:spMkLst>
        </pc:spChg>
      </pc:sldChg>
      <pc:sldChg chg="addSp modSp">
        <pc:chgData name="IOANNIDOU Evgenia (OP)" userId="S::evgenia.ioannidou@publications.europa.eu::16f124f7-669e-485c-9745-0037c49b2ff1" providerId="AD" clId="Web-{FE4F407D-10A9-4209-943C-FB8ACDBFAD04}" dt="2021-11-04T13:03:19.603" v="0"/>
        <pc:sldMkLst>
          <pc:docMk/>
          <pc:sldMk cId="880323204" sldId="275"/>
        </pc:sldMkLst>
        <pc:spChg chg="add mod">
          <ac:chgData name="IOANNIDOU Evgenia (OP)" userId="S::evgenia.ioannidou@publications.europa.eu::16f124f7-669e-485c-9745-0037c49b2ff1" providerId="AD" clId="Web-{FE4F407D-10A9-4209-943C-FB8ACDBFAD04}" dt="2021-11-04T13:03:19.603" v="0"/>
          <ac:spMkLst>
            <pc:docMk/>
            <pc:sldMk cId="880323204" sldId="275"/>
            <ac:spMk id="4" creationId="{C661EA2B-9EA2-4407-9074-7E7888A012B5}"/>
          </ac:spMkLst>
        </pc:spChg>
      </pc:sldChg>
      <pc:sldChg chg="addSp modSp">
        <pc:chgData name="IOANNIDOU Evgenia (OP)" userId="S::evgenia.ioannidou@publications.europa.eu::16f124f7-669e-485c-9745-0037c49b2ff1" providerId="AD" clId="Web-{FE4F407D-10A9-4209-943C-FB8ACDBFAD04}" dt="2021-11-04T13:03:19.603" v="0"/>
        <pc:sldMkLst>
          <pc:docMk/>
          <pc:sldMk cId="2865012992" sldId="276"/>
        </pc:sldMkLst>
        <pc:spChg chg="add mod">
          <ac:chgData name="IOANNIDOU Evgenia (OP)" userId="S::evgenia.ioannidou@publications.europa.eu::16f124f7-669e-485c-9745-0037c49b2ff1" providerId="AD" clId="Web-{FE4F407D-10A9-4209-943C-FB8ACDBFAD04}" dt="2021-11-04T13:03:19.603" v="0"/>
          <ac:spMkLst>
            <pc:docMk/>
            <pc:sldMk cId="2865012992" sldId="276"/>
            <ac:spMk id="3" creationId="{F4A21574-A9B9-4D2F-A01A-8E894809B049}"/>
          </ac:spMkLst>
        </pc:spChg>
      </pc:sldChg>
      <pc:sldChg chg="addSp modSp">
        <pc:chgData name="IOANNIDOU Evgenia (OP)" userId="S::evgenia.ioannidou@publications.europa.eu::16f124f7-669e-485c-9745-0037c49b2ff1" providerId="AD" clId="Web-{FE4F407D-10A9-4209-943C-FB8ACDBFAD04}" dt="2021-11-04T13:03:19.603" v="0"/>
        <pc:sldMkLst>
          <pc:docMk/>
          <pc:sldMk cId="3335694428" sldId="279"/>
        </pc:sldMkLst>
        <pc:spChg chg="add mod">
          <ac:chgData name="IOANNIDOU Evgenia (OP)" userId="S::evgenia.ioannidou@publications.europa.eu::16f124f7-669e-485c-9745-0037c49b2ff1" providerId="AD" clId="Web-{FE4F407D-10A9-4209-943C-FB8ACDBFAD04}" dt="2021-11-04T13:03:19.603" v="0"/>
          <ac:spMkLst>
            <pc:docMk/>
            <pc:sldMk cId="3335694428" sldId="279"/>
            <ac:spMk id="3" creationId="{D638FC38-09BE-4149-80F2-8D0DFB6B5254}"/>
          </ac:spMkLst>
        </pc:spChg>
      </pc:sldChg>
      <pc:sldChg chg="addSp modSp">
        <pc:chgData name="IOANNIDOU Evgenia (OP)" userId="S::evgenia.ioannidou@publications.europa.eu::16f124f7-669e-485c-9745-0037c49b2ff1" providerId="AD" clId="Web-{FE4F407D-10A9-4209-943C-FB8ACDBFAD04}" dt="2021-11-04T13:03:19.603" v="0"/>
        <pc:sldMkLst>
          <pc:docMk/>
          <pc:sldMk cId="1449487249" sldId="280"/>
        </pc:sldMkLst>
        <pc:spChg chg="add mod">
          <ac:chgData name="IOANNIDOU Evgenia (OP)" userId="S::evgenia.ioannidou@publications.europa.eu::16f124f7-669e-485c-9745-0037c49b2ff1" providerId="AD" clId="Web-{FE4F407D-10A9-4209-943C-FB8ACDBFAD04}" dt="2021-11-04T13:03:19.603" v="0"/>
          <ac:spMkLst>
            <pc:docMk/>
            <pc:sldMk cId="1449487249" sldId="280"/>
            <ac:spMk id="4" creationId="{CDDFB258-4288-471B-B768-63652B4AEA5D}"/>
          </ac:spMkLst>
        </pc:spChg>
      </pc:sldChg>
      <pc:sldChg chg="addSp modSp">
        <pc:chgData name="IOANNIDOU Evgenia (OP)" userId="S::evgenia.ioannidou@publications.europa.eu::16f124f7-669e-485c-9745-0037c49b2ff1" providerId="AD" clId="Web-{FE4F407D-10A9-4209-943C-FB8ACDBFAD04}" dt="2021-11-04T13:03:19.603" v="0"/>
        <pc:sldMkLst>
          <pc:docMk/>
          <pc:sldMk cId="2082497848" sldId="281"/>
        </pc:sldMkLst>
        <pc:spChg chg="add mod">
          <ac:chgData name="IOANNIDOU Evgenia (OP)" userId="S::evgenia.ioannidou@publications.europa.eu::16f124f7-669e-485c-9745-0037c49b2ff1" providerId="AD" clId="Web-{FE4F407D-10A9-4209-943C-FB8ACDBFAD04}" dt="2021-11-04T13:03:19.603" v="0"/>
          <ac:spMkLst>
            <pc:docMk/>
            <pc:sldMk cId="2082497848" sldId="281"/>
            <ac:spMk id="3" creationId="{72BAD130-2B14-4ABE-A466-1A7DA2C66FF9}"/>
          </ac:spMkLst>
        </pc:spChg>
      </pc:sldChg>
      <pc:sldChg chg="addSp modSp">
        <pc:chgData name="IOANNIDOU Evgenia (OP)" userId="S::evgenia.ioannidou@publications.europa.eu::16f124f7-669e-485c-9745-0037c49b2ff1" providerId="AD" clId="Web-{FE4F407D-10A9-4209-943C-FB8ACDBFAD04}" dt="2021-11-04T13:03:19.603" v="0"/>
        <pc:sldMkLst>
          <pc:docMk/>
          <pc:sldMk cId="3202028158" sldId="282"/>
        </pc:sldMkLst>
        <pc:spChg chg="add mod">
          <ac:chgData name="IOANNIDOU Evgenia (OP)" userId="S::evgenia.ioannidou@publications.europa.eu::16f124f7-669e-485c-9745-0037c49b2ff1" providerId="AD" clId="Web-{FE4F407D-10A9-4209-943C-FB8ACDBFAD04}" dt="2021-11-04T13:03:19.603" v="0"/>
          <ac:spMkLst>
            <pc:docMk/>
            <pc:sldMk cId="3202028158" sldId="282"/>
            <ac:spMk id="3" creationId="{9BDEF4F3-D136-4D43-A953-992493F92E4A}"/>
          </ac:spMkLst>
        </pc:spChg>
      </pc:sldChg>
      <pc:sldChg chg="addSp modSp">
        <pc:chgData name="IOANNIDOU Evgenia (OP)" userId="S::evgenia.ioannidou@publications.europa.eu::16f124f7-669e-485c-9745-0037c49b2ff1" providerId="AD" clId="Web-{FE4F407D-10A9-4209-943C-FB8ACDBFAD04}" dt="2021-11-04T13:03:19.603" v="0"/>
        <pc:sldMkLst>
          <pc:docMk/>
          <pc:sldMk cId="1631572733" sldId="283"/>
        </pc:sldMkLst>
        <pc:spChg chg="add mod">
          <ac:chgData name="IOANNIDOU Evgenia (OP)" userId="S::evgenia.ioannidou@publications.europa.eu::16f124f7-669e-485c-9745-0037c49b2ff1" providerId="AD" clId="Web-{FE4F407D-10A9-4209-943C-FB8ACDBFAD04}" dt="2021-11-04T13:03:19.603" v="0"/>
          <ac:spMkLst>
            <pc:docMk/>
            <pc:sldMk cId="1631572733" sldId="283"/>
            <ac:spMk id="3" creationId="{5CEF2983-965F-4979-B772-D64C073083F1}"/>
          </ac:spMkLst>
        </pc:spChg>
      </pc:sldChg>
      <pc:sldChg chg="addSp modSp">
        <pc:chgData name="IOANNIDOU Evgenia (OP)" userId="S::evgenia.ioannidou@publications.europa.eu::16f124f7-669e-485c-9745-0037c49b2ff1" providerId="AD" clId="Web-{FE4F407D-10A9-4209-943C-FB8ACDBFAD04}" dt="2021-11-04T13:03:19.603" v="0"/>
        <pc:sldMkLst>
          <pc:docMk/>
          <pc:sldMk cId="3172324281" sldId="284"/>
        </pc:sldMkLst>
        <pc:spChg chg="add mod">
          <ac:chgData name="IOANNIDOU Evgenia (OP)" userId="S::evgenia.ioannidou@publications.europa.eu::16f124f7-669e-485c-9745-0037c49b2ff1" providerId="AD" clId="Web-{FE4F407D-10A9-4209-943C-FB8ACDBFAD04}" dt="2021-11-04T13:03:19.603" v="0"/>
          <ac:spMkLst>
            <pc:docMk/>
            <pc:sldMk cId="3172324281" sldId="284"/>
            <ac:spMk id="3" creationId="{1CA5DF41-7265-48B7-B711-69D86AF4EF04}"/>
          </ac:spMkLst>
        </pc:spChg>
      </pc:sldChg>
      <pc:sldChg chg="addSp modSp">
        <pc:chgData name="IOANNIDOU Evgenia (OP)" userId="S::evgenia.ioannidou@publications.europa.eu::16f124f7-669e-485c-9745-0037c49b2ff1" providerId="AD" clId="Web-{FE4F407D-10A9-4209-943C-FB8ACDBFAD04}" dt="2021-11-04T13:03:19.603" v="0"/>
        <pc:sldMkLst>
          <pc:docMk/>
          <pc:sldMk cId="764632269" sldId="286"/>
        </pc:sldMkLst>
        <pc:spChg chg="add mod">
          <ac:chgData name="IOANNIDOU Evgenia (OP)" userId="S::evgenia.ioannidou@publications.europa.eu::16f124f7-669e-485c-9745-0037c49b2ff1" providerId="AD" clId="Web-{FE4F407D-10A9-4209-943C-FB8ACDBFAD04}" dt="2021-11-04T13:03:19.603" v="0"/>
          <ac:spMkLst>
            <pc:docMk/>
            <pc:sldMk cId="764632269" sldId="286"/>
            <ac:spMk id="3" creationId="{E0E1B413-89AC-41F0-8725-9161B5C8034D}"/>
          </ac:spMkLst>
        </pc:spChg>
      </pc:sldChg>
      <pc:sldChg chg="addSp modSp">
        <pc:chgData name="IOANNIDOU Evgenia (OP)" userId="S::evgenia.ioannidou@publications.europa.eu::16f124f7-669e-485c-9745-0037c49b2ff1" providerId="AD" clId="Web-{FE4F407D-10A9-4209-943C-FB8ACDBFAD04}" dt="2021-11-04T13:03:19.603" v="0"/>
        <pc:sldMkLst>
          <pc:docMk/>
          <pc:sldMk cId="1020500854" sldId="287"/>
        </pc:sldMkLst>
        <pc:spChg chg="add mod">
          <ac:chgData name="IOANNIDOU Evgenia (OP)" userId="S::evgenia.ioannidou@publications.europa.eu::16f124f7-669e-485c-9745-0037c49b2ff1" providerId="AD" clId="Web-{FE4F407D-10A9-4209-943C-FB8ACDBFAD04}" dt="2021-11-04T13:03:19.603" v="0"/>
          <ac:spMkLst>
            <pc:docMk/>
            <pc:sldMk cId="1020500854" sldId="287"/>
            <ac:spMk id="3" creationId="{953D372A-FFC1-4956-B273-A9541841DFFF}"/>
          </ac:spMkLst>
        </pc:spChg>
      </pc:sldChg>
      <pc:sldChg chg="addSp modSp">
        <pc:chgData name="IOANNIDOU Evgenia (OP)" userId="S::evgenia.ioannidou@publications.europa.eu::16f124f7-669e-485c-9745-0037c49b2ff1" providerId="AD" clId="Web-{FE4F407D-10A9-4209-943C-FB8ACDBFAD04}" dt="2021-11-04T13:03:19.603" v="0"/>
        <pc:sldMkLst>
          <pc:docMk/>
          <pc:sldMk cId="2269302074" sldId="288"/>
        </pc:sldMkLst>
        <pc:spChg chg="add mod">
          <ac:chgData name="IOANNIDOU Evgenia (OP)" userId="S::evgenia.ioannidou@publications.europa.eu::16f124f7-669e-485c-9745-0037c49b2ff1" providerId="AD" clId="Web-{FE4F407D-10A9-4209-943C-FB8ACDBFAD04}" dt="2021-11-04T13:03:19.603" v="0"/>
          <ac:spMkLst>
            <pc:docMk/>
            <pc:sldMk cId="2269302074" sldId="288"/>
            <ac:spMk id="3" creationId="{C003050F-BD19-4CD4-BCDE-DD7D553CFFF7}"/>
          </ac:spMkLst>
        </pc:spChg>
      </pc:sldChg>
      <pc:sldChg chg="addSp modSp">
        <pc:chgData name="IOANNIDOU Evgenia (OP)" userId="S::evgenia.ioannidou@publications.europa.eu::16f124f7-669e-485c-9745-0037c49b2ff1" providerId="AD" clId="Web-{FE4F407D-10A9-4209-943C-FB8ACDBFAD04}" dt="2021-11-04T13:03:19.603" v="0"/>
        <pc:sldMkLst>
          <pc:docMk/>
          <pc:sldMk cId="2624657723" sldId="289"/>
        </pc:sldMkLst>
        <pc:spChg chg="add mod">
          <ac:chgData name="IOANNIDOU Evgenia (OP)" userId="S::evgenia.ioannidou@publications.europa.eu::16f124f7-669e-485c-9745-0037c49b2ff1" providerId="AD" clId="Web-{FE4F407D-10A9-4209-943C-FB8ACDBFAD04}" dt="2021-11-04T13:03:19.603" v="0"/>
          <ac:spMkLst>
            <pc:docMk/>
            <pc:sldMk cId="2624657723" sldId="289"/>
            <ac:spMk id="4" creationId="{BD50558D-F36C-477D-98A3-586781A481AC}"/>
          </ac:spMkLst>
        </pc:spChg>
      </pc:sldChg>
      <pc:sldChg chg="addSp modSp">
        <pc:chgData name="IOANNIDOU Evgenia (OP)" userId="S::evgenia.ioannidou@publications.europa.eu::16f124f7-669e-485c-9745-0037c49b2ff1" providerId="AD" clId="Web-{FE4F407D-10A9-4209-943C-FB8ACDBFAD04}" dt="2021-11-04T13:03:19.603" v="0"/>
        <pc:sldMkLst>
          <pc:docMk/>
          <pc:sldMk cId="575952442" sldId="291"/>
        </pc:sldMkLst>
        <pc:spChg chg="add mod">
          <ac:chgData name="IOANNIDOU Evgenia (OP)" userId="S::evgenia.ioannidou@publications.europa.eu::16f124f7-669e-485c-9745-0037c49b2ff1" providerId="AD" clId="Web-{FE4F407D-10A9-4209-943C-FB8ACDBFAD04}" dt="2021-11-04T13:03:19.603" v="0"/>
          <ac:spMkLst>
            <pc:docMk/>
            <pc:sldMk cId="575952442" sldId="291"/>
            <ac:spMk id="4" creationId="{143B47D9-685C-43D2-8F1B-324247946E2C}"/>
          </ac:spMkLst>
        </pc:spChg>
      </pc:sldChg>
      <pc:sldChg chg="addSp modSp">
        <pc:chgData name="IOANNIDOU Evgenia (OP)" userId="S::evgenia.ioannidou@publications.europa.eu::16f124f7-669e-485c-9745-0037c49b2ff1" providerId="AD" clId="Web-{FE4F407D-10A9-4209-943C-FB8ACDBFAD04}" dt="2021-11-04T13:03:19.603" v="0"/>
        <pc:sldMkLst>
          <pc:docMk/>
          <pc:sldMk cId="1495840817" sldId="295"/>
        </pc:sldMkLst>
        <pc:spChg chg="add mod">
          <ac:chgData name="IOANNIDOU Evgenia (OP)" userId="S::evgenia.ioannidou@publications.europa.eu::16f124f7-669e-485c-9745-0037c49b2ff1" providerId="AD" clId="Web-{FE4F407D-10A9-4209-943C-FB8ACDBFAD04}" dt="2021-11-04T13:03:19.603" v="0"/>
          <ac:spMkLst>
            <pc:docMk/>
            <pc:sldMk cId="1495840817" sldId="295"/>
            <ac:spMk id="4" creationId="{951AD447-92B3-4B50-9A60-01E66FC3D1D5}"/>
          </ac:spMkLst>
        </pc:spChg>
      </pc:sldChg>
      <pc:sldChg chg="addSp modSp">
        <pc:chgData name="IOANNIDOU Evgenia (OP)" userId="S::evgenia.ioannidou@publications.europa.eu::16f124f7-669e-485c-9745-0037c49b2ff1" providerId="AD" clId="Web-{FE4F407D-10A9-4209-943C-FB8ACDBFAD04}" dt="2021-11-04T13:03:19.603" v="0"/>
        <pc:sldMkLst>
          <pc:docMk/>
          <pc:sldMk cId="2878930430" sldId="296"/>
        </pc:sldMkLst>
        <pc:spChg chg="add mod">
          <ac:chgData name="IOANNIDOU Evgenia (OP)" userId="S::evgenia.ioannidou@publications.europa.eu::16f124f7-669e-485c-9745-0037c49b2ff1" providerId="AD" clId="Web-{FE4F407D-10A9-4209-943C-FB8ACDBFAD04}" dt="2021-11-04T13:03:19.603" v="0"/>
          <ac:spMkLst>
            <pc:docMk/>
            <pc:sldMk cId="2878930430" sldId="296"/>
            <ac:spMk id="4" creationId="{9F091A88-86CA-4EE0-B6C9-3EC9F4BE6935}"/>
          </ac:spMkLst>
        </pc:spChg>
      </pc:sldChg>
      <pc:sldChg chg="addSp modSp">
        <pc:chgData name="IOANNIDOU Evgenia (OP)" userId="S::evgenia.ioannidou@publications.europa.eu::16f124f7-669e-485c-9745-0037c49b2ff1" providerId="AD" clId="Web-{FE4F407D-10A9-4209-943C-FB8ACDBFAD04}" dt="2021-11-04T13:03:19.603" v="0"/>
        <pc:sldMkLst>
          <pc:docMk/>
          <pc:sldMk cId="861912479" sldId="297"/>
        </pc:sldMkLst>
        <pc:spChg chg="add mod">
          <ac:chgData name="IOANNIDOU Evgenia (OP)" userId="S::evgenia.ioannidou@publications.europa.eu::16f124f7-669e-485c-9745-0037c49b2ff1" providerId="AD" clId="Web-{FE4F407D-10A9-4209-943C-FB8ACDBFAD04}" dt="2021-11-04T13:03:19.603" v="0"/>
          <ac:spMkLst>
            <pc:docMk/>
            <pc:sldMk cId="861912479" sldId="297"/>
            <ac:spMk id="3" creationId="{3BF52B79-9F46-455F-BA39-3CB94C118B00}"/>
          </ac:spMkLst>
        </pc:spChg>
      </pc:sldChg>
      <pc:sldMasterChg chg="mod modSldLayout">
        <pc:chgData name="IOANNIDOU Evgenia (OP)" userId="S::evgenia.ioannidou@publications.europa.eu::16f124f7-669e-485c-9745-0037c49b2ff1" providerId="AD" clId="Web-{FE4F407D-10A9-4209-943C-FB8ACDBFAD04}" dt="2021-11-04T13:03:19.603" v="0"/>
        <pc:sldMasterMkLst>
          <pc:docMk/>
          <pc:sldMasterMk cId="1411038151" sldId="2147483648"/>
        </pc:sldMasterMkLst>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1471825726" sldId="2147483649"/>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260582875" sldId="2147483652"/>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522760274" sldId="2147483653"/>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3925186238" sldId="2147483660"/>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3489317774" sldId="2147483661"/>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2089491173" sldId="2147483662"/>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3623222211" sldId="2147483663"/>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385046768" sldId="2147483664"/>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2847624801" sldId="2147483665"/>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1226206687" sldId="2147483666"/>
          </pc:sldLayoutMkLst>
        </pc:sldLayoutChg>
        <pc:sldLayoutChg chg="mod">
          <pc:chgData name="IOANNIDOU Evgenia (OP)" userId="S::evgenia.ioannidou@publications.europa.eu::16f124f7-669e-485c-9745-0037c49b2ff1" providerId="AD" clId="Web-{FE4F407D-10A9-4209-943C-FB8ACDBFAD04}" dt="2021-11-04T13:03:19.603" v="0"/>
          <pc:sldLayoutMkLst>
            <pc:docMk/>
            <pc:sldMasterMk cId="1411038151" sldId="2147483648"/>
            <pc:sldLayoutMk cId="3266424055" sldId="2147483667"/>
          </pc:sldLayoutMkLst>
        </pc:sldLayoutChg>
      </pc:sldMasterChg>
    </pc:docChg>
  </pc:docChgLst>
  <pc:docChgLst>
    <pc:chgData name="IOANNIDOU Evgenia (OP)" userId="S::evgenia.ioannidou@publications.europa.eu::16f124f7-669e-485c-9745-0037c49b2ff1" providerId="AD" clId="Web-{996A2FA2-FA5A-48F8-9F58-EE341D2EE2DF}"/>
    <pc:docChg chg="modSld">
      <pc:chgData name="IOANNIDOU Evgenia (OP)" userId="S::evgenia.ioannidou@publications.europa.eu::16f124f7-669e-485c-9745-0037c49b2ff1" providerId="AD" clId="Web-{996A2FA2-FA5A-48F8-9F58-EE341D2EE2DF}" dt="2021-11-04T13:41:43.591" v="5" actId="20577"/>
      <pc:docMkLst>
        <pc:docMk/>
      </pc:docMkLst>
      <pc:sldChg chg="modSp">
        <pc:chgData name="IOANNIDOU Evgenia (OP)" userId="S::evgenia.ioannidou@publications.europa.eu::16f124f7-669e-485c-9745-0037c49b2ff1" providerId="AD" clId="Web-{996A2FA2-FA5A-48F8-9F58-EE341D2EE2DF}" dt="2021-11-04T13:41:43.591" v="5" actId="20577"/>
        <pc:sldMkLst>
          <pc:docMk/>
          <pc:sldMk cId="1495840817" sldId="295"/>
        </pc:sldMkLst>
        <pc:spChg chg="mod">
          <ac:chgData name="IOANNIDOU Evgenia (OP)" userId="S::evgenia.ioannidou@publications.europa.eu::16f124f7-669e-485c-9745-0037c49b2ff1" providerId="AD" clId="Web-{996A2FA2-FA5A-48F8-9F58-EE341D2EE2DF}" dt="2021-11-04T13:41:43.591" v="5" actId="20577"/>
          <ac:spMkLst>
            <pc:docMk/>
            <pc:sldMk cId="1495840817" sldId="295"/>
            <ac:spMk id="3" creationId="{DE097F0F-A581-0C40-B0B3-F7CC4D968C50}"/>
          </ac:spMkLst>
        </pc:spChg>
      </pc:sldChg>
    </pc:docChg>
  </pc:docChgLst>
  <pc:docChgLst>
    <pc:chgData name="FERRAND Karl (OP)" userId="S::karl.ferrand@publications.europa.eu::f83b00f0-b215-47b6-8f86-c4ae3ea907e4" providerId="AD" clId="Web-{2FFC74C5-9DE3-490F-9EA6-4995354BEA99}"/>
    <pc:docChg chg="modSld">
      <pc:chgData name="FERRAND Karl (OP)" userId="S::karl.ferrand@publications.europa.eu::f83b00f0-b215-47b6-8f86-c4ae3ea907e4" providerId="AD" clId="Web-{2FFC74C5-9DE3-490F-9EA6-4995354BEA99}" dt="2021-10-25T20:50:05.201" v="6" actId="20577"/>
      <pc:docMkLst>
        <pc:docMk/>
      </pc:docMkLst>
      <pc:sldChg chg="modSp">
        <pc:chgData name="FERRAND Karl (OP)" userId="S::karl.ferrand@publications.europa.eu::f83b00f0-b215-47b6-8f86-c4ae3ea907e4" providerId="AD" clId="Web-{2FFC74C5-9DE3-490F-9EA6-4995354BEA99}" dt="2021-10-25T20:50:05.201" v="6" actId="20577"/>
        <pc:sldMkLst>
          <pc:docMk/>
          <pc:sldMk cId="2624657723" sldId="289"/>
        </pc:sldMkLst>
        <pc:spChg chg="mod">
          <ac:chgData name="FERRAND Karl (OP)" userId="S::karl.ferrand@publications.europa.eu::f83b00f0-b215-47b6-8f86-c4ae3ea907e4" providerId="AD" clId="Web-{2FFC74C5-9DE3-490F-9EA6-4995354BEA99}" dt="2021-10-25T20:50:05.201" v="6" actId="20577"/>
          <ac:spMkLst>
            <pc:docMk/>
            <pc:sldMk cId="2624657723" sldId="289"/>
            <ac:spMk id="3" creationId="{DE097F0F-A581-0C40-B0B3-F7CC4D968C50}"/>
          </ac:spMkLst>
        </pc:spChg>
      </pc:sldChg>
    </pc:docChg>
  </pc:docChgLst>
  <pc:docChgLst>
    <pc:chgData name="IOANNIDOU Evgenia (OP)" userId="S::evgenia.ioannidou@publications.europa.eu::16f124f7-669e-485c-9745-0037c49b2ff1" providerId="AD" clId="Web-{D544728F-6E83-4620-A6FC-AC52E0818325}"/>
    <pc:docChg chg="modSld">
      <pc:chgData name="IOANNIDOU Evgenia (OP)" userId="S::evgenia.ioannidou@publications.europa.eu::16f124f7-669e-485c-9745-0037c49b2ff1" providerId="AD" clId="Web-{D544728F-6E83-4620-A6FC-AC52E0818325}" dt="2021-10-14T09:12:57.497" v="4" actId="14100"/>
      <pc:docMkLst>
        <pc:docMk/>
      </pc:docMkLst>
      <pc:sldChg chg="addSp delSp modSp">
        <pc:chgData name="IOANNIDOU Evgenia (OP)" userId="S::evgenia.ioannidou@publications.europa.eu::16f124f7-669e-485c-9745-0037c49b2ff1" providerId="AD" clId="Web-{D544728F-6E83-4620-A6FC-AC52E0818325}" dt="2021-10-14T09:12:57.497" v="4" actId="14100"/>
        <pc:sldMkLst>
          <pc:docMk/>
          <pc:sldMk cId="2865012992" sldId="276"/>
        </pc:sldMkLst>
        <pc:graphicFrameChg chg="del">
          <ac:chgData name="IOANNIDOU Evgenia (OP)" userId="S::evgenia.ioannidou@publications.europa.eu::16f124f7-669e-485c-9745-0037c49b2ff1" providerId="AD" clId="Web-{D544728F-6E83-4620-A6FC-AC52E0818325}" dt="2021-10-14T09:12:33.918" v="0"/>
          <ac:graphicFrameMkLst>
            <pc:docMk/>
            <pc:sldMk cId="2865012992" sldId="276"/>
            <ac:graphicFrameMk id="10" creationId="{00000000-0000-0000-0000-000000000000}"/>
          </ac:graphicFrameMkLst>
        </pc:graphicFrameChg>
        <pc:picChg chg="add mod">
          <ac:chgData name="IOANNIDOU Evgenia (OP)" userId="S::evgenia.ioannidou@publications.europa.eu::16f124f7-669e-485c-9745-0037c49b2ff1" providerId="AD" clId="Web-{D544728F-6E83-4620-A6FC-AC52E0818325}" dt="2021-10-14T09:12:57.497" v="4" actId="14100"/>
          <ac:picMkLst>
            <pc:docMk/>
            <pc:sldMk cId="2865012992" sldId="276"/>
            <ac:picMk id="3" creationId="{9A13F328-70DC-48E2-B945-9F9EEC474417}"/>
          </ac:picMkLst>
        </pc:picChg>
      </pc:sldChg>
    </pc:docChg>
  </pc:docChgLst>
  <pc:docChgLst>
    <pc:chgData name="FERRAND Karl (OP)" userId="S::karl.ferrand@publications.europa.eu::f83b00f0-b215-47b6-8f86-c4ae3ea907e4" providerId="AD" clId="Web-{131646CC-5148-401F-B679-304BE9BD13AD}"/>
    <pc:docChg chg="addSld modSld sldOrd">
      <pc:chgData name="FERRAND Karl (OP)" userId="S::karl.ferrand@publications.europa.eu::f83b00f0-b215-47b6-8f86-c4ae3ea907e4" providerId="AD" clId="Web-{131646CC-5148-401F-B679-304BE9BD13AD}" dt="2021-10-20T17:50:16.892" v="199" actId="20577"/>
      <pc:docMkLst>
        <pc:docMk/>
      </pc:docMkLst>
      <pc:sldChg chg="addSp modSp ord">
        <pc:chgData name="FERRAND Karl (OP)" userId="S::karl.ferrand@publications.europa.eu::f83b00f0-b215-47b6-8f86-c4ae3ea907e4" providerId="AD" clId="Web-{131646CC-5148-401F-B679-304BE9BD13AD}" dt="2021-10-20T17:50:16.892" v="199" actId="20577"/>
        <pc:sldMkLst>
          <pc:docMk/>
          <pc:sldMk cId="2217854925" sldId="268"/>
        </pc:sldMkLst>
        <pc:spChg chg="add mod">
          <ac:chgData name="FERRAND Karl (OP)" userId="S::karl.ferrand@publications.europa.eu::f83b00f0-b215-47b6-8f86-c4ae3ea907e4" providerId="AD" clId="Web-{131646CC-5148-401F-B679-304BE9BD13AD}" dt="2021-10-20T17:50:16.892" v="199" actId="20577"/>
          <ac:spMkLst>
            <pc:docMk/>
            <pc:sldMk cId="2217854925" sldId="268"/>
            <ac:spMk id="2" creationId="{E3E09C8B-6C9F-4247-90C0-63FAC3C17CCC}"/>
          </ac:spMkLst>
        </pc:spChg>
        <pc:spChg chg="mod">
          <ac:chgData name="FERRAND Karl (OP)" userId="S::karl.ferrand@publications.europa.eu::f83b00f0-b215-47b6-8f86-c4ae3ea907e4" providerId="AD" clId="Web-{131646CC-5148-401F-B679-304BE9BD13AD}" dt="2021-10-20T17:47:38.717" v="50" actId="20577"/>
          <ac:spMkLst>
            <pc:docMk/>
            <pc:sldMk cId="2217854925" sldId="268"/>
            <ac:spMk id="4" creationId="{AFEEA7D1-81A7-AC49-9E45-B6E9D3B3AB0C}"/>
          </ac:spMkLst>
        </pc:spChg>
      </pc:sldChg>
      <pc:sldChg chg="modSp">
        <pc:chgData name="FERRAND Karl (OP)" userId="S::karl.ferrand@publications.europa.eu::f83b00f0-b215-47b6-8f86-c4ae3ea907e4" providerId="AD" clId="Web-{131646CC-5148-401F-B679-304BE9BD13AD}" dt="2021-10-20T17:44:11.681" v="1" actId="20577"/>
        <pc:sldMkLst>
          <pc:docMk/>
          <pc:sldMk cId="4282964561" sldId="270"/>
        </pc:sldMkLst>
        <pc:spChg chg="mod">
          <ac:chgData name="FERRAND Karl (OP)" userId="S::karl.ferrand@publications.europa.eu::f83b00f0-b215-47b6-8f86-c4ae3ea907e4" providerId="AD" clId="Web-{131646CC-5148-401F-B679-304BE9BD13AD}" dt="2021-10-20T17:44:11.681" v="1" actId="20577"/>
          <ac:spMkLst>
            <pc:docMk/>
            <pc:sldMk cId="4282964561" sldId="270"/>
            <ac:spMk id="3" creationId="{C76EEE32-05B1-3943-B6B7-F172254DA883}"/>
          </ac:spMkLst>
        </pc:spChg>
      </pc:sldChg>
      <pc:sldChg chg="modSp add ord replId">
        <pc:chgData name="FERRAND Karl (OP)" userId="S::karl.ferrand@publications.europa.eu::f83b00f0-b215-47b6-8f86-c4ae3ea907e4" providerId="AD" clId="Web-{131646CC-5148-401F-B679-304BE9BD13AD}" dt="2021-10-20T17:47:27.529" v="41"/>
        <pc:sldMkLst>
          <pc:docMk/>
          <pc:sldMk cId="4179015990" sldId="293"/>
        </pc:sldMkLst>
        <pc:spChg chg="mod">
          <ac:chgData name="FERRAND Karl (OP)" userId="S::karl.ferrand@publications.europa.eu::f83b00f0-b215-47b6-8f86-c4ae3ea907e4" providerId="AD" clId="Web-{131646CC-5148-401F-B679-304BE9BD13AD}" dt="2021-10-20T17:47:06.388" v="19" actId="20577"/>
          <ac:spMkLst>
            <pc:docMk/>
            <pc:sldMk cId="4179015990" sldId="293"/>
            <ac:spMk id="4" creationId="{AFEEA7D1-81A7-AC49-9E45-B6E9D3B3AB0C}"/>
          </ac:spMkLst>
        </pc:spChg>
      </pc:sldChg>
    </pc:docChg>
  </pc:docChgLst>
  <pc:docChgLst>
    <pc:chgData name="IOANNIDOU Evgenia (OP)" userId="S::evgenia.ioannidou@publications.europa.eu::16f124f7-669e-485c-9745-0037c49b2ff1" providerId="AD" clId="Web-{384AD2BA-A39D-4F15-9B4A-A5F518743393}"/>
    <pc:docChg chg="">
      <pc:chgData name="IOANNIDOU Evgenia (OP)" userId="S::evgenia.ioannidou@publications.europa.eu::16f124f7-669e-485c-9745-0037c49b2ff1" providerId="AD" clId="Web-{384AD2BA-A39D-4F15-9B4A-A5F518743393}" dt="2021-10-28T11:02:52.203" v="0"/>
      <pc:docMkLst>
        <pc:docMk/>
      </pc:docMkLst>
      <pc:sldChg chg="addCm">
        <pc:chgData name="IOANNIDOU Evgenia (OP)" userId="S::evgenia.ioannidou@publications.europa.eu::16f124f7-669e-485c-9745-0037c49b2ff1" providerId="AD" clId="Web-{384AD2BA-A39D-4F15-9B4A-A5F518743393}" dt="2021-10-28T11:02:52.203" v="0"/>
        <pc:sldMkLst>
          <pc:docMk/>
          <pc:sldMk cId="1449487249"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net1.cec.eu.int\Homes\09\IOANEVG\Desktop\seminar\Copy%20of%20eSenders_Tickets%20created_20201101-20211005_STA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OANEVG\Downloads\229afeaa-2d08-485d-8fc9-252782a9491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OANEVG\Downloads\229afeaa-2d08-485d-8fc9-252782a9491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OANEVG\Downloads\214184b0-042b-4e8d-aaca-b89118aeeee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net1.cec.eu.int\Homes\09\IOANEVG\Desktop\seminar\AAi.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net1.cec.eu.int\Homes\09\IOANEVG\Desktop\seminar\AAi.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net1.cec.eu.int\Homes\09\IOANEVG\Desktop\seminar\Copy%20of%20eSenders_Tickets%20created_20201101-20211005_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OANEVG\Downloads\fca1c64e-e3d4-4641-87bb-067c5ec0e74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OANEVG\Downloads\5da914f9-3623-4abb-9559-5068c53f14d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OANEVG\Downloads\ed731a92-3461-471d-a21e-f975b494e45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Information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Sheet2!$A$14</c:f>
              <c:strCache>
                <c:ptCount val="1"/>
                <c:pt idx="0">
                  <c:v>General</c:v>
                </c:pt>
              </c:strCache>
            </c:strRef>
          </c:tx>
          <c:spPr>
            <a:solidFill>
              <a:schemeClr val="accent1"/>
            </a:solidFill>
            <a:ln>
              <a:noFill/>
            </a:ln>
            <a:effectLst/>
          </c:spPr>
          <c:invertIfNegative val="0"/>
          <c:cat>
            <c:strRef>
              <c:f>Sheet2!$B$13:$L$13</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Sheet2!$B$14:$L$14</c:f>
              <c:numCache>
                <c:formatCode>#,##0</c:formatCode>
                <c:ptCount val="11"/>
                <c:pt idx="0">
                  <c:v>5</c:v>
                </c:pt>
                <c:pt idx="1">
                  <c:v>7</c:v>
                </c:pt>
                <c:pt idx="2">
                  <c:v>1</c:v>
                </c:pt>
                <c:pt idx="3">
                  <c:v>9</c:v>
                </c:pt>
                <c:pt idx="4">
                  <c:v>11</c:v>
                </c:pt>
                <c:pt idx="5">
                  <c:v>4</c:v>
                </c:pt>
                <c:pt idx="6">
                  <c:v>4</c:v>
                </c:pt>
                <c:pt idx="7">
                  <c:v>3</c:v>
                </c:pt>
                <c:pt idx="8">
                  <c:v>2</c:v>
                </c:pt>
                <c:pt idx="10">
                  <c:v>1</c:v>
                </c:pt>
              </c:numCache>
            </c:numRef>
          </c:val>
          <c:extLst>
            <c:ext xmlns:c16="http://schemas.microsoft.com/office/drawing/2014/chart" uri="{C3380CC4-5D6E-409C-BE32-E72D297353CC}">
              <c16:uniqueId val="{00000000-4B98-4451-8858-D3E4C7203864}"/>
            </c:ext>
          </c:extLst>
        </c:ser>
        <c:ser>
          <c:idx val="1"/>
          <c:order val="1"/>
          <c:tx>
            <c:strRef>
              <c:f>Sheet2!$A$15</c:f>
              <c:strCache>
                <c:ptCount val="1"/>
                <c:pt idx="0">
                  <c:v>eSender Qualification</c:v>
                </c:pt>
              </c:strCache>
            </c:strRef>
          </c:tx>
          <c:spPr>
            <a:solidFill>
              <a:schemeClr val="accent2"/>
            </a:solidFill>
            <a:ln>
              <a:noFill/>
            </a:ln>
            <a:effectLst/>
          </c:spPr>
          <c:invertIfNegative val="0"/>
          <c:cat>
            <c:strRef>
              <c:f>Sheet2!$B$13:$L$13</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Sheet2!$B$15:$L$15</c:f>
              <c:numCache>
                <c:formatCode>#,##0</c:formatCode>
                <c:ptCount val="11"/>
                <c:pt idx="0">
                  <c:v>1</c:v>
                </c:pt>
                <c:pt idx="1">
                  <c:v>5</c:v>
                </c:pt>
                <c:pt idx="2">
                  <c:v>5</c:v>
                </c:pt>
                <c:pt idx="3">
                  <c:v>4</c:v>
                </c:pt>
                <c:pt idx="4">
                  <c:v>4</c:v>
                </c:pt>
                <c:pt idx="6">
                  <c:v>2</c:v>
                </c:pt>
                <c:pt idx="7">
                  <c:v>1</c:v>
                </c:pt>
                <c:pt idx="8">
                  <c:v>2</c:v>
                </c:pt>
                <c:pt idx="9">
                  <c:v>1</c:v>
                </c:pt>
              </c:numCache>
            </c:numRef>
          </c:val>
          <c:extLst>
            <c:ext xmlns:c16="http://schemas.microsoft.com/office/drawing/2014/chart" uri="{C3380CC4-5D6E-409C-BE32-E72D297353CC}">
              <c16:uniqueId val="{00000001-4B98-4451-8858-D3E4C7203864}"/>
            </c:ext>
          </c:extLst>
        </c:ser>
        <c:ser>
          <c:idx val="2"/>
          <c:order val="2"/>
          <c:tx>
            <c:strRef>
              <c:f>Sheet2!$A$16</c:f>
              <c:strCache>
                <c:ptCount val="1"/>
                <c:pt idx="0">
                  <c:v>eSender Registration</c:v>
                </c:pt>
              </c:strCache>
            </c:strRef>
          </c:tx>
          <c:spPr>
            <a:solidFill>
              <a:schemeClr val="accent3"/>
            </a:solidFill>
            <a:ln>
              <a:noFill/>
            </a:ln>
            <a:effectLst/>
          </c:spPr>
          <c:invertIfNegative val="0"/>
          <c:cat>
            <c:strRef>
              <c:f>Sheet2!$B$13:$L$13</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Sheet2!$B$16:$L$16</c:f>
              <c:numCache>
                <c:formatCode>#,##0</c:formatCode>
                <c:ptCount val="11"/>
                <c:pt idx="0">
                  <c:v>3</c:v>
                </c:pt>
                <c:pt idx="1">
                  <c:v>2</c:v>
                </c:pt>
                <c:pt idx="2">
                  <c:v>1</c:v>
                </c:pt>
                <c:pt idx="3">
                  <c:v>4</c:v>
                </c:pt>
                <c:pt idx="4">
                  <c:v>1</c:v>
                </c:pt>
                <c:pt idx="5">
                  <c:v>2</c:v>
                </c:pt>
                <c:pt idx="8">
                  <c:v>2</c:v>
                </c:pt>
                <c:pt idx="9">
                  <c:v>1</c:v>
                </c:pt>
                <c:pt idx="10">
                  <c:v>7</c:v>
                </c:pt>
              </c:numCache>
            </c:numRef>
          </c:val>
          <c:extLst>
            <c:ext xmlns:c16="http://schemas.microsoft.com/office/drawing/2014/chart" uri="{C3380CC4-5D6E-409C-BE32-E72D297353CC}">
              <c16:uniqueId val="{00000002-4B98-4451-8858-D3E4C7203864}"/>
            </c:ext>
          </c:extLst>
        </c:ser>
        <c:ser>
          <c:idx val="3"/>
          <c:order val="3"/>
          <c:tx>
            <c:strRef>
              <c:f>Sheet2!$A$17</c:f>
              <c:strCache>
                <c:ptCount val="1"/>
                <c:pt idx="0">
                  <c:v>Request for Documentation</c:v>
                </c:pt>
              </c:strCache>
            </c:strRef>
          </c:tx>
          <c:spPr>
            <a:solidFill>
              <a:srgbClr val="FFC000"/>
            </a:solidFill>
            <a:ln>
              <a:noFill/>
            </a:ln>
            <a:effectLst/>
          </c:spPr>
          <c:invertIfNegative val="0"/>
          <c:cat>
            <c:strRef>
              <c:f>Sheet2!$B$13:$L$13</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Sheet2!$B$17:$L$17</c:f>
              <c:numCache>
                <c:formatCode>#,##0</c:formatCode>
                <c:ptCount val="11"/>
                <c:pt idx="0">
                  <c:v>2</c:v>
                </c:pt>
                <c:pt idx="1">
                  <c:v>2</c:v>
                </c:pt>
                <c:pt idx="2">
                  <c:v>5</c:v>
                </c:pt>
                <c:pt idx="3">
                  <c:v>2</c:v>
                </c:pt>
                <c:pt idx="4">
                  <c:v>6</c:v>
                </c:pt>
                <c:pt idx="6">
                  <c:v>4</c:v>
                </c:pt>
                <c:pt idx="7">
                  <c:v>1</c:v>
                </c:pt>
                <c:pt idx="8">
                  <c:v>2</c:v>
                </c:pt>
                <c:pt idx="9">
                  <c:v>1</c:v>
                </c:pt>
                <c:pt idx="10">
                  <c:v>2</c:v>
                </c:pt>
              </c:numCache>
            </c:numRef>
          </c:val>
          <c:extLst>
            <c:ext xmlns:c16="http://schemas.microsoft.com/office/drawing/2014/chart" uri="{C3380CC4-5D6E-409C-BE32-E72D297353CC}">
              <c16:uniqueId val="{00000003-4B98-4451-8858-D3E4C7203864}"/>
            </c:ext>
          </c:extLst>
        </c:ser>
        <c:ser>
          <c:idx val="4"/>
          <c:order val="4"/>
          <c:tx>
            <c:strRef>
              <c:f>Sheet2!$A$18</c:f>
              <c:strCache>
                <c:ptCount val="1"/>
                <c:pt idx="0">
                  <c:v>TED eSenders Workspace/eProc</c:v>
                </c:pt>
              </c:strCache>
            </c:strRef>
          </c:tx>
          <c:spPr>
            <a:solidFill>
              <a:schemeClr val="accent6">
                <a:lumMod val="25000"/>
              </a:schemeClr>
            </a:solidFill>
            <a:ln>
              <a:noFill/>
            </a:ln>
            <a:effectLst/>
          </c:spPr>
          <c:invertIfNegative val="0"/>
          <c:cat>
            <c:strRef>
              <c:f>Sheet2!$B$13:$L$13</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Sheet2!$B$18:$L$18</c:f>
              <c:numCache>
                <c:formatCode>#,##0</c:formatCode>
                <c:ptCount val="11"/>
                <c:pt idx="1">
                  <c:v>2</c:v>
                </c:pt>
                <c:pt idx="4">
                  <c:v>1</c:v>
                </c:pt>
                <c:pt idx="9">
                  <c:v>1</c:v>
                </c:pt>
              </c:numCache>
            </c:numRef>
          </c:val>
          <c:extLst>
            <c:ext xmlns:c16="http://schemas.microsoft.com/office/drawing/2014/chart" uri="{C3380CC4-5D6E-409C-BE32-E72D297353CC}">
              <c16:uniqueId val="{00000004-4B98-4451-8858-D3E4C7203864}"/>
            </c:ext>
          </c:extLst>
        </c:ser>
        <c:ser>
          <c:idx val="5"/>
          <c:order val="5"/>
          <c:tx>
            <c:strRef>
              <c:f>Sheet2!$A$19</c:f>
              <c:strCache>
                <c:ptCount val="1"/>
                <c:pt idx="0">
                  <c:v>Types of eSenders</c:v>
                </c:pt>
              </c:strCache>
            </c:strRef>
          </c:tx>
          <c:spPr>
            <a:solidFill>
              <a:schemeClr val="accent1">
                <a:lumMod val="60000"/>
                <a:lumOff val="40000"/>
              </a:schemeClr>
            </a:solidFill>
            <a:ln>
              <a:noFill/>
            </a:ln>
            <a:effectLst/>
          </c:spPr>
          <c:invertIfNegative val="0"/>
          <c:cat>
            <c:strRef>
              <c:f>Sheet2!$B$13:$L$13</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Sheet2!$B$19:$L$19</c:f>
              <c:numCache>
                <c:formatCode>General</c:formatCode>
                <c:ptCount val="11"/>
                <c:pt idx="4" formatCode="#,##0">
                  <c:v>1</c:v>
                </c:pt>
              </c:numCache>
            </c:numRef>
          </c:val>
          <c:extLst>
            <c:ext xmlns:c16="http://schemas.microsoft.com/office/drawing/2014/chart" uri="{C3380CC4-5D6E-409C-BE32-E72D297353CC}">
              <c16:uniqueId val="{00000005-4B98-4451-8858-D3E4C7203864}"/>
            </c:ext>
          </c:extLst>
        </c:ser>
        <c:dLbls>
          <c:showLegendKey val="0"/>
          <c:showVal val="0"/>
          <c:showCatName val="0"/>
          <c:showSerName val="0"/>
          <c:showPercent val="0"/>
          <c:showBubbleSize val="0"/>
        </c:dLbls>
        <c:gapWidth val="219"/>
        <c:overlap val="-27"/>
        <c:axId val="518395056"/>
        <c:axId val="518395712"/>
      </c:barChart>
      <c:catAx>
        <c:axId val="51839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8395712"/>
        <c:crosses val="autoZero"/>
        <c:auto val="1"/>
        <c:lblAlgn val="ctr"/>
        <c:lblOffset val="100"/>
        <c:noMultiLvlLbl val="0"/>
      </c:catAx>
      <c:valAx>
        <c:axId val="518395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8395056"/>
        <c:crosses val="autoZero"/>
        <c:crossBetween val="between"/>
      </c:valAx>
      <c:spPr>
        <a:noFill/>
        <a:ln>
          <a:noFill/>
        </a:ln>
        <a:effectLst/>
      </c:spPr>
    </c:plotArea>
    <c:legend>
      <c:legendPos val="b"/>
      <c:layout>
        <c:manualLayout>
          <c:xMode val="edge"/>
          <c:yMode val="edge"/>
          <c:x val="0.11448509245333098"/>
          <c:y val="0.73897702691009781"/>
          <c:w val="0.76985940310831935"/>
          <c:h val="0.2445394566063857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IE"/>
              <a:t>Rejected Notices by Rule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sz="2400" dirty="0"/>
              <a:t>Rejected notices by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09625435450725"/>
          <c:y val="0.17182342833915981"/>
          <c:w val="0.77080573410294584"/>
          <c:h val="0.73677407640740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5-4BCB-921F-D5D467ECF3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5-4BCB-921F-D5D467ECF3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5-4BCB-921F-D5D467ECF3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5-4BCB-921F-D5D467ECF31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085-4BCB-921F-D5D467ECF31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085-4BCB-921F-D5D467ECF31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085-4BCB-921F-D5D467ECF31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085-4BCB-921F-D5D467ECF31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085-4BCB-921F-D5D467ECF31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085-4BCB-921F-D5D467ECF31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Sheet1!$B$2:$B$11</c:f>
              <c:strCache>
                <c:ptCount val="10"/>
                <c:pt idx="0">
                  <c:v>T002</c:v>
                </c:pt>
                <c:pt idx="1">
                  <c:v>T001</c:v>
                </c:pt>
                <c:pt idx="2">
                  <c:v>R299</c:v>
                </c:pt>
                <c:pt idx="3">
                  <c:v>R560</c:v>
                </c:pt>
                <c:pt idx="4">
                  <c:v>R127</c:v>
                </c:pt>
                <c:pt idx="5">
                  <c:v>R390</c:v>
                </c:pt>
                <c:pt idx="6">
                  <c:v>R013</c:v>
                </c:pt>
                <c:pt idx="7">
                  <c:v>R008</c:v>
                </c:pt>
                <c:pt idx="8">
                  <c:v>R332</c:v>
                </c:pt>
                <c:pt idx="9">
                  <c:v>Others</c:v>
                </c:pt>
              </c:strCache>
            </c:strRef>
          </c:cat>
          <c:val>
            <c:numRef>
              <c:f>Sheet1!$C$2:$C$11</c:f>
              <c:numCache>
                <c:formatCode>#,##0</c:formatCode>
                <c:ptCount val="10"/>
                <c:pt idx="0">
                  <c:v>4062</c:v>
                </c:pt>
                <c:pt idx="1">
                  <c:v>1696</c:v>
                </c:pt>
                <c:pt idx="2">
                  <c:v>1520</c:v>
                </c:pt>
                <c:pt idx="3">
                  <c:v>1343</c:v>
                </c:pt>
                <c:pt idx="4">
                  <c:v>1012</c:v>
                </c:pt>
                <c:pt idx="5">
                  <c:v>822</c:v>
                </c:pt>
                <c:pt idx="6">
                  <c:v>725</c:v>
                </c:pt>
                <c:pt idx="7">
                  <c:v>647</c:v>
                </c:pt>
                <c:pt idx="8">
                  <c:v>549</c:v>
                </c:pt>
                <c:pt idx="9">
                  <c:v>4205</c:v>
                </c:pt>
              </c:numCache>
            </c:numRef>
          </c:val>
          <c:extLst>
            <c:ext xmlns:c16="http://schemas.microsoft.com/office/drawing/2014/chart" uri="{C3380CC4-5D6E-409C-BE32-E72D297353CC}">
              <c16:uniqueId val="{00000014-9085-4BCB-921F-D5D467ECF31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u="none" strike="noStrike" kern="1200" spc="0" baseline="0" dirty="0">
                <a:solidFill>
                  <a:srgbClr val="000000">
                    <a:lumMod val="65000"/>
                    <a:lumOff val="35000"/>
                  </a:srgbClr>
                </a:solidFill>
                <a:latin typeface="+mn-lt"/>
                <a:ea typeface="+mn-ea"/>
                <a:cs typeface="+mn-cs"/>
              </a:rPr>
              <a:t>Rejected notices by form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491613779667161E-2"/>
          <c:y val="0.16809659152441622"/>
          <c:w val="0.3031784855426084"/>
          <c:h val="0.72516382967970472"/>
        </c:manualLayout>
      </c:layout>
      <c:pieChart>
        <c:varyColors val="1"/>
        <c:ser>
          <c:idx val="0"/>
          <c:order val="0"/>
          <c:tx>
            <c:strRef>
              <c:f>Sheet1!$B$1</c:f>
              <c:strCache>
                <c:ptCount val="1"/>
                <c:pt idx="0">
                  <c:v># of quality issues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E5-4F6F-A81D-BB68631A05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E5-4F6F-A81D-BB68631A05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E5-4F6F-A81D-BB68631A05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E5-4F6F-A81D-BB68631A05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E5-4F6F-A81D-BB68631A051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6E5-4F6F-A81D-BB68631A051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6E5-4F6F-A81D-BB68631A051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6E5-4F6F-A81D-BB68631A051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6E5-4F6F-A81D-BB68631A051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6E5-4F6F-A81D-BB68631A0514}"/>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F6E5-4F6F-A81D-BB68631A051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F03 - Contract award notice</c:v>
                </c:pt>
                <c:pt idx="1">
                  <c:v>F02 - Contract notice</c:v>
                </c:pt>
                <c:pt idx="2">
                  <c:v>N/A - Notice rejected due to parsing errors (technical rule)</c:v>
                </c:pt>
                <c:pt idx="3">
                  <c:v>F14 - Notice for changes or additional information</c:v>
                </c:pt>
                <c:pt idx="4">
                  <c:v>F06 - Contract award notice – utilities</c:v>
                </c:pt>
                <c:pt idx="5">
                  <c:v>F18 - Contract award notice for contracts in the field of defence and security</c:v>
                </c:pt>
                <c:pt idx="6">
                  <c:v>F01 - Prior information notice</c:v>
                </c:pt>
                <c:pt idx="7">
                  <c:v>F21 - Social and other specific services – public contracts</c:v>
                </c:pt>
                <c:pt idx="8">
                  <c:v>F15 - Voluntary ex ante transparency notice</c:v>
                </c:pt>
                <c:pt idx="9">
                  <c:v>Others</c:v>
                </c:pt>
              </c:strCache>
            </c:strRef>
          </c:cat>
          <c:val>
            <c:numRef>
              <c:f>Sheet1!$B$2:$B$11</c:f>
              <c:numCache>
                <c:formatCode>#,##0</c:formatCode>
                <c:ptCount val="10"/>
                <c:pt idx="0">
                  <c:v>8137</c:v>
                </c:pt>
                <c:pt idx="1">
                  <c:v>2528</c:v>
                </c:pt>
                <c:pt idx="2">
                  <c:v>1696</c:v>
                </c:pt>
                <c:pt idx="3">
                  <c:v>1470</c:v>
                </c:pt>
                <c:pt idx="4">
                  <c:v>585</c:v>
                </c:pt>
                <c:pt idx="5">
                  <c:v>404</c:v>
                </c:pt>
                <c:pt idx="6">
                  <c:v>371</c:v>
                </c:pt>
                <c:pt idx="7">
                  <c:v>281</c:v>
                </c:pt>
                <c:pt idx="8">
                  <c:v>274</c:v>
                </c:pt>
                <c:pt idx="9">
                  <c:v>835</c:v>
                </c:pt>
              </c:numCache>
            </c:numRef>
          </c:val>
          <c:extLst>
            <c:ext xmlns:c16="http://schemas.microsoft.com/office/drawing/2014/chart" uri="{C3380CC4-5D6E-409C-BE32-E72D297353CC}">
              <c16:uniqueId val="{00000014-F6E5-4F6F-A81D-BB68631A051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34642962759743423"/>
          <c:y val="0.14953143387971304"/>
          <c:w val="0.63854118830382256"/>
          <c:h val="0.8273934294852511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Most</a:t>
            </a:r>
            <a:r>
              <a:rPr lang="en-US" sz="2400" baseline="0" dirty="0"/>
              <a:t> common warnings</a:t>
            </a:r>
            <a:r>
              <a:rPr lang="en-US" sz="2400" dirty="0"/>
              <a:t> by reason (Notice Information)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614188623413324E-4"/>
          <c:y val="0.18268683719448364"/>
          <c:w val="0.34350844163958011"/>
          <c:h val="0.73301643833538144"/>
        </c:manualLayout>
      </c:layout>
      <c:pieChart>
        <c:varyColors val="1"/>
        <c:ser>
          <c:idx val="0"/>
          <c:order val="0"/>
          <c:tx>
            <c:strRef>
              <c:f>Sheet2!$B$1</c:f>
              <c:strCache>
                <c:ptCount val="1"/>
                <c:pt idx="0">
                  <c:v>Count of N°StandarLetter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8D-4094-A6C3-37795CDCD5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8D-4094-A6C3-37795CDCD5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8D-4094-A6C3-37795CDCD5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8D-4094-A6C3-37795CDCD5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8D-4094-A6C3-37795CDCD5B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8D-4094-A6C3-37795CDCD5B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98D-4094-A6C3-37795CDCD5B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98D-4094-A6C3-37795CDCD5B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98D-4094-A6C3-37795CDCD5B8}"/>
              </c:ext>
            </c:extLst>
          </c:dPt>
          <c:dLbls>
            <c:dLbl>
              <c:idx val="3"/>
              <c:layout>
                <c:manualLayout>
                  <c:x val="4.9941353680409823E-4"/>
                  <c:y val="-3.0380956715670657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98D-4094-A6C3-37795CDCD5B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Sheet2!$A$2:$A$10</c:f>
              <c:strCache>
                <c:ptCount val="9"/>
                <c:pt idx="0">
                  <c:v>Incoherent Dates</c:v>
                </c:pt>
                <c:pt idx="1">
                  <c:v>Wrong Value</c:v>
                </c:pt>
                <c:pt idx="2">
                  <c:v>Incomplete Text</c:v>
                </c:pt>
                <c:pt idx="3">
                  <c:v>No Coherent Text</c:v>
                </c:pt>
                <c:pt idx="4">
                  <c:v>Other reason</c:v>
                </c:pt>
                <c:pt idx="5">
                  <c:v>Wrong Type of Contracting Authority</c:v>
                </c:pt>
                <c:pt idx="6">
                  <c:v>Incomplete Value</c:v>
                </c:pt>
                <c:pt idx="7">
                  <c:v>No Coherent Value</c:v>
                </c:pt>
                <c:pt idx="8">
                  <c:v>Wrong Legal Basis</c:v>
                </c:pt>
              </c:strCache>
            </c:strRef>
          </c:cat>
          <c:val>
            <c:numRef>
              <c:f>Sheet2!$B$2:$B$10</c:f>
              <c:numCache>
                <c:formatCode>General</c:formatCode>
                <c:ptCount val="9"/>
                <c:pt idx="0">
                  <c:v>4177</c:v>
                </c:pt>
                <c:pt idx="1">
                  <c:v>3223</c:v>
                </c:pt>
                <c:pt idx="2">
                  <c:v>3208</c:v>
                </c:pt>
                <c:pt idx="3">
                  <c:v>3190</c:v>
                </c:pt>
                <c:pt idx="4">
                  <c:v>1800</c:v>
                </c:pt>
                <c:pt idx="5">
                  <c:v>291</c:v>
                </c:pt>
                <c:pt idx="6">
                  <c:v>290</c:v>
                </c:pt>
                <c:pt idx="7">
                  <c:v>66</c:v>
                </c:pt>
                <c:pt idx="8">
                  <c:v>8</c:v>
                </c:pt>
              </c:numCache>
            </c:numRef>
          </c:val>
          <c:extLst>
            <c:ext xmlns:c16="http://schemas.microsoft.com/office/drawing/2014/chart" uri="{C3380CC4-5D6E-409C-BE32-E72D297353CC}">
              <c16:uniqueId val="{00000012-B98D-4094-A6C3-37795CDCD5B8}"/>
            </c:ext>
          </c:extLst>
        </c:ser>
        <c:ser>
          <c:idx val="1"/>
          <c:order val="1"/>
          <c:tx>
            <c:strRef>
              <c:f>Sheet2!$C$2:$C$10</c:f>
              <c:strCache>
                <c:ptCount val="9"/>
                <c:pt idx="0">
                  <c:v> NCT: No Coherent Text</c:v>
                </c:pt>
                <c:pt idx="1">
                  <c:v> NCV: No Coherent Value</c:v>
                </c:pt>
                <c:pt idx="2">
                  <c:v>Incoherent_Dates</c:v>
                </c:pt>
                <c:pt idx="3">
                  <c:v>IT: Incomplete Text</c:v>
                </c:pt>
                <c:pt idx="4">
                  <c:v>IV: Incomplete Value</c:v>
                </c:pt>
                <c:pt idx="5">
                  <c:v>Other reason</c:v>
                </c:pt>
                <c:pt idx="6">
                  <c:v>WLB: Wrong Legal Basis</c:v>
                </c:pt>
                <c:pt idx="7">
                  <c:v>WV: Wrong Value</c:v>
                </c:pt>
                <c:pt idx="8">
                  <c:v>WTCA: Wrong Type of Contracting Authority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4-B98D-4094-A6C3-37795CDCD5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Lit>
              <c:formatCode>General</c:formatCode>
              <c:ptCount val="1"/>
              <c:pt idx="0">
                <c:v>1</c:v>
              </c:pt>
            </c:numLit>
          </c:val>
          <c:extLst>
            <c:ext xmlns:c16="http://schemas.microsoft.com/office/drawing/2014/chart" uri="{C3380CC4-5D6E-409C-BE32-E72D297353CC}">
              <c16:uniqueId val="{00000015-B98D-4094-A6C3-37795CDCD5B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38298730612454562"/>
          <c:y val="0.13616327669000308"/>
          <c:w val="0.61024068364243145"/>
          <c:h val="0.83119209688111373"/>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sz="2400"/>
              <a:t>Notices</a:t>
            </a:r>
            <a:r>
              <a:rPr lang="en-IE" sz="2400" baseline="0"/>
              <a:t> rejected in Production by reason</a:t>
            </a:r>
            <a:endParaRPr lang="en-IE"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070970668449864E-4"/>
          <c:y val="0.1641803965506094"/>
          <c:w val="0.3883842590021559"/>
          <c:h val="0.8358196034493906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03-4ED3-B1D1-12F05765DF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03-4ED3-B1D1-12F05765DF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03-4ED3-B1D1-12F05765DF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03-4ED3-B1D1-12F05765DF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03-4ED3-B1D1-12F05765DF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F03-4ED3-B1D1-12F05765DF1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F03-4ED3-B1D1-12F05765DF1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F03-4ED3-B1D1-12F05765DF1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F03-4ED3-B1D1-12F05765DF1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Sheet6!$A$2:$A$10</c:f>
              <c:strCache>
                <c:ptCount val="9"/>
                <c:pt idx="0">
                  <c:v>Other reasons</c:v>
                </c:pt>
                <c:pt idx="1">
                  <c:v>Wrongly or Missing Linked Document</c:v>
                </c:pt>
                <c:pt idx="2">
                  <c:v>Wrong Form</c:v>
                </c:pt>
                <c:pt idx="3">
                  <c:v>Wrong Language</c:v>
                </c:pt>
                <c:pt idx="4">
                  <c:v>Impossible to Modify</c:v>
                </c:pt>
                <c:pt idx="5">
                  <c:v>Not Published Yet</c:v>
                </c:pt>
                <c:pt idx="6">
                  <c:v>Unacceptable F14</c:v>
                </c:pt>
                <c:pt idx="7">
                  <c:v>Unacceptable Date</c:v>
                </c:pt>
                <c:pt idx="8">
                  <c:v>UK notices not published since 1.1.2021</c:v>
                </c:pt>
              </c:strCache>
            </c:strRef>
          </c:cat>
          <c:val>
            <c:numRef>
              <c:f>Sheet6!$B$2:$B$10</c:f>
              <c:numCache>
                <c:formatCode>General</c:formatCode>
                <c:ptCount val="9"/>
                <c:pt idx="0">
                  <c:v>4781</c:v>
                </c:pt>
                <c:pt idx="1">
                  <c:v>2056</c:v>
                </c:pt>
                <c:pt idx="2">
                  <c:v>1222</c:v>
                </c:pt>
                <c:pt idx="3">
                  <c:v>865</c:v>
                </c:pt>
                <c:pt idx="4">
                  <c:v>844</c:v>
                </c:pt>
                <c:pt idx="5">
                  <c:v>588</c:v>
                </c:pt>
                <c:pt idx="6">
                  <c:v>259</c:v>
                </c:pt>
                <c:pt idx="7">
                  <c:v>153</c:v>
                </c:pt>
                <c:pt idx="8">
                  <c:v>16</c:v>
                </c:pt>
              </c:numCache>
            </c:numRef>
          </c:val>
          <c:extLst>
            <c:ext xmlns:c16="http://schemas.microsoft.com/office/drawing/2014/chart" uri="{C3380CC4-5D6E-409C-BE32-E72D297353CC}">
              <c16:uniqueId val="{00000012-2F03-4ED3-B1D1-12F05765DF15}"/>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4549420923750055"/>
          <c:y val="0.1676140789221891"/>
          <c:w val="0.5472472743175304"/>
          <c:h val="0.786824431780459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sz="2400"/>
              <a:t>Technical</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382570827883503E-2"/>
          <c:y val="9.4098044032075612E-2"/>
          <c:w val="0.94564496207352067"/>
          <c:h val="0.45309628514790318"/>
        </c:manualLayout>
      </c:layout>
      <c:barChart>
        <c:barDir val="col"/>
        <c:grouping val="clustered"/>
        <c:varyColors val="0"/>
        <c:ser>
          <c:idx val="0"/>
          <c:order val="0"/>
          <c:tx>
            <c:strRef>
              <c:f>Sheet3!$A$23</c:f>
              <c:strCache>
                <c:ptCount val="1"/>
                <c:pt idx="0">
                  <c:v>General</c:v>
                </c:pt>
              </c:strCache>
            </c:strRef>
          </c:tx>
          <c:spPr>
            <a:solidFill>
              <a:schemeClr val="accent1"/>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Sheet3!$B$23:$L$23</c:f>
              <c:numCache>
                <c:formatCode>#,##0</c:formatCode>
                <c:ptCount val="11"/>
                <c:pt idx="1">
                  <c:v>2</c:v>
                </c:pt>
                <c:pt idx="4">
                  <c:v>2</c:v>
                </c:pt>
              </c:numCache>
            </c:numRef>
          </c:val>
          <c:extLst>
            <c:ext xmlns:c16="http://schemas.microsoft.com/office/drawing/2014/chart" uri="{C3380CC4-5D6E-409C-BE32-E72D297353CC}">
              <c16:uniqueId val="{00000000-88B4-46EA-A156-F3AF3CFEA42C}"/>
            </c:ext>
          </c:extLst>
        </c:ser>
        <c:ser>
          <c:idx val="1"/>
          <c:order val="1"/>
          <c:tx>
            <c:strRef>
              <c:f>Sheet3!$A$24</c:f>
              <c:strCache>
                <c:ptCount val="1"/>
                <c:pt idx="0">
                  <c:v>eForms</c:v>
                </c:pt>
              </c:strCache>
            </c:strRef>
          </c:tx>
          <c:spPr>
            <a:solidFill>
              <a:schemeClr val="accent2"/>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Sheet3!$B$24:$L$24</c:f>
              <c:numCache>
                <c:formatCode>General</c:formatCode>
                <c:ptCount val="11"/>
                <c:pt idx="2" formatCode="#,##0">
                  <c:v>2</c:v>
                </c:pt>
                <c:pt idx="4" formatCode="#,##0">
                  <c:v>11</c:v>
                </c:pt>
                <c:pt idx="5" formatCode="#,##0">
                  <c:v>10</c:v>
                </c:pt>
                <c:pt idx="6" formatCode="#,##0">
                  <c:v>23</c:v>
                </c:pt>
                <c:pt idx="7" formatCode="#,##0">
                  <c:v>22</c:v>
                </c:pt>
                <c:pt idx="8" formatCode="#,##0">
                  <c:v>12</c:v>
                </c:pt>
                <c:pt idx="9" formatCode="#,##0">
                  <c:v>18</c:v>
                </c:pt>
                <c:pt idx="10" formatCode="#,##0">
                  <c:v>23</c:v>
                </c:pt>
              </c:numCache>
            </c:numRef>
          </c:val>
          <c:extLst>
            <c:ext xmlns:c16="http://schemas.microsoft.com/office/drawing/2014/chart" uri="{C3380CC4-5D6E-409C-BE32-E72D297353CC}">
              <c16:uniqueId val="{00000001-88B4-46EA-A156-F3AF3CFEA42C}"/>
            </c:ext>
          </c:extLst>
        </c:ser>
        <c:ser>
          <c:idx val="2"/>
          <c:order val="2"/>
          <c:tx>
            <c:strRef>
              <c:f>Sheet3!$A$25</c:f>
              <c:strCache>
                <c:ptCount val="1"/>
                <c:pt idx="0">
                  <c:v>eSentool</c:v>
                </c:pt>
              </c:strCache>
            </c:strRef>
          </c:tx>
          <c:spPr>
            <a:solidFill>
              <a:schemeClr val="accent3">
                <a:lumMod val="50000"/>
              </a:schemeClr>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Sheet3!$B$25:$L$25</c:f>
              <c:numCache>
                <c:formatCode>#,##0</c:formatCode>
                <c:ptCount val="11"/>
                <c:pt idx="0">
                  <c:v>2</c:v>
                </c:pt>
                <c:pt idx="1">
                  <c:v>4</c:v>
                </c:pt>
                <c:pt idx="2">
                  <c:v>5</c:v>
                </c:pt>
                <c:pt idx="3">
                  <c:v>3</c:v>
                </c:pt>
                <c:pt idx="5">
                  <c:v>1</c:v>
                </c:pt>
                <c:pt idx="10">
                  <c:v>3</c:v>
                </c:pt>
              </c:numCache>
            </c:numRef>
          </c:val>
          <c:extLst>
            <c:ext xmlns:c16="http://schemas.microsoft.com/office/drawing/2014/chart" uri="{C3380CC4-5D6E-409C-BE32-E72D297353CC}">
              <c16:uniqueId val="{00000002-88B4-46EA-A156-F3AF3CFEA42C}"/>
            </c:ext>
          </c:extLst>
        </c:ser>
        <c:ser>
          <c:idx val="3"/>
          <c:order val="3"/>
          <c:tx>
            <c:strRef>
              <c:f>Sheet3!$A$26</c:f>
              <c:strCache>
                <c:ptCount val="1"/>
                <c:pt idx="0">
                  <c:v>Other technical problems</c:v>
                </c:pt>
              </c:strCache>
            </c:strRef>
          </c:tx>
          <c:spPr>
            <a:solidFill>
              <a:srgbClr val="FF0000"/>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Sheet3!$B$26:$L$26</c:f>
              <c:numCache>
                <c:formatCode>#,##0</c:formatCode>
                <c:ptCount val="11"/>
                <c:pt idx="1">
                  <c:v>7</c:v>
                </c:pt>
                <c:pt idx="4">
                  <c:v>1</c:v>
                </c:pt>
                <c:pt idx="5">
                  <c:v>1</c:v>
                </c:pt>
                <c:pt idx="6">
                  <c:v>2</c:v>
                </c:pt>
                <c:pt idx="8">
                  <c:v>1</c:v>
                </c:pt>
                <c:pt idx="10">
                  <c:v>7</c:v>
                </c:pt>
              </c:numCache>
            </c:numRef>
          </c:val>
          <c:extLst>
            <c:ext xmlns:c16="http://schemas.microsoft.com/office/drawing/2014/chart" uri="{C3380CC4-5D6E-409C-BE32-E72D297353CC}">
              <c16:uniqueId val="{00000003-88B4-46EA-A156-F3AF3CFEA42C}"/>
            </c:ext>
          </c:extLst>
        </c:ser>
        <c:ser>
          <c:idx val="4"/>
          <c:order val="4"/>
          <c:tx>
            <c:strRef>
              <c:f>Sheet3!$A$27</c:f>
              <c:strCache>
                <c:ptCount val="1"/>
                <c:pt idx="0">
                  <c:v>Qualification issues</c:v>
                </c:pt>
              </c:strCache>
            </c:strRef>
          </c:tx>
          <c:spPr>
            <a:solidFill>
              <a:schemeClr val="accent5"/>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Sheet3!$B$27:$L$27</c:f>
              <c:numCache>
                <c:formatCode>#,##0</c:formatCode>
                <c:ptCount val="11"/>
                <c:pt idx="1">
                  <c:v>1</c:v>
                </c:pt>
                <c:pt idx="4">
                  <c:v>2</c:v>
                </c:pt>
                <c:pt idx="7">
                  <c:v>1</c:v>
                </c:pt>
              </c:numCache>
            </c:numRef>
          </c:val>
          <c:extLst>
            <c:ext xmlns:c16="http://schemas.microsoft.com/office/drawing/2014/chart" uri="{C3380CC4-5D6E-409C-BE32-E72D297353CC}">
              <c16:uniqueId val="{00000004-88B4-46EA-A156-F3AF3CFEA42C}"/>
            </c:ext>
          </c:extLst>
        </c:ser>
        <c:ser>
          <c:idx val="5"/>
          <c:order val="5"/>
          <c:tx>
            <c:strRef>
              <c:f>Sheet3!$A$28</c:f>
              <c:strCache>
                <c:ptCount val="1"/>
                <c:pt idx="0">
                  <c:v>Self-Test issues</c:v>
                </c:pt>
              </c:strCache>
            </c:strRef>
          </c:tx>
          <c:spPr>
            <a:solidFill>
              <a:srgbClr val="FFFF00"/>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Sheet3!$B$28:$L$28</c:f>
              <c:numCache>
                <c:formatCode>#,##0</c:formatCode>
                <c:ptCount val="11"/>
                <c:pt idx="1">
                  <c:v>2</c:v>
                </c:pt>
                <c:pt idx="4">
                  <c:v>1</c:v>
                </c:pt>
              </c:numCache>
            </c:numRef>
          </c:val>
          <c:extLst>
            <c:ext xmlns:c16="http://schemas.microsoft.com/office/drawing/2014/chart" uri="{C3380CC4-5D6E-409C-BE32-E72D297353CC}">
              <c16:uniqueId val="{00000005-88B4-46EA-A156-F3AF3CFEA42C}"/>
            </c:ext>
          </c:extLst>
        </c:ser>
        <c:ser>
          <c:idx val="6"/>
          <c:order val="6"/>
          <c:tx>
            <c:strRef>
              <c:f>Sheet3!$A$29</c:f>
              <c:strCache>
                <c:ptCount val="1"/>
                <c:pt idx="0">
                  <c:v>Webservices</c:v>
                </c:pt>
              </c:strCache>
            </c:strRef>
          </c:tx>
          <c:spPr>
            <a:solidFill>
              <a:schemeClr val="accent1">
                <a:lumMod val="60000"/>
              </a:schemeClr>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Sheet3!$B$29:$L$29</c:f>
              <c:numCache>
                <c:formatCode>#,##0</c:formatCode>
                <c:ptCount val="11"/>
                <c:pt idx="1">
                  <c:v>2</c:v>
                </c:pt>
                <c:pt idx="8">
                  <c:v>1</c:v>
                </c:pt>
              </c:numCache>
            </c:numRef>
          </c:val>
          <c:extLst>
            <c:ext xmlns:c16="http://schemas.microsoft.com/office/drawing/2014/chart" uri="{C3380CC4-5D6E-409C-BE32-E72D297353CC}">
              <c16:uniqueId val="{00000006-88B4-46EA-A156-F3AF3CFEA42C}"/>
            </c:ext>
          </c:extLst>
        </c:ser>
        <c:ser>
          <c:idx val="7"/>
          <c:order val="7"/>
          <c:tx>
            <c:strRef>
              <c:f>Sheet3!$A$30</c:f>
              <c:strCache>
                <c:ptCount val="1"/>
                <c:pt idx="0">
                  <c:v>XML forms - Schema</c:v>
                </c:pt>
              </c:strCache>
            </c:strRef>
          </c:tx>
          <c:spPr>
            <a:solidFill>
              <a:schemeClr val="accent2">
                <a:lumMod val="60000"/>
              </a:schemeClr>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Sheet3!$B$30:$L$30</c:f>
              <c:numCache>
                <c:formatCode>#,##0</c:formatCode>
                <c:ptCount val="11"/>
                <c:pt idx="0">
                  <c:v>9</c:v>
                </c:pt>
                <c:pt idx="1">
                  <c:v>17</c:v>
                </c:pt>
                <c:pt idx="2">
                  <c:v>31</c:v>
                </c:pt>
                <c:pt idx="3">
                  <c:v>14</c:v>
                </c:pt>
                <c:pt idx="4">
                  <c:v>19</c:v>
                </c:pt>
                <c:pt idx="5">
                  <c:v>23</c:v>
                </c:pt>
                <c:pt idx="6">
                  <c:v>18</c:v>
                </c:pt>
                <c:pt idx="7">
                  <c:v>22</c:v>
                </c:pt>
                <c:pt idx="8">
                  <c:v>5</c:v>
                </c:pt>
                <c:pt idx="9">
                  <c:v>1</c:v>
                </c:pt>
                <c:pt idx="10">
                  <c:v>5</c:v>
                </c:pt>
              </c:numCache>
            </c:numRef>
          </c:val>
          <c:extLst>
            <c:ext xmlns:c16="http://schemas.microsoft.com/office/drawing/2014/chart" uri="{C3380CC4-5D6E-409C-BE32-E72D297353CC}">
              <c16:uniqueId val="{00000007-88B4-46EA-A156-F3AF3CFEA42C}"/>
            </c:ext>
          </c:extLst>
        </c:ser>
        <c:ser>
          <c:idx val="8"/>
          <c:order val="8"/>
          <c:tx>
            <c:strRef>
              <c:f>Sheet3!$A$31</c:f>
              <c:strCache>
                <c:ptCount val="1"/>
                <c:pt idx="0">
                  <c:v>Form 14</c:v>
                </c:pt>
              </c:strCache>
            </c:strRef>
          </c:tx>
          <c:spPr>
            <a:solidFill>
              <a:schemeClr val="accent1">
                <a:lumMod val="40000"/>
                <a:lumOff val="60000"/>
              </a:schemeClr>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Sheet3!$B$31:$L$31</c:f>
              <c:numCache>
                <c:formatCode>#,##0</c:formatCode>
                <c:ptCount val="11"/>
                <c:pt idx="0">
                  <c:v>2</c:v>
                </c:pt>
                <c:pt idx="1">
                  <c:v>1</c:v>
                </c:pt>
                <c:pt idx="2">
                  <c:v>2</c:v>
                </c:pt>
                <c:pt idx="3">
                  <c:v>2</c:v>
                </c:pt>
                <c:pt idx="5">
                  <c:v>1</c:v>
                </c:pt>
                <c:pt idx="6">
                  <c:v>2</c:v>
                </c:pt>
                <c:pt idx="9">
                  <c:v>2</c:v>
                </c:pt>
              </c:numCache>
            </c:numRef>
          </c:val>
          <c:extLst>
            <c:ext xmlns:c16="http://schemas.microsoft.com/office/drawing/2014/chart" uri="{C3380CC4-5D6E-409C-BE32-E72D297353CC}">
              <c16:uniqueId val="{00000008-88B4-46EA-A156-F3AF3CFEA42C}"/>
            </c:ext>
          </c:extLst>
        </c:ser>
        <c:ser>
          <c:idx val="9"/>
          <c:order val="9"/>
          <c:tx>
            <c:strRef>
              <c:f>Sheet3!$A$32</c:f>
              <c:strCache>
                <c:ptCount val="1"/>
                <c:pt idx="0">
                  <c:v>XML forms - Sending/Processing</c:v>
                </c:pt>
              </c:strCache>
            </c:strRef>
          </c:tx>
          <c:spPr>
            <a:solidFill>
              <a:schemeClr val="accent4">
                <a:lumMod val="60000"/>
              </a:schemeClr>
            </a:solidFill>
            <a:ln>
              <a:noFill/>
            </a:ln>
            <a:effectLst/>
          </c:spPr>
          <c:invertIfNegative val="0"/>
          <c:cat>
            <c:strRef>
              <c:f>Sheet3!$B$22:$L$22</c:f>
              <c:strCache>
                <c:ptCount val="11"/>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strCache>
            </c:strRef>
          </c:cat>
          <c:val>
            <c:numRef>
              <c:f>Sheet3!$B$32:$L$32</c:f>
              <c:numCache>
                <c:formatCode>General</c:formatCode>
                <c:ptCount val="11"/>
                <c:pt idx="6" formatCode="#,##0">
                  <c:v>1</c:v>
                </c:pt>
                <c:pt idx="9" formatCode="#,##0">
                  <c:v>4</c:v>
                </c:pt>
              </c:numCache>
            </c:numRef>
          </c:val>
          <c:extLst>
            <c:ext xmlns:c16="http://schemas.microsoft.com/office/drawing/2014/chart" uri="{C3380CC4-5D6E-409C-BE32-E72D297353CC}">
              <c16:uniqueId val="{00000009-88B4-46EA-A156-F3AF3CFEA42C}"/>
            </c:ext>
          </c:extLst>
        </c:ser>
        <c:dLbls>
          <c:showLegendKey val="0"/>
          <c:showVal val="0"/>
          <c:showCatName val="0"/>
          <c:showSerName val="0"/>
          <c:showPercent val="0"/>
          <c:showBubbleSize val="0"/>
        </c:dLbls>
        <c:gapWidth val="219"/>
        <c:overlap val="-27"/>
        <c:axId val="547255792"/>
        <c:axId val="547250872"/>
      </c:barChart>
      <c:catAx>
        <c:axId val="54725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7250872"/>
        <c:crosses val="autoZero"/>
        <c:auto val="1"/>
        <c:lblAlgn val="ctr"/>
        <c:lblOffset val="100"/>
        <c:noMultiLvlLbl val="0"/>
      </c:catAx>
      <c:valAx>
        <c:axId val="54725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7255792"/>
        <c:crosses val="autoZero"/>
        <c:crossBetween val="between"/>
      </c:valAx>
      <c:spPr>
        <a:noFill/>
        <a:ln>
          <a:noFill/>
        </a:ln>
        <a:effectLst/>
      </c:spPr>
    </c:plotArea>
    <c:legend>
      <c:legendPos val="b"/>
      <c:layout>
        <c:manualLayout>
          <c:xMode val="edge"/>
          <c:yMode val="edge"/>
          <c:x val="3.2700277122963126E-2"/>
          <c:y val="0.6694924374552782"/>
          <c:w val="0.95206593666548744"/>
          <c:h val="0.3133995180936686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dirty="0"/>
              <a:t>Number of quality issues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quality issues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Warning</c:v>
                </c:pt>
                <c:pt idx="1">
                  <c:v>Error</c:v>
                </c:pt>
                <c:pt idx="2">
                  <c:v>Critical</c:v>
                </c:pt>
                <c:pt idx="3">
                  <c:v>Info</c:v>
                </c:pt>
              </c:strCache>
            </c:strRef>
          </c:cat>
          <c:val>
            <c:numRef>
              <c:f>Sheet1!$B$2:$B$5</c:f>
              <c:numCache>
                <c:formatCode>#,##0</c:formatCode>
                <c:ptCount val="4"/>
                <c:pt idx="0">
                  <c:v>1297995</c:v>
                </c:pt>
                <c:pt idx="1">
                  <c:v>10808</c:v>
                </c:pt>
                <c:pt idx="2">
                  <c:v>5773</c:v>
                </c:pt>
                <c:pt idx="3">
                  <c:v>1181</c:v>
                </c:pt>
              </c:numCache>
            </c:numRef>
          </c:val>
          <c:extLst>
            <c:ext xmlns:c16="http://schemas.microsoft.com/office/drawing/2014/chart" uri="{C3380CC4-5D6E-409C-BE32-E72D297353CC}">
              <c16:uniqueId val="{00000000-6B1F-4FF1-AEB3-018F9838B066}"/>
            </c:ext>
          </c:extLst>
        </c:ser>
        <c:dLbls>
          <c:showLegendKey val="0"/>
          <c:showVal val="0"/>
          <c:showCatName val="0"/>
          <c:showSerName val="0"/>
          <c:showPercent val="0"/>
          <c:showBubbleSize val="0"/>
        </c:dLbls>
        <c:gapWidth val="219"/>
        <c:overlap val="-27"/>
        <c:axId val="716845016"/>
        <c:axId val="716846328"/>
      </c:barChart>
      <c:catAx>
        <c:axId val="71684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16846328"/>
        <c:crosses val="autoZero"/>
        <c:auto val="1"/>
        <c:lblAlgn val="ctr"/>
        <c:lblOffset val="100"/>
        <c:noMultiLvlLbl val="0"/>
      </c:catAx>
      <c:valAx>
        <c:axId val="716846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16845016"/>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Quality issues by validation rule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0274621016762037E-3"/>
          <c:y val="0.13343088531770339"/>
          <c:w val="0.35372103522970155"/>
          <c:h val="0.79783834315947622"/>
        </c:manualLayout>
      </c:layout>
      <c:pieChart>
        <c:varyColors val="1"/>
        <c:ser>
          <c:idx val="0"/>
          <c:order val="0"/>
          <c:tx>
            <c:strRef>
              <c:f>Sheet1!$B$1</c:f>
              <c:strCache>
                <c:ptCount val="1"/>
                <c:pt idx="0">
                  <c:v># of quality issues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7E-4831-A13A-FE0CDF9D13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7E-4831-A13A-FE0CDF9D13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7E-4831-A13A-FE0CDF9D13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7E-4831-A13A-FE0CDF9D130A}"/>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R612 - S5-02-02: Information about tenders: all information of this section is required.</c:v>
                </c:pt>
                <c:pt idx="1">
                  <c:v>R617 - S5-02-02: Number of tenders received: should not be equal to the number of tenders received from SMEs when a contractor (or all in a group) is not an SME (S5-02-03).</c:v>
                </c:pt>
                <c:pt idx="2">
                  <c:v>R995 - Attention! The schema version R2.0.8.S04 will be phased out during the first quarter 2021; please upgrade as soon as possible your schema to the version R2.0.8.S05 and use the new NUTS 2021.</c:v>
                </c:pt>
                <c:pt idx="3">
                  <c:v>R609 - S5: Lot No: not listed as one of the lot numbers from the section S2.</c:v>
                </c:pt>
              </c:strCache>
            </c:strRef>
          </c:cat>
          <c:val>
            <c:numRef>
              <c:f>Sheet1!$B$2:$B$5</c:f>
              <c:numCache>
                <c:formatCode>#,##0</c:formatCode>
                <c:ptCount val="4"/>
                <c:pt idx="0">
                  <c:v>949392</c:v>
                </c:pt>
                <c:pt idx="1">
                  <c:v>208455</c:v>
                </c:pt>
                <c:pt idx="2">
                  <c:v>53027</c:v>
                </c:pt>
                <c:pt idx="3">
                  <c:v>19103</c:v>
                </c:pt>
              </c:numCache>
            </c:numRef>
          </c:val>
          <c:extLst>
            <c:ext xmlns:c16="http://schemas.microsoft.com/office/drawing/2014/chart" uri="{C3380CC4-5D6E-409C-BE32-E72D297353CC}">
              <c16:uniqueId val="{00000008-3D7E-4831-A13A-FE0CDF9D130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37980542550972235"/>
          <c:y val="0.10594896108858955"/>
          <c:w val="0.61292614618678887"/>
          <c:h val="0.892741057187921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Top quality issues by form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017577365773333E-4"/>
          <c:y val="0.14556282109390006"/>
          <c:w val="0.37717030930312462"/>
          <c:h val="0.80550962399130865"/>
        </c:manualLayout>
      </c:layout>
      <c:pieChart>
        <c:varyColors val="1"/>
        <c:ser>
          <c:idx val="0"/>
          <c:order val="0"/>
          <c:tx>
            <c:strRef>
              <c:f>Sheet1!$B$1</c:f>
              <c:strCache>
                <c:ptCount val="1"/>
                <c:pt idx="0">
                  <c:v># of quality issues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18-4AEC-836A-3ABB52A7CB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18-4AEC-836A-3ABB52A7CB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18-4AEC-836A-3ABB52A7CB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18-4AEC-836A-3ABB52A7CB1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F18-4AEC-836A-3ABB52A7CB1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F18-4AEC-836A-3ABB52A7CB1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6"/>
                <c:pt idx="0">
                  <c:v>F03 - Contract award notice</c:v>
                </c:pt>
                <c:pt idx="1">
                  <c:v>F06 - Contract award notice – utilities</c:v>
                </c:pt>
                <c:pt idx="2">
                  <c:v>F02 - Contract notice</c:v>
                </c:pt>
                <c:pt idx="3">
                  <c:v>F21 - Social and other specific services – public contracts</c:v>
                </c:pt>
                <c:pt idx="4">
                  <c:v>F14 - Notice for changes or additional information</c:v>
                </c:pt>
                <c:pt idx="5">
                  <c:v>Others</c:v>
                </c:pt>
              </c:strCache>
              <c:extLst/>
            </c:strRef>
          </c:cat>
          <c:val>
            <c:numRef>
              <c:f>Sheet1!$B$2:$B$11</c:f>
              <c:numCache>
                <c:formatCode>#,##0</c:formatCode>
                <c:ptCount val="6"/>
                <c:pt idx="0">
                  <c:v>904027</c:v>
                </c:pt>
                <c:pt idx="1">
                  <c:v>65089</c:v>
                </c:pt>
                <c:pt idx="2">
                  <c:v>25349</c:v>
                </c:pt>
                <c:pt idx="3">
                  <c:v>22974</c:v>
                </c:pt>
                <c:pt idx="4">
                  <c:v>7970</c:v>
                </c:pt>
                <c:pt idx="5">
                  <c:v>5023</c:v>
                </c:pt>
              </c:numCache>
              <c:extLst/>
            </c:numRef>
          </c:val>
          <c:extLst>
            <c:ext xmlns:c16="http://schemas.microsoft.com/office/drawing/2014/chart" uri="{C3380CC4-5D6E-409C-BE32-E72D297353CC}">
              <c16:uniqueId val="{0000000C-FF18-4AEC-836A-3ABB52A7CB1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37998495938304677"/>
          <c:y val="0.18089463299161765"/>
          <c:w val="0.58389765270749772"/>
          <c:h val="0.723287758592808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IE" dirty="0"/>
              <a:t>Quality Issues by Validation Rule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DFF7B-FAB0-40D7-B715-DE6DA5F74363}" type="datetimeFigureOut">
              <a:rPr lang="en-IE" smtClean="0"/>
              <a:t>04/11/2021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5E774-FA07-458D-96DD-73F9EE6D6EB9}" type="slidenum">
              <a:rPr lang="en-IE" smtClean="0"/>
              <a:t>‹#›</a:t>
            </a:fld>
            <a:endParaRPr lang="en-IE"/>
          </a:p>
        </p:txBody>
      </p:sp>
    </p:spTree>
    <p:extLst>
      <p:ext uri="{BB962C8B-B14F-4D97-AF65-F5344CB8AC3E}">
        <p14:creationId xmlns:p14="http://schemas.microsoft.com/office/powerpoint/2010/main" val="327891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195E774-FA07-458D-96DD-73F9EE6D6EB9}" type="slidenum">
              <a:rPr lang="en-IE" smtClean="0"/>
              <a:t>8</a:t>
            </a:fld>
            <a:endParaRPr lang="en-IE"/>
          </a:p>
        </p:txBody>
      </p:sp>
    </p:spTree>
    <p:extLst>
      <p:ext uri="{BB962C8B-B14F-4D97-AF65-F5344CB8AC3E}">
        <p14:creationId xmlns:p14="http://schemas.microsoft.com/office/powerpoint/2010/main" val="95803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195E774-FA07-458D-96DD-73F9EE6D6EB9}" type="slidenum">
              <a:rPr lang="en-IE" smtClean="0"/>
              <a:t>13</a:t>
            </a:fld>
            <a:endParaRPr lang="en-IE"/>
          </a:p>
        </p:txBody>
      </p:sp>
    </p:spTree>
    <p:extLst>
      <p:ext uri="{BB962C8B-B14F-4D97-AF65-F5344CB8AC3E}">
        <p14:creationId xmlns:p14="http://schemas.microsoft.com/office/powerpoint/2010/main" val="362553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195E774-FA07-458D-96DD-73F9EE6D6EB9}" type="slidenum">
              <a:rPr lang="en-IE" smtClean="0"/>
              <a:t>14</a:t>
            </a:fld>
            <a:endParaRPr lang="en-IE"/>
          </a:p>
        </p:txBody>
      </p:sp>
    </p:spTree>
    <p:extLst>
      <p:ext uri="{BB962C8B-B14F-4D97-AF65-F5344CB8AC3E}">
        <p14:creationId xmlns:p14="http://schemas.microsoft.com/office/powerpoint/2010/main" val="256247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195E774-FA07-458D-96DD-73F9EE6D6EB9}" type="slidenum">
              <a:rPr lang="en-IE" smtClean="0"/>
              <a:t>16</a:t>
            </a:fld>
            <a:endParaRPr lang="en-IE"/>
          </a:p>
        </p:txBody>
      </p:sp>
    </p:spTree>
    <p:extLst>
      <p:ext uri="{BB962C8B-B14F-4D97-AF65-F5344CB8AC3E}">
        <p14:creationId xmlns:p14="http://schemas.microsoft.com/office/powerpoint/2010/main" val="68614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5E774-FA07-458D-96DD-73F9EE6D6E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69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195E774-FA07-458D-96DD-73F9EE6D6EB9}" type="slidenum">
              <a:rPr lang="en-IE" smtClean="0"/>
              <a:t>18</a:t>
            </a:fld>
            <a:endParaRPr lang="en-IE"/>
          </a:p>
        </p:txBody>
      </p:sp>
    </p:spTree>
    <p:extLst>
      <p:ext uri="{BB962C8B-B14F-4D97-AF65-F5344CB8AC3E}">
        <p14:creationId xmlns:p14="http://schemas.microsoft.com/office/powerpoint/2010/main" val="162906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195E774-FA07-458D-96DD-73F9EE6D6EB9}" type="slidenum">
              <a:rPr lang="en-IE" smtClean="0"/>
              <a:t>19</a:t>
            </a:fld>
            <a:endParaRPr lang="en-IE"/>
          </a:p>
        </p:txBody>
      </p:sp>
    </p:spTree>
    <p:extLst>
      <p:ext uri="{BB962C8B-B14F-4D97-AF65-F5344CB8AC3E}">
        <p14:creationId xmlns:p14="http://schemas.microsoft.com/office/powerpoint/2010/main" val="20896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6564923" cy="2387600"/>
          </a:xfrm>
        </p:spPr>
        <p:txBody>
          <a:bodyPr anchor="b">
            <a:normAutofit/>
          </a:bodyPr>
          <a:lstStyle>
            <a:lvl1pPr algn="l">
              <a:defRPr sz="4000" b="0" cap="all" baseline="0">
                <a:solidFill>
                  <a:schemeClr val="accent1"/>
                </a:solidFill>
                <a:latin typeface="+mn-lt"/>
              </a:defRPr>
            </a:lvl1pPr>
          </a:lstStyle>
          <a:p>
            <a:r>
              <a:rPr lang="en-US"/>
              <a:t>Click to edit Master title style</a:t>
            </a:r>
            <a:endParaRPr lang="en-LU" dirty="0"/>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6564923" cy="1655762"/>
          </a:xfrm>
        </p:spPr>
        <p:txBody>
          <a:bodyPr lIns="0">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dirty="0"/>
          </a:p>
        </p:txBody>
      </p:sp>
    </p:spTree>
    <p:extLst>
      <p:ext uri="{BB962C8B-B14F-4D97-AF65-F5344CB8AC3E}">
        <p14:creationId xmlns:p14="http://schemas.microsoft.com/office/powerpoint/2010/main" val="14718257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B8C9-2C71-634F-8BA7-3848E9387047}"/>
              </a:ext>
            </a:extLst>
          </p:cNvPr>
          <p:cNvSpPr>
            <a:spLocks noGrp="1"/>
          </p:cNvSpPr>
          <p:nvPr>
            <p:ph type="title"/>
          </p:nvPr>
        </p:nvSpPr>
        <p:spPr>
          <a:xfrm>
            <a:off x="839788" y="365125"/>
            <a:ext cx="10515600" cy="1084289"/>
          </a:xfrm>
        </p:spPr>
        <p:txBody>
          <a:bodyPr/>
          <a:lstStyle/>
          <a:p>
            <a:r>
              <a:rPr lang="en-US"/>
              <a:t>Click to edit Master title style</a:t>
            </a:r>
            <a:endParaRPr lang="en-LU" dirty="0"/>
          </a:p>
        </p:txBody>
      </p:sp>
      <p:sp>
        <p:nvSpPr>
          <p:cNvPr id="3" name="Text Placeholder 2">
            <a:extLst>
              <a:ext uri="{FF2B5EF4-FFF2-40B4-BE49-F238E27FC236}">
                <a16:creationId xmlns:a16="http://schemas.microsoft.com/office/drawing/2014/main" id="{4B593526-EF99-BC40-B3C8-A56CF0C3314E}"/>
              </a:ext>
            </a:extLst>
          </p:cNvPr>
          <p:cNvSpPr>
            <a:spLocks noGrp="1"/>
          </p:cNvSpPr>
          <p:nvPr>
            <p:ph type="body" idx="1"/>
          </p:nvPr>
        </p:nvSpPr>
        <p:spPr>
          <a:xfrm>
            <a:off x="839788" y="1581774"/>
            <a:ext cx="5157787"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5BF759-CDC9-6F44-B47E-802190240C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Text Placeholder 4">
            <a:extLst>
              <a:ext uri="{FF2B5EF4-FFF2-40B4-BE49-F238E27FC236}">
                <a16:creationId xmlns:a16="http://schemas.microsoft.com/office/drawing/2014/main" id="{FB1FBC2F-D08A-6048-B6FF-DC607FD4B15B}"/>
              </a:ext>
            </a:extLst>
          </p:cNvPr>
          <p:cNvSpPr>
            <a:spLocks noGrp="1"/>
          </p:cNvSpPr>
          <p:nvPr>
            <p:ph type="body" sz="quarter" idx="3"/>
          </p:nvPr>
        </p:nvSpPr>
        <p:spPr>
          <a:xfrm>
            <a:off x="6172200" y="1581774"/>
            <a:ext cx="5183188"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676610-E191-6E4D-BE38-4CE366F088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7" name="Date Placeholder 6">
            <a:extLst>
              <a:ext uri="{FF2B5EF4-FFF2-40B4-BE49-F238E27FC236}">
                <a16:creationId xmlns:a16="http://schemas.microsoft.com/office/drawing/2014/main" id="{47451804-457B-1C4E-9D5C-12181257E91A}"/>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8" name="Footer Placeholder 7">
            <a:extLst>
              <a:ext uri="{FF2B5EF4-FFF2-40B4-BE49-F238E27FC236}">
                <a16:creationId xmlns:a16="http://schemas.microsoft.com/office/drawing/2014/main" id="{1C02FA55-5A82-2948-A2CA-43042ABE1D7F}"/>
              </a:ext>
            </a:extLst>
          </p:cNvPr>
          <p:cNvSpPr>
            <a:spLocks noGrp="1"/>
          </p:cNvSpPr>
          <p:nvPr>
            <p:ph type="ftr" sz="quarter" idx="11"/>
          </p:nvPr>
        </p:nvSpPr>
        <p:spPr/>
        <p:txBody>
          <a:bodyPr/>
          <a:lstStyle/>
          <a:p>
            <a:endParaRPr lang="en-LU"/>
          </a:p>
        </p:txBody>
      </p:sp>
      <p:sp>
        <p:nvSpPr>
          <p:cNvPr id="9" name="Slide Number Placeholder 8">
            <a:extLst>
              <a:ext uri="{FF2B5EF4-FFF2-40B4-BE49-F238E27FC236}">
                <a16:creationId xmlns:a16="http://schemas.microsoft.com/office/drawing/2014/main" id="{A6575128-1AFD-B642-8EEF-9242D51C60F7}"/>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5227602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hasCustomPrompt="1"/>
          </p:nvPr>
        </p:nvSpPr>
        <p:spPr>
          <a:xfrm>
            <a:off x="1160585" y="1065531"/>
            <a:ext cx="9144000" cy="2387600"/>
          </a:xfrm>
        </p:spPr>
        <p:txBody>
          <a:bodyPr anchor="b">
            <a:normAutofit/>
          </a:bodyPr>
          <a:lstStyle>
            <a:lvl1pPr algn="l">
              <a:defRPr sz="4000" b="0" cap="all" baseline="0">
                <a:solidFill>
                  <a:schemeClr val="accent1"/>
                </a:solidFill>
                <a:latin typeface="+mn-lt"/>
              </a:defRPr>
            </a:lvl1pPr>
          </a:lstStyle>
          <a:p>
            <a:r>
              <a:rPr lang="en-GB" dirty="0"/>
              <a:t>Thank you</a:t>
            </a:r>
            <a:endParaRPr lang="en-LU" dirty="0"/>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hasCustomPrompt="1"/>
          </p:nvPr>
        </p:nvSpPr>
        <p:spPr>
          <a:xfrm>
            <a:off x="1160585" y="3545206"/>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Further information, links</a:t>
            </a:r>
            <a:endParaRPr lang="en-LU" dirty="0"/>
          </a:p>
        </p:txBody>
      </p:sp>
    </p:spTree>
    <p:extLst>
      <p:ext uri="{BB962C8B-B14F-4D97-AF65-F5344CB8AC3E}">
        <p14:creationId xmlns:p14="http://schemas.microsoft.com/office/powerpoint/2010/main" val="28476248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6564923" cy="2387600"/>
          </a:xfrm>
        </p:spPr>
        <p:txBody>
          <a:bodyPr anchor="b">
            <a:normAutofit/>
          </a:bodyPr>
          <a:lstStyle>
            <a:lvl1pPr algn="l">
              <a:defRPr sz="4000" b="0" cap="all" baseline="0">
                <a:solidFill>
                  <a:schemeClr val="bg1"/>
                </a:solidFill>
                <a:latin typeface="+mn-lt"/>
              </a:defRPr>
            </a:lvl1pPr>
          </a:lstStyle>
          <a:p>
            <a:r>
              <a:rPr lang="en-US"/>
              <a:t>Click to edit Master title style</a:t>
            </a:r>
            <a:endParaRPr lang="en-LU" dirty="0"/>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6564923" cy="1655762"/>
          </a:xfrm>
        </p:spPr>
        <p:txBody>
          <a:bodyPr lIns="0">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dirty="0"/>
          </a:p>
        </p:txBody>
      </p:sp>
    </p:spTree>
    <p:extLst>
      <p:ext uri="{BB962C8B-B14F-4D97-AF65-F5344CB8AC3E}">
        <p14:creationId xmlns:p14="http://schemas.microsoft.com/office/powerpoint/2010/main" val="12262066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US"/>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fld id="{EB9396DD-5958-CB49-B505-4DF394E596EA}" type="datetimeFigureOut">
              <a:rPr lang="en-LU" smtClean="0"/>
              <a:pPr/>
              <a:t>11/04/2021</a:t>
            </a:fld>
            <a:endParaRPr lang="en-LU"/>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endParaRPr lang="en-LU"/>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fld id="{229B4BBC-BB84-A046-AB44-125112278BC9}" type="slidenum">
              <a:rPr lang="en-LU" smtClean="0"/>
              <a:pPr/>
              <a:t>‹#›</a:t>
            </a:fld>
            <a:endParaRPr lang="en-LU" dirty="0"/>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Tree>
    <p:extLst>
      <p:ext uri="{BB962C8B-B14F-4D97-AF65-F5344CB8AC3E}">
        <p14:creationId xmlns:p14="http://schemas.microsoft.com/office/powerpoint/2010/main" val="39251862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2605828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973766" y="127583"/>
            <a:ext cx="4362450" cy="1325563"/>
          </a:xfrm>
        </p:spPr>
        <p:txBody>
          <a:bodyPr/>
          <a:lstStyle/>
          <a:p>
            <a:r>
              <a:rPr lang="en-US"/>
              <a:t>Click to edit Master title style</a:t>
            </a:r>
            <a:endParaRPr lang="en-LU" dirty="0"/>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991350" y="1825625"/>
            <a:ext cx="4362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2">
            <a:extLst>
              <a:ext uri="{FF2B5EF4-FFF2-40B4-BE49-F238E27FC236}">
                <a16:creationId xmlns:a16="http://schemas.microsoft.com/office/drawing/2014/main" id="{D3C9D4F1-D8F0-7D46-8FD5-75979F1ECF14}"/>
              </a:ext>
            </a:extLst>
          </p:cNvPr>
          <p:cNvSpPr>
            <a:spLocks noGrp="1"/>
          </p:cNvSpPr>
          <p:nvPr>
            <p:ph type="pic" sz="quarter" idx="13"/>
          </p:nvPr>
        </p:nvSpPr>
        <p:spPr>
          <a:xfrm>
            <a:off x="0" y="0"/>
            <a:ext cx="6991350" cy="6362700"/>
          </a:xfrm>
          <a:custGeom>
            <a:avLst/>
            <a:gdLst>
              <a:gd name="connsiteX0" fmla="*/ 0 w 6991350"/>
              <a:gd name="connsiteY0" fmla="*/ 0 h 6362700"/>
              <a:gd name="connsiteX1" fmla="*/ 6991350 w 6991350"/>
              <a:gd name="connsiteY1" fmla="*/ 0 h 6362700"/>
              <a:gd name="connsiteX2" fmla="*/ 6991350 w 6991350"/>
              <a:gd name="connsiteY2" fmla="*/ 6362700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738804 w 6991350"/>
              <a:gd name="connsiteY2" fmla="*/ 6295792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694199 w 6991350"/>
              <a:gd name="connsiteY2" fmla="*/ 6351548 h 6362700"/>
              <a:gd name="connsiteX3" fmla="*/ 0 w 6991350"/>
              <a:gd name="connsiteY3" fmla="*/ 6362700 h 6362700"/>
              <a:gd name="connsiteX4" fmla="*/ 0 w 6991350"/>
              <a:gd name="connsiteY4" fmla="*/ 0 h 636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350" h="6362700">
                <a:moveTo>
                  <a:pt x="0" y="0"/>
                </a:moveTo>
                <a:lnTo>
                  <a:pt x="6991350" y="0"/>
                </a:lnTo>
                <a:lnTo>
                  <a:pt x="4694199" y="6351548"/>
                </a:lnTo>
                <a:lnTo>
                  <a:pt x="0" y="6362700"/>
                </a:lnTo>
                <a:lnTo>
                  <a:pt x="0" y="0"/>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20894911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dirty="0"/>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5">
            <a:extLst>
              <a:ext uri="{FF2B5EF4-FFF2-40B4-BE49-F238E27FC236}">
                <a16:creationId xmlns:a16="http://schemas.microsoft.com/office/drawing/2014/main" id="{1E112A47-65FE-3740-A77E-8A59D7CFA179}"/>
              </a:ext>
            </a:extLst>
          </p:cNvPr>
          <p:cNvSpPr>
            <a:spLocks noGrp="1"/>
          </p:cNvSpPr>
          <p:nvPr>
            <p:ph type="pic" sz="quarter" idx="13"/>
          </p:nvPr>
        </p:nvSpPr>
        <p:spPr>
          <a:xfrm>
            <a:off x="5174253" y="-2"/>
            <a:ext cx="7014949" cy="6363433"/>
          </a:xfrm>
          <a:custGeom>
            <a:avLst/>
            <a:gdLst>
              <a:gd name="connsiteX0" fmla="*/ 0 w 6418670"/>
              <a:gd name="connsiteY0" fmla="*/ 6375401 h 6375401"/>
              <a:gd name="connsiteX1" fmla="*/ 1593850 w 6418670"/>
              <a:gd name="connsiteY1" fmla="*/ 0 h 6375401"/>
              <a:gd name="connsiteX2" fmla="*/ 6418670 w 6418670"/>
              <a:gd name="connsiteY2" fmla="*/ 0 h 6375401"/>
              <a:gd name="connsiteX3" fmla="*/ 4824820 w 6418670"/>
              <a:gd name="connsiteY3" fmla="*/ 6375401 h 6375401"/>
              <a:gd name="connsiteX4" fmla="*/ 0 w 6418670"/>
              <a:gd name="connsiteY4" fmla="*/ 6375401 h 6375401"/>
              <a:gd name="connsiteX0" fmla="*/ 0 w 6419158"/>
              <a:gd name="connsiteY0" fmla="*/ 6375401 h 6383217"/>
              <a:gd name="connsiteX1" fmla="*/ 1593850 w 6419158"/>
              <a:gd name="connsiteY1" fmla="*/ 0 h 6383217"/>
              <a:gd name="connsiteX2" fmla="*/ 6418670 w 6419158"/>
              <a:gd name="connsiteY2" fmla="*/ 0 h 6383217"/>
              <a:gd name="connsiteX3" fmla="*/ 6419158 w 6419158"/>
              <a:gd name="connsiteY3" fmla="*/ 6383217 h 6383217"/>
              <a:gd name="connsiteX4" fmla="*/ 0 w 6419158"/>
              <a:gd name="connsiteY4" fmla="*/ 6375401 h 6383217"/>
              <a:gd name="connsiteX0" fmla="*/ 0 w 6825558"/>
              <a:gd name="connsiteY0" fmla="*/ 6383217 h 6383217"/>
              <a:gd name="connsiteX1" fmla="*/ 2000250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51758 w 6825558"/>
              <a:gd name="connsiteY1" fmla="*/ 15631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43943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982160"/>
              <a:gd name="connsiteY0" fmla="*/ 6394403 h 6394403"/>
              <a:gd name="connsiteX1" fmla="*/ 2000545 w 6982160"/>
              <a:gd name="connsiteY1" fmla="*/ 0 h 6394403"/>
              <a:gd name="connsiteX2" fmla="*/ 6981672 w 6982160"/>
              <a:gd name="connsiteY2" fmla="*/ 0 h 6394403"/>
              <a:gd name="connsiteX3" fmla="*/ 6982160 w 6982160"/>
              <a:gd name="connsiteY3" fmla="*/ 6383217 h 6394403"/>
              <a:gd name="connsiteX4" fmla="*/ 0 w 6982160"/>
              <a:gd name="connsiteY4" fmla="*/ 6394403 h 6394403"/>
              <a:gd name="connsiteX0" fmla="*/ 0 w 7036758"/>
              <a:gd name="connsiteY0" fmla="*/ 6378023 h 6383217"/>
              <a:gd name="connsiteX1" fmla="*/ 2055143 w 7036758"/>
              <a:gd name="connsiteY1" fmla="*/ 0 h 6383217"/>
              <a:gd name="connsiteX2" fmla="*/ 7036270 w 7036758"/>
              <a:gd name="connsiteY2" fmla="*/ 0 h 6383217"/>
              <a:gd name="connsiteX3" fmla="*/ 7036758 w 7036758"/>
              <a:gd name="connsiteY3" fmla="*/ 6383217 h 6383217"/>
              <a:gd name="connsiteX4" fmla="*/ 0 w 7036758"/>
              <a:gd name="connsiteY4" fmla="*/ 6378023 h 63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758" h="6383217">
                <a:moveTo>
                  <a:pt x="0" y="6378023"/>
                </a:moveTo>
                <a:lnTo>
                  <a:pt x="2055143" y="0"/>
                </a:lnTo>
                <a:lnTo>
                  <a:pt x="7036270" y="0"/>
                </a:lnTo>
                <a:cubicBezTo>
                  <a:pt x="7036433" y="2127739"/>
                  <a:pt x="7036595" y="4255478"/>
                  <a:pt x="7036758" y="6383217"/>
                </a:cubicBezTo>
                <a:lnTo>
                  <a:pt x="0" y="6378023"/>
                </a:lnTo>
                <a:close/>
              </a:path>
            </a:pathLst>
          </a:custGeom>
          <a:solidFill>
            <a:srgbClr val="EFF2F7"/>
          </a:solidFill>
        </p:spPr>
        <p:txBody>
          <a:bodyPr/>
          <a:lstStyle>
            <a:lvl1pPr>
              <a:defRPr>
                <a:solidFill>
                  <a:schemeClr val="accent1"/>
                </a:solidFill>
              </a:defRPr>
            </a:lvl1pPr>
          </a:lstStyle>
          <a:p>
            <a:r>
              <a:rPr lang="en-US"/>
              <a:t>Click icon to add picture</a:t>
            </a:r>
            <a:endParaRPr lang="fr-FR" dirty="0"/>
          </a:p>
        </p:txBody>
      </p:sp>
    </p:spTree>
    <p:extLst>
      <p:ext uri="{BB962C8B-B14F-4D97-AF65-F5344CB8AC3E}">
        <p14:creationId xmlns:p14="http://schemas.microsoft.com/office/powerpoint/2010/main" val="34893177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dirty="0"/>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Freeform 8">
            <a:extLst>
              <a:ext uri="{FF2B5EF4-FFF2-40B4-BE49-F238E27FC236}">
                <a16:creationId xmlns:a16="http://schemas.microsoft.com/office/drawing/2014/main" id="{97FDD220-59DB-D149-896C-D542C88CB459}"/>
              </a:ext>
            </a:extLst>
          </p:cNvPr>
          <p:cNvSpPr/>
          <p:nvPr userDrawn="1"/>
        </p:nvSpPr>
        <p:spPr>
          <a:xfrm>
            <a:off x="5123210" y="-50370"/>
            <a:ext cx="7074978" cy="6420452"/>
          </a:xfrm>
          <a:custGeom>
            <a:avLst/>
            <a:gdLst>
              <a:gd name="connsiteX0" fmla="*/ 7055142 w 7055142"/>
              <a:gd name="connsiteY0" fmla="*/ 6333688 h 6350466"/>
              <a:gd name="connsiteX1" fmla="*/ 0 w 7055142"/>
              <a:gd name="connsiteY1" fmla="*/ 6350466 h 6350466"/>
              <a:gd name="connsiteX2" fmla="*/ 2072081 w 7055142"/>
              <a:gd name="connsiteY2" fmla="*/ 0 h 6350466"/>
              <a:gd name="connsiteX3" fmla="*/ 7055142 w 7055142"/>
              <a:gd name="connsiteY3" fmla="*/ 0 h 6350466"/>
              <a:gd name="connsiteX4" fmla="*/ 7055142 w 7055142"/>
              <a:gd name="connsiteY4" fmla="*/ 6333688 h 6350466"/>
              <a:gd name="connsiteX0" fmla="*/ 7038083 w 7055142"/>
              <a:gd name="connsiteY0" fmla="*/ 6357572 h 6357572"/>
              <a:gd name="connsiteX1" fmla="*/ 0 w 7055142"/>
              <a:gd name="connsiteY1" fmla="*/ 6350466 h 6357572"/>
              <a:gd name="connsiteX2" fmla="*/ 2072081 w 7055142"/>
              <a:gd name="connsiteY2" fmla="*/ 0 h 6357572"/>
              <a:gd name="connsiteX3" fmla="*/ 7055142 w 7055142"/>
              <a:gd name="connsiteY3" fmla="*/ 0 h 6357572"/>
              <a:gd name="connsiteX4" fmla="*/ 7038083 w 7055142"/>
              <a:gd name="connsiteY4" fmla="*/ 6357572 h 6357572"/>
              <a:gd name="connsiteX0" fmla="*/ 7051731 w 7068790"/>
              <a:gd name="connsiteY0" fmla="*/ 6357572 h 6357572"/>
              <a:gd name="connsiteX1" fmla="*/ 0 w 7068790"/>
              <a:gd name="connsiteY1" fmla="*/ 6350466 h 6357572"/>
              <a:gd name="connsiteX2" fmla="*/ 2085729 w 7068790"/>
              <a:gd name="connsiteY2" fmla="*/ 0 h 6357572"/>
              <a:gd name="connsiteX3" fmla="*/ 7068790 w 7068790"/>
              <a:gd name="connsiteY3" fmla="*/ 0 h 6357572"/>
              <a:gd name="connsiteX4" fmla="*/ 7051731 w 7068790"/>
              <a:gd name="connsiteY4" fmla="*/ 6357572 h 6357572"/>
              <a:gd name="connsiteX0" fmla="*/ 7051731 w 7068790"/>
              <a:gd name="connsiteY0" fmla="*/ 6357572 h 6360702"/>
              <a:gd name="connsiteX1" fmla="*/ 0 w 7068790"/>
              <a:gd name="connsiteY1" fmla="*/ 6360702 h 6360702"/>
              <a:gd name="connsiteX2" fmla="*/ 2085729 w 7068790"/>
              <a:gd name="connsiteY2" fmla="*/ 0 h 6360702"/>
              <a:gd name="connsiteX3" fmla="*/ 7068790 w 7068790"/>
              <a:gd name="connsiteY3" fmla="*/ 0 h 6360702"/>
              <a:gd name="connsiteX4" fmla="*/ 7051731 w 7068790"/>
              <a:gd name="connsiteY4" fmla="*/ 6357572 h 6360702"/>
              <a:gd name="connsiteX0" fmla="*/ 7074978 w 7074978"/>
              <a:gd name="connsiteY0" fmla="*/ 6361411 h 6361411"/>
              <a:gd name="connsiteX1" fmla="*/ 0 w 7074978"/>
              <a:gd name="connsiteY1" fmla="*/ 6360702 h 6361411"/>
              <a:gd name="connsiteX2" fmla="*/ 2085729 w 7074978"/>
              <a:gd name="connsiteY2" fmla="*/ 0 h 6361411"/>
              <a:gd name="connsiteX3" fmla="*/ 7068790 w 7074978"/>
              <a:gd name="connsiteY3" fmla="*/ 0 h 6361411"/>
              <a:gd name="connsiteX4" fmla="*/ 7074978 w 7074978"/>
              <a:gd name="connsiteY4" fmla="*/ 6361411 h 63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4978" h="6361411">
                <a:moveTo>
                  <a:pt x="7074978" y="6361411"/>
                </a:moveTo>
                <a:lnTo>
                  <a:pt x="0" y="6360702"/>
                </a:lnTo>
                <a:lnTo>
                  <a:pt x="2085729" y="0"/>
                </a:lnTo>
                <a:lnTo>
                  <a:pt x="7068790" y="0"/>
                </a:lnTo>
                <a:cubicBezTo>
                  <a:pt x="7063197" y="2119618"/>
                  <a:pt x="7063793" y="4266960"/>
                  <a:pt x="7074978" y="6361411"/>
                </a:cubicBezTo>
                <a:close/>
              </a:path>
            </a:pathLst>
          </a:cu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14">
            <a:extLst>
              <a:ext uri="{FF2B5EF4-FFF2-40B4-BE49-F238E27FC236}">
                <a16:creationId xmlns:a16="http://schemas.microsoft.com/office/drawing/2014/main" id="{7BC6BF38-3692-F546-8D7F-1E3CBF37B742}"/>
              </a:ext>
            </a:extLst>
          </p:cNvPr>
          <p:cNvSpPr>
            <a:spLocks noGrp="1"/>
          </p:cNvSpPr>
          <p:nvPr>
            <p:ph sz="quarter" idx="13"/>
          </p:nvPr>
        </p:nvSpPr>
        <p:spPr>
          <a:xfrm>
            <a:off x="6972300" y="1025611"/>
            <a:ext cx="4876800" cy="5006889"/>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Tree>
    <p:extLst>
      <p:ext uri="{BB962C8B-B14F-4D97-AF65-F5344CB8AC3E}">
        <p14:creationId xmlns:p14="http://schemas.microsoft.com/office/powerpoint/2010/main" val="32664240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890844"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8908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4" name="Rectangle 3">
            <a:extLst>
              <a:ext uri="{FF2B5EF4-FFF2-40B4-BE49-F238E27FC236}">
                <a16:creationId xmlns:a16="http://schemas.microsoft.com/office/drawing/2014/main" id="{8FCFCA39-AEED-7546-9BF1-27F7B0127E02}"/>
              </a:ext>
            </a:extLst>
          </p:cNvPr>
          <p:cNvSpPr/>
          <p:nvPr userDrawn="1"/>
        </p:nvSpPr>
        <p:spPr>
          <a:xfrm>
            <a:off x="6881446"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9" name="Content Placeholder 2">
            <a:extLst>
              <a:ext uri="{FF2B5EF4-FFF2-40B4-BE49-F238E27FC236}">
                <a16:creationId xmlns:a16="http://schemas.microsoft.com/office/drawing/2014/main" id="{EC06DA5D-5B0F-8947-BAFD-E38FC73250BF}"/>
              </a:ext>
            </a:extLst>
          </p:cNvPr>
          <p:cNvSpPr>
            <a:spLocks noGrp="1"/>
          </p:cNvSpPr>
          <p:nvPr>
            <p:ph sz="quarter" idx="13"/>
          </p:nvPr>
        </p:nvSpPr>
        <p:spPr>
          <a:xfrm>
            <a:off x="688144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Tree>
    <p:extLst>
      <p:ext uri="{BB962C8B-B14F-4D97-AF65-F5344CB8AC3E}">
        <p14:creationId xmlns:p14="http://schemas.microsoft.com/office/powerpoint/2010/main" val="36232222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096002" y="127583"/>
            <a:ext cx="5644818" cy="1325563"/>
          </a:xfrm>
        </p:spPr>
        <p:txBody>
          <a:bodyPr/>
          <a:lstStyle/>
          <a:p>
            <a:r>
              <a:rPr lang="en-US"/>
              <a:t>Click to edit Master title style</a:t>
            </a:r>
            <a:endParaRPr lang="en-LU" dirty="0"/>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6096000" y="1825625"/>
            <a:ext cx="564481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11/04/2021</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Rectangle 8">
            <a:extLst>
              <a:ext uri="{FF2B5EF4-FFF2-40B4-BE49-F238E27FC236}">
                <a16:creationId xmlns:a16="http://schemas.microsoft.com/office/drawing/2014/main" id="{8E429D19-0B5C-5B47-B15A-CED79C58F202}"/>
              </a:ext>
            </a:extLst>
          </p:cNvPr>
          <p:cNvSpPr/>
          <p:nvPr userDrawn="1"/>
        </p:nvSpPr>
        <p:spPr>
          <a:xfrm>
            <a:off x="0"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2">
            <a:extLst>
              <a:ext uri="{FF2B5EF4-FFF2-40B4-BE49-F238E27FC236}">
                <a16:creationId xmlns:a16="http://schemas.microsoft.com/office/drawing/2014/main" id="{10C0794D-E9A2-5641-A7CE-A0B2D91282A2}"/>
              </a:ext>
            </a:extLst>
          </p:cNvPr>
          <p:cNvSpPr>
            <a:spLocks noGrp="1"/>
          </p:cNvSpPr>
          <p:nvPr>
            <p:ph sz="quarter" idx="13"/>
          </p:nvPr>
        </p:nvSpPr>
        <p:spPr>
          <a:xfrm>
            <a:off x="195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Tree>
    <p:extLst>
      <p:ext uri="{BB962C8B-B14F-4D97-AF65-F5344CB8AC3E}">
        <p14:creationId xmlns:p14="http://schemas.microsoft.com/office/powerpoint/2010/main" val="3850467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07F-C78C-0E4C-929B-9F56E7F51320}"/>
              </a:ext>
            </a:extLst>
          </p:cNvPr>
          <p:cNvSpPr>
            <a:spLocks noGrp="1"/>
          </p:cNvSpPr>
          <p:nvPr>
            <p:ph type="title"/>
          </p:nvPr>
        </p:nvSpPr>
        <p:spPr>
          <a:xfrm>
            <a:off x="838202" y="127583"/>
            <a:ext cx="10498014" cy="1325563"/>
          </a:xfrm>
          <a:prstGeom prst="rect">
            <a:avLst/>
          </a:prstGeom>
        </p:spPr>
        <p:txBody>
          <a:bodyPr vert="horz" lIns="0" tIns="45720" rIns="0" bIns="0" rtlCol="0" anchor="b" anchorCtr="0">
            <a:normAutofit/>
          </a:bodyPr>
          <a:lstStyle/>
          <a:p>
            <a:r>
              <a:rPr lang="en-US"/>
              <a:t>Click to edit Master title style</a:t>
            </a:r>
            <a:endParaRPr lang="en-LU" dirty="0"/>
          </a:p>
        </p:txBody>
      </p:sp>
      <p:sp>
        <p:nvSpPr>
          <p:cNvPr id="3" name="Text Placeholder 2">
            <a:extLst>
              <a:ext uri="{FF2B5EF4-FFF2-40B4-BE49-F238E27FC236}">
                <a16:creationId xmlns:a16="http://schemas.microsoft.com/office/drawing/2014/main" id="{8BAA5AFE-711A-8F46-B92C-33CC44EC0C08}"/>
              </a:ext>
            </a:extLst>
          </p:cNvPr>
          <p:cNvSpPr>
            <a:spLocks noGrp="1"/>
          </p:cNvSpPr>
          <p:nvPr>
            <p:ph type="body" idx="1"/>
          </p:nvPr>
        </p:nvSpPr>
        <p:spPr>
          <a:xfrm>
            <a:off x="838200" y="1825625"/>
            <a:ext cx="10498015" cy="4351338"/>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dirty="0"/>
          </a:p>
        </p:txBody>
      </p:sp>
      <p:sp>
        <p:nvSpPr>
          <p:cNvPr id="4" name="Date Placeholder 3">
            <a:extLst>
              <a:ext uri="{FF2B5EF4-FFF2-40B4-BE49-F238E27FC236}">
                <a16:creationId xmlns:a16="http://schemas.microsoft.com/office/drawing/2014/main" id="{8A71EB6D-8ABB-1147-8489-BE9B909BB1F2}"/>
              </a:ext>
            </a:extLst>
          </p:cNvPr>
          <p:cNvSpPr>
            <a:spLocks noGrp="1"/>
          </p:cNvSpPr>
          <p:nvPr>
            <p:ph type="dt" sz="half" idx="2"/>
          </p:nvPr>
        </p:nvSpPr>
        <p:spPr>
          <a:xfrm>
            <a:off x="838200" y="6421412"/>
            <a:ext cx="879389" cy="365125"/>
          </a:xfrm>
          <a:prstGeom prst="rect">
            <a:avLst/>
          </a:prstGeom>
        </p:spPr>
        <p:txBody>
          <a:bodyPr vert="horz" lIns="36000" tIns="45720" rIns="91440" bIns="45720" rtlCol="0" anchor="ctr"/>
          <a:lstStyle>
            <a:lvl1pPr algn="l">
              <a:defRPr sz="1200">
                <a:solidFill>
                  <a:schemeClr val="tx1"/>
                </a:solidFill>
              </a:defRPr>
            </a:lvl1pPr>
          </a:lstStyle>
          <a:p>
            <a:fld id="{EB9396DD-5958-CB49-B505-4DF394E596EA}" type="datetimeFigureOut">
              <a:rPr lang="en-LU" smtClean="0"/>
              <a:pPr/>
              <a:t>11/04/2021</a:t>
            </a:fld>
            <a:endParaRPr lang="en-LU"/>
          </a:p>
        </p:txBody>
      </p:sp>
      <p:sp>
        <p:nvSpPr>
          <p:cNvPr id="5" name="Footer Placeholder 4">
            <a:extLst>
              <a:ext uri="{FF2B5EF4-FFF2-40B4-BE49-F238E27FC236}">
                <a16:creationId xmlns:a16="http://schemas.microsoft.com/office/drawing/2014/main" id="{63F2FBB7-A709-ED4D-AD81-E9B04C1432F0}"/>
              </a:ext>
            </a:extLst>
          </p:cNvPr>
          <p:cNvSpPr>
            <a:spLocks noGrp="1"/>
          </p:cNvSpPr>
          <p:nvPr>
            <p:ph type="ftr" sz="quarter" idx="3"/>
          </p:nvPr>
        </p:nvSpPr>
        <p:spPr>
          <a:xfrm>
            <a:off x="1717589" y="6421412"/>
            <a:ext cx="4114800" cy="365125"/>
          </a:xfrm>
          <a:prstGeom prst="rect">
            <a:avLst/>
          </a:prstGeom>
        </p:spPr>
        <p:txBody>
          <a:bodyPr vert="horz" lIns="0" tIns="45720" rIns="91440" bIns="45720" rtlCol="0" anchor="ctr"/>
          <a:lstStyle>
            <a:lvl1pPr algn="l">
              <a:defRPr sz="1200">
                <a:solidFill>
                  <a:schemeClr val="tx1"/>
                </a:solidFill>
              </a:defRPr>
            </a:lvl1pPr>
          </a:lstStyle>
          <a:p>
            <a:endParaRPr lang="en-LU"/>
          </a:p>
        </p:txBody>
      </p:sp>
      <p:sp>
        <p:nvSpPr>
          <p:cNvPr id="6" name="Slide Number Placeholder 5">
            <a:extLst>
              <a:ext uri="{FF2B5EF4-FFF2-40B4-BE49-F238E27FC236}">
                <a16:creationId xmlns:a16="http://schemas.microsoft.com/office/drawing/2014/main" id="{A7033531-99A1-D441-8201-5908D0505B61}"/>
              </a:ext>
            </a:extLst>
          </p:cNvPr>
          <p:cNvSpPr>
            <a:spLocks noGrp="1"/>
          </p:cNvSpPr>
          <p:nvPr>
            <p:ph type="sldNum" sz="quarter" idx="4"/>
          </p:nvPr>
        </p:nvSpPr>
        <p:spPr>
          <a:xfrm>
            <a:off x="0" y="6421412"/>
            <a:ext cx="702365" cy="365125"/>
          </a:xfrm>
          <a:prstGeom prst="rect">
            <a:avLst/>
          </a:prstGeom>
        </p:spPr>
        <p:txBody>
          <a:bodyPr vert="horz" lIns="91440" tIns="45720" rIns="91440" bIns="45720" rtlCol="0" anchor="ctr"/>
          <a:lstStyle>
            <a:lvl1pPr algn="r">
              <a:defRPr sz="1200">
                <a:solidFill>
                  <a:schemeClr val="tx1"/>
                </a:solidFill>
              </a:defRPr>
            </a:lvl1pPr>
          </a:lstStyle>
          <a:p>
            <a:fld id="{229B4BBC-BB84-A046-AB44-125112278BC9}" type="slidenum">
              <a:rPr lang="en-LU" smtClean="0"/>
              <a:pPr/>
              <a:t>‹#›</a:t>
            </a:fld>
            <a:endParaRPr lang="en-LU" dirty="0"/>
          </a:p>
        </p:txBody>
      </p:sp>
    </p:spTree>
    <p:extLst>
      <p:ext uri="{BB962C8B-B14F-4D97-AF65-F5344CB8AC3E}">
        <p14:creationId xmlns:p14="http://schemas.microsoft.com/office/powerpoint/2010/main" val="141103815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2" r:id="rId4"/>
    <p:sldLayoutId id="2147483662" r:id="rId5"/>
    <p:sldLayoutId id="2147483661" r:id="rId6"/>
    <p:sldLayoutId id="2147483667" r:id="rId7"/>
    <p:sldLayoutId id="2147483663" r:id="rId8"/>
    <p:sldLayoutId id="2147483664" r:id="rId9"/>
    <p:sldLayoutId id="2147483653" r:id="rId10"/>
    <p:sldLayoutId id="2147483665"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ebgate.ec.europa.eu/fpfis/wikis/pages/viewpage.action?pageId=605847768" TargetMode="External"/><Relationship Id="rId2" Type="http://schemas.openxmlformats.org/officeDocument/2006/relationships/hyperlink" Target="https://simap.ted.europa.eu/documents/10184/166101/Instructions+for+the+use+of+F14_EN.pdf/909e4b38-1871-49a1-a206-7a5976a2d262"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esentool.ted.europa.eu/contact" TargetMode="External"/><Relationship Id="rId7" Type="http://schemas.openxmlformats.org/officeDocument/2006/relationships/image" Target="../media/image11.png"/><Relationship Id="rId2" Type="http://schemas.openxmlformats.org/officeDocument/2006/relationships/hyperlink" Target="mailto:ted@publications.europa.eu" TargetMode="External"/><Relationship Id="rId1" Type="http://schemas.openxmlformats.org/officeDocument/2006/relationships/slideLayout" Target="../slideLayouts/slideLayout4.xml"/><Relationship Id="rId6" Type="http://schemas.openxmlformats.org/officeDocument/2006/relationships/hyperlink" Target="https://esentool.ted.europa.eu/generalConditionsOfUse" TargetMode="External"/><Relationship Id="rId5" Type="http://schemas.openxmlformats.org/officeDocument/2006/relationships/hyperlink" Target="https://op.europa.eu/en/web/eu-vocabularies/e-procurement" TargetMode="External"/><Relationship Id="rId4" Type="http://schemas.openxmlformats.org/officeDocument/2006/relationships/hyperlink" Target="https://webgate.ec.europa.eu/fpfis/wikis/display/TEDeSende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ebgate.ec.europa.eu/fpfis/wikis/pages/viewpage.action?pageId=88522776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9C9A-550B-114F-9B2F-060018805E26}"/>
              </a:ext>
            </a:extLst>
          </p:cNvPr>
          <p:cNvSpPr>
            <a:spLocks noGrp="1"/>
          </p:cNvSpPr>
          <p:nvPr>
            <p:ph type="ctrTitle"/>
          </p:nvPr>
        </p:nvSpPr>
        <p:spPr/>
        <p:txBody>
          <a:bodyPr/>
          <a:lstStyle/>
          <a:p>
            <a:r>
              <a:rPr lang="en-GB" dirty="0"/>
              <a:t>Current</a:t>
            </a:r>
            <a:r>
              <a:rPr lang="fr-FR" dirty="0"/>
              <a:t> </a:t>
            </a:r>
            <a:r>
              <a:rPr lang="fr-FR" dirty="0" err="1"/>
              <a:t>status</a:t>
            </a:r>
            <a:r>
              <a:rPr lang="fr-FR" dirty="0"/>
              <a:t> of </a:t>
            </a:r>
            <a:r>
              <a:rPr lang="fr-FR" dirty="0" err="1"/>
              <a:t>esentool</a:t>
            </a:r>
            <a:r>
              <a:rPr lang="fr-FR" dirty="0"/>
              <a:t> &amp; data quality</a:t>
            </a:r>
            <a:endParaRPr lang="en-LU" dirty="0"/>
          </a:p>
        </p:txBody>
      </p:sp>
      <p:sp>
        <p:nvSpPr>
          <p:cNvPr id="3" name="Subtitle 2">
            <a:extLst>
              <a:ext uri="{FF2B5EF4-FFF2-40B4-BE49-F238E27FC236}">
                <a16:creationId xmlns:a16="http://schemas.microsoft.com/office/drawing/2014/main" id="{6C6FCB52-11F2-7444-BFF5-C56D3454EB6A}"/>
              </a:ext>
            </a:extLst>
          </p:cNvPr>
          <p:cNvSpPr>
            <a:spLocks noGrp="1"/>
          </p:cNvSpPr>
          <p:nvPr>
            <p:ph type="subTitle" idx="1"/>
          </p:nvPr>
        </p:nvSpPr>
        <p:spPr/>
        <p:txBody>
          <a:bodyPr vert="horz" lIns="0" tIns="45720" rIns="91440" bIns="45720" rtlCol="0" anchor="t">
            <a:normAutofit/>
          </a:bodyPr>
          <a:lstStyle/>
          <a:p>
            <a:r>
              <a:rPr lang="fr-FR" dirty="0" err="1">
                <a:cs typeface="Calibri"/>
              </a:rPr>
              <a:t>eSenders</a:t>
            </a:r>
            <a:r>
              <a:rPr lang="fr-FR" dirty="0">
                <a:cs typeface="Calibri"/>
              </a:rPr>
              <a:t> webinar – 8 </a:t>
            </a:r>
            <a:r>
              <a:rPr lang="fr-FR" dirty="0" err="1">
                <a:cs typeface="Calibri"/>
              </a:rPr>
              <a:t>November</a:t>
            </a:r>
            <a:r>
              <a:rPr lang="fr-FR" dirty="0">
                <a:cs typeface="Calibri"/>
              </a:rPr>
              <a:t> 2021</a:t>
            </a:r>
          </a:p>
          <a:p>
            <a:r>
              <a:rPr lang="fr-FR">
                <a:cs typeface="Calibri"/>
              </a:rPr>
              <a:t>Karl Ferrand - Publications </a:t>
            </a:r>
            <a:r>
              <a:rPr lang="fr-FR" dirty="0">
                <a:cs typeface="Calibri"/>
              </a:rPr>
              <a:t>Office of the EU</a:t>
            </a:r>
          </a:p>
          <a:p>
            <a:endParaRPr lang="en-LU" dirty="0">
              <a:cs typeface="Calibri" panose="020F0502020204030204"/>
            </a:endParaRPr>
          </a:p>
        </p:txBody>
      </p:sp>
    </p:spTree>
    <p:extLst>
      <p:ext uri="{BB962C8B-B14F-4D97-AF65-F5344CB8AC3E}">
        <p14:creationId xmlns:p14="http://schemas.microsoft.com/office/powerpoint/2010/main" val="3646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1022791"/>
          </a:xfrm>
        </p:spPr>
        <p:txBody>
          <a:bodyPr/>
          <a:lstStyle/>
          <a:p>
            <a:r>
              <a:rPr lang="en-IE" dirty="0"/>
              <a:t>eSenders requests to TED Helpdesk: 11/2020 - 09/2021</a:t>
            </a:r>
            <a:endParaRPr lang="en-LU" dirty="0"/>
          </a:p>
        </p:txBody>
      </p:sp>
      <p:graphicFrame>
        <p:nvGraphicFramePr>
          <p:cNvPr id="4" name="Chart 3"/>
          <p:cNvGraphicFramePr>
            <a:graphicFrameLocks/>
          </p:cNvGraphicFramePr>
          <p:nvPr>
            <p:extLst>
              <p:ext uri="{D42A27DB-BD31-4B8C-83A1-F6EECF244321}">
                <p14:modId xmlns:p14="http://schemas.microsoft.com/office/powerpoint/2010/main" val="445505464"/>
              </p:ext>
            </p:extLst>
          </p:nvPr>
        </p:nvGraphicFramePr>
        <p:xfrm>
          <a:off x="761999" y="1396181"/>
          <a:ext cx="11017045" cy="476077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F4A21574-A9B9-4D2F-A01A-8E894809B049}"/>
              </a:ext>
            </a:extLst>
          </p:cNvPr>
          <p:cNvSpPr>
            <a:spLocks noGrp="1"/>
          </p:cNvSpPr>
          <p:nvPr>
            <p:ph type="sldNum" sz="quarter" idx="12"/>
          </p:nvPr>
        </p:nvSpPr>
        <p:spPr/>
        <p:txBody>
          <a:bodyPr/>
          <a:lstStyle/>
          <a:p>
            <a:fld id="{229B4BBC-BB84-A046-AB44-125112278BC9}" type="slidenum">
              <a:rPr lang="en-LU" smtClean="0"/>
              <a:t>10</a:t>
            </a:fld>
            <a:endParaRPr lang="en-US"/>
          </a:p>
        </p:txBody>
      </p:sp>
    </p:spTree>
    <p:extLst>
      <p:ext uri="{BB962C8B-B14F-4D97-AF65-F5344CB8AC3E}">
        <p14:creationId xmlns:p14="http://schemas.microsoft.com/office/powerpoint/2010/main" val="286501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993294"/>
          </a:xfrm>
        </p:spPr>
        <p:txBody>
          <a:bodyPr/>
          <a:lstStyle/>
          <a:p>
            <a:r>
              <a:rPr lang="en-IE" dirty="0"/>
              <a:t>eSenders requests to TED Helpdesk: 11/2020 - 09/2021</a:t>
            </a:r>
            <a:endParaRPr lang="en-LU" dirty="0"/>
          </a:p>
        </p:txBody>
      </p:sp>
      <p:graphicFrame>
        <p:nvGraphicFramePr>
          <p:cNvPr id="5" name="Chart 4"/>
          <p:cNvGraphicFramePr>
            <a:graphicFrameLocks/>
          </p:cNvGraphicFramePr>
          <p:nvPr>
            <p:extLst>
              <p:ext uri="{D42A27DB-BD31-4B8C-83A1-F6EECF244321}">
                <p14:modId xmlns:p14="http://schemas.microsoft.com/office/powerpoint/2010/main" val="30200761"/>
              </p:ext>
            </p:extLst>
          </p:nvPr>
        </p:nvGraphicFramePr>
        <p:xfrm>
          <a:off x="530942" y="1120878"/>
          <a:ext cx="11208774" cy="520126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CA5DF41-7265-48B7-B711-69D86AF4EF04}"/>
              </a:ext>
            </a:extLst>
          </p:cNvPr>
          <p:cNvSpPr>
            <a:spLocks noGrp="1"/>
          </p:cNvSpPr>
          <p:nvPr>
            <p:ph type="sldNum" sz="quarter" idx="12"/>
          </p:nvPr>
        </p:nvSpPr>
        <p:spPr/>
        <p:txBody>
          <a:bodyPr/>
          <a:lstStyle/>
          <a:p>
            <a:fld id="{229B4BBC-BB84-A046-AB44-125112278BC9}" type="slidenum">
              <a:rPr lang="en-LU" smtClean="0"/>
              <a:t>11</a:t>
            </a:fld>
            <a:endParaRPr lang="en-US"/>
          </a:p>
        </p:txBody>
      </p:sp>
    </p:spTree>
    <p:extLst>
      <p:ext uri="{BB962C8B-B14F-4D97-AF65-F5344CB8AC3E}">
        <p14:creationId xmlns:p14="http://schemas.microsoft.com/office/powerpoint/2010/main" val="317232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983462"/>
          </a:xfrm>
        </p:spPr>
        <p:txBody>
          <a:bodyPr>
            <a:normAutofit/>
          </a:bodyPr>
          <a:lstStyle/>
          <a:p>
            <a:pPr lvl="1"/>
            <a:r>
              <a:rPr lang="en-GB" sz="2800" b="1" kern="1200" dirty="0">
                <a:solidFill>
                  <a:schemeClr val="tx1"/>
                </a:solidFill>
                <a:latin typeface="+mn-lt"/>
                <a:ea typeface="+mj-ea"/>
                <a:cs typeface="+mj-cs"/>
              </a:rPr>
              <a:t>Statistics on most common quality issues and errors</a:t>
            </a:r>
            <a:r>
              <a:rPr lang="en-GB" sz="2400" b="1" kern="1200" dirty="0">
                <a:solidFill>
                  <a:schemeClr val="tx1"/>
                </a:solidFill>
                <a:latin typeface="+mn-lt"/>
                <a:ea typeface="+mj-ea"/>
                <a:cs typeface="+mj-cs"/>
              </a:rPr>
              <a:t>: 10/2020 – 09/2021</a:t>
            </a:r>
          </a:p>
        </p:txBody>
      </p:sp>
      <p:graphicFrame>
        <p:nvGraphicFramePr>
          <p:cNvPr id="7" name="Chart 6"/>
          <p:cNvGraphicFramePr>
            <a:graphicFrameLocks/>
          </p:cNvGraphicFramePr>
          <p:nvPr>
            <p:extLst>
              <p:ext uri="{D42A27DB-BD31-4B8C-83A1-F6EECF244321}">
                <p14:modId xmlns:p14="http://schemas.microsoft.com/office/powerpoint/2010/main" val="3127075154"/>
              </p:ext>
            </p:extLst>
          </p:nvPr>
        </p:nvGraphicFramePr>
        <p:xfrm>
          <a:off x="668594" y="1514169"/>
          <a:ext cx="11061290" cy="44048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BDEF4F3-D136-4D43-A953-992493F92E4A}"/>
              </a:ext>
            </a:extLst>
          </p:cNvPr>
          <p:cNvSpPr>
            <a:spLocks noGrp="1"/>
          </p:cNvSpPr>
          <p:nvPr>
            <p:ph type="sldNum" sz="quarter" idx="12"/>
          </p:nvPr>
        </p:nvSpPr>
        <p:spPr/>
        <p:txBody>
          <a:bodyPr/>
          <a:lstStyle/>
          <a:p>
            <a:fld id="{229B4BBC-BB84-A046-AB44-125112278BC9}" type="slidenum">
              <a:rPr lang="en-LU" smtClean="0"/>
              <a:t>12</a:t>
            </a:fld>
            <a:endParaRPr lang="en-US"/>
          </a:p>
        </p:txBody>
      </p:sp>
    </p:spTree>
    <p:extLst>
      <p:ext uri="{BB962C8B-B14F-4D97-AF65-F5344CB8AC3E}">
        <p14:creationId xmlns:p14="http://schemas.microsoft.com/office/powerpoint/2010/main" val="320202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973702"/>
          </a:xfrm>
        </p:spPr>
        <p:txBody>
          <a:bodyPr>
            <a:normAutofit/>
          </a:bodyPr>
          <a:lstStyle/>
          <a:p>
            <a:r>
              <a:rPr lang="en-IE" dirty="0"/>
              <a:t>Quality of Notices: 10/2020 – 09/2021</a:t>
            </a:r>
            <a:br>
              <a:rPr lang="en-IE" dirty="0"/>
            </a:br>
            <a:r>
              <a:rPr lang="en-IE" sz="2400" dirty="0"/>
              <a:t>The four most common validation rules triggered</a:t>
            </a:r>
            <a:endParaRPr lang="en-LU" sz="2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86185756"/>
              </p:ext>
            </p:extLst>
          </p:nvPr>
        </p:nvGraphicFramePr>
        <p:xfrm>
          <a:off x="6685280" y="1046480"/>
          <a:ext cx="5405120" cy="4988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510910641"/>
              </p:ext>
            </p:extLst>
          </p:nvPr>
        </p:nvGraphicFramePr>
        <p:xfrm>
          <a:off x="838203" y="1290381"/>
          <a:ext cx="11127656" cy="49334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5CEF2983-965F-4979-B772-D64C073083F1}"/>
              </a:ext>
            </a:extLst>
          </p:cNvPr>
          <p:cNvSpPr>
            <a:spLocks noGrp="1"/>
          </p:cNvSpPr>
          <p:nvPr>
            <p:ph type="sldNum" sz="quarter" idx="12"/>
          </p:nvPr>
        </p:nvSpPr>
        <p:spPr/>
        <p:txBody>
          <a:bodyPr/>
          <a:lstStyle/>
          <a:p>
            <a:fld id="{229B4BBC-BB84-A046-AB44-125112278BC9}" type="slidenum">
              <a:rPr lang="en-LU" smtClean="0"/>
              <a:t>13</a:t>
            </a:fld>
            <a:endParaRPr lang="en-US"/>
          </a:p>
        </p:txBody>
      </p:sp>
    </p:spTree>
    <p:extLst>
      <p:ext uri="{BB962C8B-B14F-4D97-AF65-F5344CB8AC3E}">
        <p14:creationId xmlns:p14="http://schemas.microsoft.com/office/powerpoint/2010/main" val="163157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807137"/>
          </a:xfrm>
        </p:spPr>
        <p:txBody>
          <a:bodyPr/>
          <a:lstStyle/>
          <a:p>
            <a:r>
              <a:rPr lang="en-IE" dirty="0"/>
              <a:t>Quality of Notices: 10/2020 – 09/2021</a:t>
            </a:r>
            <a:endParaRPr lang="en-LU"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01310959"/>
              </p:ext>
            </p:extLst>
          </p:nvPr>
        </p:nvGraphicFramePr>
        <p:xfrm>
          <a:off x="6685280" y="1046480"/>
          <a:ext cx="5405120" cy="4988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54701812"/>
              </p:ext>
            </p:extLst>
          </p:nvPr>
        </p:nvGraphicFramePr>
        <p:xfrm>
          <a:off x="838202" y="1023937"/>
          <a:ext cx="11252198" cy="526870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D638FC38-09BE-4149-80F2-8D0DFB6B5254}"/>
              </a:ext>
            </a:extLst>
          </p:cNvPr>
          <p:cNvSpPr>
            <a:spLocks noGrp="1"/>
          </p:cNvSpPr>
          <p:nvPr>
            <p:ph type="sldNum" sz="quarter" idx="12"/>
          </p:nvPr>
        </p:nvSpPr>
        <p:spPr/>
        <p:txBody>
          <a:bodyPr/>
          <a:lstStyle/>
          <a:p>
            <a:fld id="{229B4BBC-BB84-A046-AB44-125112278BC9}" type="slidenum">
              <a:rPr lang="en-LU" smtClean="0"/>
              <a:t>14</a:t>
            </a:fld>
            <a:endParaRPr lang="en-US"/>
          </a:p>
        </p:txBody>
      </p:sp>
    </p:spTree>
    <p:extLst>
      <p:ext uri="{BB962C8B-B14F-4D97-AF65-F5344CB8AC3E}">
        <p14:creationId xmlns:p14="http://schemas.microsoft.com/office/powerpoint/2010/main" val="333569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990017"/>
          </a:xfrm>
        </p:spPr>
        <p:txBody>
          <a:bodyPr>
            <a:normAutofit/>
          </a:bodyPr>
          <a:lstStyle/>
          <a:p>
            <a:r>
              <a:rPr lang="en-IE" dirty="0"/>
              <a:t>Quality of Notices: 10/2020 – 09/2021</a:t>
            </a:r>
            <a:br>
              <a:rPr lang="en-IE" dirty="0"/>
            </a:br>
            <a:r>
              <a:rPr lang="en-IE" sz="2400" dirty="0"/>
              <a:t>Most common rules to reject notices</a:t>
            </a:r>
            <a:endParaRPr lang="en-LU" sz="2400" dirty="0"/>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265471" y="1191492"/>
            <a:ext cx="5899355" cy="5227781"/>
          </a:xfrm>
        </p:spPr>
        <p:txBody>
          <a:bodyPr vert="horz" lIns="0" tIns="45720" rIns="91440" bIns="45720" rtlCol="0" anchor="t">
            <a:normAutofit fontScale="92500" lnSpcReduction="10000"/>
          </a:bodyPr>
          <a:lstStyle/>
          <a:p>
            <a:pPr lvl="1"/>
            <a:r>
              <a:rPr lang="en-US" sz="1800" b="1" spc="100" dirty="0">
                <a:solidFill>
                  <a:schemeClr val="tx1">
                    <a:lumMod val="75000"/>
                    <a:lumOff val="25000"/>
                  </a:schemeClr>
                </a:solidFill>
              </a:rPr>
              <a:t>T002</a:t>
            </a:r>
            <a:r>
              <a:rPr lang="en-US" sz="1800" spc="100" dirty="0">
                <a:solidFill>
                  <a:schemeClr val="tx1">
                    <a:lumMod val="75000"/>
                    <a:lumOff val="25000"/>
                  </a:schemeClr>
                </a:solidFill>
              </a:rPr>
              <a:t> - XML file is not valid against XSD. </a:t>
            </a:r>
          </a:p>
          <a:p>
            <a:pPr lvl="1"/>
            <a:r>
              <a:rPr lang="en-US" sz="1800" b="1" spc="100" dirty="0">
                <a:solidFill>
                  <a:schemeClr val="tx1">
                    <a:lumMod val="75000"/>
                    <a:lumOff val="25000"/>
                  </a:schemeClr>
                </a:solidFill>
              </a:rPr>
              <a:t>T001</a:t>
            </a:r>
            <a:r>
              <a:rPr lang="en-US" sz="1800" spc="100" dirty="0">
                <a:solidFill>
                  <a:schemeClr val="tx1">
                    <a:lumMod val="75000"/>
                    <a:lumOff val="25000"/>
                  </a:schemeClr>
                </a:solidFill>
              </a:rPr>
              <a:t> - Metadata could not be retrieved from the XML file.</a:t>
            </a:r>
          </a:p>
          <a:p>
            <a:pPr lvl="1"/>
            <a:r>
              <a:rPr lang="en-US" sz="1800" b="1" spc="100" dirty="0">
                <a:solidFill>
                  <a:schemeClr val="tx1">
                    <a:lumMod val="75000"/>
                    <a:lumOff val="25000"/>
                  </a:schemeClr>
                </a:solidFill>
              </a:rPr>
              <a:t>R299</a:t>
            </a:r>
            <a:r>
              <a:rPr lang="en-US" sz="1800" spc="100" dirty="0">
                <a:solidFill>
                  <a:schemeClr val="tx1">
                    <a:lumMod val="75000"/>
                    <a:lumOff val="25000"/>
                  </a:schemeClr>
                </a:solidFill>
              </a:rPr>
              <a:t> - As of 1 January 2021, procurement </a:t>
            </a:r>
            <a:r>
              <a:rPr lang="en-US" sz="1800" spc="100">
                <a:solidFill>
                  <a:schemeClr val="tx1">
                    <a:lumMod val="75000"/>
                    <a:lumOff val="25000"/>
                  </a:schemeClr>
                </a:solidFill>
              </a:rPr>
              <a:t>notices from </a:t>
            </a:r>
            <a:r>
              <a:rPr lang="en-US" sz="1800" spc="100" dirty="0">
                <a:solidFill>
                  <a:schemeClr val="tx1">
                    <a:lumMod val="75000"/>
                    <a:lumOff val="25000"/>
                  </a:schemeClr>
                </a:solidFill>
              </a:rPr>
              <a:t>the UK will not be published anymore on TED as the EU rules on public procurement will cease to apply to and in the United </a:t>
            </a:r>
            <a:r>
              <a:rPr lang="en-US" sz="1800" spc="100">
                <a:solidFill>
                  <a:schemeClr val="tx1">
                    <a:lumMod val="75000"/>
                    <a:lumOff val="25000"/>
                  </a:schemeClr>
                </a:solidFill>
              </a:rPr>
              <a:t>Kingdom.</a:t>
            </a:r>
          </a:p>
          <a:p>
            <a:pPr lvl="1"/>
            <a:r>
              <a:rPr lang="en-US" sz="1800" b="1" spc="100">
                <a:solidFill>
                  <a:schemeClr val="tx1">
                    <a:lumMod val="75000"/>
                    <a:lumOff val="25000"/>
                  </a:schemeClr>
                </a:solidFill>
              </a:rPr>
              <a:t>R560</a:t>
            </a:r>
            <a:r>
              <a:rPr lang="en-US" sz="1800" spc="100">
                <a:solidFill>
                  <a:schemeClr val="tx1">
                    <a:lumMod val="75000"/>
                    <a:lumOff val="25000"/>
                  </a:schemeClr>
                </a:solidFill>
              </a:rPr>
              <a:t> - S4-02-01: Please fill in the previous publication which is mandatory according to the given procedure.</a:t>
            </a:r>
            <a:endParaRPr lang="en-US" sz="1800" spc="100" dirty="0">
              <a:solidFill>
                <a:schemeClr val="tx1">
                  <a:lumMod val="75000"/>
                  <a:lumOff val="25000"/>
                </a:schemeClr>
              </a:solidFill>
            </a:endParaRPr>
          </a:p>
          <a:p>
            <a:pPr marL="359410" lvl="1" indent="-179705"/>
            <a:r>
              <a:rPr lang="en-US" sz="1800" b="1" spc="100" dirty="0">
                <a:solidFill>
                  <a:schemeClr val="tx1">
                    <a:lumMod val="75000"/>
                    <a:lumOff val="25000"/>
                  </a:schemeClr>
                </a:solidFill>
              </a:rPr>
              <a:t>R127</a:t>
            </a:r>
            <a:r>
              <a:rPr lang="en-US" sz="1800" spc="100">
                <a:solidFill>
                  <a:schemeClr val="tx1">
                    <a:lumMod val="75000"/>
                    <a:lumOff val="25000"/>
                  </a:schemeClr>
                </a:solidFill>
              </a:rPr>
              <a:t> - The country code and the NUTS code are not compatible.</a:t>
            </a:r>
          </a:p>
          <a:p>
            <a:pPr lvl="1"/>
            <a:r>
              <a:rPr lang="en-US" sz="1800" b="1" spc="100" dirty="0">
                <a:solidFill>
                  <a:schemeClr val="tx1">
                    <a:lumMod val="75000"/>
                    <a:lumOff val="25000"/>
                  </a:schemeClr>
                </a:solidFill>
              </a:rPr>
              <a:t>R390</a:t>
            </a:r>
            <a:r>
              <a:rPr lang="en-US" sz="1800" spc="100" dirty="0">
                <a:solidFill>
                  <a:schemeClr val="tx1">
                    <a:lumMod val="75000"/>
                    <a:lumOff val="25000"/>
                  </a:schemeClr>
                </a:solidFill>
              </a:rPr>
              <a:t> - Section II.5/II.1.6/II.1.5: Main CPV code inconsistent with the type of contract: Supplies corresponds to CPV code starting from 0 to 44 and with 48, Works with 45, Services from 49 to 98.</a:t>
            </a:r>
          </a:p>
          <a:p>
            <a:pPr lvl="1"/>
            <a:r>
              <a:rPr lang="en-US" sz="1800" b="1" spc="100" dirty="0">
                <a:solidFill>
                  <a:schemeClr val="tx1">
                    <a:lumMod val="75000"/>
                    <a:lumOff val="25000"/>
                  </a:schemeClr>
                </a:solidFill>
              </a:rPr>
              <a:t>R013</a:t>
            </a:r>
            <a:r>
              <a:rPr lang="en-US" sz="1800" spc="100" dirty="0">
                <a:solidFill>
                  <a:schemeClr val="tx1">
                    <a:lumMod val="75000"/>
                    <a:lumOff val="25000"/>
                  </a:schemeClr>
                </a:solidFill>
              </a:rPr>
              <a:t> - Duplicate NO_DOC_EXT, a notice with the same identifier has already been received.</a:t>
            </a:r>
          </a:p>
          <a:p>
            <a:pPr lvl="1"/>
            <a:r>
              <a:rPr lang="en-US" sz="1800" b="1" spc="100" dirty="0">
                <a:solidFill>
                  <a:schemeClr val="tx1">
                    <a:lumMod val="75000"/>
                    <a:lumOff val="25000"/>
                  </a:schemeClr>
                </a:solidFill>
              </a:rPr>
              <a:t>R008</a:t>
            </a:r>
            <a:r>
              <a:rPr lang="en-US" sz="1800" spc="100" dirty="0">
                <a:solidFill>
                  <a:schemeClr val="tx1">
                    <a:lumMod val="75000"/>
                    <a:lumOff val="25000"/>
                  </a:schemeClr>
                </a:solidFill>
              </a:rPr>
              <a:t> - NOTICE_DISPATCH_DATE element must contain the real sending date of XML notice.</a:t>
            </a:r>
          </a:p>
          <a:p>
            <a:pPr lvl="1"/>
            <a:r>
              <a:rPr lang="en-US" sz="1800" b="1" spc="100" dirty="0">
                <a:solidFill>
                  <a:schemeClr val="tx1">
                    <a:lumMod val="75000"/>
                    <a:lumOff val="25000"/>
                  </a:schemeClr>
                </a:solidFill>
              </a:rPr>
              <a:t>R332</a:t>
            </a:r>
            <a:r>
              <a:rPr lang="en-US" sz="1800" spc="100" dirty="0">
                <a:solidFill>
                  <a:schemeClr val="tx1">
                    <a:lumMod val="75000"/>
                    <a:lumOff val="25000"/>
                  </a:schemeClr>
                </a:solidFill>
              </a:rPr>
              <a:t> - S2-01-07: Total value of the procurement: mandatory if at least one contract has been awarded.</a:t>
            </a:r>
          </a:p>
          <a:p>
            <a:pPr lvl="1"/>
            <a:endParaRPr lang="en-GB" dirty="0">
              <a:latin typeface="-apple-system"/>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01310959"/>
              </p:ext>
            </p:extLst>
          </p:nvPr>
        </p:nvGraphicFramePr>
        <p:xfrm>
          <a:off x="6685280" y="1046480"/>
          <a:ext cx="5405120" cy="49882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971736169"/>
              </p:ext>
            </p:extLst>
          </p:nvPr>
        </p:nvGraphicFramePr>
        <p:xfrm>
          <a:off x="6532880" y="934720"/>
          <a:ext cx="5557520" cy="5171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851182390"/>
              </p:ext>
            </p:extLst>
          </p:nvPr>
        </p:nvGraphicFramePr>
        <p:xfrm>
          <a:off x="6532880" y="934720"/>
          <a:ext cx="5557520" cy="5348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82725021"/>
              </p:ext>
            </p:extLst>
          </p:nvPr>
        </p:nvGraphicFramePr>
        <p:xfrm>
          <a:off x="6272981" y="863600"/>
          <a:ext cx="5817419" cy="5724013"/>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CDDFB258-4288-471B-B768-63652B4AEA5D}"/>
              </a:ext>
            </a:extLst>
          </p:cNvPr>
          <p:cNvSpPr>
            <a:spLocks noGrp="1"/>
          </p:cNvSpPr>
          <p:nvPr>
            <p:ph type="sldNum" sz="quarter" idx="12"/>
          </p:nvPr>
        </p:nvSpPr>
        <p:spPr/>
        <p:txBody>
          <a:bodyPr/>
          <a:lstStyle/>
          <a:p>
            <a:fld id="{229B4BBC-BB84-A046-AB44-125112278BC9}" type="slidenum">
              <a:rPr lang="en-LU" smtClean="0"/>
              <a:t>15</a:t>
            </a:fld>
            <a:endParaRPr lang="en-US"/>
          </a:p>
        </p:txBody>
      </p:sp>
    </p:spTree>
    <p:extLst>
      <p:ext uri="{BB962C8B-B14F-4D97-AF65-F5344CB8AC3E}">
        <p14:creationId xmlns:p14="http://schemas.microsoft.com/office/powerpoint/2010/main" val="144948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807137"/>
          </a:xfrm>
        </p:spPr>
        <p:txBody>
          <a:bodyPr/>
          <a:lstStyle/>
          <a:p>
            <a:r>
              <a:rPr lang="en-IE" dirty="0"/>
              <a:t>Quality of Notices 10/2020 – 09/2021</a:t>
            </a:r>
            <a:endParaRPr lang="en-LU"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01310959"/>
              </p:ext>
            </p:extLst>
          </p:nvPr>
        </p:nvGraphicFramePr>
        <p:xfrm>
          <a:off x="6685280" y="1046480"/>
          <a:ext cx="5405120" cy="4988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812378994"/>
              </p:ext>
            </p:extLst>
          </p:nvPr>
        </p:nvGraphicFramePr>
        <p:xfrm>
          <a:off x="0" y="1160206"/>
          <a:ext cx="12090400" cy="509835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72BAD130-2B14-4ABE-A466-1A7DA2C66FF9}"/>
              </a:ext>
            </a:extLst>
          </p:cNvPr>
          <p:cNvSpPr>
            <a:spLocks noGrp="1"/>
          </p:cNvSpPr>
          <p:nvPr>
            <p:ph type="sldNum" sz="quarter" idx="12"/>
          </p:nvPr>
        </p:nvSpPr>
        <p:spPr/>
        <p:txBody>
          <a:bodyPr/>
          <a:lstStyle/>
          <a:p>
            <a:fld id="{229B4BBC-BB84-A046-AB44-125112278BC9}" type="slidenum">
              <a:rPr lang="en-LU" smtClean="0"/>
              <a:t>16</a:t>
            </a:fld>
            <a:endParaRPr lang="en-US"/>
          </a:p>
        </p:txBody>
      </p:sp>
    </p:spTree>
    <p:extLst>
      <p:ext uri="{BB962C8B-B14F-4D97-AF65-F5344CB8AC3E}">
        <p14:creationId xmlns:p14="http://schemas.microsoft.com/office/powerpoint/2010/main" val="208249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1152577"/>
          </a:xfrm>
        </p:spPr>
        <p:txBody>
          <a:bodyPr>
            <a:normAutofit/>
          </a:bodyPr>
          <a:lstStyle/>
          <a:p>
            <a:r>
              <a:rPr lang="en-IE" dirty="0"/>
              <a:t>Production figures: 10/2020 – 09/2021</a:t>
            </a:r>
            <a:br>
              <a:rPr lang="en-IE" dirty="0"/>
            </a:br>
            <a:r>
              <a:rPr lang="en-IE" sz="2400" dirty="0"/>
              <a:t>Low quality notices in Production by reason</a:t>
            </a:r>
            <a:endParaRPr lang="en-LU" sz="2400" dirty="0"/>
          </a:p>
        </p:txBody>
      </p:sp>
      <p:graphicFrame>
        <p:nvGraphicFramePr>
          <p:cNvPr id="7" name="Content Placeholder 6"/>
          <p:cNvGraphicFramePr>
            <a:graphicFrameLocks noGrp="1"/>
          </p:cNvGraphicFramePr>
          <p:nvPr>
            <p:ph sz="half" idx="2"/>
          </p:nvPr>
        </p:nvGraphicFramePr>
        <p:xfrm>
          <a:off x="6685280" y="1046480"/>
          <a:ext cx="5405120" cy="4988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751449191"/>
              </p:ext>
            </p:extLst>
          </p:nvPr>
        </p:nvGraphicFramePr>
        <p:xfrm>
          <a:off x="838202" y="1371600"/>
          <a:ext cx="11252198" cy="494792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E0E1B413-89AC-41F0-8725-9161B5C8034D}"/>
              </a:ext>
            </a:extLst>
          </p:cNvPr>
          <p:cNvSpPr>
            <a:spLocks noGrp="1"/>
          </p:cNvSpPr>
          <p:nvPr>
            <p:ph type="sldNum" sz="quarter" idx="12"/>
          </p:nvPr>
        </p:nvSpPr>
        <p:spPr/>
        <p:txBody>
          <a:bodyPr/>
          <a:lstStyle/>
          <a:p>
            <a:fld id="{229B4BBC-BB84-A046-AB44-125112278BC9}" type="slidenum">
              <a:rPr lang="en-LU" smtClean="0"/>
              <a:t>17</a:t>
            </a:fld>
            <a:endParaRPr lang="en-US"/>
          </a:p>
        </p:txBody>
      </p:sp>
    </p:spTree>
    <p:extLst>
      <p:ext uri="{BB962C8B-B14F-4D97-AF65-F5344CB8AC3E}">
        <p14:creationId xmlns:p14="http://schemas.microsoft.com/office/powerpoint/2010/main" val="76463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837618"/>
          </a:xfrm>
        </p:spPr>
        <p:txBody>
          <a:bodyPr/>
          <a:lstStyle/>
          <a:p>
            <a:r>
              <a:rPr lang="en-US" dirty="0"/>
              <a:t>Most common warnings by reason: Examples</a:t>
            </a:r>
            <a:endParaRPr lang="en-LU" dirty="0"/>
          </a:p>
        </p:txBody>
      </p:sp>
      <p:graphicFrame>
        <p:nvGraphicFramePr>
          <p:cNvPr id="7" name="Table 6"/>
          <p:cNvGraphicFramePr>
            <a:graphicFrameLocks noGrp="1"/>
          </p:cNvGraphicFramePr>
          <p:nvPr>
            <p:extLst>
              <p:ext uri="{D42A27DB-BD31-4B8C-83A1-F6EECF244321}">
                <p14:modId xmlns:p14="http://schemas.microsoft.com/office/powerpoint/2010/main" val="3974179944"/>
              </p:ext>
            </p:extLst>
          </p:nvPr>
        </p:nvGraphicFramePr>
        <p:xfrm>
          <a:off x="467360" y="965201"/>
          <a:ext cx="11196320" cy="5951538"/>
        </p:xfrm>
        <a:graphic>
          <a:graphicData uri="http://schemas.openxmlformats.org/drawingml/2006/table">
            <a:tbl>
              <a:tblPr>
                <a:tableStyleId>{5C22544A-7EE6-4342-B048-85BDC9FD1C3A}</a:tableStyleId>
              </a:tblPr>
              <a:tblGrid>
                <a:gridCol w="1998112">
                  <a:extLst>
                    <a:ext uri="{9D8B030D-6E8A-4147-A177-3AD203B41FA5}">
                      <a16:colId xmlns:a16="http://schemas.microsoft.com/office/drawing/2014/main" val="28342119"/>
                    </a:ext>
                  </a:extLst>
                </a:gridCol>
                <a:gridCol w="7459777">
                  <a:extLst>
                    <a:ext uri="{9D8B030D-6E8A-4147-A177-3AD203B41FA5}">
                      <a16:colId xmlns:a16="http://schemas.microsoft.com/office/drawing/2014/main" val="3276088830"/>
                    </a:ext>
                  </a:extLst>
                </a:gridCol>
                <a:gridCol w="1738431">
                  <a:extLst>
                    <a:ext uri="{9D8B030D-6E8A-4147-A177-3AD203B41FA5}">
                      <a16:colId xmlns:a16="http://schemas.microsoft.com/office/drawing/2014/main" val="1417392691"/>
                    </a:ext>
                  </a:extLst>
                </a:gridCol>
              </a:tblGrid>
              <a:tr h="447894">
                <a:tc>
                  <a:txBody>
                    <a:bodyPr/>
                    <a:lstStyle/>
                    <a:p>
                      <a:pPr algn="ctr" fontAlgn="b"/>
                      <a:r>
                        <a:rPr lang="en-IE" sz="1800" b="1" u="none" strike="noStrike" dirty="0">
                          <a:solidFill>
                            <a:schemeClr val="bg2">
                              <a:lumMod val="25000"/>
                            </a:schemeClr>
                          </a:solidFill>
                          <a:effectLst/>
                        </a:rPr>
                        <a:t>SECTION </a:t>
                      </a:r>
                      <a:endParaRPr lang="en-IE" sz="1800" b="1" i="0" u="none" strike="noStrike" dirty="0">
                        <a:solidFill>
                          <a:schemeClr val="bg2">
                            <a:lumMod val="25000"/>
                          </a:schemeClr>
                        </a:solidFill>
                        <a:effectLst/>
                        <a:latin typeface="Calibri" panose="020F0502020204030204" pitchFamily="34" charset="0"/>
                      </a:endParaRPr>
                    </a:p>
                  </a:txBody>
                  <a:tcPr marL="4311" marR="4311" marT="4311" marB="0" anchor="ctr"/>
                </a:tc>
                <a:tc>
                  <a:txBody>
                    <a:bodyPr/>
                    <a:lstStyle/>
                    <a:p>
                      <a:pPr algn="ctr" fontAlgn="b"/>
                      <a:r>
                        <a:rPr lang="en-IE" sz="1800" b="1" u="none" strike="noStrike" dirty="0">
                          <a:solidFill>
                            <a:schemeClr val="bg2">
                              <a:lumMod val="25000"/>
                            </a:schemeClr>
                          </a:solidFill>
                          <a:effectLst/>
                        </a:rPr>
                        <a:t>Example of text </a:t>
                      </a:r>
                    </a:p>
                  </a:txBody>
                  <a:tcPr marL="4311" marR="4311" marT="4311" marB="0" anchor="ctr"/>
                </a:tc>
                <a:tc>
                  <a:txBody>
                    <a:bodyPr/>
                    <a:lstStyle/>
                    <a:p>
                      <a:pPr algn="ctr" fontAlgn="b"/>
                      <a:r>
                        <a:rPr lang="en-IE" sz="1800" b="1" u="none" strike="noStrike" dirty="0">
                          <a:solidFill>
                            <a:schemeClr val="bg2">
                              <a:lumMod val="25000"/>
                            </a:schemeClr>
                          </a:solidFill>
                          <a:effectLst/>
                        </a:rPr>
                        <a:t>Issue identified</a:t>
                      </a:r>
                      <a:endParaRPr lang="en-IE" sz="1800" b="1" i="0" u="none" strike="noStrike" dirty="0">
                        <a:solidFill>
                          <a:schemeClr val="bg2">
                            <a:lumMod val="25000"/>
                          </a:schemeClr>
                        </a:solidFill>
                        <a:effectLst/>
                        <a:latin typeface="Calibri" panose="020F0502020204030204" pitchFamily="34" charset="0"/>
                      </a:endParaRPr>
                    </a:p>
                  </a:txBody>
                  <a:tcPr marL="4311" marR="4311" marT="4311" marB="0" anchor="ctr"/>
                </a:tc>
                <a:extLst>
                  <a:ext uri="{0D108BD9-81ED-4DB2-BD59-A6C34878D82A}">
                    <a16:rowId xmlns:a16="http://schemas.microsoft.com/office/drawing/2014/main" val="3419357999"/>
                  </a:ext>
                </a:extLst>
              </a:tr>
              <a:tr h="892295">
                <a:tc>
                  <a:txBody>
                    <a:bodyPr/>
                    <a:lstStyle/>
                    <a:p>
                      <a:pPr algn="ctr" fontAlgn="b"/>
                      <a:r>
                        <a:rPr lang="en-IE" sz="1800" u="none" strike="noStrike" dirty="0">
                          <a:effectLst/>
                        </a:rPr>
                        <a:t>SECTION IV.2.2) / IV.2.7)</a:t>
                      </a:r>
                      <a:endParaRPr lang="en-IE" sz="1800" b="0" i="0" u="none" strike="noStrike" dirty="0">
                        <a:solidFill>
                          <a:srgbClr val="000000"/>
                        </a:solidFill>
                        <a:effectLst/>
                        <a:latin typeface="Calibri" panose="020F0502020204030204" pitchFamily="34" charset="0"/>
                      </a:endParaRPr>
                    </a:p>
                  </a:txBody>
                  <a:tcPr marL="4311" marR="4311" marT="4311" marB="0" anchor="ct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IV.2.2) and IV.2.7). The date from section IV.2.2) “Time limit for receipt of tenders or requests to participate” will be published as received in this notice, but please note that the date for opening of tenders (section IV.2.7) will be prior to the time limit for receipt of tenders in section </a:t>
                      </a:r>
                      <a:r>
                        <a:rPr lang="en-US" sz="1800" u="none" strike="noStrike" kern="1200">
                          <a:solidFill>
                            <a:schemeClr val="dk1"/>
                          </a:solidFill>
                          <a:effectLst/>
                          <a:latin typeface="+mn-lt"/>
                          <a:ea typeface="+mn-ea"/>
                          <a:cs typeface="+mn-cs"/>
                        </a:rPr>
                        <a:t>IV.2.2).</a:t>
                      </a:r>
                    </a:p>
                    <a:p>
                      <a:pPr marL="0" algn="ctr" defTabSz="914400" rtl="0" eaLnBrk="1" fontAlgn="b" latinLnBrk="0" hangingPunct="1"/>
                      <a:endParaRPr lang="en-US" sz="1800" u="none" strike="noStrike" kern="1200" dirty="0">
                        <a:solidFill>
                          <a:schemeClr val="dk1"/>
                        </a:solidFill>
                        <a:effectLst/>
                        <a:latin typeface="+mn-lt"/>
                        <a:ea typeface="+mn-ea"/>
                        <a:cs typeface="+mn-cs"/>
                      </a:endParaRPr>
                    </a:p>
                  </a:txBody>
                  <a:tcPr marL="4311" marR="4311" marT="4311" marB="0" anchor="ctr"/>
                </a:tc>
                <a:tc>
                  <a:txBody>
                    <a:bodyPr/>
                    <a:lstStyle/>
                    <a:p>
                      <a:pPr algn="ctr" fontAlgn="b"/>
                      <a:r>
                        <a:rPr lang="en-IE" sz="1800" b="1" u="none" strike="noStrike" dirty="0">
                          <a:effectLst/>
                        </a:rPr>
                        <a:t>Incoherent Dates</a:t>
                      </a:r>
                      <a:endParaRPr lang="en-IE" sz="1800" b="1" i="0" u="none" strike="noStrike" dirty="0">
                        <a:solidFill>
                          <a:srgbClr val="000000"/>
                        </a:solidFill>
                        <a:effectLst/>
                        <a:latin typeface="Calibri" panose="020F0502020204030204" pitchFamily="34" charset="0"/>
                      </a:endParaRPr>
                    </a:p>
                  </a:txBody>
                  <a:tcPr marL="4311" marR="4311" marT="4311" marB="0" anchor="ctr"/>
                </a:tc>
                <a:extLst>
                  <a:ext uri="{0D108BD9-81ED-4DB2-BD59-A6C34878D82A}">
                    <a16:rowId xmlns:a16="http://schemas.microsoft.com/office/drawing/2014/main" val="2599275833"/>
                  </a:ext>
                </a:extLst>
              </a:tr>
              <a:tr h="670094">
                <a:tc>
                  <a:txBody>
                    <a:bodyPr/>
                    <a:lstStyle/>
                    <a:p>
                      <a:pPr algn="ctr" fontAlgn="b"/>
                      <a:r>
                        <a:rPr lang="en-IE" sz="1800" u="none" strike="noStrike">
                          <a:effectLst/>
                        </a:rPr>
                        <a:t>SECTION V.2.4 )/ II.1.7)</a:t>
                      </a:r>
                      <a:br>
                        <a:rPr lang="en-IE" sz="1800" u="none" strike="noStrike">
                          <a:effectLst/>
                        </a:rPr>
                      </a:br>
                      <a:endParaRPr lang="en-IE" sz="1800" b="0" i="0" u="none" strike="noStrike">
                        <a:solidFill>
                          <a:srgbClr val="000000"/>
                        </a:solidFill>
                        <a:effectLst/>
                        <a:latin typeface="Calibri" panose="020F0502020204030204" pitchFamily="34" charset="0"/>
                      </a:endParaRPr>
                    </a:p>
                  </a:txBody>
                  <a:tcPr marL="4311" marR="4311" marT="4311" marB="0" anchor="ct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The notice has been published as received; however please note that the Total value of the contract/lot in section V.4 is higher than the Total value of the procurement in section </a:t>
                      </a:r>
                      <a:r>
                        <a:rPr lang="en-US" sz="1800" u="none" strike="noStrike" kern="1200">
                          <a:solidFill>
                            <a:schemeClr val="dk1"/>
                          </a:solidFill>
                          <a:effectLst/>
                          <a:latin typeface="+mn-lt"/>
                          <a:ea typeface="+mn-ea"/>
                          <a:cs typeface="+mn-cs"/>
                        </a:rPr>
                        <a:t>II.2.1.</a:t>
                      </a:r>
                    </a:p>
                    <a:p>
                      <a:pPr marL="0" algn="ctr" defTabSz="914400" rtl="0" eaLnBrk="1" fontAlgn="b" latinLnBrk="0" hangingPunct="1"/>
                      <a:endParaRPr lang="en-US" sz="1800" u="none" strike="noStrike" kern="1200" dirty="0">
                        <a:solidFill>
                          <a:schemeClr val="dk1"/>
                        </a:solidFill>
                        <a:effectLst/>
                        <a:latin typeface="+mn-lt"/>
                        <a:ea typeface="+mn-ea"/>
                        <a:cs typeface="+mn-cs"/>
                      </a:endParaRPr>
                    </a:p>
                  </a:txBody>
                  <a:tcPr marL="4311" marR="4311" marT="4311" marB="0" anchor="ctr"/>
                </a:tc>
                <a:tc>
                  <a:txBody>
                    <a:bodyPr/>
                    <a:lstStyle/>
                    <a:p>
                      <a:pPr algn="ctr" fontAlgn="b"/>
                      <a:r>
                        <a:rPr lang="en-IE" sz="1800" b="1" u="none" strike="noStrike" dirty="0">
                          <a:effectLst/>
                        </a:rPr>
                        <a:t>Wrong Value</a:t>
                      </a:r>
                      <a:endParaRPr lang="en-IE" sz="1800" b="1" i="0" u="none" strike="noStrike" dirty="0">
                        <a:solidFill>
                          <a:srgbClr val="000000"/>
                        </a:solidFill>
                        <a:effectLst/>
                        <a:latin typeface="Calibri" panose="020F0502020204030204" pitchFamily="34" charset="0"/>
                      </a:endParaRPr>
                    </a:p>
                  </a:txBody>
                  <a:tcPr marL="4311" marR="4311" marT="4311" marB="0" anchor="ctr"/>
                </a:tc>
                <a:extLst>
                  <a:ext uri="{0D108BD9-81ED-4DB2-BD59-A6C34878D82A}">
                    <a16:rowId xmlns:a16="http://schemas.microsoft.com/office/drawing/2014/main" val="2297745530"/>
                  </a:ext>
                </a:extLst>
              </a:tr>
              <a:tr h="1114496">
                <a:tc>
                  <a:txBody>
                    <a:bodyPr/>
                    <a:lstStyle/>
                    <a:p>
                      <a:pPr algn="ctr" fontAlgn="b"/>
                      <a:r>
                        <a:rPr lang="en-IE" sz="1800" u="none" strike="noStrike" dirty="0">
                          <a:effectLst/>
                        </a:rPr>
                        <a:t>SECTION</a:t>
                      </a:r>
                      <a:r>
                        <a:rPr lang="en-IE" sz="1800" u="none" strike="noStrike" baseline="0" dirty="0">
                          <a:effectLst/>
                        </a:rPr>
                        <a:t> </a:t>
                      </a:r>
                      <a:r>
                        <a:rPr lang="en-IE" sz="1800" u="none" strike="noStrike" dirty="0">
                          <a:effectLst/>
                        </a:rPr>
                        <a:t>VII</a:t>
                      </a:r>
                      <a:endParaRPr lang="en-IE" sz="1800" b="0" i="0" u="none" strike="noStrike" dirty="0">
                        <a:solidFill>
                          <a:srgbClr val="000000"/>
                        </a:solidFill>
                        <a:effectLst/>
                        <a:latin typeface="Calibri" panose="020F0502020204030204" pitchFamily="34" charset="0"/>
                      </a:endParaRPr>
                    </a:p>
                  </a:txBody>
                  <a:tcPr marL="4311" marR="4311" marT="4311" marB="0" anchor="ct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 "Notice of modification" (NF20), but note that the information indicated in section VII, field VII.1.7) "Name and address of the contractor / dealer" differs from the information indicated in section V, field V .2.3) "Name and address of the contractor / dealer".</a:t>
                      </a:r>
                    </a:p>
                    <a:p>
                      <a:pPr marL="0" algn="ctr" defTabSz="914400" rtl="0" eaLnBrk="1" fontAlgn="b" latinLnBrk="0" hangingPunct="1"/>
                      <a:endParaRPr lang="en-US" sz="1800" u="none" strike="noStrike" kern="1200" dirty="0">
                        <a:solidFill>
                          <a:schemeClr val="dk1"/>
                        </a:solidFill>
                        <a:effectLst/>
                        <a:latin typeface="+mn-lt"/>
                        <a:ea typeface="+mn-ea"/>
                        <a:cs typeface="+mn-cs"/>
                      </a:endParaRPr>
                    </a:p>
                  </a:txBody>
                  <a:tcPr marL="4311" marR="4311" marT="4311" marB="0" anchor="ctr"/>
                </a:tc>
                <a:tc>
                  <a:txBody>
                    <a:bodyPr/>
                    <a:lstStyle/>
                    <a:p>
                      <a:pPr algn="ctr" fontAlgn="b"/>
                      <a:r>
                        <a:rPr lang="en-IE" sz="1800" b="1" u="none" strike="noStrike" dirty="0">
                          <a:effectLst/>
                        </a:rPr>
                        <a:t>Incomplete Text</a:t>
                      </a:r>
                      <a:endParaRPr lang="en-IE" sz="1800" b="1" i="0" u="none" strike="noStrike" dirty="0">
                        <a:solidFill>
                          <a:srgbClr val="000000"/>
                        </a:solidFill>
                        <a:effectLst/>
                        <a:latin typeface="Calibri" panose="020F0502020204030204" pitchFamily="34" charset="0"/>
                      </a:endParaRPr>
                    </a:p>
                  </a:txBody>
                  <a:tcPr marL="4311" marR="4311" marT="4311" marB="0" anchor="ctr"/>
                </a:tc>
                <a:extLst>
                  <a:ext uri="{0D108BD9-81ED-4DB2-BD59-A6C34878D82A}">
                    <a16:rowId xmlns:a16="http://schemas.microsoft.com/office/drawing/2014/main" val="1304739876"/>
                  </a:ext>
                </a:extLst>
              </a:tr>
              <a:tr h="1336697">
                <a:tc>
                  <a:txBody>
                    <a:bodyPr/>
                    <a:lstStyle/>
                    <a:p>
                      <a:pPr algn="ctr" fontAlgn="b"/>
                      <a:r>
                        <a:rPr lang="en-IE" sz="1800" u="none" strike="noStrike" dirty="0">
                          <a:effectLst/>
                        </a:rPr>
                        <a:t>SECTION I</a:t>
                      </a:r>
                      <a:br>
                        <a:rPr lang="en-IE" sz="1800" u="none" strike="noStrike" dirty="0">
                          <a:effectLst/>
                        </a:rPr>
                      </a:br>
                      <a:br>
                        <a:rPr lang="en-IE" sz="1800" u="none" strike="noStrike" dirty="0">
                          <a:effectLst/>
                        </a:rPr>
                      </a:br>
                      <a:br>
                        <a:rPr lang="en-IE" sz="1800" u="none" strike="noStrike" dirty="0">
                          <a:effectLst/>
                        </a:rPr>
                      </a:br>
                      <a:br>
                        <a:rPr lang="en-IE" sz="1800" u="none" strike="noStrike" dirty="0">
                          <a:effectLst/>
                        </a:rPr>
                      </a:br>
                      <a:br>
                        <a:rPr lang="en-IE" sz="1800" u="none" strike="noStrike" dirty="0">
                          <a:effectLst/>
                        </a:rPr>
                      </a:br>
                      <a:endParaRPr lang="en-IE" sz="1800" b="0" i="0" u="none" strike="noStrike" dirty="0">
                        <a:solidFill>
                          <a:srgbClr val="000000"/>
                        </a:solidFill>
                        <a:effectLst/>
                        <a:latin typeface="Calibri" panose="020F0502020204030204" pitchFamily="34" charset="0"/>
                      </a:endParaRPr>
                    </a:p>
                  </a:txBody>
                  <a:tcPr marL="4311" marR="4311" marT="4311" marB="0" anchor="ctr"/>
                </a:tc>
                <a:tc>
                  <a:txBody>
                    <a:bodyPr/>
                    <a:lstStyle/>
                    <a:p>
                      <a:pPr marL="0" algn="ctr" defTabSz="914400" rtl="0" eaLnBrk="1" fontAlgn="b" latinLnBrk="0" hangingPunct="1"/>
                      <a:r>
                        <a:rPr lang="en-US" sz="1800" u="none" strike="noStrike" kern="1200" dirty="0">
                          <a:solidFill>
                            <a:schemeClr val="dk1"/>
                          </a:solidFill>
                          <a:effectLst/>
                          <a:latin typeface="+mn-lt"/>
                          <a:ea typeface="+mn-ea"/>
                          <a:cs typeface="+mn-cs"/>
                        </a:rPr>
                        <a:t>I</a:t>
                      </a:r>
                      <a:r>
                        <a:rPr lang="en-US" sz="1800" u="none" strike="noStrike" kern="1200">
                          <a:solidFill>
                            <a:schemeClr val="dk1"/>
                          </a:solidFill>
                          <a:effectLst/>
                          <a:latin typeface="+mn-lt"/>
                          <a:ea typeface="+mn-ea"/>
                          <a:cs typeface="+mn-cs"/>
                        </a:rPr>
                        <a:t>n </a:t>
                      </a:r>
                      <a:r>
                        <a:rPr lang="en-US" sz="1800" u="none" strike="noStrike" kern="1200" dirty="0">
                          <a:solidFill>
                            <a:schemeClr val="dk1"/>
                          </a:solidFill>
                          <a:effectLst/>
                          <a:latin typeface="+mn-lt"/>
                          <a:ea typeface="+mn-ea"/>
                          <a:cs typeface="+mn-cs"/>
                        </a:rPr>
                        <a:t>section I.1 Contracting authority: the Official name field, and in section VI.4.1 Body responsible for appeal procedures: the fields Official name, Postal address, City, Country are not correctly filled in. In the future, please fill them in with the information requested.</a:t>
                      </a:r>
                    </a:p>
                  </a:txBody>
                  <a:tcPr marL="4311" marR="4311" marT="4311" marB="0" anchor="ctr"/>
                </a:tc>
                <a:tc>
                  <a:txBody>
                    <a:bodyPr/>
                    <a:lstStyle/>
                    <a:p>
                      <a:pPr algn="ctr" fontAlgn="b"/>
                      <a:r>
                        <a:rPr lang="en-IE" sz="1800" b="1" u="none" strike="noStrike" dirty="0">
                          <a:effectLst/>
                        </a:rPr>
                        <a:t>No Coherent Text</a:t>
                      </a:r>
                      <a:endParaRPr lang="en-IE" sz="1800" b="1" i="0" u="none" strike="noStrike" dirty="0">
                        <a:solidFill>
                          <a:srgbClr val="000000"/>
                        </a:solidFill>
                        <a:effectLst/>
                        <a:latin typeface="Calibri" panose="020F0502020204030204" pitchFamily="34" charset="0"/>
                      </a:endParaRPr>
                    </a:p>
                  </a:txBody>
                  <a:tcPr marL="4311" marR="4311" marT="4311" marB="0" anchor="ctr"/>
                </a:tc>
                <a:extLst>
                  <a:ext uri="{0D108BD9-81ED-4DB2-BD59-A6C34878D82A}">
                    <a16:rowId xmlns:a16="http://schemas.microsoft.com/office/drawing/2014/main" val="3482776073"/>
                  </a:ext>
                </a:extLst>
              </a:tr>
            </a:tbl>
          </a:graphicData>
        </a:graphic>
      </p:graphicFrame>
      <p:sp>
        <p:nvSpPr>
          <p:cNvPr id="3" name="Slide Number Placeholder 2">
            <a:extLst>
              <a:ext uri="{FF2B5EF4-FFF2-40B4-BE49-F238E27FC236}">
                <a16:creationId xmlns:a16="http://schemas.microsoft.com/office/drawing/2014/main" id="{953D372A-FFC1-4956-B273-A9541841DFFF}"/>
              </a:ext>
            </a:extLst>
          </p:cNvPr>
          <p:cNvSpPr>
            <a:spLocks noGrp="1"/>
          </p:cNvSpPr>
          <p:nvPr>
            <p:ph type="sldNum" sz="quarter" idx="12"/>
          </p:nvPr>
        </p:nvSpPr>
        <p:spPr/>
        <p:txBody>
          <a:bodyPr/>
          <a:lstStyle/>
          <a:p>
            <a:fld id="{229B4BBC-BB84-A046-AB44-125112278BC9}" type="slidenum">
              <a:rPr lang="en-LU" smtClean="0"/>
              <a:t>18</a:t>
            </a:fld>
            <a:endParaRPr lang="en-US"/>
          </a:p>
        </p:txBody>
      </p:sp>
    </p:spTree>
    <p:extLst>
      <p:ext uri="{BB962C8B-B14F-4D97-AF65-F5344CB8AC3E}">
        <p14:creationId xmlns:p14="http://schemas.microsoft.com/office/powerpoint/2010/main" val="102050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10498014" cy="1152577"/>
          </a:xfrm>
        </p:spPr>
        <p:txBody>
          <a:bodyPr>
            <a:normAutofit/>
          </a:bodyPr>
          <a:lstStyle/>
          <a:p>
            <a:r>
              <a:rPr lang="en-IE" dirty="0"/>
              <a:t>Production figures: 10/2020 – 09/2021</a:t>
            </a:r>
            <a:br>
              <a:rPr lang="en-IE" dirty="0"/>
            </a:br>
            <a:r>
              <a:rPr lang="en-IE" sz="2400" dirty="0"/>
              <a:t>Rejected notices in Production by reason</a:t>
            </a:r>
            <a:endParaRPr lang="en-LU" sz="2400" dirty="0"/>
          </a:p>
        </p:txBody>
      </p:sp>
      <p:graphicFrame>
        <p:nvGraphicFramePr>
          <p:cNvPr id="7" name="Content Placeholder 6"/>
          <p:cNvGraphicFramePr>
            <a:graphicFrameLocks noGrp="1"/>
          </p:cNvGraphicFramePr>
          <p:nvPr>
            <p:ph sz="half" idx="2"/>
          </p:nvPr>
        </p:nvGraphicFramePr>
        <p:xfrm>
          <a:off x="6685280" y="1046480"/>
          <a:ext cx="5405120" cy="4988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3648113"/>
              </p:ext>
            </p:extLst>
          </p:nvPr>
        </p:nvGraphicFramePr>
        <p:xfrm>
          <a:off x="838202" y="1425677"/>
          <a:ext cx="10498013" cy="460904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C003050F-BD19-4CD4-BCDE-DD7D553CFFF7}"/>
              </a:ext>
            </a:extLst>
          </p:cNvPr>
          <p:cNvSpPr>
            <a:spLocks noGrp="1"/>
          </p:cNvSpPr>
          <p:nvPr>
            <p:ph type="sldNum" sz="quarter" idx="12"/>
          </p:nvPr>
        </p:nvSpPr>
        <p:spPr/>
        <p:txBody>
          <a:bodyPr/>
          <a:lstStyle/>
          <a:p>
            <a:fld id="{229B4BBC-BB84-A046-AB44-125112278BC9}" type="slidenum">
              <a:rPr lang="en-LU" smtClean="0"/>
              <a:t>19</a:t>
            </a:fld>
            <a:endParaRPr lang="en-US"/>
          </a:p>
        </p:txBody>
      </p:sp>
    </p:spTree>
    <p:extLst>
      <p:ext uri="{BB962C8B-B14F-4D97-AF65-F5344CB8AC3E}">
        <p14:creationId xmlns:p14="http://schemas.microsoft.com/office/powerpoint/2010/main" val="226930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p:txBody>
          <a:bodyPr/>
          <a:lstStyle/>
          <a:p>
            <a:r>
              <a:rPr lang="en-GB" dirty="0"/>
              <a:t>Agenda</a:t>
            </a:r>
            <a:endParaRPr lang="en-LU" dirty="0"/>
          </a:p>
        </p:txBody>
      </p:sp>
      <p:sp>
        <p:nvSpPr>
          <p:cNvPr id="3" name="Content Placeholder 2">
            <a:extLst>
              <a:ext uri="{FF2B5EF4-FFF2-40B4-BE49-F238E27FC236}">
                <a16:creationId xmlns:a16="http://schemas.microsoft.com/office/drawing/2014/main" id="{C76EEE32-05B1-3943-B6B7-F172254DA883}"/>
              </a:ext>
            </a:extLst>
          </p:cNvPr>
          <p:cNvSpPr>
            <a:spLocks noGrp="1"/>
          </p:cNvSpPr>
          <p:nvPr>
            <p:ph sz="quarter" idx="13"/>
          </p:nvPr>
        </p:nvSpPr>
        <p:spPr/>
        <p:txBody>
          <a:bodyPr vert="horz" lIns="0" tIns="45720" rIns="91440" bIns="45720" rtlCol="0" anchor="t">
            <a:normAutofit lnSpcReduction="10000"/>
          </a:bodyPr>
          <a:lstStyle/>
          <a:p>
            <a:pPr marL="179705" indent="-179705"/>
            <a:r>
              <a:rPr lang="en-IE" b="1" dirty="0"/>
              <a:t>Current status of the eSentool</a:t>
            </a:r>
            <a:endParaRPr lang="en-US"/>
          </a:p>
          <a:p>
            <a:pPr marL="359410" lvl="1" indent="-179705"/>
            <a:r>
              <a:rPr lang="en-IE" dirty="0"/>
              <a:t>Releases of the eSentool web application</a:t>
            </a:r>
            <a:endParaRPr lang="en-GB" dirty="0">
              <a:cs typeface="Calibri" panose="020F0502020204030204"/>
            </a:endParaRPr>
          </a:p>
          <a:p>
            <a:pPr marL="359410" lvl="1" indent="-179705"/>
            <a:r>
              <a:rPr lang="en-IE" dirty="0"/>
              <a:t>Overview of the evolution of eSentool in 2021</a:t>
            </a:r>
            <a:endParaRPr lang="en-GB" dirty="0">
              <a:cs typeface="Calibri" panose="020F0502020204030204"/>
            </a:endParaRPr>
          </a:p>
          <a:p>
            <a:pPr marL="359410" lvl="1" indent="-179705"/>
            <a:r>
              <a:rPr lang="en-GB" dirty="0"/>
              <a:t>TED schema and rule changes planned for November 2021</a:t>
            </a:r>
            <a:endParaRPr lang="en-GB" dirty="0">
              <a:cs typeface="Calibri" panose="020F0502020204030204"/>
            </a:endParaRPr>
          </a:p>
          <a:p>
            <a:pPr marL="359410" lvl="1" indent="-179705"/>
            <a:endParaRPr lang="en-GB" dirty="0">
              <a:cs typeface="Calibri" panose="020F0502020204030204"/>
            </a:endParaRPr>
          </a:p>
          <a:p>
            <a:pPr marL="179705" indent="-179705"/>
            <a:r>
              <a:rPr lang="en-GB" b="1" dirty="0"/>
              <a:t>Data quality </a:t>
            </a:r>
            <a:endParaRPr lang="en-GB" b="1" dirty="0">
              <a:cs typeface="Calibri" panose="020F0502020204030204"/>
            </a:endParaRPr>
          </a:p>
          <a:p>
            <a:pPr marL="359410" lvl="1" indent="-179705"/>
            <a:r>
              <a:rPr lang="en-IE" dirty="0"/>
              <a:t>eSenders requests to TED Helpdesk </a:t>
            </a:r>
            <a:endParaRPr lang="en-IE" dirty="0">
              <a:cs typeface="Calibri" panose="020F0502020204030204"/>
            </a:endParaRPr>
          </a:p>
          <a:p>
            <a:pPr marL="359410" lvl="1" indent="-179705"/>
            <a:r>
              <a:rPr lang="en-GB" dirty="0"/>
              <a:t>Statistics on most common quality issues and errors</a:t>
            </a:r>
            <a:endParaRPr lang="en-GB" dirty="0">
              <a:cs typeface="Calibri" panose="020F0502020204030204"/>
            </a:endParaRPr>
          </a:p>
          <a:p>
            <a:pPr marL="539750" lvl="2" indent="-179705">
              <a:buFont typeface="Wingdings" panose="05000000000000000000" pitchFamily="2" charset="2"/>
              <a:buChar char="Ø"/>
            </a:pPr>
            <a:r>
              <a:rPr lang="en-GB" dirty="0"/>
              <a:t> Quality of Notices </a:t>
            </a:r>
            <a:endParaRPr lang="en-GB" dirty="0">
              <a:cs typeface="Calibri" panose="020F0502020204030204"/>
            </a:endParaRPr>
          </a:p>
          <a:p>
            <a:pPr marL="539750" lvl="2" indent="-179705">
              <a:buFont typeface="Wingdings" panose="05000000000000000000" pitchFamily="2" charset="2"/>
              <a:buChar char="Ø"/>
            </a:pPr>
            <a:r>
              <a:rPr lang="en-GB" dirty="0"/>
              <a:t> Production figures</a:t>
            </a:r>
            <a:endParaRPr lang="en-GB" dirty="0">
              <a:cs typeface="Calibri" panose="020F0502020204030204"/>
            </a:endParaRPr>
          </a:p>
          <a:p>
            <a:pPr marL="359410" lvl="1" indent="-179705"/>
            <a:endParaRPr lang="en-GB" dirty="0">
              <a:cs typeface="Calibri" panose="020F0502020204030204"/>
            </a:endParaRPr>
          </a:p>
          <a:p>
            <a:pPr marL="179705" indent="-179705"/>
            <a:r>
              <a:rPr lang="en-GB" b="1" dirty="0"/>
              <a:t>Useful links</a:t>
            </a:r>
            <a:endParaRPr lang="en-GB" b="1" dirty="0">
              <a:cs typeface="Calibri" panose="020F0502020204030204"/>
            </a:endParaRPr>
          </a:p>
          <a:p>
            <a:pPr marL="179705" indent="-179705"/>
            <a:r>
              <a:rPr lang="en-GB" b="1" dirty="0"/>
              <a:t>Q &amp; A</a:t>
            </a:r>
            <a:endParaRPr lang="en-GB" b="1" dirty="0">
              <a:cs typeface="Calibri" panose="020F0502020204030204"/>
            </a:endParaRPr>
          </a:p>
        </p:txBody>
      </p:sp>
      <p:sp>
        <p:nvSpPr>
          <p:cNvPr id="4" name="Slide Number Placeholder 3">
            <a:extLst>
              <a:ext uri="{FF2B5EF4-FFF2-40B4-BE49-F238E27FC236}">
                <a16:creationId xmlns:a16="http://schemas.microsoft.com/office/drawing/2014/main" id="{39910DBE-EF1B-4356-B401-3E50893434C8}"/>
              </a:ext>
            </a:extLst>
          </p:cNvPr>
          <p:cNvSpPr>
            <a:spLocks noGrp="1"/>
          </p:cNvSpPr>
          <p:nvPr>
            <p:ph type="sldNum" sz="quarter" idx="12"/>
          </p:nvPr>
        </p:nvSpPr>
        <p:spPr/>
        <p:txBody>
          <a:bodyPr/>
          <a:lstStyle/>
          <a:p>
            <a:fld id="{229B4BBC-BB84-A046-AB44-125112278BC9}" type="slidenum">
              <a:rPr lang="en-LU" smtClean="0"/>
              <a:pPr/>
              <a:t>2</a:t>
            </a:fld>
            <a:endParaRPr lang="en-US"/>
          </a:p>
        </p:txBody>
      </p:sp>
    </p:spTree>
    <p:extLst>
      <p:ext uri="{BB962C8B-B14F-4D97-AF65-F5344CB8AC3E}">
        <p14:creationId xmlns:p14="http://schemas.microsoft.com/office/powerpoint/2010/main" val="377732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p:txBody>
          <a:bodyPr/>
          <a:lstStyle/>
          <a:p>
            <a:r>
              <a:rPr lang="en-IE"/>
              <a:t>Reporting</a:t>
            </a:r>
            <a:endParaRPr lang="en-LU" dirty="0"/>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198" y="1816747"/>
            <a:ext cx="9486531" cy="4260543"/>
          </a:xfrm>
        </p:spPr>
        <p:txBody>
          <a:bodyPr>
            <a:normAutofit/>
          </a:bodyPr>
          <a:lstStyle/>
          <a:p>
            <a:r>
              <a:rPr lang="en-US">
                <a:cs typeface="Calibri"/>
              </a:rPr>
              <a:t>New monthly reporting on errors and warnings in last 12 months</a:t>
            </a:r>
          </a:p>
          <a:p>
            <a:r>
              <a:rPr lang="en-US">
                <a:cs typeface="Calibri"/>
              </a:rPr>
              <a:t>Will start to send by email, specific to each eSender</a:t>
            </a:r>
          </a:p>
          <a:p>
            <a:r>
              <a:rPr lang="en-US">
                <a:cs typeface="Calibri"/>
              </a:rPr>
              <a:t>Plans to end current daily reports</a:t>
            </a:r>
          </a:p>
          <a:p>
            <a:r>
              <a:rPr lang="en-US">
                <a:cs typeface="Calibri"/>
              </a:rPr>
              <a:t>API can be used for ad-hoc or custom reporting:</a:t>
            </a:r>
          </a:p>
          <a:p>
            <a:pPr lvl="1"/>
            <a:r>
              <a:rPr lang="en-US">
                <a:cs typeface="Calibri"/>
              </a:rPr>
              <a:t>Use “</a:t>
            </a:r>
            <a:r>
              <a:rPr lang="en-IE"/>
              <a:t>/notice/search” </a:t>
            </a:r>
            <a:r>
              <a:rPr lang="en-US">
                <a:cs typeface="Calibri"/>
              </a:rPr>
              <a:t>operation and parameters like status, </a:t>
            </a:r>
            <a:r>
              <a:rPr lang="en-IE"/>
              <a:t>publishedFrom and publishedTo</a:t>
            </a:r>
          </a:p>
          <a:p>
            <a:endParaRPr lang="en-US">
              <a:cs typeface="Calibri"/>
            </a:endParaRPr>
          </a:p>
          <a:p>
            <a:endParaRPr lang="en-US">
              <a:cs typeface="Calibri"/>
            </a:endParaRPr>
          </a:p>
          <a:p>
            <a:endParaRPr lang="en-US">
              <a:cs typeface="Calibri"/>
            </a:endParaRPr>
          </a:p>
          <a:p>
            <a:endParaRPr lang="en-IE"/>
          </a:p>
          <a:p>
            <a:endParaRPr lang="en-GB" dirty="0"/>
          </a:p>
        </p:txBody>
      </p:sp>
      <p:sp>
        <p:nvSpPr>
          <p:cNvPr id="4" name="Slide Number Placeholder 3">
            <a:extLst>
              <a:ext uri="{FF2B5EF4-FFF2-40B4-BE49-F238E27FC236}">
                <a16:creationId xmlns:a16="http://schemas.microsoft.com/office/drawing/2014/main" id="{9F091A88-86CA-4EE0-B6C9-3EC9F4BE6935}"/>
              </a:ext>
            </a:extLst>
          </p:cNvPr>
          <p:cNvSpPr>
            <a:spLocks noGrp="1"/>
          </p:cNvSpPr>
          <p:nvPr>
            <p:ph type="sldNum" sz="quarter" idx="12"/>
          </p:nvPr>
        </p:nvSpPr>
        <p:spPr/>
        <p:txBody>
          <a:bodyPr/>
          <a:lstStyle/>
          <a:p>
            <a:fld id="{229B4BBC-BB84-A046-AB44-125112278BC9}" type="slidenum">
              <a:rPr lang="en-LU" smtClean="0"/>
              <a:t>20</a:t>
            </a:fld>
            <a:endParaRPr lang="en-US"/>
          </a:p>
        </p:txBody>
      </p:sp>
    </p:spTree>
    <p:extLst>
      <p:ext uri="{BB962C8B-B14F-4D97-AF65-F5344CB8AC3E}">
        <p14:creationId xmlns:p14="http://schemas.microsoft.com/office/powerpoint/2010/main" val="287893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p:txBody>
          <a:bodyPr/>
          <a:lstStyle/>
          <a:p>
            <a:r>
              <a:rPr lang="en-IE"/>
              <a:t>Example of monthly reporting</a:t>
            </a:r>
            <a:endParaRPr lang="en-LU"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133" y="1585464"/>
            <a:ext cx="7036291" cy="359385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809" y="3444534"/>
            <a:ext cx="5427959" cy="2831979"/>
          </a:xfrm>
          <a:prstGeom prst="rect">
            <a:avLst/>
          </a:prstGeom>
        </p:spPr>
      </p:pic>
      <p:sp>
        <p:nvSpPr>
          <p:cNvPr id="3" name="Slide Number Placeholder 2">
            <a:extLst>
              <a:ext uri="{FF2B5EF4-FFF2-40B4-BE49-F238E27FC236}">
                <a16:creationId xmlns:a16="http://schemas.microsoft.com/office/drawing/2014/main" id="{3BF52B79-9F46-455F-BA39-3CB94C118B00}"/>
              </a:ext>
            </a:extLst>
          </p:cNvPr>
          <p:cNvSpPr>
            <a:spLocks noGrp="1"/>
          </p:cNvSpPr>
          <p:nvPr>
            <p:ph type="sldNum" sz="quarter" idx="12"/>
          </p:nvPr>
        </p:nvSpPr>
        <p:spPr/>
        <p:txBody>
          <a:bodyPr/>
          <a:lstStyle/>
          <a:p>
            <a:fld id="{229B4BBC-BB84-A046-AB44-125112278BC9}" type="slidenum">
              <a:rPr lang="en-LU" smtClean="0"/>
              <a:t>21</a:t>
            </a:fld>
            <a:endParaRPr lang="en-US"/>
          </a:p>
        </p:txBody>
      </p:sp>
    </p:spTree>
    <p:extLst>
      <p:ext uri="{BB962C8B-B14F-4D97-AF65-F5344CB8AC3E}">
        <p14:creationId xmlns:p14="http://schemas.microsoft.com/office/powerpoint/2010/main" val="861912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p:txBody>
          <a:bodyPr/>
          <a:lstStyle/>
          <a:p>
            <a:r>
              <a:rPr lang="en-IE"/>
              <a:t>Other issues</a:t>
            </a:r>
            <a:endParaRPr lang="en-LU" dirty="0"/>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198" y="1816747"/>
            <a:ext cx="9486531" cy="4260543"/>
          </a:xfrm>
        </p:spPr>
        <p:txBody>
          <a:bodyPr vert="horz" lIns="0" tIns="45720" rIns="91440" bIns="45720" rtlCol="0" anchor="t">
            <a:normAutofit/>
          </a:bodyPr>
          <a:lstStyle/>
          <a:p>
            <a:pPr marL="179705" indent="-179705"/>
            <a:r>
              <a:rPr lang="en-US" dirty="0">
                <a:cs typeface="Calibri"/>
              </a:rPr>
              <a:t>Ensure your customers are informed, e.g. </a:t>
            </a:r>
            <a:r>
              <a:rPr lang="en-US" dirty="0">
                <a:cs typeface="Calibri"/>
                <a:hlinkClick r:id="rId2"/>
              </a:rPr>
              <a:t>guidelines for using form 14 </a:t>
            </a:r>
            <a:r>
              <a:rPr lang="en-IE" dirty="0">
                <a:hlinkClick r:id="rId2"/>
              </a:rPr>
              <a:t>corrigendum</a:t>
            </a:r>
            <a:endParaRPr lang="en-IE" dirty="0">
              <a:cs typeface="Calibri" panose="020F0502020204030204"/>
            </a:endParaRPr>
          </a:p>
          <a:p>
            <a:pPr marL="179705" indent="-179705"/>
            <a:r>
              <a:rPr lang="fr-BE" dirty="0" err="1"/>
              <a:t>Avoid</a:t>
            </a:r>
            <a:r>
              <a:rPr lang="fr-BE" dirty="0"/>
              <a:t> </a:t>
            </a:r>
            <a:r>
              <a:rPr lang="fr-BE" dirty="0" err="1"/>
              <a:t>mixing</a:t>
            </a:r>
            <a:r>
              <a:rPr lang="fr-BE" dirty="0"/>
              <a:t> </a:t>
            </a:r>
            <a:r>
              <a:rPr lang="fr-BE" dirty="0" err="1"/>
              <a:t>languages</a:t>
            </a:r>
            <a:r>
              <a:rPr lang="fr-BE" dirty="0"/>
              <a:t> in the </a:t>
            </a:r>
            <a:r>
              <a:rPr lang="fr-BE" dirty="0" err="1"/>
              <a:t>same</a:t>
            </a:r>
            <a:r>
              <a:rPr lang="fr-BE" dirty="0"/>
              <a:t> notice – </a:t>
            </a:r>
            <a:r>
              <a:rPr lang="fr-BE" dirty="0">
                <a:hlinkClick r:id="rId3"/>
              </a:rPr>
              <a:t>see updated FAQ</a:t>
            </a:r>
            <a:endParaRPr lang="fr-BE" dirty="0">
              <a:cs typeface="Calibri" panose="020F0502020204030204"/>
            </a:endParaRPr>
          </a:p>
          <a:p>
            <a:pPr marL="179705" indent="-179705"/>
            <a:r>
              <a:rPr lang="en-US" dirty="0">
                <a:cs typeface="Calibri"/>
              </a:rPr>
              <a:t>OP contractor no longer corrects notices since 1 August 2021 – only accepts or rejects</a:t>
            </a:r>
          </a:p>
          <a:p>
            <a:pPr marL="179705" indent="-179705"/>
            <a:r>
              <a:rPr lang="en-US" dirty="0">
                <a:cs typeface="Calibri"/>
              </a:rPr>
              <a:t>Upgrade to TLS 1.2+ by 30 November 2021 – TLS 1.0 and 1.1 are deprecated and not secure</a:t>
            </a:r>
          </a:p>
          <a:p>
            <a:pPr marL="179705" indent="-179705"/>
            <a:r>
              <a:rPr lang="en-US" dirty="0">
                <a:cs typeface="Calibri"/>
              </a:rPr>
              <a:t>No changes planned in 2022 for current TED schema or rules – unless essential</a:t>
            </a:r>
          </a:p>
          <a:p>
            <a:pPr marL="179705" indent="-179705"/>
            <a:endParaRPr lang="en-US">
              <a:cs typeface="Calibri"/>
            </a:endParaRPr>
          </a:p>
          <a:p>
            <a:pPr marL="179705" indent="-179705"/>
            <a:endParaRPr lang="en-US">
              <a:cs typeface="Calibri"/>
            </a:endParaRPr>
          </a:p>
          <a:p>
            <a:pPr marL="179705" indent="-179705"/>
            <a:endParaRPr lang="en-IE">
              <a:cs typeface="Calibri" panose="020F0502020204030204"/>
            </a:endParaRPr>
          </a:p>
          <a:p>
            <a:pPr marL="179705" indent="-179705"/>
            <a:endParaRPr lang="en-GB" dirty="0">
              <a:cs typeface="Calibri" panose="020F0502020204030204"/>
            </a:endParaRPr>
          </a:p>
        </p:txBody>
      </p:sp>
      <p:sp>
        <p:nvSpPr>
          <p:cNvPr id="4" name="Slide Number Placeholder 3">
            <a:extLst>
              <a:ext uri="{FF2B5EF4-FFF2-40B4-BE49-F238E27FC236}">
                <a16:creationId xmlns:a16="http://schemas.microsoft.com/office/drawing/2014/main" id="{951AD447-92B3-4B50-9A60-01E66FC3D1D5}"/>
              </a:ext>
            </a:extLst>
          </p:cNvPr>
          <p:cNvSpPr>
            <a:spLocks noGrp="1"/>
          </p:cNvSpPr>
          <p:nvPr>
            <p:ph type="sldNum" sz="quarter" idx="12"/>
          </p:nvPr>
        </p:nvSpPr>
        <p:spPr/>
        <p:txBody>
          <a:bodyPr/>
          <a:lstStyle/>
          <a:p>
            <a:fld id="{229B4BBC-BB84-A046-AB44-125112278BC9}" type="slidenum">
              <a:rPr lang="en-LU" smtClean="0"/>
              <a:t>22</a:t>
            </a:fld>
            <a:endParaRPr lang="en-US"/>
          </a:p>
        </p:txBody>
      </p:sp>
    </p:spTree>
    <p:extLst>
      <p:ext uri="{BB962C8B-B14F-4D97-AF65-F5344CB8AC3E}">
        <p14:creationId xmlns:p14="http://schemas.microsoft.com/office/powerpoint/2010/main" val="149584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p:txBody>
          <a:bodyPr/>
          <a:lstStyle/>
          <a:p>
            <a:r>
              <a:rPr lang="en-IE" dirty="0"/>
              <a:t>Useful links</a:t>
            </a:r>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200" y="1825625"/>
            <a:ext cx="6998110" cy="4351338"/>
          </a:xfrm>
        </p:spPr>
        <p:txBody>
          <a:bodyPr vert="horz" lIns="0" tIns="45720" rIns="91440" bIns="45720" rtlCol="0" anchor="t">
            <a:normAutofit/>
          </a:bodyPr>
          <a:lstStyle/>
          <a:p>
            <a:pPr marL="179705" lvl="0" indent="-179705" fontAlgn="base"/>
            <a:r>
              <a:rPr lang="en-IE" dirty="0"/>
              <a:t>Main points of contact: </a:t>
            </a:r>
            <a:endParaRPr lang="en-US"/>
          </a:p>
          <a:p>
            <a:pPr marL="359410" lvl="1" indent="-179705" fontAlgn="base"/>
            <a:r>
              <a:rPr lang="en-IE" dirty="0"/>
              <a:t>TED Helpdesk</a:t>
            </a:r>
            <a:r>
              <a:rPr lang="en-IE"/>
              <a:t>: </a:t>
            </a:r>
            <a:r>
              <a:rPr lang="en-IE" u="sng">
                <a:hlinkClick r:id="rId2"/>
              </a:rPr>
              <a:t>ted@publications.europa.eu</a:t>
            </a:r>
            <a:endParaRPr lang="en-IE" dirty="0">
              <a:cs typeface="Calibri" panose="020F0502020204030204"/>
              <a:hlinkClick r:id="rId2"/>
            </a:endParaRPr>
          </a:p>
          <a:p>
            <a:pPr marL="359410" lvl="1" indent="-179705" fontAlgn="base"/>
            <a:r>
              <a:rPr lang="en-IE"/>
              <a:t>eSentool </a:t>
            </a:r>
            <a:r>
              <a:rPr lang="en-IE" dirty="0"/>
              <a:t>contact form: </a:t>
            </a:r>
            <a:r>
              <a:rPr lang="en-IE" u="sng" dirty="0">
                <a:hlinkClick r:id="rId3"/>
              </a:rPr>
              <a:t>https://esentool.ted.europa.eu/contact</a:t>
            </a:r>
            <a:endParaRPr lang="en-IE" dirty="0">
              <a:cs typeface="Calibri" panose="020F0502020204030204"/>
            </a:endParaRPr>
          </a:p>
          <a:p>
            <a:pPr marL="179705" indent="-179705" fontAlgn="base"/>
            <a:r>
              <a:rPr lang="en-IE" dirty="0"/>
              <a:t>TED eSenders Workspace: </a:t>
            </a:r>
            <a:r>
              <a:rPr lang="en-IE" dirty="0">
                <a:hlinkClick r:id="rId4"/>
              </a:rPr>
              <a:t>https://webgate.ec.europa.eu/fpfis/wikis/display/TEDeSender</a:t>
            </a:r>
            <a:endParaRPr lang="en-IE" dirty="0">
              <a:cs typeface="Calibri" panose="020F0502020204030204"/>
            </a:endParaRPr>
          </a:p>
          <a:p>
            <a:pPr marL="179705" lvl="0" indent="-179705" fontAlgn="base"/>
            <a:r>
              <a:rPr lang="en-IE" dirty="0"/>
              <a:t>TED schemas – EU vocabularies: </a:t>
            </a:r>
            <a:r>
              <a:rPr lang="en-IE" u="sng" dirty="0">
                <a:hlinkClick r:id="rId5"/>
              </a:rPr>
              <a:t>https://op.europa.eu/en/web/eu-vocabularies/e-procurement</a:t>
            </a:r>
            <a:endParaRPr lang="en-IE" u="sng" dirty="0">
              <a:cs typeface="Calibri" panose="020F0502020204030204"/>
            </a:endParaRPr>
          </a:p>
          <a:p>
            <a:pPr marL="179705" lvl="0" indent="-179705" fontAlgn="base"/>
            <a:r>
              <a:rPr lang="en-IE" dirty="0"/>
              <a:t>General Conditions of Use of eSentool: </a:t>
            </a:r>
            <a:r>
              <a:rPr lang="en-IE" u="sng" dirty="0">
                <a:hlinkClick r:id="rId6"/>
              </a:rPr>
              <a:t>https://esentool.ted.europa.eu/generalConditionsOfUse</a:t>
            </a:r>
            <a:endParaRPr lang="en-IE" u="sng" dirty="0">
              <a:cs typeface="Calibri" panose="020F0502020204030204"/>
            </a:endParaRPr>
          </a:p>
          <a:p>
            <a:pPr marL="179705" lvl="0" indent="-179705" fontAlgn="base"/>
            <a:endParaRPr lang="en-GB" dirty="0">
              <a:cs typeface="Calibri" panose="020F0502020204030204"/>
            </a:endParaRPr>
          </a:p>
        </p:txBody>
      </p:sp>
      <p:pic>
        <p:nvPicPr>
          <p:cNvPr id="6" name="Content Placeholder 5" descr="Blockchain outline">
            <a:extLst>
              <a:ext uri="{FF2B5EF4-FFF2-40B4-BE49-F238E27FC236}">
                <a16:creationId xmlns:a16="http://schemas.microsoft.com/office/drawing/2014/main" id="{BAB05511-D0A2-8042-992A-047C91655E21}"/>
              </a:ext>
            </a:extLst>
          </p:cNvPr>
          <p:cNvPicPr>
            <a:picLocks noGrp="1" noChangeAspect="1"/>
          </p:cNvPicPr>
          <p:nvPr>
            <p:ph sz="half" idx="2"/>
          </p:nvPr>
        </p:nvPicPr>
        <p:blipFill>
          <a:blip r:embed="rId7">
            <a:extLst>
              <a:ext uri="{96DAC541-7B7A-43D3-8B79-37D633B846F1}">
                <asvg:svgBlip xmlns:asvg="http://schemas.microsoft.com/office/drawing/2016/SVG/main" r:embed="rId8"/>
              </a:ext>
            </a:extLst>
          </a:blip>
          <a:stretch>
            <a:fillRect/>
          </a:stretch>
        </p:blipFill>
        <p:spPr>
          <a:xfrm>
            <a:off x="8089434" y="1346395"/>
            <a:ext cx="3246782" cy="3246782"/>
          </a:xfrm>
        </p:spPr>
      </p:pic>
      <p:sp>
        <p:nvSpPr>
          <p:cNvPr id="4" name="Slide Number Placeholder 3">
            <a:extLst>
              <a:ext uri="{FF2B5EF4-FFF2-40B4-BE49-F238E27FC236}">
                <a16:creationId xmlns:a16="http://schemas.microsoft.com/office/drawing/2014/main" id="{BD50558D-F36C-477D-98A3-586781A481AC}"/>
              </a:ext>
            </a:extLst>
          </p:cNvPr>
          <p:cNvSpPr>
            <a:spLocks noGrp="1"/>
          </p:cNvSpPr>
          <p:nvPr>
            <p:ph type="sldNum" sz="quarter" idx="12"/>
          </p:nvPr>
        </p:nvSpPr>
        <p:spPr/>
        <p:txBody>
          <a:bodyPr/>
          <a:lstStyle/>
          <a:p>
            <a:fld id="{229B4BBC-BB84-A046-AB44-125112278BC9}" type="slidenum">
              <a:rPr lang="en-LU" smtClean="0"/>
              <a:t>23</a:t>
            </a:fld>
            <a:endParaRPr lang="en-US"/>
          </a:p>
        </p:txBody>
      </p:sp>
    </p:spTree>
    <p:extLst>
      <p:ext uri="{BB962C8B-B14F-4D97-AF65-F5344CB8AC3E}">
        <p14:creationId xmlns:p14="http://schemas.microsoft.com/office/powerpoint/2010/main" val="2624657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EA7D1-81A7-AC49-9E45-B6E9D3B3AB0C}"/>
              </a:ext>
            </a:extLst>
          </p:cNvPr>
          <p:cNvSpPr>
            <a:spLocks noGrp="1"/>
          </p:cNvSpPr>
          <p:nvPr>
            <p:ph type="ctrTitle"/>
          </p:nvPr>
        </p:nvSpPr>
        <p:spPr/>
        <p:txBody>
          <a:bodyPr/>
          <a:lstStyle/>
          <a:p>
            <a:r>
              <a:rPr lang="fr-BE" sz="2400"/>
              <a:t>Thank you for your Attention</a:t>
            </a:r>
            <a:br>
              <a:rPr lang="fr-BE"/>
            </a:br>
            <a:br>
              <a:rPr lang="fr-BE"/>
            </a:br>
            <a:r>
              <a:rPr lang="fr-BE" sz="3600"/>
              <a:t>Any questions?</a:t>
            </a:r>
            <a:endParaRPr lang="en-LU"/>
          </a:p>
        </p:txBody>
      </p:sp>
      <p:sp>
        <p:nvSpPr>
          <p:cNvPr id="5" name="Subtitle 4">
            <a:extLst>
              <a:ext uri="{FF2B5EF4-FFF2-40B4-BE49-F238E27FC236}">
                <a16:creationId xmlns:a16="http://schemas.microsoft.com/office/drawing/2014/main" id="{0EB51BBF-29F1-CE47-81B0-088E4E273344}"/>
              </a:ext>
            </a:extLst>
          </p:cNvPr>
          <p:cNvSpPr>
            <a:spLocks noGrp="1"/>
          </p:cNvSpPr>
          <p:nvPr>
            <p:ph type="subTitle" idx="1"/>
          </p:nvPr>
        </p:nvSpPr>
        <p:spPr/>
        <p:txBody>
          <a:bodyPr/>
          <a:lstStyle/>
          <a:p>
            <a:endParaRPr lang="fr-BE" b="0"/>
          </a:p>
          <a:p>
            <a:r>
              <a:rPr lang="fr-BE" b="0"/>
              <a:t>Please ask your question in the Webex chat</a:t>
            </a:r>
            <a:endParaRPr lang="en-LU" b="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877" y="1433109"/>
            <a:ext cx="4032090" cy="2520054"/>
          </a:xfrm>
          <a:prstGeom prst="rect">
            <a:avLst/>
          </a:prstGeom>
        </p:spPr>
      </p:pic>
    </p:spTree>
    <p:extLst>
      <p:ext uri="{BB962C8B-B14F-4D97-AF65-F5344CB8AC3E}">
        <p14:creationId xmlns:p14="http://schemas.microsoft.com/office/powerpoint/2010/main" val="358704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p:txBody>
          <a:bodyPr/>
          <a:lstStyle/>
          <a:p>
            <a:r>
              <a:rPr lang="en-IE" dirty="0"/>
              <a:t>Current status of the eSentool</a:t>
            </a:r>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200" y="1825625"/>
            <a:ext cx="5050536" cy="4351338"/>
          </a:xfrm>
        </p:spPr>
        <p:txBody>
          <a:bodyPr vert="horz" lIns="0" tIns="45720" rIns="91440" bIns="45720" rtlCol="0" anchor="t">
            <a:normAutofit/>
          </a:bodyPr>
          <a:lstStyle/>
          <a:p>
            <a:pPr marL="359410" lvl="1" indent="-179705"/>
            <a:r>
              <a:rPr lang="en-IE" dirty="0"/>
              <a:t>Releases of the eSentool web application</a:t>
            </a:r>
            <a:endParaRPr lang="en-US"/>
          </a:p>
          <a:p>
            <a:pPr marL="359410" lvl="1" indent="-179705"/>
            <a:endParaRPr lang="en-GB" dirty="0">
              <a:cs typeface="Calibri" panose="020F0502020204030204"/>
            </a:endParaRPr>
          </a:p>
          <a:p>
            <a:pPr marL="359410" lvl="1" indent="-179705"/>
            <a:r>
              <a:rPr lang="en-IE" dirty="0"/>
              <a:t>Overview of the evolution of eSentool in 2021</a:t>
            </a:r>
            <a:endParaRPr lang="en-IE" dirty="0">
              <a:cs typeface="Calibri" panose="020F0502020204030204"/>
            </a:endParaRPr>
          </a:p>
          <a:p>
            <a:pPr marL="359410" lvl="1" indent="-179705"/>
            <a:endParaRPr lang="en-GB" dirty="0">
              <a:cs typeface="Calibri" panose="020F0502020204030204"/>
            </a:endParaRPr>
          </a:p>
          <a:p>
            <a:pPr marL="359410" lvl="1" indent="-179705"/>
            <a:r>
              <a:rPr lang="en-GB" dirty="0"/>
              <a:t>TED Schema and rule changes planned </a:t>
            </a:r>
            <a:r>
              <a:rPr lang="en-GB"/>
              <a:t>for 30 November </a:t>
            </a:r>
            <a:r>
              <a:rPr lang="en-GB" dirty="0"/>
              <a:t>2021</a:t>
            </a:r>
            <a:endParaRPr lang="en-GB" dirty="0">
              <a:cs typeface="Calibri"/>
            </a:endParaRPr>
          </a:p>
        </p:txBody>
      </p:sp>
      <p:pic>
        <p:nvPicPr>
          <p:cNvPr id="6" name="Content Placeholder 5" descr="Blockchain outline">
            <a:extLst>
              <a:ext uri="{FF2B5EF4-FFF2-40B4-BE49-F238E27FC236}">
                <a16:creationId xmlns:a16="http://schemas.microsoft.com/office/drawing/2014/main" id="{BAB05511-D0A2-8042-992A-047C91655E2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703463" y="656492"/>
            <a:ext cx="4900246" cy="4900246"/>
          </a:xfrm>
        </p:spPr>
      </p:pic>
      <p:sp>
        <p:nvSpPr>
          <p:cNvPr id="4" name="Slide Number Placeholder 3">
            <a:extLst>
              <a:ext uri="{FF2B5EF4-FFF2-40B4-BE49-F238E27FC236}">
                <a16:creationId xmlns:a16="http://schemas.microsoft.com/office/drawing/2014/main" id="{C661EA2B-9EA2-4407-9074-7E7888A012B5}"/>
              </a:ext>
            </a:extLst>
          </p:cNvPr>
          <p:cNvSpPr>
            <a:spLocks noGrp="1"/>
          </p:cNvSpPr>
          <p:nvPr>
            <p:ph type="sldNum" sz="quarter" idx="12"/>
          </p:nvPr>
        </p:nvSpPr>
        <p:spPr/>
        <p:txBody>
          <a:bodyPr/>
          <a:lstStyle/>
          <a:p>
            <a:fld id="{229B4BBC-BB84-A046-AB44-125112278BC9}" type="slidenum">
              <a:rPr lang="en-LU" smtClean="0"/>
              <a:t>3</a:t>
            </a:fld>
            <a:endParaRPr lang="en-US"/>
          </a:p>
        </p:txBody>
      </p:sp>
    </p:spTree>
    <p:extLst>
      <p:ext uri="{BB962C8B-B14F-4D97-AF65-F5344CB8AC3E}">
        <p14:creationId xmlns:p14="http://schemas.microsoft.com/office/powerpoint/2010/main" val="88032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a:xfrm>
            <a:off x="838324" y="225907"/>
            <a:ext cx="10498014" cy="1209604"/>
          </a:xfrm>
        </p:spPr>
        <p:txBody>
          <a:bodyPr>
            <a:normAutofit/>
          </a:bodyPr>
          <a:lstStyle/>
          <a:p>
            <a:r>
              <a:rPr lang="en-GB" dirty="0"/>
              <a:t>Releases of the eSentool web application</a:t>
            </a:r>
            <a:endParaRPr lang="en-LU" dirty="0"/>
          </a:p>
        </p:txBody>
      </p:sp>
      <p:sp>
        <p:nvSpPr>
          <p:cNvPr id="3" name="Content Placeholder 2">
            <a:extLst>
              <a:ext uri="{FF2B5EF4-FFF2-40B4-BE49-F238E27FC236}">
                <a16:creationId xmlns:a16="http://schemas.microsoft.com/office/drawing/2014/main" id="{C76EEE32-05B1-3943-B6B7-F172254DA883}"/>
              </a:ext>
            </a:extLst>
          </p:cNvPr>
          <p:cNvSpPr>
            <a:spLocks noGrp="1"/>
          </p:cNvSpPr>
          <p:nvPr>
            <p:ph sz="quarter" idx="13"/>
          </p:nvPr>
        </p:nvSpPr>
        <p:spPr/>
        <p:txBody>
          <a:bodyPr vert="horz" lIns="0" tIns="45720" rIns="91440" bIns="45720" rtlCol="0" anchor="t">
            <a:normAutofit/>
          </a:bodyPr>
          <a:lstStyle/>
          <a:p>
            <a:pPr marL="179705" indent="-179705"/>
            <a:endParaRPr lang="en-IE" dirty="0">
              <a:latin typeface="-apple-system"/>
            </a:endParaRPr>
          </a:p>
          <a:p>
            <a:pPr marL="179705" indent="-179705"/>
            <a:r>
              <a:rPr lang="en-IE" dirty="0"/>
              <a:t>Release 2.12.0: for the application of NUTS 2021 (December 2020)</a:t>
            </a:r>
            <a:endParaRPr lang="en-IE" dirty="0">
              <a:cs typeface="Calibri" panose="020F0502020204030204"/>
            </a:endParaRPr>
          </a:p>
          <a:p>
            <a:pPr marL="179705" indent="-179705"/>
            <a:r>
              <a:rPr lang="en-IE" dirty="0"/>
              <a:t>Release 2.12.1: technical patch and migration (September 2021)</a:t>
            </a:r>
            <a:endParaRPr lang="en-IE" dirty="0">
              <a:cs typeface="Calibri" panose="020F0502020204030204"/>
            </a:endParaRPr>
          </a:p>
          <a:p>
            <a:pPr marL="179705" indent="-179705"/>
            <a:r>
              <a:rPr lang="en-IE" dirty="0"/>
              <a:t>Release 2.13: new T</a:t>
            </a:r>
            <a:r>
              <a:rPr lang="en-US" dirty="0"/>
              <a:t>ED XML package for the implementation of a new procedures for T01 form and XSLT validation rule changes (as from 30 November 2021)</a:t>
            </a:r>
            <a:endParaRPr lang="en-IE" dirty="0">
              <a:cs typeface="Calibri" panose="020F0502020204030204"/>
            </a:endParaRPr>
          </a:p>
        </p:txBody>
      </p:sp>
      <p:sp>
        <p:nvSpPr>
          <p:cNvPr id="4" name="Slide Number Placeholder 3">
            <a:extLst>
              <a:ext uri="{FF2B5EF4-FFF2-40B4-BE49-F238E27FC236}">
                <a16:creationId xmlns:a16="http://schemas.microsoft.com/office/drawing/2014/main" id="{843D6B08-0413-4B24-AE14-1DC89FC2AD06}"/>
              </a:ext>
            </a:extLst>
          </p:cNvPr>
          <p:cNvSpPr>
            <a:spLocks noGrp="1"/>
          </p:cNvSpPr>
          <p:nvPr>
            <p:ph type="sldNum" sz="quarter" idx="12"/>
          </p:nvPr>
        </p:nvSpPr>
        <p:spPr/>
        <p:txBody>
          <a:bodyPr/>
          <a:lstStyle/>
          <a:p>
            <a:fld id="{229B4BBC-BB84-A046-AB44-125112278BC9}" type="slidenum">
              <a:rPr lang="en-LU" smtClean="0"/>
              <a:pPr/>
              <a:t>4</a:t>
            </a:fld>
            <a:endParaRPr lang="en-US"/>
          </a:p>
        </p:txBody>
      </p:sp>
    </p:spTree>
    <p:extLst>
      <p:ext uri="{BB962C8B-B14F-4D97-AF65-F5344CB8AC3E}">
        <p14:creationId xmlns:p14="http://schemas.microsoft.com/office/powerpoint/2010/main" val="362444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a:xfrm>
            <a:off x="838202" y="806244"/>
            <a:ext cx="10498014" cy="1297859"/>
          </a:xfrm>
        </p:spPr>
        <p:txBody>
          <a:bodyPr>
            <a:normAutofit fontScale="90000"/>
          </a:bodyPr>
          <a:lstStyle/>
          <a:p>
            <a:br>
              <a:rPr lang="en-IE" dirty="0"/>
            </a:br>
            <a:br>
              <a:rPr lang="en-IE" dirty="0"/>
            </a:br>
            <a:br>
              <a:rPr lang="en-IE" dirty="0"/>
            </a:br>
            <a:br>
              <a:rPr lang="en-IE" dirty="0"/>
            </a:br>
            <a:br>
              <a:rPr lang="en-IE" dirty="0"/>
            </a:br>
            <a:br>
              <a:rPr lang="en-IE" dirty="0"/>
            </a:br>
            <a:br>
              <a:rPr lang="en-IE" dirty="0"/>
            </a:br>
            <a:br>
              <a:rPr lang="en-IE" dirty="0"/>
            </a:br>
            <a:br>
              <a:rPr lang="en-GB" sz="3100" dirty="0"/>
            </a:br>
            <a:r>
              <a:rPr lang="en-IE" sz="3100" dirty="0"/>
              <a:t>Overview of the evolution of eSentool in 2021</a:t>
            </a:r>
            <a:br>
              <a:rPr lang="en-GB" sz="2700" dirty="0"/>
            </a:br>
            <a:br>
              <a:rPr lang="en-GB" sz="2700" dirty="0"/>
            </a:br>
            <a:endParaRPr lang="en-LU" sz="2700" dirty="0"/>
          </a:p>
        </p:txBody>
      </p:sp>
      <p:sp>
        <p:nvSpPr>
          <p:cNvPr id="3" name="Content Placeholder 2">
            <a:extLst>
              <a:ext uri="{FF2B5EF4-FFF2-40B4-BE49-F238E27FC236}">
                <a16:creationId xmlns:a16="http://schemas.microsoft.com/office/drawing/2014/main" id="{C76EEE32-05B1-3943-B6B7-F172254DA883}"/>
              </a:ext>
            </a:extLst>
          </p:cNvPr>
          <p:cNvSpPr>
            <a:spLocks noGrp="1"/>
          </p:cNvSpPr>
          <p:nvPr>
            <p:ph sz="quarter" idx="13"/>
          </p:nvPr>
        </p:nvSpPr>
        <p:spPr>
          <a:xfrm>
            <a:off x="838077" y="1465005"/>
            <a:ext cx="10626335" cy="4561145"/>
          </a:xfrm>
        </p:spPr>
        <p:txBody>
          <a:bodyPr vert="horz" lIns="0" tIns="45720" rIns="91440" bIns="45720" rtlCol="0" anchor="t">
            <a:normAutofit lnSpcReduction="10000"/>
          </a:bodyPr>
          <a:lstStyle/>
          <a:p>
            <a:pPr marL="179705" lvl="0" indent="-179705"/>
            <a:endParaRPr lang="en-US" b="1" dirty="0">
              <a:cs typeface="Calibri" panose="020F0502020204030204"/>
            </a:endParaRPr>
          </a:p>
          <a:p>
            <a:pPr marL="179705" lvl="0" indent="-179705"/>
            <a:r>
              <a:rPr lang="en-US" b="1" dirty="0"/>
              <a:t>Current versions</a:t>
            </a:r>
            <a:r>
              <a:rPr lang="en-US" dirty="0"/>
              <a:t> of the TED XML package including NUTS-2021:</a:t>
            </a:r>
            <a:endParaRPr lang="en-US" dirty="0">
              <a:cs typeface="Calibri" panose="020F0502020204030204"/>
            </a:endParaRPr>
          </a:p>
          <a:p>
            <a:pPr marL="539750" lvl="2" indent="-179705">
              <a:buFont typeface="Wingdings" panose="05000000000000000000" pitchFamily="2" charset="2"/>
              <a:buChar char="Ø"/>
            </a:pPr>
            <a:r>
              <a:rPr lang="en-US" dirty="0"/>
              <a:t> schema R2.0.8.S05 (F16, F17, F18 and F19 forms)  </a:t>
            </a:r>
            <a:endParaRPr lang="en-US" dirty="0">
              <a:cs typeface="Calibri" panose="020F0502020204030204"/>
            </a:endParaRPr>
          </a:p>
          <a:p>
            <a:pPr marL="539750" lvl="2" indent="-179705">
              <a:buFont typeface="Wingdings" panose="05000000000000000000" pitchFamily="2" charset="2"/>
              <a:buChar char="Ø"/>
            </a:pPr>
            <a:r>
              <a:rPr lang="en-US" dirty="0"/>
              <a:t> schema R2.0.9.S04 (all other forms) with the </a:t>
            </a:r>
            <a:endParaRPr lang="en-US" dirty="0">
              <a:cs typeface="Calibri" panose="020F0502020204030204"/>
            </a:endParaRPr>
          </a:p>
          <a:p>
            <a:pPr marL="539750" lvl="2" indent="-179705">
              <a:buFont typeface="Wingdings" panose="05000000000000000000" pitchFamily="2" charset="2"/>
              <a:buChar char="Ø"/>
            </a:pPr>
            <a:r>
              <a:rPr lang="en-US" dirty="0"/>
              <a:t> corresponding XSLT validation tool version 0.39</a:t>
            </a:r>
            <a:endParaRPr lang="en-US" dirty="0">
              <a:cs typeface="Calibri"/>
            </a:endParaRPr>
          </a:p>
          <a:p>
            <a:pPr marL="179705" lvl="1" indent="0">
              <a:buNone/>
            </a:pPr>
            <a:r>
              <a:rPr lang="en-US" dirty="0"/>
              <a:t>Live in production on 26 February 2021, with a transitional period until 27 April 2021.</a:t>
            </a:r>
            <a:endParaRPr lang="en-US" dirty="0">
              <a:cs typeface="Calibri" panose="020F0502020204030204"/>
            </a:endParaRPr>
          </a:p>
          <a:p>
            <a:pPr marL="179705" indent="-179705"/>
            <a:endParaRPr lang="en-US" dirty="0">
              <a:cs typeface="Calibri" panose="020F0502020204030204"/>
            </a:endParaRPr>
          </a:p>
          <a:p>
            <a:pPr marL="179705" indent="-179705"/>
            <a:r>
              <a:rPr lang="en-US" b="1" dirty="0"/>
              <a:t>New versions </a:t>
            </a:r>
            <a:r>
              <a:rPr lang="en-US" dirty="0"/>
              <a:t>of the TED XML package to go </a:t>
            </a:r>
            <a:r>
              <a:rPr lang="en-US"/>
              <a:t>live on </a:t>
            </a:r>
            <a:r>
              <a:rPr lang="en-US" b="1" i="1" dirty="0"/>
              <a:t>30 </a:t>
            </a:r>
            <a:r>
              <a:rPr lang="en-US" b="1" i="1"/>
              <a:t>November 2021</a:t>
            </a:r>
            <a:r>
              <a:rPr lang="en-US"/>
              <a:t> in qualification, simulation and production environments:</a:t>
            </a:r>
            <a:endParaRPr lang="en-US" dirty="0">
              <a:cs typeface="Calibri" panose="020F0502020204030204"/>
            </a:endParaRPr>
          </a:p>
          <a:p>
            <a:pPr marL="539750" lvl="2" indent="-179705">
              <a:buFont typeface="Wingdings" panose="05000000000000000000" pitchFamily="2" charset="2"/>
              <a:buChar char="Ø"/>
            </a:pPr>
            <a:r>
              <a:rPr lang="en-US" dirty="0"/>
              <a:t> schema R2.0.9.S05 and XSLT package version 0.40. Transitional period until </a:t>
            </a:r>
            <a:r>
              <a:rPr lang="en-US" b="1" i="1" dirty="0"/>
              <a:t>31 January 2022</a:t>
            </a:r>
            <a:r>
              <a:rPr lang="en-US" dirty="0"/>
              <a:t>, after which R2.0.9.S04 will be rejected.</a:t>
            </a:r>
            <a:endParaRPr lang="en-US" dirty="0">
              <a:cs typeface="Calibri"/>
            </a:endParaRPr>
          </a:p>
          <a:p>
            <a:pPr marL="539750" lvl="2" indent="-179705">
              <a:buFont typeface="Wingdings" panose="05000000000000000000" pitchFamily="2" charset="2"/>
              <a:buChar char="Ø"/>
            </a:pPr>
            <a:r>
              <a:rPr lang="en-US" dirty="0"/>
              <a:t> schema R2.0.8.S05 and XSLT package version 0.40. </a:t>
            </a:r>
            <a:r>
              <a:rPr lang="en-US" b="1" i="1" dirty="0"/>
              <a:t>No</a:t>
            </a:r>
            <a:r>
              <a:rPr lang="en-US" dirty="0"/>
              <a:t> transition period.</a:t>
            </a:r>
            <a:endParaRPr lang="en-US" dirty="0">
              <a:cs typeface="Calibri" panose="020F0502020204030204"/>
            </a:endParaRPr>
          </a:p>
          <a:p>
            <a:pPr marL="179705" lvl="1" indent="0">
              <a:buNone/>
            </a:pPr>
            <a:r>
              <a:rPr lang="en-US" dirty="0"/>
              <a:t>As of 30 November, all eSenders will be automatically qualified for the new schema.</a:t>
            </a:r>
            <a:endParaRPr lang="en-US" dirty="0">
              <a:cs typeface="Calibri" panose="020F0502020204030204"/>
            </a:endParaRPr>
          </a:p>
          <a:p>
            <a:pPr marL="179705" lvl="1" indent="0">
              <a:buNone/>
            </a:pPr>
            <a:r>
              <a:rPr lang="en-US" dirty="0">
                <a:cs typeface="Calibri" panose="020F0502020204030204"/>
              </a:rPr>
              <a:t>All details are </a:t>
            </a:r>
            <a:r>
              <a:rPr lang="en-US">
                <a:cs typeface="Calibri" panose="020F0502020204030204"/>
              </a:rPr>
              <a:t>available in section 3.5 on </a:t>
            </a:r>
            <a:r>
              <a:rPr lang="en-US" dirty="0">
                <a:cs typeface="Calibri" panose="020F0502020204030204"/>
              </a:rPr>
              <a:t>the </a:t>
            </a:r>
            <a:r>
              <a:rPr lang="en-US" dirty="0">
                <a:cs typeface="Calibri" panose="020F0502020204030204"/>
                <a:hlinkClick r:id="rId2"/>
              </a:rPr>
              <a:t>eSenders workspace wiki</a:t>
            </a:r>
          </a:p>
          <a:p>
            <a:pPr marL="359410" lvl="2" indent="0">
              <a:buNone/>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734A5AC4-93FF-4F5D-8769-31041F7F0F58}"/>
              </a:ext>
            </a:extLst>
          </p:cNvPr>
          <p:cNvSpPr>
            <a:spLocks noGrp="1"/>
          </p:cNvSpPr>
          <p:nvPr>
            <p:ph type="sldNum" sz="quarter" idx="12"/>
          </p:nvPr>
        </p:nvSpPr>
        <p:spPr/>
        <p:txBody>
          <a:bodyPr/>
          <a:lstStyle/>
          <a:p>
            <a:fld id="{229B4BBC-BB84-A046-AB44-125112278BC9}" type="slidenum">
              <a:rPr lang="en-LU" smtClean="0"/>
              <a:pPr/>
              <a:t>5</a:t>
            </a:fld>
            <a:endParaRPr lang="en-US"/>
          </a:p>
        </p:txBody>
      </p:sp>
    </p:spTree>
    <p:extLst>
      <p:ext uri="{BB962C8B-B14F-4D97-AF65-F5344CB8AC3E}">
        <p14:creationId xmlns:p14="http://schemas.microsoft.com/office/powerpoint/2010/main" val="15535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a:xfrm>
            <a:off x="838200" y="412955"/>
            <a:ext cx="10419735" cy="2064773"/>
          </a:xfrm>
        </p:spPr>
        <p:txBody>
          <a:bodyPr>
            <a:normAutofit fontScale="90000"/>
          </a:bodyPr>
          <a:lstStyle/>
          <a:p>
            <a:br>
              <a:rPr lang="en-GB" dirty="0"/>
            </a:br>
            <a:br>
              <a:rPr lang="en-GB" dirty="0"/>
            </a:br>
            <a:br>
              <a:rPr lang="en-GB" dirty="0"/>
            </a:br>
            <a:r>
              <a:rPr lang="en-GB" sz="3100" dirty="0"/>
              <a:t>TED schema changes in November 2021</a:t>
            </a:r>
            <a:br>
              <a:rPr lang="en-GB" sz="2700" dirty="0"/>
            </a:br>
            <a:br>
              <a:rPr lang="en-GB" dirty="0"/>
            </a:br>
            <a:br>
              <a:rPr lang="en-GB" dirty="0"/>
            </a:br>
            <a:endParaRPr lang="en-LU" dirty="0"/>
          </a:p>
        </p:txBody>
      </p:sp>
      <p:sp>
        <p:nvSpPr>
          <p:cNvPr id="3" name="Content Placeholder 2">
            <a:extLst>
              <a:ext uri="{FF2B5EF4-FFF2-40B4-BE49-F238E27FC236}">
                <a16:creationId xmlns:a16="http://schemas.microsoft.com/office/drawing/2014/main" id="{C76EEE32-05B1-3943-B6B7-F172254DA883}"/>
              </a:ext>
            </a:extLst>
          </p:cNvPr>
          <p:cNvSpPr>
            <a:spLocks noGrp="1"/>
          </p:cNvSpPr>
          <p:nvPr>
            <p:ph sz="quarter" idx="13"/>
          </p:nvPr>
        </p:nvSpPr>
        <p:spPr>
          <a:xfrm>
            <a:off x="838200" y="1612489"/>
            <a:ext cx="10498138" cy="4601497"/>
          </a:xfrm>
        </p:spPr>
        <p:txBody>
          <a:bodyPr vert="horz" lIns="0" tIns="45720" rIns="91440" bIns="45720" rtlCol="0" anchor="t">
            <a:normAutofit/>
          </a:bodyPr>
          <a:lstStyle/>
          <a:p>
            <a:pPr marL="179705" indent="-179705"/>
            <a:r>
              <a:rPr lang="en-US" dirty="0"/>
              <a:t>The new version (S05) of the R.2.0.9 schema will be released to allow for the additional type of procedures for </a:t>
            </a:r>
            <a:r>
              <a:rPr lang="en-US" b="1" dirty="0"/>
              <a:t>form T01</a:t>
            </a:r>
            <a:r>
              <a:rPr lang="en-US" dirty="0"/>
              <a:t> (Regulation 1370/2007 "public passenger transport services by rail and by road" amended by Regulation 2016/2338).</a:t>
            </a:r>
            <a:endParaRPr lang="en-US"/>
          </a:p>
          <a:p>
            <a:pPr marL="0" indent="0">
              <a:buNone/>
            </a:pPr>
            <a:r>
              <a:rPr lang="en-US" dirty="0"/>
              <a:t>	4 elements have been added to R2.0.9.S05:</a:t>
            </a:r>
          </a:p>
          <a:p>
            <a:pPr marL="899795" lvl="4" indent="-179705"/>
            <a:r>
              <a:rPr lang="en-US" dirty="0"/>
              <a:t>PT_REQUEST_EXPRESSION_INTEREST : Request for expression of interest - only for rail (art. 5(3b) of 1370/2007)</a:t>
            </a:r>
            <a:endParaRPr lang="en-US" dirty="0">
              <a:cs typeface="Calibri" panose="020F0502020204030204"/>
            </a:endParaRPr>
          </a:p>
          <a:p>
            <a:pPr marL="899795" lvl="4" indent="-179705"/>
            <a:r>
              <a:rPr lang="en-US" dirty="0"/>
              <a:t>PT_DA_EXCEPTIONAL_CIRCUMSTANCE_RAIL : Direct award, if justified by exceptional circumstances - only for rail (art. 5(3a) of 1370/2007</a:t>
            </a:r>
            <a:endParaRPr lang="en-US" dirty="0">
              <a:cs typeface="Calibri" panose="020F0502020204030204"/>
            </a:endParaRPr>
          </a:p>
          <a:p>
            <a:pPr marL="899795" lvl="4" indent="-179705"/>
            <a:r>
              <a:rPr lang="en-US" dirty="0"/>
              <a:t>PT_DA_MARKET_NETWORK_RAIL : Direct award, if justified by relevant structural and geographical characteristics of the market and the network - only for rail (art. 5(4a) of 1370/2007)</a:t>
            </a:r>
            <a:endParaRPr lang="en-US" dirty="0">
              <a:cs typeface="Calibri" panose="020F0502020204030204"/>
            </a:endParaRPr>
          </a:p>
          <a:p>
            <a:pPr marL="899795" lvl="4" indent="-179705"/>
            <a:r>
              <a:rPr lang="en-US" dirty="0"/>
              <a:t>PT_DA_OPERATOR_MANAGER_RAIL : Direct award, to an operator which manages simultaneously the entire or the major part of the railway infrastructure on which the services are provided - only for rail (art. 5(4b) of 1370/2007)</a:t>
            </a:r>
            <a:endParaRPr lang="en-US" dirty="0">
              <a:cs typeface="Calibri" panose="020F0502020204030204"/>
            </a:endParaRPr>
          </a:p>
          <a:p>
            <a:pPr marL="179705" lvl="0" indent="-179705"/>
            <a:endParaRPr lang="en-US" dirty="0">
              <a:latin typeface="-apple-system"/>
            </a:endParaRPr>
          </a:p>
        </p:txBody>
      </p:sp>
      <p:sp>
        <p:nvSpPr>
          <p:cNvPr id="4" name="Slide Number Placeholder 3">
            <a:extLst>
              <a:ext uri="{FF2B5EF4-FFF2-40B4-BE49-F238E27FC236}">
                <a16:creationId xmlns:a16="http://schemas.microsoft.com/office/drawing/2014/main" id="{926FFC00-CF8B-42A1-A8D4-6BFB34E58755}"/>
              </a:ext>
            </a:extLst>
          </p:cNvPr>
          <p:cNvSpPr>
            <a:spLocks noGrp="1"/>
          </p:cNvSpPr>
          <p:nvPr>
            <p:ph type="sldNum" sz="quarter" idx="12"/>
          </p:nvPr>
        </p:nvSpPr>
        <p:spPr/>
        <p:txBody>
          <a:bodyPr/>
          <a:lstStyle/>
          <a:p>
            <a:fld id="{229B4BBC-BB84-A046-AB44-125112278BC9}" type="slidenum">
              <a:rPr lang="en-LU" smtClean="0"/>
              <a:pPr/>
              <a:t>6</a:t>
            </a:fld>
            <a:endParaRPr lang="en-US"/>
          </a:p>
        </p:txBody>
      </p:sp>
    </p:spTree>
    <p:extLst>
      <p:ext uri="{BB962C8B-B14F-4D97-AF65-F5344CB8AC3E}">
        <p14:creationId xmlns:p14="http://schemas.microsoft.com/office/powerpoint/2010/main" val="428296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a:xfrm>
            <a:off x="838202" y="127583"/>
            <a:ext cx="10498014" cy="2369811"/>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sz="3100" dirty="0"/>
              <a:t>TED rule changes in November 2021</a:t>
            </a:r>
            <a:br>
              <a:rPr lang="en-GB" sz="3100" dirty="0"/>
            </a:br>
            <a:br>
              <a:rPr lang="en-GB" sz="3100" dirty="0"/>
            </a:br>
            <a:br>
              <a:rPr lang="en-GB" dirty="0"/>
            </a:br>
            <a:endParaRPr lang="en-LU" dirty="0"/>
          </a:p>
        </p:txBody>
      </p:sp>
      <p:sp>
        <p:nvSpPr>
          <p:cNvPr id="3" name="Content Placeholder 2">
            <a:extLst>
              <a:ext uri="{FF2B5EF4-FFF2-40B4-BE49-F238E27FC236}">
                <a16:creationId xmlns:a16="http://schemas.microsoft.com/office/drawing/2014/main" id="{C76EEE32-05B1-3943-B6B7-F172254DA883}"/>
              </a:ext>
            </a:extLst>
          </p:cNvPr>
          <p:cNvSpPr>
            <a:spLocks noGrp="1"/>
          </p:cNvSpPr>
          <p:nvPr>
            <p:ph sz="quarter" idx="13"/>
          </p:nvPr>
        </p:nvSpPr>
        <p:spPr>
          <a:xfrm>
            <a:off x="838078" y="1455174"/>
            <a:ext cx="10498138" cy="4497116"/>
          </a:xfrm>
        </p:spPr>
        <p:txBody>
          <a:bodyPr vert="horz" lIns="0" tIns="45720" rIns="91440" bIns="45720" rtlCol="0" anchor="t">
            <a:normAutofit fontScale="92500" lnSpcReduction="20000"/>
          </a:bodyPr>
          <a:lstStyle/>
          <a:p>
            <a:pPr marL="0" lvl="0" indent="0">
              <a:buNone/>
            </a:pPr>
            <a:endParaRPr lang="en-IE" dirty="0"/>
          </a:p>
          <a:p>
            <a:pPr marL="0" indent="0">
              <a:buNone/>
            </a:pPr>
            <a:r>
              <a:rPr lang="en-IE" dirty="0"/>
              <a:t>XSLT package version 0.40 will tighten 4 validation rules:</a:t>
            </a:r>
            <a:endParaRPr lang="en-IE" dirty="0">
              <a:cs typeface="Calibri"/>
            </a:endParaRPr>
          </a:p>
          <a:p>
            <a:pPr marL="0" lvl="0" indent="0">
              <a:buNone/>
            </a:pPr>
            <a:endParaRPr lang="en-IE" sz="1200" dirty="0">
              <a:latin typeface="-apple-system"/>
            </a:endParaRPr>
          </a:p>
          <a:p>
            <a:pPr marL="179705" indent="-179705"/>
            <a:r>
              <a:rPr lang="en-US" sz="1800" b="1" dirty="0"/>
              <a:t>Increase severity from “Warning” to “Error” for rule R619 (both R2.0.8.S05 and R2.0.9.S05)</a:t>
            </a:r>
            <a:endParaRPr lang="en-US" sz="1800" b="1" dirty="0">
              <a:cs typeface="Calibri" panose="020F0502020204030204"/>
            </a:endParaRPr>
          </a:p>
          <a:p>
            <a:pPr marL="0" lvl="0" indent="0">
              <a:buNone/>
            </a:pPr>
            <a:endParaRPr lang="en-US" b="1" dirty="0"/>
          </a:p>
          <a:p>
            <a:pPr marL="0" lvl="0" indent="0">
              <a:buNone/>
            </a:pPr>
            <a:endParaRPr lang="en-US" b="1" dirty="0"/>
          </a:p>
          <a:p>
            <a:pPr marL="179705" indent="-179705"/>
            <a:endParaRPr lang="en-US" b="1" dirty="0">
              <a:cs typeface="Calibri" panose="020F0502020204030204"/>
            </a:endParaRPr>
          </a:p>
          <a:p>
            <a:pPr marL="179705" indent="-179705"/>
            <a:endParaRPr lang="en-US" sz="1800" b="1" dirty="0">
              <a:ea typeface="+mn-lt"/>
              <a:cs typeface="+mn-lt"/>
            </a:endParaRPr>
          </a:p>
          <a:p>
            <a:pPr marL="179705" indent="-179705"/>
            <a:r>
              <a:rPr lang="en-US" sz="1800" b="1" dirty="0">
                <a:ea typeface="+mn-lt"/>
                <a:cs typeface="+mn-lt"/>
              </a:rPr>
              <a:t>Enforcement of rule R197 for </a:t>
            </a:r>
            <a:r>
              <a:rPr lang="en-GB" sz="1800" b="1" dirty="0">
                <a:ea typeface="+mn-lt"/>
                <a:cs typeface="+mn-lt"/>
              </a:rPr>
              <a:t>Defence</a:t>
            </a:r>
            <a:r>
              <a:rPr lang="en-US" sz="1800" b="1" dirty="0">
                <a:ea typeface="+mn-lt"/>
                <a:cs typeface="+mn-lt"/>
              </a:rPr>
              <a:t> forms (R2.0.8.S05) with severity “Error”</a:t>
            </a:r>
            <a:endParaRPr lang="en-US" sz="1800" b="1">
              <a:cs typeface="Calibri" panose="020F0502020204030204"/>
            </a:endParaRPr>
          </a:p>
          <a:p>
            <a:pPr marL="179705" indent="-179705"/>
            <a:endParaRPr lang="en-US" sz="1800" b="1" dirty="0">
              <a:cs typeface="Calibri" panose="020F0502020204030204"/>
            </a:endParaRPr>
          </a:p>
          <a:p>
            <a:pPr marL="179705" indent="-179705"/>
            <a:endParaRPr lang="en-US" sz="1800" b="1" dirty="0">
              <a:cs typeface="Calibri" panose="020F0502020204030204"/>
            </a:endParaRPr>
          </a:p>
          <a:p>
            <a:pPr marL="179705" indent="-179705"/>
            <a:endParaRPr lang="en-US" sz="1800" b="1" dirty="0">
              <a:cs typeface="Calibri" panose="020F0502020204030204"/>
            </a:endParaRPr>
          </a:p>
          <a:p>
            <a:pPr marL="0" indent="0">
              <a:buNone/>
            </a:pPr>
            <a:endParaRPr lang="en-US" sz="1800" dirty="0">
              <a:cs typeface="Calibri" panose="020F0502020204030204"/>
            </a:endParaRPr>
          </a:p>
          <a:p>
            <a:pPr marL="0" indent="0">
              <a:buNone/>
            </a:pPr>
            <a:r>
              <a:rPr lang="en-US" sz="1700" dirty="0">
                <a:cs typeface="Calibri" panose="020F0502020204030204"/>
              </a:rPr>
              <a:t>Reminder: these two rules apply directly for </a:t>
            </a:r>
            <a:r>
              <a:rPr lang="en-GB" sz="1700" dirty="0">
                <a:cs typeface="Calibri" panose="020F0502020204030204"/>
              </a:rPr>
              <a:t>Defence</a:t>
            </a:r>
            <a:r>
              <a:rPr lang="en-US" sz="1700" dirty="0">
                <a:cs typeface="Calibri" panose="020F0502020204030204"/>
              </a:rPr>
              <a:t> forms (R2.0.8.S05) on </a:t>
            </a:r>
            <a:r>
              <a:rPr lang="en-US" sz="1700">
                <a:cs typeface="Calibri" panose="020F0502020204030204"/>
              </a:rPr>
              <a:t>30 November with no transition.</a:t>
            </a:r>
            <a:endParaRPr lang="en-US" sz="1700"/>
          </a:p>
          <a:p>
            <a:pPr marL="0" indent="0">
              <a:buNone/>
            </a:pPr>
            <a:endParaRPr lang="en-GB" dirty="0">
              <a:cs typeface="Calibri" panose="020F0502020204030204"/>
            </a:endParaRPr>
          </a:p>
        </p:txBody>
      </p:sp>
      <p:pic>
        <p:nvPicPr>
          <p:cNvPr id="9" name="Picture 8"/>
          <p:cNvPicPr>
            <a:picLocks noChangeAspect="1"/>
          </p:cNvPicPr>
          <p:nvPr/>
        </p:nvPicPr>
        <p:blipFill>
          <a:blip r:embed="rId2"/>
          <a:stretch>
            <a:fillRect/>
          </a:stretch>
        </p:blipFill>
        <p:spPr>
          <a:xfrm>
            <a:off x="838078" y="2702366"/>
            <a:ext cx="9953625" cy="100965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86F5C073-C63D-4C9C-B882-786B4E72AC7F}"/>
              </a:ext>
            </a:extLst>
          </p:cNvPr>
          <p:cNvPicPr>
            <a:picLocks noChangeAspect="1"/>
          </p:cNvPicPr>
          <p:nvPr/>
        </p:nvPicPr>
        <p:blipFill>
          <a:blip r:embed="rId3"/>
          <a:stretch>
            <a:fillRect/>
          </a:stretch>
        </p:blipFill>
        <p:spPr>
          <a:xfrm>
            <a:off x="810862" y="4316031"/>
            <a:ext cx="9982200" cy="1017603"/>
          </a:xfrm>
          <a:prstGeom prst="rect">
            <a:avLst/>
          </a:prstGeom>
        </p:spPr>
      </p:pic>
      <p:sp>
        <p:nvSpPr>
          <p:cNvPr id="5" name="Slide Number Placeholder 4">
            <a:extLst>
              <a:ext uri="{FF2B5EF4-FFF2-40B4-BE49-F238E27FC236}">
                <a16:creationId xmlns:a16="http://schemas.microsoft.com/office/drawing/2014/main" id="{1225E336-51DC-44EF-A39B-F841E140BDD4}"/>
              </a:ext>
            </a:extLst>
          </p:cNvPr>
          <p:cNvSpPr>
            <a:spLocks noGrp="1"/>
          </p:cNvSpPr>
          <p:nvPr>
            <p:ph type="sldNum" sz="quarter" idx="12"/>
          </p:nvPr>
        </p:nvSpPr>
        <p:spPr/>
        <p:txBody>
          <a:bodyPr/>
          <a:lstStyle/>
          <a:p>
            <a:fld id="{229B4BBC-BB84-A046-AB44-125112278BC9}" type="slidenum">
              <a:rPr lang="en-LU" smtClean="0"/>
              <a:pPr/>
              <a:t>7</a:t>
            </a:fld>
            <a:endParaRPr lang="en-US"/>
          </a:p>
        </p:txBody>
      </p:sp>
    </p:spTree>
    <p:extLst>
      <p:ext uri="{BB962C8B-B14F-4D97-AF65-F5344CB8AC3E}">
        <p14:creationId xmlns:p14="http://schemas.microsoft.com/office/powerpoint/2010/main" val="16067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a:xfrm>
            <a:off x="838202" y="127583"/>
            <a:ext cx="10498014" cy="2359978"/>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sz="3100" dirty="0"/>
              <a:t>TED rule changes in November 2021</a:t>
            </a:r>
            <a:br>
              <a:rPr lang="en-GB" sz="3100" dirty="0"/>
            </a:br>
            <a:br>
              <a:rPr lang="en-GB" sz="3100" dirty="0"/>
            </a:br>
            <a:br>
              <a:rPr lang="en-GB" dirty="0"/>
            </a:br>
            <a:endParaRPr lang="en-LU" dirty="0"/>
          </a:p>
        </p:txBody>
      </p:sp>
      <p:sp>
        <p:nvSpPr>
          <p:cNvPr id="3" name="Content Placeholder 2">
            <a:extLst>
              <a:ext uri="{FF2B5EF4-FFF2-40B4-BE49-F238E27FC236}">
                <a16:creationId xmlns:a16="http://schemas.microsoft.com/office/drawing/2014/main" id="{C76EEE32-05B1-3943-B6B7-F172254DA883}"/>
              </a:ext>
            </a:extLst>
          </p:cNvPr>
          <p:cNvSpPr>
            <a:spLocks noGrp="1"/>
          </p:cNvSpPr>
          <p:nvPr>
            <p:ph sz="quarter" idx="13"/>
          </p:nvPr>
        </p:nvSpPr>
        <p:spPr>
          <a:xfrm>
            <a:off x="838078" y="1288026"/>
            <a:ext cx="10498138" cy="4664264"/>
          </a:xfrm>
        </p:spPr>
        <p:txBody>
          <a:bodyPr vert="horz" lIns="0" tIns="45720" rIns="91440" bIns="45720" rtlCol="0" anchor="t">
            <a:normAutofit fontScale="55000" lnSpcReduction="20000"/>
          </a:bodyPr>
          <a:lstStyle/>
          <a:p>
            <a:pPr marL="0" lvl="0" indent="0">
              <a:buNone/>
            </a:pPr>
            <a:endParaRPr lang="en-IE" sz="2400" dirty="0"/>
          </a:p>
          <a:p>
            <a:pPr marL="0" lvl="0" indent="0">
              <a:buNone/>
            </a:pPr>
            <a:endParaRPr lang="en-IE" sz="2400" dirty="0"/>
          </a:p>
          <a:p>
            <a:pPr marL="0" indent="0">
              <a:buNone/>
            </a:pPr>
            <a:r>
              <a:rPr lang="en-IE" sz="3200" dirty="0"/>
              <a:t>XSLT package version 0.40 will tighten 4 validation rules:</a:t>
            </a:r>
            <a:endParaRPr lang="en-IE" sz="3200" dirty="0">
              <a:cs typeface="Calibri"/>
            </a:endParaRPr>
          </a:p>
          <a:p>
            <a:pPr marL="0" lvl="0" indent="0">
              <a:buNone/>
            </a:pPr>
            <a:endParaRPr lang="en-IE" dirty="0"/>
          </a:p>
          <a:p>
            <a:pPr marL="179705" indent="-179705"/>
            <a:r>
              <a:rPr lang="en-US" sz="2900" b="1" dirty="0">
                <a:ea typeface="+mn-lt"/>
                <a:cs typeface="+mn-lt"/>
              </a:rPr>
              <a:t>Restriction of valid legal bases for rule R118 (only R2.0.9.S05)</a:t>
            </a:r>
          </a:p>
          <a:p>
            <a:pPr marL="0" indent="0">
              <a:buNone/>
            </a:pPr>
            <a:r>
              <a:rPr lang="en-US" sz="2900" dirty="0">
                <a:ea typeface="+mn-lt"/>
                <a:cs typeface="+mn-lt"/>
              </a:rPr>
              <a:t>Rule R118 will be updated to validate the consistency between the type of form and the legal basis provided. For F20 forms (modification notice), only directive 2014/23/EU, directive 2014/24/EU and directive 2014/25/EU are allowed.</a:t>
            </a:r>
            <a:br>
              <a:rPr lang="en-GB" sz="2900" b="1" dirty="0"/>
            </a:br>
            <a:endParaRPr lang="en-US" sz="2900" b="1">
              <a:cs typeface="Calibri" panose="020F0502020204030204"/>
            </a:endParaRPr>
          </a:p>
          <a:p>
            <a:pPr marL="179705" indent="-179705"/>
            <a:endParaRPr lang="en-US" b="1" dirty="0">
              <a:cs typeface="Calibri" panose="020F0502020204030204"/>
            </a:endParaRPr>
          </a:p>
          <a:p>
            <a:pPr marL="179705" indent="-179705"/>
            <a:endParaRPr lang="en-US" b="1" dirty="0">
              <a:cs typeface="Calibri" panose="020F0502020204030204"/>
            </a:endParaRPr>
          </a:p>
          <a:p>
            <a:pPr marL="0" indent="0">
              <a:buNone/>
            </a:pPr>
            <a:endParaRPr lang="en-US" b="1" dirty="0"/>
          </a:p>
          <a:p>
            <a:pPr marL="179705" indent="-179705"/>
            <a:endParaRPr lang="en-US" b="1" dirty="0">
              <a:cs typeface="Calibri" panose="020F0502020204030204"/>
            </a:endParaRPr>
          </a:p>
          <a:p>
            <a:pPr marL="179705" indent="-179705"/>
            <a:r>
              <a:rPr lang="en-US" sz="2900" b="1" dirty="0"/>
              <a:t>Increase severity from “Info” to “Error” for </a:t>
            </a:r>
            <a:r>
              <a:rPr lang="en-IE" sz="2900" b="1" dirty="0"/>
              <a:t>R556 (only R2.0.9.S05)</a:t>
            </a:r>
            <a:endParaRPr lang="en-IE" sz="2900" b="1" dirty="0">
              <a:cs typeface="Calibri" panose="020F0502020204030204"/>
            </a:endParaRPr>
          </a:p>
          <a:p>
            <a:pPr marL="0" indent="0">
              <a:buNone/>
            </a:pPr>
            <a:r>
              <a:rPr lang="en-US" sz="2900" dirty="0"/>
              <a:t>Rule R556 concerns the year from the OJS notice number on section IV.2.1 "Previous publication concerning this procedure"</a:t>
            </a:r>
          </a:p>
          <a:p>
            <a:pPr marL="0" lvl="0" indent="0">
              <a:buNone/>
            </a:pPr>
            <a:endParaRPr lang="en-US" b="1" dirty="0">
              <a:cs typeface="Calibri" panose="020F0502020204030204"/>
            </a:endParaRPr>
          </a:p>
          <a:p>
            <a:pPr marL="0" lvl="0" indent="0">
              <a:buNone/>
            </a:pPr>
            <a:endParaRPr lang="en-US" b="1" dirty="0">
              <a:cs typeface="Calibri" panose="020F0502020204030204"/>
            </a:endParaRPr>
          </a:p>
          <a:p>
            <a:pPr marL="0" indent="0">
              <a:buNone/>
            </a:pPr>
            <a:br>
              <a:rPr lang="en-GB" b="1" dirty="0"/>
            </a:br>
            <a:endParaRPr lang="en-US" b="1" dirty="0"/>
          </a:p>
        </p:txBody>
      </p:sp>
      <p:pic>
        <p:nvPicPr>
          <p:cNvPr id="13" name="Picture 12"/>
          <p:cNvPicPr>
            <a:picLocks noChangeAspect="1"/>
          </p:cNvPicPr>
          <p:nvPr/>
        </p:nvPicPr>
        <p:blipFill>
          <a:blip r:embed="rId3"/>
          <a:stretch>
            <a:fillRect/>
          </a:stretch>
        </p:blipFill>
        <p:spPr>
          <a:xfrm>
            <a:off x="838202" y="4934942"/>
            <a:ext cx="9982200" cy="1000125"/>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1B584072-25E9-41A6-9C1C-FE6655005903}"/>
              </a:ext>
            </a:extLst>
          </p:cNvPr>
          <p:cNvPicPr>
            <a:picLocks noChangeAspect="1"/>
          </p:cNvPicPr>
          <p:nvPr/>
        </p:nvPicPr>
        <p:blipFill>
          <a:blip r:embed="rId4"/>
          <a:stretch>
            <a:fillRect/>
          </a:stretch>
        </p:blipFill>
        <p:spPr>
          <a:xfrm>
            <a:off x="835027" y="3166781"/>
            <a:ext cx="10020300" cy="895350"/>
          </a:xfrm>
          <a:prstGeom prst="rect">
            <a:avLst/>
          </a:prstGeom>
        </p:spPr>
      </p:pic>
      <p:sp>
        <p:nvSpPr>
          <p:cNvPr id="5" name="Slide Number Placeholder 4">
            <a:extLst>
              <a:ext uri="{FF2B5EF4-FFF2-40B4-BE49-F238E27FC236}">
                <a16:creationId xmlns:a16="http://schemas.microsoft.com/office/drawing/2014/main" id="{B2B0504B-8242-4499-9469-B231521FB2C8}"/>
              </a:ext>
            </a:extLst>
          </p:cNvPr>
          <p:cNvSpPr>
            <a:spLocks noGrp="1"/>
          </p:cNvSpPr>
          <p:nvPr>
            <p:ph type="sldNum" sz="quarter" idx="12"/>
          </p:nvPr>
        </p:nvSpPr>
        <p:spPr/>
        <p:txBody>
          <a:bodyPr/>
          <a:lstStyle/>
          <a:p>
            <a:fld id="{229B4BBC-BB84-A046-AB44-125112278BC9}" type="slidenum">
              <a:rPr lang="en-LU" smtClean="0"/>
              <a:pPr/>
              <a:t>8</a:t>
            </a:fld>
            <a:endParaRPr lang="en-US"/>
          </a:p>
        </p:txBody>
      </p:sp>
    </p:spTree>
    <p:extLst>
      <p:ext uri="{BB962C8B-B14F-4D97-AF65-F5344CB8AC3E}">
        <p14:creationId xmlns:p14="http://schemas.microsoft.com/office/powerpoint/2010/main" val="293314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p:txBody>
          <a:bodyPr/>
          <a:lstStyle/>
          <a:p>
            <a:r>
              <a:rPr lang="en-IE" dirty="0"/>
              <a:t>Data quality</a:t>
            </a:r>
            <a:endParaRPr lang="en-LU" dirty="0"/>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199" y="1825625"/>
            <a:ext cx="7588046" cy="4260543"/>
          </a:xfrm>
        </p:spPr>
        <p:txBody>
          <a:bodyPr>
            <a:normAutofit/>
          </a:bodyPr>
          <a:lstStyle/>
          <a:p>
            <a:pPr lvl="1"/>
            <a:r>
              <a:rPr lang="en-IE" dirty="0"/>
              <a:t>eSenders requests to TED Helpdesk</a:t>
            </a:r>
          </a:p>
          <a:p>
            <a:pPr lvl="2">
              <a:buFont typeface="Wingdings" panose="05000000000000000000" pitchFamily="2" charset="2"/>
              <a:buChar char="Ø"/>
            </a:pPr>
            <a:r>
              <a:rPr lang="en-IE" dirty="0"/>
              <a:t> Information</a:t>
            </a:r>
          </a:p>
          <a:p>
            <a:pPr lvl="2">
              <a:buFont typeface="Wingdings" panose="05000000000000000000" pitchFamily="2" charset="2"/>
              <a:buChar char="Ø"/>
            </a:pPr>
            <a:r>
              <a:rPr lang="en-IE" dirty="0"/>
              <a:t> Technical</a:t>
            </a:r>
          </a:p>
          <a:p>
            <a:pPr lvl="2">
              <a:buFont typeface="Wingdings" panose="05000000000000000000" pitchFamily="2" charset="2"/>
              <a:buChar char="Ø"/>
            </a:pPr>
            <a:endParaRPr lang="en-GB" dirty="0"/>
          </a:p>
          <a:p>
            <a:pPr lvl="1"/>
            <a:r>
              <a:rPr lang="en-GB" dirty="0"/>
              <a:t>Statistics on most common quality issues and errors</a:t>
            </a:r>
          </a:p>
          <a:p>
            <a:pPr lvl="2">
              <a:buFont typeface="Wingdings" panose="05000000000000000000" pitchFamily="2" charset="2"/>
              <a:buChar char="Ø"/>
            </a:pPr>
            <a:r>
              <a:rPr lang="en-GB" dirty="0"/>
              <a:t> Quality of Notices: Issues by validation rule and form in eSentool</a:t>
            </a:r>
          </a:p>
          <a:p>
            <a:pPr lvl="2">
              <a:buFont typeface="Wingdings" panose="05000000000000000000" pitchFamily="2" charset="2"/>
              <a:buChar char="Ø"/>
            </a:pPr>
            <a:r>
              <a:rPr lang="en-GB" dirty="0"/>
              <a:t> Quality of Notices: Rejected Notices by rule and form in eSentool</a:t>
            </a:r>
          </a:p>
          <a:p>
            <a:pPr lvl="2">
              <a:buFont typeface="Wingdings" panose="05000000000000000000" pitchFamily="2" charset="2"/>
              <a:buChar char="Ø"/>
            </a:pPr>
            <a:r>
              <a:rPr lang="en-GB" dirty="0"/>
              <a:t> Production figures: </a:t>
            </a:r>
            <a:r>
              <a:rPr lang="en-IE" dirty="0"/>
              <a:t>Low quality notices in Production by reason</a:t>
            </a:r>
          </a:p>
          <a:p>
            <a:pPr lvl="2">
              <a:buFont typeface="Wingdings" panose="05000000000000000000" pitchFamily="2" charset="2"/>
              <a:buChar char="Ø"/>
            </a:pPr>
            <a:r>
              <a:rPr lang="en-IE" dirty="0"/>
              <a:t> </a:t>
            </a:r>
            <a:r>
              <a:rPr lang="en-GB" dirty="0"/>
              <a:t>Production figures: </a:t>
            </a:r>
            <a:r>
              <a:rPr lang="en-IE" dirty="0"/>
              <a:t>Rejected notices in Production by reason</a:t>
            </a:r>
            <a:endParaRPr lang="en-GB" dirty="0"/>
          </a:p>
        </p:txBody>
      </p:sp>
      <p:pic>
        <p:nvPicPr>
          <p:cNvPr id="6" name="Content Placeholder 5" descr="Blockchain outline">
            <a:extLst>
              <a:ext uri="{FF2B5EF4-FFF2-40B4-BE49-F238E27FC236}">
                <a16:creationId xmlns:a16="http://schemas.microsoft.com/office/drawing/2014/main" id="{BAB05511-D0A2-8042-992A-047C91655E2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632097" y="1453146"/>
            <a:ext cx="2920806" cy="2920806"/>
          </a:xfrm>
        </p:spPr>
      </p:pic>
      <p:sp>
        <p:nvSpPr>
          <p:cNvPr id="4" name="Slide Number Placeholder 3">
            <a:extLst>
              <a:ext uri="{FF2B5EF4-FFF2-40B4-BE49-F238E27FC236}">
                <a16:creationId xmlns:a16="http://schemas.microsoft.com/office/drawing/2014/main" id="{143B47D9-685C-43D2-8F1B-324247946E2C}"/>
              </a:ext>
            </a:extLst>
          </p:cNvPr>
          <p:cNvSpPr>
            <a:spLocks noGrp="1"/>
          </p:cNvSpPr>
          <p:nvPr>
            <p:ph type="sldNum" sz="quarter" idx="12"/>
          </p:nvPr>
        </p:nvSpPr>
        <p:spPr/>
        <p:txBody>
          <a:bodyPr/>
          <a:lstStyle/>
          <a:p>
            <a:fld id="{229B4BBC-BB84-A046-AB44-125112278BC9}" type="slidenum">
              <a:rPr lang="en-LU" smtClean="0"/>
              <a:t>9</a:t>
            </a:fld>
            <a:endParaRPr lang="en-US"/>
          </a:p>
        </p:txBody>
      </p:sp>
    </p:spTree>
    <p:extLst>
      <p:ext uri="{BB962C8B-B14F-4D97-AF65-F5344CB8AC3E}">
        <p14:creationId xmlns:p14="http://schemas.microsoft.com/office/powerpoint/2010/main" val="575952442"/>
      </p:ext>
    </p:extLst>
  </p:cSld>
  <p:clrMapOvr>
    <a:masterClrMapping/>
  </p:clrMapOvr>
</p:sld>
</file>

<file path=ppt/theme/theme1.xml><?xml version="1.0" encoding="utf-8"?>
<a:theme xmlns:a="http://schemas.openxmlformats.org/drawingml/2006/main" name="Office Theme">
  <a:themeElements>
    <a:clrScheme name="OP Ted">
      <a:dk1>
        <a:srgbClr val="000000"/>
      </a:dk1>
      <a:lt1>
        <a:srgbClr val="FFFFFF"/>
      </a:lt1>
      <a:dk2>
        <a:srgbClr val="44546A"/>
      </a:dk2>
      <a:lt2>
        <a:srgbClr val="DFE9F2"/>
      </a:lt2>
      <a:accent1>
        <a:srgbClr val="339900"/>
      </a:accent1>
      <a:accent2>
        <a:srgbClr val="6699CC"/>
      </a:accent2>
      <a:accent3>
        <a:srgbClr val="BFD850"/>
      </a:accent3>
      <a:accent4>
        <a:srgbClr val="E1EDAE"/>
      </a:accent4>
      <a:accent5>
        <a:srgbClr val="AAD5F9"/>
      </a:accent5>
      <a:accent6>
        <a:srgbClr val="D3EBF9"/>
      </a:accent6>
      <a:hlink>
        <a:srgbClr val="6699CC"/>
      </a:hlink>
      <a:folHlink>
        <a:srgbClr val="9922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d white background 2.potx [Read-Only]" id="{A232731A-453F-4A72-A056-A87F4ED2315E}" vid="{08BC60ED-0125-4C5C-8DCE-6AEF2BFBD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165BACF021D459DE7D69C8009F9F6" ma:contentTypeVersion="8" ma:contentTypeDescription="Create a new document." ma:contentTypeScope="" ma:versionID="98473bc648cc6c12897780d76ecf9e61">
  <xsd:schema xmlns:xsd="http://www.w3.org/2001/XMLSchema" xmlns:xs="http://www.w3.org/2001/XMLSchema" xmlns:p="http://schemas.microsoft.com/office/2006/metadata/properties" xmlns:ns2="24097087-e6b1-4b66-9fbf-c9f29b174eb1" targetNamespace="http://schemas.microsoft.com/office/2006/metadata/properties" ma:root="true" ma:fieldsID="89c31a9491b6f671d94889146b3ee7e1" ns2:_="">
    <xsd:import namespace="24097087-e6b1-4b66-9fbf-c9f29b174e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7087-e6b1-4b66-9fbf-c9f29b174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68567F-705A-4124-A90A-A353E26C2A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97087-e6b1-4b66-9fbf-c9f29b174e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EB9826-2F22-4913-A95E-BD1B7B121DBA}">
  <ds:schemaRefs>
    <ds:schemaRef ds:uri="http://schemas.microsoft.com/sharepoint/v3/contenttype/forms"/>
  </ds:schemaRefs>
</ds:datastoreItem>
</file>

<file path=customXml/itemProps3.xml><?xml version="1.0" encoding="utf-8"?>
<ds:datastoreItem xmlns:ds="http://schemas.openxmlformats.org/officeDocument/2006/customXml" ds:itemID="{3A3564F1-E48F-4277-908E-D2BE11B9D88E}">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24097087-e6b1-4b66-9fbf-c9f29b174e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eSentool</Template>
  <TotalTime>5445</TotalTime>
  <Words>1601</Words>
  <Application>Microsoft Office PowerPoint</Application>
  <PresentationFormat>Widescreen</PresentationFormat>
  <Paragraphs>177</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Current status of esentool &amp; data quality</vt:lpstr>
      <vt:lpstr>Agenda</vt:lpstr>
      <vt:lpstr>Current status of the eSentool</vt:lpstr>
      <vt:lpstr>Releases of the eSentool web application</vt:lpstr>
      <vt:lpstr>         Overview of the evolution of eSentool in 2021  </vt:lpstr>
      <vt:lpstr>   TED schema changes in November 2021   </vt:lpstr>
      <vt:lpstr>        TED rule changes in November 2021   </vt:lpstr>
      <vt:lpstr>          TED rule changes in November 2021   </vt:lpstr>
      <vt:lpstr>Data quality</vt:lpstr>
      <vt:lpstr>eSenders requests to TED Helpdesk: 11/2020 - 09/2021</vt:lpstr>
      <vt:lpstr>eSenders requests to TED Helpdesk: 11/2020 - 09/2021</vt:lpstr>
      <vt:lpstr>Statistics on most common quality issues and errors: 10/2020 – 09/2021</vt:lpstr>
      <vt:lpstr>Quality of Notices: 10/2020 – 09/2021 The four most common validation rules triggered</vt:lpstr>
      <vt:lpstr>Quality of Notices: 10/2020 – 09/2021</vt:lpstr>
      <vt:lpstr>Quality of Notices: 10/2020 – 09/2021 Most common rules to reject notices</vt:lpstr>
      <vt:lpstr>Quality of Notices 10/2020 – 09/2021</vt:lpstr>
      <vt:lpstr>Production figures: 10/2020 – 09/2021 Low quality notices in Production by reason</vt:lpstr>
      <vt:lpstr>Most common warnings by reason: Examples</vt:lpstr>
      <vt:lpstr>Production figures: 10/2020 – 09/2021 Rejected notices in Production by reason</vt:lpstr>
      <vt:lpstr>Reporting</vt:lpstr>
      <vt:lpstr>Example of monthly reporting</vt:lpstr>
      <vt:lpstr>Other issues</vt:lpstr>
      <vt:lpstr>Useful links</vt:lpstr>
      <vt:lpstr>Thank you for your Attention  Any 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thematic Powerpoint presentation</dc:title>
  <dc:creator>IOANNIDOU Evgenia (OP)</dc:creator>
  <cp:lastModifiedBy>FERRAND Karl (OP)</cp:lastModifiedBy>
  <cp:revision>305</cp:revision>
  <dcterms:created xsi:type="dcterms:W3CDTF">2021-09-29T13:19:03Z</dcterms:created>
  <dcterms:modified xsi:type="dcterms:W3CDTF">2021-11-04T13:41:43Z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0x01010073A165BACF021D459DE7D69C8009F9F6</vt:lpwstr>
  </property>
</Properties>
</file>