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4056" r:id="rId2"/>
  </p:sldMasterIdLst>
  <p:notesMasterIdLst>
    <p:notesMasterId r:id="rId32"/>
  </p:notesMasterIdLst>
  <p:handoutMasterIdLst>
    <p:handoutMasterId r:id="rId33"/>
  </p:handoutMasterIdLst>
  <p:sldIdLst>
    <p:sldId id="488" r:id="rId3"/>
    <p:sldId id="586" r:id="rId4"/>
    <p:sldId id="587" r:id="rId5"/>
    <p:sldId id="588" r:id="rId6"/>
    <p:sldId id="589" r:id="rId7"/>
    <p:sldId id="590" r:id="rId8"/>
    <p:sldId id="591" r:id="rId9"/>
    <p:sldId id="592" r:id="rId10"/>
    <p:sldId id="593" r:id="rId11"/>
    <p:sldId id="594" r:id="rId12"/>
    <p:sldId id="595" r:id="rId13"/>
    <p:sldId id="596" r:id="rId14"/>
    <p:sldId id="612" r:id="rId15"/>
    <p:sldId id="597" r:id="rId16"/>
    <p:sldId id="598" r:id="rId17"/>
    <p:sldId id="599" r:id="rId18"/>
    <p:sldId id="600" r:id="rId19"/>
    <p:sldId id="601" r:id="rId20"/>
    <p:sldId id="602" r:id="rId21"/>
    <p:sldId id="603" r:id="rId22"/>
    <p:sldId id="604" r:id="rId23"/>
    <p:sldId id="605" r:id="rId24"/>
    <p:sldId id="606" r:id="rId25"/>
    <p:sldId id="607" r:id="rId26"/>
    <p:sldId id="608" r:id="rId27"/>
    <p:sldId id="609" r:id="rId28"/>
    <p:sldId id="610" r:id="rId29"/>
    <p:sldId id="611" r:id="rId30"/>
    <p:sldId id="585" r:id="rId31"/>
  </p:sldIdLst>
  <p:sldSz cx="9144000" cy="6858000" type="screen4x3"/>
  <p:notesSz cx="9236075" cy="7010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D0BEC21-B476-43B0-9DBE-DA3CF4C1B0AD}">
          <p14:sldIdLst>
            <p14:sldId id="488"/>
            <p14:sldId id="586"/>
            <p14:sldId id="587"/>
            <p14:sldId id="588"/>
            <p14:sldId id="589"/>
            <p14:sldId id="590"/>
            <p14:sldId id="591"/>
            <p14:sldId id="592"/>
            <p14:sldId id="593"/>
            <p14:sldId id="594"/>
            <p14:sldId id="595"/>
            <p14:sldId id="596"/>
            <p14:sldId id="612"/>
            <p14:sldId id="597"/>
            <p14:sldId id="598"/>
            <p14:sldId id="599"/>
            <p14:sldId id="600"/>
            <p14:sldId id="601"/>
            <p14:sldId id="602"/>
            <p14:sldId id="603"/>
            <p14:sldId id="604"/>
            <p14:sldId id="605"/>
            <p14:sldId id="606"/>
            <p14:sldId id="607"/>
            <p14:sldId id="608"/>
            <p14:sldId id="609"/>
            <p14:sldId id="610"/>
            <p14:sldId id="611"/>
            <p14:sldId id="585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ABOUDI Christine (OP)" initials="LC" lastIdx="17" clrIdx="0"/>
  <p:cmAuthor id="1" name="WANIART Anne (OP)" initials="WA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00CC00"/>
    <a:srgbClr val="FF9900"/>
    <a:srgbClr val="FF3300"/>
    <a:srgbClr val="545454"/>
    <a:srgbClr val="9999FF"/>
    <a:srgbClr val="6699FF"/>
    <a:srgbClr val="339933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93" autoAdjust="0"/>
    <p:restoredTop sz="86433" autoAdjust="0"/>
  </p:normalViewPr>
  <p:slideViewPr>
    <p:cSldViewPr>
      <p:cViewPr>
        <p:scale>
          <a:sx n="100" d="100"/>
          <a:sy n="100" d="100"/>
        </p:scale>
        <p:origin x="-1944" y="-108"/>
      </p:cViewPr>
      <p:guideLst>
        <p:guide orient="horz" pos="2160"/>
        <p:guide pos="2880"/>
      </p:guideLst>
    </p:cSldViewPr>
  </p:slideViewPr>
  <p:outlineViewPr>
    <p:cViewPr>
      <p:scale>
        <a:sx n="66" d="100"/>
        <a:sy n="66" d="100"/>
      </p:scale>
      <p:origin x="516" y="18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2" d="100"/>
        <a:sy n="142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960" y="-102"/>
      </p:cViewPr>
      <p:guideLst>
        <p:guide orient="horz" pos="2208"/>
        <p:guide pos="29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30C06A-170F-4B43-8387-36D52E2ECCC1}" type="doc">
      <dgm:prSet loTypeId="urn:microsoft.com/office/officeart/2005/8/layout/list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702D3977-2128-4B31-8494-79CA85E7F5E5}">
      <dgm:prSet phldrT="[Text]"/>
      <dgm:spPr/>
      <dgm:t>
        <a:bodyPr/>
        <a:lstStyle/>
        <a:p>
          <a:r>
            <a:rPr lang="en-GB" b="1" dirty="0" smtClean="0"/>
            <a:t>6. Dissemination</a:t>
          </a:r>
          <a:endParaRPr lang="en-GB" dirty="0"/>
        </a:p>
      </dgm:t>
    </dgm:pt>
    <dgm:pt modelId="{A4FB705A-2F11-419D-B3E8-D775CBCCCF5F}" type="parTrans" cxnId="{68B12D06-204B-4DCE-A380-6D8C32480335}">
      <dgm:prSet/>
      <dgm:spPr/>
      <dgm:t>
        <a:bodyPr/>
        <a:lstStyle/>
        <a:p>
          <a:endParaRPr lang="en-GB"/>
        </a:p>
      </dgm:t>
    </dgm:pt>
    <dgm:pt modelId="{C24D0FEF-EC6D-44F5-B96B-8CA99EA71BC4}" type="sibTrans" cxnId="{68B12D06-204B-4DCE-A380-6D8C32480335}">
      <dgm:prSet/>
      <dgm:spPr/>
      <dgm:t>
        <a:bodyPr/>
        <a:lstStyle/>
        <a:p>
          <a:endParaRPr lang="en-GB"/>
        </a:p>
      </dgm:t>
    </dgm:pt>
    <dgm:pt modelId="{4C3BE02E-F4DA-43A9-972F-DE226085A32B}">
      <dgm:prSet phldrT="[Text]"/>
      <dgm:spPr/>
      <dgm:t>
        <a:bodyPr/>
        <a:lstStyle/>
        <a:p>
          <a:r>
            <a:rPr lang="en-GB" b="1" dirty="0" smtClean="0"/>
            <a:t>5. Quality control</a:t>
          </a:r>
          <a:endParaRPr lang="en-GB" dirty="0"/>
        </a:p>
      </dgm:t>
    </dgm:pt>
    <dgm:pt modelId="{179850F6-C5D3-4B66-95D7-4D1921057323}" type="parTrans" cxnId="{F11C04F9-922F-43C2-A571-250D8C985CD7}">
      <dgm:prSet/>
      <dgm:spPr/>
      <dgm:t>
        <a:bodyPr/>
        <a:lstStyle/>
        <a:p>
          <a:endParaRPr lang="en-GB"/>
        </a:p>
      </dgm:t>
    </dgm:pt>
    <dgm:pt modelId="{3E18921A-F6AA-42CE-925A-D6E880D202E4}" type="sibTrans" cxnId="{F11C04F9-922F-43C2-A571-250D8C985CD7}">
      <dgm:prSet/>
      <dgm:spPr/>
      <dgm:t>
        <a:bodyPr/>
        <a:lstStyle/>
        <a:p>
          <a:endParaRPr lang="en-GB"/>
        </a:p>
      </dgm:t>
    </dgm:pt>
    <dgm:pt modelId="{AFE17D19-BF24-4815-BB4C-3C4AF923408C}">
      <dgm:prSet phldrT="[Text]"/>
      <dgm:spPr/>
      <dgm:t>
        <a:bodyPr/>
        <a:lstStyle/>
        <a:p>
          <a:r>
            <a:rPr lang="en-GB" b="1" dirty="0" smtClean="0"/>
            <a:t>4. Organisation</a:t>
          </a:r>
          <a:endParaRPr lang="en-GB" dirty="0"/>
        </a:p>
      </dgm:t>
    </dgm:pt>
    <dgm:pt modelId="{11963955-3B34-47D6-ADE8-B54495CEACC1}" type="parTrans" cxnId="{6EDF3129-2AD9-4B88-989F-90FEFAF0DF4A}">
      <dgm:prSet/>
      <dgm:spPr/>
      <dgm:t>
        <a:bodyPr/>
        <a:lstStyle/>
        <a:p>
          <a:endParaRPr lang="en-GB"/>
        </a:p>
      </dgm:t>
    </dgm:pt>
    <dgm:pt modelId="{6C53C04D-2134-4735-9978-C1EAB94AFA34}" type="sibTrans" cxnId="{6EDF3129-2AD9-4B88-989F-90FEFAF0DF4A}">
      <dgm:prSet/>
      <dgm:spPr/>
      <dgm:t>
        <a:bodyPr/>
        <a:lstStyle/>
        <a:p>
          <a:endParaRPr lang="en-GB"/>
        </a:p>
      </dgm:t>
    </dgm:pt>
    <dgm:pt modelId="{C42F047E-A557-47B1-A552-4AAE8B36B154}">
      <dgm:prSet phldrT="[Text]"/>
      <dgm:spPr/>
      <dgm:t>
        <a:bodyPr/>
        <a:lstStyle/>
        <a:p>
          <a:r>
            <a:rPr lang="en-GB" b="1" dirty="0" smtClean="0"/>
            <a:t>1. Quality assessment</a:t>
          </a:r>
          <a:endParaRPr lang="en-GB" dirty="0"/>
        </a:p>
      </dgm:t>
    </dgm:pt>
    <dgm:pt modelId="{1B8A46E7-5AB6-402D-88AE-3C9601A4F49B}" type="parTrans" cxnId="{AF0C3629-0831-41F0-9725-CB8B8087C26C}">
      <dgm:prSet/>
      <dgm:spPr/>
      <dgm:t>
        <a:bodyPr/>
        <a:lstStyle/>
        <a:p>
          <a:endParaRPr lang="en-GB"/>
        </a:p>
      </dgm:t>
    </dgm:pt>
    <dgm:pt modelId="{623FEEA3-B450-4AD8-9514-611B54926185}" type="sibTrans" cxnId="{AF0C3629-0831-41F0-9725-CB8B8087C26C}">
      <dgm:prSet/>
      <dgm:spPr/>
      <dgm:t>
        <a:bodyPr/>
        <a:lstStyle/>
        <a:p>
          <a:endParaRPr lang="en-GB"/>
        </a:p>
      </dgm:t>
    </dgm:pt>
    <dgm:pt modelId="{CE268EC8-FFE3-47A1-ACB9-6036ADD8AB1F}">
      <dgm:prSet phldrT="[Text]"/>
      <dgm:spPr/>
      <dgm:t>
        <a:bodyPr/>
        <a:lstStyle/>
        <a:p>
          <a:r>
            <a:rPr lang="en-GB" b="1" dirty="0" smtClean="0"/>
            <a:t>3. Content development</a:t>
          </a:r>
          <a:endParaRPr lang="en-GB" dirty="0"/>
        </a:p>
      </dgm:t>
    </dgm:pt>
    <dgm:pt modelId="{824AA2C2-0AEB-4ECD-A586-C3C1432C51D2}" type="parTrans" cxnId="{360BC664-3C39-41F5-A20B-021D7D50081D}">
      <dgm:prSet/>
      <dgm:spPr/>
      <dgm:t>
        <a:bodyPr/>
        <a:lstStyle/>
        <a:p>
          <a:endParaRPr lang="en-GB"/>
        </a:p>
      </dgm:t>
    </dgm:pt>
    <dgm:pt modelId="{0F1A6124-F3C2-4E39-B038-DED95977BB10}" type="sibTrans" cxnId="{360BC664-3C39-41F5-A20B-021D7D50081D}">
      <dgm:prSet/>
      <dgm:spPr/>
      <dgm:t>
        <a:bodyPr/>
        <a:lstStyle/>
        <a:p>
          <a:endParaRPr lang="en-GB"/>
        </a:p>
      </dgm:t>
    </dgm:pt>
    <dgm:pt modelId="{F3203B69-1C43-4840-9503-F016933777E6}">
      <dgm:prSet phldrT="[Text]"/>
      <dgm:spPr/>
      <dgm:t>
        <a:bodyPr/>
        <a:lstStyle/>
        <a:p>
          <a:r>
            <a:rPr lang="en-GB" b="1" dirty="0" smtClean="0"/>
            <a:t>2. Quality improvement</a:t>
          </a:r>
          <a:endParaRPr lang="en-GB" dirty="0"/>
        </a:p>
      </dgm:t>
    </dgm:pt>
    <dgm:pt modelId="{6079EDDF-7C3B-4036-8BED-B43D1EC23B5D}" type="parTrans" cxnId="{B2285980-F0CB-49C1-B2AE-3502D449D51A}">
      <dgm:prSet/>
      <dgm:spPr/>
      <dgm:t>
        <a:bodyPr/>
        <a:lstStyle/>
        <a:p>
          <a:endParaRPr lang="en-GB"/>
        </a:p>
      </dgm:t>
    </dgm:pt>
    <dgm:pt modelId="{57A2BCC5-36DC-47E3-A26D-1938F401279D}" type="sibTrans" cxnId="{B2285980-F0CB-49C1-B2AE-3502D449D51A}">
      <dgm:prSet/>
      <dgm:spPr/>
      <dgm:t>
        <a:bodyPr/>
        <a:lstStyle/>
        <a:p>
          <a:endParaRPr lang="en-GB"/>
        </a:p>
      </dgm:t>
    </dgm:pt>
    <dgm:pt modelId="{1149936B-9400-44DF-805F-BF7571E51C7D}" type="pres">
      <dgm:prSet presAssocID="{4D30C06A-170F-4B43-8387-36D52E2ECCC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F3BA8434-F85E-43AE-9E12-4C49260E057F}" type="pres">
      <dgm:prSet presAssocID="{702D3977-2128-4B31-8494-79CA85E7F5E5}" presName="parentLin" presStyleCnt="0"/>
      <dgm:spPr/>
    </dgm:pt>
    <dgm:pt modelId="{FF1CB9D6-329A-484C-8573-56ED548A9498}" type="pres">
      <dgm:prSet presAssocID="{702D3977-2128-4B31-8494-79CA85E7F5E5}" presName="parentLeftMargin" presStyleLbl="node1" presStyleIdx="0" presStyleCnt="6"/>
      <dgm:spPr/>
      <dgm:t>
        <a:bodyPr/>
        <a:lstStyle/>
        <a:p>
          <a:endParaRPr lang="fr-BE"/>
        </a:p>
      </dgm:t>
    </dgm:pt>
    <dgm:pt modelId="{E1ED3836-2B82-4264-A84D-FCE30F8987C1}" type="pres">
      <dgm:prSet presAssocID="{702D3977-2128-4B31-8494-79CA85E7F5E5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648CCB-FA7B-421B-9A48-25657F0142EA}" type="pres">
      <dgm:prSet presAssocID="{702D3977-2128-4B31-8494-79CA85E7F5E5}" presName="negativeSpace" presStyleCnt="0"/>
      <dgm:spPr/>
    </dgm:pt>
    <dgm:pt modelId="{7F7BEE7F-AEA2-4491-8BC0-935778903BDD}" type="pres">
      <dgm:prSet presAssocID="{702D3977-2128-4B31-8494-79CA85E7F5E5}" presName="childText" presStyleLbl="conFgAcc1" presStyleIdx="0" presStyleCnt="6">
        <dgm:presLayoutVars>
          <dgm:bulletEnabled val="1"/>
        </dgm:presLayoutVars>
      </dgm:prSet>
      <dgm:spPr/>
    </dgm:pt>
    <dgm:pt modelId="{DACC65AA-D832-4B34-8DCE-3CF149466A39}" type="pres">
      <dgm:prSet presAssocID="{C24D0FEF-EC6D-44F5-B96B-8CA99EA71BC4}" presName="spaceBetweenRectangles" presStyleCnt="0"/>
      <dgm:spPr/>
    </dgm:pt>
    <dgm:pt modelId="{EA673A06-D645-4A3D-8A8B-D9FE96A9CE93}" type="pres">
      <dgm:prSet presAssocID="{4C3BE02E-F4DA-43A9-972F-DE226085A32B}" presName="parentLin" presStyleCnt="0"/>
      <dgm:spPr/>
    </dgm:pt>
    <dgm:pt modelId="{06858205-AD91-49E8-8EE2-B3CC8808D96A}" type="pres">
      <dgm:prSet presAssocID="{4C3BE02E-F4DA-43A9-972F-DE226085A32B}" presName="parentLeftMargin" presStyleLbl="node1" presStyleIdx="0" presStyleCnt="6"/>
      <dgm:spPr/>
      <dgm:t>
        <a:bodyPr/>
        <a:lstStyle/>
        <a:p>
          <a:endParaRPr lang="fr-BE"/>
        </a:p>
      </dgm:t>
    </dgm:pt>
    <dgm:pt modelId="{679ACD5A-2BB5-4DE4-8A57-1DD3221E9A19}" type="pres">
      <dgm:prSet presAssocID="{4C3BE02E-F4DA-43A9-972F-DE226085A32B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FFBE75-B7DF-4111-9250-67A3D6B56F5E}" type="pres">
      <dgm:prSet presAssocID="{4C3BE02E-F4DA-43A9-972F-DE226085A32B}" presName="negativeSpace" presStyleCnt="0"/>
      <dgm:spPr/>
    </dgm:pt>
    <dgm:pt modelId="{CEC03F40-37F5-4B37-9345-5E4F22D70A25}" type="pres">
      <dgm:prSet presAssocID="{4C3BE02E-F4DA-43A9-972F-DE226085A32B}" presName="childText" presStyleLbl="conFgAcc1" presStyleIdx="1" presStyleCnt="6">
        <dgm:presLayoutVars>
          <dgm:bulletEnabled val="1"/>
        </dgm:presLayoutVars>
      </dgm:prSet>
      <dgm:spPr/>
    </dgm:pt>
    <dgm:pt modelId="{FCA5276F-61D1-4F3B-A20E-93ACAE4615B6}" type="pres">
      <dgm:prSet presAssocID="{3E18921A-F6AA-42CE-925A-D6E880D202E4}" presName="spaceBetweenRectangles" presStyleCnt="0"/>
      <dgm:spPr/>
    </dgm:pt>
    <dgm:pt modelId="{2720C52D-C536-4987-BDD5-87409EB11833}" type="pres">
      <dgm:prSet presAssocID="{AFE17D19-BF24-4815-BB4C-3C4AF923408C}" presName="parentLin" presStyleCnt="0"/>
      <dgm:spPr/>
    </dgm:pt>
    <dgm:pt modelId="{503A3CCA-5B47-424A-B9F0-B80CBFC8078D}" type="pres">
      <dgm:prSet presAssocID="{AFE17D19-BF24-4815-BB4C-3C4AF923408C}" presName="parentLeftMargin" presStyleLbl="node1" presStyleIdx="1" presStyleCnt="6"/>
      <dgm:spPr/>
      <dgm:t>
        <a:bodyPr/>
        <a:lstStyle/>
        <a:p>
          <a:endParaRPr lang="fr-BE"/>
        </a:p>
      </dgm:t>
    </dgm:pt>
    <dgm:pt modelId="{0E3485BF-28AD-4809-B21C-953B39E7A64A}" type="pres">
      <dgm:prSet presAssocID="{AFE17D19-BF24-4815-BB4C-3C4AF923408C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8095B25-0303-441F-B578-7F08F80C6023}" type="pres">
      <dgm:prSet presAssocID="{AFE17D19-BF24-4815-BB4C-3C4AF923408C}" presName="negativeSpace" presStyleCnt="0"/>
      <dgm:spPr/>
    </dgm:pt>
    <dgm:pt modelId="{6168F31E-7B9A-48C6-978A-EABE43EFFB9D}" type="pres">
      <dgm:prSet presAssocID="{AFE17D19-BF24-4815-BB4C-3C4AF923408C}" presName="childText" presStyleLbl="conFgAcc1" presStyleIdx="2" presStyleCnt="6">
        <dgm:presLayoutVars>
          <dgm:bulletEnabled val="1"/>
        </dgm:presLayoutVars>
      </dgm:prSet>
      <dgm:spPr/>
    </dgm:pt>
    <dgm:pt modelId="{160777C1-1773-48D3-A06E-BBC04105B8F7}" type="pres">
      <dgm:prSet presAssocID="{6C53C04D-2134-4735-9978-C1EAB94AFA34}" presName="spaceBetweenRectangles" presStyleCnt="0"/>
      <dgm:spPr/>
    </dgm:pt>
    <dgm:pt modelId="{5E946A9E-F0FF-4777-B4FF-C59CEF96515B}" type="pres">
      <dgm:prSet presAssocID="{CE268EC8-FFE3-47A1-ACB9-6036ADD8AB1F}" presName="parentLin" presStyleCnt="0"/>
      <dgm:spPr/>
    </dgm:pt>
    <dgm:pt modelId="{196A0717-CE6A-4E62-8524-9135BB76EA2C}" type="pres">
      <dgm:prSet presAssocID="{CE268EC8-FFE3-47A1-ACB9-6036ADD8AB1F}" presName="parentLeftMargin" presStyleLbl="node1" presStyleIdx="2" presStyleCnt="6"/>
      <dgm:spPr/>
      <dgm:t>
        <a:bodyPr/>
        <a:lstStyle/>
        <a:p>
          <a:endParaRPr lang="fr-BE"/>
        </a:p>
      </dgm:t>
    </dgm:pt>
    <dgm:pt modelId="{6E1C14F5-1B58-46CD-9E78-380134C2B1BB}" type="pres">
      <dgm:prSet presAssocID="{CE268EC8-FFE3-47A1-ACB9-6036ADD8AB1F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EF440E1-0144-4649-B3C6-4074534080CD}" type="pres">
      <dgm:prSet presAssocID="{CE268EC8-FFE3-47A1-ACB9-6036ADD8AB1F}" presName="negativeSpace" presStyleCnt="0"/>
      <dgm:spPr/>
    </dgm:pt>
    <dgm:pt modelId="{AD4116A2-580D-466F-B21A-0384A59826C0}" type="pres">
      <dgm:prSet presAssocID="{CE268EC8-FFE3-47A1-ACB9-6036ADD8AB1F}" presName="childText" presStyleLbl="conFgAcc1" presStyleIdx="3" presStyleCnt="6">
        <dgm:presLayoutVars>
          <dgm:bulletEnabled val="1"/>
        </dgm:presLayoutVars>
      </dgm:prSet>
      <dgm:spPr/>
    </dgm:pt>
    <dgm:pt modelId="{D3A4D192-1A1A-4A64-B025-FA63A912B4C0}" type="pres">
      <dgm:prSet presAssocID="{0F1A6124-F3C2-4E39-B038-DED95977BB10}" presName="spaceBetweenRectangles" presStyleCnt="0"/>
      <dgm:spPr/>
    </dgm:pt>
    <dgm:pt modelId="{8F10F1E0-A0AF-4DEE-BFC6-2C5B9EB0A262}" type="pres">
      <dgm:prSet presAssocID="{F3203B69-1C43-4840-9503-F016933777E6}" presName="parentLin" presStyleCnt="0"/>
      <dgm:spPr/>
    </dgm:pt>
    <dgm:pt modelId="{DE17036A-CDAB-4346-A3B8-327B5A548801}" type="pres">
      <dgm:prSet presAssocID="{F3203B69-1C43-4840-9503-F016933777E6}" presName="parentLeftMargin" presStyleLbl="node1" presStyleIdx="3" presStyleCnt="6"/>
      <dgm:spPr/>
      <dgm:t>
        <a:bodyPr/>
        <a:lstStyle/>
        <a:p>
          <a:endParaRPr lang="fr-BE"/>
        </a:p>
      </dgm:t>
    </dgm:pt>
    <dgm:pt modelId="{6725ABC2-A4AA-41DC-AE69-6509EDF7D76C}" type="pres">
      <dgm:prSet presAssocID="{F3203B69-1C43-4840-9503-F016933777E6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148AA7-77E3-4877-9F79-BCE9A6854B6B}" type="pres">
      <dgm:prSet presAssocID="{F3203B69-1C43-4840-9503-F016933777E6}" presName="negativeSpace" presStyleCnt="0"/>
      <dgm:spPr/>
    </dgm:pt>
    <dgm:pt modelId="{78529452-0E00-425A-B7D5-82F14A989FF3}" type="pres">
      <dgm:prSet presAssocID="{F3203B69-1C43-4840-9503-F016933777E6}" presName="childText" presStyleLbl="conFgAcc1" presStyleIdx="4" presStyleCnt="6">
        <dgm:presLayoutVars>
          <dgm:bulletEnabled val="1"/>
        </dgm:presLayoutVars>
      </dgm:prSet>
      <dgm:spPr/>
    </dgm:pt>
    <dgm:pt modelId="{E1653085-A542-475E-858F-41F02A991126}" type="pres">
      <dgm:prSet presAssocID="{57A2BCC5-36DC-47E3-A26D-1938F401279D}" presName="spaceBetweenRectangles" presStyleCnt="0"/>
      <dgm:spPr/>
    </dgm:pt>
    <dgm:pt modelId="{E285A0A9-DB14-425C-A6D2-D8B3AEBBAA75}" type="pres">
      <dgm:prSet presAssocID="{C42F047E-A557-47B1-A552-4AAE8B36B154}" presName="parentLin" presStyleCnt="0"/>
      <dgm:spPr/>
    </dgm:pt>
    <dgm:pt modelId="{AFFA306B-DBB1-4004-A6D8-374E5C0D2E76}" type="pres">
      <dgm:prSet presAssocID="{C42F047E-A557-47B1-A552-4AAE8B36B154}" presName="parentLeftMargin" presStyleLbl="node1" presStyleIdx="4" presStyleCnt="6"/>
      <dgm:spPr/>
      <dgm:t>
        <a:bodyPr/>
        <a:lstStyle/>
        <a:p>
          <a:endParaRPr lang="fr-BE"/>
        </a:p>
      </dgm:t>
    </dgm:pt>
    <dgm:pt modelId="{A7B0EF89-8C73-46ED-9218-5835E1DF57AE}" type="pres">
      <dgm:prSet presAssocID="{C42F047E-A557-47B1-A552-4AAE8B36B154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72E3F5-6758-4A0E-9147-CAA9180CB7EA}" type="pres">
      <dgm:prSet presAssocID="{C42F047E-A557-47B1-A552-4AAE8B36B154}" presName="negativeSpace" presStyleCnt="0"/>
      <dgm:spPr/>
    </dgm:pt>
    <dgm:pt modelId="{58FC2D66-0BAC-4B89-B866-CCA5D06DB513}" type="pres">
      <dgm:prSet presAssocID="{C42F047E-A557-47B1-A552-4AAE8B36B154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2035C989-FFCC-4B4F-97A3-0229CB06EEE1}" type="presOf" srcId="{F3203B69-1C43-4840-9503-F016933777E6}" destId="{6725ABC2-A4AA-41DC-AE69-6509EDF7D76C}" srcOrd="1" destOrd="0" presId="urn:microsoft.com/office/officeart/2005/8/layout/list1"/>
    <dgm:cxn modelId="{4911ACC6-0877-4A1A-ADEA-A0B86D5A5480}" type="presOf" srcId="{F3203B69-1C43-4840-9503-F016933777E6}" destId="{DE17036A-CDAB-4346-A3B8-327B5A548801}" srcOrd="0" destOrd="0" presId="urn:microsoft.com/office/officeart/2005/8/layout/list1"/>
    <dgm:cxn modelId="{5C3D5742-C13A-42FE-9122-02DCD49A4014}" type="presOf" srcId="{4D30C06A-170F-4B43-8387-36D52E2ECCC1}" destId="{1149936B-9400-44DF-805F-BF7571E51C7D}" srcOrd="0" destOrd="0" presId="urn:microsoft.com/office/officeart/2005/8/layout/list1"/>
    <dgm:cxn modelId="{3154FE91-A42E-45F3-B1EE-D6F3BA10124F}" type="presOf" srcId="{CE268EC8-FFE3-47A1-ACB9-6036ADD8AB1F}" destId="{196A0717-CE6A-4E62-8524-9135BB76EA2C}" srcOrd="0" destOrd="0" presId="urn:microsoft.com/office/officeart/2005/8/layout/list1"/>
    <dgm:cxn modelId="{9B00D6A0-4144-43A6-9BA3-D7C8AC7DA439}" type="presOf" srcId="{C42F047E-A557-47B1-A552-4AAE8B36B154}" destId="{A7B0EF89-8C73-46ED-9218-5835E1DF57AE}" srcOrd="1" destOrd="0" presId="urn:microsoft.com/office/officeart/2005/8/layout/list1"/>
    <dgm:cxn modelId="{6EDF3129-2AD9-4B88-989F-90FEFAF0DF4A}" srcId="{4D30C06A-170F-4B43-8387-36D52E2ECCC1}" destId="{AFE17D19-BF24-4815-BB4C-3C4AF923408C}" srcOrd="2" destOrd="0" parTransId="{11963955-3B34-47D6-ADE8-B54495CEACC1}" sibTransId="{6C53C04D-2134-4735-9978-C1EAB94AFA34}"/>
    <dgm:cxn modelId="{2AE84B48-2043-4709-B76C-ECB92CB3053F}" type="presOf" srcId="{702D3977-2128-4B31-8494-79CA85E7F5E5}" destId="{E1ED3836-2B82-4264-A84D-FCE30F8987C1}" srcOrd="1" destOrd="0" presId="urn:microsoft.com/office/officeart/2005/8/layout/list1"/>
    <dgm:cxn modelId="{61ED98A5-26E1-4B45-B8D4-C42866DCAA99}" type="presOf" srcId="{AFE17D19-BF24-4815-BB4C-3C4AF923408C}" destId="{0E3485BF-28AD-4809-B21C-953B39E7A64A}" srcOrd="1" destOrd="0" presId="urn:microsoft.com/office/officeart/2005/8/layout/list1"/>
    <dgm:cxn modelId="{4D4DC746-8AC7-491B-A1A9-9D0AEFC72A18}" type="presOf" srcId="{C42F047E-A557-47B1-A552-4AAE8B36B154}" destId="{AFFA306B-DBB1-4004-A6D8-374E5C0D2E76}" srcOrd="0" destOrd="0" presId="urn:microsoft.com/office/officeart/2005/8/layout/list1"/>
    <dgm:cxn modelId="{AF0C3629-0831-41F0-9725-CB8B8087C26C}" srcId="{4D30C06A-170F-4B43-8387-36D52E2ECCC1}" destId="{C42F047E-A557-47B1-A552-4AAE8B36B154}" srcOrd="5" destOrd="0" parTransId="{1B8A46E7-5AB6-402D-88AE-3C9601A4F49B}" sibTransId="{623FEEA3-B450-4AD8-9514-611B54926185}"/>
    <dgm:cxn modelId="{68B12D06-204B-4DCE-A380-6D8C32480335}" srcId="{4D30C06A-170F-4B43-8387-36D52E2ECCC1}" destId="{702D3977-2128-4B31-8494-79CA85E7F5E5}" srcOrd="0" destOrd="0" parTransId="{A4FB705A-2F11-419D-B3E8-D775CBCCCF5F}" sibTransId="{C24D0FEF-EC6D-44F5-B96B-8CA99EA71BC4}"/>
    <dgm:cxn modelId="{B2285980-F0CB-49C1-B2AE-3502D449D51A}" srcId="{4D30C06A-170F-4B43-8387-36D52E2ECCC1}" destId="{F3203B69-1C43-4840-9503-F016933777E6}" srcOrd="4" destOrd="0" parTransId="{6079EDDF-7C3B-4036-8BED-B43D1EC23B5D}" sibTransId="{57A2BCC5-36DC-47E3-A26D-1938F401279D}"/>
    <dgm:cxn modelId="{13C5F14C-324A-4437-8B21-1F1B9EEF46E0}" type="presOf" srcId="{4C3BE02E-F4DA-43A9-972F-DE226085A32B}" destId="{06858205-AD91-49E8-8EE2-B3CC8808D96A}" srcOrd="0" destOrd="0" presId="urn:microsoft.com/office/officeart/2005/8/layout/list1"/>
    <dgm:cxn modelId="{3AE2E7D8-404B-4A86-8129-F2751BC96CB0}" type="presOf" srcId="{702D3977-2128-4B31-8494-79CA85E7F5E5}" destId="{FF1CB9D6-329A-484C-8573-56ED548A9498}" srcOrd="0" destOrd="0" presId="urn:microsoft.com/office/officeart/2005/8/layout/list1"/>
    <dgm:cxn modelId="{360BC664-3C39-41F5-A20B-021D7D50081D}" srcId="{4D30C06A-170F-4B43-8387-36D52E2ECCC1}" destId="{CE268EC8-FFE3-47A1-ACB9-6036ADD8AB1F}" srcOrd="3" destOrd="0" parTransId="{824AA2C2-0AEB-4ECD-A586-C3C1432C51D2}" sibTransId="{0F1A6124-F3C2-4E39-B038-DED95977BB10}"/>
    <dgm:cxn modelId="{B39515BE-6BE8-414B-B903-8CE91AB241C9}" type="presOf" srcId="{CE268EC8-FFE3-47A1-ACB9-6036ADD8AB1F}" destId="{6E1C14F5-1B58-46CD-9E78-380134C2B1BB}" srcOrd="1" destOrd="0" presId="urn:microsoft.com/office/officeart/2005/8/layout/list1"/>
    <dgm:cxn modelId="{72B5354E-4571-4FFF-AEB8-CA2882BEBB6A}" type="presOf" srcId="{4C3BE02E-F4DA-43A9-972F-DE226085A32B}" destId="{679ACD5A-2BB5-4DE4-8A57-1DD3221E9A19}" srcOrd="1" destOrd="0" presId="urn:microsoft.com/office/officeart/2005/8/layout/list1"/>
    <dgm:cxn modelId="{F11C04F9-922F-43C2-A571-250D8C985CD7}" srcId="{4D30C06A-170F-4B43-8387-36D52E2ECCC1}" destId="{4C3BE02E-F4DA-43A9-972F-DE226085A32B}" srcOrd="1" destOrd="0" parTransId="{179850F6-C5D3-4B66-95D7-4D1921057323}" sibTransId="{3E18921A-F6AA-42CE-925A-D6E880D202E4}"/>
    <dgm:cxn modelId="{A5EF0E73-570E-4FCA-9B83-3A2603F4974A}" type="presOf" srcId="{AFE17D19-BF24-4815-BB4C-3C4AF923408C}" destId="{503A3CCA-5B47-424A-B9F0-B80CBFC8078D}" srcOrd="0" destOrd="0" presId="urn:microsoft.com/office/officeart/2005/8/layout/list1"/>
    <dgm:cxn modelId="{3FA6EEFA-5C85-42A5-AB94-60CD4D725B8D}" type="presParOf" srcId="{1149936B-9400-44DF-805F-BF7571E51C7D}" destId="{F3BA8434-F85E-43AE-9E12-4C49260E057F}" srcOrd="0" destOrd="0" presId="urn:microsoft.com/office/officeart/2005/8/layout/list1"/>
    <dgm:cxn modelId="{1C1F5D1C-0979-4263-8A61-C197BAC058C0}" type="presParOf" srcId="{F3BA8434-F85E-43AE-9E12-4C49260E057F}" destId="{FF1CB9D6-329A-484C-8573-56ED548A9498}" srcOrd="0" destOrd="0" presId="urn:microsoft.com/office/officeart/2005/8/layout/list1"/>
    <dgm:cxn modelId="{762FDC7B-7288-43A4-A581-CC0BC6DA1B1F}" type="presParOf" srcId="{F3BA8434-F85E-43AE-9E12-4C49260E057F}" destId="{E1ED3836-2B82-4264-A84D-FCE30F8987C1}" srcOrd="1" destOrd="0" presId="urn:microsoft.com/office/officeart/2005/8/layout/list1"/>
    <dgm:cxn modelId="{E4BD1527-71C3-4113-AE2C-669E2A480B32}" type="presParOf" srcId="{1149936B-9400-44DF-805F-BF7571E51C7D}" destId="{B0648CCB-FA7B-421B-9A48-25657F0142EA}" srcOrd="1" destOrd="0" presId="urn:microsoft.com/office/officeart/2005/8/layout/list1"/>
    <dgm:cxn modelId="{60CB6354-91D6-4A6C-9218-274BDF8C2A3C}" type="presParOf" srcId="{1149936B-9400-44DF-805F-BF7571E51C7D}" destId="{7F7BEE7F-AEA2-4491-8BC0-935778903BDD}" srcOrd="2" destOrd="0" presId="urn:microsoft.com/office/officeart/2005/8/layout/list1"/>
    <dgm:cxn modelId="{71889CA2-C05D-40B5-955E-3673663F574D}" type="presParOf" srcId="{1149936B-9400-44DF-805F-BF7571E51C7D}" destId="{DACC65AA-D832-4B34-8DCE-3CF149466A39}" srcOrd="3" destOrd="0" presId="urn:microsoft.com/office/officeart/2005/8/layout/list1"/>
    <dgm:cxn modelId="{158ED073-81DD-401B-9336-F3429382BE47}" type="presParOf" srcId="{1149936B-9400-44DF-805F-BF7571E51C7D}" destId="{EA673A06-D645-4A3D-8A8B-D9FE96A9CE93}" srcOrd="4" destOrd="0" presId="urn:microsoft.com/office/officeart/2005/8/layout/list1"/>
    <dgm:cxn modelId="{EC7607FD-5158-43C6-8F6F-7D2E4EDE504A}" type="presParOf" srcId="{EA673A06-D645-4A3D-8A8B-D9FE96A9CE93}" destId="{06858205-AD91-49E8-8EE2-B3CC8808D96A}" srcOrd="0" destOrd="0" presId="urn:microsoft.com/office/officeart/2005/8/layout/list1"/>
    <dgm:cxn modelId="{D69869F7-FA41-4FC5-A1CE-37AD38A2A825}" type="presParOf" srcId="{EA673A06-D645-4A3D-8A8B-D9FE96A9CE93}" destId="{679ACD5A-2BB5-4DE4-8A57-1DD3221E9A19}" srcOrd="1" destOrd="0" presId="urn:microsoft.com/office/officeart/2005/8/layout/list1"/>
    <dgm:cxn modelId="{A4DCE3E4-9BE7-46AE-A635-03A01E26CB24}" type="presParOf" srcId="{1149936B-9400-44DF-805F-BF7571E51C7D}" destId="{32FFBE75-B7DF-4111-9250-67A3D6B56F5E}" srcOrd="5" destOrd="0" presId="urn:microsoft.com/office/officeart/2005/8/layout/list1"/>
    <dgm:cxn modelId="{E6D9AAC7-908D-4A59-850A-8B2EF9165432}" type="presParOf" srcId="{1149936B-9400-44DF-805F-BF7571E51C7D}" destId="{CEC03F40-37F5-4B37-9345-5E4F22D70A25}" srcOrd="6" destOrd="0" presId="urn:microsoft.com/office/officeart/2005/8/layout/list1"/>
    <dgm:cxn modelId="{B2E575D6-0243-4C0B-9951-32418B50C276}" type="presParOf" srcId="{1149936B-9400-44DF-805F-BF7571E51C7D}" destId="{FCA5276F-61D1-4F3B-A20E-93ACAE4615B6}" srcOrd="7" destOrd="0" presId="urn:microsoft.com/office/officeart/2005/8/layout/list1"/>
    <dgm:cxn modelId="{B4C2812D-7E5E-423D-B8FE-C97EB147B553}" type="presParOf" srcId="{1149936B-9400-44DF-805F-BF7571E51C7D}" destId="{2720C52D-C536-4987-BDD5-87409EB11833}" srcOrd="8" destOrd="0" presId="urn:microsoft.com/office/officeart/2005/8/layout/list1"/>
    <dgm:cxn modelId="{62B48FF5-6A48-47E3-B9D3-EBF52215083A}" type="presParOf" srcId="{2720C52D-C536-4987-BDD5-87409EB11833}" destId="{503A3CCA-5B47-424A-B9F0-B80CBFC8078D}" srcOrd="0" destOrd="0" presId="urn:microsoft.com/office/officeart/2005/8/layout/list1"/>
    <dgm:cxn modelId="{2A450EAE-2E0C-46D2-A4C6-FCFFC298C7F3}" type="presParOf" srcId="{2720C52D-C536-4987-BDD5-87409EB11833}" destId="{0E3485BF-28AD-4809-B21C-953B39E7A64A}" srcOrd="1" destOrd="0" presId="urn:microsoft.com/office/officeart/2005/8/layout/list1"/>
    <dgm:cxn modelId="{28C56ACC-9197-4D70-90C0-6378BE67C803}" type="presParOf" srcId="{1149936B-9400-44DF-805F-BF7571E51C7D}" destId="{78095B25-0303-441F-B578-7F08F80C6023}" srcOrd="9" destOrd="0" presId="urn:microsoft.com/office/officeart/2005/8/layout/list1"/>
    <dgm:cxn modelId="{D493835A-3A96-49BF-A211-FF843A7572BB}" type="presParOf" srcId="{1149936B-9400-44DF-805F-BF7571E51C7D}" destId="{6168F31E-7B9A-48C6-978A-EABE43EFFB9D}" srcOrd="10" destOrd="0" presId="urn:microsoft.com/office/officeart/2005/8/layout/list1"/>
    <dgm:cxn modelId="{B82D1713-4E95-45DD-BF02-95799D324667}" type="presParOf" srcId="{1149936B-9400-44DF-805F-BF7571E51C7D}" destId="{160777C1-1773-48D3-A06E-BBC04105B8F7}" srcOrd="11" destOrd="0" presId="urn:microsoft.com/office/officeart/2005/8/layout/list1"/>
    <dgm:cxn modelId="{4F7A66DE-E57C-4722-A588-9421C9CEB150}" type="presParOf" srcId="{1149936B-9400-44DF-805F-BF7571E51C7D}" destId="{5E946A9E-F0FF-4777-B4FF-C59CEF96515B}" srcOrd="12" destOrd="0" presId="urn:microsoft.com/office/officeart/2005/8/layout/list1"/>
    <dgm:cxn modelId="{4CEA3A57-1386-4CE6-A312-88C2F2C96C05}" type="presParOf" srcId="{5E946A9E-F0FF-4777-B4FF-C59CEF96515B}" destId="{196A0717-CE6A-4E62-8524-9135BB76EA2C}" srcOrd="0" destOrd="0" presId="urn:microsoft.com/office/officeart/2005/8/layout/list1"/>
    <dgm:cxn modelId="{B48D5B6E-958E-478C-BC50-1EC755567FB3}" type="presParOf" srcId="{5E946A9E-F0FF-4777-B4FF-C59CEF96515B}" destId="{6E1C14F5-1B58-46CD-9E78-380134C2B1BB}" srcOrd="1" destOrd="0" presId="urn:microsoft.com/office/officeart/2005/8/layout/list1"/>
    <dgm:cxn modelId="{82F41E46-A46F-4A0C-AC6D-0CE0FB5AD034}" type="presParOf" srcId="{1149936B-9400-44DF-805F-BF7571E51C7D}" destId="{BEF440E1-0144-4649-B3C6-4074534080CD}" srcOrd="13" destOrd="0" presId="urn:microsoft.com/office/officeart/2005/8/layout/list1"/>
    <dgm:cxn modelId="{DE55DCF7-C5BC-4D6D-9B62-467A400C33EF}" type="presParOf" srcId="{1149936B-9400-44DF-805F-BF7571E51C7D}" destId="{AD4116A2-580D-466F-B21A-0384A59826C0}" srcOrd="14" destOrd="0" presId="urn:microsoft.com/office/officeart/2005/8/layout/list1"/>
    <dgm:cxn modelId="{02DC0813-6112-4035-8A39-2E17084A645F}" type="presParOf" srcId="{1149936B-9400-44DF-805F-BF7571E51C7D}" destId="{D3A4D192-1A1A-4A64-B025-FA63A912B4C0}" srcOrd="15" destOrd="0" presId="urn:microsoft.com/office/officeart/2005/8/layout/list1"/>
    <dgm:cxn modelId="{FDA2D5B9-B237-45D6-9EE3-6D786B246509}" type="presParOf" srcId="{1149936B-9400-44DF-805F-BF7571E51C7D}" destId="{8F10F1E0-A0AF-4DEE-BFC6-2C5B9EB0A262}" srcOrd="16" destOrd="0" presId="urn:microsoft.com/office/officeart/2005/8/layout/list1"/>
    <dgm:cxn modelId="{6DE18402-1B4D-4536-B36D-72229D2117D6}" type="presParOf" srcId="{8F10F1E0-A0AF-4DEE-BFC6-2C5B9EB0A262}" destId="{DE17036A-CDAB-4346-A3B8-327B5A548801}" srcOrd="0" destOrd="0" presId="urn:microsoft.com/office/officeart/2005/8/layout/list1"/>
    <dgm:cxn modelId="{77B332BD-BFDC-4B5E-8A76-8E8D3173F755}" type="presParOf" srcId="{8F10F1E0-A0AF-4DEE-BFC6-2C5B9EB0A262}" destId="{6725ABC2-A4AA-41DC-AE69-6509EDF7D76C}" srcOrd="1" destOrd="0" presId="urn:microsoft.com/office/officeart/2005/8/layout/list1"/>
    <dgm:cxn modelId="{B471B03F-3B5E-4B64-B335-80400848292C}" type="presParOf" srcId="{1149936B-9400-44DF-805F-BF7571E51C7D}" destId="{B9148AA7-77E3-4877-9F79-BCE9A6854B6B}" srcOrd="17" destOrd="0" presId="urn:microsoft.com/office/officeart/2005/8/layout/list1"/>
    <dgm:cxn modelId="{40E37851-A6BD-4AFA-B3BA-8DFA7F2B48B3}" type="presParOf" srcId="{1149936B-9400-44DF-805F-BF7571E51C7D}" destId="{78529452-0E00-425A-B7D5-82F14A989FF3}" srcOrd="18" destOrd="0" presId="urn:microsoft.com/office/officeart/2005/8/layout/list1"/>
    <dgm:cxn modelId="{99B15204-DFE7-4861-90B4-AD7F4DB2B8F4}" type="presParOf" srcId="{1149936B-9400-44DF-805F-BF7571E51C7D}" destId="{E1653085-A542-475E-858F-41F02A991126}" srcOrd="19" destOrd="0" presId="urn:microsoft.com/office/officeart/2005/8/layout/list1"/>
    <dgm:cxn modelId="{80B410AE-1832-4936-A996-B779FEF82DDE}" type="presParOf" srcId="{1149936B-9400-44DF-805F-BF7571E51C7D}" destId="{E285A0A9-DB14-425C-A6D2-D8B3AEBBAA75}" srcOrd="20" destOrd="0" presId="urn:microsoft.com/office/officeart/2005/8/layout/list1"/>
    <dgm:cxn modelId="{644CD9BB-D48F-46A2-BBD9-81E083E63777}" type="presParOf" srcId="{E285A0A9-DB14-425C-A6D2-D8B3AEBBAA75}" destId="{AFFA306B-DBB1-4004-A6D8-374E5C0D2E76}" srcOrd="0" destOrd="0" presId="urn:microsoft.com/office/officeart/2005/8/layout/list1"/>
    <dgm:cxn modelId="{8B01DFAC-4EF2-4B11-B9ED-4671B6CF1E81}" type="presParOf" srcId="{E285A0A9-DB14-425C-A6D2-D8B3AEBBAA75}" destId="{A7B0EF89-8C73-46ED-9218-5835E1DF57AE}" srcOrd="1" destOrd="0" presId="urn:microsoft.com/office/officeart/2005/8/layout/list1"/>
    <dgm:cxn modelId="{45ABF63C-F13C-408E-9B8B-7A70A1D67B11}" type="presParOf" srcId="{1149936B-9400-44DF-805F-BF7571E51C7D}" destId="{D772E3F5-6758-4A0E-9147-CAA9180CB7EA}" srcOrd="21" destOrd="0" presId="urn:microsoft.com/office/officeart/2005/8/layout/list1"/>
    <dgm:cxn modelId="{1DBEC89A-D966-48D6-A57C-C06F04DA03C4}" type="presParOf" srcId="{1149936B-9400-44DF-805F-BF7571E51C7D}" destId="{58FC2D66-0BAC-4B89-B866-CCA5D06DB513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30C06A-170F-4B43-8387-36D52E2ECCC1}" type="doc">
      <dgm:prSet loTypeId="urn:microsoft.com/office/officeart/2005/8/layout/list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702D3977-2128-4B31-8494-79CA85E7F5E5}">
      <dgm:prSet phldrT="[Text]"/>
      <dgm:spPr/>
      <dgm:t>
        <a:bodyPr/>
        <a:lstStyle/>
        <a:p>
          <a:r>
            <a:rPr lang="en-GB" b="1" dirty="0" smtClean="0"/>
            <a:t>6. Dissemination</a:t>
          </a:r>
          <a:endParaRPr lang="en-GB" dirty="0"/>
        </a:p>
      </dgm:t>
    </dgm:pt>
    <dgm:pt modelId="{A4FB705A-2F11-419D-B3E8-D775CBCCCF5F}" type="parTrans" cxnId="{68B12D06-204B-4DCE-A380-6D8C32480335}">
      <dgm:prSet/>
      <dgm:spPr/>
      <dgm:t>
        <a:bodyPr/>
        <a:lstStyle/>
        <a:p>
          <a:endParaRPr lang="en-GB"/>
        </a:p>
      </dgm:t>
    </dgm:pt>
    <dgm:pt modelId="{C24D0FEF-EC6D-44F5-B96B-8CA99EA71BC4}" type="sibTrans" cxnId="{68B12D06-204B-4DCE-A380-6D8C32480335}">
      <dgm:prSet/>
      <dgm:spPr/>
      <dgm:t>
        <a:bodyPr/>
        <a:lstStyle/>
        <a:p>
          <a:endParaRPr lang="en-GB"/>
        </a:p>
      </dgm:t>
    </dgm:pt>
    <dgm:pt modelId="{4C3BE02E-F4DA-43A9-972F-DE226085A32B}">
      <dgm:prSet phldrT="[Text]"/>
      <dgm:spPr/>
      <dgm:t>
        <a:bodyPr/>
        <a:lstStyle/>
        <a:p>
          <a:r>
            <a:rPr lang="en-GB" b="1" dirty="0" smtClean="0"/>
            <a:t>5. Quality control</a:t>
          </a:r>
          <a:endParaRPr lang="en-GB" dirty="0"/>
        </a:p>
      </dgm:t>
    </dgm:pt>
    <dgm:pt modelId="{179850F6-C5D3-4B66-95D7-4D1921057323}" type="parTrans" cxnId="{F11C04F9-922F-43C2-A571-250D8C985CD7}">
      <dgm:prSet/>
      <dgm:spPr/>
      <dgm:t>
        <a:bodyPr/>
        <a:lstStyle/>
        <a:p>
          <a:endParaRPr lang="en-GB"/>
        </a:p>
      </dgm:t>
    </dgm:pt>
    <dgm:pt modelId="{3E18921A-F6AA-42CE-925A-D6E880D202E4}" type="sibTrans" cxnId="{F11C04F9-922F-43C2-A571-250D8C985CD7}">
      <dgm:prSet/>
      <dgm:spPr/>
      <dgm:t>
        <a:bodyPr/>
        <a:lstStyle/>
        <a:p>
          <a:endParaRPr lang="en-GB"/>
        </a:p>
      </dgm:t>
    </dgm:pt>
    <dgm:pt modelId="{AFE17D19-BF24-4815-BB4C-3C4AF923408C}">
      <dgm:prSet phldrT="[Text]"/>
      <dgm:spPr/>
      <dgm:t>
        <a:bodyPr/>
        <a:lstStyle/>
        <a:p>
          <a:r>
            <a:rPr lang="en-GB" b="1" dirty="0" smtClean="0"/>
            <a:t>4. Organisation</a:t>
          </a:r>
          <a:endParaRPr lang="en-GB" dirty="0"/>
        </a:p>
      </dgm:t>
    </dgm:pt>
    <dgm:pt modelId="{11963955-3B34-47D6-ADE8-B54495CEACC1}" type="parTrans" cxnId="{6EDF3129-2AD9-4B88-989F-90FEFAF0DF4A}">
      <dgm:prSet/>
      <dgm:spPr/>
      <dgm:t>
        <a:bodyPr/>
        <a:lstStyle/>
        <a:p>
          <a:endParaRPr lang="en-GB"/>
        </a:p>
      </dgm:t>
    </dgm:pt>
    <dgm:pt modelId="{6C53C04D-2134-4735-9978-C1EAB94AFA34}" type="sibTrans" cxnId="{6EDF3129-2AD9-4B88-989F-90FEFAF0DF4A}">
      <dgm:prSet/>
      <dgm:spPr/>
      <dgm:t>
        <a:bodyPr/>
        <a:lstStyle/>
        <a:p>
          <a:endParaRPr lang="en-GB"/>
        </a:p>
      </dgm:t>
    </dgm:pt>
    <dgm:pt modelId="{C42F047E-A557-47B1-A552-4AAE8B36B154}">
      <dgm:prSet phldrT="[Text]"/>
      <dgm:spPr>
        <a:effectLst/>
        <a:scene3d>
          <a:camera prst="orthographicFront"/>
          <a:lightRig rig="flat" dir="t"/>
        </a:scene3d>
      </dgm:spPr>
      <dgm:t>
        <a:bodyPr/>
        <a:lstStyle/>
        <a:p>
          <a:r>
            <a:rPr lang="en-GB" b="1" dirty="0" smtClean="0"/>
            <a:t>1. Quality assessment</a:t>
          </a:r>
          <a:endParaRPr lang="en-GB" dirty="0"/>
        </a:p>
      </dgm:t>
    </dgm:pt>
    <dgm:pt modelId="{1B8A46E7-5AB6-402D-88AE-3C9601A4F49B}" type="parTrans" cxnId="{AF0C3629-0831-41F0-9725-CB8B8087C26C}">
      <dgm:prSet/>
      <dgm:spPr/>
      <dgm:t>
        <a:bodyPr/>
        <a:lstStyle/>
        <a:p>
          <a:endParaRPr lang="en-GB"/>
        </a:p>
      </dgm:t>
    </dgm:pt>
    <dgm:pt modelId="{623FEEA3-B450-4AD8-9514-611B54926185}" type="sibTrans" cxnId="{AF0C3629-0831-41F0-9725-CB8B8087C26C}">
      <dgm:prSet/>
      <dgm:spPr/>
      <dgm:t>
        <a:bodyPr/>
        <a:lstStyle/>
        <a:p>
          <a:endParaRPr lang="en-GB"/>
        </a:p>
      </dgm:t>
    </dgm:pt>
    <dgm:pt modelId="{CE268EC8-FFE3-47A1-ACB9-6036ADD8AB1F}">
      <dgm:prSet phldrT="[Text]"/>
      <dgm:spPr/>
      <dgm:t>
        <a:bodyPr/>
        <a:lstStyle/>
        <a:p>
          <a:r>
            <a:rPr lang="en-GB" b="1" dirty="0" smtClean="0"/>
            <a:t>3. Content development</a:t>
          </a:r>
          <a:endParaRPr lang="en-GB" dirty="0"/>
        </a:p>
      </dgm:t>
    </dgm:pt>
    <dgm:pt modelId="{824AA2C2-0AEB-4ECD-A586-C3C1432C51D2}" type="parTrans" cxnId="{360BC664-3C39-41F5-A20B-021D7D50081D}">
      <dgm:prSet/>
      <dgm:spPr/>
      <dgm:t>
        <a:bodyPr/>
        <a:lstStyle/>
        <a:p>
          <a:endParaRPr lang="en-GB"/>
        </a:p>
      </dgm:t>
    </dgm:pt>
    <dgm:pt modelId="{0F1A6124-F3C2-4E39-B038-DED95977BB10}" type="sibTrans" cxnId="{360BC664-3C39-41F5-A20B-021D7D50081D}">
      <dgm:prSet/>
      <dgm:spPr/>
      <dgm:t>
        <a:bodyPr/>
        <a:lstStyle/>
        <a:p>
          <a:endParaRPr lang="en-GB"/>
        </a:p>
      </dgm:t>
    </dgm:pt>
    <dgm:pt modelId="{F3203B69-1C43-4840-9503-F016933777E6}">
      <dgm:prSet phldrT="[Text]"/>
      <dgm:spPr/>
      <dgm:t>
        <a:bodyPr/>
        <a:lstStyle/>
        <a:p>
          <a:r>
            <a:rPr lang="en-GB" b="1" dirty="0" smtClean="0"/>
            <a:t>2. Quality improvement</a:t>
          </a:r>
          <a:endParaRPr lang="en-GB" dirty="0"/>
        </a:p>
      </dgm:t>
    </dgm:pt>
    <dgm:pt modelId="{6079EDDF-7C3B-4036-8BED-B43D1EC23B5D}" type="parTrans" cxnId="{B2285980-F0CB-49C1-B2AE-3502D449D51A}">
      <dgm:prSet/>
      <dgm:spPr/>
      <dgm:t>
        <a:bodyPr/>
        <a:lstStyle/>
        <a:p>
          <a:endParaRPr lang="en-GB"/>
        </a:p>
      </dgm:t>
    </dgm:pt>
    <dgm:pt modelId="{57A2BCC5-36DC-47E3-A26D-1938F401279D}" type="sibTrans" cxnId="{B2285980-F0CB-49C1-B2AE-3502D449D51A}">
      <dgm:prSet/>
      <dgm:spPr/>
      <dgm:t>
        <a:bodyPr/>
        <a:lstStyle/>
        <a:p>
          <a:endParaRPr lang="en-GB"/>
        </a:p>
      </dgm:t>
    </dgm:pt>
    <dgm:pt modelId="{1149936B-9400-44DF-805F-BF7571E51C7D}" type="pres">
      <dgm:prSet presAssocID="{4D30C06A-170F-4B43-8387-36D52E2ECCC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F3BA8434-F85E-43AE-9E12-4C49260E057F}" type="pres">
      <dgm:prSet presAssocID="{702D3977-2128-4B31-8494-79CA85E7F5E5}" presName="parentLin" presStyleCnt="0"/>
      <dgm:spPr/>
    </dgm:pt>
    <dgm:pt modelId="{FF1CB9D6-329A-484C-8573-56ED548A9498}" type="pres">
      <dgm:prSet presAssocID="{702D3977-2128-4B31-8494-79CA85E7F5E5}" presName="parentLeftMargin" presStyleLbl="node1" presStyleIdx="0" presStyleCnt="6"/>
      <dgm:spPr/>
      <dgm:t>
        <a:bodyPr/>
        <a:lstStyle/>
        <a:p>
          <a:endParaRPr lang="fr-BE"/>
        </a:p>
      </dgm:t>
    </dgm:pt>
    <dgm:pt modelId="{E1ED3836-2B82-4264-A84D-FCE30F8987C1}" type="pres">
      <dgm:prSet presAssocID="{702D3977-2128-4B31-8494-79CA85E7F5E5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648CCB-FA7B-421B-9A48-25657F0142EA}" type="pres">
      <dgm:prSet presAssocID="{702D3977-2128-4B31-8494-79CA85E7F5E5}" presName="negativeSpace" presStyleCnt="0"/>
      <dgm:spPr/>
    </dgm:pt>
    <dgm:pt modelId="{7F7BEE7F-AEA2-4491-8BC0-935778903BDD}" type="pres">
      <dgm:prSet presAssocID="{702D3977-2128-4B31-8494-79CA85E7F5E5}" presName="childText" presStyleLbl="conFgAcc1" presStyleIdx="0" presStyleCnt="6">
        <dgm:presLayoutVars>
          <dgm:bulletEnabled val="1"/>
        </dgm:presLayoutVars>
      </dgm:prSet>
      <dgm:spPr/>
    </dgm:pt>
    <dgm:pt modelId="{DACC65AA-D832-4B34-8DCE-3CF149466A39}" type="pres">
      <dgm:prSet presAssocID="{C24D0FEF-EC6D-44F5-B96B-8CA99EA71BC4}" presName="spaceBetweenRectangles" presStyleCnt="0"/>
      <dgm:spPr/>
    </dgm:pt>
    <dgm:pt modelId="{EA673A06-D645-4A3D-8A8B-D9FE96A9CE93}" type="pres">
      <dgm:prSet presAssocID="{4C3BE02E-F4DA-43A9-972F-DE226085A32B}" presName="parentLin" presStyleCnt="0"/>
      <dgm:spPr/>
    </dgm:pt>
    <dgm:pt modelId="{06858205-AD91-49E8-8EE2-B3CC8808D96A}" type="pres">
      <dgm:prSet presAssocID="{4C3BE02E-F4DA-43A9-972F-DE226085A32B}" presName="parentLeftMargin" presStyleLbl="node1" presStyleIdx="0" presStyleCnt="6"/>
      <dgm:spPr/>
      <dgm:t>
        <a:bodyPr/>
        <a:lstStyle/>
        <a:p>
          <a:endParaRPr lang="fr-BE"/>
        </a:p>
      </dgm:t>
    </dgm:pt>
    <dgm:pt modelId="{679ACD5A-2BB5-4DE4-8A57-1DD3221E9A19}" type="pres">
      <dgm:prSet presAssocID="{4C3BE02E-F4DA-43A9-972F-DE226085A32B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FFBE75-B7DF-4111-9250-67A3D6B56F5E}" type="pres">
      <dgm:prSet presAssocID="{4C3BE02E-F4DA-43A9-972F-DE226085A32B}" presName="negativeSpace" presStyleCnt="0"/>
      <dgm:spPr/>
    </dgm:pt>
    <dgm:pt modelId="{CEC03F40-37F5-4B37-9345-5E4F22D70A25}" type="pres">
      <dgm:prSet presAssocID="{4C3BE02E-F4DA-43A9-972F-DE226085A32B}" presName="childText" presStyleLbl="conFgAcc1" presStyleIdx="1" presStyleCnt="6">
        <dgm:presLayoutVars>
          <dgm:bulletEnabled val="1"/>
        </dgm:presLayoutVars>
      </dgm:prSet>
      <dgm:spPr/>
    </dgm:pt>
    <dgm:pt modelId="{FCA5276F-61D1-4F3B-A20E-93ACAE4615B6}" type="pres">
      <dgm:prSet presAssocID="{3E18921A-F6AA-42CE-925A-D6E880D202E4}" presName="spaceBetweenRectangles" presStyleCnt="0"/>
      <dgm:spPr/>
    </dgm:pt>
    <dgm:pt modelId="{2720C52D-C536-4987-BDD5-87409EB11833}" type="pres">
      <dgm:prSet presAssocID="{AFE17D19-BF24-4815-BB4C-3C4AF923408C}" presName="parentLin" presStyleCnt="0"/>
      <dgm:spPr/>
    </dgm:pt>
    <dgm:pt modelId="{503A3CCA-5B47-424A-B9F0-B80CBFC8078D}" type="pres">
      <dgm:prSet presAssocID="{AFE17D19-BF24-4815-BB4C-3C4AF923408C}" presName="parentLeftMargin" presStyleLbl="node1" presStyleIdx="1" presStyleCnt="6"/>
      <dgm:spPr/>
      <dgm:t>
        <a:bodyPr/>
        <a:lstStyle/>
        <a:p>
          <a:endParaRPr lang="fr-BE"/>
        </a:p>
      </dgm:t>
    </dgm:pt>
    <dgm:pt modelId="{0E3485BF-28AD-4809-B21C-953B39E7A64A}" type="pres">
      <dgm:prSet presAssocID="{AFE17D19-BF24-4815-BB4C-3C4AF923408C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8095B25-0303-441F-B578-7F08F80C6023}" type="pres">
      <dgm:prSet presAssocID="{AFE17D19-BF24-4815-BB4C-3C4AF923408C}" presName="negativeSpace" presStyleCnt="0"/>
      <dgm:spPr/>
    </dgm:pt>
    <dgm:pt modelId="{6168F31E-7B9A-48C6-978A-EABE43EFFB9D}" type="pres">
      <dgm:prSet presAssocID="{AFE17D19-BF24-4815-BB4C-3C4AF923408C}" presName="childText" presStyleLbl="conFgAcc1" presStyleIdx="2" presStyleCnt="6">
        <dgm:presLayoutVars>
          <dgm:bulletEnabled val="1"/>
        </dgm:presLayoutVars>
      </dgm:prSet>
      <dgm:spPr/>
    </dgm:pt>
    <dgm:pt modelId="{160777C1-1773-48D3-A06E-BBC04105B8F7}" type="pres">
      <dgm:prSet presAssocID="{6C53C04D-2134-4735-9978-C1EAB94AFA34}" presName="spaceBetweenRectangles" presStyleCnt="0"/>
      <dgm:spPr/>
    </dgm:pt>
    <dgm:pt modelId="{5E946A9E-F0FF-4777-B4FF-C59CEF96515B}" type="pres">
      <dgm:prSet presAssocID="{CE268EC8-FFE3-47A1-ACB9-6036ADD8AB1F}" presName="parentLin" presStyleCnt="0"/>
      <dgm:spPr/>
    </dgm:pt>
    <dgm:pt modelId="{196A0717-CE6A-4E62-8524-9135BB76EA2C}" type="pres">
      <dgm:prSet presAssocID="{CE268EC8-FFE3-47A1-ACB9-6036ADD8AB1F}" presName="parentLeftMargin" presStyleLbl="node1" presStyleIdx="2" presStyleCnt="6"/>
      <dgm:spPr/>
      <dgm:t>
        <a:bodyPr/>
        <a:lstStyle/>
        <a:p>
          <a:endParaRPr lang="fr-BE"/>
        </a:p>
      </dgm:t>
    </dgm:pt>
    <dgm:pt modelId="{6E1C14F5-1B58-46CD-9E78-380134C2B1BB}" type="pres">
      <dgm:prSet presAssocID="{CE268EC8-FFE3-47A1-ACB9-6036ADD8AB1F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EF440E1-0144-4649-B3C6-4074534080CD}" type="pres">
      <dgm:prSet presAssocID="{CE268EC8-FFE3-47A1-ACB9-6036ADD8AB1F}" presName="negativeSpace" presStyleCnt="0"/>
      <dgm:spPr/>
    </dgm:pt>
    <dgm:pt modelId="{AD4116A2-580D-466F-B21A-0384A59826C0}" type="pres">
      <dgm:prSet presAssocID="{CE268EC8-FFE3-47A1-ACB9-6036ADD8AB1F}" presName="childText" presStyleLbl="conFgAcc1" presStyleIdx="3" presStyleCnt="6">
        <dgm:presLayoutVars>
          <dgm:bulletEnabled val="1"/>
        </dgm:presLayoutVars>
      </dgm:prSet>
      <dgm:spPr/>
    </dgm:pt>
    <dgm:pt modelId="{D3A4D192-1A1A-4A64-B025-FA63A912B4C0}" type="pres">
      <dgm:prSet presAssocID="{0F1A6124-F3C2-4E39-B038-DED95977BB10}" presName="spaceBetweenRectangles" presStyleCnt="0"/>
      <dgm:spPr/>
    </dgm:pt>
    <dgm:pt modelId="{8F10F1E0-A0AF-4DEE-BFC6-2C5B9EB0A262}" type="pres">
      <dgm:prSet presAssocID="{F3203B69-1C43-4840-9503-F016933777E6}" presName="parentLin" presStyleCnt="0"/>
      <dgm:spPr/>
    </dgm:pt>
    <dgm:pt modelId="{DE17036A-CDAB-4346-A3B8-327B5A548801}" type="pres">
      <dgm:prSet presAssocID="{F3203B69-1C43-4840-9503-F016933777E6}" presName="parentLeftMargin" presStyleLbl="node1" presStyleIdx="3" presStyleCnt="6"/>
      <dgm:spPr/>
      <dgm:t>
        <a:bodyPr/>
        <a:lstStyle/>
        <a:p>
          <a:endParaRPr lang="fr-BE"/>
        </a:p>
      </dgm:t>
    </dgm:pt>
    <dgm:pt modelId="{6725ABC2-A4AA-41DC-AE69-6509EDF7D76C}" type="pres">
      <dgm:prSet presAssocID="{F3203B69-1C43-4840-9503-F016933777E6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148AA7-77E3-4877-9F79-BCE9A6854B6B}" type="pres">
      <dgm:prSet presAssocID="{F3203B69-1C43-4840-9503-F016933777E6}" presName="negativeSpace" presStyleCnt="0"/>
      <dgm:spPr/>
    </dgm:pt>
    <dgm:pt modelId="{78529452-0E00-425A-B7D5-82F14A989FF3}" type="pres">
      <dgm:prSet presAssocID="{F3203B69-1C43-4840-9503-F016933777E6}" presName="childText" presStyleLbl="conFgAcc1" presStyleIdx="4" presStyleCnt="6">
        <dgm:presLayoutVars>
          <dgm:bulletEnabled val="1"/>
        </dgm:presLayoutVars>
      </dgm:prSet>
      <dgm:spPr/>
    </dgm:pt>
    <dgm:pt modelId="{E1653085-A542-475E-858F-41F02A991126}" type="pres">
      <dgm:prSet presAssocID="{57A2BCC5-36DC-47E3-A26D-1938F401279D}" presName="spaceBetweenRectangles" presStyleCnt="0"/>
      <dgm:spPr/>
    </dgm:pt>
    <dgm:pt modelId="{E285A0A9-DB14-425C-A6D2-D8B3AEBBAA75}" type="pres">
      <dgm:prSet presAssocID="{C42F047E-A557-47B1-A552-4AAE8B36B154}" presName="parentLin" presStyleCnt="0"/>
      <dgm:spPr/>
    </dgm:pt>
    <dgm:pt modelId="{AFFA306B-DBB1-4004-A6D8-374E5C0D2E76}" type="pres">
      <dgm:prSet presAssocID="{C42F047E-A557-47B1-A552-4AAE8B36B154}" presName="parentLeftMargin" presStyleLbl="node1" presStyleIdx="4" presStyleCnt="6"/>
      <dgm:spPr/>
      <dgm:t>
        <a:bodyPr/>
        <a:lstStyle/>
        <a:p>
          <a:endParaRPr lang="fr-BE"/>
        </a:p>
      </dgm:t>
    </dgm:pt>
    <dgm:pt modelId="{A7B0EF89-8C73-46ED-9218-5835E1DF57AE}" type="pres">
      <dgm:prSet presAssocID="{C42F047E-A557-47B1-A552-4AAE8B36B154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72E3F5-6758-4A0E-9147-CAA9180CB7EA}" type="pres">
      <dgm:prSet presAssocID="{C42F047E-A557-47B1-A552-4AAE8B36B154}" presName="negativeSpace" presStyleCnt="0"/>
      <dgm:spPr/>
    </dgm:pt>
    <dgm:pt modelId="{58FC2D66-0BAC-4B89-B866-CCA5D06DB513}" type="pres">
      <dgm:prSet presAssocID="{C42F047E-A557-47B1-A552-4AAE8B36B154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19C605E7-FFDC-43E0-936D-2E21D216A86B}" type="presOf" srcId="{C42F047E-A557-47B1-A552-4AAE8B36B154}" destId="{AFFA306B-DBB1-4004-A6D8-374E5C0D2E76}" srcOrd="0" destOrd="0" presId="urn:microsoft.com/office/officeart/2005/8/layout/list1"/>
    <dgm:cxn modelId="{FD752124-E30B-4044-8CD0-99B04BDA9C5B}" type="presOf" srcId="{702D3977-2128-4B31-8494-79CA85E7F5E5}" destId="{FF1CB9D6-329A-484C-8573-56ED548A9498}" srcOrd="0" destOrd="0" presId="urn:microsoft.com/office/officeart/2005/8/layout/list1"/>
    <dgm:cxn modelId="{7625CE6B-783E-4DF3-8C1E-6683D25AF91D}" type="presOf" srcId="{AFE17D19-BF24-4815-BB4C-3C4AF923408C}" destId="{0E3485BF-28AD-4809-B21C-953B39E7A64A}" srcOrd="1" destOrd="0" presId="urn:microsoft.com/office/officeart/2005/8/layout/list1"/>
    <dgm:cxn modelId="{7439FB06-9F7D-4A3F-AC45-75172F516B6C}" type="presOf" srcId="{4C3BE02E-F4DA-43A9-972F-DE226085A32B}" destId="{06858205-AD91-49E8-8EE2-B3CC8808D96A}" srcOrd="0" destOrd="0" presId="urn:microsoft.com/office/officeart/2005/8/layout/list1"/>
    <dgm:cxn modelId="{2A294C5B-9555-4F37-A261-2D70219996FC}" type="presOf" srcId="{C42F047E-A557-47B1-A552-4AAE8B36B154}" destId="{A7B0EF89-8C73-46ED-9218-5835E1DF57AE}" srcOrd="1" destOrd="0" presId="urn:microsoft.com/office/officeart/2005/8/layout/list1"/>
    <dgm:cxn modelId="{C20AE9F2-44F5-4A7E-A401-32759D8C6DCE}" type="presOf" srcId="{F3203B69-1C43-4840-9503-F016933777E6}" destId="{6725ABC2-A4AA-41DC-AE69-6509EDF7D76C}" srcOrd="1" destOrd="0" presId="urn:microsoft.com/office/officeart/2005/8/layout/list1"/>
    <dgm:cxn modelId="{6EDF3129-2AD9-4B88-989F-90FEFAF0DF4A}" srcId="{4D30C06A-170F-4B43-8387-36D52E2ECCC1}" destId="{AFE17D19-BF24-4815-BB4C-3C4AF923408C}" srcOrd="2" destOrd="0" parTransId="{11963955-3B34-47D6-ADE8-B54495CEACC1}" sibTransId="{6C53C04D-2134-4735-9978-C1EAB94AFA34}"/>
    <dgm:cxn modelId="{C42005DB-1955-4848-8320-DC1881519E4C}" type="presOf" srcId="{4C3BE02E-F4DA-43A9-972F-DE226085A32B}" destId="{679ACD5A-2BB5-4DE4-8A57-1DD3221E9A19}" srcOrd="1" destOrd="0" presId="urn:microsoft.com/office/officeart/2005/8/layout/list1"/>
    <dgm:cxn modelId="{F0EDA3C6-4DF7-4E36-A14E-FBDF487AA16C}" type="presOf" srcId="{AFE17D19-BF24-4815-BB4C-3C4AF923408C}" destId="{503A3CCA-5B47-424A-B9F0-B80CBFC8078D}" srcOrd="0" destOrd="0" presId="urn:microsoft.com/office/officeart/2005/8/layout/list1"/>
    <dgm:cxn modelId="{73D38D1E-3077-4E30-88B3-BC65AC8C8893}" type="presOf" srcId="{CE268EC8-FFE3-47A1-ACB9-6036ADD8AB1F}" destId="{196A0717-CE6A-4E62-8524-9135BB76EA2C}" srcOrd="0" destOrd="0" presId="urn:microsoft.com/office/officeart/2005/8/layout/list1"/>
    <dgm:cxn modelId="{AF0C3629-0831-41F0-9725-CB8B8087C26C}" srcId="{4D30C06A-170F-4B43-8387-36D52E2ECCC1}" destId="{C42F047E-A557-47B1-A552-4AAE8B36B154}" srcOrd="5" destOrd="0" parTransId="{1B8A46E7-5AB6-402D-88AE-3C9601A4F49B}" sibTransId="{623FEEA3-B450-4AD8-9514-611B54926185}"/>
    <dgm:cxn modelId="{68B12D06-204B-4DCE-A380-6D8C32480335}" srcId="{4D30C06A-170F-4B43-8387-36D52E2ECCC1}" destId="{702D3977-2128-4B31-8494-79CA85E7F5E5}" srcOrd="0" destOrd="0" parTransId="{A4FB705A-2F11-419D-B3E8-D775CBCCCF5F}" sibTransId="{C24D0FEF-EC6D-44F5-B96B-8CA99EA71BC4}"/>
    <dgm:cxn modelId="{B2285980-F0CB-49C1-B2AE-3502D449D51A}" srcId="{4D30C06A-170F-4B43-8387-36D52E2ECCC1}" destId="{F3203B69-1C43-4840-9503-F016933777E6}" srcOrd="4" destOrd="0" parTransId="{6079EDDF-7C3B-4036-8BED-B43D1EC23B5D}" sibTransId="{57A2BCC5-36DC-47E3-A26D-1938F401279D}"/>
    <dgm:cxn modelId="{4E289366-B538-400C-B682-07B85937AD4E}" type="presOf" srcId="{CE268EC8-FFE3-47A1-ACB9-6036ADD8AB1F}" destId="{6E1C14F5-1B58-46CD-9E78-380134C2B1BB}" srcOrd="1" destOrd="0" presId="urn:microsoft.com/office/officeart/2005/8/layout/list1"/>
    <dgm:cxn modelId="{EAB7FCF0-947A-40B7-9A13-44D9F50B8B83}" type="presOf" srcId="{4D30C06A-170F-4B43-8387-36D52E2ECCC1}" destId="{1149936B-9400-44DF-805F-BF7571E51C7D}" srcOrd="0" destOrd="0" presId="urn:microsoft.com/office/officeart/2005/8/layout/list1"/>
    <dgm:cxn modelId="{360BC664-3C39-41F5-A20B-021D7D50081D}" srcId="{4D30C06A-170F-4B43-8387-36D52E2ECCC1}" destId="{CE268EC8-FFE3-47A1-ACB9-6036ADD8AB1F}" srcOrd="3" destOrd="0" parTransId="{824AA2C2-0AEB-4ECD-A586-C3C1432C51D2}" sibTransId="{0F1A6124-F3C2-4E39-B038-DED95977BB10}"/>
    <dgm:cxn modelId="{E8858F52-57B4-4155-9F4A-C33C00C79B2B}" type="presOf" srcId="{702D3977-2128-4B31-8494-79CA85E7F5E5}" destId="{E1ED3836-2B82-4264-A84D-FCE30F8987C1}" srcOrd="1" destOrd="0" presId="urn:microsoft.com/office/officeart/2005/8/layout/list1"/>
    <dgm:cxn modelId="{AF80E2BD-A8DC-43A3-A09D-1DD718C6E819}" type="presOf" srcId="{F3203B69-1C43-4840-9503-F016933777E6}" destId="{DE17036A-CDAB-4346-A3B8-327B5A548801}" srcOrd="0" destOrd="0" presId="urn:microsoft.com/office/officeart/2005/8/layout/list1"/>
    <dgm:cxn modelId="{F11C04F9-922F-43C2-A571-250D8C985CD7}" srcId="{4D30C06A-170F-4B43-8387-36D52E2ECCC1}" destId="{4C3BE02E-F4DA-43A9-972F-DE226085A32B}" srcOrd="1" destOrd="0" parTransId="{179850F6-C5D3-4B66-95D7-4D1921057323}" sibTransId="{3E18921A-F6AA-42CE-925A-D6E880D202E4}"/>
    <dgm:cxn modelId="{924F7DF5-49D5-4050-83B2-5A128F478297}" type="presParOf" srcId="{1149936B-9400-44DF-805F-BF7571E51C7D}" destId="{F3BA8434-F85E-43AE-9E12-4C49260E057F}" srcOrd="0" destOrd="0" presId="urn:microsoft.com/office/officeart/2005/8/layout/list1"/>
    <dgm:cxn modelId="{E705C9B2-72C8-441D-9B26-0FC4C51D4708}" type="presParOf" srcId="{F3BA8434-F85E-43AE-9E12-4C49260E057F}" destId="{FF1CB9D6-329A-484C-8573-56ED548A9498}" srcOrd="0" destOrd="0" presId="urn:microsoft.com/office/officeart/2005/8/layout/list1"/>
    <dgm:cxn modelId="{8E10A538-A555-4D86-8E25-05E94686BE69}" type="presParOf" srcId="{F3BA8434-F85E-43AE-9E12-4C49260E057F}" destId="{E1ED3836-2B82-4264-A84D-FCE30F8987C1}" srcOrd="1" destOrd="0" presId="urn:microsoft.com/office/officeart/2005/8/layout/list1"/>
    <dgm:cxn modelId="{9B387418-E882-4A78-ACED-2B41E96BE36B}" type="presParOf" srcId="{1149936B-9400-44DF-805F-BF7571E51C7D}" destId="{B0648CCB-FA7B-421B-9A48-25657F0142EA}" srcOrd="1" destOrd="0" presId="urn:microsoft.com/office/officeart/2005/8/layout/list1"/>
    <dgm:cxn modelId="{C7520ABD-ADC9-4223-BD32-51722E9B7ED3}" type="presParOf" srcId="{1149936B-9400-44DF-805F-BF7571E51C7D}" destId="{7F7BEE7F-AEA2-4491-8BC0-935778903BDD}" srcOrd="2" destOrd="0" presId="urn:microsoft.com/office/officeart/2005/8/layout/list1"/>
    <dgm:cxn modelId="{EFFF59E9-954F-49E4-AACC-10CB540C6740}" type="presParOf" srcId="{1149936B-9400-44DF-805F-BF7571E51C7D}" destId="{DACC65AA-D832-4B34-8DCE-3CF149466A39}" srcOrd="3" destOrd="0" presId="urn:microsoft.com/office/officeart/2005/8/layout/list1"/>
    <dgm:cxn modelId="{F75AF113-5A24-4B34-9041-407606F0413C}" type="presParOf" srcId="{1149936B-9400-44DF-805F-BF7571E51C7D}" destId="{EA673A06-D645-4A3D-8A8B-D9FE96A9CE93}" srcOrd="4" destOrd="0" presId="urn:microsoft.com/office/officeart/2005/8/layout/list1"/>
    <dgm:cxn modelId="{72C4163C-BB96-4AE9-A75B-4688856B4AFA}" type="presParOf" srcId="{EA673A06-D645-4A3D-8A8B-D9FE96A9CE93}" destId="{06858205-AD91-49E8-8EE2-B3CC8808D96A}" srcOrd="0" destOrd="0" presId="urn:microsoft.com/office/officeart/2005/8/layout/list1"/>
    <dgm:cxn modelId="{A70222C0-9BA0-4994-80FD-99404BF19709}" type="presParOf" srcId="{EA673A06-D645-4A3D-8A8B-D9FE96A9CE93}" destId="{679ACD5A-2BB5-4DE4-8A57-1DD3221E9A19}" srcOrd="1" destOrd="0" presId="urn:microsoft.com/office/officeart/2005/8/layout/list1"/>
    <dgm:cxn modelId="{FAE7B70D-59B9-41A6-AE5A-E0BE5706E7A3}" type="presParOf" srcId="{1149936B-9400-44DF-805F-BF7571E51C7D}" destId="{32FFBE75-B7DF-4111-9250-67A3D6B56F5E}" srcOrd="5" destOrd="0" presId="urn:microsoft.com/office/officeart/2005/8/layout/list1"/>
    <dgm:cxn modelId="{968F471C-D14C-4A96-959E-C2A453E3BF76}" type="presParOf" srcId="{1149936B-9400-44DF-805F-BF7571E51C7D}" destId="{CEC03F40-37F5-4B37-9345-5E4F22D70A25}" srcOrd="6" destOrd="0" presId="urn:microsoft.com/office/officeart/2005/8/layout/list1"/>
    <dgm:cxn modelId="{D73647CD-2980-47B4-960F-ADDE06DA33BC}" type="presParOf" srcId="{1149936B-9400-44DF-805F-BF7571E51C7D}" destId="{FCA5276F-61D1-4F3B-A20E-93ACAE4615B6}" srcOrd="7" destOrd="0" presId="urn:microsoft.com/office/officeart/2005/8/layout/list1"/>
    <dgm:cxn modelId="{D613CF28-8170-4604-8F92-8548E33961C5}" type="presParOf" srcId="{1149936B-9400-44DF-805F-BF7571E51C7D}" destId="{2720C52D-C536-4987-BDD5-87409EB11833}" srcOrd="8" destOrd="0" presId="urn:microsoft.com/office/officeart/2005/8/layout/list1"/>
    <dgm:cxn modelId="{9EB63261-E2DE-4C55-9D0A-2F1503859897}" type="presParOf" srcId="{2720C52D-C536-4987-BDD5-87409EB11833}" destId="{503A3CCA-5B47-424A-B9F0-B80CBFC8078D}" srcOrd="0" destOrd="0" presId="urn:microsoft.com/office/officeart/2005/8/layout/list1"/>
    <dgm:cxn modelId="{4E857DBC-3275-408F-9587-B7AC692C2395}" type="presParOf" srcId="{2720C52D-C536-4987-BDD5-87409EB11833}" destId="{0E3485BF-28AD-4809-B21C-953B39E7A64A}" srcOrd="1" destOrd="0" presId="urn:microsoft.com/office/officeart/2005/8/layout/list1"/>
    <dgm:cxn modelId="{8AEF8409-FF66-4406-85FA-FD87ABEE8E9D}" type="presParOf" srcId="{1149936B-9400-44DF-805F-BF7571E51C7D}" destId="{78095B25-0303-441F-B578-7F08F80C6023}" srcOrd="9" destOrd="0" presId="urn:microsoft.com/office/officeart/2005/8/layout/list1"/>
    <dgm:cxn modelId="{FF2FD8CA-334D-4442-989C-7C47DE4A7063}" type="presParOf" srcId="{1149936B-9400-44DF-805F-BF7571E51C7D}" destId="{6168F31E-7B9A-48C6-978A-EABE43EFFB9D}" srcOrd="10" destOrd="0" presId="urn:microsoft.com/office/officeart/2005/8/layout/list1"/>
    <dgm:cxn modelId="{B02E09C7-774D-4FCD-9D41-36287F6F920F}" type="presParOf" srcId="{1149936B-9400-44DF-805F-BF7571E51C7D}" destId="{160777C1-1773-48D3-A06E-BBC04105B8F7}" srcOrd="11" destOrd="0" presId="urn:microsoft.com/office/officeart/2005/8/layout/list1"/>
    <dgm:cxn modelId="{9B4136C4-8450-4202-96E0-438FC82790AA}" type="presParOf" srcId="{1149936B-9400-44DF-805F-BF7571E51C7D}" destId="{5E946A9E-F0FF-4777-B4FF-C59CEF96515B}" srcOrd="12" destOrd="0" presId="urn:microsoft.com/office/officeart/2005/8/layout/list1"/>
    <dgm:cxn modelId="{4EA5E9B1-7979-43BD-9E49-4CB19D4E1172}" type="presParOf" srcId="{5E946A9E-F0FF-4777-B4FF-C59CEF96515B}" destId="{196A0717-CE6A-4E62-8524-9135BB76EA2C}" srcOrd="0" destOrd="0" presId="urn:microsoft.com/office/officeart/2005/8/layout/list1"/>
    <dgm:cxn modelId="{2B25631B-9C3A-40CF-AB2E-765BFACE83C8}" type="presParOf" srcId="{5E946A9E-F0FF-4777-B4FF-C59CEF96515B}" destId="{6E1C14F5-1B58-46CD-9E78-380134C2B1BB}" srcOrd="1" destOrd="0" presId="urn:microsoft.com/office/officeart/2005/8/layout/list1"/>
    <dgm:cxn modelId="{9074B3F4-3D52-40EA-9E51-C66F3860A48F}" type="presParOf" srcId="{1149936B-9400-44DF-805F-BF7571E51C7D}" destId="{BEF440E1-0144-4649-B3C6-4074534080CD}" srcOrd="13" destOrd="0" presId="urn:microsoft.com/office/officeart/2005/8/layout/list1"/>
    <dgm:cxn modelId="{4E953FC7-2DD7-49CD-8ABD-E9EA75217BAB}" type="presParOf" srcId="{1149936B-9400-44DF-805F-BF7571E51C7D}" destId="{AD4116A2-580D-466F-B21A-0384A59826C0}" srcOrd="14" destOrd="0" presId="urn:microsoft.com/office/officeart/2005/8/layout/list1"/>
    <dgm:cxn modelId="{3EB66589-A391-4ACE-BCF6-C56C413E387C}" type="presParOf" srcId="{1149936B-9400-44DF-805F-BF7571E51C7D}" destId="{D3A4D192-1A1A-4A64-B025-FA63A912B4C0}" srcOrd="15" destOrd="0" presId="urn:microsoft.com/office/officeart/2005/8/layout/list1"/>
    <dgm:cxn modelId="{740D8C33-E01F-44CC-A856-547B9045CF38}" type="presParOf" srcId="{1149936B-9400-44DF-805F-BF7571E51C7D}" destId="{8F10F1E0-A0AF-4DEE-BFC6-2C5B9EB0A262}" srcOrd="16" destOrd="0" presId="urn:microsoft.com/office/officeart/2005/8/layout/list1"/>
    <dgm:cxn modelId="{B9D6A96E-4889-4E58-B431-60AD3FA60F3C}" type="presParOf" srcId="{8F10F1E0-A0AF-4DEE-BFC6-2C5B9EB0A262}" destId="{DE17036A-CDAB-4346-A3B8-327B5A548801}" srcOrd="0" destOrd="0" presId="urn:microsoft.com/office/officeart/2005/8/layout/list1"/>
    <dgm:cxn modelId="{CA6EA5CF-F328-41FD-B304-4EEB7E780F3E}" type="presParOf" srcId="{8F10F1E0-A0AF-4DEE-BFC6-2C5B9EB0A262}" destId="{6725ABC2-A4AA-41DC-AE69-6509EDF7D76C}" srcOrd="1" destOrd="0" presId="urn:microsoft.com/office/officeart/2005/8/layout/list1"/>
    <dgm:cxn modelId="{22D55482-0CCA-41F8-9783-7A5BBC33263D}" type="presParOf" srcId="{1149936B-9400-44DF-805F-BF7571E51C7D}" destId="{B9148AA7-77E3-4877-9F79-BCE9A6854B6B}" srcOrd="17" destOrd="0" presId="urn:microsoft.com/office/officeart/2005/8/layout/list1"/>
    <dgm:cxn modelId="{05D1A898-0D0E-4571-9570-73E2052305F0}" type="presParOf" srcId="{1149936B-9400-44DF-805F-BF7571E51C7D}" destId="{78529452-0E00-425A-B7D5-82F14A989FF3}" srcOrd="18" destOrd="0" presId="urn:microsoft.com/office/officeart/2005/8/layout/list1"/>
    <dgm:cxn modelId="{00508E16-21CB-4C47-B7CF-C3528CFCF9D5}" type="presParOf" srcId="{1149936B-9400-44DF-805F-BF7571E51C7D}" destId="{E1653085-A542-475E-858F-41F02A991126}" srcOrd="19" destOrd="0" presId="urn:microsoft.com/office/officeart/2005/8/layout/list1"/>
    <dgm:cxn modelId="{3E71557A-018A-4CBD-B514-590710C5E3AE}" type="presParOf" srcId="{1149936B-9400-44DF-805F-BF7571E51C7D}" destId="{E285A0A9-DB14-425C-A6D2-D8B3AEBBAA75}" srcOrd="20" destOrd="0" presId="urn:microsoft.com/office/officeart/2005/8/layout/list1"/>
    <dgm:cxn modelId="{4D7D33BE-46F9-484D-841D-225D9E333CF6}" type="presParOf" srcId="{E285A0A9-DB14-425C-A6D2-D8B3AEBBAA75}" destId="{AFFA306B-DBB1-4004-A6D8-374E5C0D2E76}" srcOrd="0" destOrd="0" presId="urn:microsoft.com/office/officeart/2005/8/layout/list1"/>
    <dgm:cxn modelId="{936D66AF-D6B1-4A0E-8CCC-C50458C20025}" type="presParOf" srcId="{E285A0A9-DB14-425C-A6D2-D8B3AEBBAA75}" destId="{A7B0EF89-8C73-46ED-9218-5835E1DF57AE}" srcOrd="1" destOrd="0" presId="urn:microsoft.com/office/officeart/2005/8/layout/list1"/>
    <dgm:cxn modelId="{F5BEE31E-BC3E-485C-B74E-4D68E93210B2}" type="presParOf" srcId="{1149936B-9400-44DF-805F-BF7571E51C7D}" destId="{D772E3F5-6758-4A0E-9147-CAA9180CB7EA}" srcOrd="21" destOrd="0" presId="urn:microsoft.com/office/officeart/2005/8/layout/list1"/>
    <dgm:cxn modelId="{98C03527-093F-44F2-9A4A-E20E29F63DDE}" type="presParOf" srcId="{1149936B-9400-44DF-805F-BF7571E51C7D}" destId="{58FC2D66-0BAC-4B89-B866-CCA5D06DB513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7BEE7F-AEA2-4491-8BC0-935778903BDD}">
      <dsp:nvSpPr>
        <dsp:cNvPr id="0" name=""/>
        <dsp:cNvSpPr/>
      </dsp:nvSpPr>
      <dsp:spPr>
        <a:xfrm>
          <a:off x="0" y="252699"/>
          <a:ext cx="6096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ED3836-2B82-4264-A84D-FCE30F8987C1}">
      <dsp:nvSpPr>
        <dsp:cNvPr id="0" name=""/>
        <dsp:cNvSpPr/>
      </dsp:nvSpPr>
      <dsp:spPr>
        <a:xfrm>
          <a:off x="304800" y="31299"/>
          <a:ext cx="4267200" cy="4428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/>
            <a:t>6. Dissemination</a:t>
          </a:r>
          <a:endParaRPr lang="en-GB" sz="1500" kern="1200" dirty="0"/>
        </a:p>
      </dsp:txBody>
      <dsp:txXfrm>
        <a:off x="326416" y="52915"/>
        <a:ext cx="4223968" cy="399568"/>
      </dsp:txXfrm>
    </dsp:sp>
    <dsp:sp modelId="{CEC03F40-37F5-4B37-9345-5E4F22D70A25}">
      <dsp:nvSpPr>
        <dsp:cNvPr id="0" name=""/>
        <dsp:cNvSpPr/>
      </dsp:nvSpPr>
      <dsp:spPr>
        <a:xfrm>
          <a:off x="0" y="933100"/>
          <a:ext cx="6096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2880000"/>
              <a:satOff val="-10001"/>
              <a:lumOff val="1200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9ACD5A-2BB5-4DE4-8A57-1DD3221E9A19}">
      <dsp:nvSpPr>
        <dsp:cNvPr id="0" name=""/>
        <dsp:cNvSpPr/>
      </dsp:nvSpPr>
      <dsp:spPr>
        <a:xfrm>
          <a:off x="304800" y="711699"/>
          <a:ext cx="4267200" cy="442800"/>
        </a:xfrm>
        <a:prstGeom prst="roundRect">
          <a:avLst/>
        </a:prstGeom>
        <a:gradFill rotWithShape="0">
          <a:gsLst>
            <a:gs pos="0">
              <a:schemeClr val="accent2">
                <a:hueOff val="-2880000"/>
                <a:satOff val="-10001"/>
                <a:lumOff val="12000"/>
                <a:alphaOff val="0"/>
                <a:tint val="50000"/>
                <a:satMod val="300000"/>
              </a:schemeClr>
            </a:gs>
            <a:gs pos="35000">
              <a:schemeClr val="accent2">
                <a:hueOff val="-2880000"/>
                <a:satOff val="-10001"/>
                <a:lumOff val="12000"/>
                <a:alphaOff val="0"/>
                <a:tint val="37000"/>
                <a:satMod val="300000"/>
              </a:schemeClr>
            </a:gs>
            <a:gs pos="100000">
              <a:schemeClr val="accent2">
                <a:hueOff val="-2880000"/>
                <a:satOff val="-10001"/>
                <a:lumOff val="1200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/>
            <a:t>5. Quality control</a:t>
          </a:r>
          <a:endParaRPr lang="en-GB" sz="1500" kern="1200" dirty="0"/>
        </a:p>
      </dsp:txBody>
      <dsp:txXfrm>
        <a:off x="326416" y="733315"/>
        <a:ext cx="4223968" cy="399568"/>
      </dsp:txXfrm>
    </dsp:sp>
    <dsp:sp modelId="{6168F31E-7B9A-48C6-978A-EABE43EFFB9D}">
      <dsp:nvSpPr>
        <dsp:cNvPr id="0" name=""/>
        <dsp:cNvSpPr/>
      </dsp:nvSpPr>
      <dsp:spPr>
        <a:xfrm>
          <a:off x="0" y="1613500"/>
          <a:ext cx="6096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5760000"/>
              <a:satOff val="-20001"/>
              <a:lumOff val="2400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3485BF-28AD-4809-B21C-953B39E7A64A}">
      <dsp:nvSpPr>
        <dsp:cNvPr id="0" name=""/>
        <dsp:cNvSpPr/>
      </dsp:nvSpPr>
      <dsp:spPr>
        <a:xfrm>
          <a:off x="304800" y="1392100"/>
          <a:ext cx="4267200" cy="442800"/>
        </a:xfrm>
        <a:prstGeom prst="roundRect">
          <a:avLst/>
        </a:prstGeom>
        <a:gradFill rotWithShape="0">
          <a:gsLst>
            <a:gs pos="0">
              <a:schemeClr val="accent2">
                <a:hueOff val="-5760000"/>
                <a:satOff val="-20001"/>
                <a:lumOff val="24000"/>
                <a:alphaOff val="0"/>
                <a:tint val="50000"/>
                <a:satMod val="300000"/>
              </a:schemeClr>
            </a:gs>
            <a:gs pos="35000">
              <a:schemeClr val="accent2">
                <a:hueOff val="-5760000"/>
                <a:satOff val="-20001"/>
                <a:lumOff val="24000"/>
                <a:alphaOff val="0"/>
                <a:tint val="37000"/>
                <a:satMod val="300000"/>
              </a:schemeClr>
            </a:gs>
            <a:gs pos="100000">
              <a:schemeClr val="accent2">
                <a:hueOff val="-5760000"/>
                <a:satOff val="-20001"/>
                <a:lumOff val="2400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/>
            <a:t>4. Organisation</a:t>
          </a:r>
          <a:endParaRPr lang="en-GB" sz="1500" kern="1200" dirty="0"/>
        </a:p>
      </dsp:txBody>
      <dsp:txXfrm>
        <a:off x="326416" y="1413716"/>
        <a:ext cx="4223968" cy="399568"/>
      </dsp:txXfrm>
    </dsp:sp>
    <dsp:sp modelId="{AD4116A2-580D-466F-B21A-0384A59826C0}">
      <dsp:nvSpPr>
        <dsp:cNvPr id="0" name=""/>
        <dsp:cNvSpPr/>
      </dsp:nvSpPr>
      <dsp:spPr>
        <a:xfrm>
          <a:off x="0" y="2293900"/>
          <a:ext cx="6096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8640000"/>
              <a:satOff val="-30002"/>
              <a:lumOff val="3600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1C14F5-1B58-46CD-9E78-380134C2B1BB}">
      <dsp:nvSpPr>
        <dsp:cNvPr id="0" name=""/>
        <dsp:cNvSpPr/>
      </dsp:nvSpPr>
      <dsp:spPr>
        <a:xfrm>
          <a:off x="304800" y="2072500"/>
          <a:ext cx="4267200" cy="442800"/>
        </a:xfrm>
        <a:prstGeom prst="roundRect">
          <a:avLst/>
        </a:prstGeom>
        <a:gradFill rotWithShape="0">
          <a:gsLst>
            <a:gs pos="0">
              <a:schemeClr val="accent2">
                <a:hueOff val="-8640000"/>
                <a:satOff val="-30002"/>
                <a:lumOff val="36001"/>
                <a:alphaOff val="0"/>
                <a:tint val="50000"/>
                <a:satMod val="300000"/>
              </a:schemeClr>
            </a:gs>
            <a:gs pos="35000">
              <a:schemeClr val="accent2">
                <a:hueOff val="-8640000"/>
                <a:satOff val="-30002"/>
                <a:lumOff val="36001"/>
                <a:alphaOff val="0"/>
                <a:tint val="37000"/>
                <a:satMod val="300000"/>
              </a:schemeClr>
            </a:gs>
            <a:gs pos="100000">
              <a:schemeClr val="accent2">
                <a:hueOff val="-8640000"/>
                <a:satOff val="-30002"/>
                <a:lumOff val="3600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/>
            <a:t>3. Content development</a:t>
          </a:r>
          <a:endParaRPr lang="en-GB" sz="1500" kern="1200" dirty="0"/>
        </a:p>
      </dsp:txBody>
      <dsp:txXfrm>
        <a:off x="326416" y="2094116"/>
        <a:ext cx="4223968" cy="399568"/>
      </dsp:txXfrm>
    </dsp:sp>
    <dsp:sp modelId="{78529452-0E00-425A-B7D5-82F14A989FF3}">
      <dsp:nvSpPr>
        <dsp:cNvPr id="0" name=""/>
        <dsp:cNvSpPr/>
      </dsp:nvSpPr>
      <dsp:spPr>
        <a:xfrm>
          <a:off x="0" y="2974300"/>
          <a:ext cx="6096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1520000"/>
              <a:satOff val="-40002"/>
              <a:lumOff val="4800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25ABC2-A4AA-41DC-AE69-6509EDF7D76C}">
      <dsp:nvSpPr>
        <dsp:cNvPr id="0" name=""/>
        <dsp:cNvSpPr/>
      </dsp:nvSpPr>
      <dsp:spPr>
        <a:xfrm>
          <a:off x="304800" y="2752900"/>
          <a:ext cx="4267200" cy="442800"/>
        </a:xfrm>
        <a:prstGeom prst="roundRect">
          <a:avLst/>
        </a:prstGeom>
        <a:gradFill rotWithShape="0">
          <a:gsLst>
            <a:gs pos="0">
              <a:schemeClr val="accent2">
                <a:hueOff val="-11520000"/>
                <a:satOff val="-40002"/>
                <a:lumOff val="48001"/>
                <a:alphaOff val="0"/>
                <a:tint val="50000"/>
                <a:satMod val="300000"/>
              </a:schemeClr>
            </a:gs>
            <a:gs pos="35000">
              <a:schemeClr val="accent2">
                <a:hueOff val="-11520000"/>
                <a:satOff val="-40002"/>
                <a:lumOff val="48001"/>
                <a:alphaOff val="0"/>
                <a:tint val="37000"/>
                <a:satMod val="300000"/>
              </a:schemeClr>
            </a:gs>
            <a:gs pos="100000">
              <a:schemeClr val="accent2">
                <a:hueOff val="-11520000"/>
                <a:satOff val="-40002"/>
                <a:lumOff val="4800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/>
            <a:t>2. Quality improvement</a:t>
          </a:r>
          <a:endParaRPr lang="en-GB" sz="1500" kern="1200" dirty="0"/>
        </a:p>
      </dsp:txBody>
      <dsp:txXfrm>
        <a:off x="326416" y="2774516"/>
        <a:ext cx="4223968" cy="399568"/>
      </dsp:txXfrm>
    </dsp:sp>
    <dsp:sp modelId="{58FC2D66-0BAC-4B89-B866-CCA5D06DB513}">
      <dsp:nvSpPr>
        <dsp:cNvPr id="0" name=""/>
        <dsp:cNvSpPr/>
      </dsp:nvSpPr>
      <dsp:spPr>
        <a:xfrm>
          <a:off x="0" y="3654700"/>
          <a:ext cx="6096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4400000"/>
              <a:satOff val="-50003"/>
              <a:lumOff val="6000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0EF89-8C73-46ED-9218-5835E1DF57AE}">
      <dsp:nvSpPr>
        <dsp:cNvPr id="0" name=""/>
        <dsp:cNvSpPr/>
      </dsp:nvSpPr>
      <dsp:spPr>
        <a:xfrm>
          <a:off x="304800" y="3433300"/>
          <a:ext cx="4267200" cy="442800"/>
        </a:xfrm>
        <a:prstGeom prst="roundRect">
          <a:avLst/>
        </a:prstGeom>
        <a:gradFill rotWithShape="0">
          <a:gsLst>
            <a:gs pos="0">
              <a:schemeClr val="accent2">
                <a:hueOff val="-14400000"/>
                <a:satOff val="-50003"/>
                <a:lumOff val="60001"/>
                <a:alphaOff val="0"/>
                <a:tint val="50000"/>
                <a:satMod val="300000"/>
              </a:schemeClr>
            </a:gs>
            <a:gs pos="35000">
              <a:schemeClr val="accent2">
                <a:hueOff val="-14400000"/>
                <a:satOff val="-50003"/>
                <a:lumOff val="60001"/>
                <a:alphaOff val="0"/>
                <a:tint val="37000"/>
                <a:satMod val="300000"/>
              </a:schemeClr>
            </a:gs>
            <a:gs pos="100000">
              <a:schemeClr val="accent2">
                <a:hueOff val="-14400000"/>
                <a:satOff val="-50003"/>
                <a:lumOff val="6000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/>
            <a:t>1. Quality assessment</a:t>
          </a:r>
          <a:endParaRPr lang="en-GB" sz="1500" kern="1200" dirty="0"/>
        </a:p>
      </dsp:txBody>
      <dsp:txXfrm>
        <a:off x="326416" y="3454916"/>
        <a:ext cx="4223968" cy="3995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7BEE7F-AEA2-4491-8BC0-935778903BDD}">
      <dsp:nvSpPr>
        <dsp:cNvPr id="0" name=""/>
        <dsp:cNvSpPr/>
      </dsp:nvSpPr>
      <dsp:spPr>
        <a:xfrm>
          <a:off x="0" y="252699"/>
          <a:ext cx="6096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ED3836-2B82-4264-A84D-FCE30F8987C1}">
      <dsp:nvSpPr>
        <dsp:cNvPr id="0" name=""/>
        <dsp:cNvSpPr/>
      </dsp:nvSpPr>
      <dsp:spPr>
        <a:xfrm>
          <a:off x="304800" y="31299"/>
          <a:ext cx="4267200" cy="4428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/>
            <a:t>6. Dissemination</a:t>
          </a:r>
          <a:endParaRPr lang="en-GB" sz="1500" kern="1200" dirty="0"/>
        </a:p>
      </dsp:txBody>
      <dsp:txXfrm>
        <a:off x="326416" y="52915"/>
        <a:ext cx="4223968" cy="399568"/>
      </dsp:txXfrm>
    </dsp:sp>
    <dsp:sp modelId="{CEC03F40-37F5-4B37-9345-5E4F22D70A25}">
      <dsp:nvSpPr>
        <dsp:cNvPr id="0" name=""/>
        <dsp:cNvSpPr/>
      </dsp:nvSpPr>
      <dsp:spPr>
        <a:xfrm>
          <a:off x="0" y="933100"/>
          <a:ext cx="6096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2880000"/>
              <a:satOff val="-10001"/>
              <a:lumOff val="1200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9ACD5A-2BB5-4DE4-8A57-1DD3221E9A19}">
      <dsp:nvSpPr>
        <dsp:cNvPr id="0" name=""/>
        <dsp:cNvSpPr/>
      </dsp:nvSpPr>
      <dsp:spPr>
        <a:xfrm>
          <a:off x="304800" y="711699"/>
          <a:ext cx="4267200" cy="442800"/>
        </a:xfrm>
        <a:prstGeom prst="roundRect">
          <a:avLst/>
        </a:prstGeom>
        <a:gradFill rotWithShape="0">
          <a:gsLst>
            <a:gs pos="0">
              <a:schemeClr val="accent2">
                <a:hueOff val="-2880000"/>
                <a:satOff val="-10001"/>
                <a:lumOff val="12000"/>
                <a:alphaOff val="0"/>
                <a:tint val="50000"/>
                <a:satMod val="300000"/>
              </a:schemeClr>
            </a:gs>
            <a:gs pos="35000">
              <a:schemeClr val="accent2">
                <a:hueOff val="-2880000"/>
                <a:satOff val="-10001"/>
                <a:lumOff val="12000"/>
                <a:alphaOff val="0"/>
                <a:tint val="37000"/>
                <a:satMod val="300000"/>
              </a:schemeClr>
            </a:gs>
            <a:gs pos="100000">
              <a:schemeClr val="accent2">
                <a:hueOff val="-2880000"/>
                <a:satOff val="-10001"/>
                <a:lumOff val="1200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/>
            <a:t>5. Quality control</a:t>
          </a:r>
          <a:endParaRPr lang="en-GB" sz="1500" kern="1200" dirty="0"/>
        </a:p>
      </dsp:txBody>
      <dsp:txXfrm>
        <a:off x="326416" y="733315"/>
        <a:ext cx="4223968" cy="399568"/>
      </dsp:txXfrm>
    </dsp:sp>
    <dsp:sp modelId="{6168F31E-7B9A-48C6-978A-EABE43EFFB9D}">
      <dsp:nvSpPr>
        <dsp:cNvPr id="0" name=""/>
        <dsp:cNvSpPr/>
      </dsp:nvSpPr>
      <dsp:spPr>
        <a:xfrm>
          <a:off x="0" y="1613500"/>
          <a:ext cx="6096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5760000"/>
              <a:satOff val="-20001"/>
              <a:lumOff val="2400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3485BF-28AD-4809-B21C-953B39E7A64A}">
      <dsp:nvSpPr>
        <dsp:cNvPr id="0" name=""/>
        <dsp:cNvSpPr/>
      </dsp:nvSpPr>
      <dsp:spPr>
        <a:xfrm>
          <a:off x="304800" y="1392100"/>
          <a:ext cx="4267200" cy="442800"/>
        </a:xfrm>
        <a:prstGeom prst="roundRect">
          <a:avLst/>
        </a:prstGeom>
        <a:gradFill rotWithShape="0">
          <a:gsLst>
            <a:gs pos="0">
              <a:schemeClr val="accent2">
                <a:hueOff val="-5760000"/>
                <a:satOff val="-20001"/>
                <a:lumOff val="24000"/>
                <a:alphaOff val="0"/>
                <a:tint val="50000"/>
                <a:satMod val="300000"/>
              </a:schemeClr>
            </a:gs>
            <a:gs pos="35000">
              <a:schemeClr val="accent2">
                <a:hueOff val="-5760000"/>
                <a:satOff val="-20001"/>
                <a:lumOff val="24000"/>
                <a:alphaOff val="0"/>
                <a:tint val="37000"/>
                <a:satMod val="300000"/>
              </a:schemeClr>
            </a:gs>
            <a:gs pos="100000">
              <a:schemeClr val="accent2">
                <a:hueOff val="-5760000"/>
                <a:satOff val="-20001"/>
                <a:lumOff val="2400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/>
            <a:t>4. Organisation</a:t>
          </a:r>
          <a:endParaRPr lang="en-GB" sz="1500" kern="1200" dirty="0"/>
        </a:p>
      </dsp:txBody>
      <dsp:txXfrm>
        <a:off x="326416" y="1413716"/>
        <a:ext cx="4223968" cy="399568"/>
      </dsp:txXfrm>
    </dsp:sp>
    <dsp:sp modelId="{AD4116A2-580D-466F-B21A-0384A59826C0}">
      <dsp:nvSpPr>
        <dsp:cNvPr id="0" name=""/>
        <dsp:cNvSpPr/>
      </dsp:nvSpPr>
      <dsp:spPr>
        <a:xfrm>
          <a:off x="0" y="2293900"/>
          <a:ext cx="6096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8640000"/>
              <a:satOff val="-30002"/>
              <a:lumOff val="3600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1C14F5-1B58-46CD-9E78-380134C2B1BB}">
      <dsp:nvSpPr>
        <dsp:cNvPr id="0" name=""/>
        <dsp:cNvSpPr/>
      </dsp:nvSpPr>
      <dsp:spPr>
        <a:xfrm>
          <a:off x="304800" y="2072500"/>
          <a:ext cx="4267200" cy="442800"/>
        </a:xfrm>
        <a:prstGeom prst="roundRect">
          <a:avLst/>
        </a:prstGeom>
        <a:gradFill rotWithShape="0">
          <a:gsLst>
            <a:gs pos="0">
              <a:schemeClr val="accent2">
                <a:hueOff val="-8640000"/>
                <a:satOff val="-30002"/>
                <a:lumOff val="36001"/>
                <a:alphaOff val="0"/>
                <a:tint val="50000"/>
                <a:satMod val="300000"/>
              </a:schemeClr>
            </a:gs>
            <a:gs pos="35000">
              <a:schemeClr val="accent2">
                <a:hueOff val="-8640000"/>
                <a:satOff val="-30002"/>
                <a:lumOff val="36001"/>
                <a:alphaOff val="0"/>
                <a:tint val="37000"/>
                <a:satMod val="300000"/>
              </a:schemeClr>
            </a:gs>
            <a:gs pos="100000">
              <a:schemeClr val="accent2">
                <a:hueOff val="-8640000"/>
                <a:satOff val="-30002"/>
                <a:lumOff val="3600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/>
            <a:t>3. Content development</a:t>
          </a:r>
          <a:endParaRPr lang="en-GB" sz="1500" kern="1200" dirty="0"/>
        </a:p>
      </dsp:txBody>
      <dsp:txXfrm>
        <a:off x="326416" y="2094116"/>
        <a:ext cx="4223968" cy="399568"/>
      </dsp:txXfrm>
    </dsp:sp>
    <dsp:sp modelId="{78529452-0E00-425A-B7D5-82F14A989FF3}">
      <dsp:nvSpPr>
        <dsp:cNvPr id="0" name=""/>
        <dsp:cNvSpPr/>
      </dsp:nvSpPr>
      <dsp:spPr>
        <a:xfrm>
          <a:off x="0" y="2974300"/>
          <a:ext cx="6096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1520000"/>
              <a:satOff val="-40002"/>
              <a:lumOff val="4800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25ABC2-A4AA-41DC-AE69-6509EDF7D76C}">
      <dsp:nvSpPr>
        <dsp:cNvPr id="0" name=""/>
        <dsp:cNvSpPr/>
      </dsp:nvSpPr>
      <dsp:spPr>
        <a:xfrm>
          <a:off x="304800" y="2752900"/>
          <a:ext cx="4267200" cy="442800"/>
        </a:xfrm>
        <a:prstGeom prst="roundRect">
          <a:avLst/>
        </a:prstGeom>
        <a:gradFill rotWithShape="0">
          <a:gsLst>
            <a:gs pos="0">
              <a:schemeClr val="accent2">
                <a:hueOff val="-11520000"/>
                <a:satOff val="-40002"/>
                <a:lumOff val="48001"/>
                <a:alphaOff val="0"/>
                <a:tint val="50000"/>
                <a:satMod val="300000"/>
              </a:schemeClr>
            </a:gs>
            <a:gs pos="35000">
              <a:schemeClr val="accent2">
                <a:hueOff val="-11520000"/>
                <a:satOff val="-40002"/>
                <a:lumOff val="48001"/>
                <a:alphaOff val="0"/>
                <a:tint val="37000"/>
                <a:satMod val="300000"/>
              </a:schemeClr>
            </a:gs>
            <a:gs pos="100000">
              <a:schemeClr val="accent2">
                <a:hueOff val="-11520000"/>
                <a:satOff val="-40002"/>
                <a:lumOff val="4800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/>
            <a:t>2. Quality improvement</a:t>
          </a:r>
          <a:endParaRPr lang="en-GB" sz="1500" kern="1200" dirty="0"/>
        </a:p>
      </dsp:txBody>
      <dsp:txXfrm>
        <a:off x="326416" y="2774516"/>
        <a:ext cx="4223968" cy="399568"/>
      </dsp:txXfrm>
    </dsp:sp>
    <dsp:sp modelId="{58FC2D66-0BAC-4B89-B866-CCA5D06DB513}">
      <dsp:nvSpPr>
        <dsp:cNvPr id="0" name=""/>
        <dsp:cNvSpPr/>
      </dsp:nvSpPr>
      <dsp:spPr>
        <a:xfrm>
          <a:off x="0" y="3654700"/>
          <a:ext cx="6096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4400000"/>
              <a:satOff val="-50003"/>
              <a:lumOff val="6000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0EF89-8C73-46ED-9218-5835E1DF57AE}">
      <dsp:nvSpPr>
        <dsp:cNvPr id="0" name=""/>
        <dsp:cNvSpPr/>
      </dsp:nvSpPr>
      <dsp:spPr>
        <a:xfrm>
          <a:off x="304800" y="3433300"/>
          <a:ext cx="4267200" cy="442800"/>
        </a:xfrm>
        <a:prstGeom prst="roundRect">
          <a:avLst/>
        </a:prstGeom>
        <a:gradFill rotWithShape="0">
          <a:gsLst>
            <a:gs pos="0">
              <a:schemeClr val="accent2">
                <a:hueOff val="-14400000"/>
                <a:satOff val="-50003"/>
                <a:lumOff val="60001"/>
                <a:alphaOff val="0"/>
                <a:tint val="50000"/>
                <a:satMod val="300000"/>
              </a:schemeClr>
            </a:gs>
            <a:gs pos="35000">
              <a:schemeClr val="accent2">
                <a:hueOff val="-14400000"/>
                <a:satOff val="-50003"/>
                <a:lumOff val="60001"/>
                <a:alphaOff val="0"/>
                <a:tint val="37000"/>
                <a:satMod val="300000"/>
              </a:schemeClr>
            </a:gs>
            <a:gs pos="100000">
              <a:schemeClr val="accent2">
                <a:hueOff val="-14400000"/>
                <a:satOff val="-50003"/>
                <a:lumOff val="6000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/>
            <a:t>1. Quality assessment</a:t>
          </a:r>
          <a:endParaRPr lang="en-GB" sz="1500" kern="1200" dirty="0"/>
        </a:p>
      </dsp:txBody>
      <dsp:txXfrm>
        <a:off x="326416" y="3454916"/>
        <a:ext cx="4223968" cy="39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4003019" cy="35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t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3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0900" y="0"/>
            <a:ext cx="4003019" cy="35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t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300"/>
            </a:lvl1pPr>
          </a:lstStyle>
          <a:p>
            <a:fld id="{44EBAFB8-7C7A-4D4C-BEE8-8BFF44DF76EF}" type="datetime1">
              <a:rPr lang="en-GB" altLang="en-US"/>
              <a:pPr/>
              <a:t>11/06/2019</a:t>
            </a:fld>
            <a:endParaRPr lang="en-GB" altLang="en-US"/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658535"/>
            <a:ext cx="4003019" cy="35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b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3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0900" y="6658535"/>
            <a:ext cx="4003019" cy="35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b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300"/>
            </a:lvl1pPr>
          </a:lstStyle>
          <a:p>
            <a:fld id="{991609AF-0078-4FD0-92D1-4C153E943BA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93191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4003019" cy="35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t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3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30900" y="0"/>
            <a:ext cx="4003019" cy="35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t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300"/>
            </a:lvl1pPr>
          </a:lstStyle>
          <a:p>
            <a:fld id="{115E0048-E9D2-438A-BF60-F96842021346}" type="datetime1">
              <a:rPr lang="en-GB" altLang="en-US"/>
              <a:pPr/>
              <a:t>11/06/2019</a:t>
            </a:fld>
            <a:endParaRPr lang="en-GB" alt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68613" y="525463"/>
            <a:ext cx="3502025" cy="2627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767" y="3329268"/>
            <a:ext cx="7386701" cy="3155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658535"/>
            <a:ext cx="4003019" cy="35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b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3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30900" y="6658535"/>
            <a:ext cx="4003019" cy="35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b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300"/>
            </a:lvl1pPr>
          </a:lstStyle>
          <a:p>
            <a:fld id="{AB52E4CD-0F74-4A73-B2F3-A2882AA4D9B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49207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52E4CD-0F74-4A73-B2F3-A2882AA4D9B7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08850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latin typeface="+mn-lt"/>
                <a:ea typeface="+mn-ea"/>
              </a:rPr>
              <a:t>Having the minimum inheritance richness equal to one is a conceptual mistake and should be avoided. In general, a narrower concept is created in order to restrict the scope and provide another concept with more specific meaning. Examples of operations that lead to restriction of concept scope are: specialisation, reduction in abstraction, decomposition, exemplification etc. In any case the result should consist of at least two </a:t>
            </a:r>
            <a:r>
              <a:rPr lang="en-GB" dirty="0" err="1">
                <a:latin typeface="+mn-lt"/>
                <a:ea typeface="+mn-ea"/>
              </a:rPr>
              <a:t>subsconcepts</a:t>
            </a:r>
            <a:r>
              <a:rPr lang="en-GB" dirty="0">
                <a:latin typeface="+mn-lt"/>
                <a:ea typeface="+mn-ea"/>
              </a:rPr>
              <a:t>, otherwise, if only one is provided then the narrower concept has the same scope as the parent which is wrong.</a:t>
            </a:r>
          </a:p>
          <a:p>
            <a:endParaRPr lang="en-GB" dirty="0">
              <a:latin typeface="+mn-lt"/>
              <a:ea typeface="+mn-ea"/>
            </a:endParaRPr>
          </a:p>
          <a:p>
            <a:r>
              <a:rPr lang="en-GB" b="1" dirty="0">
                <a:latin typeface="+mn-lt"/>
                <a:ea typeface="+mn-ea"/>
              </a:rPr>
              <a:t>Recommendation</a:t>
            </a:r>
            <a:r>
              <a:rPr lang="en-GB" dirty="0">
                <a:latin typeface="+mn-lt"/>
                <a:ea typeface="+mn-ea"/>
              </a:rPr>
              <a:t> find all instances where a concept has only one child </a:t>
            </a:r>
            <a:r>
              <a:rPr lang="en-GB" dirty="0" err="1">
                <a:latin typeface="+mn-lt"/>
                <a:ea typeface="+mn-ea"/>
              </a:rPr>
              <a:t>subconcept</a:t>
            </a:r>
            <a:r>
              <a:rPr lang="en-GB" dirty="0">
                <a:latin typeface="+mn-lt"/>
                <a:ea typeface="+mn-ea"/>
              </a:rPr>
              <a:t> and edit the hierarchical relation(s) to resolve the situation. Some possible edits are: (a) either add at least one more sibling sub-concept to discriminate among them (b) raise the </a:t>
            </a:r>
            <a:r>
              <a:rPr lang="en-GB" dirty="0" err="1">
                <a:latin typeface="+mn-lt"/>
                <a:ea typeface="+mn-ea"/>
              </a:rPr>
              <a:t>subconcept</a:t>
            </a:r>
            <a:r>
              <a:rPr lang="en-GB" dirty="0">
                <a:latin typeface="+mn-lt"/>
                <a:ea typeface="+mn-ea"/>
              </a:rPr>
              <a:t> it to the level of the parent (i.e. make it a direct child to its current grandparent) or other form of resolution as the context dictates.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85281-31F8-4EDA-B1AB-F71612D1344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569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lanc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6350"/>
            <a:ext cx="9158288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765425" y="3295650"/>
            <a:ext cx="5830888" cy="1298575"/>
          </a:xfrm>
          <a:ln algn="ctr"/>
        </p:spPr>
        <p:txBody>
          <a:bodyPr/>
          <a:lstStyle>
            <a:lvl1pPr>
              <a:lnSpc>
                <a:spcPts val="3200"/>
              </a:lnSpc>
              <a:defRPr sz="3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65425" y="3789363"/>
            <a:ext cx="5838825" cy="1752600"/>
          </a:xfrm>
          <a:ln algn="ctr"/>
        </p:spPr>
        <p:txBody>
          <a:bodyPr/>
          <a:lstStyle>
            <a:lvl1pPr marL="0" indent="0">
              <a:lnSpc>
                <a:spcPts val="2000"/>
              </a:lnSpc>
              <a:buFont typeface="Wingdings" pitchFamily="2" charset="2"/>
              <a:buNone/>
              <a:defRPr>
                <a:solidFill>
                  <a:srgbClr val="36AADE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2061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F928DB-F50F-4895-BA31-E37A2C7B7A7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97299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61038" y="765175"/>
            <a:ext cx="1763712" cy="5380038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68313" y="765175"/>
            <a:ext cx="5140325" cy="53800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0E96CB-E049-4865-9C0A-F0CA2A8B5F2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91253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lanc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6350"/>
            <a:ext cx="9158288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765425" y="3295650"/>
            <a:ext cx="5830888" cy="1298575"/>
          </a:xfrm>
        </p:spPr>
        <p:txBody>
          <a:bodyPr/>
          <a:lstStyle>
            <a:lvl1pPr>
              <a:lnSpc>
                <a:spcPts val="3200"/>
              </a:lnSpc>
              <a:defRPr sz="3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65425" y="3789363"/>
            <a:ext cx="5838825" cy="1752600"/>
          </a:xfrm>
        </p:spPr>
        <p:txBody>
          <a:bodyPr/>
          <a:lstStyle>
            <a:lvl1pPr marL="0" indent="0">
              <a:lnSpc>
                <a:spcPts val="2000"/>
              </a:lnSpc>
              <a:buFont typeface="Wingdings" charset="2"/>
              <a:buNone/>
              <a:defRPr>
                <a:solidFill>
                  <a:srgbClr val="36AADE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65729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4B95B-A33A-4C82-AB8E-05E6C96B87A1}" type="slidenum">
              <a:rPr lang="en-GB" smtClean="0"/>
              <a:pPr>
                <a:defRPr/>
              </a:pPr>
              <a:t>‹#›</a:t>
            </a:fld>
            <a:r>
              <a:rPr lang="en-GB" dirty="0">
                <a:solidFill>
                  <a:srgbClr val="333399"/>
                </a:solidFill>
              </a:rPr>
              <a:t>/10</a:t>
            </a:r>
          </a:p>
        </p:txBody>
      </p:sp>
    </p:spTree>
    <p:extLst>
      <p:ext uri="{BB962C8B-B14F-4D97-AF65-F5344CB8AC3E}">
        <p14:creationId xmlns:p14="http://schemas.microsoft.com/office/powerpoint/2010/main" val="14924527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B51BEF-28BA-48D0-B8B3-051941B31B37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2979542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619250"/>
            <a:ext cx="34337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89400" y="1619250"/>
            <a:ext cx="34353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CD58AF5-C66B-41E5-A33C-0D81A9CA2E18}" type="slidenum">
              <a:rPr lang="en-GB"/>
              <a:pPr>
                <a:defRPr/>
              </a:pPr>
              <a:t>‹#›</a:t>
            </a:fld>
            <a:r>
              <a:rPr lang="en-GB" dirty="0">
                <a:solidFill>
                  <a:srgbClr val="333399"/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16641797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055C2A-CA3D-4D36-9917-36DD361052E5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1978600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5819767-8097-479C-95B9-DB6316517096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2228563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9483BE-33A4-452D-BFCD-3CBD85DF5385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17936313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0B7716-D06E-47E4-9606-DE7B01DABC67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3157556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FE8AA7-8A17-4ED8-BF1F-1E85D70B8D9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53727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927EB6-2378-4ACA-8859-7B83B4ABCAE6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36571670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E0B94E-BA5B-4428-82B7-61FD32B133DF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42948439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70563" y="744538"/>
            <a:ext cx="1754187" cy="5400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744538"/>
            <a:ext cx="51149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9CF20B4-A023-4574-B2D4-1BFE6DFED379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6450167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744538"/>
            <a:ext cx="7021512" cy="7191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3238" y="1619250"/>
            <a:ext cx="7021512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3957638"/>
            <a:ext cx="7021512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9960A5-E1B2-4E9B-BFCC-6C6CF411FCB2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5771917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744538"/>
            <a:ext cx="7021512" cy="7191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619250"/>
            <a:ext cx="3433762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89400" y="1619250"/>
            <a:ext cx="343535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>
              <a:solidFill>
                <a:srgbClr val="33339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1D8D2D-064C-4479-A485-36C228B874BA}" type="slidenum">
              <a:rPr lang="en-GB"/>
              <a:pPr>
                <a:defRPr/>
              </a:pPr>
              <a:t>‹#›</a:t>
            </a:fld>
            <a:r>
              <a:rPr lang="en-GB">
                <a:solidFill>
                  <a:srgbClr val="333399"/>
                </a:solidFill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378199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9A8DE6-0BA6-4FDC-9EAE-3B5B87F8251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18447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03238" y="1619250"/>
            <a:ext cx="34337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89400" y="1619250"/>
            <a:ext cx="34353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D60D42-38BB-4FCB-9A36-BD1415BA7CC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55976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724C1E-0FC9-4C9B-A810-A950FBF7B86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15980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22204E-6C82-459F-AA5E-C744CA7BDD0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6007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0E3A90-2E14-4204-98F8-104F56E9BA0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06644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D6A450-D247-43F0-B090-E96E1238342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6919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7F1704-8BE3-4224-B13C-8915101C75B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21559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master blan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88913"/>
            <a:ext cx="70215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981075"/>
            <a:ext cx="7021512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27988" y="6597650"/>
            <a:ext cx="97155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chemeClr val="accent2"/>
                </a:solidFill>
                <a:latin typeface="Trebuchet MS" pitchFamily="34" charset="0"/>
              </a:defRPr>
            </a:lvl1pPr>
          </a:lstStyle>
          <a:p>
            <a:fld id="{04F0443D-20C5-4279-A9E3-F7F55C6A86CD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2" name="Picture 9"/>
          <p:cNvSpPr>
            <a:spLocks noGrp="1" noChangeAspect="1" noChangeArrowheads="1"/>
          </p:cNvSpPr>
          <p:nvPr userDrawn="1"/>
        </p:nvSpPr>
        <p:spPr bwMode="auto">
          <a:xfrm>
            <a:off x="7991475" y="44450"/>
            <a:ext cx="115252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alt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pitchFamily="34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pitchFamily="34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pitchFamily="34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pitchFamily="34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pitchFamily="34" charset="0"/>
        </a:defRPr>
      </a:lvl9pPr>
    </p:titleStyle>
    <p:bodyStyle>
      <a:lvl1pPr marL="228600" indent="-228600" algn="l" rtl="0" eaLnBrk="0" fontAlgn="base" hangingPunct="0">
        <a:spcBef>
          <a:spcPts val="600"/>
        </a:spcBef>
        <a:spcAft>
          <a:spcPct val="0"/>
        </a:spcAft>
        <a:buFont typeface="Wingdings" pitchFamily="2" charset="2"/>
        <a:buChar char="n"/>
        <a:tabLst>
          <a:tab pos="536575" algn="l"/>
        </a:tabLst>
        <a:defRPr sz="2000">
          <a:solidFill>
            <a:srgbClr val="00ADD6"/>
          </a:solidFill>
          <a:latin typeface="+mn-lt"/>
          <a:ea typeface="ＭＳ Ｐゴシック" charset="0"/>
          <a:cs typeface="+mn-cs"/>
        </a:defRPr>
      </a:lvl1pPr>
      <a:lvl2pPr marL="625475" indent="-217488" algn="l" rtl="0" eaLnBrk="0" fontAlgn="base" hangingPunct="0">
        <a:spcBef>
          <a:spcPts val="400"/>
        </a:spcBef>
        <a:spcAft>
          <a:spcPct val="0"/>
        </a:spcAft>
        <a:buFont typeface="Wingdings" pitchFamily="2" charset="2"/>
        <a:buChar char="§"/>
        <a:tabLst>
          <a:tab pos="536575" algn="l"/>
        </a:tabLst>
        <a:defRPr sz="2000">
          <a:solidFill>
            <a:srgbClr val="545454"/>
          </a:solidFill>
          <a:latin typeface="+mn-lt"/>
          <a:ea typeface="ＭＳ Ｐゴシック" charset="0"/>
        </a:defRPr>
      </a:lvl2pPr>
      <a:lvl3pPr marL="811213" indent="-174625" algn="l" rtl="0" eaLnBrk="0" fontAlgn="base" hangingPunct="0">
        <a:spcBef>
          <a:spcPts val="400"/>
        </a:spcBef>
        <a:spcAft>
          <a:spcPct val="0"/>
        </a:spcAft>
        <a:buChar char="•"/>
        <a:tabLst>
          <a:tab pos="536575" algn="l"/>
        </a:tabLst>
        <a:defRPr>
          <a:solidFill>
            <a:srgbClr val="969696"/>
          </a:solidFill>
          <a:latin typeface="+mn-lt"/>
          <a:ea typeface="ＭＳ Ｐゴシック" charset="0"/>
        </a:defRPr>
      </a:lvl3pPr>
      <a:lvl4pPr marL="1131888" indent="-141288" algn="l" rtl="0" eaLnBrk="0" fontAlgn="base" hangingPunct="0">
        <a:spcBef>
          <a:spcPts val="400"/>
        </a:spcBef>
        <a:spcAft>
          <a:spcPct val="0"/>
        </a:spcAft>
        <a:buChar char="–"/>
        <a:tabLst>
          <a:tab pos="536575" algn="l"/>
        </a:tabLst>
        <a:defRPr sz="1600">
          <a:solidFill>
            <a:srgbClr val="5F5F5F"/>
          </a:solidFill>
          <a:latin typeface="+mn-lt"/>
          <a:ea typeface="ＭＳ Ｐゴシック" charset="0"/>
        </a:defRPr>
      </a:lvl4pPr>
      <a:lvl5pPr marL="1474788" indent="-163513" algn="l" rtl="0" eaLnBrk="0" fontAlgn="base" hangingPunct="0">
        <a:spcBef>
          <a:spcPts val="300"/>
        </a:spcBef>
        <a:spcAft>
          <a:spcPct val="0"/>
        </a:spcAft>
        <a:buFont typeface="Wingdings" pitchFamily="2" charset="2"/>
        <a:buChar char="§"/>
        <a:tabLst>
          <a:tab pos="536575" algn="l"/>
        </a:tabLst>
        <a:defRPr sz="1400">
          <a:solidFill>
            <a:srgbClr val="5F5F5F"/>
          </a:solidFill>
          <a:latin typeface="+mn-lt"/>
          <a:ea typeface="ＭＳ Ｐゴシック" charset="0"/>
        </a:defRPr>
      </a:lvl5pPr>
      <a:lvl6pPr marL="2319338" indent="-163513" algn="l" rtl="0" fontAlgn="base">
        <a:spcBef>
          <a:spcPts val="300"/>
        </a:spcBef>
        <a:spcAft>
          <a:spcPct val="0"/>
        </a:spcAft>
        <a:buFont typeface="Wingdings" pitchFamily="2" charset="2"/>
        <a:buChar char="§"/>
        <a:defRPr sz="1400">
          <a:solidFill>
            <a:srgbClr val="5F5F5F"/>
          </a:solidFill>
          <a:latin typeface="+mn-lt"/>
        </a:defRPr>
      </a:lvl6pPr>
      <a:lvl7pPr marL="2776538" indent="-163513" algn="l" rtl="0" fontAlgn="base">
        <a:spcBef>
          <a:spcPts val="300"/>
        </a:spcBef>
        <a:spcAft>
          <a:spcPct val="0"/>
        </a:spcAft>
        <a:buFont typeface="Wingdings" pitchFamily="2" charset="2"/>
        <a:buChar char="§"/>
        <a:defRPr sz="1400">
          <a:solidFill>
            <a:srgbClr val="5F5F5F"/>
          </a:solidFill>
          <a:latin typeface="+mn-lt"/>
        </a:defRPr>
      </a:lvl7pPr>
      <a:lvl8pPr marL="3233738" indent="-163513" algn="l" rtl="0" fontAlgn="base">
        <a:spcBef>
          <a:spcPts val="300"/>
        </a:spcBef>
        <a:spcAft>
          <a:spcPct val="0"/>
        </a:spcAft>
        <a:buFont typeface="Wingdings" pitchFamily="2" charset="2"/>
        <a:buChar char="§"/>
        <a:defRPr sz="1400">
          <a:solidFill>
            <a:srgbClr val="5F5F5F"/>
          </a:solidFill>
          <a:latin typeface="+mn-lt"/>
        </a:defRPr>
      </a:lvl8pPr>
      <a:lvl9pPr marL="3690938" indent="-163513" algn="l" rtl="0" fontAlgn="base">
        <a:spcBef>
          <a:spcPts val="300"/>
        </a:spcBef>
        <a:spcAft>
          <a:spcPct val="0"/>
        </a:spcAft>
        <a:buFont typeface="Wingdings" pitchFamily="2" charset="2"/>
        <a:buChar char="§"/>
        <a:defRPr sz="1400">
          <a:solidFill>
            <a:srgbClr val="5F5F5F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ster blanc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744538"/>
            <a:ext cx="7021512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619250"/>
            <a:ext cx="70215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0538" y="61801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rgbClr val="003399"/>
                </a:solidFill>
              </a:defRPr>
            </a:lvl1pPr>
          </a:lstStyle>
          <a:p>
            <a:pPr eaLnBrk="1" hangingPunct="1">
              <a:defRPr/>
            </a:pPr>
            <a:endParaRPr lang="en-GB">
              <a:latin typeface="Arial" charset="0"/>
              <a:ea typeface="ＭＳ Ｐゴシック" charset="-128"/>
            </a:endParaRP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740650" y="620713"/>
            <a:ext cx="115252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chemeClr val="accent2"/>
                </a:solidFill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333399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40650" y="442913"/>
            <a:ext cx="97155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rgbClr val="00ADD6"/>
                </a:solidFill>
              </a:defRPr>
            </a:lvl1pPr>
          </a:lstStyle>
          <a:p>
            <a:pPr eaLnBrk="1" hangingPunct="1">
              <a:defRPr/>
            </a:pPr>
            <a:fld id="{E714E977-A6A7-4EA2-B9F7-4AA4D0F7D45F}" type="slidenum">
              <a:rPr lang="en-GB">
                <a:latin typeface="Arial" charset="0"/>
                <a:ea typeface="ＭＳ Ｐゴシック" charset="-128"/>
              </a:rPr>
              <a:pPr eaLnBrk="1" hangingPunct="1">
                <a:defRPr/>
              </a:pPr>
              <a:t>‹#›</a:t>
            </a:fld>
            <a:r>
              <a:rPr lang="en-GB" dirty="0">
                <a:solidFill>
                  <a:srgbClr val="333399"/>
                </a:solidFill>
                <a:latin typeface="Arial" charset="0"/>
                <a:ea typeface="ＭＳ Ｐゴシック" charset="-128"/>
              </a:rPr>
              <a:t>/12</a:t>
            </a:r>
          </a:p>
        </p:txBody>
      </p:sp>
    </p:spTree>
    <p:extLst>
      <p:ext uri="{BB962C8B-B14F-4D97-AF65-F5344CB8AC3E}">
        <p14:creationId xmlns:p14="http://schemas.microsoft.com/office/powerpoint/2010/main" val="2116094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  <p:sldLayoutId id="2147484068" r:id="rId12"/>
    <p:sldLayoutId id="2147484069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Trebuchet MS" charset="0"/>
        </a:defRPr>
      </a:lvl9pPr>
    </p:titleStyle>
    <p:bodyStyle>
      <a:lvl1pPr marL="228600" indent="-228600" algn="l" rtl="0" eaLnBrk="0" fontAlgn="base" hangingPunct="0">
        <a:spcBef>
          <a:spcPts val="600"/>
        </a:spcBef>
        <a:spcAft>
          <a:spcPct val="0"/>
        </a:spcAft>
        <a:buFont typeface="Wingdings" pitchFamily="2" charset="2"/>
        <a:buChar char="n"/>
        <a:defRPr>
          <a:solidFill>
            <a:srgbClr val="5F5F5F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17488" algn="l" rtl="0" eaLnBrk="0" fontAlgn="base" hangingPunct="0">
        <a:spcBef>
          <a:spcPts val="400"/>
        </a:spcBef>
        <a:spcAft>
          <a:spcPct val="0"/>
        </a:spcAft>
        <a:buFont typeface="Wingdings" pitchFamily="2" charset="2"/>
        <a:buChar char="§"/>
        <a:defRPr>
          <a:solidFill>
            <a:srgbClr val="5F5F5F"/>
          </a:solidFill>
          <a:latin typeface="+mn-lt"/>
          <a:ea typeface="ＭＳ Ｐゴシック" charset="-128"/>
        </a:defRPr>
      </a:lvl2pPr>
      <a:lvl3pPr marL="979488" indent="-174625" algn="l" rtl="0" eaLnBrk="0" fontAlgn="base" hangingPunct="0">
        <a:spcBef>
          <a:spcPts val="400"/>
        </a:spcBef>
        <a:spcAft>
          <a:spcPct val="0"/>
        </a:spcAft>
        <a:buChar char="•"/>
        <a:defRPr sz="1600">
          <a:solidFill>
            <a:srgbClr val="5F5F5F"/>
          </a:solidFill>
          <a:latin typeface="+mn-lt"/>
          <a:ea typeface="ＭＳ Ｐゴシック" charset="-128"/>
        </a:defRPr>
      </a:lvl3pPr>
      <a:lvl4pPr marL="1393825" indent="-141288" algn="l" rtl="0" eaLnBrk="0" fontAlgn="base" hangingPunct="0">
        <a:spcBef>
          <a:spcPts val="400"/>
        </a:spcBef>
        <a:spcAft>
          <a:spcPct val="0"/>
        </a:spcAft>
        <a:buChar char="–"/>
        <a:defRPr sz="1600">
          <a:solidFill>
            <a:srgbClr val="5F5F5F"/>
          </a:solidFill>
          <a:latin typeface="+mn-lt"/>
          <a:ea typeface="ＭＳ Ｐゴシック" charset="-128"/>
        </a:defRPr>
      </a:lvl4pPr>
      <a:lvl5pPr marL="1862138" indent="-163513" algn="l" rtl="0" eaLnBrk="0" fontAlgn="base" hangingPunct="0">
        <a:spcBef>
          <a:spcPts val="300"/>
        </a:spcBef>
        <a:spcAft>
          <a:spcPct val="0"/>
        </a:spcAft>
        <a:buFont typeface="Wingdings" pitchFamily="2" charset="2"/>
        <a:buChar char="§"/>
        <a:defRPr sz="1400">
          <a:solidFill>
            <a:srgbClr val="5F5F5F"/>
          </a:solidFill>
          <a:latin typeface="+mn-lt"/>
          <a:ea typeface="ＭＳ Ｐゴシック" charset="-128"/>
        </a:defRPr>
      </a:lvl5pPr>
      <a:lvl6pPr marL="2319338" indent="-163513" algn="l" rtl="0" fontAlgn="base">
        <a:spcBef>
          <a:spcPts val="300"/>
        </a:spcBef>
        <a:spcAft>
          <a:spcPct val="0"/>
        </a:spcAft>
        <a:buFont typeface="Wingdings" charset="2"/>
        <a:buChar char="§"/>
        <a:defRPr sz="1400">
          <a:solidFill>
            <a:srgbClr val="5F5F5F"/>
          </a:solidFill>
          <a:latin typeface="+mn-lt"/>
          <a:ea typeface="ＭＳ Ｐゴシック" charset="-128"/>
        </a:defRPr>
      </a:lvl6pPr>
      <a:lvl7pPr marL="2776538" indent="-163513" algn="l" rtl="0" fontAlgn="base">
        <a:spcBef>
          <a:spcPts val="300"/>
        </a:spcBef>
        <a:spcAft>
          <a:spcPct val="0"/>
        </a:spcAft>
        <a:buFont typeface="Wingdings" charset="2"/>
        <a:buChar char="§"/>
        <a:defRPr sz="1400">
          <a:solidFill>
            <a:srgbClr val="5F5F5F"/>
          </a:solidFill>
          <a:latin typeface="+mn-lt"/>
          <a:ea typeface="ＭＳ Ｐゴシック" charset="-128"/>
        </a:defRPr>
      </a:lvl7pPr>
      <a:lvl8pPr marL="3233738" indent="-163513" algn="l" rtl="0" fontAlgn="base">
        <a:spcBef>
          <a:spcPts val="300"/>
        </a:spcBef>
        <a:spcAft>
          <a:spcPct val="0"/>
        </a:spcAft>
        <a:buFont typeface="Wingdings" charset="2"/>
        <a:buChar char="§"/>
        <a:defRPr sz="1400">
          <a:solidFill>
            <a:srgbClr val="5F5F5F"/>
          </a:solidFill>
          <a:latin typeface="+mn-lt"/>
          <a:ea typeface="ＭＳ Ｐゴシック" charset="-128"/>
        </a:defRPr>
      </a:lvl8pPr>
      <a:lvl9pPr marL="3690938" indent="-163513" algn="l" rtl="0" fontAlgn="base">
        <a:spcBef>
          <a:spcPts val="300"/>
        </a:spcBef>
        <a:spcAft>
          <a:spcPct val="0"/>
        </a:spcAft>
        <a:buFont typeface="Wingdings" charset="2"/>
        <a:buChar char="§"/>
        <a:defRPr sz="1400">
          <a:solidFill>
            <a:srgbClr val="5F5F5F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denis.dechandon@publications.europa.eu" TargetMode="External"/><Relationship Id="rId2" Type="http://schemas.openxmlformats.org/officeDocument/2006/relationships/hyperlink" Target="mailto:eugeniu.costetchi@ext.publications.europa.eu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ublications.europa.eu/en/web/eu-vocabularies/" TargetMode="External"/><Relationship Id="rId4" Type="http://schemas.openxmlformats.org/officeDocument/2006/relationships/hyperlink" Target="mailto:aniko.gerencser@publications.europa.eu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75856" y="3212976"/>
            <a:ext cx="561662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kern="0" dirty="0">
                <a:solidFill>
                  <a:srgbClr val="333399"/>
                </a:solidFill>
                <a:latin typeface="+mj-lt"/>
              </a:rPr>
              <a:t>Towards </a:t>
            </a:r>
            <a:r>
              <a:rPr lang="en-GB" sz="2400" kern="0" dirty="0" err="1">
                <a:solidFill>
                  <a:srgbClr val="333399"/>
                </a:solidFill>
                <a:latin typeface="+mj-lt"/>
              </a:rPr>
              <a:t>EuroVoc</a:t>
            </a:r>
            <a:r>
              <a:rPr lang="en-GB" sz="2400" kern="0" dirty="0">
                <a:solidFill>
                  <a:srgbClr val="333399"/>
                </a:solidFill>
                <a:latin typeface="+mj-lt"/>
              </a:rPr>
              <a:t> </a:t>
            </a:r>
            <a:r>
              <a:rPr lang="en-GB" sz="2400" kern="0" dirty="0" smtClean="0">
                <a:solidFill>
                  <a:srgbClr val="333399"/>
                </a:solidFill>
                <a:latin typeface="+mj-lt"/>
              </a:rPr>
              <a:t>5.0</a:t>
            </a:r>
          </a:p>
          <a:p>
            <a:r>
              <a:rPr lang="en-GB" altLang="en-US" sz="2000" kern="0" dirty="0">
                <a:solidFill>
                  <a:srgbClr val="333399"/>
                </a:solidFill>
                <a:latin typeface="+mj-lt"/>
              </a:rPr>
              <a:t>Vision and preliminary assessment</a:t>
            </a:r>
            <a:r>
              <a:rPr lang="en-GB" altLang="en-US" sz="2800" kern="0" dirty="0">
                <a:solidFill>
                  <a:srgbClr val="333399"/>
                </a:solidFill>
                <a:latin typeface="+mj-lt"/>
              </a:rPr>
              <a:t/>
            </a:r>
            <a:br>
              <a:rPr lang="en-GB" altLang="en-US" sz="2800" kern="0" dirty="0">
                <a:solidFill>
                  <a:srgbClr val="333399"/>
                </a:solidFill>
                <a:latin typeface="+mj-lt"/>
              </a:rPr>
            </a:br>
            <a:r>
              <a:rPr lang="en-GB" altLang="en-US" sz="2400" kern="0" dirty="0">
                <a:solidFill>
                  <a:srgbClr val="333399"/>
                </a:solidFill>
                <a:latin typeface="+mj-lt"/>
              </a:rPr>
              <a:t/>
            </a:r>
            <a:br>
              <a:rPr lang="en-GB" altLang="en-US" sz="2400" kern="0" dirty="0">
                <a:solidFill>
                  <a:srgbClr val="333399"/>
                </a:solidFill>
                <a:latin typeface="+mj-lt"/>
              </a:rPr>
            </a:br>
            <a:r>
              <a:rPr lang="en-GB" altLang="en-US" sz="1200" dirty="0">
                <a:solidFill>
                  <a:srgbClr val="00ADD6"/>
                </a:solidFill>
                <a:latin typeface="+mj-lt"/>
              </a:rPr>
              <a:t>Denis </a:t>
            </a:r>
            <a:r>
              <a:rPr lang="en-GB" altLang="en-US" sz="1200" dirty="0" err="1" smtClean="0">
                <a:solidFill>
                  <a:srgbClr val="00ADD6"/>
                </a:solidFill>
                <a:latin typeface="+mj-lt"/>
              </a:rPr>
              <a:t>Dechandon</a:t>
            </a:r>
            <a:r>
              <a:rPr lang="en-GB" altLang="en-US" sz="1200" dirty="0" smtClean="0">
                <a:solidFill>
                  <a:srgbClr val="00ADD6"/>
                </a:solidFill>
                <a:latin typeface="+mj-lt"/>
              </a:rPr>
              <a:t>, Eugeniu </a:t>
            </a:r>
            <a:r>
              <a:rPr lang="en-GB" altLang="en-US" sz="1200" dirty="0" err="1" smtClean="0">
                <a:solidFill>
                  <a:srgbClr val="00ADD6"/>
                </a:solidFill>
                <a:latin typeface="+mj-lt"/>
              </a:rPr>
              <a:t>Costetchi</a:t>
            </a:r>
            <a:r>
              <a:rPr lang="en-GB" altLang="en-US" sz="1200" dirty="0" smtClean="0">
                <a:solidFill>
                  <a:srgbClr val="00ADD6"/>
                </a:solidFill>
                <a:latin typeface="+mj-lt"/>
              </a:rPr>
              <a:t>, </a:t>
            </a:r>
            <a:r>
              <a:rPr lang="en-GB" altLang="en-US" sz="1200" dirty="0" err="1" smtClean="0">
                <a:solidFill>
                  <a:srgbClr val="00ADD6"/>
                </a:solidFill>
                <a:latin typeface="+mj-lt"/>
              </a:rPr>
              <a:t>Anikó</a:t>
            </a:r>
            <a:r>
              <a:rPr lang="en-GB" altLang="en-US" sz="1200" dirty="0" smtClean="0">
                <a:solidFill>
                  <a:srgbClr val="00ADD6"/>
                </a:solidFill>
                <a:latin typeface="+mj-lt"/>
              </a:rPr>
              <a:t> </a:t>
            </a:r>
            <a:r>
              <a:rPr lang="en-GB" altLang="en-US" sz="1200" dirty="0" err="1">
                <a:solidFill>
                  <a:srgbClr val="00ADD6"/>
                </a:solidFill>
                <a:latin typeface="+mj-lt"/>
              </a:rPr>
              <a:t>Gerencsér</a:t>
            </a:r>
            <a:endParaRPr lang="en-GB" altLang="en-US" sz="1200" dirty="0">
              <a:solidFill>
                <a:srgbClr val="00ADD6"/>
              </a:solidFill>
              <a:latin typeface="+mj-lt"/>
            </a:endParaRPr>
          </a:p>
          <a:p>
            <a:r>
              <a:rPr lang="en-GB" altLang="en-US" sz="1200" dirty="0">
                <a:solidFill>
                  <a:srgbClr val="00ADD6"/>
                </a:solidFill>
                <a:latin typeface="+mj-lt"/>
              </a:rPr>
              <a:t>Publications Office of the European Union</a:t>
            </a:r>
            <a:br>
              <a:rPr lang="en-GB" altLang="en-US" sz="1200" dirty="0">
                <a:solidFill>
                  <a:srgbClr val="00ADD6"/>
                </a:solidFill>
                <a:latin typeface="+mj-lt"/>
              </a:rPr>
            </a:br>
            <a:r>
              <a:rPr lang="en-GB" altLang="en-US" sz="1200" i="1" dirty="0">
                <a:solidFill>
                  <a:srgbClr val="00ADD6"/>
                </a:solidFill>
              </a:rPr>
              <a:t>A.1 Unit </a:t>
            </a:r>
            <a:r>
              <a:rPr lang="en-GB" altLang="en-US" sz="1200" i="1" dirty="0" smtClean="0">
                <a:solidFill>
                  <a:srgbClr val="00ADD6"/>
                </a:solidFill>
              </a:rPr>
              <a:t>- </a:t>
            </a:r>
            <a:r>
              <a:rPr lang="de-DE" sz="1200" i="1" dirty="0" smtClean="0">
                <a:solidFill>
                  <a:srgbClr val="00ADD6"/>
                </a:solidFill>
              </a:rPr>
              <a:t>Standardisation</a:t>
            </a:r>
            <a:endParaRPr lang="en-GB" sz="1200" i="1" dirty="0">
              <a:solidFill>
                <a:srgbClr val="00ADD6"/>
              </a:solidFill>
              <a:latin typeface="+mj-lt"/>
            </a:endParaRPr>
          </a:p>
          <a:p>
            <a:r>
              <a:rPr lang="en-GB" altLang="en-US" sz="1200" i="1" dirty="0" smtClean="0">
                <a:solidFill>
                  <a:srgbClr val="00ADD6"/>
                </a:solidFill>
                <a:latin typeface="+mj-lt"/>
              </a:rPr>
              <a:t>A.1.002 </a:t>
            </a:r>
            <a:r>
              <a:rPr lang="en-GB" altLang="en-US" sz="1200" i="1" dirty="0">
                <a:solidFill>
                  <a:srgbClr val="00ADD6"/>
                </a:solidFill>
              </a:rPr>
              <a:t>Sector </a:t>
            </a:r>
            <a:r>
              <a:rPr lang="en-GB" altLang="en-US" sz="1200" i="1" dirty="0" smtClean="0">
                <a:solidFill>
                  <a:srgbClr val="00ADD6"/>
                </a:solidFill>
                <a:latin typeface="+mj-lt"/>
              </a:rPr>
              <a:t>- </a:t>
            </a:r>
            <a:r>
              <a:rPr lang="en-GB" altLang="en-US" sz="1200" i="1" dirty="0">
                <a:solidFill>
                  <a:srgbClr val="00ADD6"/>
                </a:solidFill>
                <a:latin typeface="+mj-lt"/>
              </a:rPr>
              <a:t>Metadata</a:t>
            </a:r>
          </a:p>
          <a:p>
            <a:endParaRPr lang="en-GB" altLang="en-US" sz="1200" i="1" dirty="0">
              <a:solidFill>
                <a:srgbClr val="00ADD6"/>
              </a:solidFill>
              <a:latin typeface="+mj-lt"/>
            </a:endParaRPr>
          </a:p>
          <a:p>
            <a:endParaRPr lang="de-DE" sz="1200" i="1" dirty="0" smtClean="0">
              <a:solidFill>
                <a:srgbClr val="00ADD6"/>
              </a:solidFill>
              <a:latin typeface="+mj-lt"/>
            </a:endParaRPr>
          </a:p>
          <a:p>
            <a:endParaRPr lang="de-DE" sz="1200" i="1" dirty="0">
              <a:solidFill>
                <a:srgbClr val="00ADD6"/>
              </a:solidFill>
              <a:latin typeface="+mj-lt"/>
            </a:endParaRPr>
          </a:p>
          <a:p>
            <a:r>
              <a:rPr lang="en-GB" altLang="en-US" sz="1200" kern="0" dirty="0" smtClean="0">
                <a:solidFill>
                  <a:srgbClr val="333399"/>
                </a:solidFill>
                <a:latin typeface="+mj-lt"/>
              </a:rPr>
              <a:t>Semantic Interoperability for the Multilingual Web, Workshop, 4-5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039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Governance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Implement and update the </a:t>
            </a:r>
            <a:r>
              <a:rPr lang="en-US" dirty="0" err="1" smtClean="0"/>
              <a:t>EuroVoc</a:t>
            </a:r>
            <a:r>
              <a:rPr lang="en-US" dirty="0" smtClean="0"/>
              <a:t> Content Development Policy</a:t>
            </a:r>
          </a:p>
          <a:p>
            <a:r>
              <a:rPr lang="en-US" dirty="0" smtClean="0"/>
              <a:t>Update the procedures </a:t>
            </a:r>
            <a:r>
              <a:rPr lang="en-US" dirty="0"/>
              <a:t>to edit, validate</a:t>
            </a:r>
            <a:r>
              <a:rPr lang="en-US" dirty="0" smtClean="0"/>
              <a:t>, approve, </a:t>
            </a:r>
            <a:r>
              <a:rPr lang="en-US" dirty="0"/>
              <a:t>extend, publish, track changes etc.</a:t>
            </a:r>
          </a:p>
          <a:p>
            <a:r>
              <a:rPr lang="en-US" dirty="0" smtClean="0"/>
              <a:t>Update the methodology </a:t>
            </a:r>
            <a:r>
              <a:rPr lang="en-US" dirty="0"/>
              <a:t>for </a:t>
            </a:r>
          </a:p>
          <a:p>
            <a:pPr lvl="1"/>
            <a:r>
              <a:rPr lang="en-US" dirty="0"/>
              <a:t>building alignments (mapping policy)</a:t>
            </a:r>
          </a:p>
          <a:p>
            <a:pPr lvl="1"/>
            <a:r>
              <a:rPr lang="en-US" dirty="0"/>
              <a:t>creating </a:t>
            </a:r>
            <a:r>
              <a:rPr lang="en-US" dirty="0" smtClean="0"/>
              <a:t>extensions</a:t>
            </a:r>
            <a:endParaRPr lang="en-US" dirty="0"/>
          </a:p>
          <a:p>
            <a:pPr lvl="1"/>
            <a:r>
              <a:rPr lang="en-US" dirty="0"/>
              <a:t>integration of new content</a:t>
            </a:r>
          </a:p>
          <a:p>
            <a:r>
              <a:rPr lang="en-US" dirty="0" smtClean="0"/>
              <a:t>Define a set of rules to decide</a:t>
            </a:r>
          </a:p>
          <a:p>
            <a:pPr lvl="1"/>
            <a:r>
              <a:rPr lang="en-US" dirty="0" smtClean="0"/>
              <a:t>hierarchical structure(s)</a:t>
            </a:r>
          </a:p>
          <a:p>
            <a:pPr lvl="1"/>
            <a:r>
              <a:rPr lang="en-US" dirty="0" smtClean="0"/>
              <a:t>the scope of </a:t>
            </a:r>
            <a:r>
              <a:rPr lang="en-US" dirty="0" err="1" smtClean="0"/>
              <a:t>EuroVoc</a:t>
            </a:r>
            <a:endParaRPr lang="en-US" dirty="0"/>
          </a:p>
          <a:p>
            <a:pPr lvl="1"/>
            <a:r>
              <a:rPr lang="en-US" dirty="0" smtClean="0"/>
              <a:t>criteria for setting up collections</a:t>
            </a:r>
          </a:p>
          <a:p>
            <a:r>
              <a:rPr lang="en-US" dirty="0" smtClean="0"/>
              <a:t>Roles </a:t>
            </a:r>
            <a:r>
              <a:rPr lang="en-US" dirty="0"/>
              <a:t>and </a:t>
            </a:r>
            <a:r>
              <a:rPr lang="en-US" dirty="0" smtClean="0"/>
              <a:t>responsibilities</a:t>
            </a:r>
            <a:endParaRPr lang="en-US" dirty="0"/>
          </a:p>
          <a:p>
            <a:r>
              <a:rPr lang="en-US" dirty="0"/>
              <a:t>T</a:t>
            </a:r>
            <a:r>
              <a:rPr lang="en-US" dirty="0" smtClean="0"/>
              <a:t>echnical implementation(s)</a:t>
            </a:r>
            <a:endParaRPr lang="en-US" dirty="0"/>
          </a:p>
          <a:p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10</a:t>
            </a:fld>
            <a:r>
              <a:rPr lang="en-US" dirty="0" smtClean="0"/>
              <a:t>/29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4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User requirements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Assess </a:t>
            </a:r>
            <a:r>
              <a:rPr lang="en-US" dirty="0"/>
              <a:t>the current usage </a:t>
            </a:r>
            <a:r>
              <a:rPr lang="en-US" dirty="0" smtClean="0"/>
              <a:t>(</a:t>
            </a:r>
            <a:r>
              <a:rPr lang="en-US" dirty="0"/>
              <a:t>internal and external)</a:t>
            </a:r>
          </a:p>
          <a:p>
            <a:r>
              <a:rPr lang="en-US" dirty="0"/>
              <a:t>A</a:t>
            </a:r>
            <a:r>
              <a:rPr lang="en-US" dirty="0" smtClean="0"/>
              <a:t>ssess the related </a:t>
            </a:r>
            <a:r>
              <a:rPr lang="en-US" dirty="0"/>
              <a:t>needs and implications</a:t>
            </a:r>
          </a:p>
          <a:p>
            <a:pPr lvl="1"/>
            <a:r>
              <a:rPr lang="en-US" dirty="0" smtClean="0"/>
              <a:t>Terminologists/Lexicographers</a:t>
            </a:r>
          </a:p>
          <a:p>
            <a:pPr lvl="1"/>
            <a:r>
              <a:rPr lang="en-US" dirty="0" smtClean="0"/>
              <a:t>Lawyers</a:t>
            </a:r>
          </a:p>
          <a:p>
            <a:pPr lvl="1"/>
            <a:r>
              <a:rPr lang="en-US" dirty="0" smtClean="0"/>
              <a:t>Librarians/Indexers</a:t>
            </a:r>
          </a:p>
          <a:p>
            <a:pPr lvl="1"/>
            <a:r>
              <a:rPr lang="en-US" dirty="0" smtClean="0"/>
              <a:t>Knowledge/Information</a:t>
            </a:r>
            <a:r>
              <a:rPr lang="fr-BE" dirty="0" smtClean="0"/>
              <a:t> Managers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11</a:t>
            </a:fld>
            <a:r>
              <a:rPr lang="en-US" dirty="0" smtClean="0"/>
              <a:t>/29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975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Assessment of EuroVoc 4.9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12</a:t>
            </a:fld>
            <a:r>
              <a:rPr lang="en-US" dirty="0" smtClean="0"/>
              <a:t>/29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30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 improvement process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13</a:t>
            </a:fld>
            <a:r>
              <a:rPr lang="en-US" dirty="0" smtClean="0"/>
              <a:t>/29</a:t>
            </a:r>
            <a:endParaRPr lang="en-GB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8941527"/>
              </p:ext>
            </p:extLst>
          </p:nvPr>
        </p:nvGraphicFramePr>
        <p:xfrm>
          <a:off x="1475656" y="16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1315632" y="5011901"/>
            <a:ext cx="5163312" cy="589367"/>
            <a:chOff x="304800" y="3433300"/>
            <a:chExt cx="4267200" cy="442800"/>
          </a:xfrm>
          <a:scene3d>
            <a:camera prst="orthographicFront"/>
            <a:lightRig rig="flat" dir="t"/>
          </a:scene3d>
        </p:grpSpPr>
        <p:sp>
          <p:nvSpPr>
            <p:cNvPr id="7" name="Rounded Rectangle 6"/>
            <p:cNvSpPr/>
            <p:nvPr/>
          </p:nvSpPr>
          <p:spPr>
            <a:xfrm>
              <a:off x="304800" y="3433300"/>
              <a:ext cx="4267200" cy="442800"/>
            </a:xfrm>
            <a:prstGeom prst="roundRect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-14400000"/>
                <a:satOff val="-50003"/>
                <a:lumOff val="60001"/>
                <a:alphaOff val="0"/>
              </a:schemeClr>
            </a:fillRef>
            <a:effectRef idx="1">
              <a:scrgbClr r="0" g="0" b="0"/>
            </a:effectRef>
            <a:fontRef idx="minor">
              <a:schemeClr val="dk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326416" y="3454916"/>
              <a:ext cx="4223968" cy="39956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500" b="1" kern="1200" dirty="0" smtClean="0"/>
                <a:t>1. Quality assessment</a:t>
              </a:r>
              <a:endParaRPr lang="en-GB" sz="15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8148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 quality assessment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21087"/>
          </a:xfrm>
        </p:spPr>
        <p:txBody>
          <a:bodyPr>
            <a:normAutofit/>
          </a:bodyPr>
          <a:lstStyle/>
          <a:p>
            <a:r>
              <a:rPr lang="en-US" dirty="0" smtClean="0"/>
              <a:t>Empirical evaluation of EuroVoc 4.9</a:t>
            </a:r>
          </a:p>
          <a:p>
            <a:pPr lvl="1"/>
            <a:r>
              <a:rPr lang="en-US" dirty="0" smtClean="0"/>
              <a:t>EuroVoc as a taxonomy graph</a:t>
            </a:r>
          </a:p>
          <a:p>
            <a:pPr lvl="1"/>
            <a:r>
              <a:rPr lang="en-US" dirty="0" smtClean="0"/>
              <a:t>Taxonomy </a:t>
            </a:r>
            <a:r>
              <a:rPr lang="en-US" dirty="0"/>
              <a:t>metrics for content quality </a:t>
            </a:r>
            <a:r>
              <a:rPr lang="en-US" dirty="0" smtClean="0"/>
              <a:t>check</a:t>
            </a:r>
          </a:p>
          <a:p>
            <a:pPr lvl="1"/>
            <a:r>
              <a:rPr lang="en-US" dirty="0" smtClean="0"/>
              <a:t>Example results and recommendations</a:t>
            </a:r>
          </a:p>
          <a:p>
            <a:r>
              <a:rPr lang="en-US" dirty="0" smtClean="0"/>
              <a:t>EuroVoc 4.9 vs. Legal Concept Graph (LCG)</a:t>
            </a:r>
          </a:p>
          <a:p>
            <a:pPr lvl="1"/>
            <a:r>
              <a:rPr lang="en-US" dirty="0" smtClean="0"/>
              <a:t>The LCG of top 500 most frequent </a:t>
            </a:r>
            <a:r>
              <a:rPr lang="en-US" dirty="0"/>
              <a:t>concepts from </a:t>
            </a:r>
            <a:r>
              <a:rPr lang="en-US" dirty="0" smtClean="0"/>
              <a:t>EU official journal and other legal documents</a:t>
            </a:r>
          </a:p>
          <a:p>
            <a:pPr lvl="1"/>
            <a:r>
              <a:rPr lang="en-US" dirty="0" err="1" smtClean="0"/>
              <a:t>Neighbour</a:t>
            </a:r>
            <a:r>
              <a:rPr lang="en-US" dirty="0" smtClean="0"/>
              <a:t> comparison</a:t>
            </a:r>
          </a:p>
          <a:p>
            <a:pPr lvl="1"/>
            <a:r>
              <a:rPr lang="en-US" dirty="0" smtClean="0"/>
              <a:t>Existing path comparison</a:t>
            </a:r>
          </a:p>
          <a:p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14</a:t>
            </a:fld>
            <a:r>
              <a:rPr lang="en-US" dirty="0" smtClean="0"/>
              <a:t>/29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496300" y="44450"/>
            <a:ext cx="647700" cy="365125"/>
          </a:xfrm>
        </p:spPr>
        <p:txBody>
          <a:bodyPr/>
          <a:lstStyle/>
          <a:p>
            <a:fld id="{2DA0866F-F801-4E6B-9170-B4FA4FF0DF96}" type="slidenum">
              <a:rPr lang="en-GB" smtClean="0"/>
              <a:pPr/>
              <a:t>14</a:t>
            </a:fld>
            <a:r>
              <a:rPr lang="en-GB" smtClean="0"/>
              <a:t>/47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10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EuroVoc as a taxonomy </a:t>
            </a:r>
            <a:r>
              <a:rPr lang="en-GB" dirty="0" smtClean="0"/>
              <a:t>graph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15</a:t>
            </a:fld>
            <a:r>
              <a:rPr lang="en-US" dirty="0" smtClean="0"/>
              <a:t>/29</a:t>
            </a:r>
            <a:endParaRPr lang="en-GB" dirty="0"/>
          </a:p>
        </p:txBody>
      </p:sp>
      <p:pic>
        <p:nvPicPr>
          <p:cNvPr id="2051" name="Picture 3" descr="D:\temp\taxonomy grap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643330"/>
            <a:ext cx="7488833" cy="394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11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shape of a good taxonomy?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16</a:t>
            </a:fld>
            <a:r>
              <a:rPr lang="en-US" dirty="0" smtClean="0"/>
              <a:t>/29</a:t>
            </a:r>
            <a:endParaRPr lang="en-GB" dirty="0"/>
          </a:p>
        </p:txBody>
      </p:sp>
      <p:sp>
        <p:nvSpPr>
          <p:cNvPr id="6" name="Isosceles Triangle 5"/>
          <p:cNvSpPr/>
          <p:nvPr/>
        </p:nvSpPr>
        <p:spPr>
          <a:xfrm>
            <a:off x="1475656" y="1916832"/>
            <a:ext cx="936104" cy="309634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Isosceles Triangle 6"/>
          <p:cNvSpPr/>
          <p:nvPr/>
        </p:nvSpPr>
        <p:spPr>
          <a:xfrm>
            <a:off x="4572000" y="2096852"/>
            <a:ext cx="2952328" cy="23042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>
            <a:off x="3059832" y="5229200"/>
            <a:ext cx="5544616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04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Taxonomy metrics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17</a:t>
            </a:fld>
            <a:r>
              <a:rPr lang="en-US" dirty="0" smtClean="0"/>
              <a:t>/29</a:t>
            </a:r>
            <a:endParaRPr lang="en-GB" dirty="0"/>
          </a:p>
        </p:txBody>
      </p:sp>
      <p:pic>
        <p:nvPicPr>
          <p:cNvPr id="6" name="Picture 3" descr="D:\temp\taxonomy graph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35832"/>
            <a:ext cx="679704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8244408" y="1700808"/>
            <a:ext cx="0" cy="3672408"/>
          </a:xfrm>
          <a:prstGeom prst="straightConnector1">
            <a:avLst/>
          </a:prstGeom>
          <a:ln w="25400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854751" y="3211896"/>
            <a:ext cx="461665" cy="64915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depth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39552" y="5877272"/>
            <a:ext cx="7704856" cy="0"/>
          </a:xfrm>
          <a:prstGeom prst="straightConnector1">
            <a:avLst/>
          </a:prstGeom>
          <a:ln w="25400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64749" y="551723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width</a:t>
            </a:r>
            <a:endParaRPr lang="en-GB" dirty="0"/>
          </a:p>
        </p:txBody>
      </p:sp>
      <p:sp>
        <p:nvSpPr>
          <p:cNvPr id="17" name="Oval 16"/>
          <p:cNvSpPr/>
          <p:nvPr/>
        </p:nvSpPr>
        <p:spPr>
          <a:xfrm rot="19745302">
            <a:off x="1129636" y="2201790"/>
            <a:ext cx="1746820" cy="3697460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  <a:prstDash val="dash"/>
              </a:ln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0693" y="1980862"/>
            <a:ext cx="1496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lexical density</a:t>
            </a:r>
            <a:endParaRPr lang="en-GB" dirty="0"/>
          </a:p>
        </p:txBody>
      </p:sp>
      <p:sp>
        <p:nvSpPr>
          <p:cNvPr id="19" name="Oval 18"/>
          <p:cNvSpPr/>
          <p:nvPr/>
        </p:nvSpPr>
        <p:spPr>
          <a:xfrm rot="19745302">
            <a:off x="2806808" y="1648546"/>
            <a:ext cx="2436799" cy="3955759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  <a:prstDash val="dash"/>
              </a:ln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55776" y="1412776"/>
            <a:ext cx="2076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inheritance richness</a:t>
            </a:r>
            <a:endParaRPr lang="en-GB" dirty="0"/>
          </a:p>
        </p:txBody>
      </p:sp>
      <p:sp>
        <p:nvSpPr>
          <p:cNvPr id="21" name="Oval 20"/>
          <p:cNvSpPr/>
          <p:nvPr/>
        </p:nvSpPr>
        <p:spPr>
          <a:xfrm rot="5400000">
            <a:off x="4864601" y="2413244"/>
            <a:ext cx="2436799" cy="3382041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  <a:prstDash val="dash"/>
              </a:ln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2412444"/>
            <a:ext cx="1587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connectedness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13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7" grpId="0" animBg="1"/>
      <p:bldP spid="18" grpId="0"/>
      <p:bldP spid="19" grpId="0" animBg="1"/>
      <p:bldP spid="20" grpId="0"/>
      <p:bldP spid="21" grpId="0" animBg="1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measured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EuroVoc is composed of 127 </a:t>
            </a:r>
            <a:r>
              <a:rPr lang="en-US" dirty="0"/>
              <a:t>concept </a:t>
            </a:r>
            <a:r>
              <a:rPr lang="en-US" dirty="0" smtClean="0"/>
              <a:t>schemes (CS) called micro-thesauri (MT) </a:t>
            </a:r>
          </a:p>
          <a:p>
            <a:r>
              <a:rPr lang="en-US" dirty="0" smtClean="0"/>
              <a:t>Shape of each MT in EV measured by various taxonomy metrics</a:t>
            </a:r>
          </a:p>
          <a:p>
            <a:r>
              <a:rPr lang="en-US" dirty="0" smtClean="0"/>
              <a:t>Metrics</a:t>
            </a:r>
          </a:p>
          <a:p>
            <a:pPr lvl="1"/>
            <a:r>
              <a:rPr lang="en-US" dirty="0" smtClean="0"/>
              <a:t>number of roots, leaf nodes</a:t>
            </a:r>
          </a:p>
          <a:p>
            <a:pPr lvl="1"/>
            <a:r>
              <a:rPr lang="en-US" dirty="0" smtClean="0"/>
              <a:t>taxonomy depth, graph radius and diameter</a:t>
            </a:r>
          </a:p>
          <a:p>
            <a:pPr lvl="1"/>
            <a:r>
              <a:rPr lang="en-US" dirty="0" smtClean="0"/>
              <a:t>taxonomy lexicalisation  </a:t>
            </a:r>
            <a:endParaRPr lang="en-US" dirty="0"/>
          </a:p>
          <a:p>
            <a:pPr lvl="1"/>
            <a:r>
              <a:rPr lang="en-US" dirty="0" smtClean="0"/>
              <a:t>inheritance richness</a:t>
            </a:r>
          </a:p>
          <a:p>
            <a:pPr lvl="1"/>
            <a:r>
              <a:rPr lang="en-US" dirty="0" smtClean="0"/>
              <a:t>graph connectedness</a:t>
            </a:r>
          </a:p>
          <a:p>
            <a:pPr lvl="1"/>
            <a:r>
              <a:rPr lang="en-US" dirty="0" smtClean="0"/>
              <a:t>node centrality 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18</a:t>
            </a:fld>
            <a:r>
              <a:rPr lang="en-US" dirty="0" smtClean="0"/>
              <a:t>/29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052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Measurement example 1 – number of root and leaf nodes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of </a:t>
            </a:r>
            <a:r>
              <a:rPr lang="en-US" b="1" dirty="0" smtClean="0"/>
              <a:t>root </a:t>
            </a:r>
            <a:r>
              <a:rPr lang="en-US" dirty="0" smtClean="0"/>
              <a:t>(that have no parents)  and </a:t>
            </a:r>
            <a:r>
              <a:rPr lang="en-US" b="1" dirty="0" smtClean="0"/>
              <a:t>leaf</a:t>
            </a:r>
            <a:r>
              <a:rPr lang="en-US" dirty="0" smtClean="0"/>
              <a:t> (that have no children) nodes in each taxonomy graph (MT)</a:t>
            </a:r>
            <a:endParaRPr lang="en-GB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19</a:t>
            </a:fld>
            <a:r>
              <a:rPr lang="en-US" dirty="0" smtClean="0"/>
              <a:t>/29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568963"/>
              </p:ext>
            </p:extLst>
          </p:nvPr>
        </p:nvGraphicFramePr>
        <p:xfrm>
          <a:off x="611560" y="3212976"/>
          <a:ext cx="756084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140"/>
                <a:gridCol w="1260140"/>
                <a:gridCol w="1260140"/>
                <a:gridCol w="1260140"/>
                <a:gridCol w="1260140"/>
                <a:gridCol w="126014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b="1" dirty="0" smtClean="0">
                          <a:effectLst/>
                        </a:rPr>
                        <a:t>(</a:t>
                      </a:r>
                      <a:r>
                        <a:rPr lang="en-GB" b="1" dirty="0" err="1" smtClean="0">
                          <a:effectLst/>
                        </a:rPr>
                        <a:t>min,max</a:t>
                      </a:r>
                      <a:r>
                        <a:rPr lang="en-GB" b="1" dirty="0" smtClean="0">
                          <a:effectLst/>
                        </a:rPr>
                        <a:t>)</a:t>
                      </a:r>
                      <a:endParaRPr lang="en-GB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b="1" dirty="0" smtClean="0">
                          <a:effectLst/>
                        </a:rPr>
                        <a:t>average</a:t>
                      </a:r>
                      <a:endParaRPr lang="en-GB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b="1" dirty="0">
                          <a:effectLst/>
                        </a:rPr>
                        <a:t>variance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b="1" dirty="0">
                          <a:effectLst/>
                        </a:rPr>
                        <a:t>skewness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b="1" dirty="0">
                          <a:effectLst/>
                        </a:rPr>
                        <a:t>kurtosis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 fontAlgn="ctr"/>
                      <a:r>
                        <a:rPr lang="en-GB" b="1" dirty="0" smtClean="0">
                          <a:effectLst/>
                        </a:rPr>
                        <a:t>root </a:t>
                      </a:r>
                      <a:r>
                        <a:rPr lang="en-GB" b="1" dirty="0">
                          <a:effectLst/>
                        </a:rPr>
                        <a:t>nodes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dirty="0">
                          <a:effectLst/>
                        </a:rPr>
                        <a:t>(1, 32)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dirty="0">
                          <a:effectLst/>
                        </a:rPr>
                        <a:t>4.09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dirty="0">
                          <a:effectLst/>
                        </a:rPr>
                        <a:t>12.84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dirty="0">
                          <a:effectLst/>
                        </a:rPr>
                        <a:t>5.37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dirty="0">
                          <a:effectLst/>
                        </a:rPr>
                        <a:t>35.96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 fontAlgn="ctr"/>
                      <a:r>
                        <a:rPr lang="en-GB" b="1">
                          <a:effectLst/>
                        </a:rPr>
                        <a:t>leaf nodes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dirty="0">
                          <a:effectLst/>
                        </a:rPr>
                        <a:t>(12, 376)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dirty="0" smtClean="0">
                          <a:effectLst/>
                        </a:rPr>
                        <a:t>47.29</a:t>
                      </a:r>
                      <a:endParaRPr lang="en-GB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dirty="0">
                          <a:effectLst/>
                        </a:rPr>
                        <a:t>1,513.55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dirty="0">
                          <a:effectLst/>
                        </a:rPr>
                        <a:t>5.31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dirty="0">
                          <a:effectLst/>
                        </a:rPr>
                        <a:t>39.57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075" name="Picture 3" descr="D:\temp\leaf-to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92249"/>
            <a:ext cx="6552728" cy="488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619672" y="4581128"/>
            <a:ext cx="1800200" cy="13681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29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Vision for EuroVoc 5.0</a:t>
            </a:r>
          </a:p>
          <a:p>
            <a:pPr lvl="1"/>
            <a:r>
              <a:rPr lang="en-US" dirty="0" smtClean="0"/>
              <a:t>Improvement process</a:t>
            </a:r>
          </a:p>
          <a:p>
            <a:pPr lvl="1"/>
            <a:r>
              <a:rPr lang="en-US" dirty="0" smtClean="0"/>
              <a:t>Quality measurement and improvements</a:t>
            </a:r>
          </a:p>
          <a:p>
            <a:pPr lvl="1"/>
            <a:r>
              <a:rPr lang="en-US" dirty="0" smtClean="0"/>
              <a:t>Content enrichment and extensions</a:t>
            </a:r>
          </a:p>
          <a:p>
            <a:pPr lvl="1"/>
            <a:r>
              <a:rPr lang="en-US" dirty="0" smtClean="0"/>
              <a:t>Architectural updates and governance</a:t>
            </a:r>
          </a:p>
          <a:p>
            <a:r>
              <a:rPr lang="en-US" dirty="0" smtClean="0"/>
              <a:t>Assessment of EuroVoc 4.9</a:t>
            </a:r>
          </a:p>
          <a:p>
            <a:pPr lvl="1"/>
            <a:r>
              <a:rPr lang="en-US" dirty="0"/>
              <a:t>Empirical evaluation of EuroVoc 4.9</a:t>
            </a:r>
          </a:p>
          <a:p>
            <a:pPr lvl="1"/>
            <a:r>
              <a:rPr lang="en-US" dirty="0"/>
              <a:t>EuroVoc 4.9 vs. Official Journal (OJ) content</a:t>
            </a:r>
            <a:endParaRPr lang="en-GB" dirty="0"/>
          </a:p>
          <a:p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5 June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t>2</a:t>
            </a:fld>
            <a:r>
              <a:rPr lang="en-US" dirty="0" smtClean="0"/>
              <a:t>/29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222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outliers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20</a:t>
            </a:fld>
            <a:r>
              <a:rPr lang="en-US" dirty="0" smtClean="0"/>
              <a:t>/29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4857342"/>
              </p:ext>
            </p:extLst>
          </p:nvPr>
        </p:nvGraphicFramePr>
        <p:xfrm>
          <a:off x="1068293" y="1484784"/>
          <a:ext cx="5861557" cy="2116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9712"/>
                <a:gridCol w="494030"/>
                <a:gridCol w="864108"/>
                <a:gridCol w="709295"/>
                <a:gridCol w="750570"/>
                <a:gridCol w="816102"/>
                <a:gridCol w="717740"/>
              </a:tblGrid>
              <a:tr h="529208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>
                          <a:effectLst/>
                        </a:rPr>
                        <a:t/>
                      </a:r>
                      <a:br>
                        <a:rPr lang="en-GB" sz="1200" b="1" dirty="0">
                          <a:effectLst/>
                        </a:rPr>
                      </a:br>
                      <a:r>
                        <a:rPr lang="en-GB" sz="1200" b="1" dirty="0" smtClean="0">
                          <a:effectLst/>
                        </a:rPr>
                        <a:t>#</a:t>
                      </a:r>
                      <a:endParaRPr lang="en-GB" sz="12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 smtClean="0">
                          <a:effectLst/>
                        </a:rPr>
                        <a:t>(</a:t>
                      </a:r>
                      <a:r>
                        <a:rPr lang="en-GB" sz="1200" b="1" dirty="0" err="1" smtClean="0">
                          <a:effectLst/>
                        </a:rPr>
                        <a:t>min,max</a:t>
                      </a:r>
                      <a:r>
                        <a:rPr lang="en-GB" sz="1200" b="1" dirty="0" smtClean="0">
                          <a:effectLst/>
                        </a:rPr>
                        <a:t>)</a:t>
                      </a:r>
                      <a:endParaRPr lang="en-GB" sz="12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 smtClean="0">
                          <a:effectLst/>
                        </a:rPr>
                        <a:t>average</a:t>
                      </a:r>
                      <a:endParaRPr lang="en-GB" sz="12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>
                          <a:effectLst/>
                        </a:rPr>
                        <a:t>variance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>
                          <a:effectLst/>
                        </a:rPr>
                        <a:t>skewness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>
                          <a:effectLst/>
                        </a:rPr>
                        <a:t>kurtosis</a:t>
                      </a:r>
                    </a:p>
                  </a:txBody>
                  <a:tcPr anchor="ctr"/>
                </a:tc>
              </a:tr>
              <a:tr h="529208"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 smtClean="0">
                          <a:effectLst/>
                        </a:rPr>
                        <a:t>root nodes </a:t>
                      </a:r>
                      <a:r>
                        <a:rPr lang="en-GB" sz="1200" b="1" dirty="0">
                          <a:effectLst/>
                        </a:rPr>
                        <a:t>ALL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dirty="0">
                          <a:effectLst/>
                        </a:rPr>
                        <a:t>127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dirty="0">
                          <a:effectLst/>
                        </a:rPr>
                        <a:t>(1, 32)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dirty="0">
                          <a:effectLst/>
                        </a:rPr>
                        <a:t>4.09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12.84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dirty="0">
                          <a:effectLst/>
                        </a:rPr>
                        <a:t>5.37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>
                          <a:effectLst/>
                        </a:rPr>
                        <a:t>35.96</a:t>
                      </a:r>
                    </a:p>
                  </a:txBody>
                  <a:tcPr anchor="ctr"/>
                </a:tc>
              </a:tr>
              <a:tr h="529208"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 smtClean="0">
                          <a:effectLst/>
                        </a:rPr>
                        <a:t>root nodes </a:t>
                      </a:r>
                      <a:r>
                        <a:rPr lang="en-GB" sz="1200" b="1" dirty="0">
                          <a:effectLst/>
                        </a:rPr>
                        <a:t>NON geo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dirty="0">
                          <a:effectLst/>
                        </a:rPr>
                        <a:t>114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dirty="0">
                          <a:effectLst/>
                        </a:rPr>
                        <a:t>(1, 9)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dirty="0">
                          <a:effectLst/>
                        </a:rPr>
                        <a:t>3.68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2.64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 smtClean="0">
                          <a:solidFill>
                            <a:srgbClr val="FFC000"/>
                          </a:solidFill>
                          <a:effectLst/>
                        </a:rPr>
                        <a:t>0.53</a:t>
                      </a:r>
                      <a:endParaRPr lang="en-GB" sz="1200" b="1" dirty="0">
                        <a:solidFill>
                          <a:srgbClr val="FFC000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 smtClean="0">
                          <a:solidFill>
                            <a:srgbClr val="FFC000"/>
                          </a:solidFill>
                          <a:effectLst/>
                        </a:rPr>
                        <a:t>0.02</a:t>
                      </a:r>
                      <a:endParaRPr lang="en-GB" sz="1200" b="1" dirty="0">
                        <a:solidFill>
                          <a:srgbClr val="FFC000"/>
                        </a:solidFill>
                        <a:effectLst/>
                      </a:endParaRPr>
                    </a:p>
                  </a:txBody>
                  <a:tcPr anchor="ctr"/>
                </a:tc>
              </a:tr>
              <a:tr h="529208"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strike="sngStrike" dirty="0" smtClean="0">
                          <a:effectLst/>
                        </a:rPr>
                        <a:t>root nodes </a:t>
                      </a:r>
                      <a:r>
                        <a:rPr lang="en-GB" sz="1200" b="1" strike="sngStrike" dirty="0">
                          <a:effectLst/>
                        </a:rPr>
                        <a:t>geo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strike="sngStrike" dirty="0">
                          <a:effectLst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strike="sngStrike" dirty="0">
                          <a:effectLst/>
                        </a:rPr>
                        <a:t>(1, 32)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strike="sngStrike" dirty="0">
                          <a:effectLst/>
                        </a:rPr>
                        <a:t>7.62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strike="sngStrike" dirty="0">
                          <a:effectLst/>
                        </a:rPr>
                        <a:t>94.92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strike="sngStrike" dirty="0">
                          <a:effectLst/>
                        </a:rPr>
                        <a:t>1.74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strike="sngStrike" dirty="0">
                          <a:effectLst/>
                        </a:rPr>
                        <a:t>1.53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1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4961901"/>
              </p:ext>
            </p:extLst>
          </p:nvPr>
        </p:nvGraphicFramePr>
        <p:xfrm>
          <a:off x="1081311" y="3845985"/>
          <a:ext cx="5794945" cy="2116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803"/>
                <a:gridCol w="451167"/>
                <a:gridCol w="864108"/>
                <a:gridCol w="709295"/>
                <a:gridCol w="760730"/>
                <a:gridCol w="816102"/>
                <a:gridCol w="717740"/>
              </a:tblGrid>
              <a:tr h="529208">
                <a:tc>
                  <a:txBody>
                    <a:bodyPr/>
                    <a:lstStyle/>
                    <a:p>
                      <a:pPr algn="r" fontAlgn="ctr"/>
                      <a:endParaRPr lang="en-GB" sz="12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>
                          <a:effectLst/>
                        </a:rPr>
                        <a:t/>
                      </a:r>
                      <a:br>
                        <a:rPr lang="en-GB" sz="1200" b="1" dirty="0">
                          <a:effectLst/>
                        </a:rPr>
                      </a:br>
                      <a:r>
                        <a:rPr lang="en-GB" sz="1200" b="1" dirty="0" smtClean="0">
                          <a:effectLst/>
                        </a:rPr>
                        <a:t>#</a:t>
                      </a:r>
                      <a:endParaRPr lang="en-GB" sz="12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 smtClean="0">
                          <a:effectLst/>
                        </a:rPr>
                        <a:t>(</a:t>
                      </a:r>
                      <a:r>
                        <a:rPr lang="en-GB" sz="1200" b="1" dirty="0" err="1" smtClean="0">
                          <a:effectLst/>
                        </a:rPr>
                        <a:t>min,max</a:t>
                      </a:r>
                      <a:r>
                        <a:rPr lang="en-GB" sz="1200" b="1" dirty="0" smtClean="0">
                          <a:effectLst/>
                        </a:rPr>
                        <a:t>)</a:t>
                      </a:r>
                      <a:endParaRPr lang="en-GB" sz="12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 smtClean="0">
                          <a:effectLst/>
                        </a:rPr>
                        <a:t>average</a:t>
                      </a:r>
                      <a:endParaRPr lang="en-GB" sz="12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>
                          <a:effectLst/>
                        </a:rPr>
                        <a:t>variance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>
                          <a:effectLst/>
                        </a:rPr>
                        <a:t>skewness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>
                          <a:effectLst/>
                        </a:rPr>
                        <a:t>kurtosis</a:t>
                      </a:r>
                    </a:p>
                  </a:txBody>
                  <a:tcPr anchor="ctr"/>
                </a:tc>
              </a:tr>
              <a:tr h="529208"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>
                          <a:effectLst/>
                        </a:rPr>
                        <a:t>leaf nodes ALL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>
                          <a:effectLst/>
                        </a:rPr>
                        <a:t>127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dirty="0">
                          <a:effectLst/>
                        </a:rPr>
                        <a:t>(12, 376)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dirty="0" smtClean="0">
                          <a:effectLst/>
                        </a:rPr>
                        <a:t>47.29</a:t>
                      </a:r>
                      <a:endParaRPr lang="en-GB" sz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1,513.55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>
                          <a:effectLst/>
                        </a:rPr>
                        <a:t>5.31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dirty="0">
                          <a:effectLst/>
                        </a:rPr>
                        <a:t>39.57</a:t>
                      </a:r>
                    </a:p>
                  </a:txBody>
                  <a:tcPr anchor="ctr"/>
                </a:tc>
              </a:tr>
              <a:tr h="529208"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>
                          <a:effectLst/>
                        </a:rPr>
                        <a:t>leaf nodes NON geo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>
                          <a:effectLst/>
                        </a:rPr>
                        <a:t>114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>
                          <a:effectLst/>
                        </a:rPr>
                        <a:t>(12, 121)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>
                          <a:effectLst/>
                        </a:rPr>
                        <a:t>42.41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453.36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>
                          <a:solidFill>
                            <a:srgbClr val="FFC000"/>
                          </a:solidFill>
                          <a:effectLst/>
                        </a:rPr>
                        <a:t>1.11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dirty="0">
                          <a:solidFill>
                            <a:srgbClr val="FFC000"/>
                          </a:solidFill>
                          <a:effectLst/>
                        </a:rPr>
                        <a:t>1.24</a:t>
                      </a:r>
                    </a:p>
                  </a:txBody>
                  <a:tcPr anchor="ctr"/>
                </a:tc>
              </a:tr>
              <a:tr h="529208"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strike="sngStrike" dirty="0">
                          <a:effectLst/>
                        </a:rPr>
                        <a:t>leaf nodes geo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strike="sngStrike" dirty="0">
                          <a:effectLst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strike="sngStrike" dirty="0">
                          <a:effectLst/>
                        </a:rPr>
                        <a:t>(15, 376)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strike="sngStrike" dirty="0">
                          <a:effectLst/>
                        </a:rPr>
                        <a:t>89.92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strike="sngStrike" dirty="0" smtClean="0">
                          <a:effectLst/>
                        </a:rPr>
                        <a:t>9,429.08</a:t>
                      </a:r>
                      <a:endParaRPr lang="en-GB" sz="1200" strike="sngStrike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strike="sngStrike" dirty="0">
                          <a:effectLst/>
                        </a:rPr>
                        <a:t>2.21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strike="sngStrike" dirty="0">
                          <a:effectLst/>
                        </a:rPr>
                        <a:t>3.97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098" name="Picture 2" descr="D:\temp\leaf-top-non-ge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6968"/>
            <a:ext cx="6480720" cy="4835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423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Insights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CSs managing geographical concepts such as country and country groups are </a:t>
            </a:r>
            <a:r>
              <a:rPr lang="en-US" b="1" dirty="0" smtClean="0"/>
              <a:t>controlled lists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The same holds for groups of corporate bodies</a:t>
            </a:r>
          </a:p>
          <a:p>
            <a:r>
              <a:rPr lang="en-US" b="1" dirty="0" smtClean="0"/>
              <a:t>Controlled lists</a:t>
            </a:r>
            <a:r>
              <a:rPr lang="en-US" dirty="0"/>
              <a:t> are different from </a:t>
            </a:r>
            <a:r>
              <a:rPr lang="en-US" dirty="0" smtClean="0"/>
              <a:t>concept taxonomies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smtClean="0"/>
              <a:t>set-member</a:t>
            </a:r>
            <a:r>
              <a:rPr lang="en-US" dirty="0" smtClean="0"/>
              <a:t> </a:t>
            </a:r>
            <a:r>
              <a:rPr lang="en-US" dirty="0"/>
              <a:t>relation</a:t>
            </a:r>
          </a:p>
          <a:p>
            <a:pPr lvl="1"/>
            <a:r>
              <a:rPr lang="en-US" dirty="0" smtClean="0"/>
              <a:t>Number </a:t>
            </a:r>
            <a:r>
              <a:rPr lang="en-US" dirty="0"/>
              <a:t>of </a:t>
            </a:r>
            <a:r>
              <a:rPr lang="en-US" dirty="0" smtClean="0"/>
              <a:t>set members </a:t>
            </a:r>
            <a:r>
              <a:rPr lang="en-US" dirty="0"/>
              <a:t>does </a:t>
            </a:r>
            <a:r>
              <a:rPr lang="en-US" b="1" dirty="0"/>
              <a:t>not </a:t>
            </a:r>
            <a:r>
              <a:rPr lang="en-US" dirty="0"/>
              <a:t>influence the quality of the set </a:t>
            </a:r>
            <a:r>
              <a:rPr lang="en-US" dirty="0" smtClean="0"/>
              <a:t>definition</a:t>
            </a:r>
          </a:p>
          <a:p>
            <a:pPr lvl="1"/>
            <a:r>
              <a:rPr lang="en-US" dirty="0" smtClean="0"/>
              <a:t>Tend to be shallow and wide</a:t>
            </a:r>
            <a:endParaRPr lang="en-US" dirty="0"/>
          </a:p>
          <a:p>
            <a:pPr lvl="1"/>
            <a:r>
              <a:rPr lang="en-US" dirty="0" smtClean="0"/>
              <a:t>Should be measured </a:t>
            </a:r>
            <a:r>
              <a:rPr lang="en-US" b="1" dirty="0" smtClean="0"/>
              <a:t>separately </a:t>
            </a:r>
            <a:r>
              <a:rPr lang="en-US" dirty="0" smtClean="0"/>
              <a:t>from the taxonomies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21</a:t>
            </a:fld>
            <a:r>
              <a:rPr lang="en-US" dirty="0" smtClean="0"/>
              <a:t>/29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0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Measurement example </a:t>
            </a:r>
            <a:r>
              <a:rPr lang="en-US" dirty="0" smtClean="0"/>
              <a:t>2 – minimum inheritance richness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"No single child" </a:t>
            </a:r>
            <a:r>
              <a:rPr lang="en-US" dirty="0" smtClean="0"/>
              <a:t>policy </a:t>
            </a:r>
          </a:p>
          <a:p>
            <a:r>
              <a:rPr lang="en-US" dirty="0" smtClean="0"/>
              <a:t>Minimum </a:t>
            </a:r>
            <a:r>
              <a:rPr lang="en-US" dirty="0"/>
              <a:t>inheritance </a:t>
            </a:r>
            <a:r>
              <a:rPr lang="en-US" dirty="0" smtClean="0"/>
              <a:t>richness &gt; 1</a:t>
            </a:r>
          </a:p>
          <a:p>
            <a:r>
              <a:rPr lang="en-US" dirty="0" smtClean="0"/>
              <a:t>419 nodes with min inheritance richness = 1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22</a:t>
            </a:fld>
            <a:r>
              <a:rPr lang="en-US" dirty="0" smtClean="0"/>
              <a:t>/29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097332"/>
              </p:ext>
            </p:extLst>
          </p:nvPr>
        </p:nvGraphicFramePr>
        <p:xfrm>
          <a:off x="1619672" y="3140968"/>
          <a:ext cx="5367846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2668"/>
                <a:gridCol w="1772476"/>
                <a:gridCol w="1802702"/>
              </a:tblGrid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Parent</a:t>
                      </a:r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Single child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Note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World Trade Organisation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Dispute Settlement Body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wrong relation direction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fishing fleet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fisheries structure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wrong relation direction</a:t>
                      </a:r>
                      <a:endParaRPr lang="en-GB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cultural event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European cultural event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Underspecified</a:t>
                      </a:r>
                      <a:endParaRPr lang="en-GB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Commemoration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national day of mourning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siblings</a:t>
                      </a:r>
                      <a:r>
                        <a:rPr lang="en-US" sz="1400" baseline="0" dirty="0" smtClean="0"/>
                        <a:t> or underspecified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518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Legal Concept Graph (LCG)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Word Embedding techniques</a:t>
            </a:r>
          </a:p>
          <a:p>
            <a:r>
              <a:rPr lang="en-US" dirty="0" smtClean="0"/>
              <a:t>Using nominal phrases instead of words</a:t>
            </a:r>
          </a:p>
          <a:p>
            <a:r>
              <a:rPr lang="en-US" dirty="0" smtClean="0"/>
              <a:t>Small (vector) distances suggest relatedness</a:t>
            </a:r>
            <a:endParaRPr lang="en-US" dirty="0"/>
          </a:p>
          <a:p>
            <a:r>
              <a:rPr lang="en-GB" dirty="0" smtClean="0"/>
              <a:t>Legal Concept graph mined from the EUR-Lex corpus</a:t>
            </a:r>
          </a:p>
          <a:p>
            <a:r>
              <a:rPr lang="en-US" dirty="0" smtClean="0"/>
              <a:t>Top 500 nominal phrases are considered as concepts </a:t>
            </a:r>
          </a:p>
          <a:p>
            <a:pPr lvl="1"/>
            <a:r>
              <a:rPr lang="en-US" dirty="0" smtClean="0"/>
              <a:t>many more available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23</a:t>
            </a:fld>
            <a:r>
              <a:rPr lang="en-US" dirty="0" smtClean="0"/>
              <a:t>/29</a:t>
            </a:r>
            <a:endParaRPr lang="en-GB" dirty="0"/>
          </a:p>
        </p:txBody>
      </p:sp>
      <p:pic>
        <p:nvPicPr>
          <p:cNvPr id="6146" name="Picture 2" descr="D:\temp\directed grap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01008"/>
            <a:ext cx="3217580" cy="262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174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Overlapping coverage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294 concepts common to LCG </a:t>
            </a:r>
            <a:r>
              <a:rPr lang="en-US" dirty="0"/>
              <a:t>and EuroVoc </a:t>
            </a:r>
            <a:r>
              <a:rPr lang="en-US" dirty="0" smtClean="0"/>
              <a:t>4.9</a:t>
            </a:r>
          </a:p>
          <a:p>
            <a:r>
              <a:rPr lang="en-US" dirty="0" smtClean="0"/>
              <a:t>60% of the most used concepts in the legal corpus are found in EuroVoc </a:t>
            </a:r>
          </a:p>
          <a:p>
            <a:r>
              <a:rPr lang="en-US" dirty="0" smtClean="0"/>
              <a:t>206 concepts in LCG should be considered as candidates in EuroVoc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24</a:t>
            </a:fld>
            <a:r>
              <a:rPr lang="en-US" dirty="0" smtClean="0"/>
              <a:t>/29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220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are the neighbours?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25</a:t>
            </a:fld>
            <a:r>
              <a:rPr lang="en-US" dirty="0" smtClean="0"/>
              <a:t>/29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5445224"/>
            <a:ext cx="8229600" cy="648072"/>
          </a:xfrm>
        </p:spPr>
        <p:txBody>
          <a:bodyPr>
            <a:normAutofit/>
          </a:bodyPr>
          <a:lstStyle/>
          <a:p>
            <a:r>
              <a:rPr lang="en-US" dirty="0"/>
              <a:t>Some concepts already exist in </a:t>
            </a:r>
            <a:r>
              <a:rPr lang="en-US" dirty="0" smtClean="0"/>
              <a:t>EuroVoc (bold)</a:t>
            </a:r>
            <a:endParaRPr lang="en-US" dirty="0"/>
          </a:p>
          <a:p>
            <a:r>
              <a:rPr lang="en-US" dirty="0" smtClean="0"/>
              <a:t>LCG </a:t>
            </a:r>
            <a:r>
              <a:rPr lang="en-US" dirty="0" err="1" smtClean="0"/>
              <a:t>neighbours</a:t>
            </a:r>
            <a:r>
              <a:rPr lang="en-US" dirty="0" smtClean="0"/>
              <a:t> - candidate entries for EuroVoc</a:t>
            </a:r>
          </a:p>
          <a:p>
            <a:endParaRPr lang="en-GB" dirty="0"/>
          </a:p>
        </p:txBody>
      </p:sp>
      <p:graphicFrame>
        <p:nvGraphicFramePr>
          <p:cNvPr id="11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5652694"/>
              </p:ext>
            </p:extLst>
          </p:nvPr>
        </p:nvGraphicFramePr>
        <p:xfrm>
          <a:off x="467544" y="1268760"/>
          <a:ext cx="8229600" cy="4058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520"/>
                <a:gridCol w="3744416"/>
                <a:gridCol w="289066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Concept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EuroVoc </a:t>
                      </a:r>
                      <a:r>
                        <a:rPr lang="en-US" sz="1600" dirty="0" err="1" smtClean="0"/>
                        <a:t>neighbours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LCG </a:t>
                      </a:r>
                      <a:r>
                        <a:rPr lang="en-US" sz="1600" dirty="0" err="1" smtClean="0"/>
                        <a:t>neighbours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energy saving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rational use of energy, waste of energy, energy policy, thermal insulation, summertime, energy recovery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renewable energy, end-use energy efficiency, energy efficiency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private sector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private enterprise, private undertaking, type of business, public-private partnership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public sector, business sector, private sectors, state sector, public private sector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sugar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white sugar, raw sugar, </a:t>
                      </a:r>
                      <a:r>
                        <a:rPr lang="en-GB" sz="1600" dirty="0" smtClean="0"/>
                        <a:t>beet sugar, </a:t>
                      </a:r>
                      <a:r>
                        <a:rPr lang="en-GB" sz="1600" b="1" dirty="0" err="1" smtClean="0"/>
                        <a:t>isoglucose</a:t>
                      </a:r>
                      <a:r>
                        <a:rPr lang="en-GB" sz="1600" dirty="0" smtClean="0"/>
                        <a:t>, sucrose, cane sugar, glucose, lactose, sugar industry, sugar product, sugar levy, producer co-responsibility, sweetener, confectionery product, mixed price, protocol on sugar, fruit sugar, fructose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Cereals, olive oil, wine, </a:t>
                      </a:r>
                      <a:r>
                        <a:rPr lang="en-GB" sz="1600" b="1" dirty="0" smtClean="0"/>
                        <a:t>white sugar</a:t>
                      </a:r>
                      <a:r>
                        <a:rPr lang="en-GB" sz="1600" dirty="0" smtClean="0"/>
                        <a:t>, </a:t>
                      </a:r>
                      <a:r>
                        <a:rPr lang="en-GB" sz="1600" b="1" dirty="0" smtClean="0"/>
                        <a:t>raw sugar</a:t>
                      </a:r>
                      <a:r>
                        <a:rPr lang="en-GB" sz="1600" dirty="0" smtClean="0"/>
                        <a:t>, </a:t>
                      </a:r>
                      <a:r>
                        <a:rPr lang="en-GB" sz="1600" b="1" dirty="0" err="1" smtClean="0"/>
                        <a:t>isoglucose</a:t>
                      </a:r>
                      <a:endParaRPr lang="en-GB" sz="1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318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connections?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212161"/>
              </p:ext>
            </p:extLst>
          </p:nvPr>
        </p:nvGraphicFramePr>
        <p:xfrm>
          <a:off x="323528" y="1268760"/>
          <a:ext cx="8447215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864096"/>
                <a:gridCol w="3634563"/>
                <a:gridCol w="886945"/>
                <a:gridCol w="104538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Path in LCG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Length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Path in EuroVoc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Length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 synonym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financial services - banking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financial services - banking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environmental protection - clean technology - waste recycling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environmental protection - waste management - waste recycling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common market - free trade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common market - single market - free movement of goods - </a:t>
                      </a:r>
                      <a:r>
                        <a:rPr lang="en-GB" sz="1600" i="1" dirty="0" smtClean="0"/>
                        <a:t>free trade</a:t>
                      </a:r>
                      <a:endParaRPr lang="en-GB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higher education - education - lifelong learning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higher education - thesis - document - archives - digital archiving - digital technology - digital literacy - continuing education - </a:t>
                      </a:r>
                      <a:r>
                        <a:rPr lang="en-GB" sz="1600" i="1" dirty="0" smtClean="0"/>
                        <a:t>lifelong learning</a:t>
                      </a:r>
                      <a:endParaRPr lang="en-GB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26</a:t>
            </a:fld>
            <a:r>
              <a:rPr lang="en-US" dirty="0" smtClean="0"/>
              <a:t>/29</a:t>
            </a:r>
            <a:endParaRPr lang="en-GB" dirty="0"/>
          </a:p>
        </p:txBody>
      </p:sp>
      <p:sp>
        <p:nvSpPr>
          <p:cNvPr id="7" name="Content Placeholder 9"/>
          <p:cNvSpPr txBox="1">
            <a:spLocks/>
          </p:cNvSpPr>
          <p:nvPr/>
        </p:nvSpPr>
        <p:spPr>
          <a:xfrm>
            <a:off x="457200" y="5445224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Path in the concept graph from the source to the target concepts.</a:t>
            </a:r>
          </a:p>
          <a:p>
            <a:r>
              <a:rPr lang="en-US" dirty="0" smtClean="0"/>
              <a:t>Sometimes the synonyms (alternative labels) of the concept are involved (italic)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15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Insights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Assumption: the nodes in LCG are preferred labels for concepts</a:t>
            </a:r>
          </a:p>
          <a:p>
            <a:r>
              <a:rPr lang="en-US" dirty="0" smtClean="0"/>
              <a:t>If </a:t>
            </a:r>
            <a:r>
              <a:rPr lang="en-US" b="1" dirty="0" smtClean="0"/>
              <a:t>synonyms</a:t>
            </a:r>
            <a:r>
              <a:rPr lang="en-US" dirty="0" smtClean="0"/>
              <a:t> are involved then perhaps they are more frequent/preferred than originally intended</a:t>
            </a:r>
          </a:p>
          <a:p>
            <a:r>
              <a:rPr lang="en-US" dirty="0" smtClean="0"/>
              <a:t>If the </a:t>
            </a:r>
            <a:r>
              <a:rPr lang="en-US" b="1" dirty="0" smtClean="0"/>
              <a:t>path is short</a:t>
            </a:r>
            <a:r>
              <a:rPr lang="en-US" dirty="0" smtClean="0"/>
              <a:t> in the OJ concept graph then perhaps the path should be shortened in EuroVoc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27</a:t>
            </a:fld>
            <a:r>
              <a:rPr lang="en-US" dirty="0" smtClean="0"/>
              <a:t>/29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098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proposed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Assess the purpose and current uses of EuroVoc</a:t>
            </a:r>
          </a:p>
          <a:p>
            <a:r>
              <a:rPr lang="en-US" dirty="0" smtClean="0"/>
              <a:t>Collect more ideas / feedback on the vision</a:t>
            </a:r>
          </a:p>
          <a:p>
            <a:r>
              <a:rPr lang="en-US" dirty="0" smtClean="0"/>
              <a:t>Presentation to the GIL-</a:t>
            </a:r>
            <a:r>
              <a:rPr lang="en-US" dirty="0" err="1" smtClean="0"/>
              <a:t>EuroVoc</a:t>
            </a:r>
            <a:r>
              <a:rPr lang="en-US" dirty="0" smtClean="0"/>
              <a:t> Committee</a:t>
            </a:r>
          </a:p>
          <a:p>
            <a:r>
              <a:rPr lang="en-US" dirty="0" smtClean="0"/>
              <a:t>Action </a:t>
            </a:r>
            <a:r>
              <a:rPr lang="en-US" dirty="0"/>
              <a:t>plan </a:t>
            </a:r>
            <a:r>
              <a:rPr lang="en-US" dirty="0" smtClean="0"/>
              <a:t>to enact the agreed vision</a:t>
            </a:r>
            <a:endParaRPr lang="en-US" dirty="0"/>
          </a:p>
          <a:p>
            <a:r>
              <a:rPr lang="en-US" dirty="0"/>
              <a:t>Complete and publish EuroVoc evaluation</a:t>
            </a:r>
          </a:p>
          <a:p>
            <a:r>
              <a:rPr lang="en-US" dirty="0" smtClean="0"/>
              <a:t>Set up a text mining enterprise for continuous feed of EuroVoc content</a:t>
            </a:r>
          </a:p>
          <a:p>
            <a:r>
              <a:rPr lang="en-US" dirty="0" smtClean="0"/>
              <a:t>Draft governance document(s)</a:t>
            </a:r>
          </a:p>
          <a:p>
            <a:r>
              <a:rPr lang="en-US" dirty="0" smtClean="0"/>
              <a:t>Draft proposal to turn </a:t>
            </a:r>
            <a:r>
              <a:rPr lang="en-US" dirty="0" err="1" smtClean="0"/>
              <a:t>EuroVoc</a:t>
            </a:r>
            <a:r>
              <a:rPr lang="en-US" dirty="0" smtClean="0"/>
              <a:t> into a Knowledge Graph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28</a:t>
            </a:fld>
            <a:r>
              <a:rPr lang="en-US" dirty="0" smtClean="0"/>
              <a:t>/29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12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35696" y="3275056"/>
            <a:ext cx="3888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4400" b="1" spc="300" dirty="0" err="1">
                <a:solidFill>
                  <a:schemeClr val="accent2"/>
                </a:solidFill>
                <a:latin typeface="+mj-lt"/>
                <a:cs typeface="ＭＳ Ｐゴシック" charset="0"/>
              </a:rPr>
              <a:t>Thank</a:t>
            </a:r>
            <a:r>
              <a:rPr lang="fr-BE" sz="4400" b="1" spc="300" dirty="0">
                <a:solidFill>
                  <a:schemeClr val="accent2"/>
                </a:solidFill>
                <a:latin typeface="+mj-lt"/>
                <a:cs typeface="ＭＳ Ｐゴシック" charset="0"/>
              </a:rPr>
              <a:t> </a:t>
            </a:r>
            <a:r>
              <a:rPr lang="fr-BE" sz="4400" b="1" spc="300" dirty="0" err="1" smtClean="0">
                <a:solidFill>
                  <a:schemeClr val="accent2"/>
                </a:solidFill>
                <a:latin typeface="+mj-lt"/>
                <a:cs typeface="ＭＳ Ｐゴシック" charset="0"/>
              </a:rPr>
              <a:t>you</a:t>
            </a:r>
            <a:r>
              <a:rPr lang="fr-BE" sz="4400" b="1" spc="300" dirty="0">
                <a:solidFill>
                  <a:schemeClr val="accent2"/>
                </a:solidFill>
                <a:latin typeface="+mj-lt"/>
                <a:cs typeface="ＭＳ Ｐゴシック" charset="0"/>
              </a:rPr>
              <a:t>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35696" y="4541058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solidFill>
                  <a:schemeClr val="accent2"/>
                </a:solidFill>
                <a:latin typeface="+mj-lt"/>
                <a:cs typeface="ＭＳ Ｐゴシック" charset="0"/>
              </a:rPr>
              <a:t>Do </a:t>
            </a:r>
            <a:r>
              <a:rPr lang="fr-BE" sz="2000" b="1" dirty="0" err="1">
                <a:solidFill>
                  <a:schemeClr val="accent2"/>
                </a:solidFill>
                <a:latin typeface="+mj-lt"/>
                <a:cs typeface="ＭＳ Ｐゴシック" charset="0"/>
              </a:rPr>
              <a:t>you</a:t>
            </a:r>
            <a:r>
              <a:rPr lang="fr-BE" sz="2000" b="1" dirty="0">
                <a:solidFill>
                  <a:schemeClr val="accent2"/>
                </a:solidFill>
                <a:latin typeface="+mj-lt"/>
                <a:cs typeface="ＭＳ Ｐゴシック" charset="0"/>
              </a:rPr>
              <a:t> have </a:t>
            </a:r>
            <a:r>
              <a:rPr lang="fr-BE" sz="2000" b="1" dirty="0" err="1">
                <a:solidFill>
                  <a:schemeClr val="accent2"/>
                </a:solidFill>
                <a:latin typeface="+mj-lt"/>
                <a:cs typeface="ＭＳ Ｐゴシック" charset="0"/>
              </a:rPr>
              <a:t>any</a:t>
            </a:r>
            <a:r>
              <a:rPr lang="fr-BE" sz="2000" b="1" dirty="0">
                <a:solidFill>
                  <a:schemeClr val="accent2"/>
                </a:solidFill>
                <a:latin typeface="+mj-lt"/>
                <a:cs typeface="ＭＳ Ｐゴシック" charset="0"/>
              </a:rPr>
              <a:t> questions?</a:t>
            </a:r>
          </a:p>
        </p:txBody>
      </p:sp>
      <p:sp>
        <p:nvSpPr>
          <p:cNvPr id="7" name="Rectangle 6"/>
          <p:cNvSpPr/>
          <p:nvPr/>
        </p:nvSpPr>
        <p:spPr>
          <a:xfrm>
            <a:off x="4860032" y="831706"/>
            <a:ext cx="384320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altLang="en-US" sz="1100" kern="0" dirty="0" smtClean="0">
                <a:solidFill>
                  <a:srgbClr val="333399"/>
                </a:solidFill>
              </a:rPr>
              <a:t>Eugeniu </a:t>
            </a:r>
            <a:r>
              <a:rPr lang="en-GB" altLang="en-US" sz="1100" kern="0" dirty="0" err="1" smtClean="0">
                <a:solidFill>
                  <a:srgbClr val="333399"/>
                </a:solidFill>
              </a:rPr>
              <a:t>Costetchi</a:t>
            </a:r>
            <a:r>
              <a:rPr lang="en-GB" altLang="en-US" sz="1100" kern="0" dirty="0" smtClean="0">
                <a:solidFill>
                  <a:srgbClr val="333399"/>
                </a:solidFill>
              </a:rPr>
              <a:t>, </a:t>
            </a:r>
            <a:r>
              <a:rPr lang="en-GB" altLang="en-US" sz="1100" kern="0" dirty="0">
                <a:solidFill>
                  <a:srgbClr val="333399"/>
                </a:solidFill>
              </a:rPr>
              <a:t>Denis </a:t>
            </a:r>
            <a:r>
              <a:rPr lang="en-GB" altLang="en-US" sz="1100" kern="0" dirty="0" err="1" smtClean="0">
                <a:solidFill>
                  <a:srgbClr val="333399"/>
                </a:solidFill>
              </a:rPr>
              <a:t>Dechandon</a:t>
            </a:r>
            <a:r>
              <a:rPr lang="en-GB" altLang="en-US" sz="1100" kern="0" dirty="0" smtClean="0">
                <a:solidFill>
                  <a:srgbClr val="333399"/>
                </a:solidFill>
              </a:rPr>
              <a:t>, </a:t>
            </a:r>
            <a:r>
              <a:rPr lang="en-GB" altLang="en-US" sz="1100" kern="0" dirty="0" err="1" smtClean="0">
                <a:solidFill>
                  <a:srgbClr val="333399"/>
                </a:solidFill>
              </a:rPr>
              <a:t>Anikó</a:t>
            </a:r>
            <a:r>
              <a:rPr lang="en-GB" altLang="en-US" sz="1100" kern="0" dirty="0" smtClean="0">
                <a:solidFill>
                  <a:srgbClr val="333399"/>
                </a:solidFill>
              </a:rPr>
              <a:t> </a:t>
            </a:r>
            <a:r>
              <a:rPr lang="en-GB" altLang="en-US" sz="1100" kern="0" dirty="0" err="1" smtClean="0">
                <a:solidFill>
                  <a:srgbClr val="333399"/>
                </a:solidFill>
              </a:rPr>
              <a:t>Gerencsér</a:t>
            </a:r>
            <a:endParaRPr lang="en-GB" altLang="en-US" sz="1100" kern="0" dirty="0">
              <a:solidFill>
                <a:srgbClr val="333399"/>
              </a:solidFill>
            </a:endParaRPr>
          </a:p>
          <a:p>
            <a:pPr algn="r"/>
            <a:endParaRPr lang="en-GB" altLang="en-US" sz="1100" kern="0" dirty="0">
              <a:solidFill>
                <a:srgbClr val="333399"/>
              </a:solidFill>
            </a:endParaRPr>
          </a:p>
          <a:p>
            <a:pPr algn="r"/>
            <a:r>
              <a:rPr lang="en-GB" altLang="en-US" sz="1100" kern="0" dirty="0">
                <a:solidFill>
                  <a:srgbClr val="333399"/>
                </a:solidFill>
              </a:rPr>
              <a:t>Publications Office of the European Union</a:t>
            </a:r>
            <a:br>
              <a:rPr lang="en-GB" altLang="en-US" sz="1100" kern="0" dirty="0">
                <a:solidFill>
                  <a:srgbClr val="333399"/>
                </a:solidFill>
              </a:rPr>
            </a:br>
            <a:r>
              <a:rPr lang="en-GB" altLang="en-US" sz="1100" i="1" kern="0" dirty="0">
                <a:solidFill>
                  <a:srgbClr val="333399"/>
                </a:solidFill>
              </a:rPr>
              <a:t>A.1 Unit </a:t>
            </a:r>
            <a:r>
              <a:rPr lang="en-GB" altLang="en-US" sz="1100" i="1" kern="0" dirty="0" smtClean="0">
                <a:solidFill>
                  <a:srgbClr val="333399"/>
                </a:solidFill>
              </a:rPr>
              <a:t>- </a:t>
            </a:r>
            <a:r>
              <a:rPr lang="de-DE" sz="1100" i="1" kern="0" dirty="0" smtClean="0">
                <a:solidFill>
                  <a:srgbClr val="333399"/>
                </a:solidFill>
              </a:rPr>
              <a:t>Standardisation</a:t>
            </a:r>
            <a:r>
              <a:rPr lang="en-GB" altLang="en-US" sz="1100" i="1" kern="0" dirty="0" smtClean="0">
                <a:solidFill>
                  <a:srgbClr val="333399"/>
                </a:solidFill>
              </a:rPr>
              <a:t>, </a:t>
            </a:r>
            <a:r>
              <a:rPr lang="en-GB" altLang="en-US" sz="1100" i="1" kern="0" dirty="0">
                <a:solidFill>
                  <a:srgbClr val="333399"/>
                </a:solidFill>
              </a:rPr>
              <a:t>A.1.002 Sector </a:t>
            </a:r>
            <a:r>
              <a:rPr lang="en-GB" altLang="en-US" sz="1100" i="1" kern="0" dirty="0" smtClean="0">
                <a:solidFill>
                  <a:srgbClr val="333399"/>
                </a:solidFill>
              </a:rPr>
              <a:t>- Metadata</a:t>
            </a:r>
            <a:endParaRPr lang="en-GB" altLang="en-US" sz="1100" i="1" kern="0" dirty="0">
              <a:solidFill>
                <a:srgbClr val="333399"/>
              </a:solidFill>
            </a:endParaRPr>
          </a:p>
          <a:p>
            <a:pPr algn="r"/>
            <a:endParaRPr lang="de-DE" sz="1100" i="1" kern="0" dirty="0">
              <a:solidFill>
                <a:srgbClr val="333399"/>
              </a:solidFill>
            </a:endParaRPr>
          </a:p>
          <a:p>
            <a:pPr algn="r"/>
            <a:r>
              <a:rPr lang="de-DE" sz="1100" i="1" kern="0" dirty="0" smtClean="0">
                <a:solidFill>
                  <a:srgbClr val="333399"/>
                </a:solidFill>
                <a:hlinkClick r:id="rId2"/>
              </a:rPr>
              <a:t>eugeniu.costetchi@ext.publications.europa.eu</a:t>
            </a:r>
            <a:endParaRPr lang="de-DE" sz="1100" i="1" kern="0" dirty="0" smtClean="0">
              <a:solidFill>
                <a:srgbClr val="333399"/>
              </a:solidFill>
            </a:endParaRPr>
          </a:p>
          <a:p>
            <a:pPr algn="r"/>
            <a:r>
              <a:rPr lang="de-DE" sz="1100" i="1" kern="0" dirty="0" smtClean="0">
                <a:solidFill>
                  <a:srgbClr val="333399"/>
                </a:solidFill>
                <a:hlinkClick r:id="rId3"/>
              </a:rPr>
              <a:t>denis.dechandon@publications.europa.eu</a:t>
            </a:r>
            <a:endParaRPr lang="de-DE" sz="1100" i="1" kern="0" dirty="0" smtClean="0">
              <a:solidFill>
                <a:srgbClr val="333399"/>
              </a:solidFill>
            </a:endParaRPr>
          </a:p>
          <a:p>
            <a:pPr algn="r"/>
            <a:r>
              <a:rPr lang="de-DE" sz="1100" i="1" kern="0" dirty="0" smtClean="0">
                <a:solidFill>
                  <a:srgbClr val="333399"/>
                </a:solidFill>
                <a:hlinkClick r:id="rId4"/>
              </a:rPr>
              <a:t>aniko.gerencser@publications.europa.eu</a:t>
            </a:r>
            <a:endParaRPr lang="de-DE" sz="1100" i="1" kern="0" dirty="0">
              <a:solidFill>
                <a:srgbClr val="333399"/>
              </a:solidFill>
            </a:endParaRPr>
          </a:p>
          <a:p>
            <a:pPr algn="r"/>
            <a:endParaRPr lang="de-DE" sz="1100" i="1" kern="0" dirty="0">
              <a:solidFill>
                <a:srgbClr val="333399"/>
              </a:solidFill>
            </a:endParaRPr>
          </a:p>
          <a:p>
            <a:pPr algn="r"/>
            <a:r>
              <a:rPr lang="de-DE" sz="1100" i="1" kern="0" dirty="0" smtClean="0">
                <a:solidFill>
                  <a:srgbClr val="333399"/>
                </a:solidFill>
                <a:hlinkClick r:id="rId5"/>
              </a:rPr>
              <a:t>https://publications.europa.eu/en/web/eu-vocabularies/</a:t>
            </a:r>
            <a:r>
              <a:rPr lang="de-DE" sz="1100" i="1" kern="0" dirty="0" smtClean="0">
                <a:solidFill>
                  <a:srgbClr val="333399"/>
                </a:solidFill>
              </a:rPr>
              <a:t> </a:t>
            </a:r>
            <a:endParaRPr lang="de-DE" sz="1100" i="1" kern="0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68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 for </a:t>
            </a:r>
            <a:r>
              <a:rPr lang="en-US" dirty="0" err="1" smtClean="0"/>
              <a:t>Eurovoc</a:t>
            </a:r>
            <a:r>
              <a:rPr lang="en-US" dirty="0" smtClean="0"/>
              <a:t> 5.0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3</a:t>
            </a:fld>
            <a:r>
              <a:rPr lang="en-US" dirty="0" smtClean="0"/>
              <a:t>/29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137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 improvement process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4</a:t>
            </a:fld>
            <a:r>
              <a:rPr lang="en-US" dirty="0" smtClean="0"/>
              <a:t>/29</a:t>
            </a:r>
            <a:endParaRPr lang="en-GB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10906519"/>
              </p:ext>
            </p:extLst>
          </p:nvPr>
        </p:nvGraphicFramePr>
        <p:xfrm>
          <a:off x="1475656" y="16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000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Quality measurement &amp; improvement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Taxonomy metrics</a:t>
            </a:r>
          </a:p>
          <a:p>
            <a:r>
              <a:rPr lang="en-US" b="1" dirty="0" smtClean="0"/>
              <a:t>Assess</a:t>
            </a:r>
            <a:r>
              <a:rPr lang="en-US" dirty="0" smtClean="0"/>
              <a:t> </a:t>
            </a:r>
            <a:r>
              <a:rPr lang="en-US" dirty="0"/>
              <a:t>other thesauri and </a:t>
            </a:r>
            <a:r>
              <a:rPr lang="en-US" dirty="0" smtClean="0"/>
              <a:t>derive </a:t>
            </a:r>
            <a:r>
              <a:rPr lang="en-US" dirty="0"/>
              <a:t>the optimal parameters for the quality measurement</a:t>
            </a:r>
          </a:p>
          <a:p>
            <a:r>
              <a:rPr lang="en-GB" b="1" dirty="0" smtClean="0"/>
              <a:t>Corrections</a:t>
            </a:r>
            <a:r>
              <a:rPr lang="en-GB" dirty="0" smtClean="0"/>
              <a:t> based on the results of the assessment and on the SKOS validation constraints</a:t>
            </a:r>
          </a:p>
          <a:p>
            <a:r>
              <a:rPr lang="en-US" dirty="0" smtClean="0"/>
              <a:t>Automated </a:t>
            </a:r>
            <a:r>
              <a:rPr lang="en-US" b="1" dirty="0"/>
              <a:t>curation</a:t>
            </a:r>
            <a:r>
              <a:rPr lang="en-US" dirty="0"/>
              <a:t> solutions</a:t>
            </a:r>
          </a:p>
          <a:p>
            <a:r>
              <a:rPr lang="en-US" dirty="0"/>
              <a:t>Formal </a:t>
            </a:r>
            <a:r>
              <a:rPr lang="en-US" b="1" dirty="0" smtClean="0"/>
              <a:t>validation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5</a:t>
            </a:fld>
            <a:r>
              <a:rPr lang="en-US" dirty="0" smtClean="0"/>
              <a:t>/29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206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Enhancing the descriptions of existing concepts</a:t>
            </a:r>
          </a:p>
          <a:p>
            <a:pPr lvl="1"/>
            <a:r>
              <a:rPr lang="en-GB" dirty="0" smtClean="0"/>
              <a:t>Translations</a:t>
            </a:r>
            <a:endParaRPr lang="en-GB" dirty="0"/>
          </a:p>
          <a:p>
            <a:pPr lvl="1"/>
            <a:r>
              <a:rPr lang="en-GB" dirty="0"/>
              <a:t>Definitions and scope notes</a:t>
            </a:r>
          </a:p>
          <a:p>
            <a:pPr lvl="1"/>
            <a:r>
              <a:rPr lang="en-GB" dirty="0"/>
              <a:t>Alternative </a:t>
            </a:r>
            <a:r>
              <a:rPr lang="en-GB" dirty="0" smtClean="0"/>
              <a:t>labels</a:t>
            </a:r>
          </a:p>
          <a:p>
            <a:pPr lvl="1"/>
            <a:r>
              <a:rPr lang="en-GB" dirty="0" smtClean="0"/>
              <a:t>Hidden labels</a:t>
            </a:r>
            <a:endParaRPr lang="en-GB" dirty="0"/>
          </a:p>
          <a:p>
            <a:r>
              <a:rPr lang="en-US" dirty="0" smtClean="0"/>
              <a:t>Taxonomic adjustments of concepts</a:t>
            </a:r>
          </a:p>
          <a:p>
            <a:pPr lvl="1"/>
            <a:r>
              <a:rPr lang="en-US" dirty="0" smtClean="0"/>
              <a:t>Addition of missing concepts</a:t>
            </a:r>
          </a:p>
          <a:p>
            <a:pPr lvl="1"/>
            <a:r>
              <a:rPr lang="en-US" dirty="0" smtClean="0"/>
              <a:t>Reposition of existing concepts in the hierarchy</a:t>
            </a:r>
          </a:p>
          <a:p>
            <a:r>
              <a:rPr lang="en-US" dirty="0" smtClean="0"/>
              <a:t>Alignments with generic or more specialized vocabularies</a:t>
            </a:r>
          </a:p>
          <a:p>
            <a:pPr lvl="1"/>
            <a:r>
              <a:rPr lang="en-US" dirty="0" smtClean="0"/>
              <a:t>Specialized vocabularies outside the scope of EuroVoc</a:t>
            </a:r>
          </a:p>
          <a:p>
            <a:pPr lvl="1"/>
            <a:r>
              <a:rPr lang="en-US" dirty="0" smtClean="0"/>
              <a:t>Independent </a:t>
            </a:r>
            <a:r>
              <a:rPr lang="en-US" dirty="0"/>
              <a:t>distribution </a:t>
            </a:r>
            <a:r>
              <a:rPr lang="en-US" dirty="0" smtClean="0"/>
              <a:t>and lifecycle</a:t>
            </a:r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6</a:t>
            </a:fld>
            <a:r>
              <a:rPr lang="en-US" dirty="0" smtClean="0"/>
              <a:t>/29</a:t>
            </a:r>
            <a:endParaRPr lang="en-GB" dirty="0"/>
          </a:p>
        </p:txBody>
      </p:sp>
      <p:pic>
        <p:nvPicPr>
          <p:cNvPr id="1028" name="Picture 4" descr="D:\temp\extension diagr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196752"/>
            <a:ext cx="5472608" cy="5041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77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Sources for content evolution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Other thesauri</a:t>
            </a:r>
          </a:p>
          <a:p>
            <a:pPr lvl="1"/>
            <a:r>
              <a:rPr lang="en-GB" dirty="0" smtClean="0"/>
              <a:t>EU: CJUE, European Commission (DET, ECLAS), ECA, CEDEFOP etc.</a:t>
            </a:r>
          </a:p>
          <a:p>
            <a:pPr lvl="1"/>
            <a:r>
              <a:rPr lang="en-GB" dirty="0" smtClean="0"/>
              <a:t>International: UNBIS, ILO, OECD, UNESCO, etc.</a:t>
            </a:r>
          </a:p>
          <a:p>
            <a:r>
              <a:rPr lang="en-GB" dirty="0" smtClean="0"/>
              <a:t>Terminology databases</a:t>
            </a:r>
          </a:p>
          <a:p>
            <a:pPr lvl="1"/>
            <a:r>
              <a:rPr lang="en-GB" dirty="0" smtClean="0"/>
              <a:t>IATE, UNTERM, Curia Term, etc. </a:t>
            </a:r>
          </a:p>
          <a:p>
            <a:r>
              <a:rPr lang="en-GB" dirty="0" smtClean="0"/>
              <a:t>Other relevant sources</a:t>
            </a:r>
          </a:p>
          <a:p>
            <a:pPr lvl="1"/>
            <a:r>
              <a:rPr lang="en-GB" dirty="0" smtClean="0"/>
              <a:t>EURAMIS, EUR-Lex, etc. </a:t>
            </a:r>
          </a:p>
          <a:p>
            <a:r>
              <a:rPr lang="en-GB" dirty="0" smtClean="0"/>
              <a:t>Concept networks (CN) based on text mining on legal corpora (LC)</a:t>
            </a:r>
          </a:p>
          <a:p>
            <a:r>
              <a:rPr lang="en-GB" dirty="0" smtClean="0"/>
              <a:t>User suggestions and recommendations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7</a:t>
            </a:fld>
            <a:r>
              <a:rPr lang="en-US" dirty="0" smtClean="0"/>
              <a:t>/29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02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Architectural updates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Allow</a:t>
            </a:r>
            <a:r>
              <a:rPr lang="fr-BE" dirty="0" smtClean="0"/>
              <a:t> </a:t>
            </a:r>
            <a:r>
              <a:rPr lang="en-US" dirty="0" smtClean="0"/>
              <a:t>multiple </a:t>
            </a:r>
            <a:r>
              <a:rPr lang="fr-BE" dirty="0"/>
              <a:t>top </a:t>
            </a:r>
            <a:r>
              <a:rPr lang="en-US" dirty="0"/>
              <a:t>level</a:t>
            </a:r>
            <a:r>
              <a:rPr lang="fr-BE" dirty="0"/>
              <a:t> </a:t>
            </a:r>
            <a:r>
              <a:rPr lang="fr-BE" dirty="0" smtClean="0"/>
              <a:t>organisations</a:t>
            </a:r>
          </a:p>
          <a:p>
            <a:pPr lvl="1"/>
            <a:r>
              <a:rPr lang="en-US" dirty="0"/>
              <a:t>V</a:t>
            </a:r>
            <a:r>
              <a:rPr lang="en-US" dirty="0" smtClean="0"/>
              <a:t>arious </a:t>
            </a:r>
            <a:r>
              <a:rPr lang="en-US" dirty="0"/>
              <a:t>domains  / subject headings / topics </a:t>
            </a:r>
          </a:p>
          <a:p>
            <a:pPr lvl="1"/>
            <a:r>
              <a:rPr lang="en-US" dirty="0"/>
              <a:t>EU competences </a:t>
            </a:r>
          </a:p>
          <a:p>
            <a:pPr lvl="1"/>
            <a:r>
              <a:rPr lang="en-US" dirty="0" smtClean="0"/>
              <a:t>EU </a:t>
            </a:r>
            <a:r>
              <a:rPr lang="en-US" dirty="0"/>
              <a:t>topics </a:t>
            </a:r>
          </a:p>
          <a:p>
            <a:pPr lvl="1"/>
            <a:r>
              <a:rPr lang="en-US" dirty="0" smtClean="0"/>
              <a:t>EU priorities</a:t>
            </a:r>
            <a:r>
              <a:rPr lang="en-US" dirty="0"/>
              <a:t> </a:t>
            </a:r>
          </a:p>
          <a:p>
            <a:r>
              <a:rPr lang="en-US" dirty="0" smtClean="0"/>
              <a:t>Employ SKOS collections </a:t>
            </a:r>
          </a:p>
          <a:p>
            <a:r>
              <a:rPr lang="en-US" dirty="0" smtClean="0"/>
              <a:t>Backwards compatibility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8</a:t>
            </a:fld>
            <a:r>
              <a:rPr lang="en-US" dirty="0" smtClean="0"/>
              <a:t>/29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485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Content dissemination </a:t>
            </a:r>
            <a:r>
              <a:rPr lang="en-GB" dirty="0" smtClean="0"/>
              <a:t>improvement 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additional formats: e.g. PDF/Excel</a:t>
            </a:r>
            <a:endParaRPr lang="en-US" dirty="0"/>
          </a:p>
          <a:p>
            <a:r>
              <a:rPr lang="en-US" dirty="0"/>
              <a:t>Improve access </a:t>
            </a:r>
            <a:r>
              <a:rPr lang="en-US" dirty="0" smtClean="0"/>
              <a:t>and discoverability</a:t>
            </a:r>
          </a:p>
          <a:p>
            <a:r>
              <a:rPr lang="en-US" dirty="0" smtClean="0"/>
              <a:t>Add a fine-grained </a:t>
            </a:r>
            <a:r>
              <a:rPr lang="en-US" dirty="0"/>
              <a:t>sectioning of the thesauri to allow </a:t>
            </a:r>
            <a:r>
              <a:rPr lang="en-US" dirty="0" smtClean="0"/>
              <a:t>downloading </a:t>
            </a:r>
            <a:r>
              <a:rPr lang="en-US" dirty="0"/>
              <a:t>only of needed/desired </a:t>
            </a:r>
            <a:r>
              <a:rPr lang="en-US" dirty="0" smtClean="0"/>
              <a:t>content</a:t>
            </a:r>
          </a:p>
          <a:p>
            <a:pPr marL="0" indent="0">
              <a:buNone/>
            </a:pP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5 June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CAEEEBD-3034-4339-A915-3707E560EDC0}" type="slidenum">
              <a:rPr lang="en-US" smtClean="0"/>
              <a:pPr/>
              <a:t>9</a:t>
            </a:fld>
            <a:r>
              <a:rPr lang="en-US" dirty="0" smtClean="0"/>
              <a:t>/29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350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ptOPwhite">
  <a:themeElements>
    <a:clrScheme name="pptOPwhi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ptOPwhit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pptOPwhi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OPwhi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OPwhi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OPwhi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OPwhi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OPwhi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OPwhi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OPwhi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OPwhi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OPwhi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OPwhi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OPwhi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3257</TotalTime>
  <Words>1492</Words>
  <Application>Microsoft Office PowerPoint</Application>
  <PresentationFormat>On-screen Show (4:3)</PresentationFormat>
  <Paragraphs>366</Paragraphs>
  <Slides>29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Default Design</vt:lpstr>
      <vt:lpstr>pptOPwhite</vt:lpstr>
      <vt:lpstr>PowerPoint Presentation</vt:lpstr>
      <vt:lpstr>Overview</vt:lpstr>
      <vt:lpstr>Vision for Eurovoc 5.0</vt:lpstr>
      <vt:lpstr>Content improvement process</vt:lpstr>
      <vt:lpstr>Quality measurement &amp; improvement</vt:lpstr>
      <vt:lpstr>Content evolution</vt:lpstr>
      <vt:lpstr>Sources for content evolution</vt:lpstr>
      <vt:lpstr>Architectural updates</vt:lpstr>
      <vt:lpstr>Content dissemination improvement </vt:lpstr>
      <vt:lpstr>Governance</vt:lpstr>
      <vt:lpstr>User requirements</vt:lpstr>
      <vt:lpstr>Preliminary Assessment of EuroVoc 4.9</vt:lpstr>
      <vt:lpstr>Content improvement process</vt:lpstr>
      <vt:lpstr>Content quality assessment</vt:lpstr>
      <vt:lpstr>EuroVoc as a taxonomy graph</vt:lpstr>
      <vt:lpstr>What is the shape of a good taxonomy?</vt:lpstr>
      <vt:lpstr>Taxonomy metrics</vt:lpstr>
      <vt:lpstr>What was measured</vt:lpstr>
      <vt:lpstr>Measurement example 1 – number of root and leaf nodes</vt:lpstr>
      <vt:lpstr>Removing outliers</vt:lpstr>
      <vt:lpstr>Insights</vt:lpstr>
      <vt:lpstr>Measurement example 2 – minimum inheritance richness</vt:lpstr>
      <vt:lpstr>Legal Concept Graph (LCG)</vt:lpstr>
      <vt:lpstr>Overlapping coverage</vt:lpstr>
      <vt:lpstr>What are the neighbours?</vt:lpstr>
      <vt:lpstr>What are the connections?</vt:lpstr>
      <vt:lpstr>Insights</vt:lpstr>
      <vt:lpstr>Next proposed steps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SI² specific meeting template</dc:title>
  <dc:creator>damancl</dc:creator>
  <cp:keywords>SI²; specific meeting</cp:keywords>
  <cp:lastModifiedBy>WANIART Anne (OP)</cp:lastModifiedBy>
  <cp:revision>1259</cp:revision>
  <cp:lastPrinted>2019-06-04T06:17:02Z</cp:lastPrinted>
  <dcterms:created xsi:type="dcterms:W3CDTF">2009-05-14T12:57:09Z</dcterms:created>
  <dcterms:modified xsi:type="dcterms:W3CDTF">2019-06-11T09:00:47Z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DTemplate">
    <vt:lpwstr>20</vt:lpwstr>
  </property>
  <property fmtid="{D5CDD505-2E9C-101B-9397-08002B2CF9AE}" pid="3" name="Doc. description">
    <vt:lpwstr/>
  </property>
  <property fmtid="{D5CDD505-2E9C-101B-9397-08002B2CF9AE}" pid="4" name="Doc. language">
    <vt:lpwstr>;#2. EN;#</vt:lpwstr>
  </property>
  <property fmtid="{D5CDD505-2E9C-101B-9397-08002B2CF9AE}" pid="5" name="ContentType">
    <vt:lpwstr>OPOCE Presentation</vt:lpwstr>
  </property>
  <property fmtid="{D5CDD505-2E9C-101B-9397-08002B2CF9AE}" pid="6" name="ares number">
    <vt:lpwstr/>
  </property>
  <property fmtid="{D5CDD505-2E9C-101B-9397-08002B2CF9AE}" pid="7" name="Unit_Dir">
    <vt:lpwstr>1</vt:lpwstr>
  </property>
  <property fmtid="{D5CDD505-2E9C-101B-9397-08002B2CF9AE}" pid="8" name="Meeting Date">
    <vt:lpwstr/>
  </property>
  <property fmtid="{D5CDD505-2E9C-101B-9397-08002B2CF9AE}" pid="9" name="Project name">
    <vt:lpwstr/>
  </property>
  <property fmtid="{D5CDD505-2E9C-101B-9397-08002B2CF9AE}" pid="10" name="Procedure number">
    <vt:lpwstr/>
  </property>
  <property fmtid="{D5CDD505-2E9C-101B-9397-08002B2CF9AE}" pid="11" name="URL">
    <vt:lpwstr/>
  </property>
  <property fmtid="{D5CDD505-2E9C-101B-9397-08002B2CF9AE}" pid="12" name="Presentation Date">
    <vt:lpwstr>2009-07-06T00:00:00Z</vt:lpwstr>
  </property>
  <property fmtid="{D5CDD505-2E9C-101B-9397-08002B2CF9AE}" pid="13" name="ContentTypeId">
    <vt:lpwstr>0x010100AF43E66C2DBC334C998DE0FB970439E10104009F61E5C2D43FBC4CA7ACBF381CE7E888</vt:lpwstr>
  </property>
</Properties>
</file>