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5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6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7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8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9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10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11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12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13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738" r:id="rId5"/>
    <p:sldMasterId id="2147483721" r:id="rId6"/>
    <p:sldMasterId id="2147483730" r:id="rId7"/>
    <p:sldMasterId id="2147483671" r:id="rId8"/>
    <p:sldMasterId id="2147483680" r:id="rId9"/>
    <p:sldMasterId id="2147483689" r:id="rId10"/>
    <p:sldMasterId id="2147483772" r:id="rId11"/>
    <p:sldMasterId id="2147483764" r:id="rId12"/>
    <p:sldMasterId id="2147483756" r:id="rId13"/>
    <p:sldMasterId id="2147483697" r:id="rId14"/>
    <p:sldMasterId id="2147483705" r:id="rId15"/>
    <p:sldMasterId id="2147483713" r:id="rId16"/>
    <p:sldMasterId id="2147483746" r:id="rId17"/>
  </p:sldMasterIdLst>
  <p:notesMasterIdLst>
    <p:notesMasterId r:id="rId41"/>
  </p:notesMasterIdLst>
  <p:sldIdLst>
    <p:sldId id="296" r:id="rId18"/>
    <p:sldId id="1016" r:id="rId19"/>
    <p:sldId id="290" r:id="rId20"/>
    <p:sldId id="1017" r:id="rId21"/>
    <p:sldId id="310" r:id="rId22"/>
    <p:sldId id="299" r:id="rId23"/>
    <p:sldId id="307" r:id="rId24"/>
    <p:sldId id="292" r:id="rId25"/>
    <p:sldId id="1018" r:id="rId26"/>
    <p:sldId id="981" r:id="rId27"/>
    <p:sldId id="317" r:id="rId28"/>
    <p:sldId id="1024" r:id="rId29"/>
    <p:sldId id="302" r:id="rId30"/>
    <p:sldId id="1020" r:id="rId31"/>
    <p:sldId id="1026" r:id="rId32"/>
    <p:sldId id="388" r:id="rId33"/>
    <p:sldId id="389" r:id="rId34"/>
    <p:sldId id="985" r:id="rId35"/>
    <p:sldId id="1033" r:id="rId36"/>
    <p:sldId id="1027" r:id="rId37"/>
    <p:sldId id="312" r:id="rId38"/>
    <p:sldId id="1015" r:id="rId39"/>
    <p:sldId id="396" r:id="rId40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a Maria Ribeiro de Sousa" initials="ARS" lastIdx="1" clrIdx="0">
    <p:extLst>
      <p:ext uri="{19B8F6BF-5375-455C-9EA6-DF929625EA0E}">
        <p15:presenceInfo xmlns:p15="http://schemas.microsoft.com/office/powerpoint/2012/main" userId="Ana Maria Ribeiro de Sous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0BF27"/>
    <a:srgbClr val="925238"/>
    <a:srgbClr val="B75133"/>
    <a:srgbClr val="AC6004"/>
    <a:srgbClr val="CD7305"/>
    <a:srgbClr val="25408F"/>
    <a:srgbClr val="21879F"/>
    <a:srgbClr val="29A7C5"/>
    <a:srgbClr val="5AC4DD"/>
    <a:srgbClr val="EA94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D2F8D56-D01A-41B8-8664-949B22BCE200}" v="2" dt="2022-03-18T09:53:56.212"/>
  </p1510:revLst>
</p1510:revInfo>
</file>

<file path=ppt/tableStyles.xml><?xml version="1.0" encoding="utf-8"?>
<a:tblStyleLst xmlns:a="http://schemas.openxmlformats.org/drawingml/2006/main" def="{9D7B26C5-4107-4FEC-AEDC-1716B250A1EF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221" autoAdjust="0"/>
  </p:normalViewPr>
  <p:slideViewPr>
    <p:cSldViewPr>
      <p:cViewPr varScale="1">
        <p:scale>
          <a:sx n="137" d="100"/>
          <a:sy n="137" d="100"/>
        </p:scale>
        <p:origin x="762" y="11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5" d="100"/>
          <a:sy n="65" d="100"/>
        </p:scale>
        <p:origin x="3154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1.xml"/><Relationship Id="rId26" Type="http://schemas.openxmlformats.org/officeDocument/2006/relationships/slide" Target="slides/slide9.xml"/><Relationship Id="rId39" Type="http://schemas.openxmlformats.org/officeDocument/2006/relationships/slide" Target="slides/slide22.xml"/><Relationship Id="rId21" Type="http://schemas.openxmlformats.org/officeDocument/2006/relationships/slide" Target="slides/slide4.xml"/><Relationship Id="rId34" Type="http://schemas.openxmlformats.org/officeDocument/2006/relationships/slide" Target="slides/slide17.xml"/><Relationship Id="rId42" Type="http://schemas.openxmlformats.org/officeDocument/2006/relationships/commentAuthors" Target="commentAuthors.xml"/><Relationship Id="rId47" Type="http://schemas.microsoft.com/office/2016/11/relationships/changesInfo" Target="changesInfos/changesInfo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9" Type="http://schemas.openxmlformats.org/officeDocument/2006/relationships/slide" Target="slides/slide1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7.xml"/><Relationship Id="rId32" Type="http://schemas.openxmlformats.org/officeDocument/2006/relationships/slide" Target="slides/slide15.xml"/><Relationship Id="rId37" Type="http://schemas.openxmlformats.org/officeDocument/2006/relationships/slide" Target="slides/slide20.xml"/><Relationship Id="rId40" Type="http://schemas.openxmlformats.org/officeDocument/2006/relationships/slide" Target="slides/slide23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6.xml"/><Relationship Id="rId28" Type="http://schemas.openxmlformats.org/officeDocument/2006/relationships/slide" Target="slides/slide11.xml"/><Relationship Id="rId36" Type="http://schemas.openxmlformats.org/officeDocument/2006/relationships/slide" Target="slides/slide19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2.xml"/><Relationship Id="rId31" Type="http://schemas.openxmlformats.org/officeDocument/2006/relationships/slide" Target="slides/slide14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5.xml"/><Relationship Id="rId27" Type="http://schemas.openxmlformats.org/officeDocument/2006/relationships/slide" Target="slides/slide10.xml"/><Relationship Id="rId30" Type="http://schemas.openxmlformats.org/officeDocument/2006/relationships/slide" Target="slides/slide13.xml"/><Relationship Id="rId35" Type="http://schemas.openxmlformats.org/officeDocument/2006/relationships/slide" Target="slides/slide18.xml"/><Relationship Id="rId43" Type="http://schemas.openxmlformats.org/officeDocument/2006/relationships/presProps" Target="presProps.xml"/><Relationship Id="rId48" Type="http://schemas.microsoft.com/office/2015/10/relationships/revisionInfo" Target="revisionInfo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25" Type="http://schemas.openxmlformats.org/officeDocument/2006/relationships/slide" Target="slides/slide8.xml"/><Relationship Id="rId33" Type="http://schemas.openxmlformats.org/officeDocument/2006/relationships/slide" Target="slides/slide16.xml"/><Relationship Id="rId38" Type="http://schemas.openxmlformats.org/officeDocument/2006/relationships/slide" Target="slides/slide21.xml"/><Relationship Id="rId46" Type="http://schemas.openxmlformats.org/officeDocument/2006/relationships/tableStyles" Target="tableStyles.xml"/><Relationship Id="rId20" Type="http://schemas.openxmlformats.org/officeDocument/2006/relationships/slide" Target="slides/slide3.xml"/><Relationship Id="rId41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a Maria Ribeiro de Sousa" userId="421813ed-0d9b-463f-af6a-1b26a7638f15" providerId="ADAL" clId="{2D2F8D56-D01A-41B8-8664-949B22BCE200}"/>
    <pc:docChg chg="undo custSel delSld modSld sldOrd">
      <pc:chgData name="Ana Maria Ribeiro de Sousa" userId="421813ed-0d9b-463f-af6a-1b26a7638f15" providerId="ADAL" clId="{2D2F8D56-D01A-41B8-8664-949B22BCE200}" dt="2022-03-18T10:07:51.450" v="110" actId="1035"/>
      <pc:docMkLst>
        <pc:docMk/>
      </pc:docMkLst>
      <pc:sldChg chg="modSp mod">
        <pc:chgData name="Ana Maria Ribeiro de Sousa" userId="421813ed-0d9b-463f-af6a-1b26a7638f15" providerId="ADAL" clId="{2D2F8D56-D01A-41B8-8664-949B22BCE200}" dt="2022-03-18T10:07:51.450" v="110" actId="1035"/>
        <pc:sldMkLst>
          <pc:docMk/>
          <pc:sldMk cId="1938909808" sldId="396"/>
        </pc:sldMkLst>
        <pc:spChg chg="mod">
          <ac:chgData name="Ana Maria Ribeiro de Sousa" userId="421813ed-0d9b-463f-af6a-1b26a7638f15" providerId="ADAL" clId="{2D2F8D56-D01A-41B8-8664-949B22BCE200}" dt="2022-03-18T10:07:51.450" v="110" actId="1035"/>
          <ac:spMkLst>
            <pc:docMk/>
            <pc:sldMk cId="1938909808" sldId="396"/>
            <ac:spMk id="6" creationId="{00000000-0000-0000-0000-000000000000}"/>
          </ac:spMkLst>
        </pc:spChg>
      </pc:sldChg>
      <pc:sldChg chg="del">
        <pc:chgData name="Ana Maria Ribeiro de Sousa" userId="421813ed-0d9b-463f-af6a-1b26a7638f15" providerId="ADAL" clId="{2D2F8D56-D01A-41B8-8664-949B22BCE200}" dt="2022-03-18T10:00:19.911" v="101" actId="47"/>
        <pc:sldMkLst>
          <pc:docMk/>
          <pc:sldMk cId="386334511" sldId="426"/>
        </pc:sldMkLst>
      </pc:sldChg>
      <pc:sldChg chg="ord">
        <pc:chgData name="Ana Maria Ribeiro de Sousa" userId="421813ed-0d9b-463f-af6a-1b26a7638f15" providerId="ADAL" clId="{2D2F8D56-D01A-41B8-8664-949B22BCE200}" dt="2022-03-18T09:36:07.475" v="1"/>
        <pc:sldMkLst>
          <pc:docMk/>
          <pc:sldMk cId="4262799523" sldId="1015"/>
        </pc:sldMkLst>
      </pc:sldChg>
      <pc:sldChg chg="addSp modSp mod">
        <pc:chgData name="Ana Maria Ribeiro de Sousa" userId="421813ed-0d9b-463f-af6a-1b26a7638f15" providerId="ADAL" clId="{2D2F8D56-D01A-41B8-8664-949B22BCE200}" dt="2022-03-18T09:46:22.818" v="26" actId="14100"/>
        <pc:sldMkLst>
          <pc:docMk/>
          <pc:sldMk cId="1339031500" sldId="1024"/>
        </pc:sldMkLst>
        <pc:spChg chg="add mod">
          <ac:chgData name="Ana Maria Ribeiro de Sousa" userId="421813ed-0d9b-463f-af6a-1b26a7638f15" providerId="ADAL" clId="{2D2F8D56-D01A-41B8-8664-949B22BCE200}" dt="2022-03-18T09:44:45.568" v="15" actId="1076"/>
          <ac:spMkLst>
            <pc:docMk/>
            <pc:sldMk cId="1339031500" sldId="1024"/>
            <ac:spMk id="3" creationId="{908FBE89-AE07-48E0-B5DA-72A20FD7A66A}"/>
          </ac:spMkLst>
        </pc:spChg>
        <pc:spChg chg="add mod">
          <ac:chgData name="Ana Maria Ribeiro de Sousa" userId="421813ed-0d9b-463f-af6a-1b26a7638f15" providerId="ADAL" clId="{2D2F8D56-D01A-41B8-8664-949B22BCE200}" dt="2022-03-18T09:45:18.680" v="19" actId="207"/>
          <ac:spMkLst>
            <pc:docMk/>
            <pc:sldMk cId="1339031500" sldId="1024"/>
            <ac:spMk id="5" creationId="{B583E8F1-E954-4686-BC85-30032E6ABBE7}"/>
          </ac:spMkLst>
        </pc:spChg>
        <pc:spChg chg="add mod">
          <ac:chgData name="Ana Maria Ribeiro de Sousa" userId="421813ed-0d9b-463f-af6a-1b26a7638f15" providerId="ADAL" clId="{2D2F8D56-D01A-41B8-8664-949B22BCE200}" dt="2022-03-18T09:46:22.818" v="26" actId="14100"/>
          <ac:spMkLst>
            <pc:docMk/>
            <pc:sldMk cId="1339031500" sldId="1024"/>
            <ac:spMk id="6" creationId="{52048A9B-D44C-46AD-99C0-B86781BA788E}"/>
          </ac:spMkLst>
        </pc:spChg>
      </pc:sldChg>
      <pc:sldChg chg="addSp modSp mod modClrScheme chgLayout">
        <pc:chgData name="Ana Maria Ribeiro de Sousa" userId="421813ed-0d9b-463f-af6a-1b26a7638f15" providerId="ADAL" clId="{2D2F8D56-D01A-41B8-8664-949B22BCE200}" dt="2022-03-18T09:54:06.726" v="100" actId="26606"/>
        <pc:sldMkLst>
          <pc:docMk/>
          <pc:sldMk cId="146098030" sldId="1027"/>
        </pc:sldMkLst>
        <pc:spChg chg="add mod">
          <ac:chgData name="Ana Maria Ribeiro de Sousa" userId="421813ed-0d9b-463f-af6a-1b26a7638f15" providerId="ADAL" clId="{2D2F8D56-D01A-41B8-8664-949B22BCE200}" dt="2022-03-18T09:54:06.726" v="100" actId="26606"/>
          <ac:spMkLst>
            <pc:docMk/>
            <pc:sldMk cId="146098030" sldId="1027"/>
            <ac:spMk id="2" creationId="{11649085-92F8-4189-AF55-148C8FC28DCF}"/>
          </ac:spMkLst>
        </pc:spChg>
        <pc:spChg chg="mod">
          <ac:chgData name="Ana Maria Ribeiro de Sousa" userId="421813ed-0d9b-463f-af6a-1b26a7638f15" providerId="ADAL" clId="{2D2F8D56-D01A-41B8-8664-949B22BCE200}" dt="2022-03-18T09:54:06.726" v="100" actId="26606"/>
          <ac:spMkLst>
            <pc:docMk/>
            <pc:sldMk cId="146098030" sldId="1027"/>
            <ac:spMk id="3" creationId="{70323205-828E-4100-9731-C843ECDA40CE}"/>
          </ac:spMkLst>
        </pc:spChg>
        <pc:picChg chg="mod ord">
          <ac:chgData name="Ana Maria Ribeiro de Sousa" userId="421813ed-0d9b-463f-af6a-1b26a7638f15" providerId="ADAL" clId="{2D2F8D56-D01A-41B8-8664-949B22BCE200}" dt="2022-03-18T09:54:06.726" v="100" actId="26606"/>
          <ac:picMkLst>
            <pc:docMk/>
            <pc:sldMk cId="146098030" sldId="1027"/>
            <ac:picMk id="5" creationId="{2F5AA2A9-65CD-454B-9FA4-D4E14B384D62}"/>
          </ac:picMkLst>
        </pc:picChg>
      </pc:sldChg>
      <pc:sldChg chg="del">
        <pc:chgData name="Ana Maria Ribeiro de Sousa" userId="421813ed-0d9b-463f-af6a-1b26a7638f15" providerId="ADAL" clId="{2D2F8D56-D01A-41B8-8664-949B22BCE200}" dt="2022-03-18T09:36:14.764" v="3" actId="47"/>
        <pc:sldMkLst>
          <pc:docMk/>
          <pc:sldMk cId="2739112680" sldId="1028"/>
        </pc:sldMkLst>
      </pc:sldChg>
      <pc:sldChg chg="del">
        <pc:chgData name="Ana Maria Ribeiro de Sousa" userId="421813ed-0d9b-463f-af6a-1b26a7638f15" providerId="ADAL" clId="{2D2F8D56-D01A-41B8-8664-949B22BCE200}" dt="2022-03-18T09:36:15.368" v="4" actId="47"/>
        <pc:sldMkLst>
          <pc:docMk/>
          <pc:sldMk cId="4217906039" sldId="1029"/>
        </pc:sldMkLst>
      </pc:sldChg>
      <pc:sldChg chg="del">
        <pc:chgData name="Ana Maria Ribeiro de Sousa" userId="421813ed-0d9b-463f-af6a-1b26a7638f15" providerId="ADAL" clId="{2D2F8D56-D01A-41B8-8664-949B22BCE200}" dt="2022-03-18T09:36:15.786" v="5" actId="47"/>
        <pc:sldMkLst>
          <pc:docMk/>
          <pc:sldMk cId="3515448774" sldId="1030"/>
        </pc:sldMkLst>
      </pc:sldChg>
      <pc:sldChg chg="del">
        <pc:chgData name="Ana Maria Ribeiro de Sousa" userId="421813ed-0d9b-463f-af6a-1b26a7638f15" providerId="ADAL" clId="{2D2F8D56-D01A-41B8-8664-949B22BCE200}" dt="2022-03-18T09:36:16.589" v="6" actId="47"/>
        <pc:sldMkLst>
          <pc:docMk/>
          <pc:sldMk cId="2795424469" sldId="1031"/>
        </pc:sldMkLst>
      </pc:sldChg>
      <pc:sldChg chg="del">
        <pc:chgData name="Ana Maria Ribeiro de Sousa" userId="421813ed-0d9b-463f-af6a-1b26a7638f15" providerId="ADAL" clId="{2D2F8D56-D01A-41B8-8664-949B22BCE200}" dt="2022-03-18T09:36:14.358" v="2" actId="47"/>
        <pc:sldMkLst>
          <pc:docMk/>
          <pc:sldMk cId="3905602894" sldId="1032"/>
        </pc:sldMkLst>
      </pc:sldChg>
    </pc:docChg>
  </pc:docChgLst>
</pc:chgInfo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10-14T11:28:51.168" idx="1">
    <p:pos x="10" y="10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12CD7E-4193-46CB-8698-CB3797083196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E37BDE-1E16-4497-8123-4D9E05ECC3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0107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303A2-A259-41D0-95DC-37CED553749F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45495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E37BDE-1E16-4497-8123-4D9E05ECC39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6191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E37BDE-1E16-4497-8123-4D9E05ECC39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7851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E37BDE-1E16-4497-8123-4D9E05ECC39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542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E37BDE-1E16-4497-8123-4D9E05ECC39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8110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303A2-A259-41D0-95DC-37CED553749F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6377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E37BDE-1E16-4497-8123-4D9E05ECC39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2197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303A2-A259-41D0-95DC-37CED553749F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68617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E37BDE-1E16-4497-8123-4D9E05ECC39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4605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E37BDE-1E16-4497-8123-4D9E05ECC39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6245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E37BDE-1E16-4497-8123-4D9E05ECC39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8087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E37BDE-1E16-4497-8123-4D9E05ECC39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9412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E37BDE-1E16-4497-8123-4D9E05ECC39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2397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6.png"/><Relationship Id="rId4" Type="http://schemas.openxmlformats.org/officeDocument/2006/relationships/image" Target="../media/image11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6.png"/><Relationship Id="rId4" Type="http://schemas.openxmlformats.org/officeDocument/2006/relationships/image" Target="../media/image11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1.png"/><Relationship Id="rId4" Type="http://schemas.openxmlformats.org/officeDocument/2006/relationships/image" Target="../media/image16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6.png"/><Relationship Id="rId4" Type="http://schemas.openxmlformats.org/officeDocument/2006/relationships/image" Target="../media/image28.jpe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34.png"/><Relationship Id="rId5" Type="http://schemas.openxmlformats.org/officeDocument/2006/relationships/image" Target="../media/image16.png"/><Relationship Id="rId4" Type="http://schemas.openxmlformats.org/officeDocument/2006/relationships/image" Target="../media/image1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39.jpeg"/><Relationship Id="rId4" Type="http://schemas.openxmlformats.org/officeDocument/2006/relationships/image" Target="../media/image37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41.jpeg"/><Relationship Id="rId4" Type="http://schemas.openxmlformats.org/officeDocument/2006/relationships/image" Target="../media/image37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9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10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0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37.png"/><Relationship Id="rId4" Type="http://schemas.openxmlformats.org/officeDocument/2006/relationships/image" Target="../media/image11.pn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10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10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10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11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11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11.png"/><Relationship Id="rId4" Type="http://schemas.openxmlformats.org/officeDocument/2006/relationships/image" Target="../media/image16.png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11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11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11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11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1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12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12.xml"/><Relationship Id="rId5" Type="http://schemas.openxmlformats.org/officeDocument/2006/relationships/image" Target="../media/image50.jpeg"/><Relationship Id="rId4" Type="http://schemas.openxmlformats.org/officeDocument/2006/relationships/image" Target="../media/image11.png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12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12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12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12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13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13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13.xml"/><Relationship Id="rId5" Type="http://schemas.openxmlformats.org/officeDocument/2006/relationships/image" Target="../media/image54.png"/><Relationship Id="rId4" Type="http://schemas.openxmlformats.org/officeDocument/2006/relationships/image" Target="../media/image11.png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13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13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13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13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Master" Target="../slideMasters/slideMaster14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Master" Target="../slideMasters/slideMaster14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7.jpeg"/><Relationship Id="rId1" Type="http://schemas.openxmlformats.org/officeDocument/2006/relationships/slideMaster" Target="../slideMasters/slideMaster14.xml"/><Relationship Id="rId5" Type="http://schemas.openxmlformats.org/officeDocument/2006/relationships/image" Target="../media/image58.png"/><Relationship Id="rId4" Type="http://schemas.openxmlformats.org/officeDocument/2006/relationships/image" Target="../media/image11.png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Master" Target="../slideMasters/slideMaster14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Master" Target="../slideMasters/slideMaster14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Master" Target="../slideMasters/slideMaster14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Master" Target="../slideMasters/slideMaster1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8" t="4700" r="6881" b="9201"/>
          <a:stretch/>
        </p:blipFill>
        <p:spPr bwMode="auto">
          <a:xfrm>
            <a:off x="0" y="-1913"/>
            <a:ext cx="9144000" cy="5153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Title 1"/>
          <p:cNvSpPr>
            <a:spLocks noGrp="1"/>
          </p:cNvSpPr>
          <p:nvPr>
            <p:ph type="ctrTitle" hasCustomPrompt="1"/>
          </p:nvPr>
        </p:nvSpPr>
        <p:spPr>
          <a:xfrm>
            <a:off x="3754512" y="2572001"/>
            <a:ext cx="4678288" cy="560636"/>
          </a:xfrm>
        </p:spPr>
        <p:txBody>
          <a:bodyPr>
            <a:noAutofit/>
          </a:bodyPr>
          <a:lstStyle>
            <a:lvl1pPr algn="l">
              <a:defRPr sz="2800" b="0" spc="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45" name="Subtitle 2"/>
          <p:cNvSpPr>
            <a:spLocks noGrp="1"/>
          </p:cNvSpPr>
          <p:nvPr>
            <p:ph type="subTitle" idx="1"/>
          </p:nvPr>
        </p:nvSpPr>
        <p:spPr>
          <a:xfrm>
            <a:off x="3754512" y="3147814"/>
            <a:ext cx="4680520" cy="1152128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6" name="Footer Placeholder 4"/>
          <p:cNvSpPr txBox="1">
            <a:spLocks/>
          </p:cNvSpPr>
          <p:nvPr userDrawn="1"/>
        </p:nvSpPr>
        <p:spPr>
          <a:xfrm>
            <a:off x="2051720" y="4980574"/>
            <a:ext cx="1807226" cy="1709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grpSp>
        <p:nvGrpSpPr>
          <p:cNvPr id="47" name="Group 46"/>
          <p:cNvGrpSpPr/>
          <p:nvPr userDrawn="1"/>
        </p:nvGrpSpPr>
        <p:grpSpPr>
          <a:xfrm>
            <a:off x="1043608" y="4533680"/>
            <a:ext cx="2998547" cy="651623"/>
            <a:chOff x="4988059" y="4533680"/>
            <a:chExt cx="2998547" cy="651623"/>
          </a:xfrm>
        </p:grpSpPr>
        <p:grpSp>
          <p:nvGrpSpPr>
            <p:cNvPr id="48" name="Group 47"/>
            <p:cNvGrpSpPr/>
            <p:nvPr userDrawn="1"/>
          </p:nvGrpSpPr>
          <p:grpSpPr>
            <a:xfrm>
              <a:off x="5192177" y="4533680"/>
              <a:ext cx="2794429" cy="651623"/>
              <a:chOff x="5116727" y="4655220"/>
              <a:chExt cx="2273215" cy="530083"/>
            </a:xfrm>
          </p:grpSpPr>
          <p:sp>
            <p:nvSpPr>
              <p:cNvPr id="61" name="TextBox 60"/>
              <p:cNvSpPr txBox="1"/>
              <p:nvPr userDrawn="1"/>
            </p:nvSpPr>
            <p:spPr>
              <a:xfrm>
                <a:off x="5116727" y="4655220"/>
                <a:ext cx="986126" cy="2739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700" dirty="0" err="1">
                    <a:solidFill>
                      <a:schemeClr val="bg1"/>
                    </a:solidFill>
                  </a:rPr>
                  <a:t>Copernicus</a:t>
                </a:r>
                <a:r>
                  <a:rPr lang="es-ES" sz="700" dirty="0">
                    <a:solidFill>
                      <a:schemeClr val="bg1"/>
                    </a:solidFill>
                  </a:rPr>
                  <a:t> EU</a:t>
                </a:r>
                <a:endParaRPr lang="en-US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2" name="TextBox 61"/>
              <p:cNvSpPr txBox="1"/>
              <p:nvPr userDrawn="1"/>
            </p:nvSpPr>
            <p:spPr>
              <a:xfrm>
                <a:off x="5116727" y="4911334"/>
                <a:ext cx="986126" cy="1627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700" dirty="0">
                    <a:solidFill>
                      <a:schemeClr val="bg1"/>
                    </a:solidFill>
                  </a:rPr>
                  <a:t>@</a:t>
                </a:r>
                <a:r>
                  <a:rPr lang="es-ES" sz="700" dirty="0" err="1">
                    <a:solidFill>
                      <a:schemeClr val="bg1"/>
                    </a:solidFill>
                  </a:rPr>
                  <a:t>CopernicusEU</a:t>
                </a:r>
                <a:endParaRPr lang="en-US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3" name="TextBox 62"/>
              <p:cNvSpPr txBox="1"/>
              <p:nvPr userDrawn="1"/>
            </p:nvSpPr>
            <p:spPr>
              <a:xfrm>
                <a:off x="6107978" y="4911334"/>
                <a:ext cx="1281964" cy="2739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700" dirty="0">
                    <a:solidFill>
                      <a:schemeClr val="bg1"/>
                    </a:solidFill>
                  </a:rPr>
                  <a:t>www.copernicus.eu</a:t>
                </a:r>
                <a:endParaRPr lang="en-US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4" name="TextBox 63"/>
              <p:cNvSpPr txBox="1"/>
              <p:nvPr userDrawn="1"/>
            </p:nvSpPr>
            <p:spPr>
              <a:xfrm>
                <a:off x="6112326" y="4655220"/>
                <a:ext cx="986126" cy="2739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700" dirty="0" err="1">
                    <a:solidFill>
                      <a:schemeClr val="bg1"/>
                    </a:solidFill>
                  </a:rPr>
                  <a:t>Copernicus</a:t>
                </a:r>
                <a:r>
                  <a:rPr lang="es-ES" sz="700" dirty="0">
                    <a:solidFill>
                      <a:schemeClr val="bg1"/>
                    </a:solidFill>
                  </a:rPr>
                  <a:t> EU</a:t>
                </a:r>
                <a:endParaRPr lang="en-US" sz="7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49" name="Group 48"/>
            <p:cNvGrpSpPr/>
            <p:nvPr userDrawn="1"/>
          </p:nvGrpSpPr>
          <p:grpSpPr>
            <a:xfrm>
              <a:off x="4988059" y="4550290"/>
              <a:ext cx="204118" cy="204118"/>
              <a:chOff x="4583906" y="4467225"/>
              <a:chExt cx="204118" cy="204118"/>
            </a:xfrm>
          </p:grpSpPr>
          <p:sp>
            <p:nvSpPr>
              <p:cNvPr id="59" name="Oval 58"/>
              <p:cNvSpPr/>
              <p:nvPr userDrawn="1"/>
            </p:nvSpPr>
            <p:spPr>
              <a:xfrm>
                <a:off x="4583906" y="4467225"/>
                <a:ext cx="204118" cy="204118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60" name="Picture 3"/>
              <p:cNvPicPr>
                <a:picLocks noChangeAspect="1" noChangeArrowheads="1"/>
              </p:cNvPicPr>
              <p:nvPr userDrawn="1"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40016" y="4498921"/>
                <a:ext cx="77611" cy="1450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50" name="Group 49"/>
            <p:cNvGrpSpPr/>
            <p:nvPr userDrawn="1"/>
          </p:nvGrpSpPr>
          <p:grpSpPr>
            <a:xfrm>
              <a:off x="4988396" y="4861913"/>
              <a:ext cx="204118" cy="204118"/>
              <a:chOff x="4280976" y="4520454"/>
              <a:chExt cx="204118" cy="204118"/>
            </a:xfrm>
          </p:grpSpPr>
          <p:sp>
            <p:nvSpPr>
              <p:cNvPr id="57" name="Oval 56"/>
              <p:cNvSpPr/>
              <p:nvPr userDrawn="1"/>
            </p:nvSpPr>
            <p:spPr>
              <a:xfrm>
                <a:off x="4280976" y="4520454"/>
                <a:ext cx="204118" cy="20411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58" name="Picture 4"/>
              <p:cNvPicPr>
                <a:picLocks noChangeAspect="1" noChangeArrowheads="1"/>
              </p:cNvPicPr>
              <p:nvPr userDrawn="1"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24456" y="4566385"/>
                <a:ext cx="115818" cy="112255"/>
              </a:xfrm>
              <a:prstGeom prst="round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51" name="Group 50"/>
            <p:cNvGrpSpPr/>
            <p:nvPr userDrawn="1"/>
          </p:nvGrpSpPr>
          <p:grpSpPr>
            <a:xfrm>
              <a:off x="6217912" y="4538288"/>
              <a:ext cx="204118" cy="204118"/>
              <a:chOff x="3779912" y="4597065"/>
              <a:chExt cx="204118" cy="204118"/>
            </a:xfrm>
          </p:grpSpPr>
          <p:sp>
            <p:nvSpPr>
              <p:cNvPr id="55" name="Oval 54"/>
              <p:cNvSpPr/>
              <p:nvPr userDrawn="1"/>
            </p:nvSpPr>
            <p:spPr>
              <a:xfrm>
                <a:off x="3779912" y="4597065"/>
                <a:ext cx="204118" cy="204118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56" name="Picture 5"/>
              <p:cNvPicPr>
                <a:picLocks noChangeAspect="1" noChangeArrowheads="1"/>
              </p:cNvPicPr>
              <p:nvPr userDrawn="1"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03722" y="4656881"/>
                <a:ext cx="160700" cy="79306"/>
              </a:xfrm>
              <a:prstGeom prst="round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52" name="Group 51"/>
            <p:cNvGrpSpPr/>
            <p:nvPr userDrawn="1"/>
          </p:nvGrpSpPr>
          <p:grpSpPr>
            <a:xfrm>
              <a:off x="6220013" y="4864339"/>
              <a:ext cx="204118" cy="204118"/>
              <a:chOff x="4425895" y="4672854"/>
              <a:chExt cx="204118" cy="204118"/>
            </a:xfrm>
          </p:grpSpPr>
          <p:sp>
            <p:nvSpPr>
              <p:cNvPr id="53" name="Oval 52"/>
              <p:cNvSpPr/>
              <p:nvPr userDrawn="1"/>
            </p:nvSpPr>
            <p:spPr>
              <a:xfrm>
                <a:off x="4425895" y="4672854"/>
                <a:ext cx="204118" cy="20411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54" name="Picture 6"/>
              <p:cNvPicPr>
                <a:picLocks noChangeAspect="1" noChangeArrowheads="1"/>
              </p:cNvPicPr>
              <p:nvPr userDrawn="1"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64154" y="4713840"/>
                <a:ext cx="122133" cy="1200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17310467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7539" y="699542"/>
            <a:ext cx="7919262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431624" y="1062019"/>
            <a:ext cx="0" cy="3888432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05979"/>
            <a:ext cx="7819096" cy="277539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107504" y="614834"/>
            <a:ext cx="6096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1" dirty="0" err="1">
                <a:solidFill>
                  <a:srgbClr val="25408F"/>
                </a:solidFill>
              </a:rPr>
              <a:t>User</a:t>
            </a:r>
            <a:r>
              <a:rPr lang="es-ES" sz="1100" b="1" dirty="0">
                <a:solidFill>
                  <a:srgbClr val="25408F"/>
                </a:solidFill>
              </a:rPr>
              <a:t> </a:t>
            </a:r>
            <a:r>
              <a:rPr lang="es-ES" sz="1100" b="1" dirty="0" err="1">
                <a:solidFill>
                  <a:srgbClr val="25408F"/>
                </a:solidFill>
              </a:rPr>
              <a:t>Uptake</a:t>
            </a:r>
            <a:endParaRPr lang="en-US" sz="1100" b="1" dirty="0">
              <a:solidFill>
                <a:srgbClr val="25408F"/>
              </a:solidFill>
            </a:endParaRPr>
          </a:p>
        </p:txBody>
      </p:sp>
      <p:pic>
        <p:nvPicPr>
          <p:cNvPr id="18" name="Picture 2" descr="S:\F15015_Copernicus\3_Work\330_Work-in-process\Logos_icons\UserUptake_negatif-01-01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393" y="90699"/>
            <a:ext cx="557871" cy="557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073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2540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61" r="14873" b="435"/>
          <a:stretch/>
        </p:blipFill>
        <p:spPr bwMode="auto">
          <a:xfrm>
            <a:off x="6874316" y="1"/>
            <a:ext cx="2269684" cy="5143500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1080000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 userDrawn="1"/>
        </p:nvSpPr>
        <p:spPr>
          <a:xfrm>
            <a:off x="6802308" y="-2655"/>
            <a:ext cx="2341692" cy="5146155"/>
          </a:xfrm>
          <a:prstGeom prst="rect">
            <a:avLst/>
          </a:prstGeom>
          <a:gradFill flip="none" rotWithShape="1">
            <a:gsLst>
              <a:gs pos="0">
                <a:srgbClr val="25408F"/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ubtitle 2"/>
          <p:cNvSpPr>
            <a:spLocks noGrp="1"/>
          </p:cNvSpPr>
          <p:nvPr>
            <p:ph type="subTitle" idx="13"/>
          </p:nvPr>
        </p:nvSpPr>
        <p:spPr>
          <a:xfrm>
            <a:off x="2567591" y="3139545"/>
            <a:ext cx="4680520" cy="1152128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2053" name="Picture 5" descr="S:\F15015_Copernicus\3_Work\330_Work-in-process\Logos_icons\UserUptake_blanc-01-01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02355"/>
            <a:ext cx="2990300" cy="299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 userDrawn="1"/>
        </p:nvSpPr>
        <p:spPr>
          <a:xfrm>
            <a:off x="556872" y="3363838"/>
            <a:ext cx="14401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chemeClr val="bg1"/>
                </a:solidFill>
              </a:rPr>
              <a:t>User</a:t>
            </a:r>
            <a:r>
              <a:rPr lang="es-ES" sz="1100" b="0" dirty="0">
                <a:solidFill>
                  <a:schemeClr val="bg1"/>
                </a:solidFill>
              </a:rPr>
              <a:t> </a:t>
            </a:r>
            <a:r>
              <a:rPr lang="es-ES" sz="1100" b="0" dirty="0" err="1">
                <a:solidFill>
                  <a:schemeClr val="bg1"/>
                </a:solidFill>
              </a:rPr>
              <a:t>Uptake</a:t>
            </a:r>
            <a:endParaRPr lang="en-US" sz="1100" b="0" dirty="0">
              <a:solidFill>
                <a:schemeClr val="bg1"/>
              </a:solidFill>
            </a:endParaRPr>
          </a:p>
        </p:txBody>
      </p:sp>
      <p:pic>
        <p:nvPicPr>
          <p:cNvPr id="19" name="Picture 2" descr="S:\F15015_Copernicus\3_Work\330_Work-in-process\SC4_BackgroundMat\PPT\item Copernicus\logo-ce-horizontal-en-negatif.pn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4242" y="4650008"/>
            <a:ext cx="1145581" cy="30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758" y="4680600"/>
            <a:ext cx="769228" cy="280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2569823" y="2572001"/>
            <a:ext cx="4678288" cy="560636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GB" sz="2800" b="0" spc="600" dirty="0">
                <a:solidFill>
                  <a:schemeClr val="bg1"/>
                </a:solidFill>
              </a:defRPr>
            </a:lvl1pPr>
          </a:lstStyle>
          <a:p>
            <a:pPr marL="0" lvl="0" algn="l"/>
            <a:r>
              <a:rPr lang="en-US" dirty="0"/>
              <a:t>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67123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 userDrawn="1"/>
        </p:nvGrpSpPr>
        <p:grpSpPr>
          <a:xfrm>
            <a:off x="0" y="0"/>
            <a:ext cx="2102132" cy="5143501"/>
            <a:chOff x="0" y="0"/>
            <a:chExt cx="2102132" cy="5143501"/>
          </a:xfrm>
        </p:grpSpPr>
        <p:pic>
          <p:nvPicPr>
            <p:cNvPr id="23" name="Picture 22"/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323" b="677"/>
            <a:stretch/>
          </p:blipFill>
          <p:spPr>
            <a:xfrm>
              <a:off x="0" y="1"/>
              <a:ext cx="2080187" cy="5143500"/>
            </a:xfrm>
            <a:prstGeom prst="rect">
              <a:avLst/>
            </a:prstGeom>
          </p:spPr>
        </p:pic>
        <p:sp>
          <p:nvSpPr>
            <p:cNvPr id="24" name="Rectangle 23"/>
            <p:cNvSpPr/>
            <p:nvPr userDrawn="1"/>
          </p:nvSpPr>
          <p:spPr>
            <a:xfrm>
              <a:off x="0" y="0"/>
              <a:ext cx="2102132" cy="5143501"/>
            </a:xfrm>
            <a:prstGeom prst="rect">
              <a:avLst/>
            </a:prstGeom>
            <a:gradFill>
              <a:gsLst>
                <a:gs pos="0">
                  <a:srgbClr val="C8C8C8">
                    <a:alpha val="45000"/>
                  </a:srgb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0872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81872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431624" y="1062019"/>
            <a:ext cx="0" cy="3888432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05979"/>
            <a:ext cx="7819096" cy="277539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2" name="Picture 2" descr="S:\F15015_Copernicus\3_Work\330_Work-in-process\Logos_icons\UserUptake_negatif-01-01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393" y="90699"/>
            <a:ext cx="557871" cy="557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extBox 15"/>
          <p:cNvSpPr txBox="1"/>
          <p:nvPr userDrawn="1"/>
        </p:nvSpPr>
        <p:spPr>
          <a:xfrm>
            <a:off x="107504" y="614834"/>
            <a:ext cx="6096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1" dirty="0" err="1">
                <a:solidFill>
                  <a:srgbClr val="25408F"/>
                </a:solidFill>
              </a:rPr>
              <a:t>User</a:t>
            </a:r>
            <a:r>
              <a:rPr lang="es-ES" sz="1100" b="1" dirty="0">
                <a:solidFill>
                  <a:srgbClr val="25408F"/>
                </a:solidFill>
              </a:rPr>
              <a:t> </a:t>
            </a:r>
            <a:r>
              <a:rPr lang="es-ES" sz="1100" b="1" dirty="0" err="1">
                <a:solidFill>
                  <a:srgbClr val="25408F"/>
                </a:solidFill>
              </a:rPr>
              <a:t>Uptake</a:t>
            </a:r>
            <a:endParaRPr lang="en-US" sz="1100" b="1" dirty="0">
              <a:solidFill>
                <a:srgbClr val="25408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0126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 userDrawn="1"/>
        </p:nvGrpSpPr>
        <p:grpSpPr>
          <a:xfrm>
            <a:off x="0" y="0"/>
            <a:ext cx="2102132" cy="5143501"/>
            <a:chOff x="0" y="0"/>
            <a:chExt cx="2102132" cy="5143501"/>
          </a:xfrm>
        </p:grpSpPr>
        <p:pic>
          <p:nvPicPr>
            <p:cNvPr id="25" name="Picture 24"/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323" b="677"/>
            <a:stretch/>
          </p:blipFill>
          <p:spPr>
            <a:xfrm>
              <a:off x="0" y="1"/>
              <a:ext cx="2080187" cy="5143500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 userDrawn="1"/>
          </p:nvSpPr>
          <p:spPr>
            <a:xfrm>
              <a:off x="0" y="0"/>
              <a:ext cx="2102132" cy="5143501"/>
            </a:xfrm>
            <a:prstGeom prst="rect">
              <a:avLst/>
            </a:prstGeom>
            <a:gradFill>
              <a:gsLst>
                <a:gs pos="0">
                  <a:srgbClr val="C8C8C8">
                    <a:alpha val="45000"/>
                  </a:srgb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2879" y="627534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2317" y="1203598"/>
            <a:ext cx="4040188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0705" y="627534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50143" y="1203598"/>
            <a:ext cx="4041775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431624" y="1062019"/>
            <a:ext cx="0" cy="3888432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05979"/>
            <a:ext cx="7819096" cy="277539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7" name="Picture 2" descr="S:\F15015_Copernicus\3_Work\330_Work-in-process\Logos_icons\UserUptake_negatif-01-01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393" y="90699"/>
            <a:ext cx="557871" cy="557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" name="TextBox 19"/>
          <p:cNvSpPr txBox="1"/>
          <p:nvPr userDrawn="1"/>
        </p:nvSpPr>
        <p:spPr>
          <a:xfrm>
            <a:off x="107504" y="614834"/>
            <a:ext cx="6096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1" dirty="0" err="1">
                <a:solidFill>
                  <a:srgbClr val="25408F"/>
                </a:solidFill>
              </a:rPr>
              <a:t>User</a:t>
            </a:r>
            <a:r>
              <a:rPr lang="es-ES" sz="1100" b="1" dirty="0">
                <a:solidFill>
                  <a:srgbClr val="25408F"/>
                </a:solidFill>
              </a:rPr>
              <a:t> </a:t>
            </a:r>
            <a:r>
              <a:rPr lang="es-ES" sz="1100" b="1" dirty="0" err="1">
                <a:solidFill>
                  <a:srgbClr val="25408F"/>
                </a:solidFill>
              </a:rPr>
              <a:t>Uptake</a:t>
            </a:r>
            <a:endParaRPr lang="en-US" sz="1100" b="1" dirty="0">
              <a:solidFill>
                <a:srgbClr val="25408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20003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 userDrawn="1"/>
        </p:nvGrpSpPr>
        <p:grpSpPr>
          <a:xfrm>
            <a:off x="0" y="0"/>
            <a:ext cx="2102132" cy="5143501"/>
            <a:chOff x="0" y="0"/>
            <a:chExt cx="2102132" cy="5143501"/>
          </a:xfrm>
        </p:grpSpPr>
        <p:pic>
          <p:nvPicPr>
            <p:cNvPr id="22" name="Picture 21"/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323" b="677"/>
            <a:stretch/>
          </p:blipFill>
          <p:spPr>
            <a:xfrm>
              <a:off x="0" y="1"/>
              <a:ext cx="2080187" cy="5143500"/>
            </a:xfrm>
            <a:prstGeom prst="rect">
              <a:avLst/>
            </a:prstGeom>
          </p:spPr>
        </p:pic>
        <p:sp>
          <p:nvSpPr>
            <p:cNvPr id="23" name="Rectangle 22"/>
            <p:cNvSpPr/>
            <p:nvPr userDrawn="1"/>
          </p:nvSpPr>
          <p:spPr>
            <a:xfrm>
              <a:off x="0" y="0"/>
              <a:ext cx="2102132" cy="5143501"/>
            </a:xfrm>
            <a:prstGeom prst="rect">
              <a:avLst/>
            </a:prstGeom>
            <a:gradFill>
              <a:gsLst>
                <a:gs pos="0">
                  <a:srgbClr val="C8C8C8">
                    <a:alpha val="45000"/>
                  </a:srgb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15" name="Straight Connector 14"/>
          <p:cNvCxnSpPr/>
          <p:nvPr userDrawn="1"/>
        </p:nvCxnSpPr>
        <p:spPr>
          <a:xfrm>
            <a:off x="431624" y="1062019"/>
            <a:ext cx="0" cy="3888432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05979"/>
            <a:ext cx="7819096" cy="277539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2" name="Picture 2" descr="S:\F15015_Copernicus\3_Work\330_Work-in-process\Logos_icons\UserUptake_negatif-01-01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393" y="90699"/>
            <a:ext cx="557871" cy="557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Box 13"/>
          <p:cNvSpPr txBox="1"/>
          <p:nvPr userDrawn="1"/>
        </p:nvSpPr>
        <p:spPr>
          <a:xfrm>
            <a:off x="107504" y="614834"/>
            <a:ext cx="6096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1" dirty="0" err="1">
                <a:solidFill>
                  <a:srgbClr val="25408F"/>
                </a:solidFill>
              </a:rPr>
              <a:t>User</a:t>
            </a:r>
            <a:r>
              <a:rPr lang="es-ES" sz="1100" b="1" dirty="0">
                <a:solidFill>
                  <a:srgbClr val="25408F"/>
                </a:solidFill>
              </a:rPr>
              <a:t> </a:t>
            </a:r>
            <a:r>
              <a:rPr lang="es-ES" sz="1100" b="1" dirty="0" err="1">
                <a:solidFill>
                  <a:srgbClr val="25408F"/>
                </a:solidFill>
              </a:rPr>
              <a:t>Uptake</a:t>
            </a:r>
            <a:endParaRPr lang="en-US" sz="1100" b="1" dirty="0">
              <a:solidFill>
                <a:srgbClr val="25408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7443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 userDrawn="1"/>
        </p:nvGrpSpPr>
        <p:grpSpPr>
          <a:xfrm>
            <a:off x="0" y="0"/>
            <a:ext cx="2102132" cy="5143501"/>
            <a:chOff x="0" y="0"/>
            <a:chExt cx="2102132" cy="5143501"/>
          </a:xfrm>
        </p:grpSpPr>
        <p:pic>
          <p:nvPicPr>
            <p:cNvPr id="17" name="Picture 16"/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323" b="677"/>
            <a:stretch/>
          </p:blipFill>
          <p:spPr>
            <a:xfrm>
              <a:off x="0" y="1"/>
              <a:ext cx="2080187" cy="5143500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 userDrawn="1"/>
          </p:nvSpPr>
          <p:spPr>
            <a:xfrm>
              <a:off x="0" y="0"/>
              <a:ext cx="2102132" cy="5143501"/>
            </a:xfrm>
            <a:prstGeom prst="rect">
              <a:avLst/>
            </a:prstGeom>
            <a:gradFill>
              <a:gsLst>
                <a:gs pos="0">
                  <a:srgbClr val="C8C8C8">
                    <a:alpha val="45000"/>
                  </a:srgb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19" name="Straight Connector 18"/>
          <p:cNvCxnSpPr/>
          <p:nvPr userDrawn="1"/>
        </p:nvCxnSpPr>
        <p:spPr>
          <a:xfrm>
            <a:off x="431624" y="1062019"/>
            <a:ext cx="0" cy="3888432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2" descr="S:\F15015_Copernicus\3_Work\330_Work-in-process\Logos_icons\UserUptake_negatif-01-01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393" y="90699"/>
            <a:ext cx="557871" cy="557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 userDrawn="1"/>
        </p:nvSpPr>
        <p:spPr>
          <a:xfrm>
            <a:off x="107504" y="614834"/>
            <a:ext cx="6096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1" dirty="0" err="1">
                <a:solidFill>
                  <a:srgbClr val="25408F"/>
                </a:solidFill>
              </a:rPr>
              <a:t>User</a:t>
            </a:r>
            <a:r>
              <a:rPr lang="es-ES" sz="1100" b="1" dirty="0">
                <a:solidFill>
                  <a:srgbClr val="25408F"/>
                </a:solidFill>
              </a:rPr>
              <a:t> </a:t>
            </a:r>
            <a:r>
              <a:rPr lang="es-ES" sz="1100" b="1" dirty="0" err="1">
                <a:solidFill>
                  <a:srgbClr val="25408F"/>
                </a:solidFill>
              </a:rPr>
              <a:t>Uptake</a:t>
            </a:r>
            <a:endParaRPr lang="en-US" sz="1100" b="1" dirty="0">
              <a:solidFill>
                <a:srgbClr val="25408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789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3996754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78905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Footer Placeholder 7"/>
          <p:cNvSpPr>
            <a:spLocks noGrp="1"/>
          </p:cNvSpPr>
          <p:nvPr>
            <p:ph type="ftr" sz="quarter" idx="10"/>
          </p:nvPr>
        </p:nvSpPr>
        <p:spPr>
          <a:xfrm>
            <a:off x="1331640" y="4700783"/>
            <a:ext cx="4608512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4" name="Slide Number Placeholder 8"/>
          <p:cNvSpPr>
            <a:spLocks noGrp="1"/>
          </p:cNvSpPr>
          <p:nvPr>
            <p:ph type="sldNum" sz="quarter" idx="11"/>
          </p:nvPr>
        </p:nvSpPr>
        <p:spPr>
          <a:xfrm>
            <a:off x="6084167" y="4700783"/>
            <a:ext cx="410067" cy="273844"/>
          </a:xfrm>
        </p:spPr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4313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 userDrawn="1"/>
        </p:nvGrpSpPr>
        <p:grpSpPr>
          <a:xfrm>
            <a:off x="0" y="0"/>
            <a:ext cx="2102132" cy="5143501"/>
            <a:chOff x="0" y="0"/>
            <a:chExt cx="2102132" cy="5143501"/>
          </a:xfrm>
        </p:grpSpPr>
        <p:pic>
          <p:nvPicPr>
            <p:cNvPr id="8" name="Picture 7"/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2102132" cy="514350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 userDrawn="1"/>
          </p:nvSpPr>
          <p:spPr>
            <a:xfrm>
              <a:off x="0" y="0"/>
              <a:ext cx="2102132" cy="5143501"/>
            </a:xfrm>
            <a:prstGeom prst="rect">
              <a:avLst/>
            </a:prstGeom>
            <a:gradFill>
              <a:gsLst>
                <a:gs pos="0">
                  <a:schemeClr val="tx1">
                    <a:lumMod val="25000"/>
                    <a:lumOff val="75000"/>
                    <a:alpha val="2500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67494"/>
            <a:ext cx="7819096" cy="288032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87047" y="699542"/>
            <a:ext cx="7299753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451076" y="1090171"/>
            <a:ext cx="0" cy="3860280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 userDrawn="1"/>
        </p:nvSpPr>
        <p:spPr>
          <a:xfrm>
            <a:off x="97584" y="659284"/>
            <a:ext cx="6774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1" dirty="0">
                <a:solidFill>
                  <a:srgbClr val="25408F"/>
                </a:solidFill>
              </a:rPr>
              <a:t>Data Access</a:t>
            </a:r>
            <a:endParaRPr lang="en-US" sz="1100" b="1" dirty="0">
              <a:solidFill>
                <a:srgbClr val="25408F"/>
              </a:solidFill>
            </a:endParaRPr>
          </a:p>
        </p:txBody>
      </p:sp>
      <p:pic>
        <p:nvPicPr>
          <p:cNvPr id="13" name="Picture 2" descr="S:\F15015_Copernicus\3_Work\330_Work-in-process\Logos_icons\Accestodata_negatif-01-01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573" y="118278"/>
            <a:ext cx="541005" cy="541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0388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7539" y="699542"/>
            <a:ext cx="7919262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67494"/>
            <a:ext cx="7819096" cy="288032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451076" y="1090171"/>
            <a:ext cx="0" cy="3860280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 userDrawn="1"/>
        </p:nvSpPr>
        <p:spPr>
          <a:xfrm>
            <a:off x="97584" y="659284"/>
            <a:ext cx="6774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1" dirty="0">
                <a:solidFill>
                  <a:srgbClr val="25408F"/>
                </a:solidFill>
              </a:rPr>
              <a:t>Data Access</a:t>
            </a:r>
            <a:endParaRPr lang="en-US" sz="1100" b="1" dirty="0">
              <a:solidFill>
                <a:srgbClr val="25408F"/>
              </a:solidFill>
            </a:endParaRPr>
          </a:p>
        </p:txBody>
      </p:sp>
      <p:pic>
        <p:nvPicPr>
          <p:cNvPr id="16" name="Picture 2" descr="S:\F15015_Copernicus\3_Work\330_Work-in-process\Logos_icons\Accestodata_negatif-01-01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573" y="118278"/>
            <a:ext cx="541005" cy="541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7387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2540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3596" y="251"/>
            <a:ext cx="1916102" cy="5143500"/>
          </a:xfrm>
          <a:prstGeom prst="rect">
            <a:avLst/>
          </a:prstGeom>
        </p:spPr>
      </p:pic>
      <p:sp>
        <p:nvSpPr>
          <p:cNvPr id="16" name="Rectangle 15"/>
          <p:cNvSpPr/>
          <p:nvPr userDrawn="1"/>
        </p:nvSpPr>
        <p:spPr>
          <a:xfrm>
            <a:off x="7223596" y="0"/>
            <a:ext cx="1728192" cy="5143500"/>
          </a:xfrm>
          <a:prstGeom prst="rect">
            <a:avLst/>
          </a:prstGeom>
          <a:gradFill flip="none" rotWithShape="1">
            <a:gsLst>
              <a:gs pos="4000">
                <a:srgbClr val="25408F"/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ubtitle 2"/>
          <p:cNvSpPr>
            <a:spLocks noGrp="1"/>
          </p:cNvSpPr>
          <p:nvPr>
            <p:ph type="subTitle" idx="13"/>
          </p:nvPr>
        </p:nvSpPr>
        <p:spPr>
          <a:xfrm>
            <a:off x="2569823" y="3173934"/>
            <a:ext cx="4680520" cy="1152128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7" name="Picture 3" descr="S:\F15015_Copernicus\3_Work\330_Work-in-process\Logos_icons\User Uptake_blanc-01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966" y="902657"/>
            <a:ext cx="2821221" cy="2821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 userDrawn="1"/>
        </p:nvSpPr>
        <p:spPr>
          <a:xfrm>
            <a:off x="723496" y="3723878"/>
            <a:ext cx="14401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>
                <a:solidFill>
                  <a:schemeClr val="bg1"/>
                </a:solidFill>
              </a:rPr>
              <a:t>Data Access</a:t>
            </a:r>
            <a:endParaRPr lang="en-US" sz="1100" b="0" dirty="0">
              <a:solidFill>
                <a:schemeClr val="bg1"/>
              </a:solidFill>
            </a:endParaRPr>
          </a:p>
        </p:txBody>
      </p:sp>
      <p:pic>
        <p:nvPicPr>
          <p:cNvPr id="18" name="Picture 2" descr="S:\F15015_Copernicus\3_Work\330_Work-in-process\SC4_BackgroundMat\PPT\item Copernicus\logo-ce-horizontal-en-negatif.pn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4242" y="4650008"/>
            <a:ext cx="1145581" cy="30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758" y="4680600"/>
            <a:ext cx="769228" cy="280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69823" y="2598546"/>
            <a:ext cx="4678288" cy="560636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GB" sz="2800" b="0" spc="600" dirty="0">
                <a:solidFill>
                  <a:schemeClr val="bg1"/>
                </a:solidFill>
              </a:defRPr>
            </a:lvl1pPr>
          </a:lstStyle>
          <a:p>
            <a:pPr marL="0" lvl="0" algn="l"/>
            <a:r>
              <a:rPr lang="en-US" dirty="0"/>
              <a:t>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111575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 userDrawn="1"/>
        </p:nvGrpSpPr>
        <p:grpSpPr>
          <a:xfrm>
            <a:off x="0" y="0"/>
            <a:ext cx="2102132" cy="5143501"/>
            <a:chOff x="0" y="0"/>
            <a:chExt cx="2102132" cy="5143501"/>
          </a:xfrm>
        </p:grpSpPr>
        <p:pic>
          <p:nvPicPr>
            <p:cNvPr id="23" name="Picture 22"/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2102132" cy="5143500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 userDrawn="1"/>
          </p:nvSpPr>
          <p:spPr>
            <a:xfrm>
              <a:off x="0" y="0"/>
              <a:ext cx="2102132" cy="5143501"/>
            </a:xfrm>
            <a:prstGeom prst="rect">
              <a:avLst/>
            </a:prstGeom>
            <a:gradFill>
              <a:gsLst>
                <a:gs pos="0">
                  <a:schemeClr val="tx1">
                    <a:lumMod val="25000"/>
                    <a:lumOff val="75000"/>
                    <a:alpha val="2500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Content Placeholder 2"/>
          <p:cNvSpPr>
            <a:spLocks noGrp="1"/>
          </p:cNvSpPr>
          <p:nvPr userDrawn="1">
            <p:ph sz="half" idx="1"/>
          </p:nvPr>
        </p:nvSpPr>
        <p:spPr>
          <a:xfrm>
            <a:off x="749424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 userDrawn="1">
            <p:ph sz="half" idx="2"/>
          </p:nvPr>
        </p:nvSpPr>
        <p:spPr>
          <a:xfrm>
            <a:off x="4781872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451076" y="1090171"/>
            <a:ext cx="0" cy="3860280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4" y="267494"/>
            <a:ext cx="7819096" cy="288032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97584" y="659284"/>
            <a:ext cx="6774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1" dirty="0">
                <a:solidFill>
                  <a:srgbClr val="25408F"/>
                </a:solidFill>
              </a:rPr>
              <a:t>Data Access</a:t>
            </a:r>
            <a:endParaRPr lang="en-US" sz="1100" b="1" dirty="0">
              <a:solidFill>
                <a:srgbClr val="25408F"/>
              </a:solidFill>
            </a:endParaRPr>
          </a:p>
        </p:txBody>
      </p:sp>
      <p:pic>
        <p:nvPicPr>
          <p:cNvPr id="13" name="Picture 2" descr="S:\F15015_Copernicus\3_Work\330_Work-in-process\Logos_icons\Accestodata_negatif-01-01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573" y="118278"/>
            <a:ext cx="541005" cy="541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3298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S:\F15015_Copernicus\3_Work\330_Work-in-process\SC4_BackgroundMat\Visual_ID\Photos\Po_River_Italy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0" y="0"/>
            <a:ext cx="207708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/>
          <p:cNvSpPr/>
          <p:nvPr userDrawn="1"/>
        </p:nvSpPr>
        <p:spPr>
          <a:xfrm>
            <a:off x="0" y="1"/>
            <a:ext cx="2077083" cy="5143499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78000">
                <a:schemeClr val="bg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/>
          <p:cNvSpPr/>
          <p:nvPr userDrawn="1"/>
        </p:nvSpPr>
        <p:spPr>
          <a:xfrm>
            <a:off x="0" y="1"/>
            <a:ext cx="2084906" cy="5143499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4" y="260077"/>
            <a:ext cx="7819096" cy="283417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3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1387047" y="699542"/>
            <a:ext cx="7299753" cy="38230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33" name="Straight Connector 32"/>
          <p:cNvCxnSpPr/>
          <p:nvPr userDrawn="1"/>
        </p:nvCxnSpPr>
        <p:spPr>
          <a:xfrm>
            <a:off x="441308" y="876444"/>
            <a:ext cx="0" cy="4074007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 userDrawn="1"/>
        </p:nvSpPr>
        <p:spPr>
          <a:xfrm>
            <a:off x="-36512" y="614834"/>
            <a:ext cx="94581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1" dirty="0" err="1">
                <a:solidFill>
                  <a:srgbClr val="25408F"/>
                </a:solidFill>
              </a:rPr>
              <a:t>Copernicus</a:t>
            </a:r>
            <a:endParaRPr lang="en-US" sz="1100" b="1" dirty="0">
              <a:solidFill>
                <a:srgbClr val="25408F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2" descr="C:\Users\Designer\Desktop\PRESENTATION COPERNICUS\Copernicus ICON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040" y="21806"/>
            <a:ext cx="747552" cy="749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71462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 userDrawn="1"/>
        </p:nvGrpSpPr>
        <p:grpSpPr>
          <a:xfrm>
            <a:off x="0" y="0"/>
            <a:ext cx="2102132" cy="5143501"/>
            <a:chOff x="0" y="0"/>
            <a:chExt cx="2102132" cy="5143501"/>
          </a:xfrm>
        </p:grpSpPr>
        <p:pic>
          <p:nvPicPr>
            <p:cNvPr id="21" name="Picture 20"/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2102132" cy="5143500"/>
            </a:xfrm>
            <a:prstGeom prst="rect">
              <a:avLst/>
            </a:prstGeom>
          </p:spPr>
        </p:pic>
        <p:sp>
          <p:nvSpPr>
            <p:cNvPr id="22" name="Rectangle 21"/>
            <p:cNvSpPr/>
            <p:nvPr userDrawn="1"/>
          </p:nvSpPr>
          <p:spPr>
            <a:xfrm>
              <a:off x="0" y="0"/>
              <a:ext cx="2102132" cy="5143501"/>
            </a:xfrm>
            <a:prstGeom prst="rect">
              <a:avLst/>
            </a:prstGeom>
            <a:gradFill>
              <a:gsLst>
                <a:gs pos="0">
                  <a:schemeClr val="tx1">
                    <a:lumMod val="25000"/>
                    <a:lumOff val="75000"/>
                    <a:alpha val="2500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2879" y="627534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2317" y="1203598"/>
            <a:ext cx="4040188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0705" y="627534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50143" y="1203598"/>
            <a:ext cx="4041775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67494"/>
            <a:ext cx="7819096" cy="288032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51076" y="1090171"/>
            <a:ext cx="0" cy="3860280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 userDrawn="1"/>
        </p:nvSpPr>
        <p:spPr>
          <a:xfrm>
            <a:off x="97584" y="659284"/>
            <a:ext cx="6774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1" dirty="0">
                <a:solidFill>
                  <a:srgbClr val="25408F"/>
                </a:solidFill>
              </a:rPr>
              <a:t>Data Access</a:t>
            </a:r>
            <a:endParaRPr lang="en-US" sz="1100" b="1" dirty="0">
              <a:solidFill>
                <a:srgbClr val="25408F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9" name="Picture 2" descr="S:\F15015_Copernicus\3_Work\330_Work-in-process\Logos_icons\Accestodata_negatif-01-01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573" y="118278"/>
            <a:ext cx="541005" cy="541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56749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 userDrawn="1"/>
        </p:nvGrpSpPr>
        <p:grpSpPr>
          <a:xfrm>
            <a:off x="0" y="0"/>
            <a:ext cx="2102132" cy="5143501"/>
            <a:chOff x="0" y="0"/>
            <a:chExt cx="2102132" cy="5143501"/>
          </a:xfrm>
        </p:grpSpPr>
        <p:pic>
          <p:nvPicPr>
            <p:cNvPr id="28" name="Picture 27"/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2102132" cy="5143500"/>
            </a:xfrm>
            <a:prstGeom prst="rect">
              <a:avLst/>
            </a:prstGeom>
          </p:spPr>
        </p:pic>
        <p:sp>
          <p:nvSpPr>
            <p:cNvPr id="29" name="Rectangle 28"/>
            <p:cNvSpPr/>
            <p:nvPr userDrawn="1"/>
          </p:nvSpPr>
          <p:spPr>
            <a:xfrm>
              <a:off x="0" y="0"/>
              <a:ext cx="2102132" cy="5143501"/>
            </a:xfrm>
            <a:prstGeom prst="rect">
              <a:avLst/>
            </a:prstGeom>
            <a:gradFill>
              <a:gsLst>
                <a:gs pos="0">
                  <a:schemeClr val="tx1">
                    <a:lumMod val="25000"/>
                    <a:lumOff val="75000"/>
                    <a:alpha val="2500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67494"/>
            <a:ext cx="7819096" cy="288032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22" name="Straight Connector 21"/>
          <p:cNvCxnSpPr/>
          <p:nvPr userDrawn="1"/>
        </p:nvCxnSpPr>
        <p:spPr>
          <a:xfrm>
            <a:off x="451076" y="1090171"/>
            <a:ext cx="0" cy="3860280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 userDrawn="1"/>
        </p:nvSpPr>
        <p:spPr>
          <a:xfrm>
            <a:off x="97584" y="659284"/>
            <a:ext cx="6774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1" dirty="0">
                <a:solidFill>
                  <a:srgbClr val="25408F"/>
                </a:solidFill>
              </a:rPr>
              <a:t>Data Access</a:t>
            </a:r>
            <a:endParaRPr lang="en-US" sz="1100" b="1" dirty="0">
              <a:solidFill>
                <a:srgbClr val="25408F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6" name="Picture 2" descr="S:\F15015_Copernicus\3_Work\330_Work-in-process\Logos_icons\Accestodata_negatif-01-01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573" y="118278"/>
            <a:ext cx="541005" cy="541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58489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 userDrawn="1"/>
        </p:nvGrpSpPr>
        <p:grpSpPr>
          <a:xfrm>
            <a:off x="0" y="0"/>
            <a:ext cx="2102132" cy="5143501"/>
            <a:chOff x="0" y="0"/>
            <a:chExt cx="2102132" cy="5143501"/>
          </a:xfrm>
        </p:grpSpPr>
        <p:pic>
          <p:nvPicPr>
            <p:cNvPr id="30" name="Picture 29"/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2102132" cy="5143500"/>
            </a:xfrm>
            <a:prstGeom prst="rect">
              <a:avLst/>
            </a:prstGeom>
          </p:spPr>
        </p:pic>
        <p:sp>
          <p:nvSpPr>
            <p:cNvPr id="31" name="Rectangle 30"/>
            <p:cNvSpPr/>
            <p:nvPr userDrawn="1"/>
          </p:nvSpPr>
          <p:spPr>
            <a:xfrm>
              <a:off x="0" y="0"/>
              <a:ext cx="2102132" cy="5143501"/>
            </a:xfrm>
            <a:prstGeom prst="rect">
              <a:avLst/>
            </a:prstGeom>
            <a:gradFill>
              <a:gsLst>
                <a:gs pos="0">
                  <a:schemeClr val="tx1">
                    <a:lumMod val="25000"/>
                    <a:lumOff val="75000"/>
                    <a:alpha val="2500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89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96754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8905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451076" y="1090171"/>
            <a:ext cx="0" cy="3860280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 userDrawn="1"/>
        </p:nvSpPr>
        <p:spPr>
          <a:xfrm>
            <a:off x="97584" y="659284"/>
            <a:ext cx="6774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1" dirty="0">
                <a:solidFill>
                  <a:srgbClr val="25408F"/>
                </a:solidFill>
              </a:rPr>
              <a:t>Data Access</a:t>
            </a:r>
            <a:endParaRPr lang="en-US" sz="1100" b="1" dirty="0">
              <a:solidFill>
                <a:srgbClr val="25408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8" name="Picture 2" descr="S:\F15015_Copernicus\3_Work\330_Work-in-process\Logos_icons\Accestodata_negatif-01-01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573" y="118278"/>
            <a:ext cx="541005" cy="541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19378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 userDrawn="1"/>
        </p:nvGrpSpPr>
        <p:grpSpPr>
          <a:xfrm>
            <a:off x="0" y="0"/>
            <a:ext cx="2133600" cy="5143500"/>
            <a:chOff x="0" y="0"/>
            <a:chExt cx="2133600" cy="5143500"/>
          </a:xfrm>
        </p:grpSpPr>
        <p:pic>
          <p:nvPicPr>
            <p:cNvPr id="1026" name="Picture 2"/>
            <p:cNvPicPr>
              <a:picLocks noChangeAspect="1" noChangeArrowheads="1"/>
            </p:cNvPicPr>
            <p:nvPr userDrawn="1"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657" b="-35"/>
            <a:stretch/>
          </p:blipFill>
          <p:spPr bwMode="auto">
            <a:xfrm>
              <a:off x="0" y="0"/>
              <a:ext cx="2133600" cy="51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Rectangle 20"/>
            <p:cNvSpPr/>
            <p:nvPr userDrawn="1"/>
          </p:nvSpPr>
          <p:spPr>
            <a:xfrm>
              <a:off x="0" y="0"/>
              <a:ext cx="2133600" cy="51435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ectangle 17"/>
            <p:cNvSpPr/>
            <p:nvPr userDrawn="1"/>
          </p:nvSpPr>
          <p:spPr>
            <a:xfrm>
              <a:off x="0" y="0"/>
              <a:ext cx="2122309" cy="514349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9" name="Straight Connector 8"/>
          <p:cNvCxnSpPr/>
          <p:nvPr userDrawn="1"/>
        </p:nvCxnSpPr>
        <p:spPr>
          <a:xfrm>
            <a:off x="460068" y="1062019"/>
            <a:ext cx="0" cy="3888432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4" y="205979"/>
            <a:ext cx="7819096" cy="277539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1387047" y="699542"/>
            <a:ext cx="7299753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7" name="TextBox 26"/>
          <p:cNvSpPr txBox="1"/>
          <p:nvPr userDrawn="1"/>
        </p:nvSpPr>
        <p:spPr>
          <a:xfrm>
            <a:off x="11291" y="622330"/>
            <a:ext cx="8786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1" dirty="0" err="1">
                <a:solidFill>
                  <a:srgbClr val="25408F"/>
                </a:solidFill>
              </a:rPr>
              <a:t>Space</a:t>
            </a:r>
            <a:endParaRPr lang="es-ES" sz="1100" b="1" dirty="0">
              <a:solidFill>
                <a:srgbClr val="25408F"/>
              </a:solidFill>
            </a:endParaRPr>
          </a:p>
          <a:p>
            <a:pPr algn="ctr"/>
            <a:r>
              <a:rPr lang="es-ES" sz="1100" b="1" dirty="0" err="1">
                <a:solidFill>
                  <a:srgbClr val="25408F"/>
                </a:solidFill>
              </a:rPr>
              <a:t>Component</a:t>
            </a:r>
            <a:endParaRPr lang="en-US" sz="1100" b="1" dirty="0">
              <a:solidFill>
                <a:srgbClr val="25408F"/>
              </a:solidFill>
            </a:endParaRPr>
          </a:p>
        </p:txBody>
      </p:sp>
      <p:grpSp>
        <p:nvGrpSpPr>
          <p:cNvPr id="10" name="Group 9"/>
          <p:cNvGrpSpPr/>
          <p:nvPr userDrawn="1"/>
        </p:nvGrpSpPr>
        <p:grpSpPr>
          <a:xfrm>
            <a:off x="168363" y="112960"/>
            <a:ext cx="560376" cy="529978"/>
            <a:chOff x="168363" y="112960"/>
            <a:chExt cx="560376" cy="529978"/>
          </a:xfrm>
        </p:grpSpPr>
        <p:sp>
          <p:nvSpPr>
            <p:cNvPr id="17" name="Oval 16"/>
            <p:cNvSpPr/>
            <p:nvPr userDrawn="1"/>
          </p:nvSpPr>
          <p:spPr>
            <a:xfrm>
              <a:off x="168363" y="112960"/>
              <a:ext cx="531980" cy="529978"/>
            </a:xfrm>
            <a:prstGeom prst="ellipse">
              <a:avLst/>
            </a:prstGeom>
            <a:solidFill>
              <a:srgbClr val="2540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22" name="Picture 2" descr="S:\F15015_Copernicus\3_Work\330_Work-in-process\SC4_BackgroundMat\PPT\item Copernicus\Satellite\Satellite\satellite_Artboard 5.png"/>
            <p:cNvPicPr>
              <a:picLocks noChangeAspect="1" noChangeArrowheads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188402"/>
              <a:ext cx="549227" cy="3883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Footer Placeholder 10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7634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7539" y="699542"/>
            <a:ext cx="7919262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05979"/>
            <a:ext cx="7819096" cy="277539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460068" y="1062019"/>
            <a:ext cx="0" cy="3888432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 userDrawn="1"/>
        </p:nvSpPr>
        <p:spPr>
          <a:xfrm>
            <a:off x="11291" y="622330"/>
            <a:ext cx="8786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1" dirty="0" err="1">
                <a:solidFill>
                  <a:srgbClr val="25408F"/>
                </a:solidFill>
              </a:rPr>
              <a:t>Space</a:t>
            </a:r>
            <a:endParaRPr lang="es-ES" sz="1100" b="1" dirty="0">
              <a:solidFill>
                <a:srgbClr val="25408F"/>
              </a:solidFill>
            </a:endParaRPr>
          </a:p>
          <a:p>
            <a:pPr algn="ctr"/>
            <a:r>
              <a:rPr lang="es-ES" sz="1100" b="1" dirty="0" err="1">
                <a:solidFill>
                  <a:srgbClr val="25408F"/>
                </a:solidFill>
              </a:rPr>
              <a:t>Component</a:t>
            </a:r>
            <a:endParaRPr lang="en-US" sz="1100" b="1" dirty="0">
              <a:solidFill>
                <a:srgbClr val="25408F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168363" y="112960"/>
            <a:ext cx="560376" cy="529978"/>
            <a:chOff x="168363" y="112960"/>
            <a:chExt cx="560376" cy="529978"/>
          </a:xfrm>
        </p:grpSpPr>
        <p:sp>
          <p:nvSpPr>
            <p:cNvPr id="15" name="Oval 14"/>
            <p:cNvSpPr/>
            <p:nvPr userDrawn="1"/>
          </p:nvSpPr>
          <p:spPr>
            <a:xfrm>
              <a:off x="168363" y="112960"/>
              <a:ext cx="531980" cy="529978"/>
            </a:xfrm>
            <a:prstGeom prst="ellipse">
              <a:avLst/>
            </a:prstGeom>
            <a:solidFill>
              <a:srgbClr val="2540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16" name="Picture 2" descr="S:\F15015_Copernicus\3_Work\330_Work-in-process\SC4_BackgroundMat\PPT\item Copernicus\Satellite\Satellite\satellite_Artboard 5.png"/>
            <p:cNvPicPr>
              <a:picLocks noChangeAspect="1" noChangeArrowheads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188402"/>
              <a:ext cx="549227" cy="3883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761949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2540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17" b="-87"/>
          <a:stretch/>
        </p:blipFill>
        <p:spPr bwMode="auto">
          <a:xfrm>
            <a:off x="7293990" y="1"/>
            <a:ext cx="185001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 userDrawn="1"/>
        </p:nvSpPr>
        <p:spPr>
          <a:xfrm>
            <a:off x="7236296" y="0"/>
            <a:ext cx="1728192" cy="5143500"/>
          </a:xfrm>
          <a:prstGeom prst="rect">
            <a:avLst/>
          </a:prstGeom>
          <a:gradFill flip="none" rotWithShape="1">
            <a:gsLst>
              <a:gs pos="4000">
                <a:srgbClr val="25408F"/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3"/>
          </p:nvPr>
        </p:nvSpPr>
        <p:spPr>
          <a:xfrm>
            <a:off x="2627784" y="3147814"/>
            <a:ext cx="4680520" cy="1152128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0242" name="Picture 2" descr="S:\F15015_Copernicus\3_Work\330_Work-in-process\SC4_BackgroundMat\PPT\item Copernicus\Satellite\Satellite\satellite_Artboard 5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0531" y="965601"/>
            <a:ext cx="3528396" cy="2494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 userDrawn="1"/>
        </p:nvSpPr>
        <p:spPr>
          <a:xfrm>
            <a:off x="683568" y="2598172"/>
            <a:ext cx="16230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chemeClr val="bg1"/>
                </a:solidFill>
              </a:rPr>
              <a:t>Space</a:t>
            </a:r>
            <a:r>
              <a:rPr lang="es-ES" sz="1100" b="0" baseline="0" dirty="0">
                <a:solidFill>
                  <a:schemeClr val="bg1"/>
                </a:solidFill>
              </a:rPr>
              <a:t> </a:t>
            </a:r>
            <a:r>
              <a:rPr lang="es-ES" sz="1100" b="0" dirty="0" err="1">
                <a:solidFill>
                  <a:schemeClr val="bg1"/>
                </a:solidFill>
              </a:rPr>
              <a:t>Component</a:t>
            </a:r>
            <a:endParaRPr lang="en-US" sz="1100" b="0" dirty="0">
              <a:solidFill>
                <a:schemeClr val="bg1"/>
              </a:solidFill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4680600"/>
            <a:ext cx="769228" cy="280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2" descr="S:\F15015_Copernicus\3_Work\330_Work-in-process\SC4_BackgroundMat\PPT\item Copernicus\logo-ce-horizontal-en-negatif.png"/>
          <p:cNvPicPr>
            <a:picLocks noChangeAspect="1" noChangeArrowheads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68036" y="4650008"/>
            <a:ext cx="1145581" cy="30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627784" y="2587178"/>
            <a:ext cx="4678288" cy="560636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GB" sz="2800" b="0" spc="600" dirty="0">
                <a:solidFill>
                  <a:schemeClr val="bg1"/>
                </a:solidFill>
              </a:defRPr>
            </a:lvl1pPr>
          </a:lstStyle>
          <a:p>
            <a:pPr marL="0" lvl="0" algn="l"/>
            <a:r>
              <a:rPr lang="en-US" dirty="0"/>
              <a:t>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531265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 userDrawn="1"/>
        </p:nvGrpSpPr>
        <p:grpSpPr>
          <a:xfrm>
            <a:off x="0" y="0"/>
            <a:ext cx="2133600" cy="5143500"/>
            <a:chOff x="0" y="0"/>
            <a:chExt cx="2133600" cy="5143500"/>
          </a:xfrm>
        </p:grpSpPr>
        <p:pic>
          <p:nvPicPr>
            <p:cNvPr id="17" name="Picture 2"/>
            <p:cNvPicPr>
              <a:picLocks noChangeAspect="1" noChangeArrowheads="1"/>
            </p:cNvPicPr>
            <p:nvPr userDrawn="1"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657" b="-35"/>
            <a:stretch/>
          </p:blipFill>
          <p:spPr bwMode="auto">
            <a:xfrm>
              <a:off x="0" y="0"/>
              <a:ext cx="2133600" cy="51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Rectangle 17"/>
            <p:cNvSpPr/>
            <p:nvPr userDrawn="1"/>
          </p:nvSpPr>
          <p:spPr>
            <a:xfrm>
              <a:off x="0" y="0"/>
              <a:ext cx="2133600" cy="51435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Rectangle 19"/>
            <p:cNvSpPr/>
            <p:nvPr userDrawn="1"/>
          </p:nvSpPr>
          <p:spPr>
            <a:xfrm>
              <a:off x="0" y="0"/>
              <a:ext cx="2122309" cy="514349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9424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81872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05979"/>
            <a:ext cx="7819096" cy="277539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26" name="Straight Connector 25"/>
          <p:cNvCxnSpPr/>
          <p:nvPr userDrawn="1"/>
        </p:nvCxnSpPr>
        <p:spPr>
          <a:xfrm>
            <a:off x="460068" y="1062019"/>
            <a:ext cx="0" cy="3888432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 userDrawn="1"/>
        </p:nvSpPr>
        <p:spPr>
          <a:xfrm>
            <a:off x="11291" y="622330"/>
            <a:ext cx="8786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1" dirty="0" err="1">
                <a:solidFill>
                  <a:srgbClr val="25408F"/>
                </a:solidFill>
              </a:rPr>
              <a:t>Space</a:t>
            </a:r>
            <a:endParaRPr lang="es-ES" sz="1100" b="1" dirty="0">
              <a:solidFill>
                <a:srgbClr val="25408F"/>
              </a:solidFill>
            </a:endParaRPr>
          </a:p>
          <a:p>
            <a:pPr algn="ctr"/>
            <a:r>
              <a:rPr lang="es-ES" sz="1100" b="1" dirty="0" err="1">
                <a:solidFill>
                  <a:srgbClr val="25408F"/>
                </a:solidFill>
              </a:rPr>
              <a:t>Component</a:t>
            </a:r>
            <a:endParaRPr lang="en-US" sz="1100" b="1" dirty="0">
              <a:solidFill>
                <a:srgbClr val="25408F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9" name="Group 28"/>
          <p:cNvGrpSpPr/>
          <p:nvPr userDrawn="1"/>
        </p:nvGrpSpPr>
        <p:grpSpPr>
          <a:xfrm>
            <a:off x="168363" y="112960"/>
            <a:ext cx="560376" cy="529978"/>
            <a:chOff x="168363" y="112960"/>
            <a:chExt cx="560376" cy="529978"/>
          </a:xfrm>
        </p:grpSpPr>
        <p:sp>
          <p:nvSpPr>
            <p:cNvPr id="30" name="Oval 29"/>
            <p:cNvSpPr/>
            <p:nvPr userDrawn="1"/>
          </p:nvSpPr>
          <p:spPr>
            <a:xfrm>
              <a:off x="168363" y="112960"/>
              <a:ext cx="531980" cy="529978"/>
            </a:xfrm>
            <a:prstGeom prst="ellipse">
              <a:avLst/>
            </a:prstGeom>
            <a:solidFill>
              <a:srgbClr val="2540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31" name="Picture 2" descr="S:\F15015_Copernicus\3_Work\330_Work-in-process\SC4_BackgroundMat\PPT\item Copernicus\Satellite\Satellite\satellite_Artboard 5.png"/>
            <p:cNvPicPr>
              <a:picLocks noChangeAspect="1" noChangeArrowheads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188402"/>
              <a:ext cx="549227" cy="3883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087827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 userDrawn="1"/>
        </p:nvGrpSpPr>
        <p:grpSpPr>
          <a:xfrm>
            <a:off x="0" y="0"/>
            <a:ext cx="2133600" cy="5143500"/>
            <a:chOff x="0" y="0"/>
            <a:chExt cx="2133600" cy="5143500"/>
          </a:xfrm>
        </p:grpSpPr>
        <p:pic>
          <p:nvPicPr>
            <p:cNvPr id="17" name="Picture 2"/>
            <p:cNvPicPr>
              <a:picLocks noChangeAspect="1" noChangeArrowheads="1"/>
            </p:cNvPicPr>
            <p:nvPr userDrawn="1"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657" b="-35"/>
            <a:stretch/>
          </p:blipFill>
          <p:spPr bwMode="auto">
            <a:xfrm>
              <a:off x="0" y="0"/>
              <a:ext cx="2133600" cy="51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Rectangle 17"/>
            <p:cNvSpPr/>
            <p:nvPr userDrawn="1"/>
          </p:nvSpPr>
          <p:spPr>
            <a:xfrm>
              <a:off x="0" y="0"/>
              <a:ext cx="2133600" cy="51435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Rectangle 19"/>
            <p:cNvSpPr/>
            <p:nvPr userDrawn="1"/>
          </p:nvSpPr>
          <p:spPr>
            <a:xfrm>
              <a:off x="0" y="0"/>
              <a:ext cx="2122309" cy="514349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2879" y="627534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2317" y="1203598"/>
            <a:ext cx="4040188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0705" y="627534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50143" y="1203598"/>
            <a:ext cx="4041775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05979"/>
            <a:ext cx="7819096" cy="277539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23" name="Straight Connector 22"/>
          <p:cNvCxnSpPr/>
          <p:nvPr userDrawn="1"/>
        </p:nvCxnSpPr>
        <p:spPr>
          <a:xfrm>
            <a:off x="460068" y="1062019"/>
            <a:ext cx="0" cy="3888432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 userDrawn="1"/>
        </p:nvSpPr>
        <p:spPr>
          <a:xfrm>
            <a:off x="11291" y="622330"/>
            <a:ext cx="8786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1" dirty="0" err="1">
                <a:solidFill>
                  <a:srgbClr val="25408F"/>
                </a:solidFill>
              </a:rPr>
              <a:t>Space</a:t>
            </a:r>
            <a:endParaRPr lang="es-ES" sz="1100" b="1" dirty="0">
              <a:solidFill>
                <a:srgbClr val="25408F"/>
              </a:solidFill>
            </a:endParaRPr>
          </a:p>
          <a:p>
            <a:pPr algn="ctr"/>
            <a:r>
              <a:rPr lang="es-ES" sz="1100" b="1" dirty="0" err="1">
                <a:solidFill>
                  <a:srgbClr val="25408F"/>
                </a:solidFill>
              </a:rPr>
              <a:t>Component</a:t>
            </a:r>
            <a:endParaRPr lang="en-US" sz="1100" b="1" dirty="0">
              <a:solidFill>
                <a:srgbClr val="25408F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1" name="Group 20"/>
          <p:cNvGrpSpPr/>
          <p:nvPr userDrawn="1"/>
        </p:nvGrpSpPr>
        <p:grpSpPr>
          <a:xfrm>
            <a:off x="168363" y="112960"/>
            <a:ext cx="560376" cy="529978"/>
            <a:chOff x="168363" y="112960"/>
            <a:chExt cx="560376" cy="529978"/>
          </a:xfrm>
        </p:grpSpPr>
        <p:sp>
          <p:nvSpPr>
            <p:cNvPr id="22" name="Oval 21"/>
            <p:cNvSpPr/>
            <p:nvPr userDrawn="1"/>
          </p:nvSpPr>
          <p:spPr>
            <a:xfrm>
              <a:off x="168363" y="112960"/>
              <a:ext cx="531980" cy="529978"/>
            </a:xfrm>
            <a:prstGeom prst="ellipse">
              <a:avLst/>
            </a:prstGeom>
            <a:solidFill>
              <a:srgbClr val="2540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25" name="Picture 2" descr="S:\F15015_Copernicus\3_Work\330_Work-in-process\SC4_BackgroundMat\PPT\item Copernicus\Satellite\Satellite\satellite_Artboard 5.png"/>
            <p:cNvPicPr>
              <a:picLocks noChangeAspect="1" noChangeArrowheads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188402"/>
              <a:ext cx="549227" cy="3883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5518804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 userDrawn="1"/>
        </p:nvGrpSpPr>
        <p:grpSpPr>
          <a:xfrm>
            <a:off x="0" y="0"/>
            <a:ext cx="2133600" cy="5143500"/>
            <a:chOff x="0" y="0"/>
            <a:chExt cx="2133600" cy="5143500"/>
          </a:xfrm>
        </p:grpSpPr>
        <p:pic>
          <p:nvPicPr>
            <p:cNvPr id="16" name="Picture 2"/>
            <p:cNvPicPr>
              <a:picLocks noChangeAspect="1" noChangeArrowheads="1"/>
            </p:cNvPicPr>
            <p:nvPr userDrawn="1"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657" b="-35"/>
            <a:stretch/>
          </p:blipFill>
          <p:spPr bwMode="auto">
            <a:xfrm>
              <a:off x="0" y="0"/>
              <a:ext cx="2133600" cy="51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Rectangle 16"/>
            <p:cNvSpPr/>
            <p:nvPr userDrawn="1"/>
          </p:nvSpPr>
          <p:spPr>
            <a:xfrm>
              <a:off x="0" y="0"/>
              <a:ext cx="2133600" cy="51435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Rectangle 18"/>
            <p:cNvSpPr/>
            <p:nvPr userDrawn="1"/>
          </p:nvSpPr>
          <p:spPr>
            <a:xfrm>
              <a:off x="0" y="0"/>
              <a:ext cx="2122309" cy="514349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05979"/>
            <a:ext cx="7819096" cy="277539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22" name="Straight Connector 21"/>
          <p:cNvCxnSpPr/>
          <p:nvPr userDrawn="1"/>
        </p:nvCxnSpPr>
        <p:spPr>
          <a:xfrm>
            <a:off x="460068" y="1062019"/>
            <a:ext cx="0" cy="3888432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 userDrawn="1"/>
        </p:nvSpPr>
        <p:spPr>
          <a:xfrm>
            <a:off x="11291" y="622330"/>
            <a:ext cx="8786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1" i="0" dirty="0" err="1">
                <a:solidFill>
                  <a:srgbClr val="25408F"/>
                </a:solidFill>
              </a:rPr>
              <a:t>Space</a:t>
            </a:r>
            <a:endParaRPr lang="es-ES" sz="1100" b="1" i="0" dirty="0">
              <a:solidFill>
                <a:srgbClr val="25408F"/>
              </a:solidFill>
            </a:endParaRPr>
          </a:p>
          <a:p>
            <a:pPr algn="ctr"/>
            <a:r>
              <a:rPr lang="es-ES" sz="1100" b="1" i="0" dirty="0" err="1">
                <a:solidFill>
                  <a:srgbClr val="25408F"/>
                </a:solidFill>
              </a:rPr>
              <a:t>Component</a:t>
            </a:r>
            <a:endParaRPr lang="en-US" sz="1100" b="1" i="0" dirty="0">
              <a:solidFill>
                <a:srgbClr val="25408F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168363" y="112960"/>
            <a:ext cx="560376" cy="529978"/>
            <a:chOff x="168363" y="112960"/>
            <a:chExt cx="560376" cy="529978"/>
          </a:xfrm>
        </p:grpSpPr>
        <p:sp>
          <p:nvSpPr>
            <p:cNvPr id="28" name="Oval 27"/>
            <p:cNvSpPr/>
            <p:nvPr userDrawn="1"/>
          </p:nvSpPr>
          <p:spPr>
            <a:xfrm>
              <a:off x="168363" y="112960"/>
              <a:ext cx="531980" cy="529978"/>
            </a:xfrm>
            <a:prstGeom prst="ellipse">
              <a:avLst/>
            </a:prstGeom>
            <a:solidFill>
              <a:srgbClr val="2540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29" name="Picture 2" descr="S:\F15015_Copernicus\3_Work\330_Work-in-process\SC4_BackgroundMat\PPT\item Copernicus\Satellite\Satellite\satellite_Artboard 5.png"/>
            <p:cNvPicPr>
              <a:picLocks noChangeAspect="1" noChangeArrowheads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188402"/>
              <a:ext cx="549227" cy="3883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055600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 userDrawn="1"/>
        </p:nvGrpSpPr>
        <p:grpSpPr>
          <a:xfrm>
            <a:off x="0" y="0"/>
            <a:ext cx="2133600" cy="5143500"/>
            <a:chOff x="0" y="0"/>
            <a:chExt cx="2133600" cy="5143500"/>
          </a:xfrm>
        </p:grpSpPr>
        <p:pic>
          <p:nvPicPr>
            <p:cNvPr id="18" name="Picture 2"/>
            <p:cNvPicPr>
              <a:picLocks noChangeAspect="1" noChangeArrowheads="1"/>
            </p:cNvPicPr>
            <p:nvPr userDrawn="1"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657" b="-35"/>
            <a:stretch/>
          </p:blipFill>
          <p:spPr bwMode="auto">
            <a:xfrm>
              <a:off x="0" y="0"/>
              <a:ext cx="2133600" cy="51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Rectangle 19"/>
            <p:cNvSpPr/>
            <p:nvPr userDrawn="1"/>
          </p:nvSpPr>
          <p:spPr>
            <a:xfrm>
              <a:off x="0" y="0"/>
              <a:ext cx="2133600" cy="51435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20"/>
            <p:cNvSpPr/>
            <p:nvPr userDrawn="1"/>
          </p:nvSpPr>
          <p:spPr>
            <a:xfrm>
              <a:off x="0" y="0"/>
              <a:ext cx="2122309" cy="514349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89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96754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8905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26" name="Straight Connector 25"/>
          <p:cNvCxnSpPr/>
          <p:nvPr userDrawn="1"/>
        </p:nvCxnSpPr>
        <p:spPr>
          <a:xfrm>
            <a:off x="460068" y="1062019"/>
            <a:ext cx="0" cy="3888432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 userDrawn="1"/>
        </p:nvSpPr>
        <p:spPr>
          <a:xfrm>
            <a:off x="11291" y="622330"/>
            <a:ext cx="8786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1" dirty="0" err="1">
                <a:solidFill>
                  <a:srgbClr val="25408F"/>
                </a:solidFill>
              </a:rPr>
              <a:t>Space</a:t>
            </a:r>
            <a:endParaRPr lang="es-ES" sz="1100" b="1" dirty="0">
              <a:solidFill>
                <a:srgbClr val="25408F"/>
              </a:solidFill>
            </a:endParaRPr>
          </a:p>
          <a:p>
            <a:pPr algn="ctr"/>
            <a:r>
              <a:rPr lang="es-ES" sz="1100" b="1" dirty="0" err="1">
                <a:solidFill>
                  <a:srgbClr val="25408F"/>
                </a:solidFill>
              </a:rPr>
              <a:t>Component</a:t>
            </a:r>
            <a:endParaRPr lang="en-US" sz="1100" b="1" dirty="0">
              <a:solidFill>
                <a:srgbClr val="25408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2" name="Group 21"/>
          <p:cNvGrpSpPr/>
          <p:nvPr userDrawn="1"/>
        </p:nvGrpSpPr>
        <p:grpSpPr>
          <a:xfrm>
            <a:off x="168363" y="112960"/>
            <a:ext cx="560376" cy="529978"/>
            <a:chOff x="168363" y="112960"/>
            <a:chExt cx="560376" cy="529978"/>
          </a:xfrm>
        </p:grpSpPr>
        <p:sp>
          <p:nvSpPr>
            <p:cNvPr id="23" name="Oval 22"/>
            <p:cNvSpPr/>
            <p:nvPr userDrawn="1"/>
          </p:nvSpPr>
          <p:spPr>
            <a:xfrm>
              <a:off x="168363" y="112960"/>
              <a:ext cx="531980" cy="529978"/>
            </a:xfrm>
            <a:prstGeom prst="ellipse">
              <a:avLst/>
            </a:prstGeom>
            <a:solidFill>
              <a:srgbClr val="2540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30" name="Picture 2" descr="S:\F15015_Copernicus\3_Work\330_Work-in-process\SC4_BackgroundMat\PPT\item Copernicus\Satellite\Satellite\satellite_Artboard 5.png"/>
            <p:cNvPicPr>
              <a:picLocks noChangeAspect="1" noChangeArrowheads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188402"/>
              <a:ext cx="549227" cy="3883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291819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7539" y="699542"/>
            <a:ext cx="7919262" cy="38230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60077"/>
            <a:ext cx="7819096" cy="283417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3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49" name="Straight Connector 48"/>
          <p:cNvCxnSpPr/>
          <p:nvPr userDrawn="1"/>
        </p:nvCxnSpPr>
        <p:spPr>
          <a:xfrm>
            <a:off x="441308" y="876444"/>
            <a:ext cx="0" cy="4074007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 userDrawn="1"/>
        </p:nvSpPr>
        <p:spPr>
          <a:xfrm>
            <a:off x="-36512" y="614834"/>
            <a:ext cx="94581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1" dirty="0" err="1">
                <a:solidFill>
                  <a:srgbClr val="25408F"/>
                </a:solidFill>
              </a:rPr>
              <a:t>Copernicus</a:t>
            </a:r>
            <a:endParaRPr lang="en-US" sz="1100" b="1" dirty="0">
              <a:solidFill>
                <a:srgbClr val="25408F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6" name="Picture 2" descr="C:\Users\Designer\Desktop\PRESENTATION COPERNICUS\Copernicus ICON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040" y="21806"/>
            <a:ext cx="747552" cy="749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851092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 userDrawn="1"/>
        </p:nvGrpSpPr>
        <p:grpSpPr>
          <a:xfrm>
            <a:off x="1" y="-1"/>
            <a:ext cx="2080186" cy="5143501"/>
            <a:chOff x="1" y="-1"/>
            <a:chExt cx="2080186" cy="5143501"/>
          </a:xfrm>
        </p:grpSpPr>
        <p:pic>
          <p:nvPicPr>
            <p:cNvPr id="16" name="Picture 15"/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250" r="-1" b="613"/>
            <a:stretch/>
          </p:blipFill>
          <p:spPr>
            <a:xfrm>
              <a:off x="1" y="0"/>
              <a:ext cx="2080186" cy="5143500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 userDrawn="1"/>
          </p:nvSpPr>
          <p:spPr>
            <a:xfrm>
              <a:off x="1" y="-1"/>
              <a:ext cx="2080186" cy="5143501"/>
            </a:xfrm>
            <a:prstGeom prst="rect">
              <a:avLst/>
            </a:prstGeom>
            <a:gradFill>
              <a:gsLst>
                <a:gs pos="0">
                  <a:schemeClr val="tx1">
                    <a:lumMod val="25000"/>
                    <a:lumOff val="75000"/>
                    <a:alpha val="2500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1331640" y="722087"/>
            <a:ext cx="7299753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28" name="Straight Connector 27"/>
          <p:cNvCxnSpPr/>
          <p:nvPr userDrawn="1"/>
        </p:nvCxnSpPr>
        <p:spPr>
          <a:xfrm>
            <a:off x="431280" y="1045068"/>
            <a:ext cx="0" cy="3888432"/>
          </a:xfrm>
          <a:prstGeom prst="line">
            <a:avLst/>
          </a:prstGeom>
          <a:ln w="31750">
            <a:solidFill>
              <a:srgbClr val="0B6192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"/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496" y="11557"/>
            <a:ext cx="760200" cy="710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" name="TextBox 31"/>
          <p:cNvSpPr txBox="1"/>
          <p:nvPr userDrawn="1"/>
        </p:nvSpPr>
        <p:spPr>
          <a:xfrm>
            <a:off x="-63026" y="625720"/>
            <a:ext cx="9626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000" b="1" dirty="0">
                <a:solidFill>
                  <a:schemeClr val="tx2"/>
                </a:solidFill>
              </a:rPr>
              <a:t>Marine </a:t>
            </a:r>
          </a:p>
          <a:p>
            <a:pPr algn="ctr"/>
            <a:r>
              <a:rPr lang="es-ES" sz="1000" b="1" dirty="0" err="1">
                <a:solidFill>
                  <a:schemeClr val="tx2"/>
                </a:solidFill>
              </a:rPr>
              <a:t>Monitoring</a:t>
            </a:r>
            <a:endParaRPr lang="en-US" sz="1000" b="1" dirty="0">
              <a:solidFill>
                <a:schemeClr val="tx2"/>
              </a:solidFill>
            </a:endParaRPr>
          </a:p>
        </p:txBody>
      </p:sp>
      <p:sp>
        <p:nvSpPr>
          <p:cNvPr id="33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4" y="231582"/>
            <a:ext cx="7819096" cy="277539"/>
          </a:xfrm>
          <a:solidFill>
            <a:srgbClr val="0B6192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95991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9202" y="699542"/>
            <a:ext cx="7919262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31280" y="1045068"/>
            <a:ext cx="0" cy="3888432"/>
          </a:xfrm>
          <a:prstGeom prst="line">
            <a:avLst/>
          </a:prstGeom>
          <a:ln w="31750">
            <a:solidFill>
              <a:srgbClr val="0B6192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2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496" y="11557"/>
            <a:ext cx="760200" cy="710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 userDrawn="1"/>
        </p:nvSpPr>
        <p:spPr>
          <a:xfrm>
            <a:off x="-63026" y="625720"/>
            <a:ext cx="9626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000" b="1" dirty="0">
                <a:solidFill>
                  <a:srgbClr val="0B6192"/>
                </a:solidFill>
              </a:rPr>
              <a:t>Marine </a:t>
            </a:r>
          </a:p>
          <a:p>
            <a:pPr algn="ctr"/>
            <a:r>
              <a:rPr lang="es-ES" sz="1000" b="1" dirty="0" err="1">
                <a:solidFill>
                  <a:srgbClr val="0B6192"/>
                </a:solidFill>
              </a:rPr>
              <a:t>Monitoring</a:t>
            </a:r>
            <a:endParaRPr lang="en-US" sz="1000" b="1" dirty="0">
              <a:solidFill>
                <a:srgbClr val="0B6192"/>
              </a:solidFill>
            </a:endParaRPr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31582"/>
            <a:ext cx="7819096" cy="277539"/>
          </a:xfrm>
          <a:solidFill>
            <a:srgbClr val="0B6192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9490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B61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Subtitle 2"/>
          <p:cNvSpPr>
            <a:spLocks noGrp="1"/>
          </p:cNvSpPr>
          <p:nvPr>
            <p:ph type="subTitle" idx="13"/>
          </p:nvPr>
        </p:nvSpPr>
        <p:spPr>
          <a:xfrm>
            <a:off x="2555041" y="3147814"/>
            <a:ext cx="4680520" cy="1152128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2" name="Picture 2" descr="S:\F15015_Copernicus\3_Work\330_Work-in-process\SC4_BackgroundMat\PPT\item Copernicus\Icon-01.png"/>
          <p:cNvPicPr>
            <a:picLocks noChangeAspect="1" noChangeArrowheads="1"/>
          </p:cNvPicPr>
          <p:nvPr userDrawn="1"/>
        </p:nvPicPr>
        <p:blipFill rotWithShape="1">
          <a:blip r:embed="rId2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36512" y="1322672"/>
            <a:ext cx="2747277" cy="2882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S:\F15015_Copernicus\3_Work\330_Work-in-process\SC4_BackgroundMat\PPT\item Copernicus\logo-ce-horizontal-en-negatif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4242" y="4650008"/>
            <a:ext cx="1145581" cy="30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t="398" r="664"/>
          <a:stretch/>
        </p:blipFill>
        <p:spPr bwMode="auto">
          <a:xfrm>
            <a:off x="7279212" y="0"/>
            <a:ext cx="1864788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758" y="4680600"/>
            <a:ext cx="769228" cy="280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 userDrawn="1"/>
        </p:nvSpPr>
        <p:spPr>
          <a:xfrm>
            <a:off x="478516" y="3723878"/>
            <a:ext cx="17172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>
                <a:solidFill>
                  <a:schemeClr val="bg1"/>
                </a:solidFill>
              </a:rPr>
              <a:t>Marine </a:t>
            </a:r>
            <a:r>
              <a:rPr lang="es-ES" sz="1100" b="0" dirty="0" err="1">
                <a:solidFill>
                  <a:schemeClr val="bg1"/>
                </a:solidFill>
              </a:rPr>
              <a:t>Monitoring</a:t>
            </a:r>
            <a:endParaRPr lang="en-US" sz="1100" b="0" dirty="0">
              <a:solidFill>
                <a:schemeClr val="bg1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58008" y="2587178"/>
            <a:ext cx="4678288" cy="560636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GB" sz="2800" b="0" spc="600" dirty="0">
                <a:solidFill>
                  <a:schemeClr val="bg1"/>
                </a:solidFill>
              </a:defRPr>
            </a:lvl1pPr>
          </a:lstStyle>
          <a:p>
            <a:pPr marL="0" lvl="0" algn="l"/>
            <a:r>
              <a:rPr lang="en-US" dirty="0"/>
              <a:t>Title</a:t>
            </a:r>
            <a:endParaRPr lang="en-GB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7223596" y="0"/>
            <a:ext cx="1728192" cy="5143500"/>
          </a:xfrm>
          <a:prstGeom prst="rect">
            <a:avLst/>
          </a:prstGeom>
          <a:gradFill flip="none" rotWithShape="1">
            <a:gsLst>
              <a:gs pos="4000">
                <a:srgbClr val="0B6192"/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81256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 userDrawn="1"/>
        </p:nvGrpSpPr>
        <p:grpSpPr>
          <a:xfrm>
            <a:off x="1" y="-1"/>
            <a:ext cx="2080186" cy="5143501"/>
            <a:chOff x="1" y="-1"/>
            <a:chExt cx="2080186" cy="5143501"/>
          </a:xfrm>
        </p:grpSpPr>
        <p:pic>
          <p:nvPicPr>
            <p:cNvPr id="26" name="Picture 25"/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250" r="-1" b="613"/>
            <a:stretch/>
          </p:blipFill>
          <p:spPr>
            <a:xfrm>
              <a:off x="1" y="0"/>
              <a:ext cx="2080186" cy="5143500"/>
            </a:xfrm>
            <a:prstGeom prst="rect">
              <a:avLst/>
            </a:prstGeom>
          </p:spPr>
        </p:pic>
        <p:sp>
          <p:nvSpPr>
            <p:cNvPr id="27" name="Rectangle 26"/>
            <p:cNvSpPr/>
            <p:nvPr userDrawn="1"/>
          </p:nvSpPr>
          <p:spPr>
            <a:xfrm>
              <a:off x="1" y="-1"/>
              <a:ext cx="2080186" cy="5143501"/>
            </a:xfrm>
            <a:prstGeom prst="rect">
              <a:avLst/>
            </a:prstGeom>
            <a:gradFill>
              <a:gsLst>
                <a:gs pos="0">
                  <a:schemeClr val="tx1">
                    <a:lumMod val="25000"/>
                    <a:lumOff val="75000"/>
                    <a:alpha val="2500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Content Placeholder 2"/>
          <p:cNvSpPr>
            <a:spLocks noGrp="1"/>
          </p:cNvSpPr>
          <p:nvPr userDrawn="1">
            <p:ph sz="half" idx="1"/>
          </p:nvPr>
        </p:nvSpPr>
        <p:spPr>
          <a:xfrm>
            <a:off x="878904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 userDrawn="1">
            <p:ph sz="half" idx="2"/>
          </p:nvPr>
        </p:nvSpPr>
        <p:spPr>
          <a:xfrm>
            <a:off x="5069904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431280" y="1045068"/>
            <a:ext cx="0" cy="3888432"/>
          </a:xfrm>
          <a:prstGeom prst="line">
            <a:avLst/>
          </a:prstGeom>
          <a:ln w="31750">
            <a:solidFill>
              <a:srgbClr val="0B6192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2"/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496" y="11557"/>
            <a:ext cx="760200" cy="710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4" y="231582"/>
            <a:ext cx="7819096" cy="277539"/>
          </a:xfrm>
          <a:solidFill>
            <a:srgbClr val="0B6192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2" name="TextBox 21"/>
          <p:cNvSpPr txBox="1"/>
          <p:nvPr userDrawn="1"/>
        </p:nvSpPr>
        <p:spPr>
          <a:xfrm>
            <a:off x="-63026" y="625720"/>
            <a:ext cx="9626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000" b="1" dirty="0">
                <a:solidFill>
                  <a:schemeClr val="tx2"/>
                </a:solidFill>
              </a:rPr>
              <a:t>Marine </a:t>
            </a:r>
          </a:p>
          <a:p>
            <a:pPr algn="ctr"/>
            <a:r>
              <a:rPr lang="es-ES" sz="1000" b="1" dirty="0" err="1">
                <a:solidFill>
                  <a:schemeClr val="tx2"/>
                </a:solidFill>
              </a:rPr>
              <a:t>Monitoring</a:t>
            </a:r>
            <a:endParaRPr lang="en-US" sz="1000" b="1" dirty="0">
              <a:solidFill>
                <a:schemeClr val="tx2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66327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 userDrawn="1"/>
        </p:nvGrpSpPr>
        <p:grpSpPr>
          <a:xfrm>
            <a:off x="1" y="-1"/>
            <a:ext cx="2080186" cy="5143501"/>
            <a:chOff x="1" y="-1"/>
            <a:chExt cx="2080186" cy="5143501"/>
          </a:xfrm>
        </p:grpSpPr>
        <p:pic>
          <p:nvPicPr>
            <p:cNvPr id="25" name="Picture 24"/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250" r="-1" b="613"/>
            <a:stretch/>
          </p:blipFill>
          <p:spPr>
            <a:xfrm>
              <a:off x="1" y="0"/>
              <a:ext cx="2080186" cy="5143500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 userDrawn="1"/>
          </p:nvSpPr>
          <p:spPr>
            <a:xfrm>
              <a:off x="1" y="-1"/>
              <a:ext cx="2080186" cy="5143501"/>
            </a:xfrm>
            <a:prstGeom prst="rect">
              <a:avLst/>
            </a:prstGeom>
            <a:gradFill>
              <a:gsLst>
                <a:gs pos="0">
                  <a:schemeClr val="tx1">
                    <a:lumMod val="25000"/>
                    <a:lumOff val="75000"/>
                    <a:alpha val="2500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8146" y="627534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584" y="1203598"/>
            <a:ext cx="4040188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5972" y="627534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5410" y="1203598"/>
            <a:ext cx="4041775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431280" y="1045068"/>
            <a:ext cx="0" cy="3888432"/>
          </a:xfrm>
          <a:prstGeom prst="line">
            <a:avLst/>
          </a:prstGeom>
          <a:ln w="31750">
            <a:solidFill>
              <a:srgbClr val="0B6192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2"/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496" y="11557"/>
            <a:ext cx="760200" cy="710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31582"/>
            <a:ext cx="7819096" cy="277539"/>
          </a:xfrm>
          <a:solidFill>
            <a:srgbClr val="0B6192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-63026" y="625720"/>
            <a:ext cx="9626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000" b="1" dirty="0">
                <a:solidFill>
                  <a:schemeClr val="tx2"/>
                </a:solidFill>
              </a:rPr>
              <a:t>Marine </a:t>
            </a:r>
          </a:p>
          <a:p>
            <a:pPr algn="ctr"/>
            <a:r>
              <a:rPr lang="es-ES" sz="1000" b="1" dirty="0" err="1">
                <a:solidFill>
                  <a:schemeClr val="tx2"/>
                </a:solidFill>
              </a:rPr>
              <a:t>Monitoring</a:t>
            </a:r>
            <a:endParaRPr lang="en-US" sz="1000" b="1" dirty="0">
              <a:solidFill>
                <a:schemeClr val="tx2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68764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 userDrawn="1"/>
        </p:nvGrpSpPr>
        <p:grpSpPr>
          <a:xfrm>
            <a:off x="1" y="-1"/>
            <a:ext cx="2080186" cy="5143501"/>
            <a:chOff x="1" y="-1"/>
            <a:chExt cx="2080186" cy="5143501"/>
          </a:xfrm>
        </p:grpSpPr>
        <p:pic>
          <p:nvPicPr>
            <p:cNvPr id="25" name="Picture 24"/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250" r="-1" b="613"/>
            <a:stretch/>
          </p:blipFill>
          <p:spPr>
            <a:xfrm>
              <a:off x="1" y="0"/>
              <a:ext cx="2080186" cy="5143500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 userDrawn="1"/>
          </p:nvSpPr>
          <p:spPr>
            <a:xfrm>
              <a:off x="1" y="-1"/>
              <a:ext cx="2080186" cy="5143501"/>
            </a:xfrm>
            <a:prstGeom prst="rect">
              <a:avLst/>
            </a:prstGeom>
            <a:gradFill>
              <a:gsLst>
                <a:gs pos="0">
                  <a:schemeClr val="tx1">
                    <a:lumMod val="25000"/>
                    <a:lumOff val="75000"/>
                    <a:alpha val="2500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15" name="Straight Connector 14"/>
          <p:cNvCxnSpPr/>
          <p:nvPr userDrawn="1"/>
        </p:nvCxnSpPr>
        <p:spPr>
          <a:xfrm>
            <a:off x="431280" y="1045068"/>
            <a:ext cx="0" cy="3888432"/>
          </a:xfrm>
          <a:prstGeom prst="line">
            <a:avLst/>
          </a:prstGeom>
          <a:ln w="31750">
            <a:solidFill>
              <a:srgbClr val="0B6192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2"/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496" y="11557"/>
            <a:ext cx="760200" cy="710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31582"/>
            <a:ext cx="7819096" cy="277539"/>
          </a:xfrm>
          <a:solidFill>
            <a:srgbClr val="0B6192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-63026" y="625720"/>
            <a:ext cx="9626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000" b="1" dirty="0">
                <a:solidFill>
                  <a:schemeClr val="tx2"/>
                </a:solidFill>
              </a:rPr>
              <a:t>Marine </a:t>
            </a:r>
          </a:p>
          <a:p>
            <a:pPr algn="ctr"/>
            <a:r>
              <a:rPr lang="es-ES" sz="1000" b="1" dirty="0" err="1">
                <a:solidFill>
                  <a:schemeClr val="tx2"/>
                </a:solidFill>
              </a:rPr>
              <a:t>Monitoring</a:t>
            </a:r>
            <a:endParaRPr lang="en-US" sz="1000" b="1" dirty="0">
              <a:solidFill>
                <a:schemeClr val="tx2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33546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 userDrawn="1"/>
        </p:nvGrpSpPr>
        <p:grpSpPr>
          <a:xfrm>
            <a:off x="1" y="-1"/>
            <a:ext cx="2080186" cy="5143501"/>
            <a:chOff x="1" y="-1"/>
            <a:chExt cx="2080186" cy="5143501"/>
          </a:xfrm>
        </p:grpSpPr>
        <p:pic>
          <p:nvPicPr>
            <p:cNvPr id="26" name="Picture 25"/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250" r="-1" b="613"/>
            <a:stretch/>
          </p:blipFill>
          <p:spPr>
            <a:xfrm>
              <a:off x="1" y="0"/>
              <a:ext cx="2080186" cy="5143500"/>
            </a:xfrm>
            <a:prstGeom prst="rect">
              <a:avLst/>
            </a:prstGeom>
          </p:spPr>
        </p:pic>
        <p:sp>
          <p:nvSpPr>
            <p:cNvPr id="27" name="Rectangle 26"/>
            <p:cNvSpPr/>
            <p:nvPr userDrawn="1"/>
          </p:nvSpPr>
          <p:spPr>
            <a:xfrm>
              <a:off x="1" y="-1"/>
              <a:ext cx="2080186" cy="5143501"/>
            </a:xfrm>
            <a:prstGeom prst="rect">
              <a:avLst/>
            </a:prstGeom>
            <a:gradFill>
              <a:gsLst>
                <a:gs pos="0">
                  <a:schemeClr val="tx1">
                    <a:lumMod val="25000"/>
                    <a:lumOff val="75000"/>
                    <a:alpha val="2500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>
          <a:xfrm>
            <a:off x="8789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3996754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 userDrawn="1">
            <p:ph type="body" sz="half" idx="2"/>
          </p:nvPr>
        </p:nvSpPr>
        <p:spPr>
          <a:xfrm>
            <a:off x="878905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431280" y="1045068"/>
            <a:ext cx="0" cy="3888432"/>
          </a:xfrm>
          <a:prstGeom prst="line">
            <a:avLst/>
          </a:prstGeom>
          <a:ln w="31750">
            <a:solidFill>
              <a:srgbClr val="0B6192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2"/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496" y="11557"/>
            <a:ext cx="760200" cy="710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Box 19"/>
          <p:cNvSpPr txBox="1"/>
          <p:nvPr userDrawn="1"/>
        </p:nvSpPr>
        <p:spPr>
          <a:xfrm>
            <a:off x="-63026" y="625720"/>
            <a:ext cx="9626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000" b="1" dirty="0">
                <a:solidFill>
                  <a:schemeClr val="tx2"/>
                </a:solidFill>
              </a:rPr>
              <a:t>Marine </a:t>
            </a:r>
          </a:p>
          <a:p>
            <a:pPr algn="ctr"/>
            <a:r>
              <a:rPr lang="es-ES" sz="1000" b="1" dirty="0" err="1">
                <a:solidFill>
                  <a:schemeClr val="tx2"/>
                </a:solidFill>
              </a:rPr>
              <a:t>Monitoring</a:t>
            </a:r>
            <a:endParaRPr lang="en-US" sz="1000" b="1" dirty="0">
              <a:solidFill>
                <a:schemeClr val="tx2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08118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 userDrawn="1"/>
        </p:nvGrpSpPr>
        <p:grpSpPr>
          <a:xfrm>
            <a:off x="0" y="0"/>
            <a:ext cx="2483768" cy="5143501"/>
            <a:chOff x="0" y="0"/>
            <a:chExt cx="2483768" cy="5143501"/>
          </a:xfrm>
        </p:grpSpPr>
        <p:pic>
          <p:nvPicPr>
            <p:cNvPr id="19" name="Picture 2" descr="S:\F15015_Copernicus\3_Work\330_Work-in-process\SC4_BackgroundMat\Visual_ID\Photos\Land_ThinkstockPhotos-544457560.jpg"/>
            <p:cNvPicPr>
              <a:picLocks noChangeAspect="1" noChangeArrowheads="1"/>
            </p:cNvPicPr>
            <p:nvPr userDrawn="1"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" b="-13"/>
            <a:stretch/>
          </p:blipFill>
          <p:spPr bwMode="auto">
            <a:xfrm>
              <a:off x="0" y="0"/>
              <a:ext cx="2438187" cy="5143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Rectangle 19"/>
            <p:cNvSpPr/>
            <p:nvPr userDrawn="1"/>
          </p:nvSpPr>
          <p:spPr>
            <a:xfrm>
              <a:off x="0" y="1"/>
              <a:ext cx="2483768" cy="51435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20"/>
            <p:cNvSpPr/>
            <p:nvPr userDrawn="1"/>
          </p:nvSpPr>
          <p:spPr>
            <a:xfrm>
              <a:off x="0" y="1"/>
              <a:ext cx="2452969" cy="5143500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16" name="Straight Connector 15"/>
          <p:cNvCxnSpPr/>
          <p:nvPr userDrawn="1"/>
        </p:nvCxnSpPr>
        <p:spPr>
          <a:xfrm>
            <a:off x="431329" y="1062019"/>
            <a:ext cx="0" cy="3888432"/>
          </a:xfrm>
          <a:prstGeom prst="line">
            <a:avLst/>
          </a:prstGeom>
          <a:ln w="31750">
            <a:solidFill>
              <a:srgbClr val="B0BF27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3"/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273" y="23354"/>
            <a:ext cx="816421" cy="66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4" y="255462"/>
            <a:ext cx="7819096" cy="265172"/>
          </a:xfrm>
          <a:solidFill>
            <a:srgbClr val="B0BF27"/>
          </a:solidFill>
        </p:spPr>
        <p:txBody>
          <a:bodyPr>
            <a:noAutofit/>
          </a:bodyPr>
          <a:lstStyle>
            <a:lvl1pPr algn="l">
              <a:defRPr sz="1800" b="0" spc="3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1387047" y="699542"/>
            <a:ext cx="7299753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2" name="TextBox 21"/>
          <p:cNvSpPr txBox="1"/>
          <p:nvPr userDrawn="1"/>
        </p:nvSpPr>
        <p:spPr>
          <a:xfrm>
            <a:off x="-36512" y="614834"/>
            <a:ext cx="97926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1" dirty="0" err="1">
                <a:solidFill>
                  <a:srgbClr val="B0BF27"/>
                </a:solidFill>
              </a:rPr>
              <a:t>Land</a:t>
            </a:r>
            <a:r>
              <a:rPr lang="es-ES" sz="1100" b="1" dirty="0">
                <a:solidFill>
                  <a:srgbClr val="B0BF27"/>
                </a:solidFill>
              </a:rPr>
              <a:t> </a:t>
            </a:r>
            <a:r>
              <a:rPr lang="es-ES" sz="1100" b="1" dirty="0" err="1">
                <a:solidFill>
                  <a:srgbClr val="B0BF27"/>
                </a:solidFill>
              </a:rPr>
              <a:t>Monitoring</a:t>
            </a:r>
            <a:endParaRPr lang="en-US" sz="1100" b="1" dirty="0">
              <a:solidFill>
                <a:srgbClr val="B0BF27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95991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2975" y="699542"/>
            <a:ext cx="7743826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431329" y="1062019"/>
            <a:ext cx="0" cy="3888432"/>
          </a:xfrm>
          <a:prstGeom prst="line">
            <a:avLst/>
          </a:prstGeom>
          <a:ln w="31750">
            <a:solidFill>
              <a:srgbClr val="B0BF27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3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273" y="23354"/>
            <a:ext cx="816421" cy="66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55462"/>
            <a:ext cx="7819096" cy="265172"/>
          </a:xfrm>
          <a:solidFill>
            <a:srgbClr val="B0BF27"/>
          </a:solidFill>
        </p:spPr>
        <p:txBody>
          <a:bodyPr>
            <a:noAutofit/>
          </a:bodyPr>
          <a:lstStyle>
            <a:lvl1pPr algn="l">
              <a:defRPr sz="1800" b="0" spc="3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-36512" y="614834"/>
            <a:ext cx="97926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1" dirty="0" err="1">
                <a:solidFill>
                  <a:srgbClr val="B0BF27"/>
                </a:solidFill>
              </a:rPr>
              <a:t>Land</a:t>
            </a:r>
            <a:r>
              <a:rPr lang="es-ES" sz="1100" b="1" dirty="0">
                <a:solidFill>
                  <a:srgbClr val="B0BF27"/>
                </a:solidFill>
              </a:rPr>
              <a:t> </a:t>
            </a:r>
            <a:r>
              <a:rPr lang="es-ES" sz="1100" b="1" dirty="0" err="1">
                <a:solidFill>
                  <a:srgbClr val="B0BF27"/>
                </a:solidFill>
              </a:rPr>
              <a:t>Monitoring</a:t>
            </a:r>
            <a:endParaRPr lang="en-US" sz="1100" b="1" dirty="0">
              <a:solidFill>
                <a:srgbClr val="B0BF27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94902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B0BF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3" name="Subtitle 2"/>
          <p:cNvSpPr>
            <a:spLocks noGrp="1"/>
          </p:cNvSpPr>
          <p:nvPr>
            <p:ph type="subTitle" idx="13"/>
          </p:nvPr>
        </p:nvSpPr>
        <p:spPr>
          <a:xfrm>
            <a:off x="2636031" y="3147814"/>
            <a:ext cx="4680520" cy="1152128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7170" name="Picture 2" descr="S:\F15015_Copernicus\3_Work\330_Work-in-process\SC4_BackgroundMat\PPT\item Copernicus\Icon-01.png"/>
          <p:cNvPicPr>
            <a:picLocks noChangeAspect="1" noChangeArrowheads="1"/>
          </p:cNvPicPr>
          <p:nvPr userDrawn="1"/>
        </p:nvPicPr>
        <p:blipFill rotWithShape="1">
          <a:blip r:embed="rId2" cstate="screen"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9552" y="1470422"/>
            <a:ext cx="2409911" cy="2525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29"/>
          <a:stretch/>
        </p:blipFill>
        <p:spPr bwMode="auto">
          <a:xfrm>
            <a:off x="7260856" y="0"/>
            <a:ext cx="1883144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 descr="S:\F15015_Copernicus\3_Work\330_Work-in-process\SC4_BackgroundMat\PPT\item Copernicus\logo-ce-horizontal-en-negatif.pn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4242" y="4650008"/>
            <a:ext cx="1145581" cy="30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758" y="4680600"/>
            <a:ext cx="769228" cy="280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/>
          <p:cNvSpPr txBox="1"/>
          <p:nvPr userDrawn="1"/>
        </p:nvSpPr>
        <p:spPr>
          <a:xfrm>
            <a:off x="582712" y="3363838"/>
            <a:ext cx="21890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chemeClr val="bg1"/>
                </a:solidFill>
              </a:rPr>
              <a:t>Land</a:t>
            </a:r>
            <a:r>
              <a:rPr lang="es-ES" sz="1100" b="0" dirty="0">
                <a:solidFill>
                  <a:schemeClr val="bg1"/>
                </a:solidFill>
              </a:rPr>
              <a:t> </a:t>
            </a:r>
            <a:r>
              <a:rPr lang="es-ES" sz="1100" b="0" dirty="0" err="1">
                <a:solidFill>
                  <a:schemeClr val="bg1"/>
                </a:solidFill>
              </a:rPr>
              <a:t>Monitoring</a:t>
            </a:r>
            <a:endParaRPr lang="en-US" sz="1100" b="0" dirty="0">
              <a:solidFill>
                <a:schemeClr val="bg1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638263" y="2571750"/>
            <a:ext cx="4678288" cy="560636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GB" sz="2800" b="0" spc="600" dirty="0">
                <a:solidFill>
                  <a:schemeClr val="bg1"/>
                </a:solidFill>
              </a:defRPr>
            </a:lvl1pPr>
          </a:lstStyle>
          <a:p>
            <a:pPr marL="0" lvl="0" algn="l"/>
            <a:r>
              <a:rPr lang="en-US" dirty="0"/>
              <a:t>Title</a:t>
            </a:r>
            <a:endParaRPr lang="en-GB" dirty="0"/>
          </a:p>
        </p:txBody>
      </p:sp>
      <p:sp>
        <p:nvSpPr>
          <p:cNvPr id="18" name="Rectangle 17"/>
          <p:cNvSpPr/>
          <p:nvPr userDrawn="1"/>
        </p:nvSpPr>
        <p:spPr>
          <a:xfrm>
            <a:off x="7176988" y="0"/>
            <a:ext cx="1728192" cy="5143500"/>
          </a:xfrm>
          <a:prstGeom prst="rect">
            <a:avLst/>
          </a:prstGeom>
          <a:gradFill flip="none" rotWithShape="1">
            <a:gsLst>
              <a:gs pos="4000">
                <a:srgbClr val="B0BF27"/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851" y="4692137"/>
            <a:ext cx="1423999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8125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2540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54512" y="2572001"/>
            <a:ext cx="4678288" cy="560636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GB" sz="2800" b="0" spc="600" dirty="0">
                <a:solidFill>
                  <a:schemeClr val="bg1"/>
                </a:solidFill>
              </a:defRPr>
            </a:lvl1pPr>
          </a:lstStyle>
          <a:p>
            <a:pPr marL="0" lvl="0" algn="l"/>
            <a:r>
              <a:rPr lang="en-US" dirty="0"/>
              <a:t>Title</a:t>
            </a:r>
            <a:endParaRPr lang="en-GB" dirty="0"/>
          </a:p>
        </p:txBody>
      </p:sp>
      <p:sp>
        <p:nvSpPr>
          <p:cNvPr id="16" name="Subtitle 2"/>
          <p:cNvSpPr>
            <a:spLocks noGrp="1"/>
          </p:cNvSpPr>
          <p:nvPr>
            <p:ph type="subTitle" idx="13"/>
          </p:nvPr>
        </p:nvSpPr>
        <p:spPr>
          <a:xfrm>
            <a:off x="3754512" y="3147814"/>
            <a:ext cx="4680520" cy="1152128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2052" name="Picture 4" descr="S:\F15015_Copernicus\3_Work\330_Work-in-process\SC4_BackgroundMat\PPT\item Copernicus\logo Copernicus_neg-01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1225" y="2191061"/>
            <a:ext cx="2792091" cy="101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S:\F15015_Copernicus\3_Work\330_Work-in-process\SC4_BackgroundMat\PPT\item Copernicus\logo-ce-horizontal-en-negatif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27600" y="4650008"/>
            <a:ext cx="1145581" cy="30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995713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 userDrawn="1"/>
        </p:nvGrpSpPr>
        <p:grpSpPr>
          <a:xfrm>
            <a:off x="0" y="0"/>
            <a:ext cx="2483768" cy="5143501"/>
            <a:chOff x="0" y="0"/>
            <a:chExt cx="2483768" cy="5143501"/>
          </a:xfrm>
        </p:grpSpPr>
        <p:pic>
          <p:nvPicPr>
            <p:cNvPr id="16" name="Picture 2" descr="S:\F15015_Copernicus\3_Work\330_Work-in-process\SC4_BackgroundMat\Visual_ID\Photos\Land_ThinkstockPhotos-544457560.jpg"/>
            <p:cNvPicPr>
              <a:picLocks noChangeAspect="1" noChangeArrowheads="1"/>
            </p:cNvPicPr>
            <p:nvPr userDrawn="1"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" b="-13"/>
            <a:stretch/>
          </p:blipFill>
          <p:spPr bwMode="auto">
            <a:xfrm>
              <a:off x="0" y="0"/>
              <a:ext cx="2438187" cy="5143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Rectangle 16"/>
            <p:cNvSpPr/>
            <p:nvPr userDrawn="1"/>
          </p:nvSpPr>
          <p:spPr>
            <a:xfrm>
              <a:off x="0" y="1"/>
              <a:ext cx="2483768" cy="51435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ectangle 17"/>
            <p:cNvSpPr/>
            <p:nvPr userDrawn="1"/>
          </p:nvSpPr>
          <p:spPr>
            <a:xfrm>
              <a:off x="0" y="1"/>
              <a:ext cx="2452969" cy="5143500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81872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25" name="Straight Connector 24"/>
          <p:cNvCxnSpPr/>
          <p:nvPr userDrawn="1"/>
        </p:nvCxnSpPr>
        <p:spPr>
          <a:xfrm>
            <a:off x="431329" y="1062019"/>
            <a:ext cx="0" cy="3888432"/>
          </a:xfrm>
          <a:prstGeom prst="line">
            <a:avLst/>
          </a:prstGeom>
          <a:ln w="31750">
            <a:solidFill>
              <a:srgbClr val="B0BF27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3"/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273" y="23354"/>
            <a:ext cx="816421" cy="66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55462"/>
            <a:ext cx="7819096" cy="265172"/>
          </a:xfrm>
          <a:solidFill>
            <a:srgbClr val="B0BF27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9" name="TextBox 28"/>
          <p:cNvSpPr txBox="1"/>
          <p:nvPr userDrawn="1"/>
        </p:nvSpPr>
        <p:spPr>
          <a:xfrm>
            <a:off x="-36512" y="614834"/>
            <a:ext cx="97926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1" dirty="0" err="1">
                <a:solidFill>
                  <a:srgbClr val="B0BF27"/>
                </a:solidFill>
              </a:rPr>
              <a:t>Land</a:t>
            </a:r>
            <a:r>
              <a:rPr lang="es-ES" sz="1100" b="1" dirty="0">
                <a:solidFill>
                  <a:srgbClr val="B0BF27"/>
                </a:solidFill>
              </a:rPr>
              <a:t> </a:t>
            </a:r>
            <a:r>
              <a:rPr lang="es-ES" sz="1100" b="1" dirty="0" err="1">
                <a:solidFill>
                  <a:srgbClr val="B0BF27"/>
                </a:solidFill>
              </a:rPr>
              <a:t>Monitoring</a:t>
            </a:r>
            <a:endParaRPr lang="en-US" sz="1100" b="1" dirty="0">
              <a:solidFill>
                <a:srgbClr val="B0BF27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0872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66327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 userDrawn="1"/>
        </p:nvGrpSpPr>
        <p:grpSpPr>
          <a:xfrm>
            <a:off x="0" y="0"/>
            <a:ext cx="2483768" cy="5143501"/>
            <a:chOff x="0" y="0"/>
            <a:chExt cx="2483768" cy="5143501"/>
          </a:xfrm>
        </p:grpSpPr>
        <p:pic>
          <p:nvPicPr>
            <p:cNvPr id="15" name="Picture 2" descr="S:\F15015_Copernicus\3_Work\330_Work-in-process\SC4_BackgroundMat\Visual_ID\Photos\Land_ThinkstockPhotos-544457560.jpg"/>
            <p:cNvPicPr>
              <a:picLocks noChangeAspect="1" noChangeArrowheads="1"/>
            </p:cNvPicPr>
            <p:nvPr userDrawn="1"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" b="-13"/>
            <a:stretch/>
          </p:blipFill>
          <p:spPr bwMode="auto">
            <a:xfrm>
              <a:off x="0" y="0"/>
              <a:ext cx="2438187" cy="5143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Rectangle 16"/>
            <p:cNvSpPr/>
            <p:nvPr userDrawn="1"/>
          </p:nvSpPr>
          <p:spPr>
            <a:xfrm>
              <a:off x="0" y="1"/>
              <a:ext cx="2483768" cy="51435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Rectangle 18"/>
            <p:cNvSpPr/>
            <p:nvPr userDrawn="1"/>
          </p:nvSpPr>
          <p:spPr>
            <a:xfrm>
              <a:off x="0" y="1"/>
              <a:ext cx="2452969" cy="5143500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0154" y="627534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9592" y="1203598"/>
            <a:ext cx="4040188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7980" y="627534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7418" y="1203598"/>
            <a:ext cx="4041775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431329" y="1062019"/>
            <a:ext cx="0" cy="3888432"/>
          </a:xfrm>
          <a:prstGeom prst="line">
            <a:avLst/>
          </a:prstGeom>
          <a:ln w="31750">
            <a:solidFill>
              <a:srgbClr val="B0BF27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3"/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273" y="23354"/>
            <a:ext cx="816421" cy="66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55462"/>
            <a:ext cx="7819096" cy="265172"/>
          </a:xfrm>
          <a:solidFill>
            <a:srgbClr val="B0BF27"/>
          </a:solidFill>
        </p:spPr>
        <p:txBody>
          <a:bodyPr>
            <a:noAutofit/>
          </a:bodyPr>
          <a:lstStyle>
            <a:lvl1pPr algn="l">
              <a:defRPr sz="1800" b="0" spc="3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1" name="TextBox 20"/>
          <p:cNvSpPr txBox="1"/>
          <p:nvPr userDrawn="1"/>
        </p:nvSpPr>
        <p:spPr>
          <a:xfrm>
            <a:off x="-36512" y="614834"/>
            <a:ext cx="97926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1" dirty="0" err="1">
                <a:solidFill>
                  <a:srgbClr val="B0BF27"/>
                </a:solidFill>
              </a:rPr>
              <a:t>Land</a:t>
            </a:r>
            <a:r>
              <a:rPr lang="es-ES" sz="1100" b="1" dirty="0">
                <a:solidFill>
                  <a:srgbClr val="B0BF27"/>
                </a:solidFill>
              </a:rPr>
              <a:t> </a:t>
            </a:r>
            <a:r>
              <a:rPr lang="es-ES" sz="1100" b="1" dirty="0" err="1">
                <a:solidFill>
                  <a:srgbClr val="B0BF27"/>
                </a:solidFill>
              </a:rPr>
              <a:t>Monitoring</a:t>
            </a:r>
            <a:endParaRPr lang="en-US" sz="1100" b="1" dirty="0">
              <a:solidFill>
                <a:srgbClr val="B0BF27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68764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 userDrawn="1"/>
        </p:nvGrpSpPr>
        <p:grpSpPr>
          <a:xfrm>
            <a:off x="0" y="0"/>
            <a:ext cx="2483768" cy="5143501"/>
            <a:chOff x="0" y="0"/>
            <a:chExt cx="2483768" cy="5143501"/>
          </a:xfrm>
        </p:grpSpPr>
        <p:pic>
          <p:nvPicPr>
            <p:cNvPr id="22" name="Picture 2" descr="S:\F15015_Copernicus\3_Work\330_Work-in-process\SC4_BackgroundMat\Visual_ID\Photos\Land_ThinkstockPhotos-544457560.jpg"/>
            <p:cNvPicPr>
              <a:picLocks noChangeAspect="1" noChangeArrowheads="1"/>
            </p:cNvPicPr>
            <p:nvPr userDrawn="1"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" b="-13"/>
            <a:stretch/>
          </p:blipFill>
          <p:spPr bwMode="auto">
            <a:xfrm>
              <a:off x="0" y="0"/>
              <a:ext cx="2438187" cy="5143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Rectangle 22"/>
            <p:cNvSpPr/>
            <p:nvPr userDrawn="1"/>
          </p:nvSpPr>
          <p:spPr>
            <a:xfrm>
              <a:off x="0" y="1"/>
              <a:ext cx="2483768" cy="51435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Rectangle 23"/>
            <p:cNvSpPr/>
            <p:nvPr userDrawn="1"/>
          </p:nvSpPr>
          <p:spPr>
            <a:xfrm>
              <a:off x="0" y="1"/>
              <a:ext cx="2452969" cy="5143500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14" name="Straight Connector 13"/>
          <p:cNvCxnSpPr/>
          <p:nvPr userDrawn="1"/>
        </p:nvCxnSpPr>
        <p:spPr>
          <a:xfrm>
            <a:off x="431329" y="1062019"/>
            <a:ext cx="0" cy="3888432"/>
          </a:xfrm>
          <a:prstGeom prst="line">
            <a:avLst/>
          </a:prstGeom>
          <a:ln w="31750">
            <a:solidFill>
              <a:srgbClr val="B0BF27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3"/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273" y="23354"/>
            <a:ext cx="816421" cy="66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55462"/>
            <a:ext cx="7819096" cy="265172"/>
          </a:xfrm>
          <a:solidFill>
            <a:srgbClr val="B0BF27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-36512" y="614834"/>
            <a:ext cx="97926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1" dirty="0" err="1">
                <a:solidFill>
                  <a:srgbClr val="B0BF27"/>
                </a:solidFill>
              </a:rPr>
              <a:t>Land</a:t>
            </a:r>
            <a:r>
              <a:rPr lang="es-ES" sz="1100" b="1" dirty="0">
                <a:solidFill>
                  <a:srgbClr val="B0BF27"/>
                </a:solidFill>
              </a:rPr>
              <a:t> </a:t>
            </a:r>
            <a:r>
              <a:rPr lang="es-ES" sz="1100" b="1" dirty="0" err="1">
                <a:solidFill>
                  <a:srgbClr val="B0BF27"/>
                </a:solidFill>
              </a:rPr>
              <a:t>Monitoring</a:t>
            </a:r>
            <a:endParaRPr lang="en-US" sz="1100" b="1" dirty="0">
              <a:solidFill>
                <a:srgbClr val="B0BF27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33546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 userDrawn="1"/>
        </p:nvGrpSpPr>
        <p:grpSpPr>
          <a:xfrm>
            <a:off x="0" y="0"/>
            <a:ext cx="2483768" cy="5143501"/>
            <a:chOff x="0" y="0"/>
            <a:chExt cx="2483768" cy="5143501"/>
          </a:xfrm>
        </p:grpSpPr>
        <p:pic>
          <p:nvPicPr>
            <p:cNvPr id="23" name="Picture 2" descr="S:\F15015_Copernicus\3_Work\330_Work-in-process\SC4_BackgroundMat\Visual_ID\Photos\Land_ThinkstockPhotos-544457560.jpg"/>
            <p:cNvPicPr>
              <a:picLocks noChangeAspect="1" noChangeArrowheads="1"/>
            </p:cNvPicPr>
            <p:nvPr userDrawn="1"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" b="-13"/>
            <a:stretch/>
          </p:blipFill>
          <p:spPr bwMode="auto">
            <a:xfrm>
              <a:off x="0" y="0"/>
              <a:ext cx="2438187" cy="5143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Rectangle 23"/>
            <p:cNvSpPr/>
            <p:nvPr userDrawn="1"/>
          </p:nvSpPr>
          <p:spPr>
            <a:xfrm>
              <a:off x="0" y="1"/>
              <a:ext cx="2483768" cy="51435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Rectangle 24"/>
            <p:cNvSpPr/>
            <p:nvPr userDrawn="1"/>
          </p:nvSpPr>
          <p:spPr>
            <a:xfrm>
              <a:off x="0" y="1"/>
              <a:ext cx="2452969" cy="5143500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89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96754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8905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431329" y="1062019"/>
            <a:ext cx="0" cy="3888432"/>
          </a:xfrm>
          <a:prstGeom prst="line">
            <a:avLst/>
          </a:prstGeom>
          <a:ln w="31750">
            <a:solidFill>
              <a:srgbClr val="B0BF27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 userDrawn="1"/>
        </p:nvSpPr>
        <p:spPr>
          <a:xfrm>
            <a:off x="-36512" y="614834"/>
            <a:ext cx="97926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1" dirty="0" err="1">
                <a:solidFill>
                  <a:srgbClr val="B0BF27"/>
                </a:solidFill>
              </a:rPr>
              <a:t>Land</a:t>
            </a:r>
            <a:r>
              <a:rPr lang="es-ES" sz="1100" b="1" dirty="0">
                <a:solidFill>
                  <a:srgbClr val="B0BF27"/>
                </a:solidFill>
              </a:rPr>
              <a:t> </a:t>
            </a:r>
            <a:r>
              <a:rPr lang="es-ES" sz="1100" b="1" dirty="0" err="1">
                <a:solidFill>
                  <a:srgbClr val="B0BF27"/>
                </a:solidFill>
              </a:rPr>
              <a:t>Monitoring</a:t>
            </a:r>
            <a:endParaRPr lang="en-US" sz="1100" b="1" dirty="0">
              <a:solidFill>
                <a:srgbClr val="B0BF27"/>
              </a:solidFill>
            </a:endParaRPr>
          </a:p>
        </p:txBody>
      </p:sp>
      <p:pic>
        <p:nvPicPr>
          <p:cNvPr id="18" name="Picture 3"/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273" y="23354"/>
            <a:ext cx="816421" cy="66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08118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 userDrawn="1"/>
        </p:nvGrpSpPr>
        <p:grpSpPr>
          <a:xfrm>
            <a:off x="-243564" y="0"/>
            <a:ext cx="2195736" cy="5160037"/>
            <a:chOff x="-3200400" y="93726"/>
            <a:chExt cx="2195736" cy="5160037"/>
          </a:xfrm>
        </p:grpSpPr>
        <p:pic>
          <p:nvPicPr>
            <p:cNvPr id="23" name="Picture 3" descr="S:\F15015_Copernicus\3_Work\330_Work-in-process\SC4_BackgroundMat\4_PPT\PPT_item Copernicus\EMS\lutte_contre_les_feux_de_foret Mindef FR.jpg"/>
            <p:cNvPicPr>
              <a:picLocks noChangeAspect="1" noChangeArrowheads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9366" r="66408"/>
            <a:stretch/>
          </p:blipFill>
          <p:spPr bwMode="auto">
            <a:xfrm>
              <a:off x="-2971800" y="95749"/>
              <a:ext cx="1928634" cy="51580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Rectangle 9"/>
            <p:cNvSpPr/>
            <p:nvPr userDrawn="1"/>
          </p:nvSpPr>
          <p:spPr>
            <a:xfrm>
              <a:off x="-3200400" y="93726"/>
              <a:ext cx="2195736" cy="5160037"/>
            </a:xfrm>
            <a:prstGeom prst="rect">
              <a:avLst/>
            </a:prstGeom>
            <a:gradFill>
              <a:gsLst>
                <a:gs pos="0">
                  <a:schemeClr val="tx1">
                    <a:lumMod val="25000"/>
                    <a:lumOff val="75000"/>
                    <a:alpha val="2500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4" y="267494"/>
            <a:ext cx="7819096" cy="263921"/>
          </a:xfrm>
          <a:solidFill>
            <a:srgbClr val="FAA741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1387047" y="699542"/>
            <a:ext cx="7299753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22" name="Picture 3"/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9029" y="65605"/>
            <a:ext cx="803761" cy="62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4" name="Straight Connector 23"/>
          <p:cNvCxnSpPr/>
          <p:nvPr userDrawn="1"/>
        </p:nvCxnSpPr>
        <p:spPr>
          <a:xfrm>
            <a:off x="468615" y="1062019"/>
            <a:ext cx="0" cy="3888432"/>
          </a:xfrm>
          <a:prstGeom prst="line">
            <a:avLst/>
          </a:prstGeom>
          <a:ln w="31750">
            <a:solidFill>
              <a:srgbClr val="FAA741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 userDrawn="1"/>
        </p:nvSpPr>
        <p:spPr>
          <a:xfrm>
            <a:off x="-36512" y="630106"/>
            <a:ext cx="1022649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b="1" dirty="0" err="1">
                <a:solidFill>
                  <a:schemeClr val="bg1"/>
                </a:solidFill>
              </a:rPr>
              <a:t>Emergency</a:t>
            </a:r>
            <a:endParaRPr lang="es-ES" sz="1100" b="1" dirty="0">
              <a:solidFill>
                <a:schemeClr val="bg1"/>
              </a:solidFill>
            </a:endParaRPr>
          </a:p>
          <a:p>
            <a:pPr algn="ctr"/>
            <a:r>
              <a:rPr lang="es-ES" sz="1100" b="1" dirty="0">
                <a:solidFill>
                  <a:schemeClr val="bg1"/>
                </a:solidFill>
              </a:rPr>
              <a:t>Management</a:t>
            </a:r>
            <a:endParaRPr lang="en-US" sz="1100" b="1" dirty="0">
              <a:solidFill>
                <a:schemeClr val="bg1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31606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2975" y="699542"/>
            <a:ext cx="7743826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67494"/>
            <a:ext cx="7819096" cy="263921"/>
          </a:xfrm>
          <a:solidFill>
            <a:srgbClr val="FAA741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1" name="Picture 3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9029" y="65605"/>
            <a:ext cx="803761" cy="62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4" name="Straight Connector 13"/>
          <p:cNvCxnSpPr/>
          <p:nvPr userDrawn="1"/>
        </p:nvCxnSpPr>
        <p:spPr>
          <a:xfrm>
            <a:off x="468615" y="1062019"/>
            <a:ext cx="0" cy="3888432"/>
          </a:xfrm>
          <a:prstGeom prst="line">
            <a:avLst/>
          </a:prstGeom>
          <a:ln w="31750">
            <a:solidFill>
              <a:srgbClr val="FAA741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 userDrawn="1"/>
        </p:nvSpPr>
        <p:spPr>
          <a:xfrm>
            <a:off x="-36512" y="630106"/>
            <a:ext cx="1022649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b="1" kern="1200" dirty="0" err="1">
                <a:solidFill>
                  <a:srgbClr val="EA9422"/>
                </a:solidFill>
                <a:latin typeface="+mn-lt"/>
                <a:ea typeface="+mn-ea"/>
                <a:cs typeface="+mn-cs"/>
              </a:rPr>
              <a:t>Emergency</a:t>
            </a:r>
            <a:endParaRPr lang="es-ES" sz="1100" b="1" kern="1200" dirty="0">
              <a:solidFill>
                <a:srgbClr val="EA9422"/>
              </a:solidFill>
              <a:latin typeface="+mn-lt"/>
              <a:ea typeface="+mn-ea"/>
              <a:cs typeface="+mn-cs"/>
            </a:endParaRPr>
          </a:p>
          <a:p>
            <a:pPr algn="ctr"/>
            <a:r>
              <a:rPr lang="es-ES" sz="1100" b="1" kern="1200" dirty="0">
                <a:solidFill>
                  <a:srgbClr val="EA9422"/>
                </a:solidFill>
                <a:latin typeface="+mn-lt"/>
                <a:ea typeface="+mn-ea"/>
                <a:cs typeface="+mn-cs"/>
              </a:rPr>
              <a:t>Management</a:t>
            </a:r>
            <a:endParaRPr lang="en-US" sz="1100" b="1" kern="1200" dirty="0">
              <a:solidFill>
                <a:srgbClr val="EA942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72815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AA7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ubtitle 2"/>
          <p:cNvSpPr>
            <a:spLocks noGrp="1"/>
          </p:cNvSpPr>
          <p:nvPr>
            <p:ph type="subTitle" idx="13"/>
          </p:nvPr>
        </p:nvSpPr>
        <p:spPr>
          <a:xfrm>
            <a:off x="2593876" y="3147814"/>
            <a:ext cx="4680520" cy="1152128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7" name="Picture 2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4680600"/>
            <a:ext cx="769228" cy="280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 descr="S:\F15015_Copernicus\3_Work\330_Work-in-process\SC4_BackgroundMat\PPT\item Copernicus\logo-ce-horizontal-en-negatif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68036" y="4650008"/>
            <a:ext cx="1145581" cy="30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S:\F15015_Copernicus\3_Work\330_Work-in-process\SC4_BackgroundMat\PPT\item Copernicus\Icon-01.png"/>
          <p:cNvPicPr>
            <a:picLocks noChangeAspect="1" noChangeArrowheads="1"/>
          </p:cNvPicPr>
          <p:nvPr userDrawn="1"/>
        </p:nvPicPr>
        <p:blipFill rotWithShape="1">
          <a:blip r:embed="rId4" cstate="screen"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9036" y="1288306"/>
            <a:ext cx="2454145" cy="2611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 userDrawn="1"/>
        </p:nvSpPr>
        <p:spPr>
          <a:xfrm>
            <a:off x="758598" y="3390260"/>
            <a:ext cx="185502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chemeClr val="bg1"/>
                </a:solidFill>
              </a:rPr>
              <a:t>Emergency</a:t>
            </a:r>
            <a:r>
              <a:rPr lang="es-ES" sz="1100" b="0" baseline="0" dirty="0">
                <a:solidFill>
                  <a:schemeClr val="bg1"/>
                </a:solidFill>
              </a:rPr>
              <a:t> </a:t>
            </a:r>
            <a:r>
              <a:rPr lang="es-ES" sz="1100" b="0" dirty="0">
                <a:solidFill>
                  <a:schemeClr val="bg1"/>
                </a:solidFill>
              </a:rPr>
              <a:t>Management</a:t>
            </a:r>
            <a:endParaRPr lang="en-US" sz="1100" b="0" dirty="0">
              <a:solidFill>
                <a:schemeClr val="bg1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98212" y="2571750"/>
            <a:ext cx="4678288" cy="560636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GB" sz="2800" b="0" spc="600" dirty="0">
                <a:solidFill>
                  <a:schemeClr val="bg1"/>
                </a:solidFill>
              </a:defRPr>
            </a:lvl1pPr>
          </a:lstStyle>
          <a:p>
            <a:pPr marL="0" lvl="0" algn="l"/>
            <a:r>
              <a:rPr lang="en-US" dirty="0"/>
              <a:t>Title</a:t>
            </a:r>
            <a:endParaRPr lang="en-GB" dirty="0"/>
          </a:p>
        </p:txBody>
      </p:sp>
      <p:pic>
        <p:nvPicPr>
          <p:cNvPr id="19" name="Picture 3" descr="S:\F15015_Copernicus\3_Work\330_Work-in-process\SC4_BackgroundMat\4_PPT\PPT_item Copernicus\EMS\lutte_contre_les_feux_de_foret Mindef FR.jpg"/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07"/>
          <a:stretch/>
        </p:blipFill>
        <p:spPr bwMode="auto">
          <a:xfrm>
            <a:off x="7251878" y="-14514"/>
            <a:ext cx="1928634" cy="5158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 userDrawn="1"/>
        </p:nvSpPr>
        <p:spPr>
          <a:xfrm>
            <a:off x="7236296" y="0"/>
            <a:ext cx="1728192" cy="5143500"/>
          </a:xfrm>
          <a:prstGeom prst="rect">
            <a:avLst/>
          </a:prstGeom>
          <a:gradFill flip="none" rotWithShape="1">
            <a:gsLst>
              <a:gs pos="4000">
                <a:srgbClr val="FAA741"/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59333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 userDrawn="1"/>
        </p:nvGrpSpPr>
        <p:grpSpPr>
          <a:xfrm>
            <a:off x="-243564" y="0"/>
            <a:ext cx="2195736" cy="5160037"/>
            <a:chOff x="-3200400" y="93726"/>
            <a:chExt cx="2195736" cy="5160037"/>
          </a:xfrm>
        </p:grpSpPr>
        <p:pic>
          <p:nvPicPr>
            <p:cNvPr id="25" name="Picture 3" descr="S:\F15015_Copernicus\3_Work\330_Work-in-process\SC4_BackgroundMat\4_PPT\PPT_item Copernicus\EMS\lutte_contre_les_feux_de_foret Mindef FR.jpg"/>
            <p:cNvPicPr>
              <a:picLocks noChangeAspect="1" noChangeArrowheads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9366" r="66408"/>
            <a:stretch/>
          </p:blipFill>
          <p:spPr bwMode="auto">
            <a:xfrm>
              <a:off x="-2971800" y="95749"/>
              <a:ext cx="1928634" cy="51580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Rectangle 25"/>
            <p:cNvSpPr/>
            <p:nvPr userDrawn="1"/>
          </p:nvSpPr>
          <p:spPr>
            <a:xfrm>
              <a:off x="-3200400" y="93726"/>
              <a:ext cx="2195736" cy="5160037"/>
            </a:xfrm>
            <a:prstGeom prst="rect">
              <a:avLst/>
            </a:prstGeom>
            <a:gradFill>
              <a:gsLst>
                <a:gs pos="0">
                  <a:schemeClr val="tx1">
                    <a:lumMod val="25000"/>
                    <a:lumOff val="75000"/>
                    <a:alpha val="2500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2920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76056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67494"/>
            <a:ext cx="7819096" cy="263921"/>
          </a:xfrm>
          <a:solidFill>
            <a:srgbClr val="FAA741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6" name="Picture 3"/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9029" y="65605"/>
            <a:ext cx="803761" cy="62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7" name="Straight Connector 16"/>
          <p:cNvCxnSpPr/>
          <p:nvPr userDrawn="1"/>
        </p:nvCxnSpPr>
        <p:spPr>
          <a:xfrm>
            <a:off x="468615" y="1062019"/>
            <a:ext cx="0" cy="3888432"/>
          </a:xfrm>
          <a:prstGeom prst="line">
            <a:avLst/>
          </a:prstGeom>
          <a:ln w="31750">
            <a:solidFill>
              <a:srgbClr val="FAA741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 userDrawn="1"/>
        </p:nvSpPr>
        <p:spPr>
          <a:xfrm>
            <a:off x="-36512" y="630106"/>
            <a:ext cx="1022649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b="1" dirty="0" err="1">
                <a:solidFill>
                  <a:schemeClr val="bg1"/>
                </a:solidFill>
              </a:rPr>
              <a:t>Emergency</a:t>
            </a:r>
            <a:endParaRPr lang="es-ES" sz="1100" b="1" dirty="0">
              <a:solidFill>
                <a:schemeClr val="bg1"/>
              </a:solidFill>
            </a:endParaRPr>
          </a:p>
          <a:p>
            <a:pPr algn="ctr"/>
            <a:r>
              <a:rPr lang="es-ES" sz="1100" b="1" dirty="0">
                <a:solidFill>
                  <a:schemeClr val="bg1"/>
                </a:solidFill>
              </a:rPr>
              <a:t>Management</a:t>
            </a:r>
            <a:endParaRPr lang="en-US" sz="1100" b="1" dirty="0">
              <a:solidFill>
                <a:schemeClr val="bg1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26657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 userDrawn="1"/>
        </p:nvGrpSpPr>
        <p:grpSpPr>
          <a:xfrm>
            <a:off x="-243564" y="0"/>
            <a:ext cx="2195736" cy="5160037"/>
            <a:chOff x="-3200400" y="93726"/>
            <a:chExt cx="2195736" cy="5160037"/>
          </a:xfrm>
        </p:grpSpPr>
        <p:pic>
          <p:nvPicPr>
            <p:cNvPr id="23" name="Picture 3" descr="S:\F15015_Copernicus\3_Work\330_Work-in-process\SC4_BackgroundMat\4_PPT\PPT_item Copernicus\EMS\lutte_contre_les_feux_de_foret Mindef FR.jpg"/>
            <p:cNvPicPr>
              <a:picLocks noChangeAspect="1" noChangeArrowheads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9366" r="66408"/>
            <a:stretch/>
          </p:blipFill>
          <p:spPr bwMode="auto">
            <a:xfrm>
              <a:off x="-2971800" y="95749"/>
              <a:ext cx="1928634" cy="51580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Rectangle 23"/>
            <p:cNvSpPr/>
            <p:nvPr userDrawn="1"/>
          </p:nvSpPr>
          <p:spPr>
            <a:xfrm>
              <a:off x="-3200400" y="93726"/>
              <a:ext cx="2195736" cy="5160037"/>
            </a:xfrm>
            <a:prstGeom prst="rect">
              <a:avLst/>
            </a:prstGeom>
            <a:gradFill>
              <a:gsLst>
                <a:gs pos="0">
                  <a:schemeClr val="tx1">
                    <a:lumMod val="25000"/>
                    <a:lumOff val="75000"/>
                    <a:alpha val="2500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0154" y="627534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9592" y="1203598"/>
            <a:ext cx="4040188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7980" y="627534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7418" y="1203598"/>
            <a:ext cx="4041775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67494"/>
            <a:ext cx="7819096" cy="263921"/>
          </a:xfrm>
          <a:solidFill>
            <a:srgbClr val="FAA741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7" name="Picture 3"/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9029" y="65605"/>
            <a:ext cx="803761" cy="62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9" name="Straight Connector 18"/>
          <p:cNvCxnSpPr/>
          <p:nvPr userDrawn="1"/>
        </p:nvCxnSpPr>
        <p:spPr>
          <a:xfrm>
            <a:off x="468615" y="1062019"/>
            <a:ext cx="0" cy="3888432"/>
          </a:xfrm>
          <a:prstGeom prst="line">
            <a:avLst/>
          </a:prstGeom>
          <a:ln w="31750">
            <a:solidFill>
              <a:srgbClr val="FAA741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 userDrawn="1"/>
        </p:nvSpPr>
        <p:spPr>
          <a:xfrm>
            <a:off x="-36512" y="630106"/>
            <a:ext cx="1022649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b="1" dirty="0" err="1">
                <a:solidFill>
                  <a:schemeClr val="bg1"/>
                </a:solidFill>
              </a:rPr>
              <a:t>Emergency</a:t>
            </a:r>
            <a:endParaRPr lang="es-ES" sz="1100" b="1" dirty="0">
              <a:solidFill>
                <a:schemeClr val="bg1"/>
              </a:solidFill>
            </a:endParaRPr>
          </a:p>
          <a:p>
            <a:pPr algn="ctr"/>
            <a:r>
              <a:rPr lang="es-ES" sz="1100" b="1" dirty="0">
                <a:solidFill>
                  <a:schemeClr val="bg1"/>
                </a:solidFill>
              </a:rPr>
              <a:t>Management</a:t>
            </a:r>
            <a:endParaRPr lang="en-US" sz="1100" b="1" dirty="0">
              <a:solidFill>
                <a:schemeClr val="bg1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89176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 userDrawn="1"/>
        </p:nvGrpSpPr>
        <p:grpSpPr>
          <a:xfrm>
            <a:off x="-243564" y="0"/>
            <a:ext cx="2195736" cy="5160037"/>
            <a:chOff x="-3200400" y="93726"/>
            <a:chExt cx="2195736" cy="5160037"/>
          </a:xfrm>
        </p:grpSpPr>
        <p:pic>
          <p:nvPicPr>
            <p:cNvPr id="17" name="Picture 3" descr="S:\F15015_Copernicus\3_Work\330_Work-in-process\SC4_BackgroundMat\4_PPT\PPT_item Copernicus\EMS\lutte_contre_les_feux_de_foret Mindef FR.jpg"/>
            <p:cNvPicPr>
              <a:picLocks noChangeAspect="1" noChangeArrowheads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9366" r="66408"/>
            <a:stretch/>
          </p:blipFill>
          <p:spPr bwMode="auto">
            <a:xfrm>
              <a:off x="-2971800" y="95749"/>
              <a:ext cx="1928634" cy="51580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Rectangle 17"/>
            <p:cNvSpPr/>
            <p:nvPr userDrawn="1"/>
          </p:nvSpPr>
          <p:spPr>
            <a:xfrm>
              <a:off x="-3200400" y="93726"/>
              <a:ext cx="2195736" cy="5160037"/>
            </a:xfrm>
            <a:prstGeom prst="rect">
              <a:avLst/>
            </a:prstGeom>
            <a:gradFill>
              <a:gsLst>
                <a:gs pos="0">
                  <a:schemeClr val="tx1">
                    <a:lumMod val="25000"/>
                    <a:lumOff val="75000"/>
                    <a:alpha val="2500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67494"/>
            <a:ext cx="7819096" cy="263921"/>
          </a:xfrm>
          <a:solidFill>
            <a:srgbClr val="FAA741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22" name="Picture 3"/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9029" y="65605"/>
            <a:ext cx="803761" cy="62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3" name="Straight Connector 22"/>
          <p:cNvCxnSpPr/>
          <p:nvPr userDrawn="1"/>
        </p:nvCxnSpPr>
        <p:spPr>
          <a:xfrm>
            <a:off x="468615" y="1062019"/>
            <a:ext cx="0" cy="3888432"/>
          </a:xfrm>
          <a:prstGeom prst="line">
            <a:avLst/>
          </a:prstGeom>
          <a:ln w="31750">
            <a:solidFill>
              <a:srgbClr val="FAA741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 userDrawn="1"/>
        </p:nvSpPr>
        <p:spPr>
          <a:xfrm>
            <a:off x="-36512" y="630106"/>
            <a:ext cx="1022649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b="1" dirty="0" err="1">
                <a:solidFill>
                  <a:schemeClr val="bg1"/>
                </a:solidFill>
              </a:rPr>
              <a:t>Emergency</a:t>
            </a:r>
            <a:endParaRPr lang="es-ES" sz="1100" b="1" dirty="0">
              <a:solidFill>
                <a:schemeClr val="bg1"/>
              </a:solidFill>
            </a:endParaRPr>
          </a:p>
          <a:p>
            <a:pPr algn="ctr"/>
            <a:r>
              <a:rPr lang="es-ES" sz="1100" b="1" dirty="0">
                <a:solidFill>
                  <a:schemeClr val="bg1"/>
                </a:solidFill>
              </a:rPr>
              <a:t>Management</a:t>
            </a:r>
            <a:endParaRPr lang="en-US" sz="1100" b="1" dirty="0">
              <a:solidFill>
                <a:schemeClr val="bg1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2277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 userDrawn="1"/>
        </p:nvGrpSpPr>
        <p:grpSpPr>
          <a:xfrm>
            <a:off x="0" y="0"/>
            <a:ext cx="2084906" cy="5143500"/>
            <a:chOff x="0" y="0"/>
            <a:chExt cx="2084906" cy="5143500"/>
          </a:xfrm>
        </p:grpSpPr>
        <p:pic>
          <p:nvPicPr>
            <p:cNvPr id="14" name="Picture 2" descr="S:\F15015_Copernicus\3_Work\330_Work-in-process\SC4_BackgroundMat\Visual_ID\Photos\Po_River_Italy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rot="10800000">
              <a:off x="0" y="0"/>
              <a:ext cx="2077082" cy="5143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Rectangle 14"/>
            <p:cNvSpPr/>
            <p:nvPr userDrawn="1"/>
          </p:nvSpPr>
          <p:spPr>
            <a:xfrm>
              <a:off x="0" y="1"/>
              <a:ext cx="2077083" cy="514349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0" y="1"/>
              <a:ext cx="2084906" cy="514349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0872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81872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60077"/>
            <a:ext cx="7819096" cy="283417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26" name="Straight Connector 25"/>
          <p:cNvCxnSpPr/>
          <p:nvPr userDrawn="1"/>
        </p:nvCxnSpPr>
        <p:spPr>
          <a:xfrm>
            <a:off x="441308" y="876444"/>
            <a:ext cx="0" cy="4074007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 userDrawn="1"/>
        </p:nvSpPr>
        <p:spPr>
          <a:xfrm>
            <a:off x="-36512" y="614834"/>
            <a:ext cx="94581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1" dirty="0" err="1">
                <a:solidFill>
                  <a:srgbClr val="25408F"/>
                </a:solidFill>
              </a:rPr>
              <a:t>Copernicus</a:t>
            </a:r>
            <a:endParaRPr lang="en-US" sz="1100" b="1" dirty="0">
              <a:solidFill>
                <a:srgbClr val="25408F"/>
              </a:solidFill>
            </a:endParaRPr>
          </a:p>
        </p:txBody>
      </p:sp>
      <p:pic>
        <p:nvPicPr>
          <p:cNvPr id="21" name="Picture 2" descr="C:\Users\Designer\Desktop\PRESENTATION COPERNICUS\Copernicus ICON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040" y="21806"/>
            <a:ext cx="747552" cy="749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497548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 userDrawn="1"/>
        </p:nvGrpSpPr>
        <p:grpSpPr>
          <a:xfrm>
            <a:off x="-243564" y="0"/>
            <a:ext cx="2195736" cy="5160037"/>
            <a:chOff x="-3200400" y="93726"/>
            <a:chExt cx="2195736" cy="5160037"/>
          </a:xfrm>
        </p:grpSpPr>
        <p:pic>
          <p:nvPicPr>
            <p:cNvPr id="19" name="Picture 3" descr="S:\F15015_Copernicus\3_Work\330_Work-in-process\SC4_BackgroundMat\4_PPT\PPT_item Copernicus\EMS\lutte_contre_les_feux_de_foret Mindef FR.jpg"/>
            <p:cNvPicPr>
              <a:picLocks noChangeAspect="1" noChangeArrowheads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9366" r="66408"/>
            <a:stretch/>
          </p:blipFill>
          <p:spPr bwMode="auto">
            <a:xfrm>
              <a:off x="-2971800" y="95749"/>
              <a:ext cx="1928634" cy="51580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Rectangle 20"/>
            <p:cNvSpPr/>
            <p:nvPr userDrawn="1"/>
          </p:nvSpPr>
          <p:spPr>
            <a:xfrm>
              <a:off x="-3200400" y="93726"/>
              <a:ext cx="2195736" cy="5160037"/>
            </a:xfrm>
            <a:prstGeom prst="rect">
              <a:avLst/>
            </a:prstGeom>
            <a:gradFill>
              <a:gsLst>
                <a:gs pos="0">
                  <a:schemeClr val="tx1">
                    <a:lumMod val="25000"/>
                    <a:lumOff val="75000"/>
                    <a:alpha val="2500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22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96754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7225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6" name="Picture 3"/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9029" y="65605"/>
            <a:ext cx="803761" cy="62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0" name="Straight Connector 19"/>
          <p:cNvCxnSpPr/>
          <p:nvPr userDrawn="1"/>
        </p:nvCxnSpPr>
        <p:spPr>
          <a:xfrm>
            <a:off x="468615" y="1062019"/>
            <a:ext cx="0" cy="3888432"/>
          </a:xfrm>
          <a:prstGeom prst="line">
            <a:avLst/>
          </a:prstGeom>
          <a:ln w="31750">
            <a:solidFill>
              <a:srgbClr val="FAA741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 userDrawn="1"/>
        </p:nvSpPr>
        <p:spPr>
          <a:xfrm>
            <a:off x="-36512" y="630106"/>
            <a:ext cx="1022649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b="1" dirty="0" err="1">
                <a:solidFill>
                  <a:schemeClr val="bg1"/>
                </a:solidFill>
              </a:rPr>
              <a:t>Emergency</a:t>
            </a:r>
            <a:endParaRPr lang="es-ES" sz="1100" b="1" dirty="0">
              <a:solidFill>
                <a:schemeClr val="bg1"/>
              </a:solidFill>
            </a:endParaRPr>
          </a:p>
          <a:p>
            <a:pPr algn="ctr"/>
            <a:r>
              <a:rPr lang="es-ES" sz="1100" b="1" dirty="0">
                <a:solidFill>
                  <a:schemeClr val="bg1"/>
                </a:solidFill>
              </a:rPr>
              <a:t>Management</a:t>
            </a:r>
            <a:endParaRPr lang="en-US" sz="1100" b="1" dirty="0">
              <a:solidFill>
                <a:schemeClr val="bg1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69031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 userDrawn="1"/>
        </p:nvGrpSpPr>
        <p:grpSpPr>
          <a:xfrm>
            <a:off x="-304800" y="0"/>
            <a:ext cx="2221445" cy="5143500"/>
            <a:chOff x="-3276600" y="-274181"/>
            <a:chExt cx="2221445" cy="5143500"/>
          </a:xfrm>
        </p:grpSpPr>
        <p:pic>
          <p:nvPicPr>
            <p:cNvPr id="19" name="Picture 2" descr="S:\F15015_Copernicus\3_Work\330_Work-in-process\SC4_BackgroundMat\4_PPT\PPT_item Copernicus\EMS\Floods RoofsHD (1).jpg"/>
            <p:cNvPicPr>
              <a:picLocks noChangeAspect="1" noChangeArrowheads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2978100" y="-271520"/>
              <a:ext cx="1871836" cy="51395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Rectangle 9"/>
            <p:cNvSpPr/>
            <p:nvPr userDrawn="1"/>
          </p:nvSpPr>
          <p:spPr>
            <a:xfrm>
              <a:off x="-3276600" y="-274181"/>
              <a:ext cx="2195736" cy="5143500"/>
            </a:xfrm>
            <a:prstGeom prst="rect">
              <a:avLst/>
            </a:prstGeom>
            <a:gradFill>
              <a:gsLst>
                <a:gs pos="0">
                  <a:schemeClr val="tx1">
                    <a:lumMod val="25000"/>
                    <a:lumOff val="75000"/>
                    <a:alpha val="2500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ectangle 14"/>
            <p:cNvSpPr/>
            <p:nvPr userDrawn="1"/>
          </p:nvSpPr>
          <p:spPr>
            <a:xfrm rot="16200000">
              <a:off x="-3113814" y="-128093"/>
              <a:ext cx="2195736" cy="1921582"/>
            </a:xfrm>
            <a:prstGeom prst="rect">
              <a:avLst/>
            </a:prstGeom>
            <a:gradFill>
              <a:gsLst>
                <a:gs pos="0">
                  <a:schemeClr val="tx1">
                    <a:lumMod val="25000"/>
                    <a:lumOff val="75000"/>
                    <a:alpha val="0"/>
                  </a:schemeClr>
                </a:gs>
                <a:gs pos="78000">
                  <a:schemeClr val="bg1">
                    <a:alpha val="5300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4" y="267494"/>
            <a:ext cx="7819096" cy="263921"/>
          </a:xfrm>
          <a:solidFill>
            <a:srgbClr val="FAA741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1387047" y="699542"/>
            <a:ext cx="7299753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22" name="Picture 3"/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9029" y="65605"/>
            <a:ext cx="803761" cy="62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4" name="Straight Connector 23"/>
          <p:cNvCxnSpPr/>
          <p:nvPr userDrawn="1"/>
        </p:nvCxnSpPr>
        <p:spPr>
          <a:xfrm>
            <a:off x="468615" y="1062019"/>
            <a:ext cx="0" cy="3888432"/>
          </a:xfrm>
          <a:prstGeom prst="line">
            <a:avLst/>
          </a:prstGeom>
          <a:ln w="31750">
            <a:solidFill>
              <a:srgbClr val="FAA741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 userDrawn="1"/>
        </p:nvSpPr>
        <p:spPr>
          <a:xfrm>
            <a:off x="-36512" y="616863"/>
            <a:ext cx="1022649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b="1" dirty="0" err="1">
                <a:solidFill>
                  <a:schemeClr val="accent4">
                    <a:lumMod val="75000"/>
                  </a:schemeClr>
                </a:solidFill>
              </a:rPr>
              <a:t>Emergency</a:t>
            </a:r>
            <a:endParaRPr lang="es-ES" sz="1100" b="1" dirty="0">
              <a:solidFill>
                <a:schemeClr val="accent4">
                  <a:lumMod val="75000"/>
                </a:schemeClr>
              </a:solidFill>
            </a:endParaRPr>
          </a:p>
          <a:p>
            <a:pPr algn="ctr"/>
            <a:r>
              <a:rPr lang="es-ES" sz="1100" b="1" dirty="0">
                <a:solidFill>
                  <a:schemeClr val="accent4">
                    <a:lumMod val="75000"/>
                  </a:schemeClr>
                </a:solidFill>
              </a:rPr>
              <a:t>Management</a:t>
            </a:r>
            <a:endParaRPr lang="en-US" sz="11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55619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2975" y="699542"/>
            <a:ext cx="7743826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67494"/>
            <a:ext cx="7819096" cy="263921"/>
          </a:xfrm>
          <a:solidFill>
            <a:srgbClr val="FAA741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1" name="Picture 3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9029" y="65605"/>
            <a:ext cx="803761" cy="62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4" name="Straight Connector 13"/>
          <p:cNvCxnSpPr/>
          <p:nvPr userDrawn="1"/>
        </p:nvCxnSpPr>
        <p:spPr>
          <a:xfrm>
            <a:off x="468615" y="1062019"/>
            <a:ext cx="0" cy="3888432"/>
          </a:xfrm>
          <a:prstGeom prst="line">
            <a:avLst/>
          </a:prstGeom>
          <a:ln w="31750">
            <a:solidFill>
              <a:srgbClr val="FAA741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 userDrawn="1"/>
        </p:nvSpPr>
        <p:spPr>
          <a:xfrm>
            <a:off x="-36512" y="630106"/>
            <a:ext cx="1022649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b="1" kern="1200" dirty="0" err="1">
                <a:solidFill>
                  <a:srgbClr val="EA9422"/>
                </a:solidFill>
                <a:latin typeface="+mn-lt"/>
                <a:ea typeface="+mn-ea"/>
                <a:cs typeface="+mn-cs"/>
              </a:rPr>
              <a:t>Emergency</a:t>
            </a:r>
            <a:endParaRPr lang="es-ES" sz="1100" b="1" kern="1200" dirty="0">
              <a:solidFill>
                <a:srgbClr val="EA9422"/>
              </a:solidFill>
              <a:latin typeface="+mn-lt"/>
              <a:ea typeface="+mn-ea"/>
              <a:cs typeface="+mn-cs"/>
            </a:endParaRPr>
          </a:p>
          <a:p>
            <a:pPr algn="ctr"/>
            <a:r>
              <a:rPr lang="es-ES" sz="1100" b="1" kern="1200" dirty="0">
                <a:solidFill>
                  <a:srgbClr val="EA9422"/>
                </a:solidFill>
                <a:latin typeface="+mn-lt"/>
                <a:ea typeface="+mn-ea"/>
                <a:cs typeface="+mn-cs"/>
              </a:rPr>
              <a:t>Management</a:t>
            </a:r>
            <a:endParaRPr lang="en-US" sz="1100" b="1" kern="1200" dirty="0">
              <a:solidFill>
                <a:srgbClr val="EA942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36730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AA7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ubtitle 2"/>
          <p:cNvSpPr>
            <a:spLocks noGrp="1"/>
          </p:cNvSpPr>
          <p:nvPr>
            <p:ph type="subTitle" idx="13"/>
          </p:nvPr>
        </p:nvSpPr>
        <p:spPr>
          <a:xfrm>
            <a:off x="2593876" y="3147814"/>
            <a:ext cx="4680520" cy="1152128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7" name="Picture 2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4680600"/>
            <a:ext cx="769228" cy="280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 descr="S:\F15015_Copernicus\3_Work\330_Work-in-process\SC4_BackgroundMat\PPT\item Copernicus\logo-ce-horizontal-en-negatif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68036" y="4650008"/>
            <a:ext cx="1145581" cy="30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S:\F15015_Copernicus\3_Work\330_Work-in-process\SC4_BackgroundMat\PPT\item Copernicus\Icon-01.png"/>
          <p:cNvPicPr>
            <a:picLocks noChangeAspect="1" noChangeArrowheads="1"/>
          </p:cNvPicPr>
          <p:nvPr userDrawn="1"/>
        </p:nvPicPr>
        <p:blipFill rotWithShape="1">
          <a:blip r:embed="rId4" cstate="screen"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9036" y="1288306"/>
            <a:ext cx="2454145" cy="2611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 userDrawn="1"/>
        </p:nvSpPr>
        <p:spPr>
          <a:xfrm>
            <a:off x="758598" y="3390260"/>
            <a:ext cx="185502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chemeClr val="bg1"/>
                </a:solidFill>
              </a:rPr>
              <a:t>Emergency</a:t>
            </a:r>
            <a:r>
              <a:rPr lang="es-ES" sz="1100" b="0" baseline="0" dirty="0">
                <a:solidFill>
                  <a:schemeClr val="bg1"/>
                </a:solidFill>
              </a:rPr>
              <a:t> </a:t>
            </a:r>
            <a:r>
              <a:rPr lang="es-ES" sz="1100" b="0" dirty="0">
                <a:solidFill>
                  <a:schemeClr val="bg1"/>
                </a:solidFill>
              </a:rPr>
              <a:t>Management</a:t>
            </a:r>
            <a:endParaRPr lang="en-US" sz="1100" b="0" dirty="0">
              <a:solidFill>
                <a:schemeClr val="bg1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98212" y="2571750"/>
            <a:ext cx="4678288" cy="560636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GB" sz="2800" b="0" spc="600" dirty="0">
                <a:solidFill>
                  <a:schemeClr val="bg1"/>
                </a:solidFill>
              </a:defRPr>
            </a:lvl1pPr>
          </a:lstStyle>
          <a:p>
            <a:pPr marL="0" lvl="0" algn="l"/>
            <a:r>
              <a:rPr lang="en-US" dirty="0"/>
              <a:t>Title</a:t>
            </a:r>
            <a:endParaRPr lang="en-GB" dirty="0"/>
          </a:p>
        </p:txBody>
      </p:sp>
      <p:pic>
        <p:nvPicPr>
          <p:cNvPr id="16" name="Picture 2" descr="S:\F15015_Copernicus\3_Work\330_Work-in-process\SC4_BackgroundMat\4_PPT\PPT_item Copernicus\EMS\Floods RoofsHD (1).jpg"/>
          <p:cNvPicPr>
            <a:picLocks noChangeAspect="1" noChangeArrowheads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287096" y="-1228"/>
            <a:ext cx="1871836" cy="5139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 userDrawn="1"/>
        </p:nvSpPr>
        <p:spPr>
          <a:xfrm>
            <a:off x="7236296" y="0"/>
            <a:ext cx="1728192" cy="5143500"/>
          </a:xfrm>
          <a:prstGeom prst="rect">
            <a:avLst/>
          </a:prstGeom>
          <a:gradFill flip="none" rotWithShape="1">
            <a:gsLst>
              <a:gs pos="4000">
                <a:srgbClr val="FAA741"/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42242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 userDrawn="1"/>
        </p:nvGrpSpPr>
        <p:grpSpPr>
          <a:xfrm>
            <a:off x="-304800" y="0"/>
            <a:ext cx="2221445" cy="5143500"/>
            <a:chOff x="-3276600" y="-274181"/>
            <a:chExt cx="2221445" cy="5143500"/>
          </a:xfrm>
        </p:grpSpPr>
        <p:pic>
          <p:nvPicPr>
            <p:cNvPr id="22" name="Picture 2" descr="S:\F15015_Copernicus\3_Work\330_Work-in-process\SC4_BackgroundMat\4_PPT\PPT_item Copernicus\EMS\Floods RoofsHD (1).jpg"/>
            <p:cNvPicPr>
              <a:picLocks noChangeAspect="1" noChangeArrowheads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2978100" y="-271520"/>
              <a:ext cx="1871836" cy="51395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Rectangle 22"/>
            <p:cNvSpPr/>
            <p:nvPr userDrawn="1"/>
          </p:nvSpPr>
          <p:spPr>
            <a:xfrm>
              <a:off x="-3276600" y="-274181"/>
              <a:ext cx="2195736" cy="5143500"/>
            </a:xfrm>
            <a:prstGeom prst="rect">
              <a:avLst/>
            </a:prstGeom>
            <a:gradFill>
              <a:gsLst>
                <a:gs pos="0">
                  <a:schemeClr val="tx1">
                    <a:lumMod val="25000"/>
                    <a:lumOff val="75000"/>
                    <a:alpha val="2500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ectangle 23"/>
            <p:cNvSpPr/>
            <p:nvPr userDrawn="1"/>
          </p:nvSpPr>
          <p:spPr>
            <a:xfrm rot="16200000">
              <a:off x="-3113814" y="-128093"/>
              <a:ext cx="2195736" cy="1921582"/>
            </a:xfrm>
            <a:prstGeom prst="rect">
              <a:avLst/>
            </a:prstGeom>
            <a:gradFill>
              <a:gsLst>
                <a:gs pos="0">
                  <a:schemeClr val="tx1">
                    <a:lumMod val="25000"/>
                    <a:lumOff val="75000"/>
                    <a:alpha val="0"/>
                  </a:schemeClr>
                </a:gs>
                <a:gs pos="78000">
                  <a:schemeClr val="bg1">
                    <a:alpha val="5300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2920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76056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67494"/>
            <a:ext cx="7819096" cy="263921"/>
          </a:xfrm>
          <a:solidFill>
            <a:srgbClr val="FAA741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6" name="Picture 3"/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9029" y="65605"/>
            <a:ext cx="803761" cy="62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7" name="Straight Connector 16"/>
          <p:cNvCxnSpPr/>
          <p:nvPr userDrawn="1"/>
        </p:nvCxnSpPr>
        <p:spPr>
          <a:xfrm>
            <a:off x="468615" y="1062019"/>
            <a:ext cx="0" cy="3888432"/>
          </a:xfrm>
          <a:prstGeom prst="line">
            <a:avLst/>
          </a:prstGeom>
          <a:ln w="31750">
            <a:solidFill>
              <a:srgbClr val="FAA741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 userDrawn="1"/>
        </p:nvSpPr>
        <p:spPr>
          <a:xfrm>
            <a:off x="-36512" y="630106"/>
            <a:ext cx="1022649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b="1" dirty="0" err="1">
                <a:solidFill>
                  <a:schemeClr val="accent4">
                    <a:lumMod val="75000"/>
                  </a:schemeClr>
                </a:solidFill>
              </a:rPr>
              <a:t>Emergency</a:t>
            </a:r>
            <a:endParaRPr lang="es-ES" sz="1100" b="1" dirty="0">
              <a:solidFill>
                <a:schemeClr val="accent4">
                  <a:lumMod val="75000"/>
                </a:schemeClr>
              </a:solidFill>
            </a:endParaRPr>
          </a:p>
          <a:p>
            <a:pPr algn="ctr"/>
            <a:r>
              <a:rPr lang="es-ES" sz="1100" b="1" dirty="0">
                <a:solidFill>
                  <a:schemeClr val="accent4">
                    <a:lumMod val="75000"/>
                  </a:schemeClr>
                </a:solidFill>
              </a:rPr>
              <a:t>Management</a:t>
            </a:r>
            <a:endParaRPr lang="en-US" sz="11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5492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 userDrawn="1"/>
        </p:nvGrpSpPr>
        <p:grpSpPr>
          <a:xfrm>
            <a:off x="-304800" y="0"/>
            <a:ext cx="2221445" cy="5143500"/>
            <a:chOff x="-3276600" y="-274181"/>
            <a:chExt cx="2221445" cy="5143500"/>
          </a:xfrm>
        </p:grpSpPr>
        <p:pic>
          <p:nvPicPr>
            <p:cNvPr id="23" name="Picture 2" descr="S:\F15015_Copernicus\3_Work\330_Work-in-process\SC4_BackgroundMat\4_PPT\PPT_item Copernicus\EMS\Floods RoofsHD (1).jpg"/>
            <p:cNvPicPr>
              <a:picLocks noChangeAspect="1" noChangeArrowheads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2978100" y="-271520"/>
              <a:ext cx="1871836" cy="51395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Rectangle 23"/>
            <p:cNvSpPr/>
            <p:nvPr userDrawn="1"/>
          </p:nvSpPr>
          <p:spPr>
            <a:xfrm>
              <a:off x="-3276600" y="-274181"/>
              <a:ext cx="2195736" cy="5143500"/>
            </a:xfrm>
            <a:prstGeom prst="rect">
              <a:avLst/>
            </a:prstGeom>
            <a:gradFill>
              <a:gsLst>
                <a:gs pos="0">
                  <a:schemeClr val="tx1">
                    <a:lumMod val="25000"/>
                    <a:lumOff val="75000"/>
                    <a:alpha val="2500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ectangle 28"/>
            <p:cNvSpPr/>
            <p:nvPr userDrawn="1"/>
          </p:nvSpPr>
          <p:spPr>
            <a:xfrm rot="16200000">
              <a:off x="-3113814" y="-128093"/>
              <a:ext cx="2195736" cy="1921582"/>
            </a:xfrm>
            <a:prstGeom prst="rect">
              <a:avLst/>
            </a:prstGeom>
            <a:gradFill>
              <a:gsLst>
                <a:gs pos="0">
                  <a:schemeClr val="tx1">
                    <a:lumMod val="25000"/>
                    <a:lumOff val="75000"/>
                    <a:alpha val="0"/>
                  </a:schemeClr>
                </a:gs>
                <a:gs pos="78000">
                  <a:schemeClr val="bg1">
                    <a:alpha val="5300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0154" y="627534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9592" y="1203598"/>
            <a:ext cx="4040188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7980" y="627534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7418" y="1203598"/>
            <a:ext cx="4041775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67494"/>
            <a:ext cx="7819096" cy="263921"/>
          </a:xfrm>
          <a:solidFill>
            <a:srgbClr val="FAA741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7" name="Picture 3"/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9029" y="65605"/>
            <a:ext cx="803761" cy="62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9" name="Straight Connector 18"/>
          <p:cNvCxnSpPr/>
          <p:nvPr userDrawn="1"/>
        </p:nvCxnSpPr>
        <p:spPr>
          <a:xfrm>
            <a:off x="468615" y="1062019"/>
            <a:ext cx="0" cy="3888432"/>
          </a:xfrm>
          <a:prstGeom prst="line">
            <a:avLst/>
          </a:prstGeom>
          <a:ln w="31750">
            <a:solidFill>
              <a:srgbClr val="FAA741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 userDrawn="1"/>
        </p:nvSpPr>
        <p:spPr>
          <a:xfrm>
            <a:off x="-36512" y="630106"/>
            <a:ext cx="1022649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b="1" dirty="0" err="1">
                <a:solidFill>
                  <a:schemeClr val="accent4">
                    <a:lumMod val="75000"/>
                  </a:schemeClr>
                </a:solidFill>
              </a:rPr>
              <a:t>Emergency</a:t>
            </a:r>
            <a:endParaRPr lang="es-ES" sz="1100" b="1" dirty="0">
              <a:solidFill>
                <a:schemeClr val="accent4">
                  <a:lumMod val="75000"/>
                </a:schemeClr>
              </a:solidFill>
            </a:endParaRPr>
          </a:p>
          <a:p>
            <a:pPr algn="ctr"/>
            <a:r>
              <a:rPr lang="es-ES" sz="1100" b="1" dirty="0">
                <a:solidFill>
                  <a:schemeClr val="accent4">
                    <a:lumMod val="75000"/>
                  </a:schemeClr>
                </a:solidFill>
              </a:rPr>
              <a:t>Management</a:t>
            </a:r>
            <a:endParaRPr lang="en-US" sz="11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47850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 userDrawn="1"/>
        </p:nvGrpSpPr>
        <p:grpSpPr>
          <a:xfrm>
            <a:off x="-304800" y="0"/>
            <a:ext cx="2221445" cy="5143500"/>
            <a:chOff x="-3276600" y="-274181"/>
            <a:chExt cx="2221445" cy="5143500"/>
          </a:xfrm>
        </p:grpSpPr>
        <p:pic>
          <p:nvPicPr>
            <p:cNvPr id="17" name="Picture 2" descr="S:\F15015_Copernicus\3_Work\330_Work-in-process\SC4_BackgroundMat\4_PPT\PPT_item Copernicus\EMS\Floods RoofsHD (1).jpg"/>
            <p:cNvPicPr>
              <a:picLocks noChangeAspect="1" noChangeArrowheads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2978100" y="-271520"/>
              <a:ext cx="1871836" cy="51395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Rectangle 17"/>
            <p:cNvSpPr/>
            <p:nvPr userDrawn="1"/>
          </p:nvSpPr>
          <p:spPr>
            <a:xfrm>
              <a:off x="-3276600" y="-274181"/>
              <a:ext cx="2195736" cy="5143500"/>
            </a:xfrm>
            <a:prstGeom prst="rect">
              <a:avLst/>
            </a:prstGeom>
            <a:gradFill>
              <a:gsLst>
                <a:gs pos="0">
                  <a:schemeClr val="tx1">
                    <a:lumMod val="25000"/>
                    <a:lumOff val="75000"/>
                    <a:alpha val="2500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Rectangle 25"/>
            <p:cNvSpPr/>
            <p:nvPr userDrawn="1"/>
          </p:nvSpPr>
          <p:spPr>
            <a:xfrm rot="16200000">
              <a:off x="-3113814" y="-128093"/>
              <a:ext cx="2195736" cy="1921582"/>
            </a:xfrm>
            <a:prstGeom prst="rect">
              <a:avLst/>
            </a:prstGeom>
            <a:gradFill>
              <a:gsLst>
                <a:gs pos="0">
                  <a:schemeClr val="tx1">
                    <a:lumMod val="25000"/>
                    <a:lumOff val="75000"/>
                    <a:alpha val="0"/>
                  </a:schemeClr>
                </a:gs>
                <a:gs pos="78000">
                  <a:schemeClr val="bg1">
                    <a:alpha val="5300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67494"/>
            <a:ext cx="7819096" cy="263921"/>
          </a:xfrm>
          <a:solidFill>
            <a:srgbClr val="FAA741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22" name="Picture 3"/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9029" y="65605"/>
            <a:ext cx="803761" cy="62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3" name="Straight Connector 22"/>
          <p:cNvCxnSpPr/>
          <p:nvPr userDrawn="1"/>
        </p:nvCxnSpPr>
        <p:spPr>
          <a:xfrm>
            <a:off x="468615" y="1062019"/>
            <a:ext cx="0" cy="3888432"/>
          </a:xfrm>
          <a:prstGeom prst="line">
            <a:avLst/>
          </a:prstGeom>
          <a:ln w="31750">
            <a:solidFill>
              <a:srgbClr val="FAA741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 userDrawn="1"/>
        </p:nvSpPr>
        <p:spPr>
          <a:xfrm>
            <a:off x="-36512" y="630106"/>
            <a:ext cx="1022649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b="1" dirty="0" err="1">
                <a:solidFill>
                  <a:schemeClr val="accent4">
                    <a:lumMod val="75000"/>
                  </a:schemeClr>
                </a:solidFill>
              </a:rPr>
              <a:t>Emergency</a:t>
            </a:r>
            <a:endParaRPr lang="es-ES" sz="1100" b="1" dirty="0">
              <a:solidFill>
                <a:schemeClr val="accent4">
                  <a:lumMod val="75000"/>
                </a:schemeClr>
              </a:solidFill>
            </a:endParaRPr>
          </a:p>
          <a:p>
            <a:pPr algn="ctr"/>
            <a:r>
              <a:rPr lang="es-ES" sz="1100" b="1" dirty="0">
                <a:solidFill>
                  <a:schemeClr val="accent4">
                    <a:lumMod val="75000"/>
                  </a:schemeClr>
                </a:solidFill>
              </a:rPr>
              <a:t>Management</a:t>
            </a:r>
            <a:endParaRPr lang="en-US" sz="11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2559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 userDrawn="1"/>
        </p:nvGrpSpPr>
        <p:grpSpPr>
          <a:xfrm>
            <a:off x="-304800" y="0"/>
            <a:ext cx="2221445" cy="5143500"/>
            <a:chOff x="-3276600" y="-274181"/>
            <a:chExt cx="2221445" cy="5143500"/>
          </a:xfrm>
        </p:grpSpPr>
        <p:pic>
          <p:nvPicPr>
            <p:cNvPr id="19" name="Picture 2" descr="S:\F15015_Copernicus\3_Work\330_Work-in-process\SC4_BackgroundMat\4_PPT\PPT_item Copernicus\EMS\Floods RoofsHD (1).jpg"/>
            <p:cNvPicPr>
              <a:picLocks noChangeAspect="1" noChangeArrowheads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2978100" y="-271520"/>
              <a:ext cx="1871836" cy="51395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Rectangle 20"/>
            <p:cNvSpPr/>
            <p:nvPr userDrawn="1"/>
          </p:nvSpPr>
          <p:spPr>
            <a:xfrm>
              <a:off x="-3276600" y="-274181"/>
              <a:ext cx="2195736" cy="5143500"/>
            </a:xfrm>
            <a:prstGeom prst="rect">
              <a:avLst/>
            </a:prstGeom>
            <a:gradFill>
              <a:gsLst>
                <a:gs pos="0">
                  <a:schemeClr val="tx1">
                    <a:lumMod val="25000"/>
                    <a:lumOff val="75000"/>
                    <a:alpha val="2500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ectangle 26"/>
            <p:cNvSpPr/>
            <p:nvPr userDrawn="1"/>
          </p:nvSpPr>
          <p:spPr>
            <a:xfrm rot="16200000">
              <a:off x="-3113814" y="-128093"/>
              <a:ext cx="2195736" cy="1921582"/>
            </a:xfrm>
            <a:prstGeom prst="rect">
              <a:avLst/>
            </a:prstGeom>
            <a:gradFill>
              <a:gsLst>
                <a:gs pos="0">
                  <a:schemeClr val="tx1">
                    <a:lumMod val="25000"/>
                    <a:lumOff val="75000"/>
                    <a:alpha val="0"/>
                  </a:schemeClr>
                </a:gs>
                <a:gs pos="78000">
                  <a:schemeClr val="bg1">
                    <a:alpha val="5300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22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96754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7225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6" name="Picture 3"/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9029" y="65605"/>
            <a:ext cx="803761" cy="62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0" name="Straight Connector 19"/>
          <p:cNvCxnSpPr/>
          <p:nvPr userDrawn="1"/>
        </p:nvCxnSpPr>
        <p:spPr>
          <a:xfrm>
            <a:off x="468615" y="1062019"/>
            <a:ext cx="0" cy="3888432"/>
          </a:xfrm>
          <a:prstGeom prst="line">
            <a:avLst/>
          </a:prstGeom>
          <a:ln w="31750">
            <a:solidFill>
              <a:srgbClr val="FAA741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 userDrawn="1"/>
        </p:nvSpPr>
        <p:spPr>
          <a:xfrm>
            <a:off x="-36512" y="630106"/>
            <a:ext cx="1022649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b="1" dirty="0" err="1">
                <a:solidFill>
                  <a:schemeClr val="accent4">
                    <a:lumMod val="75000"/>
                  </a:schemeClr>
                </a:solidFill>
              </a:rPr>
              <a:t>Emergency</a:t>
            </a:r>
            <a:endParaRPr lang="es-ES" sz="1100" b="1" dirty="0">
              <a:solidFill>
                <a:schemeClr val="accent4">
                  <a:lumMod val="75000"/>
                </a:schemeClr>
              </a:solidFill>
            </a:endParaRPr>
          </a:p>
          <a:p>
            <a:pPr algn="ctr"/>
            <a:r>
              <a:rPr lang="es-ES" sz="1100" b="1" dirty="0">
                <a:solidFill>
                  <a:schemeClr val="accent4">
                    <a:lumMod val="75000"/>
                  </a:schemeClr>
                </a:solidFill>
              </a:rPr>
              <a:t>Management</a:t>
            </a:r>
            <a:endParaRPr lang="en-US" sz="11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07077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 userDrawn="1"/>
        </p:nvGrpSpPr>
        <p:grpSpPr>
          <a:xfrm>
            <a:off x="-254000" y="-34659"/>
            <a:ext cx="2195736" cy="5200775"/>
            <a:chOff x="-2819400" y="-34596"/>
            <a:chExt cx="2195736" cy="5200775"/>
          </a:xfrm>
        </p:grpSpPr>
        <p:grpSp>
          <p:nvGrpSpPr>
            <p:cNvPr id="11" name="Group 10"/>
            <p:cNvGrpSpPr/>
            <p:nvPr userDrawn="1"/>
          </p:nvGrpSpPr>
          <p:grpSpPr>
            <a:xfrm>
              <a:off x="-2819400" y="-34596"/>
              <a:ext cx="2195736" cy="5200775"/>
              <a:chOff x="-4724400" y="-39132"/>
              <a:chExt cx="2195736" cy="5200775"/>
            </a:xfrm>
          </p:grpSpPr>
          <p:pic>
            <p:nvPicPr>
              <p:cNvPr id="13" name="Picture 2" descr="S:\F15015_Copernicus\3_Work\330_Work-in-process\SC4_BackgroundMat\4_PPT\PPT_item Copernicus\EMS\G-NEXT image.jpg"/>
              <p:cNvPicPr>
                <a:picLocks noChangeAspect="1" noChangeArrowheads="1"/>
              </p:cNvPicPr>
              <p:nvPr userDrawn="1"/>
            </p:nvPicPr>
            <p:blipFill rotWithShape="1"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40699" t="-652" r="3025" b="552"/>
              <a:stretch/>
            </p:blipFill>
            <p:spPr bwMode="auto">
              <a:xfrm>
                <a:off x="-4488924" y="-39132"/>
                <a:ext cx="1936750" cy="51816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" name="Rectangle 9"/>
              <p:cNvSpPr/>
              <p:nvPr userDrawn="1"/>
            </p:nvSpPr>
            <p:spPr>
              <a:xfrm>
                <a:off x="-4724400" y="-20082"/>
                <a:ext cx="2195736" cy="5181725"/>
              </a:xfrm>
              <a:prstGeom prst="rect">
                <a:avLst/>
              </a:prstGeom>
              <a:gradFill>
                <a:gsLst>
                  <a:gs pos="0">
                    <a:schemeClr val="tx1">
                      <a:lumMod val="25000"/>
                      <a:lumOff val="75000"/>
                      <a:alpha val="25000"/>
                    </a:schemeClr>
                  </a:gs>
                  <a:gs pos="78000">
                    <a:schemeClr val="bg1"/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7" name="Rectangle 16"/>
            <p:cNvSpPr/>
            <p:nvPr userDrawn="1"/>
          </p:nvSpPr>
          <p:spPr>
            <a:xfrm rot="16200000">
              <a:off x="-2719060" y="140581"/>
              <a:ext cx="2195736" cy="1921582"/>
            </a:xfrm>
            <a:prstGeom prst="rect">
              <a:avLst/>
            </a:prstGeom>
            <a:gradFill>
              <a:gsLst>
                <a:gs pos="0">
                  <a:schemeClr val="tx1">
                    <a:lumMod val="25000"/>
                    <a:lumOff val="75000"/>
                    <a:alpha val="0"/>
                  </a:schemeClr>
                </a:gs>
                <a:gs pos="78000">
                  <a:schemeClr val="bg1">
                    <a:alpha val="5300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4" y="267494"/>
            <a:ext cx="7819096" cy="263921"/>
          </a:xfrm>
          <a:solidFill>
            <a:srgbClr val="FAA741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1387047" y="699542"/>
            <a:ext cx="7299753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22" name="Picture 3"/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6200" y="65605"/>
            <a:ext cx="803761" cy="62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4" name="Straight Connector 23"/>
          <p:cNvCxnSpPr/>
          <p:nvPr userDrawn="1"/>
        </p:nvCxnSpPr>
        <p:spPr>
          <a:xfrm>
            <a:off x="468615" y="1062019"/>
            <a:ext cx="0" cy="3888432"/>
          </a:xfrm>
          <a:prstGeom prst="line">
            <a:avLst/>
          </a:prstGeom>
          <a:ln w="31750">
            <a:solidFill>
              <a:srgbClr val="FAA741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 userDrawn="1"/>
        </p:nvSpPr>
        <p:spPr>
          <a:xfrm>
            <a:off x="-76200" y="630106"/>
            <a:ext cx="1022649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b="1" dirty="0" err="1">
                <a:solidFill>
                  <a:schemeClr val="accent4">
                    <a:lumMod val="75000"/>
                  </a:schemeClr>
                </a:solidFill>
              </a:rPr>
              <a:t>Emergency</a:t>
            </a:r>
            <a:endParaRPr lang="es-ES" sz="1100" b="1" dirty="0">
              <a:solidFill>
                <a:schemeClr val="accent4">
                  <a:lumMod val="75000"/>
                </a:schemeClr>
              </a:solidFill>
            </a:endParaRPr>
          </a:p>
          <a:p>
            <a:pPr algn="ctr"/>
            <a:r>
              <a:rPr lang="es-ES" sz="1100" b="1" dirty="0">
                <a:solidFill>
                  <a:schemeClr val="accent4">
                    <a:lumMod val="75000"/>
                  </a:schemeClr>
                </a:solidFill>
              </a:rPr>
              <a:t>Management</a:t>
            </a:r>
            <a:endParaRPr lang="en-US" sz="11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77428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2975" y="699542"/>
            <a:ext cx="7743826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67494"/>
            <a:ext cx="7819096" cy="263921"/>
          </a:xfrm>
          <a:solidFill>
            <a:srgbClr val="FAA741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1" name="Picture 3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6200" y="65605"/>
            <a:ext cx="803761" cy="62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4" name="Straight Connector 13"/>
          <p:cNvCxnSpPr/>
          <p:nvPr userDrawn="1"/>
        </p:nvCxnSpPr>
        <p:spPr>
          <a:xfrm>
            <a:off x="468615" y="1062019"/>
            <a:ext cx="0" cy="3888432"/>
          </a:xfrm>
          <a:prstGeom prst="line">
            <a:avLst/>
          </a:prstGeom>
          <a:ln w="31750">
            <a:solidFill>
              <a:srgbClr val="FAA741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 userDrawn="1"/>
        </p:nvSpPr>
        <p:spPr>
          <a:xfrm>
            <a:off x="-36512" y="630106"/>
            <a:ext cx="1022649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b="1" kern="1200" dirty="0" err="1">
                <a:solidFill>
                  <a:srgbClr val="EA9422"/>
                </a:solidFill>
                <a:latin typeface="+mn-lt"/>
                <a:ea typeface="+mn-ea"/>
                <a:cs typeface="+mn-cs"/>
              </a:rPr>
              <a:t>Emergency</a:t>
            </a:r>
            <a:endParaRPr lang="es-ES" sz="1100" b="1" kern="1200" dirty="0">
              <a:solidFill>
                <a:srgbClr val="EA9422"/>
              </a:solidFill>
              <a:latin typeface="+mn-lt"/>
              <a:ea typeface="+mn-ea"/>
              <a:cs typeface="+mn-cs"/>
            </a:endParaRPr>
          </a:p>
          <a:p>
            <a:pPr algn="ctr"/>
            <a:r>
              <a:rPr lang="es-ES" sz="1100" b="1" kern="1200" dirty="0">
                <a:solidFill>
                  <a:srgbClr val="EA9422"/>
                </a:solidFill>
                <a:latin typeface="+mn-lt"/>
                <a:ea typeface="+mn-ea"/>
                <a:cs typeface="+mn-cs"/>
              </a:rPr>
              <a:t>Management</a:t>
            </a:r>
            <a:endParaRPr lang="en-US" sz="1100" b="1" kern="1200" dirty="0">
              <a:solidFill>
                <a:srgbClr val="EA942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6754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 userDrawn="1"/>
        </p:nvGrpSpPr>
        <p:grpSpPr>
          <a:xfrm>
            <a:off x="0" y="0"/>
            <a:ext cx="2084906" cy="5143500"/>
            <a:chOff x="0" y="0"/>
            <a:chExt cx="2084906" cy="5143500"/>
          </a:xfrm>
        </p:grpSpPr>
        <p:pic>
          <p:nvPicPr>
            <p:cNvPr id="19" name="Picture 2" descr="S:\F15015_Copernicus\3_Work\330_Work-in-process\SC4_BackgroundMat\Visual_ID\Photos\Po_River_Italy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rot="10800000">
              <a:off x="0" y="0"/>
              <a:ext cx="2077082" cy="5143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Rectangle 19"/>
            <p:cNvSpPr/>
            <p:nvPr userDrawn="1"/>
          </p:nvSpPr>
          <p:spPr>
            <a:xfrm>
              <a:off x="0" y="1"/>
              <a:ext cx="2077083" cy="514349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20"/>
            <p:cNvSpPr/>
            <p:nvPr userDrawn="1"/>
          </p:nvSpPr>
          <p:spPr>
            <a:xfrm>
              <a:off x="0" y="1"/>
              <a:ext cx="2084906" cy="514349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2879" y="627534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2317" y="1203598"/>
            <a:ext cx="4040188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0705" y="627534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50143" y="1203598"/>
            <a:ext cx="4041775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60077"/>
            <a:ext cx="7819096" cy="283417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26" name="Straight Connector 25"/>
          <p:cNvCxnSpPr/>
          <p:nvPr userDrawn="1"/>
        </p:nvCxnSpPr>
        <p:spPr>
          <a:xfrm>
            <a:off x="441308" y="876444"/>
            <a:ext cx="0" cy="4074007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 userDrawn="1"/>
        </p:nvSpPr>
        <p:spPr>
          <a:xfrm>
            <a:off x="-36512" y="614834"/>
            <a:ext cx="94581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1" dirty="0" err="1">
                <a:solidFill>
                  <a:srgbClr val="25408F"/>
                </a:solidFill>
              </a:rPr>
              <a:t>Copernicus</a:t>
            </a:r>
            <a:endParaRPr lang="en-US" sz="1100" b="1" dirty="0">
              <a:solidFill>
                <a:srgbClr val="25408F"/>
              </a:solidFill>
            </a:endParaRPr>
          </a:p>
        </p:txBody>
      </p:sp>
      <p:pic>
        <p:nvPicPr>
          <p:cNvPr id="23" name="Picture 2" descr="C:\Users\Designer\Desktop\PRESENTATION COPERNICUS\Copernicus ICON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040" y="21806"/>
            <a:ext cx="747552" cy="749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685960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AA7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ubtitle 2"/>
          <p:cNvSpPr>
            <a:spLocks noGrp="1"/>
          </p:cNvSpPr>
          <p:nvPr>
            <p:ph type="subTitle" idx="13"/>
          </p:nvPr>
        </p:nvSpPr>
        <p:spPr>
          <a:xfrm>
            <a:off x="2593876" y="3147814"/>
            <a:ext cx="4680520" cy="1152128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7" name="Picture 2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4680600"/>
            <a:ext cx="769228" cy="280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 descr="S:\F15015_Copernicus\3_Work\330_Work-in-process\SC4_BackgroundMat\PPT\item Copernicus\logo-ce-horizontal-en-negatif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68036" y="4650008"/>
            <a:ext cx="1145581" cy="30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S:\F15015_Copernicus\3_Work\330_Work-in-process\SC4_BackgroundMat\PPT\item Copernicus\Icon-01.png"/>
          <p:cNvPicPr>
            <a:picLocks noChangeAspect="1" noChangeArrowheads="1"/>
          </p:cNvPicPr>
          <p:nvPr userDrawn="1"/>
        </p:nvPicPr>
        <p:blipFill rotWithShape="1">
          <a:blip r:embed="rId4" cstate="screen"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9036" y="1288306"/>
            <a:ext cx="2454145" cy="2611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 userDrawn="1"/>
        </p:nvSpPr>
        <p:spPr>
          <a:xfrm>
            <a:off x="758598" y="3390260"/>
            <a:ext cx="185502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chemeClr val="bg1"/>
                </a:solidFill>
              </a:rPr>
              <a:t>Emergency</a:t>
            </a:r>
            <a:r>
              <a:rPr lang="es-ES" sz="1100" b="0" baseline="0" dirty="0">
                <a:solidFill>
                  <a:schemeClr val="bg1"/>
                </a:solidFill>
              </a:rPr>
              <a:t> </a:t>
            </a:r>
            <a:r>
              <a:rPr lang="es-ES" sz="1100" b="0" dirty="0">
                <a:solidFill>
                  <a:schemeClr val="bg1"/>
                </a:solidFill>
              </a:rPr>
              <a:t>Management</a:t>
            </a:r>
            <a:endParaRPr lang="en-US" sz="1100" b="0" dirty="0">
              <a:solidFill>
                <a:schemeClr val="bg1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98212" y="2571750"/>
            <a:ext cx="4678288" cy="560636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GB" sz="2800" b="0" spc="600" dirty="0">
                <a:solidFill>
                  <a:schemeClr val="bg1"/>
                </a:solidFill>
              </a:defRPr>
            </a:lvl1pPr>
          </a:lstStyle>
          <a:p>
            <a:pPr marL="0" lvl="0" algn="l"/>
            <a:r>
              <a:rPr lang="en-US" dirty="0"/>
              <a:t>Title</a:t>
            </a:r>
            <a:endParaRPr lang="en-GB" dirty="0"/>
          </a:p>
        </p:txBody>
      </p:sp>
      <p:pic>
        <p:nvPicPr>
          <p:cNvPr id="3074" name="Picture 2" descr="S:\F15015_Copernicus\3_Work\330_Work-in-process\SC4_BackgroundMat\4_PPT\PPT_item Copernicus\EMS\G-NEXT image.jpg"/>
          <p:cNvPicPr>
            <a:picLocks noChangeAspect="1" noChangeArrowheads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096" t="-726" r="22096" b="720"/>
          <a:stretch/>
        </p:blipFill>
        <p:spPr bwMode="auto">
          <a:xfrm>
            <a:off x="7259822" y="-38644"/>
            <a:ext cx="1920690" cy="5176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 userDrawn="1"/>
        </p:nvSpPr>
        <p:spPr>
          <a:xfrm>
            <a:off x="7236296" y="0"/>
            <a:ext cx="1728192" cy="5143500"/>
          </a:xfrm>
          <a:prstGeom prst="rect">
            <a:avLst/>
          </a:prstGeom>
          <a:gradFill flip="none" rotWithShape="1">
            <a:gsLst>
              <a:gs pos="4000">
                <a:srgbClr val="FAA741"/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5414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 userDrawn="1"/>
        </p:nvGrpSpPr>
        <p:grpSpPr>
          <a:xfrm>
            <a:off x="-254000" y="-34659"/>
            <a:ext cx="2195736" cy="5200775"/>
            <a:chOff x="-2819400" y="-34596"/>
            <a:chExt cx="2195736" cy="5200775"/>
          </a:xfrm>
        </p:grpSpPr>
        <p:grpSp>
          <p:nvGrpSpPr>
            <p:cNvPr id="29" name="Group 28"/>
            <p:cNvGrpSpPr/>
            <p:nvPr userDrawn="1"/>
          </p:nvGrpSpPr>
          <p:grpSpPr>
            <a:xfrm>
              <a:off x="-2819400" y="-34596"/>
              <a:ext cx="2195736" cy="5200775"/>
              <a:chOff x="-4724400" y="-39132"/>
              <a:chExt cx="2195736" cy="5200775"/>
            </a:xfrm>
          </p:grpSpPr>
          <p:pic>
            <p:nvPicPr>
              <p:cNvPr id="31" name="Picture 2" descr="S:\F15015_Copernicus\3_Work\330_Work-in-process\SC4_BackgroundMat\4_PPT\PPT_item Copernicus\EMS\G-NEXT image.jpg"/>
              <p:cNvPicPr>
                <a:picLocks noChangeAspect="1" noChangeArrowheads="1"/>
              </p:cNvPicPr>
              <p:nvPr userDrawn="1"/>
            </p:nvPicPr>
            <p:blipFill rotWithShape="1"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40699" t="-652" r="3025" b="552"/>
              <a:stretch/>
            </p:blipFill>
            <p:spPr bwMode="auto">
              <a:xfrm>
                <a:off x="-4488924" y="-39132"/>
                <a:ext cx="1936750" cy="51816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2" name="Rectangle 31"/>
              <p:cNvSpPr/>
              <p:nvPr userDrawn="1"/>
            </p:nvSpPr>
            <p:spPr>
              <a:xfrm>
                <a:off x="-4724400" y="-20082"/>
                <a:ext cx="2195736" cy="5181725"/>
              </a:xfrm>
              <a:prstGeom prst="rect">
                <a:avLst/>
              </a:prstGeom>
              <a:gradFill>
                <a:gsLst>
                  <a:gs pos="0">
                    <a:schemeClr val="tx1">
                      <a:lumMod val="25000"/>
                      <a:lumOff val="75000"/>
                      <a:alpha val="25000"/>
                    </a:schemeClr>
                  </a:gs>
                  <a:gs pos="78000">
                    <a:schemeClr val="bg1"/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30" name="Rectangle 29"/>
            <p:cNvSpPr/>
            <p:nvPr userDrawn="1"/>
          </p:nvSpPr>
          <p:spPr>
            <a:xfrm rot="16200000">
              <a:off x="-2719060" y="140581"/>
              <a:ext cx="2195736" cy="1921582"/>
            </a:xfrm>
            <a:prstGeom prst="rect">
              <a:avLst/>
            </a:prstGeom>
            <a:gradFill>
              <a:gsLst>
                <a:gs pos="0">
                  <a:schemeClr val="tx1">
                    <a:lumMod val="25000"/>
                    <a:lumOff val="75000"/>
                    <a:alpha val="0"/>
                  </a:schemeClr>
                </a:gs>
                <a:gs pos="78000">
                  <a:schemeClr val="bg1">
                    <a:alpha val="5300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2920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76056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67494"/>
            <a:ext cx="7819096" cy="263921"/>
          </a:xfrm>
          <a:solidFill>
            <a:srgbClr val="FAA741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6" name="Picture 3"/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6200" y="65605"/>
            <a:ext cx="803761" cy="62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7" name="Straight Connector 16"/>
          <p:cNvCxnSpPr/>
          <p:nvPr userDrawn="1"/>
        </p:nvCxnSpPr>
        <p:spPr>
          <a:xfrm>
            <a:off x="468615" y="1062019"/>
            <a:ext cx="0" cy="3888432"/>
          </a:xfrm>
          <a:prstGeom prst="line">
            <a:avLst/>
          </a:prstGeom>
          <a:ln w="31750">
            <a:solidFill>
              <a:srgbClr val="FAA741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 userDrawn="1"/>
        </p:nvSpPr>
        <p:spPr>
          <a:xfrm>
            <a:off x="-76200" y="630106"/>
            <a:ext cx="1022649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b="1" dirty="0" err="1">
                <a:solidFill>
                  <a:schemeClr val="accent4">
                    <a:lumMod val="75000"/>
                  </a:schemeClr>
                </a:solidFill>
              </a:rPr>
              <a:t>Emergency</a:t>
            </a:r>
            <a:endParaRPr lang="es-ES" sz="1100" b="1" dirty="0">
              <a:solidFill>
                <a:schemeClr val="accent4">
                  <a:lumMod val="75000"/>
                </a:schemeClr>
              </a:solidFill>
            </a:endParaRPr>
          </a:p>
          <a:p>
            <a:pPr algn="ctr"/>
            <a:r>
              <a:rPr lang="es-ES" sz="1100" b="1" dirty="0">
                <a:solidFill>
                  <a:schemeClr val="accent4">
                    <a:lumMod val="75000"/>
                  </a:schemeClr>
                </a:solidFill>
              </a:rPr>
              <a:t>Management</a:t>
            </a:r>
            <a:endParaRPr lang="en-US" sz="11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93988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 userDrawn="1"/>
        </p:nvGrpSpPr>
        <p:grpSpPr>
          <a:xfrm>
            <a:off x="-254000" y="-34659"/>
            <a:ext cx="2195736" cy="5200775"/>
            <a:chOff x="-2819400" y="-34596"/>
            <a:chExt cx="2195736" cy="5200775"/>
          </a:xfrm>
        </p:grpSpPr>
        <p:grpSp>
          <p:nvGrpSpPr>
            <p:cNvPr id="30" name="Group 29"/>
            <p:cNvGrpSpPr/>
            <p:nvPr userDrawn="1"/>
          </p:nvGrpSpPr>
          <p:grpSpPr>
            <a:xfrm>
              <a:off x="-2819400" y="-34596"/>
              <a:ext cx="2195736" cy="5200775"/>
              <a:chOff x="-4724400" y="-39132"/>
              <a:chExt cx="2195736" cy="5200775"/>
            </a:xfrm>
          </p:grpSpPr>
          <p:pic>
            <p:nvPicPr>
              <p:cNvPr id="32" name="Picture 2" descr="S:\F15015_Copernicus\3_Work\330_Work-in-process\SC4_BackgroundMat\4_PPT\PPT_item Copernicus\EMS\G-NEXT image.jpg"/>
              <p:cNvPicPr>
                <a:picLocks noChangeAspect="1" noChangeArrowheads="1"/>
              </p:cNvPicPr>
              <p:nvPr userDrawn="1"/>
            </p:nvPicPr>
            <p:blipFill rotWithShape="1"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40699" t="-652" r="3025" b="552"/>
              <a:stretch/>
            </p:blipFill>
            <p:spPr bwMode="auto">
              <a:xfrm>
                <a:off x="-4488924" y="-39132"/>
                <a:ext cx="1936750" cy="51816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3" name="Rectangle 32"/>
              <p:cNvSpPr/>
              <p:nvPr userDrawn="1"/>
            </p:nvSpPr>
            <p:spPr>
              <a:xfrm>
                <a:off x="-4724400" y="-20082"/>
                <a:ext cx="2195736" cy="5181725"/>
              </a:xfrm>
              <a:prstGeom prst="rect">
                <a:avLst/>
              </a:prstGeom>
              <a:gradFill>
                <a:gsLst>
                  <a:gs pos="0">
                    <a:schemeClr val="tx1">
                      <a:lumMod val="25000"/>
                      <a:lumOff val="75000"/>
                      <a:alpha val="25000"/>
                    </a:schemeClr>
                  </a:gs>
                  <a:gs pos="78000">
                    <a:schemeClr val="bg1"/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31" name="Rectangle 30"/>
            <p:cNvSpPr/>
            <p:nvPr userDrawn="1"/>
          </p:nvSpPr>
          <p:spPr>
            <a:xfrm rot="16200000">
              <a:off x="-2719060" y="140581"/>
              <a:ext cx="2195736" cy="1921582"/>
            </a:xfrm>
            <a:prstGeom prst="rect">
              <a:avLst/>
            </a:prstGeom>
            <a:gradFill>
              <a:gsLst>
                <a:gs pos="0">
                  <a:schemeClr val="tx1">
                    <a:lumMod val="25000"/>
                    <a:lumOff val="75000"/>
                    <a:alpha val="0"/>
                  </a:schemeClr>
                </a:gs>
                <a:gs pos="78000">
                  <a:schemeClr val="bg1">
                    <a:alpha val="5300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0154" y="627534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9592" y="1203598"/>
            <a:ext cx="4040188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7980" y="627534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7418" y="1203598"/>
            <a:ext cx="4041775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67494"/>
            <a:ext cx="7819096" cy="263921"/>
          </a:xfrm>
          <a:solidFill>
            <a:srgbClr val="FAA741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7" name="Picture 3"/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6200" y="65605"/>
            <a:ext cx="803761" cy="62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9" name="Straight Connector 18"/>
          <p:cNvCxnSpPr/>
          <p:nvPr userDrawn="1"/>
        </p:nvCxnSpPr>
        <p:spPr>
          <a:xfrm>
            <a:off x="468615" y="1062019"/>
            <a:ext cx="0" cy="3888432"/>
          </a:xfrm>
          <a:prstGeom prst="line">
            <a:avLst/>
          </a:prstGeom>
          <a:ln w="31750">
            <a:solidFill>
              <a:srgbClr val="FAA741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 userDrawn="1"/>
        </p:nvSpPr>
        <p:spPr>
          <a:xfrm>
            <a:off x="-76200" y="630106"/>
            <a:ext cx="1022649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b="1" dirty="0" err="1">
                <a:solidFill>
                  <a:schemeClr val="accent4">
                    <a:lumMod val="75000"/>
                  </a:schemeClr>
                </a:solidFill>
              </a:rPr>
              <a:t>Emergency</a:t>
            </a:r>
            <a:endParaRPr lang="es-ES" sz="1100" b="1" dirty="0">
              <a:solidFill>
                <a:schemeClr val="accent4">
                  <a:lumMod val="75000"/>
                </a:schemeClr>
              </a:solidFill>
            </a:endParaRPr>
          </a:p>
          <a:p>
            <a:pPr algn="ctr"/>
            <a:r>
              <a:rPr lang="es-ES" sz="1100" b="1" dirty="0">
                <a:solidFill>
                  <a:schemeClr val="accent4">
                    <a:lumMod val="75000"/>
                  </a:schemeClr>
                </a:solidFill>
              </a:rPr>
              <a:t>Management</a:t>
            </a:r>
            <a:endParaRPr lang="en-US" sz="11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57921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 userDrawn="1"/>
        </p:nvGrpSpPr>
        <p:grpSpPr>
          <a:xfrm>
            <a:off x="-254000" y="-34659"/>
            <a:ext cx="2195736" cy="5200775"/>
            <a:chOff x="-2819400" y="-34596"/>
            <a:chExt cx="2195736" cy="5200775"/>
          </a:xfrm>
        </p:grpSpPr>
        <p:grpSp>
          <p:nvGrpSpPr>
            <p:cNvPr id="21" name="Group 20"/>
            <p:cNvGrpSpPr/>
            <p:nvPr userDrawn="1"/>
          </p:nvGrpSpPr>
          <p:grpSpPr>
            <a:xfrm>
              <a:off x="-2819400" y="-34596"/>
              <a:ext cx="2195736" cy="5200775"/>
              <a:chOff x="-4724400" y="-39132"/>
              <a:chExt cx="2195736" cy="5200775"/>
            </a:xfrm>
          </p:grpSpPr>
          <p:pic>
            <p:nvPicPr>
              <p:cNvPr id="26" name="Picture 2" descr="S:\F15015_Copernicus\3_Work\330_Work-in-process\SC4_BackgroundMat\4_PPT\PPT_item Copernicus\EMS\G-NEXT image.jpg"/>
              <p:cNvPicPr>
                <a:picLocks noChangeAspect="1" noChangeArrowheads="1"/>
              </p:cNvPicPr>
              <p:nvPr userDrawn="1"/>
            </p:nvPicPr>
            <p:blipFill rotWithShape="1"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40699" t="-652" r="3025" b="552"/>
              <a:stretch/>
            </p:blipFill>
            <p:spPr bwMode="auto">
              <a:xfrm>
                <a:off x="-4488924" y="-39132"/>
                <a:ext cx="1936750" cy="51816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7" name="Rectangle 26"/>
              <p:cNvSpPr/>
              <p:nvPr userDrawn="1"/>
            </p:nvSpPr>
            <p:spPr>
              <a:xfrm>
                <a:off x="-4724400" y="-20082"/>
                <a:ext cx="2195736" cy="5181725"/>
              </a:xfrm>
              <a:prstGeom prst="rect">
                <a:avLst/>
              </a:prstGeom>
              <a:gradFill>
                <a:gsLst>
                  <a:gs pos="0">
                    <a:schemeClr val="tx1">
                      <a:lumMod val="25000"/>
                      <a:lumOff val="75000"/>
                      <a:alpha val="25000"/>
                    </a:schemeClr>
                  </a:gs>
                  <a:gs pos="78000">
                    <a:schemeClr val="bg1"/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25" name="Rectangle 24"/>
            <p:cNvSpPr/>
            <p:nvPr userDrawn="1"/>
          </p:nvSpPr>
          <p:spPr>
            <a:xfrm rot="16200000">
              <a:off x="-2719060" y="140581"/>
              <a:ext cx="2195736" cy="1921582"/>
            </a:xfrm>
            <a:prstGeom prst="rect">
              <a:avLst/>
            </a:prstGeom>
            <a:gradFill>
              <a:gsLst>
                <a:gs pos="0">
                  <a:schemeClr val="tx1">
                    <a:lumMod val="25000"/>
                    <a:lumOff val="75000"/>
                    <a:alpha val="0"/>
                  </a:schemeClr>
                </a:gs>
                <a:gs pos="78000">
                  <a:schemeClr val="bg1">
                    <a:alpha val="5300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67494"/>
            <a:ext cx="7819096" cy="263921"/>
          </a:xfrm>
          <a:solidFill>
            <a:srgbClr val="FAA741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22" name="Picture 3"/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6200" y="65605"/>
            <a:ext cx="803761" cy="62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3" name="Straight Connector 22"/>
          <p:cNvCxnSpPr/>
          <p:nvPr userDrawn="1"/>
        </p:nvCxnSpPr>
        <p:spPr>
          <a:xfrm>
            <a:off x="468615" y="1062019"/>
            <a:ext cx="0" cy="3888432"/>
          </a:xfrm>
          <a:prstGeom prst="line">
            <a:avLst/>
          </a:prstGeom>
          <a:ln w="31750">
            <a:solidFill>
              <a:srgbClr val="FAA741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 userDrawn="1"/>
        </p:nvSpPr>
        <p:spPr>
          <a:xfrm>
            <a:off x="-76200" y="630106"/>
            <a:ext cx="1022649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b="1" dirty="0" err="1">
                <a:solidFill>
                  <a:schemeClr val="accent4">
                    <a:lumMod val="75000"/>
                  </a:schemeClr>
                </a:solidFill>
              </a:rPr>
              <a:t>Emergency</a:t>
            </a:r>
            <a:endParaRPr lang="es-ES" sz="1100" b="1" dirty="0">
              <a:solidFill>
                <a:schemeClr val="accent4">
                  <a:lumMod val="75000"/>
                </a:schemeClr>
              </a:solidFill>
            </a:endParaRPr>
          </a:p>
          <a:p>
            <a:pPr algn="ctr"/>
            <a:r>
              <a:rPr lang="es-ES" sz="1100" b="1" dirty="0">
                <a:solidFill>
                  <a:schemeClr val="accent4">
                    <a:lumMod val="75000"/>
                  </a:schemeClr>
                </a:solidFill>
              </a:rPr>
              <a:t>Management</a:t>
            </a:r>
            <a:endParaRPr lang="en-US" sz="11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842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 userDrawn="1"/>
        </p:nvGrpSpPr>
        <p:grpSpPr>
          <a:xfrm>
            <a:off x="-254000" y="-34659"/>
            <a:ext cx="2195736" cy="5200775"/>
            <a:chOff x="-2819400" y="-34596"/>
            <a:chExt cx="2195736" cy="5200775"/>
          </a:xfrm>
        </p:grpSpPr>
        <p:grpSp>
          <p:nvGrpSpPr>
            <p:cNvPr id="25" name="Group 24"/>
            <p:cNvGrpSpPr/>
            <p:nvPr userDrawn="1"/>
          </p:nvGrpSpPr>
          <p:grpSpPr>
            <a:xfrm>
              <a:off x="-2819400" y="-34596"/>
              <a:ext cx="2195736" cy="5200775"/>
              <a:chOff x="-4724400" y="-39132"/>
              <a:chExt cx="2195736" cy="5200775"/>
            </a:xfrm>
          </p:grpSpPr>
          <p:pic>
            <p:nvPicPr>
              <p:cNvPr id="27" name="Picture 2" descr="S:\F15015_Copernicus\3_Work\330_Work-in-process\SC4_BackgroundMat\4_PPT\PPT_item Copernicus\EMS\G-NEXT image.jpg"/>
              <p:cNvPicPr>
                <a:picLocks noChangeAspect="1" noChangeArrowheads="1"/>
              </p:cNvPicPr>
              <p:nvPr userDrawn="1"/>
            </p:nvPicPr>
            <p:blipFill rotWithShape="1"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40699" t="-652" r="3025" b="552"/>
              <a:stretch/>
            </p:blipFill>
            <p:spPr bwMode="auto">
              <a:xfrm>
                <a:off x="-4488924" y="-39132"/>
                <a:ext cx="1936750" cy="51816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8" name="Rectangle 27"/>
              <p:cNvSpPr/>
              <p:nvPr userDrawn="1"/>
            </p:nvSpPr>
            <p:spPr>
              <a:xfrm>
                <a:off x="-4724400" y="-20082"/>
                <a:ext cx="2195736" cy="5181725"/>
              </a:xfrm>
              <a:prstGeom prst="rect">
                <a:avLst/>
              </a:prstGeom>
              <a:gradFill>
                <a:gsLst>
                  <a:gs pos="0">
                    <a:schemeClr val="tx1">
                      <a:lumMod val="25000"/>
                      <a:lumOff val="75000"/>
                      <a:alpha val="25000"/>
                    </a:schemeClr>
                  </a:gs>
                  <a:gs pos="78000">
                    <a:schemeClr val="bg1"/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26" name="Rectangle 25"/>
            <p:cNvSpPr/>
            <p:nvPr userDrawn="1"/>
          </p:nvSpPr>
          <p:spPr>
            <a:xfrm rot="16200000">
              <a:off x="-2719060" y="140581"/>
              <a:ext cx="2195736" cy="1921582"/>
            </a:xfrm>
            <a:prstGeom prst="rect">
              <a:avLst/>
            </a:prstGeom>
            <a:gradFill>
              <a:gsLst>
                <a:gs pos="0">
                  <a:schemeClr val="tx1">
                    <a:lumMod val="25000"/>
                    <a:lumOff val="75000"/>
                    <a:alpha val="0"/>
                  </a:schemeClr>
                </a:gs>
                <a:gs pos="78000">
                  <a:schemeClr val="bg1">
                    <a:alpha val="5300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22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96754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7225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6" name="Picture 3"/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6200" y="65605"/>
            <a:ext cx="803761" cy="62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0" name="Straight Connector 19"/>
          <p:cNvCxnSpPr/>
          <p:nvPr userDrawn="1"/>
        </p:nvCxnSpPr>
        <p:spPr>
          <a:xfrm>
            <a:off x="468615" y="1062019"/>
            <a:ext cx="0" cy="3888432"/>
          </a:xfrm>
          <a:prstGeom prst="line">
            <a:avLst/>
          </a:prstGeom>
          <a:ln w="31750">
            <a:solidFill>
              <a:srgbClr val="FAA741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 userDrawn="1"/>
        </p:nvSpPr>
        <p:spPr>
          <a:xfrm>
            <a:off x="-76200" y="630106"/>
            <a:ext cx="1022649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b="1" dirty="0" err="1">
                <a:solidFill>
                  <a:schemeClr val="accent4">
                    <a:lumMod val="75000"/>
                  </a:schemeClr>
                </a:solidFill>
              </a:rPr>
              <a:t>Emergency</a:t>
            </a:r>
            <a:endParaRPr lang="es-ES" sz="1100" b="1" dirty="0">
              <a:solidFill>
                <a:schemeClr val="accent4">
                  <a:lumMod val="75000"/>
                </a:schemeClr>
              </a:solidFill>
            </a:endParaRPr>
          </a:p>
          <a:p>
            <a:pPr algn="ctr"/>
            <a:r>
              <a:rPr lang="es-ES" sz="1100" b="1" dirty="0">
                <a:solidFill>
                  <a:schemeClr val="accent4">
                    <a:lumMod val="75000"/>
                  </a:schemeClr>
                </a:solidFill>
              </a:rPr>
              <a:t>Management</a:t>
            </a:r>
            <a:endParaRPr lang="en-US" sz="11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66448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 userDrawn="1"/>
        </p:nvGrpSpPr>
        <p:grpSpPr>
          <a:xfrm>
            <a:off x="-304800" y="-7091"/>
            <a:ext cx="2220082" cy="5150591"/>
            <a:chOff x="-2819400" y="58514"/>
            <a:chExt cx="2220082" cy="5150591"/>
          </a:xfrm>
        </p:grpSpPr>
        <p:pic>
          <p:nvPicPr>
            <p:cNvPr id="12" name="Picture 2" descr="S:\F15015_Copernicus\3_Work\330_Work-in-process\SC4_BackgroundMat\4_PPT\PPT_item Copernicus\EMS\178747.jpg"/>
            <p:cNvPicPr>
              <a:picLocks noChangeAspect="1" noChangeArrowheads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2520900" y="65605"/>
              <a:ext cx="1871836" cy="5143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Rectangle 9"/>
            <p:cNvSpPr/>
            <p:nvPr userDrawn="1"/>
          </p:nvSpPr>
          <p:spPr>
            <a:xfrm>
              <a:off x="-2819400" y="65605"/>
              <a:ext cx="2195736" cy="5143500"/>
            </a:xfrm>
            <a:prstGeom prst="rect">
              <a:avLst/>
            </a:prstGeom>
            <a:gradFill>
              <a:gsLst>
                <a:gs pos="0">
                  <a:schemeClr val="tx1">
                    <a:lumMod val="25000"/>
                    <a:lumOff val="75000"/>
                    <a:alpha val="2500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ectangle 14"/>
            <p:cNvSpPr/>
            <p:nvPr userDrawn="1"/>
          </p:nvSpPr>
          <p:spPr>
            <a:xfrm rot="16200000">
              <a:off x="-2657977" y="195591"/>
              <a:ext cx="2195736" cy="1921582"/>
            </a:xfrm>
            <a:prstGeom prst="rect">
              <a:avLst/>
            </a:prstGeom>
            <a:gradFill>
              <a:gsLst>
                <a:gs pos="0">
                  <a:schemeClr val="tx1">
                    <a:lumMod val="25000"/>
                    <a:lumOff val="75000"/>
                    <a:alpha val="0"/>
                  </a:schemeClr>
                </a:gs>
                <a:gs pos="78000">
                  <a:schemeClr val="bg1">
                    <a:alpha val="5300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4" y="267494"/>
            <a:ext cx="7819096" cy="263921"/>
          </a:xfrm>
          <a:solidFill>
            <a:srgbClr val="FAA741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1387047" y="699542"/>
            <a:ext cx="7299753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22" name="Picture 3"/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9029" y="65605"/>
            <a:ext cx="803761" cy="62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4" name="Straight Connector 23"/>
          <p:cNvCxnSpPr/>
          <p:nvPr userDrawn="1"/>
        </p:nvCxnSpPr>
        <p:spPr>
          <a:xfrm>
            <a:off x="468615" y="1062019"/>
            <a:ext cx="0" cy="3888432"/>
          </a:xfrm>
          <a:prstGeom prst="line">
            <a:avLst/>
          </a:prstGeom>
          <a:ln w="31750">
            <a:solidFill>
              <a:srgbClr val="FAA741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 userDrawn="1"/>
        </p:nvSpPr>
        <p:spPr>
          <a:xfrm>
            <a:off x="-36512" y="630106"/>
            <a:ext cx="1022649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b="1" dirty="0" err="1">
                <a:solidFill>
                  <a:schemeClr val="accent4">
                    <a:lumMod val="75000"/>
                  </a:schemeClr>
                </a:solidFill>
              </a:rPr>
              <a:t>Emergency</a:t>
            </a:r>
            <a:endParaRPr lang="es-ES" sz="1100" b="1" dirty="0">
              <a:solidFill>
                <a:schemeClr val="accent4">
                  <a:lumMod val="75000"/>
                </a:schemeClr>
              </a:solidFill>
            </a:endParaRPr>
          </a:p>
          <a:p>
            <a:pPr algn="ctr"/>
            <a:r>
              <a:rPr lang="es-ES" sz="1100" b="1" dirty="0">
                <a:solidFill>
                  <a:schemeClr val="accent4">
                    <a:lumMod val="75000"/>
                  </a:schemeClr>
                </a:solidFill>
              </a:rPr>
              <a:t>Management</a:t>
            </a:r>
            <a:endParaRPr lang="en-US" sz="11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84541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2975" y="699542"/>
            <a:ext cx="7743826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67494"/>
            <a:ext cx="7819096" cy="263921"/>
          </a:xfrm>
          <a:solidFill>
            <a:srgbClr val="FAA741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1" name="Picture 3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9029" y="65605"/>
            <a:ext cx="803761" cy="62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4" name="Straight Connector 13"/>
          <p:cNvCxnSpPr/>
          <p:nvPr userDrawn="1"/>
        </p:nvCxnSpPr>
        <p:spPr>
          <a:xfrm>
            <a:off x="468615" y="1062019"/>
            <a:ext cx="0" cy="3888432"/>
          </a:xfrm>
          <a:prstGeom prst="line">
            <a:avLst/>
          </a:prstGeom>
          <a:ln w="31750">
            <a:solidFill>
              <a:srgbClr val="FAA741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 userDrawn="1"/>
        </p:nvSpPr>
        <p:spPr>
          <a:xfrm>
            <a:off x="-36512" y="630106"/>
            <a:ext cx="1022649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b="1" kern="1200" dirty="0" err="1">
                <a:solidFill>
                  <a:srgbClr val="EA9422"/>
                </a:solidFill>
                <a:latin typeface="+mn-lt"/>
                <a:ea typeface="+mn-ea"/>
                <a:cs typeface="+mn-cs"/>
              </a:rPr>
              <a:t>Emergency</a:t>
            </a:r>
            <a:endParaRPr lang="es-ES" sz="1100" b="1" kern="1200" dirty="0">
              <a:solidFill>
                <a:srgbClr val="EA9422"/>
              </a:solidFill>
              <a:latin typeface="+mn-lt"/>
              <a:ea typeface="+mn-ea"/>
              <a:cs typeface="+mn-cs"/>
            </a:endParaRPr>
          </a:p>
          <a:p>
            <a:pPr algn="ctr"/>
            <a:r>
              <a:rPr lang="es-ES" sz="1100" b="1" kern="1200" dirty="0">
                <a:solidFill>
                  <a:srgbClr val="EA9422"/>
                </a:solidFill>
                <a:latin typeface="+mn-lt"/>
                <a:ea typeface="+mn-ea"/>
                <a:cs typeface="+mn-cs"/>
              </a:rPr>
              <a:t>Management</a:t>
            </a:r>
            <a:endParaRPr lang="en-US" sz="1100" b="1" kern="1200" dirty="0">
              <a:solidFill>
                <a:srgbClr val="EA942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12015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AA7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S:\F15015_Copernicus\3_Work\330_Work-in-process\SC4_BackgroundMat\4_PPT\PPT_item Copernicus\EMS\178747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284293" y="-6251"/>
            <a:ext cx="1871836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ubtitle 2"/>
          <p:cNvSpPr>
            <a:spLocks noGrp="1"/>
          </p:cNvSpPr>
          <p:nvPr>
            <p:ph type="subTitle" idx="13"/>
          </p:nvPr>
        </p:nvSpPr>
        <p:spPr>
          <a:xfrm>
            <a:off x="2593876" y="3147814"/>
            <a:ext cx="4680520" cy="1152128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7" name="Picture 2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4680600"/>
            <a:ext cx="769228" cy="280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 descr="S:\F15015_Copernicus\3_Work\330_Work-in-process\SC4_BackgroundMat\PPT\item Copernicus\logo-ce-horizontal-en-negatif.pn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68036" y="4650008"/>
            <a:ext cx="1145581" cy="30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S:\F15015_Copernicus\3_Work\330_Work-in-process\SC4_BackgroundMat\PPT\item Copernicus\Icon-01.png"/>
          <p:cNvPicPr>
            <a:picLocks noChangeAspect="1" noChangeArrowheads="1"/>
          </p:cNvPicPr>
          <p:nvPr userDrawn="1"/>
        </p:nvPicPr>
        <p:blipFill rotWithShape="1">
          <a:blip r:embed="rId5" cstate="screen"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9036" y="1288306"/>
            <a:ext cx="2454145" cy="2611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 userDrawn="1"/>
        </p:nvSpPr>
        <p:spPr>
          <a:xfrm>
            <a:off x="758598" y="3390260"/>
            <a:ext cx="185502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chemeClr val="bg1"/>
                </a:solidFill>
              </a:rPr>
              <a:t>Emergency</a:t>
            </a:r>
            <a:r>
              <a:rPr lang="es-ES" sz="1100" b="0" baseline="0" dirty="0">
                <a:solidFill>
                  <a:schemeClr val="bg1"/>
                </a:solidFill>
              </a:rPr>
              <a:t> </a:t>
            </a:r>
            <a:r>
              <a:rPr lang="es-ES" sz="1100" b="0" dirty="0">
                <a:solidFill>
                  <a:schemeClr val="bg1"/>
                </a:solidFill>
              </a:rPr>
              <a:t>Management</a:t>
            </a:r>
            <a:endParaRPr lang="en-US" sz="1100" b="0" dirty="0">
              <a:solidFill>
                <a:schemeClr val="bg1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98212" y="2571750"/>
            <a:ext cx="4678288" cy="560636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GB" sz="2800" b="0" spc="600" dirty="0">
                <a:solidFill>
                  <a:schemeClr val="bg1"/>
                </a:solidFill>
              </a:defRPr>
            </a:lvl1pPr>
          </a:lstStyle>
          <a:p>
            <a:pPr marL="0" lvl="0" algn="l"/>
            <a:r>
              <a:rPr lang="en-US" dirty="0"/>
              <a:t>Title</a:t>
            </a:r>
            <a:endParaRPr lang="en-GB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7236296" y="0"/>
            <a:ext cx="1728192" cy="5143500"/>
          </a:xfrm>
          <a:prstGeom prst="rect">
            <a:avLst/>
          </a:prstGeom>
          <a:gradFill flip="none" rotWithShape="1">
            <a:gsLst>
              <a:gs pos="4000">
                <a:srgbClr val="FAA741"/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93108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 userDrawn="1"/>
        </p:nvGrpSpPr>
        <p:grpSpPr>
          <a:xfrm>
            <a:off x="-304800" y="-7091"/>
            <a:ext cx="2220082" cy="5150591"/>
            <a:chOff x="-2819400" y="58514"/>
            <a:chExt cx="2220082" cy="5150591"/>
          </a:xfrm>
        </p:grpSpPr>
        <p:pic>
          <p:nvPicPr>
            <p:cNvPr id="22" name="Picture 2" descr="S:\F15015_Copernicus\3_Work\330_Work-in-process\SC4_BackgroundMat\4_PPT\PPT_item Copernicus\EMS\178747.jpg"/>
            <p:cNvPicPr>
              <a:picLocks noChangeAspect="1" noChangeArrowheads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2520900" y="65605"/>
              <a:ext cx="1871836" cy="5143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Rectangle 22"/>
            <p:cNvSpPr/>
            <p:nvPr userDrawn="1"/>
          </p:nvSpPr>
          <p:spPr>
            <a:xfrm>
              <a:off x="-2819400" y="65605"/>
              <a:ext cx="2195736" cy="5143500"/>
            </a:xfrm>
            <a:prstGeom prst="rect">
              <a:avLst/>
            </a:prstGeom>
            <a:gradFill>
              <a:gsLst>
                <a:gs pos="0">
                  <a:schemeClr val="tx1">
                    <a:lumMod val="25000"/>
                    <a:lumOff val="75000"/>
                    <a:alpha val="2500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ectangle 23"/>
            <p:cNvSpPr/>
            <p:nvPr userDrawn="1"/>
          </p:nvSpPr>
          <p:spPr>
            <a:xfrm rot="16200000">
              <a:off x="-2657977" y="195591"/>
              <a:ext cx="2195736" cy="1921582"/>
            </a:xfrm>
            <a:prstGeom prst="rect">
              <a:avLst/>
            </a:prstGeom>
            <a:gradFill>
              <a:gsLst>
                <a:gs pos="0">
                  <a:schemeClr val="tx1">
                    <a:lumMod val="25000"/>
                    <a:lumOff val="75000"/>
                    <a:alpha val="0"/>
                  </a:schemeClr>
                </a:gs>
                <a:gs pos="78000">
                  <a:schemeClr val="bg1">
                    <a:alpha val="5300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2920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76056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67494"/>
            <a:ext cx="7819096" cy="263921"/>
          </a:xfrm>
          <a:solidFill>
            <a:srgbClr val="FAA741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6" name="Picture 3"/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9029" y="65605"/>
            <a:ext cx="803761" cy="62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7" name="Straight Connector 16"/>
          <p:cNvCxnSpPr/>
          <p:nvPr userDrawn="1"/>
        </p:nvCxnSpPr>
        <p:spPr>
          <a:xfrm>
            <a:off x="468615" y="1062019"/>
            <a:ext cx="0" cy="3888432"/>
          </a:xfrm>
          <a:prstGeom prst="line">
            <a:avLst/>
          </a:prstGeom>
          <a:ln w="31750">
            <a:solidFill>
              <a:srgbClr val="FAA741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 userDrawn="1"/>
        </p:nvSpPr>
        <p:spPr>
          <a:xfrm>
            <a:off x="-36512" y="630106"/>
            <a:ext cx="1022649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b="1" dirty="0" err="1">
                <a:solidFill>
                  <a:schemeClr val="accent4">
                    <a:lumMod val="75000"/>
                  </a:schemeClr>
                </a:solidFill>
              </a:rPr>
              <a:t>Emergency</a:t>
            </a:r>
            <a:endParaRPr lang="es-ES" sz="1100" b="1" dirty="0">
              <a:solidFill>
                <a:schemeClr val="accent4">
                  <a:lumMod val="75000"/>
                </a:schemeClr>
              </a:solidFill>
            </a:endParaRPr>
          </a:p>
          <a:p>
            <a:pPr algn="ctr"/>
            <a:r>
              <a:rPr lang="es-ES" sz="1100" b="1" dirty="0">
                <a:solidFill>
                  <a:schemeClr val="accent4">
                    <a:lumMod val="75000"/>
                  </a:schemeClr>
                </a:solidFill>
              </a:rPr>
              <a:t>Management</a:t>
            </a:r>
            <a:endParaRPr lang="en-US" sz="11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1900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 userDrawn="1"/>
        </p:nvGrpSpPr>
        <p:grpSpPr>
          <a:xfrm>
            <a:off x="-304800" y="-7091"/>
            <a:ext cx="2220082" cy="5150591"/>
            <a:chOff x="-2819400" y="58514"/>
            <a:chExt cx="2220082" cy="5150591"/>
          </a:xfrm>
        </p:grpSpPr>
        <p:pic>
          <p:nvPicPr>
            <p:cNvPr id="26" name="Picture 2" descr="S:\F15015_Copernicus\3_Work\330_Work-in-process\SC4_BackgroundMat\4_PPT\PPT_item Copernicus\EMS\178747.jpg"/>
            <p:cNvPicPr>
              <a:picLocks noChangeAspect="1" noChangeArrowheads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2520900" y="65605"/>
              <a:ext cx="1871836" cy="5143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Rectangle 26"/>
            <p:cNvSpPr/>
            <p:nvPr userDrawn="1"/>
          </p:nvSpPr>
          <p:spPr>
            <a:xfrm>
              <a:off x="-2819400" y="65605"/>
              <a:ext cx="2195736" cy="5143500"/>
            </a:xfrm>
            <a:prstGeom prst="rect">
              <a:avLst/>
            </a:prstGeom>
            <a:gradFill>
              <a:gsLst>
                <a:gs pos="0">
                  <a:schemeClr val="tx1">
                    <a:lumMod val="25000"/>
                    <a:lumOff val="75000"/>
                    <a:alpha val="2500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ectangle 27"/>
            <p:cNvSpPr/>
            <p:nvPr userDrawn="1"/>
          </p:nvSpPr>
          <p:spPr>
            <a:xfrm rot="16200000">
              <a:off x="-2657977" y="195591"/>
              <a:ext cx="2195736" cy="1921582"/>
            </a:xfrm>
            <a:prstGeom prst="rect">
              <a:avLst/>
            </a:prstGeom>
            <a:gradFill>
              <a:gsLst>
                <a:gs pos="0">
                  <a:schemeClr val="tx1">
                    <a:lumMod val="25000"/>
                    <a:lumOff val="75000"/>
                    <a:alpha val="0"/>
                  </a:schemeClr>
                </a:gs>
                <a:gs pos="78000">
                  <a:schemeClr val="bg1">
                    <a:alpha val="5300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0154" y="627534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9592" y="1203598"/>
            <a:ext cx="4040188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7980" y="627534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7418" y="1203598"/>
            <a:ext cx="4041775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67494"/>
            <a:ext cx="7819096" cy="263921"/>
          </a:xfrm>
          <a:solidFill>
            <a:srgbClr val="FAA741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7" name="Picture 3"/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9029" y="65605"/>
            <a:ext cx="803761" cy="62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9" name="Straight Connector 18"/>
          <p:cNvCxnSpPr/>
          <p:nvPr userDrawn="1"/>
        </p:nvCxnSpPr>
        <p:spPr>
          <a:xfrm>
            <a:off x="468615" y="1062019"/>
            <a:ext cx="0" cy="3888432"/>
          </a:xfrm>
          <a:prstGeom prst="line">
            <a:avLst/>
          </a:prstGeom>
          <a:ln w="31750">
            <a:solidFill>
              <a:srgbClr val="FAA741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 userDrawn="1"/>
        </p:nvSpPr>
        <p:spPr>
          <a:xfrm>
            <a:off x="-36512" y="630106"/>
            <a:ext cx="1022649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b="1" dirty="0" err="1">
                <a:solidFill>
                  <a:schemeClr val="accent4">
                    <a:lumMod val="75000"/>
                  </a:schemeClr>
                </a:solidFill>
              </a:rPr>
              <a:t>Emergency</a:t>
            </a:r>
            <a:endParaRPr lang="es-ES" sz="1100" b="1" dirty="0">
              <a:solidFill>
                <a:schemeClr val="accent4">
                  <a:lumMod val="75000"/>
                </a:schemeClr>
              </a:solidFill>
            </a:endParaRPr>
          </a:p>
          <a:p>
            <a:pPr algn="ctr"/>
            <a:r>
              <a:rPr lang="es-ES" sz="1100" b="1" dirty="0">
                <a:solidFill>
                  <a:schemeClr val="accent4">
                    <a:lumMod val="75000"/>
                  </a:schemeClr>
                </a:solidFill>
              </a:rPr>
              <a:t>Management</a:t>
            </a:r>
            <a:endParaRPr lang="en-US" sz="11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9924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0" y="0"/>
            <a:ext cx="2084906" cy="5143500"/>
            <a:chOff x="0" y="0"/>
            <a:chExt cx="2084906" cy="5143500"/>
          </a:xfrm>
        </p:grpSpPr>
        <p:pic>
          <p:nvPicPr>
            <p:cNvPr id="40" name="Picture 2" descr="S:\F15015_Copernicus\3_Work\330_Work-in-process\SC4_BackgroundMat\Visual_ID\Photos\Po_River_Italy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rot="10800000">
              <a:off x="0" y="0"/>
              <a:ext cx="2077082" cy="5143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" name="Rectangle 40"/>
            <p:cNvSpPr/>
            <p:nvPr userDrawn="1"/>
          </p:nvSpPr>
          <p:spPr>
            <a:xfrm>
              <a:off x="0" y="1"/>
              <a:ext cx="2077083" cy="514349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Rectangle 41"/>
            <p:cNvSpPr/>
            <p:nvPr userDrawn="1"/>
          </p:nvSpPr>
          <p:spPr>
            <a:xfrm>
              <a:off x="0" y="1"/>
              <a:ext cx="2084906" cy="514349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" name="Footer Placeholder 3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4" y="260077"/>
            <a:ext cx="7819096" cy="283417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21" name="Straight Connector 20"/>
          <p:cNvCxnSpPr/>
          <p:nvPr userDrawn="1"/>
        </p:nvCxnSpPr>
        <p:spPr>
          <a:xfrm>
            <a:off x="441308" y="876444"/>
            <a:ext cx="0" cy="4074007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 userDrawn="1"/>
        </p:nvSpPr>
        <p:spPr>
          <a:xfrm>
            <a:off x="-36512" y="614834"/>
            <a:ext cx="94581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1" dirty="0" err="1">
                <a:solidFill>
                  <a:srgbClr val="25408F"/>
                </a:solidFill>
              </a:rPr>
              <a:t>Copernicus</a:t>
            </a:r>
            <a:endParaRPr lang="en-US" sz="1100" b="1" dirty="0">
              <a:solidFill>
                <a:srgbClr val="25408F"/>
              </a:solidFill>
            </a:endParaRPr>
          </a:p>
        </p:txBody>
      </p:sp>
      <p:pic>
        <p:nvPicPr>
          <p:cNvPr id="15" name="Picture 2" descr="C:\Users\Designer\Desktop\PRESENTATION COPERNICUS\Copernicus ICON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040" y="21806"/>
            <a:ext cx="747552" cy="749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56312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 userDrawn="1"/>
        </p:nvGrpSpPr>
        <p:grpSpPr>
          <a:xfrm>
            <a:off x="-304800" y="-7091"/>
            <a:ext cx="2220082" cy="5150591"/>
            <a:chOff x="-2819400" y="58514"/>
            <a:chExt cx="2220082" cy="5150591"/>
          </a:xfrm>
        </p:grpSpPr>
        <p:pic>
          <p:nvPicPr>
            <p:cNvPr id="20" name="Picture 2" descr="S:\F15015_Copernicus\3_Work\330_Work-in-process\SC4_BackgroundMat\4_PPT\PPT_item Copernicus\EMS\178747.jpg"/>
            <p:cNvPicPr>
              <a:picLocks noChangeAspect="1" noChangeArrowheads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2520900" y="65605"/>
              <a:ext cx="1871836" cy="5143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Rectangle 20"/>
            <p:cNvSpPr/>
            <p:nvPr userDrawn="1"/>
          </p:nvSpPr>
          <p:spPr>
            <a:xfrm>
              <a:off x="-2819400" y="65605"/>
              <a:ext cx="2195736" cy="5143500"/>
            </a:xfrm>
            <a:prstGeom prst="rect">
              <a:avLst/>
            </a:prstGeom>
            <a:gradFill>
              <a:gsLst>
                <a:gs pos="0">
                  <a:schemeClr val="tx1">
                    <a:lumMod val="25000"/>
                    <a:lumOff val="75000"/>
                    <a:alpha val="2500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ectangle 24"/>
            <p:cNvSpPr/>
            <p:nvPr userDrawn="1"/>
          </p:nvSpPr>
          <p:spPr>
            <a:xfrm rot="16200000">
              <a:off x="-2657977" y="195591"/>
              <a:ext cx="2195736" cy="1921582"/>
            </a:xfrm>
            <a:prstGeom prst="rect">
              <a:avLst/>
            </a:prstGeom>
            <a:gradFill>
              <a:gsLst>
                <a:gs pos="0">
                  <a:schemeClr val="tx1">
                    <a:lumMod val="25000"/>
                    <a:lumOff val="75000"/>
                    <a:alpha val="0"/>
                  </a:schemeClr>
                </a:gs>
                <a:gs pos="78000">
                  <a:schemeClr val="bg1">
                    <a:alpha val="5300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67494"/>
            <a:ext cx="7819096" cy="263921"/>
          </a:xfrm>
          <a:solidFill>
            <a:srgbClr val="FAA741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22" name="Picture 3"/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9029" y="65605"/>
            <a:ext cx="803761" cy="62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3" name="Straight Connector 22"/>
          <p:cNvCxnSpPr/>
          <p:nvPr userDrawn="1"/>
        </p:nvCxnSpPr>
        <p:spPr>
          <a:xfrm>
            <a:off x="468615" y="1062019"/>
            <a:ext cx="0" cy="3888432"/>
          </a:xfrm>
          <a:prstGeom prst="line">
            <a:avLst/>
          </a:prstGeom>
          <a:ln w="31750">
            <a:solidFill>
              <a:srgbClr val="FAA741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 userDrawn="1"/>
        </p:nvSpPr>
        <p:spPr>
          <a:xfrm>
            <a:off x="-36512" y="630106"/>
            <a:ext cx="1022649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b="1" dirty="0" err="1">
                <a:solidFill>
                  <a:schemeClr val="accent4">
                    <a:lumMod val="75000"/>
                  </a:schemeClr>
                </a:solidFill>
              </a:rPr>
              <a:t>Emergency</a:t>
            </a:r>
            <a:endParaRPr lang="es-ES" sz="1100" b="1" dirty="0">
              <a:solidFill>
                <a:schemeClr val="accent4">
                  <a:lumMod val="75000"/>
                </a:schemeClr>
              </a:solidFill>
            </a:endParaRPr>
          </a:p>
          <a:p>
            <a:pPr algn="ctr"/>
            <a:r>
              <a:rPr lang="es-ES" sz="1100" b="1" dirty="0">
                <a:solidFill>
                  <a:schemeClr val="accent4">
                    <a:lumMod val="75000"/>
                  </a:schemeClr>
                </a:solidFill>
              </a:rPr>
              <a:t>Management</a:t>
            </a:r>
            <a:endParaRPr lang="en-US" sz="11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17438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 userDrawn="1"/>
        </p:nvGrpSpPr>
        <p:grpSpPr>
          <a:xfrm>
            <a:off x="-304800" y="-7091"/>
            <a:ext cx="2220082" cy="5150591"/>
            <a:chOff x="-2819400" y="58514"/>
            <a:chExt cx="2220082" cy="5150591"/>
          </a:xfrm>
        </p:grpSpPr>
        <p:pic>
          <p:nvPicPr>
            <p:cNvPr id="24" name="Picture 2" descr="S:\F15015_Copernicus\3_Work\330_Work-in-process\SC4_BackgroundMat\4_PPT\PPT_item Copernicus\EMS\178747.jpg"/>
            <p:cNvPicPr>
              <a:picLocks noChangeAspect="1" noChangeArrowheads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2520900" y="65605"/>
              <a:ext cx="1871836" cy="5143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Rectangle 24"/>
            <p:cNvSpPr/>
            <p:nvPr userDrawn="1"/>
          </p:nvSpPr>
          <p:spPr>
            <a:xfrm>
              <a:off x="-2819400" y="65605"/>
              <a:ext cx="2195736" cy="5143500"/>
            </a:xfrm>
            <a:prstGeom prst="rect">
              <a:avLst/>
            </a:prstGeom>
            <a:gradFill>
              <a:gsLst>
                <a:gs pos="0">
                  <a:schemeClr val="tx1">
                    <a:lumMod val="25000"/>
                    <a:lumOff val="75000"/>
                    <a:alpha val="2500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Rectangle 25"/>
            <p:cNvSpPr/>
            <p:nvPr userDrawn="1"/>
          </p:nvSpPr>
          <p:spPr>
            <a:xfrm rot="16200000">
              <a:off x="-2657977" y="195591"/>
              <a:ext cx="2195736" cy="1921582"/>
            </a:xfrm>
            <a:prstGeom prst="rect">
              <a:avLst/>
            </a:prstGeom>
            <a:gradFill>
              <a:gsLst>
                <a:gs pos="0">
                  <a:schemeClr val="tx1">
                    <a:lumMod val="25000"/>
                    <a:lumOff val="75000"/>
                    <a:alpha val="0"/>
                  </a:schemeClr>
                </a:gs>
                <a:gs pos="78000">
                  <a:schemeClr val="bg1">
                    <a:alpha val="5300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22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96754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7225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6" name="Picture 3"/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9029" y="65605"/>
            <a:ext cx="803761" cy="62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0" name="Straight Connector 19"/>
          <p:cNvCxnSpPr/>
          <p:nvPr userDrawn="1"/>
        </p:nvCxnSpPr>
        <p:spPr>
          <a:xfrm>
            <a:off x="468615" y="1062019"/>
            <a:ext cx="0" cy="3888432"/>
          </a:xfrm>
          <a:prstGeom prst="line">
            <a:avLst/>
          </a:prstGeom>
          <a:ln w="31750">
            <a:solidFill>
              <a:srgbClr val="FAA741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 userDrawn="1"/>
        </p:nvSpPr>
        <p:spPr>
          <a:xfrm>
            <a:off x="-36512" y="630106"/>
            <a:ext cx="1022649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b="1" dirty="0" err="1">
                <a:solidFill>
                  <a:schemeClr val="accent4">
                    <a:lumMod val="75000"/>
                  </a:schemeClr>
                </a:solidFill>
              </a:rPr>
              <a:t>Emergency</a:t>
            </a:r>
            <a:endParaRPr lang="es-ES" sz="1100" b="1" dirty="0">
              <a:solidFill>
                <a:schemeClr val="accent4">
                  <a:lumMod val="75000"/>
                </a:schemeClr>
              </a:solidFill>
            </a:endParaRPr>
          </a:p>
          <a:p>
            <a:pPr algn="ctr"/>
            <a:r>
              <a:rPr lang="es-ES" sz="1100" b="1" dirty="0">
                <a:solidFill>
                  <a:schemeClr val="accent4">
                    <a:lumMod val="75000"/>
                  </a:schemeClr>
                </a:solidFill>
              </a:rPr>
              <a:t>Management</a:t>
            </a:r>
            <a:endParaRPr lang="en-US" sz="11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22870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 userDrawn="1"/>
        </p:nvGrpSpPr>
        <p:grpSpPr>
          <a:xfrm>
            <a:off x="-5877" y="0"/>
            <a:ext cx="2298483" cy="5143501"/>
            <a:chOff x="-5877" y="0"/>
            <a:chExt cx="2298483" cy="5143501"/>
          </a:xfrm>
        </p:grpSpPr>
        <p:pic>
          <p:nvPicPr>
            <p:cNvPr id="28" name="Picture 2"/>
            <p:cNvPicPr>
              <a:picLocks noChangeAspect="1" noChangeArrowheads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0" y="0"/>
              <a:ext cx="2266574" cy="51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" name="Rectangle 29"/>
            <p:cNvSpPr/>
            <p:nvPr userDrawn="1"/>
          </p:nvSpPr>
          <p:spPr>
            <a:xfrm>
              <a:off x="-3208" y="1"/>
              <a:ext cx="2266574" cy="51435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Rectangle 30"/>
            <p:cNvSpPr/>
            <p:nvPr userDrawn="1"/>
          </p:nvSpPr>
          <p:spPr>
            <a:xfrm>
              <a:off x="-5877" y="1581"/>
              <a:ext cx="2298483" cy="514191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4" y="246286"/>
            <a:ext cx="7819096" cy="288032"/>
          </a:xfrm>
          <a:solidFill>
            <a:srgbClr val="5AC4DD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1387047" y="699542"/>
            <a:ext cx="7299753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24" name="Straight Connector 23"/>
          <p:cNvCxnSpPr/>
          <p:nvPr userDrawn="1"/>
        </p:nvCxnSpPr>
        <p:spPr>
          <a:xfrm>
            <a:off x="471540" y="1062019"/>
            <a:ext cx="0" cy="3888432"/>
          </a:xfrm>
          <a:prstGeom prst="line">
            <a:avLst/>
          </a:prstGeom>
          <a:ln w="31750">
            <a:solidFill>
              <a:srgbClr val="5AC4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 userDrawn="1"/>
        </p:nvSpPr>
        <p:spPr>
          <a:xfrm>
            <a:off x="35496" y="614834"/>
            <a:ext cx="950642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rgbClr val="21879F"/>
                </a:solidFill>
              </a:rPr>
              <a:t>Atmosphere</a:t>
            </a:r>
            <a:endParaRPr lang="es-ES" sz="1100" b="0" dirty="0">
              <a:solidFill>
                <a:srgbClr val="21879F"/>
              </a:solidFill>
            </a:endParaRPr>
          </a:p>
          <a:p>
            <a:pPr algn="ctr"/>
            <a:r>
              <a:rPr lang="es-ES" sz="1100" b="0" dirty="0" err="1">
                <a:solidFill>
                  <a:srgbClr val="21879F"/>
                </a:solidFill>
              </a:rPr>
              <a:t>Monitoring</a:t>
            </a:r>
            <a:endParaRPr lang="en-US" sz="1100" b="0" dirty="0">
              <a:solidFill>
                <a:srgbClr val="21879F"/>
              </a:solidFill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3253" y="42236"/>
            <a:ext cx="693115" cy="652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Footer Placeholder 6"/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77779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2975" y="699542"/>
            <a:ext cx="7743826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46286"/>
            <a:ext cx="7819096" cy="288032"/>
          </a:xfrm>
          <a:solidFill>
            <a:srgbClr val="5AC4DD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471540" y="1062019"/>
            <a:ext cx="0" cy="3888432"/>
          </a:xfrm>
          <a:prstGeom prst="line">
            <a:avLst/>
          </a:prstGeom>
          <a:ln w="31750">
            <a:solidFill>
              <a:srgbClr val="5AC4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 userDrawn="1"/>
        </p:nvSpPr>
        <p:spPr>
          <a:xfrm>
            <a:off x="35496" y="614834"/>
            <a:ext cx="950642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rgbClr val="21879F"/>
                </a:solidFill>
              </a:rPr>
              <a:t>Atmosphere</a:t>
            </a:r>
            <a:endParaRPr lang="es-ES" sz="1100" b="0" dirty="0">
              <a:solidFill>
                <a:srgbClr val="21879F"/>
              </a:solidFill>
            </a:endParaRPr>
          </a:p>
          <a:p>
            <a:pPr algn="ctr"/>
            <a:r>
              <a:rPr lang="es-ES" sz="1100" b="0" dirty="0" err="1">
                <a:solidFill>
                  <a:srgbClr val="21879F"/>
                </a:solidFill>
              </a:rPr>
              <a:t>Monitoring</a:t>
            </a:r>
            <a:endParaRPr lang="en-US" sz="1100" b="0" dirty="0">
              <a:solidFill>
                <a:srgbClr val="21879F"/>
              </a:solidFill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3253" y="42236"/>
            <a:ext cx="693115" cy="652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88086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62C4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77"/>
          <a:stretch/>
        </p:blipFill>
        <p:spPr bwMode="auto">
          <a:xfrm>
            <a:off x="7306278" y="0"/>
            <a:ext cx="1837722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 userDrawn="1"/>
        </p:nvSpPr>
        <p:spPr>
          <a:xfrm>
            <a:off x="7176988" y="0"/>
            <a:ext cx="1728192" cy="5143500"/>
          </a:xfrm>
          <a:prstGeom prst="rect">
            <a:avLst/>
          </a:prstGeom>
          <a:gradFill flip="none" rotWithShape="1">
            <a:gsLst>
              <a:gs pos="4000">
                <a:srgbClr val="5AC4DD"/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ubtitle 2"/>
          <p:cNvSpPr>
            <a:spLocks noGrp="1"/>
          </p:cNvSpPr>
          <p:nvPr>
            <p:ph type="subTitle" idx="13"/>
          </p:nvPr>
        </p:nvSpPr>
        <p:spPr>
          <a:xfrm>
            <a:off x="2602384" y="3147814"/>
            <a:ext cx="4680520" cy="1152128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9218" name="Picture 2" descr="S:\F15015_Copernicus\3_Work\330_Work-in-process\SC4_BackgroundMat\PPT\item Copernicus\Icon-01.png"/>
          <p:cNvPicPr>
            <a:picLocks noChangeAspect="1" noChangeArrowheads="1"/>
          </p:cNvPicPr>
          <p:nvPr userDrawn="1"/>
        </p:nvPicPr>
        <p:blipFill rotWithShape="1">
          <a:blip r:embed="rId3" cstate="screen"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3528" y="1491630"/>
            <a:ext cx="2088232" cy="2448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4680600"/>
            <a:ext cx="769228" cy="280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 descr="S:\F15015_Copernicus\3_Work\330_Work-in-process\SC4_BackgroundMat\PPT\item Copernicus\logo-ce-horizontal-en-negatif.png"/>
          <p:cNvPicPr>
            <a:picLocks noChangeAspect="1" noChangeArrowheads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68036" y="4650008"/>
            <a:ext cx="1145581" cy="30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 userDrawn="1"/>
        </p:nvSpPr>
        <p:spPr>
          <a:xfrm>
            <a:off x="204713" y="3507854"/>
            <a:ext cx="2361726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chemeClr val="bg1"/>
                </a:solidFill>
              </a:rPr>
              <a:t>Atmosphere</a:t>
            </a:r>
            <a:r>
              <a:rPr lang="es-ES" sz="1100" b="0" baseline="0" dirty="0">
                <a:solidFill>
                  <a:schemeClr val="bg1"/>
                </a:solidFill>
              </a:rPr>
              <a:t> </a:t>
            </a:r>
            <a:r>
              <a:rPr lang="es-ES" sz="1100" b="0" dirty="0" err="1">
                <a:solidFill>
                  <a:schemeClr val="bg1"/>
                </a:solidFill>
              </a:rPr>
              <a:t>Monitoring</a:t>
            </a:r>
            <a:endParaRPr lang="en-US" sz="1100" b="0" dirty="0">
              <a:solidFill>
                <a:schemeClr val="bg1"/>
              </a:solidFill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2602384" y="2572001"/>
            <a:ext cx="4678288" cy="560636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GB" sz="2800" b="0" spc="600" dirty="0">
                <a:solidFill>
                  <a:schemeClr val="bg1"/>
                </a:solidFill>
              </a:defRPr>
            </a:lvl1pPr>
          </a:lstStyle>
          <a:p>
            <a:pPr marL="0" lvl="0" algn="l"/>
            <a:r>
              <a:rPr lang="en-US" dirty="0"/>
              <a:t>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9380558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 userDrawn="1"/>
        </p:nvGrpSpPr>
        <p:grpSpPr>
          <a:xfrm>
            <a:off x="-5877" y="0"/>
            <a:ext cx="2298483" cy="5143501"/>
            <a:chOff x="-5877" y="0"/>
            <a:chExt cx="2298483" cy="5143501"/>
          </a:xfrm>
        </p:grpSpPr>
        <p:pic>
          <p:nvPicPr>
            <p:cNvPr id="20" name="Picture 2"/>
            <p:cNvPicPr>
              <a:picLocks noChangeAspect="1" noChangeArrowheads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0" y="0"/>
              <a:ext cx="2266574" cy="51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Rectangle 20"/>
            <p:cNvSpPr/>
            <p:nvPr userDrawn="1"/>
          </p:nvSpPr>
          <p:spPr>
            <a:xfrm>
              <a:off x="-3208" y="1"/>
              <a:ext cx="2266574" cy="51435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Rectangle 21"/>
            <p:cNvSpPr/>
            <p:nvPr userDrawn="1"/>
          </p:nvSpPr>
          <p:spPr>
            <a:xfrm>
              <a:off x="-5877" y="1581"/>
              <a:ext cx="2298483" cy="514191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Content Placeholder 2"/>
          <p:cNvSpPr>
            <a:spLocks noGrp="1"/>
          </p:cNvSpPr>
          <p:nvPr userDrawn="1">
            <p:ph sz="half" idx="1"/>
          </p:nvPr>
        </p:nvSpPr>
        <p:spPr>
          <a:xfrm>
            <a:off x="1022920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 userDrawn="1">
            <p:ph sz="half" idx="2"/>
          </p:nvPr>
        </p:nvSpPr>
        <p:spPr>
          <a:xfrm>
            <a:off x="5076056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4" y="246286"/>
            <a:ext cx="7819096" cy="288032"/>
          </a:xfrm>
          <a:solidFill>
            <a:srgbClr val="5AC4DD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471540" y="1062019"/>
            <a:ext cx="0" cy="3888432"/>
          </a:xfrm>
          <a:prstGeom prst="line">
            <a:avLst/>
          </a:prstGeom>
          <a:ln w="31750">
            <a:solidFill>
              <a:srgbClr val="5AC4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 userDrawn="1"/>
        </p:nvSpPr>
        <p:spPr>
          <a:xfrm>
            <a:off x="35496" y="614834"/>
            <a:ext cx="950642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rgbClr val="21879F"/>
                </a:solidFill>
              </a:rPr>
              <a:t>Atmosphere</a:t>
            </a:r>
            <a:endParaRPr lang="es-ES" sz="1100" b="0" dirty="0">
              <a:solidFill>
                <a:srgbClr val="21879F"/>
              </a:solidFill>
            </a:endParaRPr>
          </a:p>
          <a:p>
            <a:pPr algn="ctr"/>
            <a:r>
              <a:rPr lang="es-ES" sz="1100" b="0" dirty="0" err="1">
                <a:solidFill>
                  <a:srgbClr val="21879F"/>
                </a:solidFill>
              </a:rPr>
              <a:t>Monitoring</a:t>
            </a:r>
            <a:endParaRPr lang="en-US" sz="1100" b="0" dirty="0">
              <a:solidFill>
                <a:srgbClr val="21879F"/>
              </a:solidFill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3253" y="42236"/>
            <a:ext cx="693115" cy="652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28219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 userDrawn="1"/>
        </p:nvGrpSpPr>
        <p:grpSpPr>
          <a:xfrm>
            <a:off x="-5877" y="0"/>
            <a:ext cx="2298483" cy="5143501"/>
            <a:chOff x="-5877" y="0"/>
            <a:chExt cx="2298483" cy="5143501"/>
          </a:xfrm>
        </p:grpSpPr>
        <p:pic>
          <p:nvPicPr>
            <p:cNvPr id="23" name="Picture 2"/>
            <p:cNvPicPr>
              <a:picLocks noChangeAspect="1" noChangeArrowheads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0" y="0"/>
              <a:ext cx="2266574" cy="51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Rectangle 23"/>
            <p:cNvSpPr/>
            <p:nvPr userDrawn="1"/>
          </p:nvSpPr>
          <p:spPr>
            <a:xfrm>
              <a:off x="-3208" y="1"/>
              <a:ext cx="2266574" cy="51435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Rectangle 24"/>
            <p:cNvSpPr/>
            <p:nvPr userDrawn="1"/>
          </p:nvSpPr>
          <p:spPr>
            <a:xfrm>
              <a:off x="-5877" y="1581"/>
              <a:ext cx="2298483" cy="514191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0154" y="627534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9592" y="1203598"/>
            <a:ext cx="4040188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7980" y="627534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7418" y="1203598"/>
            <a:ext cx="4041775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46286"/>
            <a:ext cx="7819096" cy="288032"/>
          </a:xfrm>
          <a:solidFill>
            <a:srgbClr val="5AC4DD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471540" y="1062019"/>
            <a:ext cx="0" cy="3888432"/>
          </a:xfrm>
          <a:prstGeom prst="line">
            <a:avLst/>
          </a:prstGeom>
          <a:ln w="31750">
            <a:solidFill>
              <a:srgbClr val="5AC4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 userDrawn="1"/>
        </p:nvSpPr>
        <p:spPr>
          <a:xfrm>
            <a:off x="35496" y="614834"/>
            <a:ext cx="950642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rgbClr val="21879F"/>
                </a:solidFill>
              </a:rPr>
              <a:t>Atmosphere</a:t>
            </a:r>
            <a:endParaRPr lang="es-ES" sz="1100" b="0" dirty="0">
              <a:solidFill>
                <a:srgbClr val="21879F"/>
              </a:solidFill>
            </a:endParaRPr>
          </a:p>
          <a:p>
            <a:pPr algn="ctr"/>
            <a:r>
              <a:rPr lang="es-ES" sz="1100" b="0" dirty="0" err="1">
                <a:solidFill>
                  <a:srgbClr val="21879F"/>
                </a:solidFill>
              </a:rPr>
              <a:t>Monitoring</a:t>
            </a:r>
            <a:endParaRPr lang="en-US" sz="1100" b="0" dirty="0">
              <a:solidFill>
                <a:srgbClr val="21879F"/>
              </a:solidFill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3253" y="42236"/>
            <a:ext cx="693115" cy="652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23534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 userDrawn="1"/>
        </p:nvGrpSpPr>
        <p:grpSpPr>
          <a:xfrm>
            <a:off x="-5877" y="0"/>
            <a:ext cx="2298483" cy="5143501"/>
            <a:chOff x="-5877" y="0"/>
            <a:chExt cx="2298483" cy="5143501"/>
          </a:xfrm>
        </p:grpSpPr>
        <p:pic>
          <p:nvPicPr>
            <p:cNvPr id="17" name="Picture 2"/>
            <p:cNvPicPr>
              <a:picLocks noChangeAspect="1" noChangeArrowheads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0" y="0"/>
              <a:ext cx="2266574" cy="51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Rectangle 21"/>
            <p:cNvSpPr/>
            <p:nvPr userDrawn="1"/>
          </p:nvSpPr>
          <p:spPr>
            <a:xfrm>
              <a:off x="-3208" y="1"/>
              <a:ext cx="2266574" cy="51435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ectangle 22"/>
            <p:cNvSpPr/>
            <p:nvPr userDrawn="1"/>
          </p:nvSpPr>
          <p:spPr>
            <a:xfrm>
              <a:off x="-5877" y="1581"/>
              <a:ext cx="2298483" cy="514191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8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4" y="246286"/>
            <a:ext cx="7819096" cy="288032"/>
          </a:xfrm>
          <a:solidFill>
            <a:srgbClr val="5AC4DD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471540" y="1062019"/>
            <a:ext cx="0" cy="3888432"/>
          </a:xfrm>
          <a:prstGeom prst="line">
            <a:avLst/>
          </a:prstGeom>
          <a:ln w="31750">
            <a:solidFill>
              <a:srgbClr val="5AC4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 userDrawn="1"/>
        </p:nvSpPr>
        <p:spPr>
          <a:xfrm>
            <a:off x="35496" y="614834"/>
            <a:ext cx="950642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rgbClr val="21879F"/>
                </a:solidFill>
              </a:rPr>
              <a:t>Atmosphere</a:t>
            </a:r>
            <a:endParaRPr lang="es-ES" sz="1100" b="0" dirty="0">
              <a:solidFill>
                <a:srgbClr val="21879F"/>
              </a:solidFill>
            </a:endParaRPr>
          </a:p>
          <a:p>
            <a:pPr algn="ctr"/>
            <a:r>
              <a:rPr lang="es-ES" sz="1100" b="0" dirty="0" err="1">
                <a:solidFill>
                  <a:srgbClr val="21879F"/>
                </a:solidFill>
              </a:rPr>
              <a:t>Monitoring</a:t>
            </a:r>
            <a:endParaRPr lang="en-US" sz="1100" b="0" dirty="0">
              <a:solidFill>
                <a:srgbClr val="21879F"/>
              </a:solidFill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3253" y="42236"/>
            <a:ext cx="693115" cy="652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34873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 userDrawn="1"/>
        </p:nvGrpSpPr>
        <p:grpSpPr>
          <a:xfrm>
            <a:off x="-5877" y="0"/>
            <a:ext cx="2298483" cy="5143501"/>
            <a:chOff x="-5877" y="0"/>
            <a:chExt cx="2298483" cy="5143501"/>
          </a:xfrm>
        </p:grpSpPr>
        <p:pic>
          <p:nvPicPr>
            <p:cNvPr id="20" name="Picture 2"/>
            <p:cNvPicPr>
              <a:picLocks noChangeAspect="1" noChangeArrowheads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0" y="0"/>
              <a:ext cx="2266574" cy="51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Rectangle 20"/>
            <p:cNvSpPr/>
            <p:nvPr userDrawn="1"/>
          </p:nvSpPr>
          <p:spPr>
            <a:xfrm>
              <a:off x="-3208" y="1"/>
              <a:ext cx="2266574" cy="51435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Rectangle 21"/>
            <p:cNvSpPr/>
            <p:nvPr userDrawn="1"/>
          </p:nvSpPr>
          <p:spPr>
            <a:xfrm>
              <a:off x="-5877" y="1581"/>
              <a:ext cx="2298483" cy="514191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22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96754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7225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471540" y="1062019"/>
            <a:ext cx="0" cy="3888432"/>
          </a:xfrm>
          <a:prstGeom prst="line">
            <a:avLst/>
          </a:prstGeom>
          <a:ln w="31750">
            <a:solidFill>
              <a:srgbClr val="5AC4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 userDrawn="1"/>
        </p:nvSpPr>
        <p:spPr>
          <a:xfrm>
            <a:off x="35496" y="614834"/>
            <a:ext cx="950642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rgbClr val="21879F"/>
                </a:solidFill>
              </a:rPr>
              <a:t>Atmosphere</a:t>
            </a:r>
            <a:endParaRPr lang="es-ES" sz="1100" b="0" dirty="0">
              <a:solidFill>
                <a:srgbClr val="21879F"/>
              </a:solidFill>
            </a:endParaRPr>
          </a:p>
          <a:p>
            <a:pPr algn="ctr"/>
            <a:r>
              <a:rPr lang="es-ES" sz="1100" b="0" dirty="0" err="1">
                <a:solidFill>
                  <a:srgbClr val="21879F"/>
                </a:solidFill>
              </a:rPr>
              <a:t>Monitoring</a:t>
            </a:r>
            <a:endParaRPr lang="en-US" sz="1100" b="0" dirty="0">
              <a:solidFill>
                <a:srgbClr val="21879F"/>
              </a:solidFill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3253" y="42236"/>
            <a:ext cx="693115" cy="652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48218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 userDrawn="1"/>
        </p:nvGrpSpPr>
        <p:grpSpPr>
          <a:xfrm>
            <a:off x="-1" y="0"/>
            <a:ext cx="2620845" cy="5143500"/>
            <a:chOff x="-1" y="0"/>
            <a:chExt cx="2620845" cy="5143500"/>
          </a:xfrm>
        </p:grpSpPr>
        <p:pic>
          <p:nvPicPr>
            <p:cNvPr id="34" name="Picture 2" descr="S:\F15015_Copernicus\3_Work\330_Work-in-process\SC4_BackgroundMat\Visual_ID\Photos\Climate_change_ThinkstockPhotos-147656737.jpg"/>
            <p:cNvPicPr>
              <a:picLocks noChangeAspect="1" noChangeArrowheads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35" b="-35"/>
            <a:stretch/>
          </p:blipFill>
          <p:spPr bwMode="auto">
            <a:xfrm>
              <a:off x="0" y="0"/>
              <a:ext cx="2323577" cy="5143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Rectangle 34"/>
            <p:cNvSpPr/>
            <p:nvPr userDrawn="1"/>
          </p:nvSpPr>
          <p:spPr>
            <a:xfrm>
              <a:off x="0" y="2438"/>
              <a:ext cx="2620844" cy="5141062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64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Rectangle 35"/>
            <p:cNvSpPr/>
            <p:nvPr userDrawn="1"/>
          </p:nvSpPr>
          <p:spPr>
            <a:xfrm>
              <a:off x="-1" y="0"/>
              <a:ext cx="2323578" cy="5143500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4" y="235007"/>
            <a:ext cx="7819096" cy="277539"/>
          </a:xfrm>
          <a:solidFill>
            <a:srgbClr val="941333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1387047" y="699542"/>
            <a:ext cx="7299753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41" name="Group 40"/>
          <p:cNvGrpSpPr/>
          <p:nvPr userDrawn="1"/>
        </p:nvGrpSpPr>
        <p:grpSpPr>
          <a:xfrm>
            <a:off x="107504" y="20834"/>
            <a:ext cx="878633" cy="4929617"/>
            <a:chOff x="164975" y="20834"/>
            <a:chExt cx="878633" cy="4929617"/>
          </a:xfrm>
        </p:grpSpPr>
        <p:cxnSp>
          <p:nvCxnSpPr>
            <p:cNvPr id="42" name="Straight Connector 41"/>
            <p:cNvCxnSpPr/>
            <p:nvPr userDrawn="1"/>
          </p:nvCxnSpPr>
          <p:spPr>
            <a:xfrm>
              <a:off x="503610" y="1062019"/>
              <a:ext cx="0" cy="3888432"/>
            </a:xfrm>
            <a:prstGeom prst="line">
              <a:avLst/>
            </a:prstGeom>
            <a:ln w="31750">
              <a:solidFill>
                <a:srgbClr val="941333">
                  <a:alpha val="8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/>
            <p:cNvSpPr txBox="1"/>
            <p:nvPr userDrawn="1"/>
          </p:nvSpPr>
          <p:spPr>
            <a:xfrm>
              <a:off x="164975" y="614834"/>
              <a:ext cx="87863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b="0" dirty="0" err="1">
                  <a:solidFill>
                    <a:srgbClr val="941333"/>
                  </a:solidFill>
                </a:rPr>
                <a:t>Climate</a:t>
              </a:r>
              <a:endParaRPr lang="es-ES" sz="1100" b="0" dirty="0">
                <a:solidFill>
                  <a:srgbClr val="941333"/>
                </a:solidFill>
              </a:endParaRPr>
            </a:p>
            <a:p>
              <a:r>
                <a:rPr lang="es-ES" sz="1100" b="0" dirty="0" err="1">
                  <a:solidFill>
                    <a:srgbClr val="941333"/>
                  </a:solidFill>
                </a:rPr>
                <a:t>Change</a:t>
              </a:r>
              <a:endParaRPr lang="en-US" sz="1100" b="0" dirty="0">
                <a:solidFill>
                  <a:srgbClr val="941333"/>
                </a:solidFill>
              </a:endParaRPr>
            </a:p>
          </p:txBody>
        </p:sp>
        <p:pic>
          <p:nvPicPr>
            <p:cNvPr id="44" name="Picture 2"/>
            <p:cNvPicPr>
              <a:picLocks noChangeAspect="1" noChangeArrowheads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75246" y="20834"/>
              <a:ext cx="662953" cy="684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7" name="Footer Placeholder 6"/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9666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 userDrawn="1"/>
        </p:nvGrpSpPr>
        <p:grpSpPr>
          <a:xfrm>
            <a:off x="0" y="0"/>
            <a:ext cx="2084906" cy="5143500"/>
            <a:chOff x="0" y="0"/>
            <a:chExt cx="2084906" cy="5143500"/>
          </a:xfrm>
        </p:grpSpPr>
        <p:pic>
          <p:nvPicPr>
            <p:cNvPr id="26" name="Picture 2" descr="S:\F15015_Copernicus\3_Work\330_Work-in-process\SC4_BackgroundMat\Visual_ID\Photos\Po_River_Italy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rot="10800000">
              <a:off x="0" y="0"/>
              <a:ext cx="2077082" cy="5143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Rectangle 28"/>
            <p:cNvSpPr/>
            <p:nvPr userDrawn="1"/>
          </p:nvSpPr>
          <p:spPr>
            <a:xfrm>
              <a:off x="0" y="1"/>
              <a:ext cx="2077083" cy="514349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Rectangle 29"/>
            <p:cNvSpPr/>
            <p:nvPr userDrawn="1"/>
          </p:nvSpPr>
          <p:spPr>
            <a:xfrm>
              <a:off x="0" y="1"/>
              <a:ext cx="2084906" cy="514349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89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96754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8905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cxnSp>
        <p:nvCxnSpPr>
          <p:cNvPr id="27" name="Straight Connector 26"/>
          <p:cNvCxnSpPr/>
          <p:nvPr userDrawn="1"/>
        </p:nvCxnSpPr>
        <p:spPr>
          <a:xfrm>
            <a:off x="441308" y="876444"/>
            <a:ext cx="0" cy="4074007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 userDrawn="1"/>
        </p:nvSpPr>
        <p:spPr>
          <a:xfrm>
            <a:off x="-36512" y="614834"/>
            <a:ext cx="94581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1" dirty="0" err="1">
                <a:solidFill>
                  <a:srgbClr val="25408F"/>
                </a:solidFill>
              </a:rPr>
              <a:t>Copernicus</a:t>
            </a:r>
            <a:endParaRPr lang="en-US" sz="1100" b="1" dirty="0">
              <a:solidFill>
                <a:srgbClr val="25408F"/>
              </a:solidFill>
            </a:endParaRPr>
          </a:p>
        </p:txBody>
      </p:sp>
      <p:pic>
        <p:nvPicPr>
          <p:cNvPr id="17" name="Picture 2" descr="C:\Users\Designer\Desktop\PRESENTATION COPERNICUS\Copernicus ICON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040" y="21806"/>
            <a:ext cx="747552" cy="749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251143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942975" y="699542"/>
            <a:ext cx="7743826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35007"/>
            <a:ext cx="7819096" cy="277539"/>
          </a:xfrm>
          <a:solidFill>
            <a:srgbClr val="941333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107504" y="20834"/>
            <a:ext cx="878633" cy="4929617"/>
            <a:chOff x="164975" y="20834"/>
            <a:chExt cx="878633" cy="4929617"/>
          </a:xfrm>
        </p:grpSpPr>
        <p:cxnSp>
          <p:nvCxnSpPr>
            <p:cNvPr id="13" name="Straight Connector 12"/>
            <p:cNvCxnSpPr/>
            <p:nvPr userDrawn="1"/>
          </p:nvCxnSpPr>
          <p:spPr>
            <a:xfrm>
              <a:off x="503610" y="1062019"/>
              <a:ext cx="0" cy="3888432"/>
            </a:xfrm>
            <a:prstGeom prst="line">
              <a:avLst/>
            </a:prstGeom>
            <a:ln w="31750">
              <a:solidFill>
                <a:srgbClr val="941333">
                  <a:alpha val="8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 userDrawn="1"/>
          </p:nvSpPr>
          <p:spPr>
            <a:xfrm>
              <a:off x="164975" y="614834"/>
              <a:ext cx="87863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b="0" dirty="0" err="1">
                  <a:solidFill>
                    <a:srgbClr val="941333"/>
                  </a:solidFill>
                </a:rPr>
                <a:t>Climate</a:t>
              </a:r>
              <a:endParaRPr lang="es-ES" sz="1100" b="0" dirty="0">
                <a:solidFill>
                  <a:srgbClr val="941333"/>
                </a:solidFill>
              </a:endParaRPr>
            </a:p>
            <a:p>
              <a:r>
                <a:rPr lang="es-ES" sz="1100" b="0" dirty="0" err="1">
                  <a:solidFill>
                    <a:srgbClr val="941333"/>
                  </a:solidFill>
                </a:rPr>
                <a:t>Change</a:t>
              </a:r>
              <a:endParaRPr lang="en-US" sz="1100" b="0" dirty="0">
                <a:solidFill>
                  <a:srgbClr val="941333"/>
                </a:solidFill>
              </a:endParaRPr>
            </a:p>
          </p:txBody>
        </p:sp>
        <p:pic>
          <p:nvPicPr>
            <p:cNvPr id="17" name="Picture 2"/>
            <p:cNvPicPr>
              <a:picLocks noChangeAspect="1" noChangeArrowheads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75246" y="20834"/>
              <a:ext cx="662953" cy="684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5421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941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ubtitle 2"/>
          <p:cNvSpPr>
            <a:spLocks noGrp="1"/>
          </p:cNvSpPr>
          <p:nvPr>
            <p:ph type="subTitle" idx="13"/>
          </p:nvPr>
        </p:nvSpPr>
        <p:spPr>
          <a:xfrm>
            <a:off x="2602384" y="3147814"/>
            <a:ext cx="4680520" cy="1152128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0242" name="Picture 2" descr="S:\F15015_Copernicus\3_Work\330_Work-in-process\SC4_BackgroundMat\PPT\item Copernicus\Icon-01.png"/>
          <p:cNvPicPr>
            <a:picLocks noChangeAspect="1" noChangeArrowheads="1"/>
          </p:cNvPicPr>
          <p:nvPr userDrawn="1"/>
        </p:nvPicPr>
        <p:blipFill rotWithShape="1">
          <a:blip r:embed="rId2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252536" y="1200704"/>
            <a:ext cx="3240360" cy="2716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4680600"/>
            <a:ext cx="769228" cy="280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 descr="S:\F15015_Copernicus\3_Work\330_Work-in-process\SC4_BackgroundMat\PPT\item Copernicus\logo-ce-horizontal-en-negatif.pn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68036" y="4650008"/>
            <a:ext cx="1145581" cy="30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90" b="-65"/>
          <a:stretch/>
        </p:blipFill>
        <p:spPr bwMode="auto">
          <a:xfrm>
            <a:off x="7291387" y="0"/>
            <a:ext cx="1852613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 userDrawn="1"/>
        </p:nvSpPr>
        <p:spPr>
          <a:xfrm>
            <a:off x="621854" y="3536429"/>
            <a:ext cx="14401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chemeClr val="bg1"/>
                </a:solidFill>
              </a:rPr>
              <a:t>Climate</a:t>
            </a:r>
            <a:r>
              <a:rPr lang="es-ES" sz="1100" b="0" baseline="0" dirty="0">
                <a:solidFill>
                  <a:schemeClr val="bg1"/>
                </a:solidFill>
              </a:rPr>
              <a:t> </a:t>
            </a:r>
            <a:r>
              <a:rPr lang="es-ES" sz="1100" b="0" dirty="0" err="1">
                <a:solidFill>
                  <a:schemeClr val="bg1"/>
                </a:solidFill>
              </a:rPr>
              <a:t>Change</a:t>
            </a:r>
            <a:endParaRPr lang="en-US" sz="1100" b="0" dirty="0">
              <a:solidFill>
                <a:schemeClr val="bg1"/>
              </a:solidFill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2602384" y="2572001"/>
            <a:ext cx="4678288" cy="560636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GB" sz="2800" b="0" spc="600" dirty="0">
                <a:solidFill>
                  <a:schemeClr val="bg1"/>
                </a:solidFill>
              </a:defRPr>
            </a:lvl1pPr>
          </a:lstStyle>
          <a:p>
            <a:pPr marL="0" lvl="0" algn="l"/>
            <a:r>
              <a:rPr lang="en-US" dirty="0"/>
              <a:t>Title</a:t>
            </a:r>
            <a:endParaRPr lang="en-GB" dirty="0"/>
          </a:p>
        </p:txBody>
      </p:sp>
      <p:sp>
        <p:nvSpPr>
          <p:cNvPr id="18" name="Rectangle 17"/>
          <p:cNvSpPr/>
          <p:nvPr userDrawn="1"/>
        </p:nvSpPr>
        <p:spPr>
          <a:xfrm>
            <a:off x="7176988" y="0"/>
            <a:ext cx="1728192" cy="5143500"/>
          </a:xfrm>
          <a:prstGeom prst="rect">
            <a:avLst/>
          </a:prstGeom>
          <a:gradFill flip="none" rotWithShape="1">
            <a:gsLst>
              <a:gs pos="4000">
                <a:srgbClr val="941333"/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88904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 userDrawn="1"/>
        </p:nvGrpSpPr>
        <p:grpSpPr>
          <a:xfrm>
            <a:off x="-1" y="0"/>
            <a:ext cx="2620845" cy="5143500"/>
            <a:chOff x="-1" y="0"/>
            <a:chExt cx="2620845" cy="5143500"/>
          </a:xfrm>
        </p:grpSpPr>
        <p:pic>
          <p:nvPicPr>
            <p:cNvPr id="15" name="Picture 2" descr="S:\F15015_Copernicus\3_Work\330_Work-in-process\SC4_BackgroundMat\Visual_ID\Photos\Climate_change_ThinkstockPhotos-147656737.jpg"/>
            <p:cNvPicPr>
              <a:picLocks noChangeAspect="1" noChangeArrowheads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35" b="-35"/>
            <a:stretch/>
          </p:blipFill>
          <p:spPr bwMode="auto">
            <a:xfrm>
              <a:off x="0" y="0"/>
              <a:ext cx="2323577" cy="5143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Rectangle 20"/>
            <p:cNvSpPr/>
            <p:nvPr userDrawn="1"/>
          </p:nvSpPr>
          <p:spPr>
            <a:xfrm>
              <a:off x="0" y="2438"/>
              <a:ext cx="2620844" cy="5141062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64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Rectangle 21"/>
            <p:cNvSpPr/>
            <p:nvPr userDrawn="1"/>
          </p:nvSpPr>
          <p:spPr>
            <a:xfrm>
              <a:off x="-1" y="0"/>
              <a:ext cx="2323578" cy="5143500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0872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81872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35007"/>
            <a:ext cx="7819096" cy="277539"/>
          </a:xfrm>
          <a:solidFill>
            <a:srgbClr val="941333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107504" y="20834"/>
            <a:ext cx="878633" cy="4929617"/>
            <a:chOff x="164975" y="20834"/>
            <a:chExt cx="878633" cy="4929617"/>
          </a:xfrm>
        </p:grpSpPr>
        <p:cxnSp>
          <p:nvCxnSpPr>
            <p:cNvPr id="18" name="Straight Connector 17"/>
            <p:cNvCxnSpPr/>
            <p:nvPr userDrawn="1"/>
          </p:nvCxnSpPr>
          <p:spPr>
            <a:xfrm>
              <a:off x="503610" y="1062019"/>
              <a:ext cx="0" cy="3888432"/>
            </a:xfrm>
            <a:prstGeom prst="line">
              <a:avLst/>
            </a:prstGeom>
            <a:ln w="31750">
              <a:solidFill>
                <a:srgbClr val="941333">
                  <a:alpha val="8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 userDrawn="1"/>
          </p:nvSpPr>
          <p:spPr>
            <a:xfrm>
              <a:off x="164975" y="614834"/>
              <a:ext cx="87863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b="0" dirty="0" err="1">
                  <a:solidFill>
                    <a:srgbClr val="941333"/>
                  </a:solidFill>
                </a:rPr>
                <a:t>Climate</a:t>
              </a:r>
              <a:endParaRPr lang="es-ES" sz="1100" b="0" dirty="0">
                <a:solidFill>
                  <a:srgbClr val="941333"/>
                </a:solidFill>
              </a:endParaRPr>
            </a:p>
            <a:p>
              <a:r>
                <a:rPr lang="es-ES" sz="1100" b="0" dirty="0" err="1">
                  <a:solidFill>
                    <a:srgbClr val="941333"/>
                  </a:solidFill>
                </a:rPr>
                <a:t>Change</a:t>
              </a:r>
              <a:endParaRPr lang="en-US" sz="1100" b="0" dirty="0">
                <a:solidFill>
                  <a:srgbClr val="941333"/>
                </a:solidFill>
              </a:endParaRPr>
            </a:p>
          </p:txBody>
        </p:sp>
        <p:pic>
          <p:nvPicPr>
            <p:cNvPr id="20" name="Picture 2"/>
            <p:cNvPicPr>
              <a:picLocks noChangeAspect="1" noChangeArrowheads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75246" y="20834"/>
              <a:ext cx="662953" cy="684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5258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 userDrawn="1"/>
        </p:nvGrpSpPr>
        <p:grpSpPr>
          <a:xfrm>
            <a:off x="-1" y="0"/>
            <a:ext cx="2620845" cy="5143500"/>
            <a:chOff x="-1" y="0"/>
            <a:chExt cx="2620845" cy="5143500"/>
          </a:xfrm>
        </p:grpSpPr>
        <p:pic>
          <p:nvPicPr>
            <p:cNvPr id="18" name="Picture 2" descr="S:\F15015_Copernicus\3_Work\330_Work-in-process\SC4_BackgroundMat\Visual_ID\Photos\Climate_change_ThinkstockPhotos-147656737.jpg"/>
            <p:cNvPicPr>
              <a:picLocks noChangeAspect="1" noChangeArrowheads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35" b="-35"/>
            <a:stretch/>
          </p:blipFill>
          <p:spPr bwMode="auto">
            <a:xfrm>
              <a:off x="0" y="0"/>
              <a:ext cx="2323577" cy="5143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Rectangle 22"/>
            <p:cNvSpPr/>
            <p:nvPr userDrawn="1"/>
          </p:nvSpPr>
          <p:spPr>
            <a:xfrm>
              <a:off x="0" y="2438"/>
              <a:ext cx="2620844" cy="5141062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64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Rectangle 23"/>
            <p:cNvSpPr/>
            <p:nvPr userDrawn="1"/>
          </p:nvSpPr>
          <p:spPr>
            <a:xfrm>
              <a:off x="-1" y="0"/>
              <a:ext cx="2323578" cy="5143500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0154" y="627534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9592" y="1203598"/>
            <a:ext cx="4040188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7980" y="627534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7418" y="1203598"/>
            <a:ext cx="4041775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35007"/>
            <a:ext cx="7819096" cy="277539"/>
          </a:xfrm>
          <a:solidFill>
            <a:srgbClr val="941333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9" name="Group 18"/>
          <p:cNvGrpSpPr/>
          <p:nvPr userDrawn="1"/>
        </p:nvGrpSpPr>
        <p:grpSpPr>
          <a:xfrm>
            <a:off x="107504" y="20834"/>
            <a:ext cx="878633" cy="4929617"/>
            <a:chOff x="164975" y="20834"/>
            <a:chExt cx="878633" cy="4929617"/>
          </a:xfrm>
        </p:grpSpPr>
        <p:cxnSp>
          <p:nvCxnSpPr>
            <p:cNvPr id="20" name="Straight Connector 19"/>
            <p:cNvCxnSpPr/>
            <p:nvPr userDrawn="1"/>
          </p:nvCxnSpPr>
          <p:spPr>
            <a:xfrm>
              <a:off x="503610" y="1062019"/>
              <a:ext cx="0" cy="3888432"/>
            </a:xfrm>
            <a:prstGeom prst="line">
              <a:avLst/>
            </a:prstGeom>
            <a:ln w="31750">
              <a:solidFill>
                <a:srgbClr val="941333">
                  <a:alpha val="8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 userDrawn="1"/>
          </p:nvSpPr>
          <p:spPr>
            <a:xfrm>
              <a:off x="164975" y="614834"/>
              <a:ext cx="87863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b="0" dirty="0" err="1">
                  <a:solidFill>
                    <a:srgbClr val="941333"/>
                  </a:solidFill>
                </a:rPr>
                <a:t>Climate</a:t>
              </a:r>
              <a:endParaRPr lang="es-ES" sz="1100" b="0" dirty="0">
                <a:solidFill>
                  <a:srgbClr val="941333"/>
                </a:solidFill>
              </a:endParaRPr>
            </a:p>
            <a:p>
              <a:r>
                <a:rPr lang="es-ES" sz="1100" b="0" dirty="0" err="1">
                  <a:solidFill>
                    <a:srgbClr val="941333"/>
                  </a:solidFill>
                </a:rPr>
                <a:t>Change</a:t>
              </a:r>
              <a:endParaRPr lang="en-US" sz="1100" b="0" dirty="0">
                <a:solidFill>
                  <a:srgbClr val="941333"/>
                </a:solidFill>
              </a:endParaRPr>
            </a:p>
          </p:txBody>
        </p:sp>
        <p:pic>
          <p:nvPicPr>
            <p:cNvPr id="22" name="Picture 2"/>
            <p:cNvPicPr>
              <a:picLocks noChangeAspect="1" noChangeArrowheads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75246" y="20834"/>
              <a:ext cx="662953" cy="684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75963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 userDrawn="1"/>
        </p:nvGrpSpPr>
        <p:grpSpPr>
          <a:xfrm>
            <a:off x="-1" y="0"/>
            <a:ext cx="2620845" cy="5143500"/>
            <a:chOff x="-1" y="0"/>
            <a:chExt cx="2620845" cy="5143500"/>
          </a:xfrm>
        </p:grpSpPr>
        <p:pic>
          <p:nvPicPr>
            <p:cNvPr id="17" name="Picture 2" descr="S:\F15015_Copernicus\3_Work\330_Work-in-process\SC4_BackgroundMat\Visual_ID\Photos\Climate_change_ThinkstockPhotos-147656737.jpg"/>
            <p:cNvPicPr>
              <a:picLocks noChangeAspect="1" noChangeArrowheads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35" b="-35"/>
            <a:stretch/>
          </p:blipFill>
          <p:spPr bwMode="auto">
            <a:xfrm>
              <a:off x="0" y="0"/>
              <a:ext cx="2323577" cy="5143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Rectangle 26"/>
            <p:cNvSpPr/>
            <p:nvPr userDrawn="1"/>
          </p:nvSpPr>
          <p:spPr>
            <a:xfrm>
              <a:off x="0" y="2438"/>
              <a:ext cx="2620844" cy="5141062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64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Rectangle 27"/>
            <p:cNvSpPr/>
            <p:nvPr userDrawn="1"/>
          </p:nvSpPr>
          <p:spPr>
            <a:xfrm>
              <a:off x="-1" y="0"/>
              <a:ext cx="2323578" cy="5143500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2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35007"/>
            <a:ext cx="7819096" cy="277539"/>
          </a:xfrm>
          <a:solidFill>
            <a:srgbClr val="941333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23" name="Group 22"/>
          <p:cNvGrpSpPr/>
          <p:nvPr userDrawn="1"/>
        </p:nvGrpSpPr>
        <p:grpSpPr>
          <a:xfrm>
            <a:off x="107504" y="20834"/>
            <a:ext cx="878633" cy="4929617"/>
            <a:chOff x="164975" y="20834"/>
            <a:chExt cx="878633" cy="4929617"/>
          </a:xfrm>
        </p:grpSpPr>
        <p:cxnSp>
          <p:nvCxnSpPr>
            <p:cNvPr id="24" name="Straight Connector 23"/>
            <p:cNvCxnSpPr/>
            <p:nvPr userDrawn="1"/>
          </p:nvCxnSpPr>
          <p:spPr>
            <a:xfrm>
              <a:off x="503610" y="1062019"/>
              <a:ext cx="0" cy="3888432"/>
            </a:xfrm>
            <a:prstGeom prst="line">
              <a:avLst/>
            </a:prstGeom>
            <a:ln w="31750">
              <a:solidFill>
                <a:srgbClr val="941333">
                  <a:alpha val="8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 userDrawn="1"/>
          </p:nvSpPr>
          <p:spPr>
            <a:xfrm>
              <a:off x="164975" y="614834"/>
              <a:ext cx="87863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b="0" dirty="0" err="1">
                  <a:solidFill>
                    <a:srgbClr val="941333"/>
                  </a:solidFill>
                </a:rPr>
                <a:t>Climate</a:t>
              </a:r>
              <a:endParaRPr lang="es-ES" sz="1100" b="0" dirty="0">
                <a:solidFill>
                  <a:srgbClr val="941333"/>
                </a:solidFill>
              </a:endParaRPr>
            </a:p>
            <a:p>
              <a:r>
                <a:rPr lang="es-ES" sz="1100" b="0" dirty="0" err="1">
                  <a:solidFill>
                    <a:srgbClr val="941333"/>
                  </a:solidFill>
                </a:rPr>
                <a:t>Change</a:t>
              </a:r>
              <a:endParaRPr lang="en-US" sz="1100" b="0" dirty="0">
                <a:solidFill>
                  <a:srgbClr val="941333"/>
                </a:solidFill>
              </a:endParaRPr>
            </a:p>
          </p:txBody>
        </p:sp>
        <p:pic>
          <p:nvPicPr>
            <p:cNvPr id="26" name="Picture 2"/>
            <p:cNvPicPr>
              <a:picLocks noChangeAspect="1" noChangeArrowheads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75246" y="20834"/>
              <a:ext cx="662953" cy="684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60538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 userDrawn="1"/>
        </p:nvGrpSpPr>
        <p:grpSpPr>
          <a:xfrm>
            <a:off x="-1" y="0"/>
            <a:ext cx="2620845" cy="5143500"/>
            <a:chOff x="-1" y="0"/>
            <a:chExt cx="2620845" cy="5143500"/>
          </a:xfrm>
        </p:grpSpPr>
        <p:pic>
          <p:nvPicPr>
            <p:cNvPr id="19" name="Picture 2" descr="S:\F15015_Copernicus\3_Work\330_Work-in-process\SC4_BackgroundMat\Visual_ID\Photos\Climate_change_ThinkstockPhotos-147656737.jpg"/>
            <p:cNvPicPr>
              <a:picLocks noChangeAspect="1" noChangeArrowheads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35" b="-35"/>
            <a:stretch/>
          </p:blipFill>
          <p:spPr bwMode="auto">
            <a:xfrm>
              <a:off x="0" y="0"/>
              <a:ext cx="2323577" cy="5143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Rectangle 27"/>
            <p:cNvSpPr/>
            <p:nvPr userDrawn="1"/>
          </p:nvSpPr>
          <p:spPr>
            <a:xfrm>
              <a:off x="0" y="2438"/>
              <a:ext cx="2620844" cy="5141062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64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Rectangle 28"/>
            <p:cNvSpPr/>
            <p:nvPr userDrawn="1"/>
          </p:nvSpPr>
          <p:spPr>
            <a:xfrm>
              <a:off x="-1" y="0"/>
              <a:ext cx="2323578" cy="5143500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89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96754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8905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22" name="Group 21"/>
          <p:cNvGrpSpPr/>
          <p:nvPr userDrawn="1"/>
        </p:nvGrpSpPr>
        <p:grpSpPr>
          <a:xfrm>
            <a:off x="107504" y="20834"/>
            <a:ext cx="878633" cy="4929617"/>
            <a:chOff x="164975" y="20834"/>
            <a:chExt cx="878633" cy="4929617"/>
          </a:xfrm>
        </p:grpSpPr>
        <p:cxnSp>
          <p:nvCxnSpPr>
            <p:cNvPr id="23" name="Straight Connector 22"/>
            <p:cNvCxnSpPr/>
            <p:nvPr userDrawn="1"/>
          </p:nvCxnSpPr>
          <p:spPr>
            <a:xfrm>
              <a:off x="503610" y="1062019"/>
              <a:ext cx="0" cy="3888432"/>
            </a:xfrm>
            <a:prstGeom prst="line">
              <a:avLst/>
            </a:prstGeom>
            <a:ln w="31750">
              <a:solidFill>
                <a:srgbClr val="941333">
                  <a:alpha val="8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 userDrawn="1"/>
          </p:nvSpPr>
          <p:spPr>
            <a:xfrm>
              <a:off x="164975" y="614834"/>
              <a:ext cx="87863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b="0" dirty="0" err="1">
                  <a:solidFill>
                    <a:srgbClr val="941333"/>
                  </a:solidFill>
                </a:rPr>
                <a:t>Climate</a:t>
              </a:r>
              <a:endParaRPr lang="es-ES" sz="1100" b="0" dirty="0">
                <a:solidFill>
                  <a:srgbClr val="941333"/>
                </a:solidFill>
              </a:endParaRPr>
            </a:p>
            <a:p>
              <a:r>
                <a:rPr lang="es-ES" sz="1100" b="0" dirty="0" err="1">
                  <a:solidFill>
                    <a:srgbClr val="941333"/>
                  </a:solidFill>
                </a:rPr>
                <a:t>Change</a:t>
              </a:r>
              <a:endParaRPr lang="en-US" sz="1100" b="0" dirty="0">
                <a:solidFill>
                  <a:srgbClr val="941333"/>
                </a:solidFill>
              </a:endParaRPr>
            </a:p>
          </p:txBody>
        </p:sp>
        <p:pic>
          <p:nvPicPr>
            <p:cNvPr id="25" name="Picture 2"/>
            <p:cNvPicPr>
              <a:picLocks noChangeAspect="1" noChangeArrowheads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75246" y="20834"/>
              <a:ext cx="662953" cy="684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40008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 userDrawn="1"/>
        </p:nvGrpSpPr>
        <p:grpSpPr>
          <a:xfrm>
            <a:off x="-152887" y="-14514"/>
            <a:ext cx="2463611" cy="5182509"/>
            <a:chOff x="-4209150" y="-331109"/>
            <a:chExt cx="2463611" cy="5182509"/>
          </a:xfrm>
        </p:grpSpPr>
        <p:pic>
          <p:nvPicPr>
            <p:cNvPr id="29" name="Picture 4"/>
            <p:cNvPicPr>
              <a:picLocks noChangeAspect="1" noChangeArrowheads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0766" r="25841"/>
            <a:stretch/>
          </p:blipFill>
          <p:spPr bwMode="auto">
            <a:xfrm>
              <a:off x="-4065134" y="-331109"/>
              <a:ext cx="1879600" cy="51718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" name="Rectangle 29"/>
            <p:cNvSpPr/>
            <p:nvPr userDrawn="1"/>
          </p:nvSpPr>
          <p:spPr>
            <a:xfrm>
              <a:off x="-4209150" y="-330200"/>
              <a:ext cx="2463611" cy="517169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63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Rectangle 30"/>
            <p:cNvSpPr/>
            <p:nvPr userDrawn="1"/>
          </p:nvSpPr>
          <p:spPr>
            <a:xfrm>
              <a:off x="-4068960" y="-330200"/>
              <a:ext cx="2323421" cy="5181600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4" y="205979"/>
            <a:ext cx="7819096" cy="277539"/>
          </a:xfrm>
          <a:solidFill>
            <a:srgbClr val="578683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1387047" y="699542"/>
            <a:ext cx="7299753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132904" y="640234"/>
            <a:ext cx="1022649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1100" b="0" dirty="0">
                <a:solidFill>
                  <a:srgbClr val="2C4442"/>
                </a:solidFill>
              </a:rPr>
              <a:t>Security</a:t>
            </a:r>
            <a:endParaRPr lang="en-US" sz="1100" b="0" dirty="0">
              <a:solidFill>
                <a:srgbClr val="2C4442"/>
              </a:solidFill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7504" y="-33073"/>
            <a:ext cx="767245" cy="807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Footer Placeholder 6"/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24" name="Straight Connector 23"/>
          <p:cNvCxnSpPr/>
          <p:nvPr userDrawn="1"/>
        </p:nvCxnSpPr>
        <p:spPr>
          <a:xfrm>
            <a:off x="471539" y="876444"/>
            <a:ext cx="0" cy="4074007"/>
          </a:xfrm>
          <a:prstGeom prst="line">
            <a:avLst/>
          </a:prstGeom>
          <a:ln w="31750">
            <a:solidFill>
              <a:srgbClr val="578683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04066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2975" y="699542"/>
            <a:ext cx="7743826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05979"/>
            <a:ext cx="7819096" cy="277539"/>
          </a:xfrm>
          <a:solidFill>
            <a:srgbClr val="578683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471539" y="876444"/>
            <a:ext cx="0" cy="4074007"/>
          </a:xfrm>
          <a:prstGeom prst="line">
            <a:avLst/>
          </a:prstGeom>
          <a:ln w="31750">
            <a:solidFill>
              <a:srgbClr val="578683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 userDrawn="1"/>
        </p:nvSpPr>
        <p:spPr>
          <a:xfrm>
            <a:off x="132904" y="640234"/>
            <a:ext cx="1022649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1100" b="0" dirty="0">
                <a:solidFill>
                  <a:srgbClr val="578683"/>
                </a:solidFill>
              </a:rPr>
              <a:t>Security</a:t>
            </a:r>
            <a:endParaRPr lang="en-US" sz="1100" b="0" dirty="0">
              <a:solidFill>
                <a:srgbClr val="578683"/>
              </a:solidFill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7504" y="-33073"/>
            <a:ext cx="767245" cy="807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78535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578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314" name="Picture 2" descr="S:\F15015_Copernicus\3_Work\330_Work-in-process\SC4_BackgroundMat\PPT\item Copernicus\Icon-01.png"/>
          <p:cNvPicPr>
            <a:picLocks noChangeAspect="1" noChangeArrowheads="1"/>
          </p:cNvPicPr>
          <p:nvPr userDrawn="1"/>
        </p:nvPicPr>
        <p:blipFill rotWithShape="1">
          <a:blip r:embed="rId2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9853" y="1937973"/>
            <a:ext cx="2061385" cy="1765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4680600"/>
            <a:ext cx="769228" cy="280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 descr="S:\F15015_Copernicus\3_Work\330_Work-in-process\SC4_BackgroundMat\PPT\item Copernicus\logo-ce-horizontal-en-negatif.pn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68036" y="4650008"/>
            <a:ext cx="1145581" cy="30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 userDrawn="1"/>
        </p:nvSpPr>
        <p:spPr>
          <a:xfrm>
            <a:off x="1018177" y="3710205"/>
            <a:ext cx="1022649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>
                <a:solidFill>
                  <a:schemeClr val="bg1"/>
                </a:solidFill>
              </a:rPr>
              <a:t>Security</a:t>
            </a:r>
            <a:endParaRPr lang="en-US" sz="1100" b="0" dirty="0">
              <a:solidFill>
                <a:schemeClr val="bg1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195187" y="0"/>
            <a:ext cx="1948813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Subtitle 2"/>
          <p:cNvSpPr>
            <a:spLocks noGrp="1"/>
          </p:cNvSpPr>
          <p:nvPr>
            <p:ph type="subTitle" idx="13"/>
          </p:nvPr>
        </p:nvSpPr>
        <p:spPr>
          <a:xfrm>
            <a:off x="2602384" y="3147814"/>
            <a:ext cx="4680520" cy="1152128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602384" y="2572001"/>
            <a:ext cx="4678288" cy="560636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GB" sz="2800" b="0" spc="600" dirty="0">
                <a:solidFill>
                  <a:schemeClr val="bg1"/>
                </a:solidFill>
              </a:defRPr>
            </a:lvl1pPr>
          </a:lstStyle>
          <a:p>
            <a:pPr marL="0" lvl="0" algn="l"/>
            <a:r>
              <a:rPr lang="en-US" dirty="0"/>
              <a:t>Title</a:t>
            </a:r>
            <a:endParaRPr lang="en-GB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7138888" y="0"/>
            <a:ext cx="1728192" cy="5143500"/>
          </a:xfrm>
          <a:prstGeom prst="rect">
            <a:avLst/>
          </a:prstGeom>
          <a:gradFill flip="none" rotWithShape="1">
            <a:gsLst>
              <a:gs pos="4000">
                <a:srgbClr val="578683"/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37691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 userDrawn="1"/>
        </p:nvGrpSpPr>
        <p:grpSpPr>
          <a:xfrm>
            <a:off x="-152887" y="-14514"/>
            <a:ext cx="2463611" cy="5182509"/>
            <a:chOff x="-4209150" y="-331109"/>
            <a:chExt cx="2463611" cy="5182509"/>
          </a:xfrm>
        </p:grpSpPr>
        <p:pic>
          <p:nvPicPr>
            <p:cNvPr id="38" name="Picture 4"/>
            <p:cNvPicPr>
              <a:picLocks noChangeAspect="1" noChangeArrowheads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0766" r="25841"/>
            <a:stretch/>
          </p:blipFill>
          <p:spPr bwMode="auto">
            <a:xfrm>
              <a:off x="-4065134" y="-331109"/>
              <a:ext cx="1879600" cy="51718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" name="Rectangle 38"/>
            <p:cNvSpPr/>
            <p:nvPr userDrawn="1"/>
          </p:nvSpPr>
          <p:spPr>
            <a:xfrm>
              <a:off x="-4209150" y="-330200"/>
              <a:ext cx="2463611" cy="517169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63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" name="Rectangle 39"/>
            <p:cNvSpPr/>
            <p:nvPr userDrawn="1"/>
          </p:nvSpPr>
          <p:spPr>
            <a:xfrm>
              <a:off x="-4068960" y="-330200"/>
              <a:ext cx="2323421" cy="5181600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Content Placeholder 2"/>
          <p:cNvSpPr>
            <a:spLocks noGrp="1"/>
          </p:cNvSpPr>
          <p:nvPr userDrawn="1">
            <p:ph sz="half" idx="1"/>
          </p:nvPr>
        </p:nvSpPr>
        <p:spPr>
          <a:xfrm>
            <a:off x="1022920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 userDrawn="1">
            <p:ph sz="half" idx="2"/>
          </p:nvPr>
        </p:nvSpPr>
        <p:spPr>
          <a:xfrm>
            <a:off x="5076056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4" y="205979"/>
            <a:ext cx="7819096" cy="277539"/>
          </a:xfrm>
          <a:solidFill>
            <a:srgbClr val="578683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7504" y="-33073"/>
            <a:ext cx="767245" cy="807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 userDrawn="1"/>
        </p:nvSpPr>
        <p:spPr>
          <a:xfrm>
            <a:off x="132904" y="640234"/>
            <a:ext cx="1022649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1100" b="0" dirty="0">
                <a:solidFill>
                  <a:srgbClr val="2C4442"/>
                </a:solidFill>
              </a:rPr>
              <a:t>Security</a:t>
            </a:r>
            <a:endParaRPr lang="en-US" sz="1100" b="0" dirty="0">
              <a:solidFill>
                <a:srgbClr val="2C4442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28" name="Straight Connector 27"/>
          <p:cNvCxnSpPr/>
          <p:nvPr userDrawn="1"/>
        </p:nvCxnSpPr>
        <p:spPr>
          <a:xfrm>
            <a:off x="471539" y="876444"/>
            <a:ext cx="0" cy="4074007"/>
          </a:xfrm>
          <a:prstGeom prst="line">
            <a:avLst/>
          </a:prstGeom>
          <a:ln w="31750">
            <a:solidFill>
              <a:srgbClr val="578683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75083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 userDrawn="1"/>
        </p:nvGrpSpPr>
        <p:grpSpPr>
          <a:xfrm>
            <a:off x="0" y="0"/>
            <a:ext cx="2102132" cy="5143501"/>
            <a:chOff x="0" y="0"/>
            <a:chExt cx="2102132" cy="5143501"/>
          </a:xfrm>
        </p:grpSpPr>
        <p:pic>
          <p:nvPicPr>
            <p:cNvPr id="7" name="Picture 6"/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323" b="677"/>
            <a:stretch/>
          </p:blipFill>
          <p:spPr>
            <a:xfrm>
              <a:off x="0" y="1"/>
              <a:ext cx="2080187" cy="5143500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 userDrawn="1"/>
          </p:nvSpPr>
          <p:spPr>
            <a:xfrm>
              <a:off x="0" y="0"/>
              <a:ext cx="2102132" cy="5143501"/>
            </a:xfrm>
            <a:prstGeom prst="rect">
              <a:avLst/>
            </a:prstGeom>
            <a:gradFill>
              <a:gsLst>
                <a:gs pos="0">
                  <a:srgbClr val="C8C8C8">
                    <a:alpha val="45000"/>
                  </a:srgb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9" name="Straight Connector 8"/>
          <p:cNvCxnSpPr/>
          <p:nvPr userDrawn="1"/>
        </p:nvCxnSpPr>
        <p:spPr>
          <a:xfrm>
            <a:off x="431624" y="1062019"/>
            <a:ext cx="0" cy="3888432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4" y="205979"/>
            <a:ext cx="7819096" cy="277539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1387047" y="699542"/>
            <a:ext cx="7299753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2" name="Picture 2" descr="S:\F15015_Copernicus\3_Work\330_Work-in-process\Logos_icons\UserUptake_negatif-01-01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393" y="90699"/>
            <a:ext cx="557871" cy="557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TextBox 14"/>
          <p:cNvSpPr txBox="1"/>
          <p:nvPr userDrawn="1"/>
        </p:nvSpPr>
        <p:spPr>
          <a:xfrm>
            <a:off x="107504" y="614834"/>
            <a:ext cx="6096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1" dirty="0" err="1">
                <a:solidFill>
                  <a:srgbClr val="25408F"/>
                </a:solidFill>
              </a:rPr>
              <a:t>User</a:t>
            </a:r>
            <a:r>
              <a:rPr lang="es-ES" sz="1100" b="1" dirty="0">
                <a:solidFill>
                  <a:srgbClr val="25408F"/>
                </a:solidFill>
              </a:rPr>
              <a:t> </a:t>
            </a:r>
            <a:r>
              <a:rPr lang="es-ES" sz="1100" b="1" dirty="0" err="1">
                <a:solidFill>
                  <a:srgbClr val="25408F"/>
                </a:solidFill>
              </a:rPr>
              <a:t>Uptake</a:t>
            </a:r>
            <a:endParaRPr lang="en-US" sz="1100" b="1" dirty="0">
              <a:solidFill>
                <a:srgbClr val="25408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93162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 userDrawn="1"/>
        </p:nvGrpSpPr>
        <p:grpSpPr>
          <a:xfrm>
            <a:off x="-152887" y="-14514"/>
            <a:ext cx="2463611" cy="5182509"/>
            <a:chOff x="-4209150" y="-331109"/>
            <a:chExt cx="2463611" cy="5182509"/>
          </a:xfrm>
        </p:grpSpPr>
        <p:pic>
          <p:nvPicPr>
            <p:cNvPr id="27" name="Picture 4"/>
            <p:cNvPicPr>
              <a:picLocks noChangeAspect="1" noChangeArrowheads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0766" r="25841"/>
            <a:stretch/>
          </p:blipFill>
          <p:spPr bwMode="auto">
            <a:xfrm>
              <a:off x="-4065134" y="-331109"/>
              <a:ext cx="1879600" cy="51718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Rectangle 27"/>
            <p:cNvSpPr/>
            <p:nvPr userDrawn="1"/>
          </p:nvSpPr>
          <p:spPr>
            <a:xfrm>
              <a:off x="-4209150" y="-330200"/>
              <a:ext cx="2463611" cy="517169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63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Rectangle 28"/>
            <p:cNvSpPr/>
            <p:nvPr userDrawn="1"/>
          </p:nvSpPr>
          <p:spPr>
            <a:xfrm>
              <a:off x="-4068960" y="-330200"/>
              <a:ext cx="2323421" cy="5181600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0154" y="627534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9592" y="1203598"/>
            <a:ext cx="4040188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7980" y="627534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7418" y="1203598"/>
            <a:ext cx="4041775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05979"/>
            <a:ext cx="7819096" cy="277539"/>
          </a:xfrm>
          <a:solidFill>
            <a:srgbClr val="578683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471539" y="876444"/>
            <a:ext cx="0" cy="4074007"/>
          </a:xfrm>
          <a:prstGeom prst="line">
            <a:avLst/>
          </a:prstGeom>
          <a:ln w="31750">
            <a:solidFill>
              <a:srgbClr val="578683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 userDrawn="1"/>
        </p:nvSpPr>
        <p:spPr>
          <a:xfrm>
            <a:off x="132904" y="640234"/>
            <a:ext cx="1022649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1100" b="0" dirty="0">
                <a:solidFill>
                  <a:schemeClr val="accent2">
                    <a:lumMod val="75000"/>
                  </a:schemeClr>
                </a:solidFill>
              </a:rPr>
              <a:t>Security</a:t>
            </a:r>
            <a:endParaRPr lang="en-US" sz="1100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7504" y="-33073"/>
            <a:ext cx="767245" cy="807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01000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 userDrawn="1"/>
        </p:nvGrpSpPr>
        <p:grpSpPr>
          <a:xfrm>
            <a:off x="-152887" y="-14514"/>
            <a:ext cx="2463611" cy="5182509"/>
            <a:chOff x="-4209150" y="-331109"/>
            <a:chExt cx="2463611" cy="5182509"/>
          </a:xfrm>
        </p:grpSpPr>
        <p:pic>
          <p:nvPicPr>
            <p:cNvPr id="21" name="Picture 4"/>
            <p:cNvPicPr>
              <a:picLocks noChangeAspect="1" noChangeArrowheads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0766" r="25841"/>
            <a:stretch/>
          </p:blipFill>
          <p:spPr bwMode="auto">
            <a:xfrm>
              <a:off x="-4065134" y="-331109"/>
              <a:ext cx="1879600" cy="51718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Rectangle 23"/>
            <p:cNvSpPr/>
            <p:nvPr userDrawn="1"/>
          </p:nvSpPr>
          <p:spPr>
            <a:xfrm>
              <a:off x="-4209150" y="-330200"/>
              <a:ext cx="2463611" cy="517169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63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Rectangle 24"/>
            <p:cNvSpPr/>
            <p:nvPr userDrawn="1"/>
          </p:nvSpPr>
          <p:spPr>
            <a:xfrm>
              <a:off x="-4068960" y="-330200"/>
              <a:ext cx="2323421" cy="5181600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05979"/>
            <a:ext cx="7819096" cy="277539"/>
          </a:xfrm>
          <a:solidFill>
            <a:srgbClr val="578683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471539" y="876444"/>
            <a:ext cx="0" cy="4074007"/>
          </a:xfrm>
          <a:prstGeom prst="line">
            <a:avLst/>
          </a:prstGeom>
          <a:ln w="31750">
            <a:solidFill>
              <a:srgbClr val="578683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7504" y="-33073"/>
            <a:ext cx="767245" cy="807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/>
          <p:cNvSpPr txBox="1"/>
          <p:nvPr userDrawn="1"/>
        </p:nvSpPr>
        <p:spPr>
          <a:xfrm>
            <a:off x="132904" y="640234"/>
            <a:ext cx="1022649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1100" b="0" dirty="0">
                <a:solidFill>
                  <a:srgbClr val="2C4442"/>
                </a:solidFill>
              </a:rPr>
              <a:t>Security</a:t>
            </a:r>
            <a:endParaRPr lang="en-US" sz="1100" b="0" dirty="0">
              <a:solidFill>
                <a:srgbClr val="2C4442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43328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 userDrawn="1"/>
        </p:nvGrpSpPr>
        <p:grpSpPr>
          <a:xfrm>
            <a:off x="-152887" y="-14514"/>
            <a:ext cx="2463611" cy="5182509"/>
            <a:chOff x="-4209150" y="-331109"/>
            <a:chExt cx="2463611" cy="5182509"/>
          </a:xfrm>
        </p:grpSpPr>
        <p:pic>
          <p:nvPicPr>
            <p:cNvPr id="23" name="Picture 4"/>
            <p:cNvPicPr>
              <a:picLocks noChangeAspect="1" noChangeArrowheads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0766" r="25841"/>
            <a:stretch/>
          </p:blipFill>
          <p:spPr bwMode="auto">
            <a:xfrm>
              <a:off x="-4065134" y="-331109"/>
              <a:ext cx="1879600" cy="51718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Rectangle 25"/>
            <p:cNvSpPr/>
            <p:nvPr userDrawn="1"/>
          </p:nvSpPr>
          <p:spPr>
            <a:xfrm>
              <a:off x="-4209150" y="-330200"/>
              <a:ext cx="2463611" cy="517169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63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Rectangle 26"/>
            <p:cNvSpPr/>
            <p:nvPr userDrawn="1"/>
          </p:nvSpPr>
          <p:spPr>
            <a:xfrm>
              <a:off x="-4068960" y="-330200"/>
              <a:ext cx="2323421" cy="5181600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22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96754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7225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471539" y="876444"/>
            <a:ext cx="0" cy="4074007"/>
          </a:xfrm>
          <a:prstGeom prst="line">
            <a:avLst/>
          </a:prstGeom>
          <a:ln w="31750">
            <a:solidFill>
              <a:srgbClr val="578683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7504" y="-33073"/>
            <a:ext cx="767245" cy="807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Box 17"/>
          <p:cNvSpPr txBox="1"/>
          <p:nvPr userDrawn="1"/>
        </p:nvSpPr>
        <p:spPr>
          <a:xfrm>
            <a:off x="132904" y="640234"/>
            <a:ext cx="1022649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1100" b="0" dirty="0">
                <a:solidFill>
                  <a:srgbClr val="2C4442"/>
                </a:solidFill>
              </a:rPr>
              <a:t>Security</a:t>
            </a:r>
            <a:endParaRPr lang="en-US" sz="1100" b="0" dirty="0">
              <a:solidFill>
                <a:srgbClr val="2C4442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60456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 userDrawn="1"/>
        </p:nvGrpSpPr>
        <p:grpSpPr>
          <a:xfrm>
            <a:off x="0" y="0"/>
            <a:ext cx="2771800" cy="5143501"/>
            <a:chOff x="0" y="0"/>
            <a:chExt cx="2771800" cy="5143501"/>
          </a:xfrm>
        </p:grpSpPr>
        <p:pic>
          <p:nvPicPr>
            <p:cNvPr id="26" name="Picture 2" descr="S:\F15015_Copernicus\3_Work\330_Work-in-process\SC4_BackgroundMat\Visual_ID\Photos\InSitu_centro nazionale ricerca itliano.jpg"/>
            <p:cNvPicPr>
              <a:picLocks noChangeAspect="1" noChangeArrowheads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0" y="1"/>
              <a:ext cx="2369580" cy="5143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Rectangle 27"/>
            <p:cNvSpPr/>
            <p:nvPr userDrawn="1"/>
          </p:nvSpPr>
          <p:spPr>
            <a:xfrm>
              <a:off x="0" y="1"/>
              <a:ext cx="2771800" cy="5143500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20"/>
            <p:cNvSpPr/>
            <p:nvPr userDrawn="1"/>
          </p:nvSpPr>
          <p:spPr>
            <a:xfrm>
              <a:off x="0" y="0"/>
              <a:ext cx="2759414" cy="5143500"/>
            </a:xfrm>
            <a:prstGeom prst="rect">
              <a:avLst/>
            </a:prstGeom>
            <a:gradFill>
              <a:gsLst>
                <a:gs pos="0">
                  <a:schemeClr val="tx1">
                    <a:lumMod val="25000"/>
                    <a:lumOff val="75000"/>
                    <a:alpha val="0"/>
                  </a:schemeClr>
                </a:gs>
                <a:gs pos="56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9" name="Straight Connector 8"/>
          <p:cNvCxnSpPr/>
          <p:nvPr userDrawn="1"/>
        </p:nvCxnSpPr>
        <p:spPr>
          <a:xfrm>
            <a:off x="431624" y="915566"/>
            <a:ext cx="0" cy="4034885"/>
          </a:xfrm>
          <a:prstGeom prst="line">
            <a:avLst/>
          </a:prstGeom>
          <a:ln w="31750">
            <a:solidFill>
              <a:srgbClr val="925238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4" y="205979"/>
            <a:ext cx="7819096" cy="277539"/>
          </a:xfrm>
          <a:solidFill>
            <a:srgbClr val="925238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1387047" y="699542"/>
            <a:ext cx="7299753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7" name="TextBox 26"/>
          <p:cNvSpPr txBox="1"/>
          <p:nvPr userDrawn="1"/>
        </p:nvSpPr>
        <p:spPr>
          <a:xfrm>
            <a:off x="145926" y="639599"/>
            <a:ext cx="6096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>
                <a:solidFill>
                  <a:srgbClr val="925238"/>
                </a:solidFill>
              </a:rPr>
              <a:t>In</a:t>
            </a:r>
            <a:r>
              <a:rPr lang="es-ES" sz="1100" b="0" baseline="0" dirty="0">
                <a:solidFill>
                  <a:srgbClr val="925238"/>
                </a:solidFill>
              </a:rPr>
              <a:t> situ</a:t>
            </a:r>
            <a:endParaRPr lang="en-US" sz="1100" b="0" dirty="0">
              <a:solidFill>
                <a:srgbClr val="925238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1" name="Oval 30"/>
          <p:cNvSpPr/>
          <p:nvPr userDrawn="1"/>
        </p:nvSpPr>
        <p:spPr>
          <a:xfrm>
            <a:off x="159492" y="99537"/>
            <a:ext cx="545454" cy="568038"/>
          </a:xfrm>
          <a:prstGeom prst="ellipse">
            <a:avLst/>
          </a:prstGeom>
          <a:solidFill>
            <a:srgbClr val="9252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3" name="Picture 3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6257" y="158210"/>
            <a:ext cx="430733" cy="450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973414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 userDrawn="1"/>
        </p:nvGrpSpPr>
        <p:grpSpPr>
          <a:xfrm>
            <a:off x="0" y="0"/>
            <a:ext cx="2771800" cy="5143501"/>
            <a:chOff x="0" y="0"/>
            <a:chExt cx="2771800" cy="5143501"/>
          </a:xfrm>
        </p:grpSpPr>
        <p:pic>
          <p:nvPicPr>
            <p:cNvPr id="32" name="Picture 2" descr="S:\F15015_Copernicus\3_Work\330_Work-in-process\SC4_BackgroundMat\Visual_ID\Photos\InSitu_centro nazionale ricerca itliano.jpg"/>
            <p:cNvPicPr>
              <a:picLocks noChangeAspect="1" noChangeArrowheads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0" y="1"/>
              <a:ext cx="2369580" cy="5143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Rectangle 32"/>
            <p:cNvSpPr/>
            <p:nvPr userDrawn="1"/>
          </p:nvSpPr>
          <p:spPr>
            <a:xfrm>
              <a:off x="0" y="1"/>
              <a:ext cx="2771800" cy="5143500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Rectangle 33"/>
            <p:cNvSpPr/>
            <p:nvPr userDrawn="1"/>
          </p:nvSpPr>
          <p:spPr>
            <a:xfrm>
              <a:off x="0" y="0"/>
              <a:ext cx="2759414" cy="5143500"/>
            </a:xfrm>
            <a:prstGeom prst="rect">
              <a:avLst/>
            </a:prstGeom>
            <a:gradFill>
              <a:gsLst>
                <a:gs pos="0">
                  <a:schemeClr val="tx1">
                    <a:lumMod val="25000"/>
                    <a:lumOff val="75000"/>
                    <a:alpha val="0"/>
                  </a:schemeClr>
                </a:gs>
                <a:gs pos="56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7539" y="699542"/>
            <a:ext cx="7919262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27" name="Straight Connector 26"/>
          <p:cNvCxnSpPr/>
          <p:nvPr userDrawn="1"/>
        </p:nvCxnSpPr>
        <p:spPr>
          <a:xfrm>
            <a:off x="431624" y="915566"/>
            <a:ext cx="0" cy="4034885"/>
          </a:xfrm>
          <a:prstGeom prst="line">
            <a:avLst/>
          </a:prstGeom>
          <a:ln w="31750">
            <a:solidFill>
              <a:srgbClr val="925238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05979"/>
            <a:ext cx="7819096" cy="277539"/>
          </a:xfrm>
          <a:solidFill>
            <a:srgbClr val="925238"/>
          </a:solidFill>
        </p:spPr>
        <p:txBody>
          <a:bodyPr>
            <a:noAutofit/>
          </a:bodyPr>
          <a:lstStyle>
            <a:lvl1pPr algn="l">
              <a:defRPr sz="1800" b="0" spc="3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9" name="TextBox 28"/>
          <p:cNvSpPr txBox="1"/>
          <p:nvPr userDrawn="1"/>
        </p:nvSpPr>
        <p:spPr>
          <a:xfrm>
            <a:off x="145926" y="639599"/>
            <a:ext cx="6096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>
                <a:solidFill>
                  <a:srgbClr val="925238"/>
                </a:solidFill>
              </a:rPr>
              <a:t>In</a:t>
            </a:r>
            <a:r>
              <a:rPr lang="es-ES" sz="1100" b="0" baseline="0" dirty="0">
                <a:solidFill>
                  <a:srgbClr val="925238"/>
                </a:solidFill>
              </a:rPr>
              <a:t> situ</a:t>
            </a:r>
            <a:endParaRPr lang="en-US" sz="1100" b="0" dirty="0">
              <a:solidFill>
                <a:srgbClr val="925238"/>
              </a:solidFill>
            </a:endParaRPr>
          </a:p>
        </p:txBody>
      </p:sp>
      <p:sp>
        <p:nvSpPr>
          <p:cNvPr id="59" name="Oval 58"/>
          <p:cNvSpPr/>
          <p:nvPr userDrawn="1"/>
        </p:nvSpPr>
        <p:spPr>
          <a:xfrm>
            <a:off x="159492" y="99537"/>
            <a:ext cx="545454" cy="568038"/>
          </a:xfrm>
          <a:prstGeom prst="ellipse">
            <a:avLst/>
          </a:prstGeom>
          <a:solidFill>
            <a:srgbClr val="9252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60" name="Picture 3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6257" y="158210"/>
            <a:ext cx="430733" cy="450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314454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 descr="S:\F15015_Copernicus\3_Work\330_Work-in-process\SC4_BackgroundMat\Visual_ID\Photos\InSitu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56" b="-1"/>
          <a:stretch/>
        </p:blipFill>
        <p:spPr bwMode="auto">
          <a:xfrm>
            <a:off x="7279940" y="0"/>
            <a:ext cx="186258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ubtitle 2"/>
          <p:cNvSpPr>
            <a:spLocks noGrp="1"/>
          </p:cNvSpPr>
          <p:nvPr>
            <p:ph type="subTitle" idx="13"/>
          </p:nvPr>
        </p:nvSpPr>
        <p:spPr>
          <a:xfrm>
            <a:off x="2581176" y="3147814"/>
            <a:ext cx="4680520" cy="1152128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1130928" y="3462268"/>
            <a:ext cx="6096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>
                <a:solidFill>
                  <a:schemeClr val="bg1"/>
                </a:solidFill>
              </a:rPr>
              <a:t>In</a:t>
            </a:r>
            <a:r>
              <a:rPr lang="es-ES" sz="1100" b="0" baseline="0" dirty="0">
                <a:solidFill>
                  <a:schemeClr val="bg1"/>
                </a:solidFill>
              </a:rPr>
              <a:t> situ</a:t>
            </a:r>
            <a:endParaRPr lang="en-US" sz="1100" b="0" dirty="0">
              <a:solidFill>
                <a:schemeClr val="bg1"/>
              </a:solidFill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4680600"/>
            <a:ext cx="769228" cy="280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 descr="S:\F15015_Copernicus\3_Work\330_Work-in-process\SC4_BackgroundMat\PPT\item Copernicus\logo-ce-horizontal-en-negatif.pn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68036" y="4650008"/>
            <a:ext cx="1145581" cy="30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itle 1"/>
          <p:cNvSpPr>
            <a:spLocks noGrp="1"/>
          </p:cNvSpPr>
          <p:nvPr>
            <p:ph type="title" hasCustomPrompt="1"/>
          </p:nvPr>
        </p:nvSpPr>
        <p:spPr>
          <a:xfrm>
            <a:off x="2570561" y="2572001"/>
            <a:ext cx="4678288" cy="560636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GB" sz="2800" b="0" spc="600" dirty="0">
                <a:solidFill>
                  <a:schemeClr val="bg1"/>
                </a:solidFill>
              </a:defRPr>
            </a:lvl1pPr>
          </a:lstStyle>
          <a:p>
            <a:pPr marL="0" lvl="0" algn="l"/>
            <a:r>
              <a:rPr lang="en-US" dirty="0"/>
              <a:t>Title</a:t>
            </a:r>
            <a:endParaRPr lang="en-GB" dirty="0"/>
          </a:p>
        </p:txBody>
      </p:sp>
      <p:sp>
        <p:nvSpPr>
          <p:cNvPr id="27" name="Rectangle 26"/>
          <p:cNvSpPr/>
          <p:nvPr userDrawn="1"/>
        </p:nvSpPr>
        <p:spPr>
          <a:xfrm>
            <a:off x="7223596" y="0"/>
            <a:ext cx="1728192" cy="5143500"/>
          </a:xfrm>
          <a:prstGeom prst="rect">
            <a:avLst/>
          </a:prstGeom>
          <a:gradFill flip="none" rotWithShape="1">
            <a:gsLst>
              <a:gs pos="4000">
                <a:srgbClr val="925238"/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3"/>
          <p:cNvPicPr>
            <a:picLocks noChangeAspect="1" noChangeArrowheads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7700" y="1592813"/>
            <a:ext cx="1582792" cy="1656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197627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 userDrawn="1"/>
        </p:nvGrpSpPr>
        <p:grpSpPr>
          <a:xfrm>
            <a:off x="0" y="0"/>
            <a:ext cx="2771800" cy="5143501"/>
            <a:chOff x="0" y="0"/>
            <a:chExt cx="2771800" cy="5143501"/>
          </a:xfrm>
        </p:grpSpPr>
        <p:pic>
          <p:nvPicPr>
            <p:cNvPr id="37" name="Picture 2" descr="S:\F15015_Copernicus\3_Work\330_Work-in-process\SC4_BackgroundMat\Visual_ID\Photos\InSitu_centro nazionale ricerca itliano.jpg"/>
            <p:cNvPicPr>
              <a:picLocks noChangeAspect="1" noChangeArrowheads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0" y="1"/>
              <a:ext cx="2369580" cy="5143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Rectangle 37"/>
            <p:cNvSpPr/>
            <p:nvPr userDrawn="1"/>
          </p:nvSpPr>
          <p:spPr>
            <a:xfrm>
              <a:off x="0" y="1"/>
              <a:ext cx="2771800" cy="5143500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Rectangle 38"/>
            <p:cNvSpPr/>
            <p:nvPr userDrawn="1"/>
          </p:nvSpPr>
          <p:spPr>
            <a:xfrm>
              <a:off x="0" y="0"/>
              <a:ext cx="2759414" cy="5143500"/>
            </a:xfrm>
            <a:prstGeom prst="rect">
              <a:avLst/>
            </a:prstGeom>
            <a:gradFill>
              <a:gsLst>
                <a:gs pos="0">
                  <a:schemeClr val="tx1">
                    <a:lumMod val="25000"/>
                    <a:lumOff val="75000"/>
                    <a:alpha val="0"/>
                  </a:schemeClr>
                </a:gs>
                <a:gs pos="56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0872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81872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29" name="Straight Connector 28"/>
          <p:cNvCxnSpPr/>
          <p:nvPr userDrawn="1"/>
        </p:nvCxnSpPr>
        <p:spPr>
          <a:xfrm>
            <a:off x="431624" y="915566"/>
            <a:ext cx="0" cy="4034885"/>
          </a:xfrm>
          <a:prstGeom prst="line">
            <a:avLst/>
          </a:prstGeom>
          <a:ln w="31750">
            <a:solidFill>
              <a:srgbClr val="925238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05979"/>
            <a:ext cx="7819096" cy="277539"/>
          </a:xfrm>
          <a:solidFill>
            <a:srgbClr val="925238"/>
          </a:solidFill>
        </p:spPr>
        <p:txBody>
          <a:bodyPr>
            <a:noAutofit/>
          </a:bodyPr>
          <a:lstStyle>
            <a:lvl1pPr algn="l">
              <a:defRPr sz="1800" b="0" spc="3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1" name="TextBox 30"/>
          <p:cNvSpPr txBox="1"/>
          <p:nvPr userDrawn="1"/>
        </p:nvSpPr>
        <p:spPr>
          <a:xfrm>
            <a:off x="145926" y="639599"/>
            <a:ext cx="6096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>
                <a:solidFill>
                  <a:srgbClr val="925238"/>
                </a:solidFill>
              </a:rPr>
              <a:t>In</a:t>
            </a:r>
            <a:r>
              <a:rPr lang="es-ES" sz="1100" b="0" baseline="0" dirty="0">
                <a:solidFill>
                  <a:srgbClr val="925238"/>
                </a:solidFill>
              </a:rPr>
              <a:t> situ</a:t>
            </a:r>
            <a:endParaRPr lang="en-US" sz="1100" b="0" dirty="0">
              <a:solidFill>
                <a:srgbClr val="925238"/>
              </a:solidFill>
            </a:endParaRPr>
          </a:p>
        </p:txBody>
      </p:sp>
      <p:sp>
        <p:nvSpPr>
          <p:cNvPr id="32" name="Oval 31"/>
          <p:cNvSpPr/>
          <p:nvPr userDrawn="1"/>
        </p:nvSpPr>
        <p:spPr>
          <a:xfrm>
            <a:off x="159492" y="99537"/>
            <a:ext cx="545454" cy="568038"/>
          </a:xfrm>
          <a:prstGeom prst="ellipse">
            <a:avLst/>
          </a:prstGeom>
          <a:solidFill>
            <a:srgbClr val="9252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0" name="Picture 3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6257" y="158210"/>
            <a:ext cx="430733" cy="450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896026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/>
          <p:cNvGrpSpPr/>
          <p:nvPr userDrawn="1"/>
        </p:nvGrpSpPr>
        <p:grpSpPr>
          <a:xfrm>
            <a:off x="0" y="0"/>
            <a:ext cx="2771800" cy="5143501"/>
            <a:chOff x="0" y="0"/>
            <a:chExt cx="2771800" cy="5143501"/>
          </a:xfrm>
        </p:grpSpPr>
        <p:pic>
          <p:nvPicPr>
            <p:cNvPr id="31" name="Picture 2" descr="S:\F15015_Copernicus\3_Work\330_Work-in-process\SC4_BackgroundMat\Visual_ID\Photos\InSitu_centro nazionale ricerca itliano.jpg"/>
            <p:cNvPicPr>
              <a:picLocks noChangeAspect="1" noChangeArrowheads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0" y="1"/>
              <a:ext cx="2369580" cy="5143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Rectangle 31"/>
            <p:cNvSpPr/>
            <p:nvPr userDrawn="1"/>
          </p:nvSpPr>
          <p:spPr>
            <a:xfrm>
              <a:off x="0" y="1"/>
              <a:ext cx="2771800" cy="5143500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Rectangle 32"/>
            <p:cNvSpPr/>
            <p:nvPr userDrawn="1"/>
          </p:nvSpPr>
          <p:spPr>
            <a:xfrm>
              <a:off x="0" y="0"/>
              <a:ext cx="2759414" cy="5143500"/>
            </a:xfrm>
            <a:prstGeom prst="rect">
              <a:avLst/>
            </a:prstGeom>
            <a:gradFill>
              <a:gsLst>
                <a:gs pos="0">
                  <a:schemeClr val="tx1">
                    <a:lumMod val="25000"/>
                    <a:lumOff val="75000"/>
                    <a:alpha val="0"/>
                  </a:schemeClr>
                </a:gs>
                <a:gs pos="56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2879" y="627534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2317" y="1203598"/>
            <a:ext cx="4040188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0705" y="627534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50143" y="1203598"/>
            <a:ext cx="4041775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34" name="Straight Connector 33"/>
          <p:cNvCxnSpPr/>
          <p:nvPr userDrawn="1"/>
        </p:nvCxnSpPr>
        <p:spPr>
          <a:xfrm>
            <a:off x="431624" y="915566"/>
            <a:ext cx="0" cy="4034885"/>
          </a:xfrm>
          <a:prstGeom prst="line">
            <a:avLst/>
          </a:prstGeom>
          <a:ln w="31750">
            <a:solidFill>
              <a:srgbClr val="925238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05979"/>
            <a:ext cx="7819096" cy="277539"/>
          </a:xfrm>
          <a:solidFill>
            <a:srgbClr val="925238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6" name="TextBox 35"/>
          <p:cNvSpPr txBox="1"/>
          <p:nvPr userDrawn="1"/>
        </p:nvSpPr>
        <p:spPr>
          <a:xfrm>
            <a:off x="145926" y="639599"/>
            <a:ext cx="6096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>
                <a:solidFill>
                  <a:srgbClr val="925238"/>
                </a:solidFill>
              </a:rPr>
              <a:t>In</a:t>
            </a:r>
            <a:r>
              <a:rPr lang="es-ES" sz="1100" b="0" baseline="0" dirty="0">
                <a:solidFill>
                  <a:srgbClr val="925238"/>
                </a:solidFill>
              </a:rPr>
              <a:t> situ</a:t>
            </a:r>
            <a:endParaRPr lang="en-US" sz="1100" b="0" dirty="0">
              <a:solidFill>
                <a:srgbClr val="925238"/>
              </a:solidFill>
            </a:endParaRPr>
          </a:p>
        </p:txBody>
      </p:sp>
      <p:sp>
        <p:nvSpPr>
          <p:cNvPr id="37" name="Oval 36"/>
          <p:cNvSpPr/>
          <p:nvPr userDrawn="1"/>
        </p:nvSpPr>
        <p:spPr>
          <a:xfrm>
            <a:off x="159492" y="99537"/>
            <a:ext cx="545454" cy="568038"/>
          </a:xfrm>
          <a:prstGeom prst="ellipse">
            <a:avLst/>
          </a:prstGeom>
          <a:solidFill>
            <a:srgbClr val="9252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8" name="Picture 3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6257" y="158210"/>
            <a:ext cx="430733" cy="450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727494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/>
          <p:cNvGrpSpPr/>
          <p:nvPr userDrawn="1"/>
        </p:nvGrpSpPr>
        <p:grpSpPr>
          <a:xfrm>
            <a:off x="0" y="0"/>
            <a:ext cx="2771800" cy="5143501"/>
            <a:chOff x="0" y="0"/>
            <a:chExt cx="2771800" cy="5143501"/>
          </a:xfrm>
        </p:grpSpPr>
        <p:pic>
          <p:nvPicPr>
            <p:cNvPr id="31" name="Picture 2" descr="S:\F15015_Copernicus\3_Work\330_Work-in-process\SC4_BackgroundMat\Visual_ID\Photos\InSitu_centro nazionale ricerca itliano.jpg"/>
            <p:cNvPicPr>
              <a:picLocks noChangeAspect="1" noChangeArrowheads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0" y="1"/>
              <a:ext cx="2369580" cy="5143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Rectangle 35"/>
            <p:cNvSpPr/>
            <p:nvPr userDrawn="1"/>
          </p:nvSpPr>
          <p:spPr>
            <a:xfrm>
              <a:off x="0" y="1"/>
              <a:ext cx="2771800" cy="5143500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" name="Rectangle 36"/>
            <p:cNvSpPr/>
            <p:nvPr userDrawn="1"/>
          </p:nvSpPr>
          <p:spPr>
            <a:xfrm>
              <a:off x="0" y="0"/>
              <a:ext cx="2759414" cy="5143500"/>
            </a:xfrm>
            <a:prstGeom prst="rect">
              <a:avLst/>
            </a:prstGeom>
            <a:gradFill>
              <a:gsLst>
                <a:gs pos="0">
                  <a:schemeClr val="tx1">
                    <a:lumMod val="25000"/>
                    <a:lumOff val="75000"/>
                    <a:alpha val="0"/>
                  </a:schemeClr>
                </a:gs>
                <a:gs pos="56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32" name="Straight Connector 31"/>
          <p:cNvCxnSpPr/>
          <p:nvPr userDrawn="1"/>
        </p:nvCxnSpPr>
        <p:spPr>
          <a:xfrm>
            <a:off x="431624" y="915566"/>
            <a:ext cx="0" cy="4034885"/>
          </a:xfrm>
          <a:prstGeom prst="line">
            <a:avLst/>
          </a:prstGeom>
          <a:ln w="31750">
            <a:solidFill>
              <a:srgbClr val="925238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05979"/>
            <a:ext cx="7819096" cy="277539"/>
          </a:xfrm>
          <a:solidFill>
            <a:srgbClr val="925238"/>
          </a:solidFill>
        </p:spPr>
        <p:txBody>
          <a:bodyPr>
            <a:noAutofit/>
          </a:bodyPr>
          <a:lstStyle>
            <a:lvl1pPr algn="l">
              <a:defRPr sz="1800" b="0" spc="3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4" name="TextBox 33"/>
          <p:cNvSpPr txBox="1"/>
          <p:nvPr userDrawn="1"/>
        </p:nvSpPr>
        <p:spPr>
          <a:xfrm>
            <a:off x="145926" y="639599"/>
            <a:ext cx="6096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>
                <a:solidFill>
                  <a:srgbClr val="925238"/>
                </a:solidFill>
              </a:rPr>
              <a:t>In</a:t>
            </a:r>
            <a:r>
              <a:rPr lang="es-ES" sz="1100" b="0" baseline="0" dirty="0">
                <a:solidFill>
                  <a:srgbClr val="925238"/>
                </a:solidFill>
              </a:rPr>
              <a:t> situ</a:t>
            </a:r>
            <a:endParaRPr lang="en-US" sz="1100" b="0" dirty="0">
              <a:solidFill>
                <a:srgbClr val="925238"/>
              </a:solidFill>
            </a:endParaRPr>
          </a:p>
        </p:txBody>
      </p:sp>
      <p:sp>
        <p:nvSpPr>
          <p:cNvPr id="35" name="Oval 34"/>
          <p:cNvSpPr/>
          <p:nvPr userDrawn="1"/>
        </p:nvSpPr>
        <p:spPr>
          <a:xfrm>
            <a:off x="159492" y="99537"/>
            <a:ext cx="545454" cy="568038"/>
          </a:xfrm>
          <a:prstGeom prst="ellipse">
            <a:avLst/>
          </a:prstGeom>
          <a:solidFill>
            <a:srgbClr val="9252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8" name="Picture 3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6257" y="158210"/>
            <a:ext cx="430733" cy="450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436043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/>
          <p:cNvGrpSpPr/>
          <p:nvPr userDrawn="1"/>
        </p:nvGrpSpPr>
        <p:grpSpPr>
          <a:xfrm>
            <a:off x="0" y="0"/>
            <a:ext cx="2771800" cy="5143501"/>
            <a:chOff x="0" y="0"/>
            <a:chExt cx="2771800" cy="5143501"/>
          </a:xfrm>
        </p:grpSpPr>
        <p:pic>
          <p:nvPicPr>
            <p:cNvPr id="36" name="Picture 2" descr="S:\F15015_Copernicus\3_Work\330_Work-in-process\SC4_BackgroundMat\Visual_ID\Photos\InSitu_centro nazionale ricerca itliano.jpg"/>
            <p:cNvPicPr>
              <a:picLocks noChangeAspect="1" noChangeArrowheads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0" y="1"/>
              <a:ext cx="2369580" cy="5143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Rectangle 36"/>
            <p:cNvSpPr/>
            <p:nvPr userDrawn="1"/>
          </p:nvSpPr>
          <p:spPr>
            <a:xfrm>
              <a:off x="0" y="1"/>
              <a:ext cx="2771800" cy="5143500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" name="Rectangle 37"/>
            <p:cNvSpPr/>
            <p:nvPr userDrawn="1"/>
          </p:nvSpPr>
          <p:spPr>
            <a:xfrm>
              <a:off x="0" y="0"/>
              <a:ext cx="2759414" cy="5143500"/>
            </a:xfrm>
            <a:prstGeom prst="rect">
              <a:avLst/>
            </a:prstGeom>
            <a:gradFill>
              <a:gsLst>
                <a:gs pos="0">
                  <a:schemeClr val="tx1">
                    <a:lumMod val="25000"/>
                    <a:lumOff val="75000"/>
                    <a:alpha val="0"/>
                  </a:schemeClr>
                </a:gs>
                <a:gs pos="56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89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96754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8905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28" name="Straight Connector 27"/>
          <p:cNvCxnSpPr/>
          <p:nvPr userDrawn="1"/>
        </p:nvCxnSpPr>
        <p:spPr>
          <a:xfrm>
            <a:off x="431624" y="915566"/>
            <a:ext cx="0" cy="4034885"/>
          </a:xfrm>
          <a:prstGeom prst="line">
            <a:avLst/>
          </a:prstGeom>
          <a:ln w="31750">
            <a:solidFill>
              <a:srgbClr val="925238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 userDrawn="1"/>
        </p:nvSpPr>
        <p:spPr>
          <a:xfrm>
            <a:off x="145926" y="639599"/>
            <a:ext cx="6096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>
                <a:solidFill>
                  <a:srgbClr val="925238"/>
                </a:solidFill>
              </a:rPr>
              <a:t>In</a:t>
            </a:r>
            <a:r>
              <a:rPr lang="es-ES" sz="1100" b="0" baseline="0" dirty="0">
                <a:solidFill>
                  <a:srgbClr val="925238"/>
                </a:solidFill>
              </a:rPr>
              <a:t> situ</a:t>
            </a:r>
            <a:endParaRPr lang="en-US" sz="1100" b="0" dirty="0">
              <a:solidFill>
                <a:srgbClr val="925238"/>
              </a:solidFill>
            </a:endParaRPr>
          </a:p>
        </p:txBody>
      </p:sp>
      <p:sp>
        <p:nvSpPr>
          <p:cNvPr id="31" name="Oval 30"/>
          <p:cNvSpPr/>
          <p:nvPr userDrawn="1"/>
        </p:nvSpPr>
        <p:spPr>
          <a:xfrm>
            <a:off x="159492" y="99537"/>
            <a:ext cx="545454" cy="568038"/>
          </a:xfrm>
          <a:prstGeom prst="ellipse">
            <a:avLst/>
          </a:prstGeom>
          <a:solidFill>
            <a:srgbClr val="9252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9" name="Picture 3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6257" y="158210"/>
            <a:ext cx="430733" cy="450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80949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theme" Target="../theme/theme10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9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68.xml"/><Relationship Id="rId9" Type="http://schemas.openxmlformats.org/officeDocument/2006/relationships/image" Target="../media/image1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1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6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75.xml"/><Relationship Id="rId9" Type="http://schemas.openxmlformats.org/officeDocument/2006/relationships/image" Target="../media/image1.pn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theme" Target="../theme/theme12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5" Type="http://schemas.openxmlformats.org/officeDocument/2006/relationships/slideLayout" Target="../slideLayouts/slideLayout83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82.xml"/><Relationship Id="rId9" Type="http://schemas.openxmlformats.org/officeDocument/2006/relationships/image" Target="../media/image1.pn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theme" Target="../theme/theme13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5" Type="http://schemas.openxmlformats.org/officeDocument/2006/relationships/slideLayout" Target="../slideLayouts/slideLayout90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89.xml"/><Relationship Id="rId9" Type="http://schemas.openxmlformats.org/officeDocument/2006/relationships/image" Target="../media/image1.png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theme" Target="../theme/theme14.xml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7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96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19.xml"/><Relationship Id="rId9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26.xml"/><Relationship Id="rId9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5" Type="http://schemas.openxmlformats.org/officeDocument/2006/relationships/slideLayout" Target="../slideLayouts/slideLayout34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33.xml"/><Relationship Id="rId9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image" Target="../media/image29.jpeg"/><Relationship Id="rId5" Type="http://schemas.openxmlformats.org/officeDocument/2006/relationships/slideLayout" Target="../slideLayouts/slideLayout41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0.xml"/><Relationship Id="rId9" Type="http://schemas.openxmlformats.org/officeDocument/2006/relationships/image" Target="../media/image1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heme" Target="../theme/theme7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8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7.xml"/><Relationship Id="rId9" Type="http://schemas.openxmlformats.org/officeDocument/2006/relationships/image" Target="../media/image1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theme" Target="../theme/theme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54.xml"/><Relationship Id="rId9" Type="http://schemas.openxmlformats.org/officeDocument/2006/relationships/image" Target="../media/image1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theme" Target="../theme/theme9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5" Type="http://schemas.openxmlformats.org/officeDocument/2006/relationships/slideLayout" Target="../slideLayouts/slideLayout62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61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31640" y="4700783"/>
            <a:ext cx="460851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baseline="0">
                <a:solidFill>
                  <a:srgbClr val="898989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84167" y="4700783"/>
            <a:ext cx="41006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rgbClr val="898989"/>
                </a:solidFill>
              </a:defRPr>
            </a:lvl1pPr>
          </a:lstStyle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4" name="Picture 3"/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99485" y="4670884"/>
            <a:ext cx="789970" cy="288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 descr="C:\Users\tbo\Desktop\horiz-pos-png-low-all\pos_png_horiz_lr\EN\logo-ce-horizontal-en-quadri-lr.png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4874" y="4681001"/>
            <a:ext cx="962678" cy="252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8134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650" r:id="rId2"/>
    <p:sldLayoutId id="2147483670" r:id="rId3"/>
    <p:sldLayoutId id="2147483651" r:id="rId4"/>
    <p:sldLayoutId id="2147483652" r:id="rId5"/>
    <p:sldLayoutId id="2147483653" r:id="rId6"/>
    <p:sldLayoutId id="2147483654" r:id="rId7"/>
    <p:sldLayoutId id="2147483656" r:id="rId8"/>
  </p:sldLayoutIdLst>
  <p:txStyles>
    <p:titleStyle>
      <a:lvl1pPr algn="ctr" defTabSz="914400" rtl="0" eaLnBrk="1" latinLnBrk="0" hangingPunct="1">
        <a:spcBef>
          <a:spcPct val="0"/>
        </a:spcBef>
        <a:buNone/>
        <a:defRPr sz="32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31640" y="4700783"/>
            <a:ext cx="460851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baseline="0">
                <a:solidFill>
                  <a:srgbClr val="898989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84167" y="4700783"/>
            <a:ext cx="41006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rgbClr val="898989"/>
                </a:solidFill>
              </a:defRPr>
            </a:lvl1pPr>
          </a:lstStyle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5" name="Picture 3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99485" y="4670884"/>
            <a:ext cx="789970" cy="288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 descr="C:\Users\tbo\Desktop\horiz-pos-png-low-all\pos_png_horiz_lr\EN\logo-ce-horizontal-en-quadri-lr.png"/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4874" y="4681001"/>
            <a:ext cx="962678" cy="252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7355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31640" y="4700783"/>
            <a:ext cx="460851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baseline="0">
                <a:solidFill>
                  <a:srgbClr val="898989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84167" y="4700783"/>
            <a:ext cx="41006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rgbClr val="898989"/>
                </a:solidFill>
              </a:defRPr>
            </a:lvl1pPr>
          </a:lstStyle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5" name="Picture 3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99485" y="4670884"/>
            <a:ext cx="789970" cy="288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 descr="C:\Users\tbo\Desktop\horiz-pos-png-low-all\pos_png_horiz_lr\EN\logo-ce-horizontal-en-quadri-lr.png"/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4874" y="4681001"/>
            <a:ext cx="962678" cy="252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8855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31640" y="4700783"/>
            <a:ext cx="460851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baseline="0">
                <a:solidFill>
                  <a:srgbClr val="898989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84167" y="4700783"/>
            <a:ext cx="41006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rgbClr val="898989"/>
                </a:solidFill>
              </a:defRPr>
            </a:lvl1pPr>
          </a:lstStyle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5" name="Picture 3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99485" y="4670884"/>
            <a:ext cx="789970" cy="288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 descr="C:\Users\tbo\Desktop\horiz-pos-png-low-all\pos_png_horiz_lr\EN\logo-ce-horizontal-en-quadri-lr.png"/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4874" y="4681001"/>
            <a:ext cx="962678" cy="252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3689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31640" y="4700783"/>
            <a:ext cx="460851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baseline="0">
                <a:solidFill>
                  <a:srgbClr val="898989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84167" y="4700783"/>
            <a:ext cx="41006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rgbClr val="898989"/>
                </a:solidFill>
              </a:defRPr>
            </a:lvl1pPr>
          </a:lstStyle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Picture 3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99485" y="4670884"/>
            <a:ext cx="789970" cy="288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 descr="C:\Users\tbo\Desktop\horiz-pos-png-low-all\pos_png_horiz_lr\EN\logo-ce-horizontal-en-quadri-lr.png"/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4874" y="4681001"/>
            <a:ext cx="962678" cy="252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4302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31640" y="4700783"/>
            <a:ext cx="460851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baseline="0">
                <a:solidFill>
                  <a:srgbClr val="898989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84167" y="4700783"/>
            <a:ext cx="41006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rgbClr val="898989"/>
                </a:solidFill>
              </a:defRPr>
            </a:lvl1pPr>
          </a:lstStyle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Picture 3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99485" y="4670884"/>
            <a:ext cx="789970" cy="288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 descr="C:\Users\tbo\Desktop\horiz-pos-png-low-all\pos_png_horiz_lr\EN\logo-ce-horizontal-en-quadri-lr.png"/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4874" y="4681001"/>
            <a:ext cx="962678" cy="252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2504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31640" y="4700783"/>
            <a:ext cx="460851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baseline="0">
                <a:solidFill>
                  <a:srgbClr val="898989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84167" y="4700783"/>
            <a:ext cx="41006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rgbClr val="898989"/>
                </a:solidFill>
              </a:defRPr>
            </a:lvl1pPr>
          </a:lstStyle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7" name="Picture 3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99485" y="4670884"/>
            <a:ext cx="789970" cy="288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 descr="C:\Users\tbo\Desktop\horiz-pos-png-low-all\pos_png_horiz_lr\EN\logo-ce-horizontal-en-quadri-lr.png"/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4874" y="4681001"/>
            <a:ext cx="962678" cy="252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969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55" r:id="rId7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31640" y="4700783"/>
            <a:ext cx="460851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baseline="0">
                <a:solidFill>
                  <a:srgbClr val="898989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84167" y="4700783"/>
            <a:ext cx="41006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rgbClr val="898989"/>
                </a:solidFill>
              </a:defRPr>
            </a:lvl1pPr>
          </a:lstStyle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5" name="Picture 3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99485" y="4670884"/>
            <a:ext cx="789970" cy="288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 descr="C:\Users\tbo\Desktop\horiz-pos-png-low-all\pos_png_horiz_lr\EN\logo-ce-horizontal-en-quadri-lr.png"/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4874" y="4681001"/>
            <a:ext cx="962678" cy="252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6243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31640" y="4700783"/>
            <a:ext cx="460851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baseline="0">
                <a:solidFill>
                  <a:srgbClr val="898989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84167" y="4700783"/>
            <a:ext cx="41006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rgbClr val="898989"/>
                </a:solidFill>
              </a:defRPr>
            </a:lvl1pPr>
          </a:lstStyle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5" name="Picture 3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99485" y="4670884"/>
            <a:ext cx="789970" cy="288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 descr="C:\Users\tbo\Desktop\horiz-pos-png-low-all\pos_png_horiz_lr\EN\logo-ce-horizontal-en-quadri-lr.png"/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4874" y="4681001"/>
            <a:ext cx="962678" cy="252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4828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31640" y="4700783"/>
            <a:ext cx="460851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baseline="0">
                <a:solidFill>
                  <a:srgbClr val="898989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84167" y="4700783"/>
            <a:ext cx="41006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rgbClr val="898989"/>
                </a:solidFill>
              </a:defRPr>
            </a:lvl1pPr>
          </a:lstStyle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5" name="Picture 3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99485" y="4670884"/>
            <a:ext cx="789970" cy="288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 descr="C:\Users\tbo\Desktop\horiz-pos-png-low-all\pos_png_horiz_lr\EN\logo-ce-horizontal-en-quadri-lr.png"/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4874" y="4681001"/>
            <a:ext cx="962678" cy="252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7461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5820" y="4670442"/>
            <a:ext cx="460851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baseline="0">
                <a:solidFill>
                  <a:srgbClr val="898989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159007" y="4665073"/>
            <a:ext cx="41006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rgbClr val="898989"/>
                </a:solidFill>
              </a:defRPr>
            </a:lvl1pPr>
          </a:lstStyle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5" name="Picture 3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99486" y="4670884"/>
            <a:ext cx="691037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 descr="C:\Users\tbo\Desktop\horiz-pos-png-low-all\pos_png_horiz_lr\EN\logo-ce-horizontal-en-quadri-lr.png"/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1612" y="4679358"/>
            <a:ext cx="822779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566" y="4685539"/>
            <a:ext cx="1252951" cy="2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461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31640" y="4700783"/>
            <a:ext cx="460851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baseline="0">
                <a:solidFill>
                  <a:srgbClr val="898989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84167" y="4700783"/>
            <a:ext cx="41006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rgbClr val="898989"/>
                </a:solidFill>
              </a:defRPr>
            </a:lvl1pPr>
          </a:lstStyle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5" name="Picture 3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99485" y="4670884"/>
            <a:ext cx="789970" cy="288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 descr="C:\Users\tbo\Desktop\horiz-pos-png-low-all\pos_png_horiz_lr\EN\logo-ce-horizontal-en-quadri-lr.png"/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4874" y="4681001"/>
            <a:ext cx="962678" cy="252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4710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31640" y="4700783"/>
            <a:ext cx="460851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baseline="0">
                <a:solidFill>
                  <a:srgbClr val="898989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84167" y="4700783"/>
            <a:ext cx="41006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rgbClr val="898989"/>
                </a:solidFill>
              </a:defRPr>
            </a:lvl1pPr>
          </a:lstStyle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5" name="Picture 3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99485" y="4670884"/>
            <a:ext cx="789970" cy="288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 descr="C:\Users\tbo\Desktop\horiz-pos-png-low-all\pos_png_horiz_lr\EN\logo-ce-horizontal-en-quadri-lr.png"/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4874" y="4681001"/>
            <a:ext cx="962678" cy="252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9826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31640" y="4700783"/>
            <a:ext cx="460851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baseline="0">
                <a:solidFill>
                  <a:srgbClr val="898989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84167" y="4700783"/>
            <a:ext cx="41006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rgbClr val="898989"/>
                </a:solidFill>
              </a:defRPr>
            </a:lvl1pPr>
          </a:lstStyle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5" name="Picture 3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99485" y="4670884"/>
            <a:ext cx="789970" cy="288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 descr="C:\Users\tbo\Desktop\horiz-pos-png-low-all\pos_png_horiz_lr\EN\logo-ce-horizontal-en-quadri-lr.png"/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4874" y="4681001"/>
            <a:ext cx="962678" cy="252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7446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82.tiff"/><Relationship Id="rId1" Type="http://schemas.openxmlformats.org/officeDocument/2006/relationships/slideLayout" Target="../slideLayouts/slideLayout3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0.xml"/><Relationship Id="rId5" Type="http://schemas.openxmlformats.org/officeDocument/2006/relationships/hyperlink" Target="http://publications.jrc.ec.europa.eu/repository/bitstream/JRC103756/jrc103756_uatl_population_jrc_tech_report_alt.pdf" TargetMode="External"/><Relationship Id="rId4" Type="http://schemas.openxmlformats.org/officeDocument/2006/relationships/image" Target="../media/image8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eea.europa.eu/data-and-maps/dashboards/land-use-efficiency-in-functional" TargetMode="External"/><Relationship Id="rId3" Type="http://schemas.openxmlformats.org/officeDocument/2006/relationships/hyperlink" Target="https://www.eea.europa.eu/data-and-maps/data/data-viewers/land-take-in-functional-urban" TargetMode="External"/><Relationship Id="rId7" Type="http://schemas.openxmlformats.org/officeDocument/2006/relationships/hyperlink" Target="https://www.eea.europa.eu/data-and-maps/dashboards/urban-tree-cover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7.xml"/><Relationship Id="rId6" Type="http://schemas.openxmlformats.org/officeDocument/2006/relationships/hyperlink" Target="https://www.eea.europa.eu/data-and-maps/dashboards/urban-green-infrastructure-2018" TargetMode="External"/><Relationship Id="rId5" Type="http://schemas.openxmlformats.org/officeDocument/2006/relationships/hyperlink" Target="https://www.eea.europa.eu/data-and-maps/data/data-viewers/land-take-in-urban-protected" TargetMode="External"/><Relationship Id="rId4" Type="http://schemas.openxmlformats.org/officeDocument/2006/relationships/hyperlink" Target="https://www.eea.europa.eu/data-and-maps/data/data-viewers/land-take-in-urban-floodplains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8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4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ec.europa.eu/regional_policy/sources/docgener/work/2018_01_green_urban_area.pdf" TargetMode="External"/><Relationship Id="rId3" Type="http://schemas.openxmlformats.org/officeDocument/2006/relationships/image" Target="../media/image91.jpeg"/><Relationship Id="rId7" Type="http://schemas.openxmlformats.org/officeDocument/2006/relationships/image" Target="../media/image9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hyperlink" Target="https://land.copernicus.eu/" TargetMode="External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4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3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land.copernicus.eu/user-corner/technical-library/oecd-definition-of-functional-urban-area-fua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7.xml"/><Relationship Id="rId5" Type="http://schemas.openxmlformats.org/officeDocument/2006/relationships/hyperlink" Target="https://www.oecd.org/cfe/regionaldevelopment/THE%20EU-OECD%20DEFINITION%20OF%20A%20FUNCTIONAL%20URBAN%20AREA.pdf" TargetMode="External"/><Relationship Id="rId4" Type="http://schemas.openxmlformats.org/officeDocument/2006/relationships/image" Target="../media/image73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80.pn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0.xml"/><Relationship Id="rId4" Type="http://schemas.openxmlformats.org/officeDocument/2006/relationships/comments" Target="../comments/commen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wimming, reef, ocean floor&#10;&#10;Description automatically generated">
            <a:extLst>
              <a:ext uri="{FF2B5EF4-FFF2-40B4-BE49-F238E27FC236}">
                <a16:creationId xmlns:a16="http://schemas.microsoft.com/office/drawing/2014/main" id="{47D2BF61-2E6D-4A81-92D8-5100B08F18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17" r="5978"/>
          <a:stretch/>
        </p:blipFill>
        <p:spPr>
          <a:xfrm>
            <a:off x="179512" y="411510"/>
            <a:ext cx="5175388" cy="41915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5C81D33-DB0D-4ABA-BA92-EA2A617505B0}"/>
              </a:ext>
            </a:extLst>
          </p:cNvPr>
          <p:cNvSpPr txBox="1"/>
          <p:nvPr/>
        </p:nvSpPr>
        <p:spPr>
          <a:xfrm>
            <a:off x="4644008" y="483518"/>
            <a:ext cx="38164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EU </a:t>
            </a:r>
            <a:r>
              <a:rPr lang="en-US" sz="2400" b="1" dirty="0" err="1"/>
              <a:t>Datathon</a:t>
            </a:r>
            <a:r>
              <a:rPr lang="en-US" sz="2400" b="1" dirty="0"/>
              <a:t> 2022</a:t>
            </a:r>
          </a:p>
          <a:p>
            <a:r>
              <a:rPr lang="en-US" b="1" dirty="0"/>
              <a:t>Copernicus Land Monitoring Service</a:t>
            </a:r>
          </a:p>
          <a:p>
            <a:r>
              <a:rPr lang="en-GB" b="1" dirty="0"/>
              <a:t>Urban Atlas</a:t>
            </a:r>
          </a:p>
        </p:txBody>
      </p:sp>
    </p:spTree>
    <p:extLst>
      <p:ext uri="{BB962C8B-B14F-4D97-AF65-F5344CB8AC3E}">
        <p14:creationId xmlns:p14="http://schemas.microsoft.com/office/powerpoint/2010/main" val="12638313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453DAF-837C-BD49-8EA2-3A7FC831F1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UA: Building Block Height - Milan &amp; Madrid</a:t>
            </a:r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F583FFF8-ED20-654D-8EF2-B32F06A7D8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753"/>
          <a:stretch/>
        </p:blipFill>
        <p:spPr>
          <a:xfrm>
            <a:off x="323528" y="699542"/>
            <a:ext cx="5362231" cy="3679230"/>
          </a:xfrm>
          <a:prstGeom prst="rect">
            <a:avLst/>
          </a:prstGeom>
        </p:spPr>
      </p:pic>
      <p:pic>
        <p:nvPicPr>
          <p:cNvPr id="5" name="Content Placeholder 8" descr="Map&#10;&#10;Description automatically generated">
            <a:extLst>
              <a:ext uri="{FF2B5EF4-FFF2-40B4-BE49-F238E27FC236}">
                <a16:creationId xmlns:a16="http://schemas.microsoft.com/office/drawing/2014/main" id="{1B5F2FEF-A835-A642-BE7C-5CF5C882DD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7443" y="1707654"/>
            <a:ext cx="3672408" cy="3295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5565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Tijdelijke aanduiding voor inhoud 10" descr="Calais_Pop.jpg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838" b="-16838"/>
          <a:stretch>
            <a:fillRect/>
          </a:stretch>
        </p:blipFill>
        <p:spPr/>
      </p:pic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1400" dirty="0"/>
              <a:t>Population density estimates per UA polygons</a:t>
            </a:r>
          </a:p>
        </p:txBody>
      </p:sp>
      <p:pic>
        <p:nvPicPr>
          <p:cNvPr id="10" name="Tijdelijke aanduiding voor inhoud 9" descr="Calais_UA.jpg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838" b="-16838"/>
          <a:stretch>
            <a:fillRect/>
          </a:stretch>
        </p:blipFill>
        <p:spPr/>
      </p:pic>
      <p:sp>
        <p:nvSpPr>
          <p:cNvPr id="12" name="Tekstvak 11"/>
          <p:cNvSpPr txBox="1"/>
          <p:nvPr/>
        </p:nvSpPr>
        <p:spPr>
          <a:xfrm>
            <a:off x="4283968" y="699542"/>
            <a:ext cx="11486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Calais (FR)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90872" y="4299942"/>
            <a:ext cx="7797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hlinkClick r:id="rId5"/>
              </a:rPr>
              <a:t>http://publications.jrc.ec.europa.eu/repository/bitstream/JRC103756/jrc103756_uatl_population_jrc_tech_report_alt.pdf</a:t>
            </a:r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6287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id="{A2F61D36-1D31-4388-953A-A0EDC174D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7704" y="255461"/>
            <a:ext cx="7819096" cy="365423"/>
          </a:xfrm>
        </p:spPr>
        <p:txBody>
          <a:bodyPr/>
          <a:lstStyle/>
          <a:p>
            <a:r>
              <a:rPr lang="en-GB" sz="1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In support of the work on the Nature Restoration Law on urban ecosystems (Urban Atlas derived)</a:t>
            </a:r>
            <a:endParaRPr lang="en-GB" sz="1100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051C46E-49F7-4003-BDC7-38200FD8AF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2123" y="807554"/>
            <a:ext cx="7394293" cy="3852428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Land Take in Functional Urban Areas 2012-2018</a:t>
            </a:r>
          </a:p>
          <a:p>
            <a:pPr lvl="1"/>
            <a:r>
              <a:rPr lang="en-GB" u="sng" dirty="0">
                <a:solidFill>
                  <a:srgbClr val="0000FF"/>
                </a:solidFill>
                <a:ea typeface="Calibri" panose="020F0502020204030204" pitchFamily="34" charset="0"/>
                <a:hlinkClick r:id="rId3"/>
              </a:rPr>
              <a:t>https://www.eea.europa.eu/data-and-maps/data/data-viewers/land-take-in-functional-urban</a:t>
            </a:r>
            <a:endParaRPr lang="en-GB" u="sng" dirty="0">
              <a:solidFill>
                <a:srgbClr val="0000FF"/>
              </a:solidFill>
              <a:ea typeface="Calibri" panose="020F0502020204030204" pitchFamily="34" charset="0"/>
            </a:endParaRPr>
          </a:p>
          <a:p>
            <a:r>
              <a:rPr lang="en-US" dirty="0"/>
              <a:t>Land take in Urban Floodplains 2012-2018:</a:t>
            </a:r>
          </a:p>
          <a:p>
            <a:pPr lvl="1"/>
            <a:r>
              <a:rPr lang="en-US" dirty="0">
                <a:hlinkClick r:id="rId4"/>
              </a:rPr>
              <a:t>https://www.eea.europa.eu/data-and-maps/data/data-viewers/land-take-in-urban-floodplains</a:t>
            </a:r>
            <a:endParaRPr lang="en-US" dirty="0"/>
          </a:p>
          <a:p>
            <a:r>
              <a:rPr lang="en-US" dirty="0"/>
              <a:t>Land take in Urban Protected Areas 2012-2018:</a:t>
            </a:r>
          </a:p>
          <a:p>
            <a:pPr lvl="1"/>
            <a:r>
              <a:rPr lang="en-GB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hlinkClick r:id="rId5"/>
              </a:rPr>
              <a:t>https://www.eea.europa.eu/data-and-maps/data/data-viewers/land-take-in-urban-protected</a:t>
            </a:r>
            <a:r>
              <a:rPr lang="en-GB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</a:p>
          <a:p>
            <a:r>
              <a:rPr lang="en-US" dirty="0"/>
              <a:t>Urban Green Infrastructure, 2018:</a:t>
            </a:r>
          </a:p>
          <a:p>
            <a:pPr lvl="1"/>
            <a:r>
              <a:rPr lang="de-DE" sz="1600" u="sng" dirty="0">
                <a:solidFill>
                  <a:srgbClr val="0000FF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hlinkClick r:id="rId6"/>
              </a:rPr>
              <a:t>https://www.eea.europa.eu/data-and-maps/dashboards/urban-green-infrastructure-2018</a:t>
            </a:r>
            <a:r>
              <a:rPr lang="de-DE" sz="1600" u="sng" dirty="0">
                <a:solidFill>
                  <a:srgbClr val="0000FF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 </a:t>
            </a:r>
            <a:r>
              <a:rPr lang="de-DE" sz="1600" dirty="0">
                <a:solidFill>
                  <a:srgbClr val="0000FF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 </a:t>
            </a:r>
            <a:endParaRPr lang="en-GB" sz="1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dirty="0"/>
              <a:t>Urban Tree Cover:</a:t>
            </a:r>
          </a:p>
          <a:p>
            <a:pPr lvl="1"/>
            <a:r>
              <a:rPr lang="en-US" dirty="0">
                <a:hlinkClick r:id="rId7"/>
              </a:rPr>
              <a:t>https://www.eea.europa.eu/data-and-maps/dashboards/urban-tree-cover</a:t>
            </a:r>
            <a:r>
              <a:rPr lang="en-US" dirty="0"/>
              <a:t> </a:t>
            </a:r>
          </a:p>
          <a:p>
            <a:r>
              <a:rPr lang="en-US" dirty="0"/>
              <a:t>Land use efficiency in Functional Urban Areas:</a:t>
            </a:r>
          </a:p>
          <a:p>
            <a:pPr lvl="1"/>
            <a:r>
              <a:rPr lang="de-DE" sz="16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8"/>
              </a:rPr>
              <a:t>https://www.eea.europa.eu/data-and-maps/dashboards/land-use-efficiency-in-functional</a:t>
            </a:r>
            <a:r>
              <a:rPr lang="de-DE" sz="1600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08FBE89-AE07-48E0-B5DA-72A20FD7A66A}"/>
              </a:ext>
            </a:extLst>
          </p:cNvPr>
          <p:cNvSpPr/>
          <p:nvPr/>
        </p:nvSpPr>
        <p:spPr>
          <a:xfrm>
            <a:off x="914824" y="771550"/>
            <a:ext cx="7764677" cy="205222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583E8F1-E954-4686-BC85-30032E6ABBE7}"/>
              </a:ext>
            </a:extLst>
          </p:cNvPr>
          <p:cNvSpPr/>
          <p:nvPr/>
        </p:nvSpPr>
        <p:spPr>
          <a:xfrm>
            <a:off x="922123" y="2859782"/>
            <a:ext cx="7764677" cy="108012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2048A9B-D44C-46AD-99C0-B86781BA788E}"/>
              </a:ext>
            </a:extLst>
          </p:cNvPr>
          <p:cNvSpPr/>
          <p:nvPr/>
        </p:nvSpPr>
        <p:spPr>
          <a:xfrm>
            <a:off x="922123" y="3939902"/>
            <a:ext cx="7764676" cy="72008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90315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776" y="555526"/>
            <a:ext cx="5725584" cy="40482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7704" y="0"/>
            <a:ext cx="7819096" cy="520634"/>
          </a:xfrm>
        </p:spPr>
        <p:txBody>
          <a:bodyPr/>
          <a:lstStyle/>
          <a:p>
            <a:r>
              <a:rPr lang="en-GB" dirty="0"/>
              <a:t>Urban Atlas, Riparian Zones and Imperviousness Density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776" y="555526"/>
            <a:ext cx="5730718" cy="405184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642" y="555526"/>
            <a:ext cx="5725584" cy="4048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279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936" y="962251"/>
            <a:ext cx="4653864" cy="3553715"/>
          </a:xfrm>
          <a:prstGeom prst="rect">
            <a:avLst/>
          </a:prstGeom>
          <a:noFill/>
          <a:ln>
            <a:noFill/>
          </a:ln>
          <a:effectLst>
            <a:outerShdw blurRad="127000" dist="1270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Proximity of green urban areas</a:t>
            </a:r>
          </a:p>
        </p:txBody>
      </p:sp>
      <p:sp>
        <p:nvSpPr>
          <p:cNvPr id="2" name="Rechthoek 1"/>
          <p:cNvSpPr/>
          <p:nvPr/>
        </p:nvSpPr>
        <p:spPr>
          <a:xfrm>
            <a:off x="857250" y="2680546"/>
            <a:ext cx="309130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>
              <a:buClr>
                <a:srgbClr val="D0A300"/>
              </a:buClr>
              <a:buFont typeface="Wingdings" charset="2"/>
              <a:buChar char="§"/>
              <a:defRPr/>
            </a:pPr>
            <a:r>
              <a:rPr lang="fr-BE" sz="1200" dirty="0">
                <a:solidFill>
                  <a:srgbClr val="505A14"/>
                </a:solidFill>
                <a:ea typeface="ＭＳ Ｐゴシック" panose="020B0600070205080204" pitchFamily="34" charset="-128"/>
              </a:rPr>
              <a:t>Assessing the total surface of green urban areas (and forests) that can be reached within 15 (or 10) minutes walking time</a:t>
            </a:r>
          </a:p>
          <a:p>
            <a:pPr marL="257175" indent="-257175">
              <a:buClr>
                <a:srgbClr val="D0A300"/>
              </a:buClr>
              <a:buFont typeface="Wingdings" charset="2"/>
              <a:buChar char="§"/>
              <a:defRPr/>
            </a:pPr>
            <a:r>
              <a:rPr lang="fr-BE" sz="1200" dirty="0">
                <a:solidFill>
                  <a:srgbClr val="505A14"/>
                </a:solidFill>
                <a:ea typeface="ＭＳ Ｐゴシック" panose="020B0600070205080204" pitchFamily="34" charset="-128"/>
              </a:rPr>
              <a:t>Calculated at the level of each inhabited Urban Atlas polygon</a:t>
            </a:r>
          </a:p>
          <a:p>
            <a:pPr marL="257175" indent="-257175">
              <a:buClr>
                <a:srgbClr val="D0A300"/>
              </a:buClr>
              <a:buFont typeface="Wingdings" charset="2"/>
              <a:buChar char="§"/>
              <a:defRPr/>
            </a:pPr>
            <a:r>
              <a:rPr lang="fr-BE" sz="1200" dirty="0">
                <a:solidFill>
                  <a:srgbClr val="505A14"/>
                </a:solidFill>
                <a:ea typeface="ＭＳ Ｐゴシック" panose="020B0600070205080204" pitchFamily="34" charset="-128"/>
              </a:rPr>
              <a:t>Results: urban population distribution graphs by surface of green areas in the neighbourhood, or population-weighted median surface of neighbouring green urban areas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618913"/>
            <a:ext cx="2808312" cy="1985586"/>
          </a:xfrm>
          <a:prstGeom prst="rect">
            <a:avLst/>
          </a:prstGeom>
          <a:effectLst>
            <a:outerShdw blurRad="127000" dist="1270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778106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>
                <a:solidFill>
                  <a:schemeClr val="tx2"/>
                </a:solidFill>
                <a:latin typeface="PF Square Sans Pro Medium" panose="02000500000000020004" pitchFamily="50" charset="0"/>
              </a:rPr>
              <a:t>Use case: Access </a:t>
            </a:r>
            <a:r>
              <a:rPr lang="da-DK" spc="300" dirty="0">
                <a:solidFill>
                  <a:schemeClr val="tx2"/>
                </a:solidFill>
                <a:latin typeface="PF Square Sans Pro Medium" panose="02000500000000020004" pitchFamily="50" charset="0"/>
              </a:rPr>
              <a:t>to</a:t>
            </a:r>
            <a:r>
              <a:rPr lang="da-DK" dirty="0">
                <a:solidFill>
                  <a:schemeClr val="tx2"/>
                </a:solidFill>
                <a:latin typeface="PF Square Sans Pro Medium" panose="02000500000000020004" pitchFamily="50" charset="0"/>
              </a:rPr>
              <a:t> green areas in cities using Urban Atlas</a:t>
            </a:r>
            <a:endParaRPr lang="en-GB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36"/>
          <a:stretch/>
        </p:blipFill>
        <p:spPr>
          <a:xfrm>
            <a:off x="4961" y="590425"/>
            <a:ext cx="9129882" cy="4538012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3" t="43880" r="34306" b="1073"/>
          <a:stretch/>
        </p:blipFill>
        <p:spPr bwMode="auto">
          <a:xfrm>
            <a:off x="1045979" y="1073945"/>
            <a:ext cx="4586799" cy="2884834"/>
          </a:xfrm>
          <a:prstGeom prst="rect">
            <a:avLst/>
          </a:prstGeom>
          <a:noFill/>
          <a:ln>
            <a:noFill/>
          </a:ln>
          <a:effectLst>
            <a:outerShdw blurRad="76200" dist="177800" dir="2700000" algn="tl" rotWithShape="0">
              <a:prstClr val="black">
                <a:alpha val="6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05915" y="828867"/>
            <a:ext cx="2979709" cy="1944216"/>
          </a:xfrm>
          <a:prstGeom prst="rect">
            <a:avLst/>
          </a:prstGeom>
          <a:noFill/>
          <a:ln>
            <a:noFill/>
          </a:ln>
          <a:effectLst>
            <a:outerShdw blurRad="127000" dist="1270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683364" y="4891674"/>
            <a:ext cx="147027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55">
              <a:defRPr/>
            </a:pPr>
            <a:r>
              <a:rPr lang="da-DK" sz="1050" dirty="0">
                <a:solidFill>
                  <a:prstClr val="white"/>
                </a:solidFill>
                <a:latin typeface="Calibri"/>
              </a:rPr>
              <a:t>Sentinel 2 - Amsterdam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1340410"/>
            <a:ext cx="2389268" cy="3378044"/>
          </a:xfrm>
          <a:prstGeom prst="rect">
            <a:avLst/>
          </a:prstGeom>
          <a:effectLst>
            <a:outerShdw blurRad="101600" dist="152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05914" y="674077"/>
            <a:ext cx="3094578" cy="42676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719" y="4847477"/>
            <a:ext cx="6065223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latin typeface="PF Square Sans Pro" panose="02000506040000020004" pitchFamily="50" charset="0"/>
                <a:hlinkClick r:id="rId8"/>
              </a:rPr>
              <a:t>https://ec.europa.eu/regional_policy/sources/docgener/work/2018_01_green_urban_area.pdf</a:t>
            </a:r>
            <a:r>
              <a:rPr lang="en-GB" sz="1200" dirty="0">
                <a:latin typeface="PF Square Sans Pro" panose="02000506040000020004" pitchFamily="50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68247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/>
              <a:t>Local Climate Zones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0872" y="1923680"/>
            <a:ext cx="2901008" cy="1656183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dirty="0"/>
              <a:t>CLMS products used to assess local climate zones</a:t>
            </a:r>
          </a:p>
          <a:p>
            <a:r>
              <a:rPr lang="en-US" dirty="0"/>
              <a:t>Urban Atlas LC/LU</a:t>
            </a:r>
          </a:p>
          <a:p>
            <a:r>
              <a:rPr lang="en-US" dirty="0"/>
              <a:t>UA: Street Tree Layer</a:t>
            </a:r>
          </a:p>
          <a:p>
            <a:r>
              <a:rPr lang="en-US" dirty="0"/>
              <a:t>UA: Building Block Height</a:t>
            </a:r>
          </a:p>
          <a:p>
            <a:r>
              <a:rPr lang="en-US" dirty="0"/>
              <a:t>HRL Imperviousness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EA4CA58F-976D-44EA-A1F8-E76BAB6DC982}"/>
              </a:ext>
            </a:extLst>
          </p:cNvPr>
          <p:cNvSpPr/>
          <p:nvPr/>
        </p:nvSpPr>
        <p:spPr>
          <a:xfrm>
            <a:off x="3630930" y="2571750"/>
            <a:ext cx="576065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6" name="Content Placeholder 5" descr="A picture containing text, newspaper, screenshot&#10;&#10;Description automatically generated">
            <a:extLst>
              <a:ext uri="{FF2B5EF4-FFF2-40B4-BE49-F238E27FC236}">
                <a16:creationId xmlns:a16="http://schemas.microsoft.com/office/drawing/2014/main" id="{218E9A9D-DE80-4FA9-8D25-8C651CBBBC2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9" y="47071"/>
            <a:ext cx="4464496" cy="5060874"/>
          </a:xfrm>
        </p:spPr>
      </p:pic>
    </p:spTree>
    <p:extLst>
      <p:ext uri="{BB962C8B-B14F-4D97-AF65-F5344CB8AC3E}">
        <p14:creationId xmlns:p14="http://schemas.microsoft.com/office/powerpoint/2010/main" val="3303021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1600" dirty="0"/>
              <a:t>FUA Lisbon – Local Climate Zone 2012</a:t>
            </a: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92305946-2760-42E7-87DF-59BFF6013F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00275" y="749932"/>
            <a:ext cx="7073727" cy="3723014"/>
          </a:xfrm>
          <a:noFill/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9A2D2FD0-642F-C549-B3F5-77DAE2652090}"/>
              </a:ext>
            </a:extLst>
          </p:cNvPr>
          <p:cNvSpPr txBox="1"/>
          <p:nvPr/>
        </p:nvSpPr>
        <p:spPr>
          <a:xfrm>
            <a:off x="1691681" y="2571749"/>
            <a:ext cx="504056" cy="13568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881798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Connector 24"/>
          <p:cNvCxnSpPr/>
          <p:nvPr/>
        </p:nvCxnSpPr>
        <p:spPr>
          <a:xfrm flipV="1">
            <a:off x="7674606" y="1883240"/>
            <a:ext cx="16958" cy="3072"/>
          </a:xfrm>
          <a:prstGeom prst="line">
            <a:avLst/>
          </a:prstGeom>
          <a:ln w="28575">
            <a:solidFill>
              <a:srgbClr val="B5BE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747" y="267494"/>
            <a:ext cx="8409253" cy="42306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41787" y="4749538"/>
            <a:ext cx="19419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Source: COM(2019)640 final</a:t>
            </a:r>
          </a:p>
        </p:txBody>
      </p:sp>
    </p:spTree>
    <p:extLst>
      <p:ext uri="{BB962C8B-B14F-4D97-AF65-F5344CB8AC3E}">
        <p14:creationId xmlns:p14="http://schemas.microsoft.com/office/powerpoint/2010/main" val="29597324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Connector 24"/>
          <p:cNvCxnSpPr/>
          <p:nvPr/>
        </p:nvCxnSpPr>
        <p:spPr>
          <a:xfrm flipV="1">
            <a:off x="7674606" y="1883240"/>
            <a:ext cx="16958" cy="3072"/>
          </a:xfrm>
          <a:prstGeom prst="line">
            <a:avLst/>
          </a:prstGeom>
          <a:ln w="28575">
            <a:solidFill>
              <a:srgbClr val="B5BE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747" y="267494"/>
            <a:ext cx="8409253" cy="42306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41787" y="4749538"/>
            <a:ext cx="19419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Source: COM(2019)640 final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76D883D-1D61-4CE6-B795-679917CF440B}"/>
              </a:ext>
            </a:extLst>
          </p:cNvPr>
          <p:cNvSpPr/>
          <p:nvPr/>
        </p:nvSpPr>
        <p:spPr>
          <a:xfrm>
            <a:off x="1619672" y="2787774"/>
            <a:ext cx="2520280" cy="64807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97408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A8ABB3-B3DA-4E21-A4BE-0798BC8A15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1500" dirty="0"/>
              <a:t>Copernicus Land Monitoring Service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E7E799-2225-4288-AA82-3336A5A598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1560" y="729063"/>
            <a:ext cx="4038600" cy="3816424"/>
          </a:xfrm>
        </p:spPr>
        <p:txBody>
          <a:bodyPr>
            <a:normAutofit/>
          </a:bodyPr>
          <a:lstStyle/>
          <a:p>
            <a:r>
              <a:rPr lang="en-US" sz="1600" dirty="0"/>
              <a:t>CLMS (</a:t>
            </a:r>
            <a:r>
              <a:rPr lang="en-US" sz="1600" b="1" dirty="0"/>
              <a:t>Copernicus Land Monitoring Service</a:t>
            </a:r>
            <a:r>
              <a:rPr lang="en-US" sz="1600" dirty="0"/>
              <a:t>) implemented by the European Environment Agency (EEA) and the Joint Research Centre (JRC)</a:t>
            </a:r>
          </a:p>
          <a:p>
            <a:r>
              <a:rPr lang="en-US" sz="1600" dirty="0"/>
              <a:t>CLMS provides </a:t>
            </a:r>
            <a:r>
              <a:rPr lang="en-US" sz="1600" b="1" dirty="0"/>
              <a:t>operational products and services</a:t>
            </a:r>
            <a:r>
              <a:rPr lang="en-US" sz="1600" dirty="0"/>
              <a:t>, </a:t>
            </a:r>
            <a:r>
              <a:rPr lang="en-US" sz="1600" u="sng" dirty="0"/>
              <a:t>regularly updated</a:t>
            </a:r>
            <a:r>
              <a:rPr lang="en-US" sz="1600" dirty="0"/>
              <a:t>, derived from satellite imagery and produced by industry  </a:t>
            </a:r>
          </a:p>
          <a:p>
            <a:r>
              <a:rPr lang="en-US" sz="1600" dirty="0"/>
              <a:t>Products and services are </a:t>
            </a:r>
            <a:r>
              <a:rPr lang="en-US" sz="1600" b="1" dirty="0"/>
              <a:t>made available, free and open</a:t>
            </a:r>
            <a:r>
              <a:rPr lang="en-US" sz="1600" dirty="0"/>
              <a:t> through the Copernicus land portal </a:t>
            </a:r>
            <a:r>
              <a:rPr lang="en-GB" sz="1600" dirty="0">
                <a:hlinkClick r:id="rId3"/>
              </a:rPr>
              <a:t>https://land.copernicus.eu/</a:t>
            </a:r>
            <a:r>
              <a:rPr lang="en-GB" sz="1600" dirty="0"/>
              <a:t> both as view and web map services and for download.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8417" y="771550"/>
            <a:ext cx="2755393" cy="14792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t="5233"/>
          <a:stretch/>
        </p:blipFill>
        <p:spPr>
          <a:xfrm>
            <a:off x="6821728" y="3742323"/>
            <a:ext cx="587028" cy="57578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04083" y="3032711"/>
            <a:ext cx="593084" cy="5930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18376" y="2310587"/>
            <a:ext cx="2007521" cy="20075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09858" y="3026454"/>
            <a:ext cx="587269" cy="5930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09857" y="2310587"/>
            <a:ext cx="593084" cy="5930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07147" y="2304626"/>
            <a:ext cx="593084" cy="5990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733564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0323205-828E-4100-9731-C843ECDA4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8905" y="204787"/>
            <a:ext cx="3008313" cy="87153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b="1" kern="1200">
                <a:latin typeface="+mj-lt"/>
                <a:ea typeface="+mj-ea"/>
                <a:cs typeface="+mj-cs"/>
              </a:rPr>
              <a:t>Renovation wave initiative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F5AA2A9-65CD-454B-9FA4-D4E14B384D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4307189" y="204788"/>
            <a:ext cx="4490879" cy="4389835"/>
          </a:xfrm>
          <a:noFill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1649085-92F8-4189-AF55-148C8FC28DCF}"/>
              </a:ext>
            </a:extLst>
          </p:cNvPr>
          <p:cNvSpPr txBox="1"/>
          <p:nvPr/>
        </p:nvSpPr>
        <p:spPr>
          <a:xfrm>
            <a:off x="878905" y="1076326"/>
            <a:ext cx="3008313" cy="35182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ct val="20000"/>
              </a:spcBef>
            </a:pPr>
            <a:r>
              <a:rPr lang="en-US" sz="1400" kern="1200">
                <a:latin typeface="+mn-lt"/>
                <a:ea typeface="+mn-ea"/>
                <a:cs typeface="+mn-cs"/>
              </a:rPr>
              <a:t>Aiming at “better energy performance of buildings”</a:t>
            </a:r>
          </a:p>
        </p:txBody>
      </p:sp>
    </p:spTree>
    <p:extLst>
      <p:ext uri="{BB962C8B-B14F-4D97-AF65-F5344CB8AC3E}">
        <p14:creationId xmlns:p14="http://schemas.microsoft.com/office/powerpoint/2010/main" val="1460980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Efficient building and renovating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705" y="723428"/>
            <a:ext cx="7592727" cy="3858784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83567" y="729745"/>
            <a:ext cx="6876865" cy="104939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By 2050, 70 % of the world’s population will be living in cities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50% of which are not yet built</a:t>
            </a:r>
          </a:p>
        </p:txBody>
      </p:sp>
      <p:sp>
        <p:nvSpPr>
          <p:cNvPr id="6" name="Rectangle 5"/>
          <p:cNvSpPr/>
          <p:nvPr/>
        </p:nvSpPr>
        <p:spPr>
          <a:xfrm>
            <a:off x="2107784" y="1491630"/>
            <a:ext cx="5112568" cy="282455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3728" y="1491630"/>
            <a:ext cx="4940838" cy="2824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126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Urban Atlas 2006 – 2012 - 2018</a:t>
            </a:r>
          </a:p>
        </p:txBody>
      </p:sp>
      <p:pic>
        <p:nvPicPr>
          <p:cNvPr id="9" name="Content Placeholder 8" descr="Table&#10;&#10;Description automatically generated with low confidence">
            <a:extLst>
              <a:ext uri="{FF2B5EF4-FFF2-40B4-BE49-F238E27FC236}">
                <a16:creationId xmlns:a16="http://schemas.microsoft.com/office/drawing/2014/main" id="{501B4C0B-E74B-420C-99CB-5A7CBA7512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099" y="555526"/>
            <a:ext cx="7299325" cy="3257890"/>
          </a:xfr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68F3F0AF-F80B-0B43-AB76-61CE3E43DE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4048" y="2355726"/>
            <a:ext cx="3422131" cy="2016224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53A00ED6-A531-4545-A90E-7D56C5107E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8286" y="3773439"/>
            <a:ext cx="2853674" cy="1462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7995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6" b="11464"/>
          <a:stretch/>
        </p:blipFill>
        <p:spPr>
          <a:xfrm>
            <a:off x="867705" y="520636"/>
            <a:ext cx="7819096" cy="4145121"/>
          </a:xfrm>
          <a:prstGeom prst="rect">
            <a:avLst/>
          </a:prstGeom>
        </p:spPr>
      </p:pic>
      <p:pic>
        <p:nvPicPr>
          <p:cNvPr id="5" name="Picture 4" descr="S:\F15015_Copernicus\3_Work\330_Work-in-process\SC4_BackgroundMat\PPT\item Copernicus\logo Copernicus_neg-01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5123" y="2133911"/>
            <a:ext cx="2367546" cy="86337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2339753" y="915566"/>
            <a:ext cx="4678288" cy="9695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GB" sz="2800" b="0" kern="1200" spc="6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cap="all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 wish you THE BEST OF luck with your future challenges!!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8909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5872" y="1995686"/>
            <a:ext cx="5441927" cy="303665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pc="300" dirty="0"/>
              <a:t>Priority Area Monitoring - overview</a:t>
            </a:r>
          </a:p>
        </p:txBody>
      </p:sp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999189" y="701953"/>
            <a:ext cx="7299753" cy="3823073"/>
          </a:xfrm>
        </p:spPr>
        <p:txBody>
          <a:bodyPr/>
          <a:lstStyle/>
          <a:p>
            <a:r>
              <a:rPr lang="en-GB" sz="1900" dirty="0"/>
              <a:t>Vector based VHR LC/LU mapping of priority areas</a:t>
            </a:r>
          </a:p>
          <a:p>
            <a:r>
              <a:rPr lang="en-GB" sz="1900" dirty="0"/>
              <a:t>MMU between 0.25ha-1ha</a:t>
            </a:r>
          </a:p>
          <a:p>
            <a:r>
              <a:rPr lang="en-GB" sz="1900" dirty="0"/>
              <a:t>Tailored nomenclature</a:t>
            </a:r>
          </a:p>
          <a:p>
            <a:r>
              <a:rPr lang="en-GB" sz="1900" dirty="0"/>
              <a:t>6-year cycles: status and change mapping</a:t>
            </a:r>
          </a:p>
          <a:p>
            <a:r>
              <a:rPr lang="en-GB" sz="1900" b="1" dirty="0"/>
              <a:t>Urban Atlas</a:t>
            </a:r>
          </a:p>
          <a:p>
            <a:r>
              <a:rPr lang="en-GB" sz="1900" dirty="0"/>
              <a:t>Riparian Zones, Natura 2000, Coastal Zones</a:t>
            </a:r>
            <a:endParaRPr lang="en-GB" dirty="0"/>
          </a:p>
        </p:txBody>
      </p:sp>
      <p:grpSp>
        <p:nvGrpSpPr>
          <p:cNvPr id="5" name="Groeperen 31"/>
          <p:cNvGrpSpPr/>
          <p:nvPr/>
        </p:nvGrpSpPr>
        <p:grpSpPr>
          <a:xfrm>
            <a:off x="575090" y="2715766"/>
            <a:ext cx="1154203" cy="1232439"/>
            <a:chOff x="4644008" y="2715766"/>
            <a:chExt cx="1278818" cy="1368152"/>
          </a:xfrm>
        </p:grpSpPr>
        <p:grpSp>
          <p:nvGrpSpPr>
            <p:cNvPr id="8" name="Groeperen 26"/>
            <p:cNvGrpSpPr/>
            <p:nvPr/>
          </p:nvGrpSpPr>
          <p:grpSpPr>
            <a:xfrm>
              <a:off x="4644008" y="3211518"/>
              <a:ext cx="1278818" cy="872400"/>
              <a:chOff x="4644008" y="2931870"/>
              <a:chExt cx="1278818" cy="872400"/>
            </a:xfrm>
          </p:grpSpPr>
          <p:pic>
            <p:nvPicPr>
              <p:cNvPr id="10" name="Afbeelding 24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796408" y="3084270"/>
                <a:ext cx="1126418" cy="720000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  <a:reflection blurRad="12700" stA="38000" endPos="28000" dist="5000" dir="5400000" sy="-100000" algn="bl" rotWithShape="0"/>
              </a:effectLst>
            </p:spPr>
          </p:pic>
          <p:pic>
            <p:nvPicPr>
              <p:cNvPr id="11" name="Afbeelding 20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644008" y="2931870"/>
                <a:ext cx="1126418" cy="720000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  <a:reflection blurRad="12700" stA="38000" endPos="28000" dist="5000" dir="5400000" sy="-100000" algn="bl" rotWithShape="0"/>
              </a:effectLst>
            </p:spPr>
          </p:pic>
        </p:grpSp>
        <p:sp>
          <p:nvSpPr>
            <p:cNvPr id="9" name="Tekstvak 25"/>
            <p:cNvSpPr txBox="1"/>
            <p:nvPr/>
          </p:nvSpPr>
          <p:spPr>
            <a:xfrm>
              <a:off x="4680595" y="2715766"/>
              <a:ext cx="1135267" cy="5808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400" dirty="0"/>
                <a:t>UA</a:t>
              </a:r>
            </a:p>
            <a:p>
              <a:pPr algn="ctr"/>
              <a:r>
                <a:rPr lang="en-GB" sz="1400" dirty="0"/>
                <a:t>2006-12-18</a:t>
              </a:r>
            </a:p>
          </p:txBody>
        </p:sp>
      </p:grpSp>
      <p:grpSp>
        <p:nvGrpSpPr>
          <p:cNvPr id="12" name="Groeperen 32"/>
          <p:cNvGrpSpPr/>
          <p:nvPr/>
        </p:nvGrpSpPr>
        <p:grpSpPr>
          <a:xfrm>
            <a:off x="1943242" y="3066686"/>
            <a:ext cx="1034073" cy="1089240"/>
            <a:chOff x="6156175" y="2715766"/>
            <a:chExt cx="1008000" cy="1224136"/>
          </a:xfrm>
        </p:grpSpPr>
        <p:pic>
          <p:nvPicPr>
            <p:cNvPr id="13" name="Afbeelding 19"/>
            <p:cNvPicPr>
              <a:picLocks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56175" y="3219902"/>
              <a:ext cx="1008000" cy="720000"/>
            </a:xfrm>
            <a:prstGeom prst="roundRect">
              <a:avLst>
                <a:gd name="adj" fmla="val 8594"/>
              </a:avLst>
            </a:prstGeom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</p:pic>
        <p:sp>
          <p:nvSpPr>
            <p:cNvPr id="14" name="Tekstvak 27"/>
            <p:cNvSpPr txBox="1"/>
            <p:nvPr/>
          </p:nvSpPr>
          <p:spPr>
            <a:xfrm>
              <a:off x="6283686" y="2715766"/>
              <a:ext cx="767542" cy="5880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400" dirty="0"/>
                <a:t>RZ</a:t>
              </a:r>
            </a:p>
            <a:p>
              <a:pPr algn="ctr"/>
              <a:r>
                <a:rPr lang="en-GB" sz="1400" dirty="0"/>
                <a:t>2012-18</a:t>
              </a:r>
            </a:p>
          </p:txBody>
        </p:sp>
      </p:grpSp>
      <p:grpSp>
        <p:nvGrpSpPr>
          <p:cNvPr id="15" name="Groeperen 74"/>
          <p:cNvGrpSpPr/>
          <p:nvPr/>
        </p:nvGrpSpPr>
        <p:grpSpPr>
          <a:xfrm>
            <a:off x="3379060" y="3196546"/>
            <a:ext cx="1048924" cy="1319420"/>
            <a:chOff x="6516216" y="2988826"/>
            <a:chExt cx="1052400" cy="1319420"/>
          </a:xfrm>
        </p:grpSpPr>
        <p:grpSp>
          <p:nvGrpSpPr>
            <p:cNvPr id="16" name="Groeperen 73"/>
            <p:cNvGrpSpPr/>
            <p:nvPr/>
          </p:nvGrpSpPr>
          <p:grpSpPr>
            <a:xfrm>
              <a:off x="6516216" y="3435846"/>
              <a:ext cx="1052400" cy="872400"/>
              <a:chOff x="6516216" y="3435846"/>
              <a:chExt cx="1052400" cy="872400"/>
            </a:xfrm>
          </p:grpSpPr>
          <p:pic>
            <p:nvPicPr>
              <p:cNvPr id="18" name="Afbeelding 72"/>
              <p:cNvPicPr>
                <a:picLocks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668616" y="3588246"/>
                <a:ext cx="900000" cy="720000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solidFill>
                  <a:srgbClr val="008000"/>
                </a:solidFill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  <a:reflection blurRad="12700" stA="38000" endPos="28000" dist="5000" dir="5400000" sy="-100000" algn="bl" rotWithShape="0"/>
              </a:effectLst>
            </p:spPr>
          </p:pic>
          <p:pic>
            <p:nvPicPr>
              <p:cNvPr id="19" name="Afbeelding 36"/>
              <p:cNvPicPr>
                <a:picLocks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516216" y="3435846"/>
                <a:ext cx="900000" cy="720000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solidFill>
                  <a:srgbClr val="008000"/>
                </a:solidFill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  <a:reflection blurRad="12700" stA="38000" endPos="28000" dist="5000" dir="5400000" sy="-100000" algn="bl" rotWithShape="0"/>
              </a:effectLst>
            </p:spPr>
          </p:pic>
        </p:grpSp>
        <p:sp>
          <p:nvSpPr>
            <p:cNvPr id="17" name="Tekstvak 37"/>
            <p:cNvSpPr txBox="1"/>
            <p:nvPr/>
          </p:nvSpPr>
          <p:spPr>
            <a:xfrm>
              <a:off x="6572518" y="2988826"/>
              <a:ext cx="78739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400" dirty="0"/>
                <a:t>N2K</a:t>
              </a:r>
            </a:p>
            <a:p>
              <a:pPr algn="ctr"/>
              <a:r>
                <a:rPr lang="en-GB" sz="1400" dirty="0"/>
                <a:t>2006-12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757580" y="4097170"/>
            <a:ext cx="1008483" cy="976785"/>
            <a:chOff x="4102802" y="3959299"/>
            <a:chExt cx="1108505" cy="1022557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02802" y="4243916"/>
              <a:ext cx="1108505" cy="73794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chemeClr val="accent1"/>
              </a:solidFill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  <a:reflection blurRad="12700" stA="38000" endPos="28000" dist="5000" dir="5400000" sy="-100000" algn="bl" rotWithShape="0"/>
            </a:effectLst>
          </p:spPr>
        </p:pic>
        <p:sp>
          <p:nvSpPr>
            <p:cNvPr id="22" name="Tekstvak 27"/>
            <p:cNvSpPr txBox="1"/>
            <p:nvPr/>
          </p:nvSpPr>
          <p:spPr>
            <a:xfrm>
              <a:off x="4272171" y="3959299"/>
              <a:ext cx="769764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400" dirty="0"/>
                <a:t>CZ 2018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287332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08754" y="899844"/>
            <a:ext cx="5359390" cy="3688130"/>
          </a:xfrm>
          <a:noFill/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pt-PT" sz="1400" dirty="0"/>
              <a:t>Area: approx. 1.265.800 km²</a:t>
            </a:r>
          </a:p>
          <a:p>
            <a:pPr>
              <a:lnSpc>
                <a:spcPct val="150000"/>
              </a:lnSpc>
            </a:pPr>
            <a:r>
              <a:rPr lang="pt-PT" sz="1400" dirty="0"/>
              <a:t>Functional Urban Area = city</a:t>
            </a:r>
            <a:r>
              <a:rPr lang="pt-PT" sz="1400" baseline="30000" dirty="0">
                <a:solidFill>
                  <a:srgbClr val="FF0000"/>
                </a:solidFill>
              </a:rPr>
              <a:t>1</a:t>
            </a:r>
            <a:r>
              <a:rPr lang="pt-PT" sz="1400" dirty="0"/>
              <a:t> + commuting zone</a:t>
            </a:r>
            <a:endParaRPr lang="en-GB" sz="1400" dirty="0"/>
          </a:p>
          <a:p>
            <a:pPr>
              <a:lnSpc>
                <a:spcPct val="150000"/>
              </a:lnSpc>
            </a:pPr>
            <a:r>
              <a:rPr lang="pt-PT" sz="1400" dirty="0"/>
              <a:t>Reference years: 2006 (319 FUAs); 2012 (785 FUAs); 2018 (788 FUAs)</a:t>
            </a:r>
            <a:r>
              <a:rPr lang="en-GB" sz="1400" dirty="0"/>
              <a:t> covering EU27 + UK + EFTA countries + West Balkans + Turkey</a:t>
            </a:r>
          </a:p>
          <a:p>
            <a:pPr indent="-285750">
              <a:lnSpc>
                <a:spcPct val="150000"/>
              </a:lnSpc>
            </a:pPr>
            <a:r>
              <a:rPr lang="pt-PT" sz="1400" dirty="0"/>
              <a:t>Each polygon contains harmonised </a:t>
            </a:r>
            <a:r>
              <a:rPr lang="pt-PT" sz="1400" b="1" u="sng" dirty="0"/>
              <a:t>LC/LU</a:t>
            </a:r>
            <a:r>
              <a:rPr lang="pt-PT" sz="1400" dirty="0"/>
              <a:t> information according to a common </a:t>
            </a:r>
            <a:r>
              <a:rPr lang="pt-PT" sz="1400"/>
              <a:t>classification (</a:t>
            </a:r>
            <a:r>
              <a:rPr lang="pt-PT" sz="1400" dirty="0"/>
              <a:t>27 classes)</a:t>
            </a:r>
          </a:p>
          <a:p>
            <a:pPr>
              <a:lnSpc>
                <a:spcPct val="150000"/>
              </a:lnSpc>
            </a:pPr>
            <a:r>
              <a:rPr lang="en-GB" sz="1400" dirty="0"/>
              <a:t>MMU:</a:t>
            </a:r>
          </a:p>
          <a:p>
            <a:pPr lvl="1">
              <a:lnSpc>
                <a:spcPct val="150000"/>
              </a:lnSpc>
            </a:pPr>
            <a:r>
              <a:rPr lang="en-GB" sz="1400" u="sng" dirty="0"/>
              <a:t>0.25 ha </a:t>
            </a:r>
            <a:r>
              <a:rPr lang="en-GB" sz="1400" dirty="0"/>
              <a:t>for </a:t>
            </a:r>
            <a:r>
              <a:rPr lang="en-GB" sz="1400" u="sng" dirty="0"/>
              <a:t>artificial classes</a:t>
            </a:r>
            <a:r>
              <a:rPr lang="en-GB" sz="1400" dirty="0"/>
              <a:t> (classes 1*) - 17 classes</a:t>
            </a:r>
          </a:p>
          <a:p>
            <a:pPr lvl="1">
              <a:lnSpc>
                <a:spcPct val="150000"/>
              </a:lnSpc>
            </a:pPr>
            <a:r>
              <a:rPr lang="en-GB" sz="1400" u="sng" dirty="0"/>
              <a:t>1 ha </a:t>
            </a:r>
            <a:r>
              <a:rPr lang="en-GB" sz="1400" dirty="0"/>
              <a:t>for </a:t>
            </a:r>
            <a:r>
              <a:rPr lang="en-GB" sz="1400" u="sng" dirty="0"/>
              <a:t>rural classes</a:t>
            </a:r>
            <a:r>
              <a:rPr lang="en-GB" sz="1400" dirty="0"/>
              <a:t> (classes 2*-5*) – 10 classes</a:t>
            </a:r>
          </a:p>
          <a:p>
            <a:pPr marL="457200" lvl="1" indent="0">
              <a:lnSpc>
                <a:spcPct val="150000"/>
              </a:lnSpc>
              <a:buNone/>
            </a:pPr>
            <a:endParaRPr lang="en-GB" sz="135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5589" y="884513"/>
            <a:ext cx="3398412" cy="2839365"/>
          </a:xfrm>
          <a:prstGeom prst="rect">
            <a:avLst/>
          </a:prstGeom>
        </p:spPr>
      </p:pic>
      <p:sp>
        <p:nvSpPr>
          <p:cNvPr id="6" name="Title 3"/>
          <p:cNvSpPr txBox="1">
            <a:spLocks/>
          </p:cNvSpPr>
          <p:nvPr/>
        </p:nvSpPr>
        <p:spPr>
          <a:xfrm>
            <a:off x="867704" y="255462"/>
            <a:ext cx="7819096" cy="265172"/>
          </a:xfrm>
          <a:prstGeom prst="rect">
            <a:avLst/>
          </a:prstGeom>
          <a:solidFill>
            <a:srgbClr val="B0BF27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800" b="0" kern="1200" spc="4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Urban Atlas (UA) – LC/LU product description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05194216"/>
      </p:ext>
    </p:extLst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What is a Functional Urban Area?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387047" y="699543"/>
            <a:ext cx="7299753" cy="432048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pt-PT" sz="8000" dirty="0"/>
              <a:t>Functional Urban Area = city</a:t>
            </a:r>
            <a:r>
              <a:rPr lang="pt-PT" sz="8000" baseline="30000" dirty="0">
                <a:solidFill>
                  <a:srgbClr val="FF0000"/>
                </a:solidFill>
              </a:rPr>
              <a:t>1</a:t>
            </a:r>
            <a:r>
              <a:rPr lang="pt-PT" sz="8000" dirty="0"/>
              <a:t> + </a:t>
            </a:r>
            <a:r>
              <a:rPr lang="pt-PT" sz="8000" b="1" dirty="0"/>
              <a:t>commuting zone</a:t>
            </a:r>
            <a:endParaRPr lang="pt-PT" sz="8000" dirty="0"/>
          </a:p>
          <a:p>
            <a:pPr marL="0" indent="0">
              <a:buNone/>
            </a:pPr>
            <a:endParaRPr lang="pt-PT" dirty="0"/>
          </a:p>
          <a:p>
            <a:pPr marL="0" indent="0">
              <a:buNone/>
            </a:pPr>
            <a:endParaRPr lang="pt-PT" dirty="0"/>
          </a:p>
          <a:p>
            <a:pPr marL="0" indent="0">
              <a:buNone/>
            </a:pPr>
            <a:endParaRPr lang="pt-PT" dirty="0"/>
          </a:p>
          <a:p>
            <a:pPr marL="0" indent="0">
              <a:buNone/>
            </a:pPr>
            <a:endParaRPr lang="pt-PT" dirty="0"/>
          </a:p>
          <a:p>
            <a:pPr marL="0" indent="0">
              <a:buNone/>
            </a:pPr>
            <a:endParaRPr lang="pt-PT" dirty="0"/>
          </a:p>
          <a:p>
            <a:pPr marL="0" indent="0">
              <a:buNone/>
            </a:pPr>
            <a:endParaRPr lang="pt-PT" dirty="0"/>
          </a:p>
          <a:p>
            <a:pPr marL="0" indent="0">
              <a:buNone/>
            </a:pPr>
            <a:endParaRPr lang="pt-PT" dirty="0"/>
          </a:p>
          <a:p>
            <a:pPr marL="0" indent="0">
              <a:buNone/>
            </a:pPr>
            <a:r>
              <a:rPr lang="pt-PT" sz="1300" baseline="30000" dirty="0">
                <a:solidFill>
                  <a:srgbClr val="FF0000"/>
                </a:solidFill>
              </a:rPr>
              <a:t>1</a:t>
            </a:r>
            <a:r>
              <a:rPr lang="pt-PT" sz="1300" dirty="0"/>
              <a:t> Harmonised OECD-EC </a:t>
            </a:r>
            <a:r>
              <a:rPr lang="pt-PT" sz="1300" u="sng" dirty="0"/>
              <a:t>city</a:t>
            </a:r>
            <a:r>
              <a:rPr lang="pt-PT" sz="1300" dirty="0"/>
              <a:t> definition: </a:t>
            </a:r>
            <a:r>
              <a:rPr lang="en-GB" sz="1300" dirty="0"/>
              <a:t>purely based on population size and density </a:t>
            </a:r>
            <a:r>
              <a:rPr lang="pt-PT" sz="1300" dirty="0">
                <a:hlinkClick r:id="rId3"/>
              </a:rPr>
              <a:t>https://land.copernicus.eu/user-corner/technical-library/oecd-definition-of-functional-urban-area-fua</a:t>
            </a:r>
            <a:r>
              <a:rPr lang="pt-PT" sz="1300" dirty="0"/>
              <a:t> </a:t>
            </a:r>
            <a:endParaRPr lang="en-GB" sz="1300" dirty="0"/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6078" y="1419622"/>
            <a:ext cx="8491844" cy="244827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4BDDC2C-7D79-4235-B931-49695F2DB407}"/>
              </a:ext>
            </a:extLst>
          </p:cNvPr>
          <p:cNvSpPr txBox="1"/>
          <p:nvPr/>
        </p:nvSpPr>
        <p:spPr>
          <a:xfrm>
            <a:off x="539552" y="4166958"/>
            <a:ext cx="8147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FF0000"/>
                </a:solidFill>
              </a:rPr>
              <a:t>1 </a:t>
            </a:r>
            <a:r>
              <a:rPr lang="en-US" sz="1400" dirty="0"/>
              <a:t>The EU-OECD definition of a functional urban area</a:t>
            </a:r>
            <a:r>
              <a:rPr lang="pt-PT" sz="1400" dirty="0"/>
              <a:t> </a:t>
            </a:r>
            <a:r>
              <a:rPr lang="en-GB" sz="1400" dirty="0"/>
              <a:t>based on population size and density </a:t>
            </a:r>
            <a:r>
              <a:rPr lang="en-US" sz="1400" dirty="0">
                <a:hlinkClick r:id="rId5"/>
              </a:rPr>
              <a:t>A HARMONISED DEFINITION OF A CITY (oecd.org)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25839834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1D545C5-ED49-425C-8491-3793D8DE3D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Urban Atlas - Nomenclature</a:t>
            </a:r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6DF785EA-928C-4FB0-8521-32EF0993EB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1" t="6494" r="1292" b="2591"/>
          <a:stretch/>
        </p:blipFill>
        <p:spPr>
          <a:xfrm>
            <a:off x="469702" y="1195406"/>
            <a:ext cx="8278762" cy="3104536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F8D1D0B5-9FAA-42E3-A935-526B51E6214C}"/>
              </a:ext>
            </a:extLst>
          </p:cNvPr>
          <p:cNvGrpSpPr/>
          <p:nvPr/>
        </p:nvGrpSpPr>
        <p:grpSpPr>
          <a:xfrm>
            <a:off x="469702" y="1084982"/>
            <a:ext cx="8278762" cy="3286968"/>
            <a:chOff x="469702" y="1084982"/>
            <a:chExt cx="8278762" cy="3286968"/>
          </a:xfrm>
        </p:grpSpPr>
        <p:sp>
          <p:nvSpPr>
            <p:cNvPr id="7" name="L-Shape 6">
              <a:extLst>
                <a:ext uri="{FF2B5EF4-FFF2-40B4-BE49-F238E27FC236}">
                  <a16:creationId xmlns:a16="http://schemas.microsoft.com/office/drawing/2014/main" id="{EEC72935-7CD2-4C7A-85CB-762A696E082B}"/>
                </a:ext>
              </a:extLst>
            </p:cNvPr>
            <p:cNvSpPr/>
            <p:nvPr/>
          </p:nvSpPr>
          <p:spPr>
            <a:xfrm rot="5400000">
              <a:off x="2965599" y="-1410915"/>
              <a:ext cx="3286968" cy="8278762"/>
            </a:xfrm>
            <a:prstGeom prst="corner">
              <a:avLst>
                <a:gd name="adj1" fmla="val 148926"/>
                <a:gd name="adj2" fmla="val 23806"/>
              </a:avLst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A163B13-4519-4C71-92FE-86A29F636BF3}"/>
                </a:ext>
              </a:extLst>
            </p:cNvPr>
            <p:cNvSpPr/>
            <p:nvPr/>
          </p:nvSpPr>
          <p:spPr>
            <a:xfrm>
              <a:off x="5383140" y="1880248"/>
              <a:ext cx="3365324" cy="2491702"/>
            </a:xfrm>
            <a:prstGeom prst="rect">
              <a:avLst/>
            </a:prstGeom>
            <a:noFill/>
            <a:ln w="38100"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0487BBE-B198-4555-9C28-F377B24D2672}"/>
                </a:ext>
              </a:extLst>
            </p:cNvPr>
            <p:cNvSpPr txBox="1"/>
            <p:nvPr/>
          </p:nvSpPr>
          <p:spPr>
            <a:xfrm>
              <a:off x="3918839" y="4059157"/>
              <a:ext cx="1440160" cy="307777"/>
            </a:xfrm>
            <a:prstGeom prst="rect">
              <a:avLst/>
            </a:prstGeom>
            <a:solidFill>
              <a:srgbClr val="FF0000"/>
            </a:solidFill>
            <a:ln w="381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</a:rPr>
                <a:t>0.25 ha MMU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2D6DD4C-785A-4E6C-9115-F25B5925C857}"/>
                </a:ext>
              </a:extLst>
            </p:cNvPr>
            <p:cNvSpPr txBox="1"/>
            <p:nvPr/>
          </p:nvSpPr>
          <p:spPr>
            <a:xfrm>
              <a:off x="7305923" y="4059410"/>
              <a:ext cx="1440160" cy="307777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 w="381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</a:rPr>
                <a:t>1ha MMU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C328660-D25E-4769-915F-ED4188CD2158}"/>
                </a:ext>
              </a:extLst>
            </p:cNvPr>
            <p:cNvSpPr txBox="1"/>
            <p:nvPr/>
          </p:nvSpPr>
          <p:spPr>
            <a:xfrm>
              <a:off x="3918839" y="3661195"/>
              <a:ext cx="1440160" cy="307777"/>
            </a:xfrm>
            <a:prstGeom prst="rect">
              <a:avLst/>
            </a:prstGeom>
            <a:solidFill>
              <a:srgbClr val="FF0000"/>
            </a:solidFill>
            <a:ln w="381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</a:rPr>
                <a:t>Street Tree Layer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48546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704" y="699542"/>
            <a:ext cx="7819096" cy="3880179"/>
          </a:xfrm>
          <a:prstGeom prst="rect">
            <a:avLst/>
          </a:prstGeo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1400" dirty="0"/>
              <a:t>Illustration of an area in Milan (IT)</a:t>
            </a:r>
          </a:p>
        </p:txBody>
      </p:sp>
    </p:spTree>
    <p:extLst>
      <p:ext uri="{BB962C8B-B14F-4D97-AF65-F5344CB8AC3E}">
        <p14:creationId xmlns:p14="http://schemas.microsoft.com/office/powerpoint/2010/main" val="35528321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2079DCD8-6D73-4D32-8157-B5D1B969696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8912" y="1459218"/>
            <a:ext cx="1596680" cy="3104656"/>
          </a:xfrm>
          <a:prstGeom prst="rect">
            <a:avLst/>
          </a:prstGeom>
        </p:spPr>
      </p:pic>
      <p:pic>
        <p:nvPicPr>
          <p:cNvPr id="47" name="Picture 46" descr="A picture containing text&#10;&#10;Description automatically generated">
            <a:extLst>
              <a:ext uri="{FF2B5EF4-FFF2-40B4-BE49-F238E27FC236}">
                <a16:creationId xmlns:a16="http://schemas.microsoft.com/office/drawing/2014/main" id="{063FB2A8-CE07-4BAB-B7D1-95271F6DC3E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758" y="1469358"/>
            <a:ext cx="1596680" cy="3104656"/>
          </a:xfrm>
          <a:prstGeom prst="rect">
            <a:avLst/>
          </a:prstGeom>
        </p:spPr>
      </p:pic>
      <p:pic>
        <p:nvPicPr>
          <p:cNvPr id="49" name="Picture 48" descr="Map&#10;&#10;Description automatically generated">
            <a:extLst>
              <a:ext uri="{FF2B5EF4-FFF2-40B4-BE49-F238E27FC236}">
                <a16:creationId xmlns:a16="http://schemas.microsoft.com/office/drawing/2014/main" id="{561A9572-9881-4A49-9565-0CB09FF9F74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342" y="1451072"/>
            <a:ext cx="1596680" cy="3104656"/>
          </a:xfrm>
          <a:prstGeom prst="rect">
            <a:avLst/>
          </a:prstGeom>
        </p:spPr>
      </p:pic>
      <p:pic>
        <p:nvPicPr>
          <p:cNvPr id="51" name="Picture 50" descr="Map&#10;&#10;Description automatically generated">
            <a:extLst>
              <a:ext uri="{FF2B5EF4-FFF2-40B4-BE49-F238E27FC236}">
                <a16:creationId xmlns:a16="http://schemas.microsoft.com/office/drawing/2014/main" id="{D9F9D590-FF94-4904-958A-C1969D86311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118" y="1469358"/>
            <a:ext cx="1596680" cy="3104656"/>
          </a:xfrm>
          <a:prstGeom prst="rect">
            <a:avLst/>
          </a:prstGeom>
        </p:spPr>
      </p:pic>
      <p:pic>
        <p:nvPicPr>
          <p:cNvPr id="53" name="Picture 52" descr="A picture containing shape&#10;&#10;Description automatically generated">
            <a:extLst>
              <a:ext uri="{FF2B5EF4-FFF2-40B4-BE49-F238E27FC236}">
                <a16:creationId xmlns:a16="http://schemas.microsoft.com/office/drawing/2014/main" id="{3A667C3F-5116-459D-BC30-629DCB09125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06" y="1451072"/>
            <a:ext cx="1584175" cy="308034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BFC76AC-29F9-447B-8FC8-122F61DF42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What does the data show?</a:t>
            </a:r>
            <a:endParaRPr lang="en-GB" b="1" dirty="0"/>
          </a:p>
        </p:txBody>
      </p:sp>
      <p:sp>
        <p:nvSpPr>
          <p:cNvPr id="37" name="Title 2">
            <a:extLst>
              <a:ext uri="{FF2B5EF4-FFF2-40B4-BE49-F238E27FC236}">
                <a16:creationId xmlns:a16="http://schemas.microsoft.com/office/drawing/2014/main" id="{47E6F281-17F1-43FD-8594-52EBE90D3E16}"/>
              </a:ext>
            </a:extLst>
          </p:cNvPr>
          <p:cNvSpPr txBox="1">
            <a:spLocks/>
          </p:cNvSpPr>
          <p:nvPr/>
        </p:nvSpPr>
        <p:spPr>
          <a:xfrm>
            <a:off x="548483" y="1137161"/>
            <a:ext cx="1584176" cy="265172"/>
          </a:xfrm>
          <a:prstGeom prst="rect">
            <a:avLst/>
          </a:prstGeom>
          <a:solidFill>
            <a:srgbClr val="B0BF27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800" b="0" kern="1200" spc="3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dirty="0"/>
              <a:t>2006</a:t>
            </a:r>
          </a:p>
        </p:txBody>
      </p:sp>
      <p:sp>
        <p:nvSpPr>
          <p:cNvPr id="38" name="Title 2">
            <a:extLst>
              <a:ext uri="{FF2B5EF4-FFF2-40B4-BE49-F238E27FC236}">
                <a16:creationId xmlns:a16="http://schemas.microsoft.com/office/drawing/2014/main" id="{368D7019-9352-4869-97D1-64F9FAD06A41}"/>
              </a:ext>
            </a:extLst>
          </p:cNvPr>
          <p:cNvSpPr txBox="1">
            <a:spLocks/>
          </p:cNvSpPr>
          <p:nvPr/>
        </p:nvSpPr>
        <p:spPr>
          <a:xfrm>
            <a:off x="2261594" y="1137161"/>
            <a:ext cx="1584176" cy="265172"/>
          </a:xfrm>
          <a:prstGeom prst="rect">
            <a:avLst/>
          </a:prstGeom>
          <a:solidFill>
            <a:srgbClr val="B0BF27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800" b="0" kern="1200" spc="3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dirty="0"/>
              <a:t>2006-2012</a:t>
            </a:r>
          </a:p>
        </p:txBody>
      </p:sp>
      <p:sp>
        <p:nvSpPr>
          <p:cNvPr id="39" name="Title 2">
            <a:extLst>
              <a:ext uri="{FF2B5EF4-FFF2-40B4-BE49-F238E27FC236}">
                <a16:creationId xmlns:a16="http://schemas.microsoft.com/office/drawing/2014/main" id="{FDED011F-F8D1-4AE3-9D25-1B499F9E773B}"/>
              </a:ext>
            </a:extLst>
          </p:cNvPr>
          <p:cNvSpPr txBox="1">
            <a:spLocks/>
          </p:cNvSpPr>
          <p:nvPr/>
        </p:nvSpPr>
        <p:spPr>
          <a:xfrm>
            <a:off x="3980982" y="1137161"/>
            <a:ext cx="1584176" cy="265172"/>
          </a:xfrm>
          <a:prstGeom prst="rect">
            <a:avLst/>
          </a:prstGeom>
          <a:solidFill>
            <a:srgbClr val="B0BF27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800" b="0" kern="1200" spc="3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dirty="0"/>
              <a:t>2012</a:t>
            </a:r>
          </a:p>
        </p:txBody>
      </p:sp>
      <p:sp>
        <p:nvSpPr>
          <p:cNvPr id="54" name="Title 2">
            <a:extLst>
              <a:ext uri="{FF2B5EF4-FFF2-40B4-BE49-F238E27FC236}">
                <a16:creationId xmlns:a16="http://schemas.microsoft.com/office/drawing/2014/main" id="{CEAFD705-4D52-4C52-9527-4E55FE49602D}"/>
              </a:ext>
            </a:extLst>
          </p:cNvPr>
          <p:cNvSpPr txBox="1">
            <a:spLocks/>
          </p:cNvSpPr>
          <p:nvPr/>
        </p:nvSpPr>
        <p:spPr>
          <a:xfrm>
            <a:off x="5706622" y="1137161"/>
            <a:ext cx="1584176" cy="265172"/>
          </a:xfrm>
          <a:prstGeom prst="rect">
            <a:avLst/>
          </a:prstGeom>
          <a:solidFill>
            <a:srgbClr val="B0BF27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800" b="0" kern="1200" spc="3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dirty="0"/>
              <a:t>2012-2018</a:t>
            </a:r>
          </a:p>
        </p:txBody>
      </p:sp>
      <p:sp>
        <p:nvSpPr>
          <p:cNvPr id="55" name="Title 2">
            <a:extLst>
              <a:ext uri="{FF2B5EF4-FFF2-40B4-BE49-F238E27FC236}">
                <a16:creationId xmlns:a16="http://schemas.microsoft.com/office/drawing/2014/main" id="{FFEE200C-145D-4E07-99CA-5C96210680E3}"/>
              </a:ext>
            </a:extLst>
          </p:cNvPr>
          <p:cNvSpPr txBox="1">
            <a:spLocks/>
          </p:cNvSpPr>
          <p:nvPr/>
        </p:nvSpPr>
        <p:spPr>
          <a:xfrm>
            <a:off x="7419733" y="1137161"/>
            <a:ext cx="1584176" cy="265172"/>
          </a:xfrm>
          <a:prstGeom prst="rect">
            <a:avLst/>
          </a:prstGeom>
          <a:solidFill>
            <a:srgbClr val="B0BF27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800" b="0" kern="1200" spc="3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dirty="0"/>
              <a:t>2018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B32524E-1EBF-4F19-8BC6-077B7F38D34D}"/>
              </a:ext>
            </a:extLst>
          </p:cNvPr>
          <p:cNvSpPr txBox="1"/>
          <p:nvPr/>
        </p:nvSpPr>
        <p:spPr>
          <a:xfrm>
            <a:off x="2258937" y="664444"/>
            <a:ext cx="60160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Urban Atlas Evolution 2006 – 2018, LC/LU product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342926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556267"/>
            <a:ext cx="6192688" cy="41619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EA8ABB3-B3DA-4E21-A4BE-0798BC8A1572}"/>
              </a:ext>
            </a:extLst>
          </p:cNvPr>
          <p:cNvSpPr txBox="1">
            <a:spLocks/>
          </p:cNvSpPr>
          <p:nvPr/>
        </p:nvSpPr>
        <p:spPr>
          <a:xfrm>
            <a:off x="867704" y="255462"/>
            <a:ext cx="7819096" cy="265172"/>
          </a:xfrm>
          <a:prstGeom prst="rect">
            <a:avLst/>
          </a:prstGeom>
          <a:solidFill>
            <a:srgbClr val="B0BF27"/>
          </a:solidFill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800" b="0" kern="1200" spc="4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1500" dirty="0"/>
              <a:t>Urban Atlas (example: Frankfurt am Main)</a:t>
            </a:r>
            <a:endParaRPr lang="en-GB" sz="15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UA: Street Tree Layer (STL)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70059488"/>
      </p:ext>
    </p:extLst>
  </p:cSld>
  <p:clrMapOvr>
    <a:masterClrMapping/>
  </p:clrMapOvr>
  <p:transition spd="slow"/>
</p:sld>
</file>

<file path=ppt/theme/theme1.xml><?xml version="1.0" encoding="utf-8"?>
<a:theme xmlns:a="http://schemas.openxmlformats.org/drawingml/2006/main" name="Style Guide">
  <a:themeElements>
    <a:clrScheme name="Copernicus2">
      <a:dk1>
        <a:srgbClr val="262626"/>
      </a:dk1>
      <a:lt1>
        <a:sysClr val="window" lastClr="FFFFFF"/>
      </a:lt1>
      <a:dk2>
        <a:srgbClr val="25408F"/>
      </a:dk2>
      <a:lt2>
        <a:srgbClr val="0B6192"/>
      </a:lt2>
      <a:accent1>
        <a:srgbClr val="5AC4DD"/>
      </a:accent1>
      <a:accent2>
        <a:srgbClr val="578683"/>
      </a:accent2>
      <a:accent3>
        <a:srgbClr val="B0BF27"/>
      </a:accent3>
      <a:accent4>
        <a:srgbClr val="FAA73F"/>
      </a:accent4>
      <a:accent5>
        <a:srgbClr val="941333"/>
      </a:accent5>
      <a:accent6>
        <a:srgbClr val="925238"/>
      </a:accent6>
      <a:hlink>
        <a:srgbClr val="002060"/>
      </a:hlink>
      <a:folHlink>
        <a:srgbClr val="800080"/>
      </a:folHlink>
    </a:clrScheme>
    <a:fontScheme name="Copernicu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DE79F8C6-BFEB-458A-8F72-3E4A777B47CF}" vid="{6ED2C212-0792-4084-9ADF-8A8CE00877D7}"/>
    </a:ext>
  </a:extLst>
</a:theme>
</file>

<file path=ppt/theme/theme10.xml><?xml version="1.0" encoding="utf-8"?>
<a:theme xmlns:a="http://schemas.openxmlformats.org/drawingml/2006/main" name="Emergency_Refugees">
  <a:themeElements>
    <a:clrScheme name="Copernicus2">
      <a:dk1>
        <a:srgbClr val="262626"/>
      </a:dk1>
      <a:lt1>
        <a:sysClr val="window" lastClr="FFFFFF"/>
      </a:lt1>
      <a:dk2>
        <a:srgbClr val="25408F"/>
      </a:dk2>
      <a:lt2>
        <a:srgbClr val="0B6192"/>
      </a:lt2>
      <a:accent1>
        <a:srgbClr val="5AC4DD"/>
      </a:accent1>
      <a:accent2>
        <a:srgbClr val="578683"/>
      </a:accent2>
      <a:accent3>
        <a:srgbClr val="B0BF27"/>
      </a:accent3>
      <a:accent4>
        <a:srgbClr val="FAA73F"/>
      </a:accent4>
      <a:accent5>
        <a:srgbClr val="941333"/>
      </a:accent5>
      <a:accent6>
        <a:srgbClr val="925238"/>
      </a:accent6>
      <a:hlink>
        <a:srgbClr val="002060"/>
      </a:hlink>
      <a:folHlink>
        <a:srgbClr val="800080"/>
      </a:folHlink>
    </a:clrScheme>
    <a:fontScheme name="Copernicu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DE79F8C6-BFEB-458A-8F72-3E4A777B47CF}" vid="{52F34411-76C4-4DB6-B838-8B14E356F6D6}"/>
    </a:ext>
  </a:extLst>
</a:theme>
</file>

<file path=ppt/theme/theme11.xml><?xml version="1.0" encoding="utf-8"?>
<a:theme xmlns:a="http://schemas.openxmlformats.org/drawingml/2006/main" name="Atmosphere">
  <a:themeElements>
    <a:clrScheme name="Copernicus2">
      <a:dk1>
        <a:srgbClr val="262626"/>
      </a:dk1>
      <a:lt1>
        <a:sysClr val="window" lastClr="FFFFFF"/>
      </a:lt1>
      <a:dk2>
        <a:srgbClr val="25408F"/>
      </a:dk2>
      <a:lt2>
        <a:srgbClr val="0B6192"/>
      </a:lt2>
      <a:accent1>
        <a:srgbClr val="5AC4DD"/>
      </a:accent1>
      <a:accent2>
        <a:srgbClr val="578683"/>
      </a:accent2>
      <a:accent3>
        <a:srgbClr val="B0BF27"/>
      </a:accent3>
      <a:accent4>
        <a:srgbClr val="FAA73F"/>
      </a:accent4>
      <a:accent5>
        <a:srgbClr val="941333"/>
      </a:accent5>
      <a:accent6>
        <a:srgbClr val="925238"/>
      </a:accent6>
      <a:hlink>
        <a:srgbClr val="002060"/>
      </a:hlink>
      <a:folHlink>
        <a:srgbClr val="800080"/>
      </a:folHlink>
    </a:clrScheme>
    <a:fontScheme name="Copernicu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DE79F8C6-BFEB-458A-8F72-3E4A777B47CF}" vid="{27F26A56-508C-43DC-935F-41234AE4D438}"/>
    </a:ext>
  </a:extLst>
</a:theme>
</file>

<file path=ppt/theme/theme12.xml><?xml version="1.0" encoding="utf-8"?>
<a:theme xmlns:a="http://schemas.openxmlformats.org/drawingml/2006/main" name="Climate Change">
  <a:themeElements>
    <a:clrScheme name="Copernicus2">
      <a:dk1>
        <a:srgbClr val="262626"/>
      </a:dk1>
      <a:lt1>
        <a:sysClr val="window" lastClr="FFFFFF"/>
      </a:lt1>
      <a:dk2>
        <a:srgbClr val="25408F"/>
      </a:dk2>
      <a:lt2>
        <a:srgbClr val="0B6192"/>
      </a:lt2>
      <a:accent1>
        <a:srgbClr val="5AC4DD"/>
      </a:accent1>
      <a:accent2>
        <a:srgbClr val="578683"/>
      </a:accent2>
      <a:accent3>
        <a:srgbClr val="B0BF27"/>
      </a:accent3>
      <a:accent4>
        <a:srgbClr val="FAA73F"/>
      </a:accent4>
      <a:accent5>
        <a:srgbClr val="941333"/>
      </a:accent5>
      <a:accent6>
        <a:srgbClr val="925238"/>
      </a:accent6>
      <a:hlink>
        <a:srgbClr val="002060"/>
      </a:hlink>
      <a:folHlink>
        <a:srgbClr val="800080"/>
      </a:folHlink>
    </a:clrScheme>
    <a:fontScheme name="Copernicu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DE79F8C6-BFEB-458A-8F72-3E4A777B47CF}" vid="{3D8C6D6D-C591-4860-8665-798AD184BE32}"/>
    </a:ext>
  </a:extLst>
</a:theme>
</file>

<file path=ppt/theme/theme13.xml><?xml version="1.0" encoding="utf-8"?>
<a:theme xmlns:a="http://schemas.openxmlformats.org/drawingml/2006/main" name="Security">
  <a:themeElements>
    <a:clrScheme name="Copernicus2">
      <a:dk1>
        <a:srgbClr val="262626"/>
      </a:dk1>
      <a:lt1>
        <a:sysClr val="window" lastClr="FFFFFF"/>
      </a:lt1>
      <a:dk2>
        <a:srgbClr val="25408F"/>
      </a:dk2>
      <a:lt2>
        <a:srgbClr val="0B6192"/>
      </a:lt2>
      <a:accent1>
        <a:srgbClr val="5AC4DD"/>
      </a:accent1>
      <a:accent2>
        <a:srgbClr val="578683"/>
      </a:accent2>
      <a:accent3>
        <a:srgbClr val="B0BF27"/>
      </a:accent3>
      <a:accent4>
        <a:srgbClr val="FAA73F"/>
      </a:accent4>
      <a:accent5>
        <a:srgbClr val="941333"/>
      </a:accent5>
      <a:accent6>
        <a:srgbClr val="925238"/>
      </a:accent6>
      <a:hlink>
        <a:srgbClr val="002060"/>
      </a:hlink>
      <a:folHlink>
        <a:srgbClr val="800080"/>
      </a:folHlink>
    </a:clrScheme>
    <a:fontScheme name="Copernicu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DE79F8C6-BFEB-458A-8F72-3E4A777B47CF}" vid="{07A8CA22-E05F-49F9-96D0-8CCA50B892C5}"/>
    </a:ext>
  </a:extLst>
</a:theme>
</file>

<file path=ppt/theme/theme14.xml><?xml version="1.0" encoding="utf-8"?>
<a:theme xmlns:a="http://schemas.openxmlformats.org/drawingml/2006/main" name="In situ">
  <a:themeElements>
    <a:clrScheme name="Copernicus2">
      <a:dk1>
        <a:srgbClr val="262626"/>
      </a:dk1>
      <a:lt1>
        <a:sysClr val="window" lastClr="FFFFFF"/>
      </a:lt1>
      <a:dk2>
        <a:srgbClr val="25408F"/>
      </a:dk2>
      <a:lt2>
        <a:srgbClr val="0B6192"/>
      </a:lt2>
      <a:accent1>
        <a:srgbClr val="5AC4DD"/>
      </a:accent1>
      <a:accent2>
        <a:srgbClr val="578683"/>
      </a:accent2>
      <a:accent3>
        <a:srgbClr val="B0BF27"/>
      </a:accent3>
      <a:accent4>
        <a:srgbClr val="FAA73F"/>
      </a:accent4>
      <a:accent5>
        <a:srgbClr val="941333"/>
      </a:accent5>
      <a:accent6>
        <a:srgbClr val="925238"/>
      </a:accent6>
      <a:hlink>
        <a:srgbClr val="002060"/>
      </a:hlink>
      <a:folHlink>
        <a:srgbClr val="800080"/>
      </a:folHlink>
    </a:clrScheme>
    <a:fontScheme name="Copernicu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DE79F8C6-BFEB-458A-8F72-3E4A777B47CF}" vid="{26AFE697-7F06-4D1A-A560-F235B7853A8B}"/>
    </a:ext>
  </a:extLst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User Uptake">
  <a:themeElements>
    <a:clrScheme name="Copernicus2">
      <a:dk1>
        <a:srgbClr val="262626"/>
      </a:dk1>
      <a:lt1>
        <a:sysClr val="window" lastClr="FFFFFF"/>
      </a:lt1>
      <a:dk2>
        <a:srgbClr val="25408F"/>
      </a:dk2>
      <a:lt2>
        <a:srgbClr val="0B6192"/>
      </a:lt2>
      <a:accent1>
        <a:srgbClr val="5AC4DD"/>
      </a:accent1>
      <a:accent2>
        <a:srgbClr val="578683"/>
      </a:accent2>
      <a:accent3>
        <a:srgbClr val="B0BF27"/>
      </a:accent3>
      <a:accent4>
        <a:srgbClr val="FAA73F"/>
      </a:accent4>
      <a:accent5>
        <a:srgbClr val="941333"/>
      </a:accent5>
      <a:accent6>
        <a:srgbClr val="925238"/>
      </a:accent6>
      <a:hlink>
        <a:srgbClr val="002060"/>
      </a:hlink>
      <a:folHlink>
        <a:srgbClr val="800080"/>
      </a:folHlink>
    </a:clrScheme>
    <a:fontScheme name="Copernicu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DE79F8C6-BFEB-458A-8F72-3E4A777B47CF}" vid="{04E9DCDC-85C5-47A5-9C58-57C3646C8CAD}"/>
    </a:ext>
  </a:extLst>
</a:theme>
</file>

<file path=ppt/theme/theme3.xml><?xml version="1.0" encoding="utf-8"?>
<a:theme xmlns:a="http://schemas.openxmlformats.org/drawingml/2006/main" name="Data Access">
  <a:themeElements>
    <a:clrScheme name="Copernicus2">
      <a:dk1>
        <a:srgbClr val="262626"/>
      </a:dk1>
      <a:lt1>
        <a:sysClr val="window" lastClr="FFFFFF"/>
      </a:lt1>
      <a:dk2>
        <a:srgbClr val="25408F"/>
      </a:dk2>
      <a:lt2>
        <a:srgbClr val="0B6192"/>
      </a:lt2>
      <a:accent1>
        <a:srgbClr val="5AC4DD"/>
      </a:accent1>
      <a:accent2>
        <a:srgbClr val="578683"/>
      </a:accent2>
      <a:accent3>
        <a:srgbClr val="B0BF27"/>
      </a:accent3>
      <a:accent4>
        <a:srgbClr val="FAA73F"/>
      </a:accent4>
      <a:accent5>
        <a:srgbClr val="941333"/>
      </a:accent5>
      <a:accent6>
        <a:srgbClr val="925238"/>
      </a:accent6>
      <a:hlink>
        <a:srgbClr val="002060"/>
      </a:hlink>
      <a:folHlink>
        <a:srgbClr val="800080"/>
      </a:folHlink>
    </a:clrScheme>
    <a:fontScheme name="Copernicu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DE79F8C6-BFEB-458A-8F72-3E4A777B47CF}" vid="{F0DE45CF-0243-474F-820A-B0F2D6377FF7}"/>
    </a:ext>
  </a:extLst>
</a:theme>
</file>

<file path=ppt/theme/theme4.xml><?xml version="1.0" encoding="utf-8"?>
<a:theme xmlns:a="http://schemas.openxmlformats.org/drawingml/2006/main" name="Space component">
  <a:themeElements>
    <a:clrScheme name="Copernicus2">
      <a:dk1>
        <a:srgbClr val="262626"/>
      </a:dk1>
      <a:lt1>
        <a:sysClr val="window" lastClr="FFFFFF"/>
      </a:lt1>
      <a:dk2>
        <a:srgbClr val="25408F"/>
      </a:dk2>
      <a:lt2>
        <a:srgbClr val="0B6192"/>
      </a:lt2>
      <a:accent1>
        <a:srgbClr val="5AC4DD"/>
      </a:accent1>
      <a:accent2>
        <a:srgbClr val="578683"/>
      </a:accent2>
      <a:accent3>
        <a:srgbClr val="B0BF27"/>
      </a:accent3>
      <a:accent4>
        <a:srgbClr val="FAA73F"/>
      </a:accent4>
      <a:accent5>
        <a:srgbClr val="941333"/>
      </a:accent5>
      <a:accent6>
        <a:srgbClr val="925238"/>
      </a:accent6>
      <a:hlink>
        <a:srgbClr val="002060"/>
      </a:hlink>
      <a:folHlink>
        <a:srgbClr val="800080"/>
      </a:folHlink>
    </a:clrScheme>
    <a:fontScheme name="Copernicu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DE79F8C6-BFEB-458A-8F72-3E4A777B47CF}" vid="{E34D33C5-0DA2-4554-B25E-8851E9BE2239}"/>
    </a:ext>
  </a:extLst>
</a:theme>
</file>

<file path=ppt/theme/theme5.xml><?xml version="1.0" encoding="utf-8"?>
<a:theme xmlns:a="http://schemas.openxmlformats.org/drawingml/2006/main" name="Marine">
  <a:themeElements>
    <a:clrScheme name="Copernicus2">
      <a:dk1>
        <a:srgbClr val="262626"/>
      </a:dk1>
      <a:lt1>
        <a:sysClr val="window" lastClr="FFFFFF"/>
      </a:lt1>
      <a:dk2>
        <a:srgbClr val="25408F"/>
      </a:dk2>
      <a:lt2>
        <a:srgbClr val="0B6192"/>
      </a:lt2>
      <a:accent1>
        <a:srgbClr val="5AC4DD"/>
      </a:accent1>
      <a:accent2>
        <a:srgbClr val="578683"/>
      </a:accent2>
      <a:accent3>
        <a:srgbClr val="B0BF27"/>
      </a:accent3>
      <a:accent4>
        <a:srgbClr val="FAA73F"/>
      </a:accent4>
      <a:accent5>
        <a:srgbClr val="941333"/>
      </a:accent5>
      <a:accent6>
        <a:srgbClr val="925238"/>
      </a:accent6>
      <a:hlink>
        <a:srgbClr val="002060"/>
      </a:hlink>
      <a:folHlink>
        <a:srgbClr val="800080"/>
      </a:folHlink>
    </a:clrScheme>
    <a:fontScheme name="Copernicu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DE79F8C6-BFEB-458A-8F72-3E4A777B47CF}" vid="{5EC405F5-36F2-44F1-A6A6-E88EDEBB1CE5}"/>
    </a:ext>
  </a:extLst>
</a:theme>
</file>

<file path=ppt/theme/theme6.xml><?xml version="1.0" encoding="utf-8"?>
<a:theme xmlns:a="http://schemas.openxmlformats.org/drawingml/2006/main" name="Land">
  <a:themeElements>
    <a:clrScheme name="Copernicus2">
      <a:dk1>
        <a:srgbClr val="262626"/>
      </a:dk1>
      <a:lt1>
        <a:sysClr val="window" lastClr="FFFFFF"/>
      </a:lt1>
      <a:dk2>
        <a:srgbClr val="25408F"/>
      </a:dk2>
      <a:lt2>
        <a:srgbClr val="0B6192"/>
      </a:lt2>
      <a:accent1>
        <a:srgbClr val="5AC4DD"/>
      </a:accent1>
      <a:accent2>
        <a:srgbClr val="578683"/>
      </a:accent2>
      <a:accent3>
        <a:srgbClr val="B0BF27"/>
      </a:accent3>
      <a:accent4>
        <a:srgbClr val="FAA73F"/>
      </a:accent4>
      <a:accent5>
        <a:srgbClr val="941333"/>
      </a:accent5>
      <a:accent6>
        <a:srgbClr val="925238"/>
      </a:accent6>
      <a:hlink>
        <a:srgbClr val="002060"/>
      </a:hlink>
      <a:folHlink>
        <a:srgbClr val="800080"/>
      </a:folHlink>
    </a:clrScheme>
    <a:fontScheme name="Copernicu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DE79F8C6-BFEB-458A-8F72-3E4A777B47CF}" vid="{0E0A11DF-5E1D-44BB-812F-0041D2BF3A85}"/>
    </a:ext>
  </a:extLst>
</a:theme>
</file>

<file path=ppt/theme/theme7.xml><?xml version="1.0" encoding="utf-8"?>
<a:theme xmlns:a="http://schemas.openxmlformats.org/drawingml/2006/main" name="Emergency_Fire">
  <a:themeElements>
    <a:clrScheme name="Copernicus2">
      <a:dk1>
        <a:srgbClr val="262626"/>
      </a:dk1>
      <a:lt1>
        <a:sysClr val="window" lastClr="FFFFFF"/>
      </a:lt1>
      <a:dk2>
        <a:srgbClr val="25408F"/>
      </a:dk2>
      <a:lt2>
        <a:srgbClr val="0B6192"/>
      </a:lt2>
      <a:accent1>
        <a:srgbClr val="5AC4DD"/>
      </a:accent1>
      <a:accent2>
        <a:srgbClr val="578683"/>
      </a:accent2>
      <a:accent3>
        <a:srgbClr val="B0BF27"/>
      </a:accent3>
      <a:accent4>
        <a:srgbClr val="FAA73F"/>
      </a:accent4>
      <a:accent5>
        <a:srgbClr val="941333"/>
      </a:accent5>
      <a:accent6>
        <a:srgbClr val="925238"/>
      </a:accent6>
      <a:hlink>
        <a:srgbClr val="002060"/>
      </a:hlink>
      <a:folHlink>
        <a:srgbClr val="800080"/>
      </a:folHlink>
    </a:clrScheme>
    <a:fontScheme name="Copernicu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DE79F8C6-BFEB-458A-8F72-3E4A777B47CF}" vid="{F506A2B3-C65D-452D-A1AC-831DD7040A43}"/>
    </a:ext>
  </a:extLst>
</a:theme>
</file>

<file path=ppt/theme/theme8.xml><?xml version="1.0" encoding="utf-8"?>
<a:theme xmlns:a="http://schemas.openxmlformats.org/drawingml/2006/main" name="Emergency_Flood">
  <a:themeElements>
    <a:clrScheme name="Copernicus2">
      <a:dk1>
        <a:srgbClr val="262626"/>
      </a:dk1>
      <a:lt1>
        <a:sysClr val="window" lastClr="FFFFFF"/>
      </a:lt1>
      <a:dk2>
        <a:srgbClr val="25408F"/>
      </a:dk2>
      <a:lt2>
        <a:srgbClr val="0B6192"/>
      </a:lt2>
      <a:accent1>
        <a:srgbClr val="5AC4DD"/>
      </a:accent1>
      <a:accent2>
        <a:srgbClr val="578683"/>
      </a:accent2>
      <a:accent3>
        <a:srgbClr val="B0BF27"/>
      </a:accent3>
      <a:accent4>
        <a:srgbClr val="FAA73F"/>
      </a:accent4>
      <a:accent5>
        <a:srgbClr val="941333"/>
      </a:accent5>
      <a:accent6>
        <a:srgbClr val="925238"/>
      </a:accent6>
      <a:hlink>
        <a:srgbClr val="002060"/>
      </a:hlink>
      <a:folHlink>
        <a:srgbClr val="800080"/>
      </a:folHlink>
    </a:clrScheme>
    <a:fontScheme name="Copernicu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DE79F8C6-BFEB-458A-8F72-3E4A777B47CF}" vid="{F529540A-9DF7-4F25-812D-E53B6CE6877F}"/>
    </a:ext>
  </a:extLst>
</a:theme>
</file>

<file path=ppt/theme/theme9.xml><?xml version="1.0" encoding="utf-8"?>
<a:theme xmlns:a="http://schemas.openxmlformats.org/drawingml/2006/main" name="Emergency_MapRedCross">
  <a:themeElements>
    <a:clrScheme name="Copernicus2">
      <a:dk1>
        <a:srgbClr val="262626"/>
      </a:dk1>
      <a:lt1>
        <a:sysClr val="window" lastClr="FFFFFF"/>
      </a:lt1>
      <a:dk2>
        <a:srgbClr val="25408F"/>
      </a:dk2>
      <a:lt2>
        <a:srgbClr val="0B6192"/>
      </a:lt2>
      <a:accent1>
        <a:srgbClr val="5AC4DD"/>
      </a:accent1>
      <a:accent2>
        <a:srgbClr val="578683"/>
      </a:accent2>
      <a:accent3>
        <a:srgbClr val="B0BF27"/>
      </a:accent3>
      <a:accent4>
        <a:srgbClr val="FAA73F"/>
      </a:accent4>
      <a:accent5>
        <a:srgbClr val="941333"/>
      </a:accent5>
      <a:accent6>
        <a:srgbClr val="925238"/>
      </a:accent6>
      <a:hlink>
        <a:srgbClr val="002060"/>
      </a:hlink>
      <a:folHlink>
        <a:srgbClr val="800080"/>
      </a:folHlink>
    </a:clrScheme>
    <a:fontScheme name="Copernicu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DE79F8C6-BFEB-458A-8F72-3E4A777B47CF}" vid="{14DB5E34-7AC9-4841-871B-7EE9E330EE58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3875B7BFAFDF64C9394BFB5DCA3161C" ma:contentTypeVersion="21" ma:contentTypeDescription="Create a new document." ma:contentTypeScope="" ma:versionID="b352878031b3d07961dde6a8308e190d">
  <xsd:schema xmlns:xsd="http://www.w3.org/2001/XMLSchema" xmlns:xs="http://www.w3.org/2001/XMLSchema" xmlns:p="http://schemas.microsoft.com/office/2006/metadata/properties" xmlns:ns2="0ab27300-963f-4f8d-9bae-e9aa98dabc2e" xmlns:ns3="bde7d478-d854-492c-97f6-92fba056400e" targetNamespace="http://schemas.microsoft.com/office/2006/metadata/properties" ma:root="true" ma:fieldsID="95b073ea4eee4408e54dfeb58828a49b" ns2:_="" ns3:_="">
    <xsd:import namespace="0ab27300-963f-4f8d-9bae-e9aa98dabc2e"/>
    <xsd:import namespace="bde7d478-d854-492c-97f6-92fba056400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cv5m" minOccurs="0"/>
                <xsd:element ref="ns2:f15d88b7-622c-41ff-b711-7b212524a02dCountryOrRegion" minOccurs="0"/>
                <xsd:element ref="ns2:f15d88b7-622c-41ff-b711-7b212524a02dState" minOccurs="0"/>
                <xsd:element ref="ns2:f15d88b7-622c-41ff-b711-7b212524a02dCity" minOccurs="0"/>
                <xsd:element ref="ns2:f15d88b7-622c-41ff-b711-7b212524a02dPostalCode" minOccurs="0"/>
                <xsd:element ref="ns2:f15d88b7-622c-41ff-b711-7b212524a02dStreet" minOccurs="0"/>
                <xsd:element ref="ns2:f15d88b7-622c-41ff-b711-7b212524a02dGeoLoc" minOccurs="0"/>
                <xsd:element ref="ns2:f15d88b7-622c-41ff-b711-7b212524a02dDispName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OCR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ab27300-963f-4f8d-9bae-e9aa98dabc2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cv5m" ma:index="10" nillable="true" ma:displayName="Location" ma:internalName="cv5m">
      <xsd:simpleType>
        <xsd:restriction base="dms:Unknown"/>
      </xsd:simpleType>
    </xsd:element>
    <xsd:element name="f15d88b7-622c-41ff-b711-7b212524a02dCountryOrRegion" ma:index="11" nillable="true" ma:displayName="Location: Country/Region" ma:internalName="CountryOrRegion" ma:readOnly="true">
      <xsd:simpleType>
        <xsd:restriction base="dms:Text"/>
      </xsd:simpleType>
    </xsd:element>
    <xsd:element name="f15d88b7-622c-41ff-b711-7b212524a02dState" ma:index="12" nillable="true" ma:displayName="Location: State" ma:internalName="State" ma:readOnly="true">
      <xsd:simpleType>
        <xsd:restriction base="dms:Text"/>
      </xsd:simpleType>
    </xsd:element>
    <xsd:element name="f15d88b7-622c-41ff-b711-7b212524a02dCity" ma:index="13" nillable="true" ma:displayName="Location: City" ma:internalName="City" ma:readOnly="true">
      <xsd:simpleType>
        <xsd:restriction base="dms:Text"/>
      </xsd:simpleType>
    </xsd:element>
    <xsd:element name="f15d88b7-622c-41ff-b711-7b212524a02dPostalCode" ma:index="14" nillable="true" ma:displayName="Location: Postal Code" ma:internalName="PostalCode" ma:readOnly="true">
      <xsd:simpleType>
        <xsd:restriction base="dms:Text"/>
      </xsd:simpleType>
    </xsd:element>
    <xsd:element name="f15d88b7-622c-41ff-b711-7b212524a02dStreet" ma:index="15" nillable="true" ma:displayName="Location: Street" ma:internalName="Street" ma:readOnly="true">
      <xsd:simpleType>
        <xsd:restriction base="dms:Text"/>
      </xsd:simpleType>
    </xsd:element>
    <xsd:element name="f15d88b7-622c-41ff-b711-7b212524a02dGeoLoc" ma:index="16" nillable="true" ma:displayName="Location: Coordinates" ma:internalName="GeoLoc" ma:readOnly="true">
      <xsd:simpleType>
        <xsd:restriction base="dms:Unknown"/>
      </xsd:simpleType>
    </xsd:element>
    <xsd:element name="f15d88b7-622c-41ff-b711-7b212524a02dDispName" ma:index="17" nillable="true" ma:displayName="Location: Name" ma:internalName="DispNam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21" nillable="true" ma:displayName="Tags" ma:internalName="MediaServiceAutoTags" ma:readOnly="true">
      <xsd:simpleType>
        <xsd:restriction base="dms:Text"/>
      </xsd:simpleType>
    </xsd:element>
    <xsd:element name="MediaServiceGenerationTime" ma:index="2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7" nillable="true" ma:displayName="Length (seconds)" ma:internalName="MediaLengthInSeconds" ma:readOnly="true">
      <xsd:simpleType>
        <xsd:restriction base="dms:Unknown"/>
      </xsd:simpleType>
    </xsd:element>
    <xsd:element name="MediaServiceLocation" ma:index="28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de7d478-d854-492c-97f6-92fba056400e" elementFormDefault="qualified">
    <xsd:import namespace="http://schemas.microsoft.com/office/2006/documentManagement/types"/>
    <xsd:import namespace="http://schemas.microsoft.com/office/infopath/2007/PartnerControls"/>
    <xsd:element name="SharedWithUsers" ma:index="2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v5m xmlns="0ab27300-963f-4f8d-9bae-e9aa98dabc2e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E3781DD-5D82-471F-BEFE-0192A7C10DA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ab27300-963f-4f8d-9bae-e9aa98dabc2e"/>
    <ds:schemaRef ds:uri="bde7d478-d854-492c-97f6-92fba056400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0A0FA5E-F793-4CB7-BF1F-71FF527E4570}">
  <ds:schemaRefs>
    <ds:schemaRef ds:uri="http://schemas.microsoft.com/office/2006/metadata/properties"/>
    <ds:schemaRef ds:uri="http://schemas.microsoft.com/office/infopath/2007/PartnerControls"/>
    <ds:schemaRef ds:uri="0ab27300-963f-4f8d-9bae-e9aa98dabc2e"/>
  </ds:schemaRefs>
</ds:datastoreItem>
</file>

<file path=customXml/itemProps3.xml><?xml version="1.0" encoding="utf-8"?>
<ds:datastoreItem xmlns:ds="http://schemas.openxmlformats.org/officeDocument/2006/customXml" ds:itemID="{6A8DB03E-CBF5-419D-9101-80642F13EC7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Land template_2017</Template>
  <TotalTime>6219</TotalTime>
  <Words>799</Words>
  <Application>Microsoft Office PowerPoint</Application>
  <PresentationFormat>On-screen Show (16:9)</PresentationFormat>
  <Paragraphs>108</Paragraphs>
  <Slides>23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14</vt:i4>
      </vt:variant>
      <vt:variant>
        <vt:lpstr>Slide Titles</vt:lpstr>
      </vt:variant>
      <vt:variant>
        <vt:i4>23</vt:i4>
      </vt:variant>
    </vt:vector>
  </HeadingPairs>
  <TitlesOfParts>
    <vt:vector size="43" baseType="lpstr">
      <vt:lpstr>Arial</vt:lpstr>
      <vt:lpstr>Calibri</vt:lpstr>
      <vt:lpstr>PF Square Sans Pro</vt:lpstr>
      <vt:lpstr>PF Square Sans Pro Medium</vt:lpstr>
      <vt:lpstr>Segoe UI</vt:lpstr>
      <vt:lpstr>Wingdings</vt:lpstr>
      <vt:lpstr>Style Guide</vt:lpstr>
      <vt:lpstr>User Uptake</vt:lpstr>
      <vt:lpstr>Data Access</vt:lpstr>
      <vt:lpstr>Space component</vt:lpstr>
      <vt:lpstr>Marine</vt:lpstr>
      <vt:lpstr>Land</vt:lpstr>
      <vt:lpstr>Emergency_Fire</vt:lpstr>
      <vt:lpstr>Emergency_Flood</vt:lpstr>
      <vt:lpstr>Emergency_MapRedCross</vt:lpstr>
      <vt:lpstr>Emergency_Refugees</vt:lpstr>
      <vt:lpstr>Atmosphere</vt:lpstr>
      <vt:lpstr>Climate Change</vt:lpstr>
      <vt:lpstr>Security</vt:lpstr>
      <vt:lpstr>In situ</vt:lpstr>
      <vt:lpstr>PowerPoint Presentation</vt:lpstr>
      <vt:lpstr>Copernicus Land Monitoring Service</vt:lpstr>
      <vt:lpstr>Priority Area Monitoring - overview</vt:lpstr>
      <vt:lpstr>PowerPoint Presentation</vt:lpstr>
      <vt:lpstr>What is a Functional Urban Area?</vt:lpstr>
      <vt:lpstr>Urban Atlas - Nomenclature</vt:lpstr>
      <vt:lpstr>Illustration of an area in Milan (IT)</vt:lpstr>
      <vt:lpstr>What does the data show?</vt:lpstr>
      <vt:lpstr>UA: Street Tree Layer (STL)</vt:lpstr>
      <vt:lpstr>UA: Building Block Height - Milan &amp; Madrid</vt:lpstr>
      <vt:lpstr>Population density estimates per UA polygons</vt:lpstr>
      <vt:lpstr>In support of the work on the Nature Restoration Law on urban ecosystems (Urban Atlas derived)</vt:lpstr>
      <vt:lpstr>Urban Atlas, Riparian Zones and Imperviousness Density</vt:lpstr>
      <vt:lpstr>Proximity of green urban areas</vt:lpstr>
      <vt:lpstr>Use case: Access to green areas in cities using Urban Atlas</vt:lpstr>
      <vt:lpstr>Local Climate Zones</vt:lpstr>
      <vt:lpstr>FUA Lisbon – Local Climate Zone 2012</vt:lpstr>
      <vt:lpstr>PowerPoint Presentation</vt:lpstr>
      <vt:lpstr>PowerPoint Presentation</vt:lpstr>
      <vt:lpstr>Renovation wave initiative</vt:lpstr>
      <vt:lpstr>Efficient building and renovating </vt:lpstr>
      <vt:lpstr>Urban Atlas 2006 – 2012 - 2018</vt:lpstr>
      <vt:lpstr>PowerPoint Presentation</vt:lpstr>
    </vt:vector>
  </TitlesOfParts>
  <Company>European Environment Agency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Urban Atlas Evolution 2006 – 2018</dc:title>
  <dc:creator>Ludvig Forslund</dc:creator>
  <cp:lastModifiedBy>Ana Maria Ribeiro de Sousa</cp:lastModifiedBy>
  <cp:revision>3</cp:revision>
  <dcterms:created xsi:type="dcterms:W3CDTF">2022-03-03T14:16:37Z</dcterms:created>
  <dcterms:modified xsi:type="dcterms:W3CDTF">2022-03-18T10:07:57Z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0x01010083875B7BFAFDF64C9394BFB5DCA3161C</vt:lpwstr>
  </property>
</Properties>
</file>