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22" r:id="rId4"/>
  </p:sldMasterIdLst>
  <p:notesMasterIdLst>
    <p:notesMasterId r:id="rId27"/>
  </p:notesMasterIdLst>
  <p:sldIdLst>
    <p:sldId id="259" r:id="rId5"/>
    <p:sldId id="264" r:id="rId6"/>
    <p:sldId id="260" r:id="rId7"/>
    <p:sldId id="262" r:id="rId8"/>
    <p:sldId id="268" r:id="rId9"/>
    <p:sldId id="297" r:id="rId10"/>
    <p:sldId id="274" r:id="rId11"/>
    <p:sldId id="275" r:id="rId12"/>
    <p:sldId id="280" r:id="rId13"/>
    <p:sldId id="281" r:id="rId14"/>
    <p:sldId id="285" r:id="rId15"/>
    <p:sldId id="286" r:id="rId16"/>
    <p:sldId id="294" r:id="rId17"/>
    <p:sldId id="287" r:id="rId18"/>
    <p:sldId id="290" r:id="rId19"/>
    <p:sldId id="298" r:id="rId20"/>
    <p:sldId id="292" r:id="rId21"/>
    <p:sldId id="289" r:id="rId22"/>
    <p:sldId id="296" r:id="rId23"/>
    <p:sldId id="293" r:id="rId24"/>
    <p:sldId id="295" r:id="rId25"/>
    <p:sldId id="267" r:id="rId26"/>
  </p:sldIdLst>
  <p:sldSz cx="12192000" cy="6858000"/>
  <p:notesSz cx="6858000" cy="9144000"/>
  <p:defaultTextStyle>
    <a:defPPr>
      <a:defRPr lang="en-L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FAN VELASCO Inmaculada (OP)" initials="FVI(" lastIdx="0" clrIdx="0">
    <p:extLst>
      <p:ext uri="{19B8F6BF-5375-455C-9EA6-DF929625EA0E}">
        <p15:presenceInfo xmlns:p15="http://schemas.microsoft.com/office/powerpoint/2012/main" userId="S-1-5-21-1606980848-2025429265-839522115-1243983" providerId="AD"/>
      </p:ext>
    </p:extLst>
  </p:cmAuthor>
  <p:cmAuthor id="2" name="FERNANDEZ NEBREDA Beatriz (OP)" initials="F(" lastIdx="1" clrIdx="1">
    <p:extLst>
      <p:ext uri="{19B8F6BF-5375-455C-9EA6-DF929625EA0E}">
        <p15:presenceInfo xmlns:p15="http://schemas.microsoft.com/office/powerpoint/2012/main" userId="S::beatriz.nebreda@publications.europa.eu::2a1aaf00-3b26-46b3-a33d-70b7de96c3c7" providerId="AD"/>
      </p:ext>
    </p:extLst>
  </p:cmAuthor>
  <p:cmAuthor id="3" name="ZAGRODZKA Julia (OP)" initials="Z(" lastIdx="1" clrIdx="2">
    <p:extLst>
      <p:ext uri="{19B8F6BF-5375-455C-9EA6-DF929625EA0E}">
        <p15:presenceInfo xmlns:p15="http://schemas.microsoft.com/office/powerpoint/2012/main" userId="S::julia.zagrodzka@publications.europa.eu::8c4c8b66-9205-4c3c-89fb-3c3236679e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DC5149"/>
    <a:srgbClr val="00008E"/>
    <a:srgbClr val="4A82FA"/>
    <a:srgbClr val="000066"/>
    <a:srgbClr val="000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6075C4-7DFA-4503-8D19-61A8DE09D9A6}" v="23" dt="2022-02-25T12:52:04.842"/>
    <p1510:client id="{38A28681-2CF7-45BC-807C-0DE8CB3CD5B4}" v="107" dt="2022-02-24T08:41:24.355"/>
    <p1510:client id="{8B000B9B-1D83-4B39-81D1-BA923327B2F4}" v="32" dt="2022-02-24T09:38:05.701"/>
    <p1510:client id="{8C091074-B7C4-482E-983C-EBAC658AB165}" v="4" dt="2022-02-24T17:36:12.848"/>
    <p1510:client id="{92D173D0-8B9E-4C20-9621-8691FA8689AB}" v="1" dt="2022-02-24T08:20:00.903"/>
    <p1510:client id="{B62DC056-B155-43F1-81B1-417C05705B92}" v="2" dt="2022-02-25T08:20:10.213"/>
    <p1510:client id="{C45621E7-A696-4C1B-AD60-6DD7CDFE9768}" v="16" dt="2022-02-24T14:43:49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GRODZKA Julia (OP)" userId="S::julia.zagrodzka@publications.europa.eu::8c4c8b66-9205-4c3c-89fb-3c3236679e91" providerId="AD" clId="Web-{92D173D0-8B9E-4C20-9621-8691FA8689AB}"/>
    <pc:docChg chg="sldOrd">
      <pc:chgData name="ZAGRODZKA Julia (OP)" userId="S::julia.zagrodzka@publications.europa.eu::8c4c8b66-9205-4c3c-89fb-3c3236679e91" providerId="AD" clId="Web-{92D173D0-8B9E-4C20-9621-8691FA8689AB}" dt="2022-02-24T08:20:00.903" v="0"/>
      <pc:docMkLst>
        <pc:docMk/>
      </pc:docMkLst>
      <pc:sldChg chg="ord">
        <pc:chgData name="ZAGRODZKA Julia (OP)" userId="S::julia.zagrodzka@publications.europa.eu::8c4c8b66-9205-4c3c-89fb-3c3236679e91" providerId="AD" clId="Web-{92D173D0-8B9E-4C20-9621-8691FA8689AB}" dt="2022-02-24T08:20:00.903" v="0"/>
        <pc:sldMkLst>
          <pc:docMk/>
          <pc:sldMk cId="3861479412" sldId="264"/>
        </pc:sldMkLst>
      </pc:sldChg>
    </pc:docChg>
  </pc:docChgLst>
  <pc:docChgLst>
    <pc:chgData name="LOWENTHAL Hagar (OP)" userId="f35526d2-8c72-4763-9ac0-9739494dd8cc" providerId="ADAL" clId="{8C091074-B7C4-482E-983C-EBAC658AB165}"/>
    <pc:docChg chg="undo custSel addSld modSld">
      <pc:chgData name="LOWENTHAL Hagar (OP)" userId="f35526d2-8c72-4763-9ac0-9739494dd8cc" providerId="ADAL" clId="{8C091074-B7C4-482E-983C-EBAC658AB165}" dt="2022-02-25T08:07:41.830" v="919" actId="20577"/>
      <pc:docMkLst>
        <pc:docMk/>
      </pc:docMkLst>
      <pc:sldChg chg="addSp delSp modSp mod">
        <pc:chgData name="LOWENTHAL Hagar (OP)" userId="f35526d2-8c72-4763-9ac0-9739494dd8cc" providerId="ADAL" clId="{8C091074-B7C4-482E-983C-EBAC658AB165}" dt="2022-02-24T15:04:20.886" v="323" actId="20577"/>
        <pc:sldMkLst>
          <pc:docMk/>
          <pc:sldMk cId="1311710965" sldId="268"/>
        </pc:sldMkLst>
        <pc:spChg chg="mod">
          <ac:chgData name="LOWENTHAL Hagar (OP)" userId="f35526d2-8c72-4763-9ac0-9739494dd8cc" providerId="ADAL" clId="{8C091074-B7C4-482E-983C-EBAC658AB165}" dt="2022-02-24T15:04:20.886" v="323" actId="20577"/>
          <ac:spMkLst>
            <pc:docMk/>
            <pc:sldMk cId="1311710965" sldId="268"/>
            <ac:spMk id="2" creationId="{00000000-0000-0000-0000-000000000000}"/>
          </ac:spMkLst>
        </pc:spChg>
        <pc:spChg chg="del mod">
          <ac:chgData name="LOWENTHAL Hagar (OP)" userId="f35526d2-8c72-4763-9ac0-9739494dd8cc" providerId="ADAL" clId="{8C091074-B7C4-482E-983C-EBAC658AB165}" dt="2022-02-24T14:59:16.686" v="39" actId="478"/>
          <ac:spMkLst>
            <pc:docMk/>
            <pc:sldMk cId="1311710965" sldId="268"/>
            <ac:spMk id="6" creationId="{00000000-0000-0000-0000-000000000000}"/>
          </ac:spMkLst>
        </pc:spChg>
        <pc:spChg chg="add mod">
          <ac:chgData name="LOWENTHAL Hagar (OP)" userId="f35526d2-8c72-4763-9ac0-9739494dd8cc" providerId="ADAL" clId="{8C091074-B7C4-482E-983C-EBAC658AB165}" dt="2022-02-24T15:03:58.317" v="298" actId="1076"/>
          <ac:spMkLst>
            <pc:docMk/>
            <pc:sldMk cId="1311710965" sldId="268"/>
            <ac:spMk id="10" creationId="{FE3AB1E2-C1FF-43F3-9A78-2000B153DB70}"/>
          </ac:spMkLst>
        </pc:spChg>
        <pc:spChg chg="del mod">
          <ac:chgData name="LOWENTHAL Hagar (OP)" userId="f35526d2-8c72-4763-9ac0-9739494dd8cc" providerId="ADAL" clId="{8C091074-B7C4-482E-983C-EBAC658AB165}" dt="2022-02-24T14:59:17.859" v="40" actId="478"/>
          <ac:spMkLst>
            <pc:docMk/>
            <pc:sldMk cId="1311710965" sldId="268"/>
            <ac:spMk id="22" creationId="{00000000-0000-0000-0000-000000000000}"/>
          </ac:spMkLst>
        </pc:spChg>
        <pc:spChg chg="del mod">
          <ac:chgData name="LOWENTHAL Hagar (OP)" userId="f35526d2-8c72-4763-9ac0-9739494dd8cc" providerId="ADAL" clId="{8C091074-B7C4-482E-983C-EBAC658AB165}" dt="2022-02-24T14:59:20.804" v="42" actId="478"/>
          <ac:spMkLst>
            <pc:docMk/>
            <pc:sldMk cId="1311710965" sldId="268"/>
            <ac:spMk id="33" creationId="{00000000-0000-0000-0000-000000000000}"/>
          </ac:spMkLst>
        </pc:spChg>
        <pc:picChg chg="del">
          <ac:chgData name="LOWENTHAL Hagar (OP)" userId="f35526d2-8c72-4763-9ac0-9739494dd8cc" providerId="ADAL" clId="{8C091074-B7C4-482E-983C-EBAC658AB165}" dt="2022-02-24T14:59:13.925" v="38" actId="478"/>
          <ac:picMkLst>
            <pc:docMk/>
            <pc:sldMk cId="1311710965" sldId="268"/>
            <ac:picMk id="3" creationId="{00000000-0000-0000-0000-000000000000}"/>
          </ac:picMkLst>
        </pc:picChg>
      </pc:sldChg>
      <pc:sldChg chg="modSp mod">
        <pc:chgData name="LOWENTHAL Hagar (OP)" userId="f35526d2-8c72-4763-9ac0-9739494dd8cc" providerId="ADAL" clId="{8C091074-B7C4-482E-983C-EBAC658AB165}" dt="2022-02-24T14:56:46.301" v="6" actId="692"/>
        <pc:sldMkLst>
          <pc:docMk/>
          <pc:sldMk cId="3802328831" sldId="274"/>
        </pc:sldMkLst>
        <pc:spChg chg="mod">
          <ac:chgData name="LOWENTHAL Hagar (OP)" userId="f35526d2-8c72-4763-9ac0-9739494dd8cc" providerId="ADAL" clId="{8C091074-B7C4-482E-983C-EBAC658AB165}" dt="2022-02-24T14:56:33.443" v="4" actId="207"/>
          <ac:spMkLst>
            <pc:docMk/>
            <pc:sldMk cId="3802328831" sldId="274"/>
            <ac:spMk id="7" creationId="{00000000-0000-0000-0000-000000000000}"/>
          </ac:spMkLst>
        </pc:spChg>
        <pc:spChg chg="mod">
          <ac:chgData name="LOWENTHAL Hagar (OP)" userId="f35526d2-8c72-4763-9ac0-9739494dd8cc" providerId="ADAL" clId="{8C091074-B7C4-482E-983C-EBAC658AB165}" dt="2022-02-24T14:56:46.301" v="6" actId="692"/>
          <ac:spMkLst>
            <pc:docMk/>
            <pc:sldMk cId="3802328831" sldId="274"/>
            <ac:spMk id="12" creationId="{00000000-0000-0000-0000-000000000000}"/>
          </ac:spMkLst>
        </pc:spChg>
        <pc:spChg chg="mod">
          <ac:chgData name="LOWENTHAL Hagar (OP)" userId="f35526d2-8c72-4763-9ac0-9739494dd8cc" providerId="ADAL" clId="{8C091074-B7C4-482E-983C-EBAC658AB165}" dt="2022-02-24T14:56:29.447" v="3" actId="207"/>
          <ac:spMkLst>
            <pc:docMk/>
            <pc:sldMk cId="3802328831" sldId="274"/>
            <ac:spMk id="15" creationId="{00000000-0000-0000-0000-000000000000}"/>
          </ac:spMkLst>
        </pc:spChg>
        <pc:spChg chg="mod">
          <ac:chgData name="LOWENTHAL Hagar (OP)" userId="f35526d2-8c72-4763-9ac0-9739494dd8cc" providerId="ADAL" clId="{8C091074-B7C4-482E-983C-EBAC658AB165}" dt="2022-02-24T14:56:41.693" v="5" actId="692"/>
          <ac:spMkLst>
            <pc:docMk/>
            <pc:sldMk cId="3802328831" sldId="274"/>
            <ac:spMk id="16" creationId="{00000000-0000-0000-0000-000000000000}"/>
          </ac:spMkLst>
        </pc:spChg>
      </pc:sldChg>
      <pc:sldChg chg="modSp mod">
        <pc:chgData name="LOWENTHAL Hagar (OP)" userId="f35526d2-8c72-4763-9ac0-9739494dd8cc" providerId="ADAL" clId="{8C091074-B7C4-482E-983C-EBAC658AB165}" dt="2022-02-24T17:37:06.922" v="542" actId="20577"/>
        <pc:sldMkLst>
          <pc:docMk/>
          <pc:sldMk cId="1254865469" sldId="280"/>
        </pc:sldMkLst>
        <pc:spChg chg="mod">
          <ac:chgData name="LOWENTHAL Hagar (OP)" userId="f35526d2-8c72-4763-9ac0-9739494dd8cc" providerId="ADAL" clId="{8C091074-B7C4-482E-983C-EBAC658AB165}" dt="2022-02-24T14:57:07.336" v="9" actId="207"/>
          <ac:spMkLst>
            <pc:docMk/>
            <pc:sldMk cId="1254865469" sldId="280"/>
            <ac:spMk id="13" creationId="{00000000-0000-0000-0000-000000000000}"/>
          </ac:spMkLst>
        </pc:spChg>
        <pc:spChg chg="mod">
          <ac:chgData name="LOWENTHAL Hagar (OP)" userId="f35526d2-8c72-4763-9ac0-9739494dd8cc" providerId="ADAL" clId="{8C091074-B7C4-482E-983C-EBAC658AB165}" dt="2022-02-24T17:37:06.922" v="542" actId="20577"/>
          <ac:spMkLst>
            <pc:docMk/>
            <pc:sldMk cId="1254865469" sldId="280"/>
            <ac:spMk id="33" creationId="{00000000-0000-0000-0000-000000000000}"/>
          </ac:spMkLst>
        </pc:spChg>
        <pc:cxnChg chg="mod">
          <ac:chgData name="LOWENTHAL Hagar (OP)" userId="f35526d2-8c72-4763-9ac0-9739494dd8cc" providerId="ADAL" clId="{8C091074-B7C4-482E-983C-EBAC658AB165}" dt="2022-02-24T14:56:59.099" v="7" actId="692"/>
          <ac:cxnSpMkLst>
            <pc:docMk/>
            <pc:sldMk cId="1254865469" sldId="280"/>
            <ac:cxnSpMk id="9" creationId="{00000000-0000-0000-0000-000000000000}"/>
          </ac:cxnSpMkLst>
        </pc:cxnChg>
      </pc:sldChg>
      <pc:sldChg chg="modSp mod">
        <pc:chgData name="LOWENTHAL Hagar (OP)" userId="f35526d2-8c72-4763-9ac0-9739494dd8cc" providerId="ADAL" clId="{8C091074-B7C4-482E-983C-EBAC658AB165}" dt="2022-02-24T17:38:07.942" v="545" actId="14100"/>
        <pc:sldMkLst>
          <pc:docMk/>
          <pc:sldMk cId="2140411432" sldId="287"/>
        </pc:sldMkLst>
        <pc:spChg chg="mod">
          <ac:chgData name="LOWENTHAL Hagar (OP)" userId="f35526d2-8c72-4763-9ac0-9739494dd8cc" providerId="ADAL" clId="{8C091074-B7C4-482E-983C-EBAC658AB165}" dt="2022-02-24T17:38:02.537" v="543" actId="1076"/>
          <ac:spMkLst>
            <pc:docMk/>
            <pc:sldMk cId="2140411432" sldId="287"/>
            <ac:spMk id="6" creationId="{00000000-0000-0000-0000-000000000000}"/>
          </ac:spMkLst>
        </pc:spChg>
        <pc:spChg chg="mod">
          <ac:chgData name="LOWENTHAL Hagar (OP)" userId="f35526d2-8c72-4763-9ac0-9739494dd8cc" providerId="ADAL" clId="{8C091074-B7C4-482E-983C-EBAC658AB165}" dt="2022-02-24T17:38:07.942" v="545" actId="14100"/>
          <ac:spMkLst>
            <pc:docMk/>
            <pc:sldMk cId="2140411432" sldId="287"/>
            <ac:spMk id="8" creationId="{00000000-0000-0000-0000-000000000000}"/>
          </ac:spMkLst>
        </pc:spChg>
      </pc:sldChg>
      <pc:sldChg chg="modSp mod">
        <pc:chgData name="LOWENTHAL Hagar (OP)" userId="f35526d2-8c72-4763-9ac0-9739494dd8cc" providerId="ADAL" clId="{8C091074-B7C4-482E-983C-EBAC658AB165}" dt="2022-02-25T08:07:41.830" v="919" actId="20577"/>
        <pc:sldMkLst>
          <pc:docMk/>
          <pc:sldMk cId="2514641109" sldId="289"/>
        </pc:sldMkLst>
        <pc:spChg chg="mod">
          <ac:chgData name="LOWENTHAL Hagar (OP)" userId="f35526d2-8c72-4763-9ac0-9739494dd8cc" providerId="ADAL" clId="{8C091074-B7C4-482E-983C-EBAC658AB165}" dt="2022-02-25T08:07:41.830" v="919" actId="20577"/>
          <ac:spMkLst>
            <pc:docMk/>
            <pc:sldMk cId="2514641109" sldId="289"/>
            <ac:spMk id="3" creationId="{00000000-0000-0000-0000-000000000000}"/>
          </ac:spMkLst>
        </pc:spChg>
      </pc:sldChg>
      <pc:sldChg chg="modSp mod">
        <pc:chgData name="LOWENTHAL Hagar (OP)" userId="f35526d2-8c72-4763-9ac0-9739494dd8cc" providerId="ADAL" clId="{8C091074-B7C4-482E-983C-EBAC658AB165}" dt="2022-02-24T17:38:33.597" v="547" actId="1076"/>
        <pc:sldMkLst>
          <pc:docMk/>
          <pc:sldMk cId="1551153376" sldId="290"/>
        </pc:sldMkLst>
        <pc:spChg chg="mod">
          <ac:chgData name="LOWENTHAL Hagar (OP)" userId="f35526d2-8c72-4763-9ac0-9739494dd8cc" providerId="ADAL" clId="{8C091074-B7C4-482E-983C-EBAC658AB165}" dt="2022-02-24T17:38:33.597" v="547" actId="1076"/>
          <ac:spMkLst>
            <pc:docMk/>
            <pc:sldMk cId="1551153376" sldId="290"/>
            <ac:spMk id="7" creationId="{00000000-0000-0000-0000-000000000000}"/>
          </ac:spMkLst>
        </pc:spChg>
        <pc:spChg chg="mod">
          <ac:chgData name="LOWENTHAL Hagar (OP)" userId="f35526d2-8c72-4763-9ac0-9739494dd8cc" providerId="ADAL" clId="{8C091074-B7C4-482E-983C-EBAC658AB165}" dt="2022-02-24T17:22:50.133" v="369" actId="20577"/>
          <ac:spMkLst>
            <pc:docMk/>
            <pc:sldMk cId="1551153376" sldId="290"/>
            <ac:spMk id="8" creationId="{00000000-0000-0000-0000-000000000000}"/>
          </ac:spMkLst>
        </pc:spChg>
      </pc:sldChg>
      <pc:sldChg chg="add">
        <pc:chgData name="LOWENTHAL Hagar (OP)" userId="f35526d2-8c72-4763-9ac0-9739494dd8cc" providerId="ADAL" clId="{8C091074-B7C4-482E-983C-EBAC658AB165}" dt="2022-02-24T14:58:26.400" v="10" actId="2890"/>
        <pc:sldMkLst>
          <pc:docMk/>
          <pc:sldMk cId="2557222110" sldId="297"/>
        </pc:sldMkLst>
      </pc:sldChg>
      <pc:sldChg chg="addSp delSp modSp add mod">
        <pc:chgData name="LOWENTHAL Hagar (OP)" userId="f35526d2-8c72-4763-9ac0-9739494dd8cc" providerId="ADAL" clId="{8C091074-B7C4-482E-983C-EBAC658AB165}" dt="2022-02-24T17:39:21.523" v="553" actId="1076"/>
        <pc:sldMkLst>
          <pc:docMk/>
          <pc:sldMk cId="2865764449" sldId="298"/>
        </pc:sldMkLst>
        <pc:spChg chg="mod">
          <ac:chgData name="LOWENTHAL Hagar (OP)" userId="f35526d2-8c72-4763-9ac0-9739494dd8cc" providerId="ADAL" clId="{8C091074-B7C4-482E-983C-EBAC658AB165}" dt="2022-02-24T17:39:08.824" v="552" actId="1076"/>
          <ac:spMkLst>
            <pc:docMk/>
            <pc:sldMk cId="2865764449" sldId="298"/>
            <ac:spMk id="2" creationId="{00000000-0000-0000-0000-000000000000}"/>
          </ac:spMkLst>
        </pc:spChg>
        <pc:spChg chg="mod">
          <ac:chgData name="LOWENTHAL Hagar (OP)" userId="f35526d2-8c72-4763-9ac0-9739494dd8cc" providerId="ADAL" clId="{8C091074-B7C4-482E-983C-EBAC658AB165}" dt="2022-02-24T17:39:21.523" v="553" actId="1076"/>
          <ac:spMkLst>
            <pc:docMk/>
            <pc:sldMk cId="2865764449" sldId="298"/>
            <ac:spMk id="7" creationId="{00000000-0000-0000-0000-000000000000}"/>
          </ac:spMkLst>
        </pc:spChg>
        <pc:spChg chg="mod">
          <ac:chgData name="LOWENTHAL Hagar (OP)" userId="f35526d2-8c72-4763-9ac0-9739494dd8cc" providerId="ADAL" clId="{8C091074-B7C4-482E-983C-EBAC658AB165}" dt="2022-02-24T17:35:12.977" v="529" actId="14100"/>
          <ac:spMkLst>
            <pc:docMk/>
            <pc:sldMk cId="2865764449" sldId="298"/>
            <ac:spMk id="8" creationId="{00000000-0000-0000-0000-000000000000}"/>
          </ac:spMkLst>
        </pc:spChg>
        <pc:spChg chg="mod">
          <ac:chgData name="LOWENTHAL Hagar (OP)" userId="f35526d2-8c72-4763-9ac0-9739494dd8cc" providerId="ADAL" clId="{8C091074-B7C4-482E-983C-EBAC658AB165}" dt="2022-02-24T17:33:01.617" v="515" actId="20577"/>
          <ac:spMkLst>
            <pc:docMk/>
            <pc:sldMk cId="2865764449" sldId="298"/>
            <ac:spMk id="33" creationId="{00000000-0000-0000-0000-000000000000}"/>
          </ac:spMkLst>
        </pc:spChg>
        <pc:picChg chg="del">
          <ac:chgData name="LOWENTHAL Hagar (OP)" userId="f35526d2-8c72-4763-9ac0-9739494dd8cc" providerId="ADAL" clId="{8C091074-B7C4-482E-983C-EBAC658AB165}" dt="2022-02-24T17:34:22.901" v="518" actId="478"/>
          <ac:picMkLst>
            <pc:docMk/>
            <pc:sldMk cId="2865764449" sldId="298"/>
            <ac:picMk id="3" creationId="{00000000-0000-0000-0000-000000000000}"/>
          </ac:picMkLst>
        </pc:picChg>
        <pc:picChg chg="add mod">
          <ac:chgData name="LOWENTHAL Hagar (OP)" userId="f35526d2-8c72-4763-9ac0-9739494dd8cc" providerId="ADAL" clId="{8C091074-B7C4-482E-983C-EBAC658AB165}" dt="2022-02-24T17:39:00.429" v="550" actId="14100"/>
          <ac:picMkLst>
            <pc:docMk/>
            <pc:sldMk cId="2865764449" sldId="298"/>
            <ac:picMk id="9" creationId="{3562DF71-2B4A-4B6D-91B3-D67CBB56089D}"/>
          </ac:picMkLst>
        </pc:picChg>
      </pc:sldChg>
    </pc:docChg>
  </pc:docChgLst>
  <pc:docChgLst>
    <pc:chgData name="DZIAKOVA Jana (OP)" userId="S::jana.dziakova@publications.europa.eu::2a1f3a2f-0263-4039-97d9-d32f1342442c" providerId="AD" clId="Web-{5B9C264E-2C10-C131-952D-857A65826DC8}"/>
    <pc:docChg chg="modSld">
      <pc:chgData name="DZIAKOVA Jana (OP)" userId="S::jana.dziakova@publications.europa.eu::2a1f3a2f-0263-4039-97d9-d32f1342442c" providerId="AD" clId="Web-{5B9C264E-2C10-C131-952D-857A65826DC8}" dt="2021-10-04T12:40:52.652" v="0" actId="1076"/>
      <pc:docMkLst>
        <pc:docMk/>
      </pc:docMkLst>
      <pc:sldChg chg="modSp">
        <pc:chgData name="DZIAKOVA Jana (OP)" userId="S::jana.dziakova@publications.europa.eu::2a1f3a2f-0263-4039-97d9-d32f1342442c" providerId="AD" clId="Web-{5B9C264E-2C10-C131-952D-857A65826DC8}" dt="2021-10-04T12:40:52.652" v="0" actId="1076"/>
        <pc:sldMkLst>
          <pc:docMk/>
          <pc:sldMk cId="1903183128" sldId="269"/>
        </pc:sldMkLst>
        <pc:picChg chg="mod">
          <ac:chgData name="DZIAKOVA Jana (OP)" userId="S::jana.dziakova@publications.europa.eu::2a1f3a2f-0263-4039-97d9-d32f1342442c" providerId="AD" clId="Web-{5B9C264E-2C10-C131-952D-857A65826DC8}" dt="2021-10-04T12:40:52.652" v="0" actId="1076"/>
          <ac:picMkLst>
            <pc:docMk/>
            <pc:sldMk cId="1903183128" sldId="269"/>
            <ac:picMk id="11" creationId="{4A713BC7-AD7A-41C2-B3B3-4EDB7F02CD3F}"/>
          </ac:picMkLst>
        </pc:picChg>
      </pc:sldChg>
    </pc:docChg>
  </pc:docChgLst>
  <pc:docChgLst>
    <pc:chgData name="FARFAN VELASCO Inmaculada (OP)" userId="S::inmaculada.farfan-velasco@publications.europa.eu::c09785da-8e0b-47d5-a51c-c267beee3058" providerId="AD" clId="Web-{C4F3C1DC-CF1D-65C3-CDAE-F4CE2229CAD3}"/>
    <pc:docChg chg="addSld delSld modSld sldOrd">
      <pc:chgData name="FARFAN VELASCO Inmaculada (OP)" userId="S::inmaculada.farfan-velasco@publications.europa.eu::c09785da-8e0b-47d5-a51c-c267beee3058" providerId="AD" clId="Web-{C4F3C1DC-CF1D-65C3-CDAE-F4CE2229CAD3}" dt="2021-08-27T07:44:04.088" v="438"/>
      <pc:docMkLst>
        <pc:docMk/>
      </pc:docMkLst>
      <pc:sldChg chg="modSp">
        <pc:chgData name="FARFAN VELASCO Inmaculada (OP)" userId="S::inmaculada.farfan-velasco@publications.europa.eu::c09785da-8e0b-47d5-a51c-c267beee3058" providerId="AD" clId="Web-{C4F3C1DC-CF1D-65C3-CDAE-F4CE2229CAD3}" dt="2021-08-27T07:09:18.647" v="234" actId="20577"/>
        <pc:sldMkLst>
          <pc:docMk/>
          <pc:sldMk cId="414548550" sldId="259"/>
        </pc:sldMkLst>
        <pc:spChg chg="mod">
          <ac:chgData name="FARFAN VELASCO Inmaculada (OP)" userId="S::inmaculada.farfan-velasco@publications.europa.eu::c09785da-8e0b-47d5-a51c-c267beee3058" providerId="AD" clId="Web-{C4F3C1DC-CF1D-65C3-CDAE-F4CE2229CAD3}" dt="2021-08-27T07:09:18.647" v="234" actId="20577"/>
          <ac:spMkLst>
            <pc:docMk/>
            <pc:sldMk cId="414548550" sldId="259"/>
            <ac:spMk id="2" creationId="{27D14F93-7A0C-9444-938B-D63A945ADA01}"/>
          </ac:spMkLst>
        </pc:spChg>
      </pc:sldChg>
      <pc:sldChg chg="modSp">
        <pc:chgData name="FARFAN VELASCO Inmaculada (OP)" userId="S::inmaculada.farfan-velasco@publications.europa.eu::c09785da-8e0b-47d5-a51c-c267beee3058" providerId="AD" clId="Web-{C4F3C1DC-CF1D-65C3-CDAE-F4CE2229CAD3}" dt="2021-08-27T07:40:45.802" v="368" actId="20577"/>
        <pc:sldMkLst>
          <pc:docMk/>
          <pc:sldMk cId="1566377214" sldId="260"/>
        </pc:sldMkLst>
        <pc:spChg chg="mod">
          <ac:chgData name="FARFAN VELASCO Inmaculada (OP)" userId="S::inmaculada.farfan-velasco@publications.europa.eu::c09785da-8e0b-47d5-a51c-c267beee3058" providerId="AD" clId="Web-{C4F3C1DC-CF1D-65C3-CDAE-F4CE2229CAD3}" dt="2021-08-27T07:40:45.802" v="368" actId="20577"/>
          <ac:spMkLst>
            <pc:docMk/>
            <pc:sldMk cId="1566377214" sldId="260"/>
            <ac:spMk id="2" creationId="{00000000-0000-0000-0000-000000000000}"/>
          </ac:spMkLst>
        </pc:spChg>
      </pc:sldChg>
      <pc:sldChg chg="modSp">
        <pc:chgData name="FARFAN VELASCO Inmaculada (OP)" userId="S::inmaculada.farfan-velasco@publications.europa.eu::c09785da-8e0b-47d5-a51c-c267beee3058" providerId="AD" clId="Web-{C4F3C1DC-CF1D-65C3-CDAE-F4CE2229CAD3}" dt="2021-08-27T07:00:43.572" v="1" actId="1076"/>
        <pc:sldMkLst>
          <pc:docMk/>
          <pc:sldMk cId="4148126278" sldId="261"/>
        </pc:sldMkLst>
        <pc:spChg chg="mod">
          <ac:chgData name="FARFAN VELASCO Inmaculada (OP)" userId="S::inmaculada.farfan-velasco@publications.europa.eu::c09785da-8e0b-47d5-a51c-c267beee3058" providerId="AD" clId="Web-{C4F3C1DC-CF1D-65C3-CDAE-F4CE2229CAD3}" dt="2021-08-27T07:00:43.572" v="1" actId="1076"/>
          <ac:spMkLst>
            <pc:docMk/>
            <pc:sldMk cId="4148126278" sldId="261"/>
            <ac:spMk id="2" creationId="{00000000-0000-0000-0000-000000000000}"/>
          </ac:spMkLst>
        </pc:spChg>
        <pc:spChg chg="mod">
          <ac:chgData name="FARFAN VELASCO Inmaculada (OP)" userId="S::inmaculada.farfan-velasco@publications.europa.eu::c09785da-8e0b-47d5-a51c-c267beee3058" providerId="AD" clId="Web-{C4F3C1DC-CF1D-65C3-CDAE-F4CE2229CAD3}" dt="2021-08-27T07:00:41.244" v="0" actId="1076"/>
          <ac:spMkLst>
            <pc:docMk/>
            <pc:sldMk cId="4148126278" sldId="261"/>
            <ac:spMk id="3" creationId="{00000000-0000-0000-0000-000000000000}"/>
          </ac:spMkLst>
        </pc:spChg>
      </pc:sldChg>
      <pc:sldChg chg="modSp">
        <pc:chgData name="FARFAN VELASCO Inmaculada (OP)" userId="S::inmaculada.farfan-velasco@publications.europa.eu::c09785da-8e0b-47d5-a51c-c267beee3058" providerId="AD" clId="Web-{C4F3C1DC-CF1D-65C3-CDAE-F4CE2229CAD3}" dt="2021-08-27T07:02:43.997" v="57" actId="20577"/>
        <pc:sldMkLst>
          <pc:docMk/>
          <pc:sldMk cId="1417022942" sldId="263"/>
        </pc:sldMkLst>
        <pc:spChg chg="mod">
          <ac:chgData name="FARFAN VELASCO Inmaculada (OP)" userId="S::inmaculada.farfan-velasco@publications.europa.eu::c09785da-8e0b-47d5-a51c-c267beee3058" providerId="AD" clId="Web-{C4F3C1DC-CF1D-65C3-CDAE-F4CE2229CAD3}" dt="2021-08-27T07:02:43.997" v="57" actId="20577"/>
          <ac:spMkLst>
            <pc:docMk/>
            <pc:sldMk cId="1417022942" sldId="263"/>
            <ac:spMk id="8" creationId="{00000000-0000-0000-0000-000000000000}"/>
          </ac:spMkLst>
        </pc:spChg>
      </pc:sldChg>
      <pc:sldChg chg="modSp">
        <pc:chgData name="FARFAN VELASCO Inmaculada (OP)" userId="S::inmaculada.farfan-velasco@publications.europa.eu::c09785da-8e0b-47d5-a51c-c267beee3058" providerId="AD" clId="Web-{C4F3C1DC-CF1D-65C3-CDAE-F4CE2229CAD3}" dt="2021-08-27T07:19:22.427" v="236" actId="20577"/>
        <pc:sldMkLst>
          <pc:docMk/>
          <pc:sldMk cId="3861479412" sldId="264"/>
        </pc:sldMkLst>
        <pc:spChg chg="mod">
          <ac:chgData name="FARFAN VELASCO Inmaculada (OP)" userId="S::inmaculada.farfan-velasco@publications.europa.eu::c09785da-8e0b-47d5-a51c-c267beee3058" providerId="AD" clId="Web-{C4F3C1DC-CF1D-65C3-CDAE-F4CE2229CAD3}" dt="2021-08-27T07:19:22.427" v="236" actId="20577"/>
          <ac:spMkLst>
            <pc:docMk/>
            <pc:sldMk cId="3861479412" sldId="264"/>
            <ac:spMk id="6" creationId="{00000000-0000-0000-0000-000000000000}"/>
          </ac:spMkLst>
        </pc:spChg>
      </pc:sldChg>
      <pc:sldChg chg="new del">
        <pc:chgData name="FARFAN VELASCO Inmaculada (OP)" userId="S::inmaculada.farfan-velasco@publications.europa.eu::c09785da-8e0b-47d5-a51c-c267beee3058" providerId="AD" clId="Web-{C4F3C1DC-CF1D-65C3-CDAE-F4CE2229CAD3}" dt="2021-08-27T07:01:03.557" v="3"/>
        <pc:sldMkLst>
          <pc:docMk/>
          <pc:sldMk cId="2195941805" sldId="268"/>
        </pc:sldMkLst>
      </pc:sldChg>
      <pc:sldChg chg="addSp delSp modSp add replId">
        <pc:chgData name="FARFAN VELASCO Inmaculada (OP)" userId="S::inmaculada.farfan-velasco@publications.europa.eu::c09785da-8e0b-47d5-a51c-c267beee3058" providerId="AD" clId="Web-{C4F3C1DC-CF1D-65C3-CDAE-F4CE2229CAD3}" dt="2021-08-27T07:08:56.584" v="232" actId="1076"/>
        <pc:sldMkLst>
          <pc:docMk/>
          <pc:sldMk cId="2314645773" sldId="268"/>
        </pc:sldMkLst>
        <pc:spChg chg="mod">
          <ac:chgData name="FARFAN VELASCO Inmaculada (OP)" userId="S::inmaculada.farfan-velasco@publications.europa.eu::c09785da-8e0b-47d5-a51c-c267beee3058" providerId="AD" clId="Web-{C4F3C1DC-CF1D-65C3-CDAE-F4CE2229CAD3}" dt="2021-08-27T07:01:11.261" v="8" actId="20577"/>
          <ac:spMkLst>
            <pc:docMk/>
            <pc:sldMk cId="2314645773" sldId="268"/>
            <ac:spMk id="2" creationId="{00000000-0000-0000-0000-000000000000}"/>
          </ac:spMkLst>
        </pc:spChg>
        <pc:spChg chg="add mod">
          <ac:chgData name="FARFAN VELASCO Inmaculada (OP)" userId="S::inmaculada.farfan-velasco@publications.europa.eu::c09785da-8e0b-47d5-a51c-c267beee3058" providerId="AD" clId="Web-{C4F3C1DC-CF1D-65C3-CDAE-F4CE2229CAD3}" dt="2021-08-27T07:04:59.250" v="109" actId="20577"/>
          <ac:spMkLst>
            <pc:docMk/>
            <pc:sldMk cId="2314645773" sldId="268"/>
            <ac:spMk id="3" creationId="{3386E342-16BB-44B9-A164-2B45517B3508}"/>
          </ac:spMkLst>
        </pc:spChg>
        <pc:spChg chg="mod">
          <ac:chgData name="FARFAN VELASCO Inmaculada (OP)" userId="S::inmaculada.farfan-velasco@publications.europa.eu::c09785da-8e0b-47d5-a51c-c267beee3058" providerId="AD" clId="Web-{C4F3C1DC-CF1D-65C3-CDAE-F4CE2229CAD3}" dt="2021-08-27T07:02:53.888" v="79" actId="20577"/>
          <ac:spMkLst>
            <pc:docMk/>
            <pc:sldMk cId="2314645773" sldId="268"/>
            <ac:spMk id="8" creationId="{00000000-0000-0000-0000-000000000000}"/>
          </ac:spMkLst>
        </pc:spChg>
        <pc:spChg chg="add mod">
          <ac:chgData name="FARFAN VELASCO Inmaculada (OP)" userId="S::inmaculada.farfan-velasco@publications.europa.eu::c09785da-8e0b-47d5-a51c-c267beee3058" providerId="AD" clId="Web-{C4F3C1DC-CF1D-65C3-CDAE-F4CE2229CAD3}" dt="2021-08-27T07:08:07.192" v="230" actId="20577"/>
          <ac:spMkLst>
            <pc:docMk/>
            <pc:sldMk cId="2314645773" sldId="268"/>
            <ac:spMk id="9" creationId="{7C4E62F0-D1AE-4114-B4E3-01042EECB4FE}"/>
          </ac:spMkLst>
        </pc:spChg>
        <pc:picChg chg="del">
          <ac:chgData name="FARFAN VELASCO Inmaculada (OP)" userId="S::inmaculada.farfan-velasco@publications.europa.eu::c09785da-8e0b-47d5-a51c-c267beee3058" providerId="AD" clId="Web-{C4F3C1DC-CF1D-65C3-CDAE-F4CE2229CAD3}" dt="2021-08-27T07:01:13.276" v="9"/>
          <ac:picMkLst>
            <pc:docMk/>
            <pc:sldMk cId="2314645773" sldId="268"/>
            <ac:picMk id="7" creationId="{00000000-0000-0000-0000-000000000000}"/>
          </ac:picMkLst>
        </pc:picChg>
        <pc:picChg chg="add mod">
          <ac:chgData name="FARFAN VELASCO Inmaculada (OP)" userId="S::inmaculada.farfan-velasco@publications.europa.eu::c09785da-8e0b-47d5-a51c-c267beee3058" providerId="AD" clId="Web-{C4F3C1DC-CF1D-65C3-CDAE-F4CE2229CAD3}" dt="2021-08-27T07:08:56.584" v="232" actId="1076"/>
          <ac:picMkLst>
            <pc:docMk/>
            <pc:sldMk cId="2314645773" sldId="268"/>
            <ac:picMk id="10" creationId="{245A967B-708E-4876-801E-B69B1A2A2CB8}"/>
          </ac:picMkLst>
        </pc:picChg>
      </pc:sldChg>
      <pc:sldChg chg="addSp delSp modSp add replId">
        <pc:chgData name="FARFAN VELASCO Inmaculada (OP)" userId="S::inmaculada.farfan-velasco@publications.europa.eu::c09785da-8e0b-47d5-a51c-c267beee3058" providerId="AD" clId="Web-{C4F3C1DC-CF1D-65C3-CDAE-F4CE2229CAD3}" dt="2021-08-27T07:29:04.223" v="298" actId="1076"/>
        <pc:sldMkLst>
          <pc:docMk/>
          <pc:sldMk cId="1903183128" sldId="269"/>
        </pc:sldMkLst>
        <pc:spChg chg="mod">
          <ac:chgData name="FARFAN VELASCO Inmaculada (OP)" userId="S::inmaculada.farfan-velasco@publications.europa.eu::c09785da-8e0b-47d5-a51c-c267beee3058" providerId="AD" clId="Web-{C4F3C1DC-CF1D-65C3-CDAE-F4CE2229CAD3}" dt="2021-08-27T07:02:30.028" v="34" actId="20577"/>
          <ac:spMkLst>
            <pc:docMk/>
            <pc:sldMk cId="1903183128" sldId="269"/>
            <ac:spMk id="2" creationId="{E6EA0367-D27B-2840-9F39-FA1E2DFFA247}"/>
          </ac:spMkLst>
        </pc:spChg>
        <pc:spChg chg="del">
          <ac:chgData name="FARFAN VELASCO Inmaculada (OP)" userId="S::inmaculada.farfan-velasco@publications.europa.eu::c09785da-8e0b-47d5-a51c-c267beee3058" providerId="AD" clId="Web-{C4F3C1DC-CF1D-65C3-CDAE-F4CE2229CAD3}" dt="2021-08-27T07:02:32.747" v="35"/>
          <ac:spMkLst>
            <pc:docMk/>
            <pc:sldMk cId="1903183128" sldId="269"/>
            <ac:spMk id="3" creationId="{69C4255B-A85C-1D42-800C-3FFD75D5C153}"/>
          </ac:spMkLst>
        </pc:spChg>
        <pc:spChg chg="add del mod">
          <ac:chgData name="FARFAN VELASCO Inmaculada (OP)" userId="S::inmaculada.farfan-velasco@publications.europa.eu::c09785da-8e0b-47d5-a51c-c267beee3058" providerId="AD" clId="Web-{C4F3C1DC-CF1D-65C3-CDAE-F4CE2229CAD3}" dt="2021-08-27T07:02:36.184" v="37"/>
          <ac:spMkLst>
            <pc:docMk/>
            <pc:sldMk cId="1903183128" sldId="269"/>
            <ac:spMk id="7" creationId="{254D5860-8872-4F6E-8C7A-7AD4E188830E}"/>
          </ac:spMkLst>
        </pc:spChg>
        <pc:spChg chg="add mod">
          <ac:chgData name="FARFAN VELASCO Inmaculada (OP)" userId="S::inmaculada.farfan-velasco@publications.europa.eu::c09785da-8e0b-47d5-a51c-c267beee3058" providerId="AD" clId="Web-{C4F3C1DC-CF1D-65C3-CDAE-F4CE2229CAD3}" dt="2021-08-27T07:29:04.223" v="298" actId="1076"/>
          <ac:spMkLst>
            <pc:docMk/>
            <pc:sldMk cId="1903183128" sldId="269"/>
            <ac:spMk id="9" creationId="{0B8A7664-CA54-4AE6-99E2-F41B70579940}"/>
          </ac:spMkLst>
        </pc:spChg>
        <pc:picChg chg="add mod">
          <ac:chgData name="FARFAN VELASCO Inmaculada (OP)" userId="S::inmaculada.farfan-velasco@publications.europa.eu::c09785da-8e0b-47d5-a51c-c267beee3058" providerId="AD" clId="Web-{C4F3C1DC-CF1D-65C3-CDAE-F4CE2229CAD3}" dt="2021-08-27T07:28:48.707" v="289" actId="1076"/>
          <ac:picMkLst>
            <pc:docMk/>
            <pc:sldMk cId="1903183128" sldId="269"/>
            <ac:picMk id="11" creationId="{4A713BC7-AD7A-41C2-B3B3-4EDB7F02CD3F}"/>
          </ac:picMkLst>
        </pc:picChg>
      </pc:sldChg>
      <pc:sldChg chg="addSp delSp modSp new del">
        <pc:chgData name="FARFAN VELASCO Inmaculada (OP)" userId="S::inmaculada.farfan-velasco@publications.europa.eu::c09785da-8e0b-47d5-a51c-c267beee3058" providerId="AD" clId="Web-{C4F3C1DC-CF1D-65C3-CDAE-F4CE2229CAD3}" dt="2021-08-27T07:39:55.676" v="333"/>
        <pc:sldMkLst>
          <pc:docMk/>
          <pc:sldMk cId="204195959" sldId="270"/>
        </pc:sldMkLst>
        <pc:spChg chg="add del mod">
          <ac:chgData name="FARFAN VELASCO Inmaculada (OP)" userId="S::inmaculada.farfan-velasco@publications.europa.eu::c09785da-8e0b-47d5-a51c-c267beee3058" providerId="AD" clId="Web-{C4F3C1DC-CF1D-65C3-CDAE-F4CE2229CAD3}" dt="2021-08-27T07:30:51.928" v="317" actId="1076"/>
          <ac:spMkLst>
            <pc:docMk/>
            <pc:sldMk cId="204195959" sldId="270"/>
            <ac:spMk id="2" creationId="{799B83DE-2629-470E-B39F-3B724880BF46}"/>
          </ac:spMkLst>
        </pc:spChg>
        <pc:spChg chg="del mod">
          <ac:chgData name="FARFAN VELASCO Inmaculada (OP)" userId="S::inmaculada.farfan-velasco@publications.europa.eu::c09785da-8e0b-47d5-a51c-c267beee3058" providerId="AD" clId="Web-{C4F3C1DC-CF1D-65C3-CDAE-F4CE2229CAD3}" dt="2021-08-27T07:30:27.021" v="305"/>
          <ac:spMkLst>
            <pc:docMk/>
            <pc:sldMk cId="204195959" sldId="270"/>
            <ac:spMk id="3" creationId="{CC64AFA1-6DE4-41BE-BC16-9B1CD1BCAA9D}"/>
          </ac:spMkLst>
        </pc:spChg>
      </pc:sldChg>
      <pc:sldChg chg="addSp delSp modSp add del replId">
        <pc:chgData name="FARFAN VELASCO Inmaculada (OP)" userId="S::inmaculada.farfan-velasco@publications.europa.eu::c09785da-8e0b-47d5-a51c-c267beee3058" providerId="AD" clId="Web-{C4F3C1DC-CF1D-65C3-CDAE-F4CE2229CAD3}" dt="2021-08-27T07:29:08.160" v="299"/>
        <pc:sldMkLst>
          <pc:docMk/>
          <pc:sldMk cId="511447153" sldId="270"/>
        </pc:sldMkLst>
        <pc:spChg chg="del">
          <ac:chgData name="FARFAN VELASCO Inmaculada (OP)" userId="S::inmaculada.farfan-velasco@publications.europa.eu::c09785da-8e0b-47d5-a51c-c267beee3058" providerId="AD" clId="Web-{C4F3C1DC-CF1D-65C3-CDAE-F4CE2229CAD3}" dt="2021-08-27T07:27:49.627" v="278"/>
          <ac:spMkLst>
            <pc:docMk/>
            <pc:sldMk cId="511447153" sldId="270"/>
            <ac:spMk id="2" creationId="{E6EA0367-D27B-2840-9F39-FA1E2DFFA247}"/>
          </ac:spMkLst>
        </pc:spChg>
        <pc:spChg chg="add del mod">
          <ac:chgData name="FARFAN VELASCO Inmaculada (OP)" userId="S::inmaculada.farfan-velasco@publications.europa.eu::c09785da-8e0b-47d5-a51c-c267beee3058" providerId="AD" clId="Web-{C4F3C1DC-CF1D-65C3-CDAE-F4CE2229CAD3}" dt="2021-08-27T07:27:39.236" v="276"/>
          <ac:spMkLst>
            <pc:docMk/>
            <pc:sldMk cId="511447153" sldId="270"/>
            <ac:spMk id="6" creationId="{5A69219B-B9F0-4F4A-B28F-69214F7F3917}"/>
          </ac:spMkLst>
        </pc:spChg>
        <pc:spChg chg="del">
          <ac:chgData name="FARFAN VELASCO Inmaculada (OP)" userId="S::inmaculada.farfan-velasco@publications.europa.eu::c09785da-8e0b-47d5-a51c-c267beee3058" providerId="AD" clId="Web-{C4F3C1DC-CF1D-65C3-CDAE-F4CE2229CAD3}" dt="2021-08-27T07:27:38.064" v="275"/>
          <ac:spMkLst>
            <pc:docMk/>
            <pc:sldMk cId="511447153" sldId="270"/>
            <ac:spMk id="9" creationId="{0B8A7664-CA54-4AE6-99E2-F41B70579940}"/>
          </ac:spMkLst>
        </pc:spChg>
        <pc:spChg chg="add del mod">
          <ac:chgData name="FARFAN VELASCO Inmaculada (OP)" userId="S::inmaculada.farfan-velasco@publications.europa.eu::c09785da-8e0b-47d5-a51c-c267beee3058" providerId="AD" clId="Web-{C4F3C1DC-CF1D-65C3-CDAE-F4CE2229CAD3}" dt="2021-08-27T07:27:53.596" v="280"/>
          <ac:spMkLst>
            <pc:docMk/>
            <pc:sldMk cId="511447153" sldId="270"/>
            <ac:spMk id="10" creationId="{E3667A4F-E388-41D6-9305-9855FDC2AA17}"/>
          </ac:spMkLst>
        </pc:spChg>
        <pc:picChg chg="add mod ord modCrop">
          <ac:chgData name="FARFAN VELASCO Inmaculada (OP)" userId="S::inmaculada.farfan-velasco@publications.europa.eu::c09785da-8e0b-47d5-a51c-c267beee3058" providerId="AD" clId="Web-{C4F3C1DC-CF1D-65C3-CDAE-F4CE2229CAD3}" dt="2021-08-27T07:28:35.628" v="285" actId="1076"/>
          <ac:picMkLst>
            <pc:docMk/>
            <pc:sldMk cId="511447153" sldId="270"/>
            <ac:picMk id="7" creationId="{61148038-1F22-419F-871B-25585C382CB6}"/>
          </ac:picMkLst>
        </pc:picChg>
      </pc:sldChg>
      <pc:sldChg chg="modSp add del replId">
        <pc:chgData name="FARFAN VELASCO Inmaculada (OP)" userId="S::inmaculada.farfan-velasco@publications.europa.eu::c09785da-8e0b-47d5-a51c-c267beee3058" providerId="AD" clId="Web-{C4F3C1DC-CF1D-65C3-CDAE-F4CE2229CAD3}" dt="2021-08-27T07:44:00.932" v="436"/>
        <pc:sldMkLst>
          <pc:docMk/>
          <pc:sldMk cId="1976571365" sldId="270"/>
        </pc:sldMkLst>
        <pc:spChg chg="mod">
          <ac:chgData name="FARFAN VELASCO Inmaculada (OP)" userId="S::inmaculada.farfan-velasco@publications.europa.eu::c09785da-8e0b-47d5-a51c-c267beee3058" providerId="AD" clId="Web-{C4F3C1DC-CF1D-65C3-CDAE-F4CE2229CAD3}" dt="2021-08-27T07:40:25.708" v="351" actId="20577"/>
          <ac:spMkLst>
            <pc:docMk/>
            <pc:sldMk cId="1976571365" sldId="270"/>
            <ac:spMk id="2" creationId="{27D14F93-7A0C-9444-938B-D63A945ADA01}"/>
          </ac:spMkLst>
        </pc:spChg>
      </pc:sldChg>
      <pc:sldChg chg="modSp add del ord replId">
        <pc:chgData name="FARFAN VELASCO Inmaculada (OP)" userId="S::inmaculada.farfan-velasco@publications.europa.eu::c09785da-8e0b-47d5-a51c-c267beee3058" providerId="AD" clId="Web-{C4F3C1DC-CF1D-65C3-CDAE-F4CE2229CAD3}" dt="2021-08-27T07:44:02.307" v="437"/>
        <pc:sldMkLst>
          <pc:docMk/>
          <pc:sldMk cId="1841517100" sldId="271"/>
        </pc:sldMkLst>
        <pc:spChg chg="mod">
          <ac:chgData name="FARFAN VELASCO Inmaculada (OP)" userId="S::inmaculada.farfan-velasco@publications.europa.eu::c09785da-8e0b-47d5-a51c-c267beee3058" providerId="AD" clId="Web-{C4F3C1DC-CF1D-65C3-CDAE-F4CE2229CAD3}" dt="2021-08-27T07:41:34.553" v="417" actId="1076"/>
          <ac:spMkLst>
            <pc:docMk/>
            <pc:sldMk cId="1841517100" sldId="271"/>
            <ac:spMk id="2" creationId="{27D14F93-7A0C-9444-938B-D63A945ADA01}"/>
          </ac:spMkLst>
        </pc:spChg>
      </pc:sldChg>
      <pc:sldChg chg="addSp modSp new del">
        <pc:chgData name="FARFAN VELASCO Inmaculada (OP)" userId="S::inmaculada.farfan-velasco@publications.europa.eu::c09785da-8e0b-47d5-a51c-c267beee3058" providerId="AD" clId="Web-{C4F3C1DC-CF1D-65C3-CDAE-F4CE2229CAD3}" dt="2021-08-27T07:39:53.301" v="332"/>
        <pc:sldMkLst>
          <pc:docMk/>
          <pc:sldMk cId="3370104191" sldId="271"/>
        </pc:sldMkLst>
        <pc:spChg chg="add mod">
          <ac:chgData name="FARFAN VELASCO Inmaculada (OP)" userId="S::inmaculada.farfan-velasco@publications.europa.eu::c09785da-8e0b-47d5-a51c-c267beee3058" providerId="AD" clId="Web-{C4F3C1DC-CF1D-65C3-CDAE-F4CE2229CAD3}" dt="2021-08-27T07:39:35.222" v="331" actId="20577"/>
          <ac:spMkLst>
            <pc:docMk/>
            <pc:sldMk cId="3370104191" sldId="271"/>
            <ac:spMk id="3" creationId="{AA8BFBB8-5E5B-43FA-9D30-BC2612ECC2D1}"/>
          </ac:spMkLst>
        </pc:spChg>
      </pc:sldChg>
      <pc:sldChg chg="modSp add del ord replId">
        <pc:chgData name="FARFAN VELASCO Inmaculada (OP)" userId="S::inmaculada.farfan-velasco@publications.europa.eu::c09785da-8e0b-47d5-a51c-c267beee3058" providerId="AD" clId="Web-{C4F3C1DC-CF1D-65C3-CDAE-F4CE2229CAD3}" dt="2021-08-27T07:44:04.088" v="438"/>
        <pc:sldMkLst>
          <pc:docMk/>
          <pc:sldMk cId="3516124488" sldId="272"/>
        </pc:sldMkLst>
        <pc:spChg chg="mod">
          <ac:chgData name="FARFAN VELASCO Inmaculada (OP)" userId="S::inmaculada.farfan-velasco@publications.europa.eu::c09785da-8e0b-47d5-a51c-c267beee3058" providerId="AD" clId="Web-{C4F3C1DC-CF1D-65C3-CDAE-F4CE2229CAD3}" dt="2021-08-27T07:42:11.617" v="435" actId="14100"/>
          <ac:spMkLst>
            <pc:docMk/>
            <pc:sldMk cId="3516124488" sldId="272"/>
            <ac:spMk id="2" creationId="{27D14F93-7A0C-9444-938B-D63A945ADA01}"/>
          </ac:spMkLst>
        </pc:spChg>
      </pc:sldChg>
    </pc:docChg>
  </pc:docChgLst>
  <pc:docChgLst>
    <pc:chgData name="ZAGRODZKA Julia (OP)" userId="S::julia.zagrodzka@publications.europa.eu::8c4c8b66-9205-4c3c-89fb-3c3236679e91" providerId="AD" clId="Web-{416F073A-E75E-49A6-B987-A8C219A50E1E}"/>
    <pc:docChg chg="modSld">
      <pc:chgData name="ZAGRODZKA Julia (OP)" userId="S::julia.zagrodzka@publications.europa.eu::8c4c8b66-9205-4c3c-89fb-3c3236679e91" providerId="AD" clId="Web-{416F073A-E75E-49A6-B987-A8C219A50E1E}" dt="2021-07-13T10:00:51.329" v="7" actId="20577"/>
      <pc:docMkLst>
        <pc:docMk/>
      </pc:docMkLst>
      <pc:sldChg chg="modSp">
        <pc:chgData name="ZAGRODZKA Julia (OP)" userId="S::julia.zagrodzka@publications.europa.eu::8c4c8b66-9205-4c3c-89fb-3c3236679e91" providerId="AD" clId="Web-{416F073A-E75E-49A6-B987-A8C219A50E1E}" dt="2021-07-13T10:00:51.329" v="7" actId="20577"/>
        <pc:sldMkLst>
          <pc:docMk/>
          <pc:sldMk cId="1566377214" sldId="260"/>
        </pc:sldMkLst>
        <pc:spChg chg="mod">
          <ac:chgData name="ZAGRODZKA Julia (OP)" userId="S::julia.zagrodzka@publications.europa.eu::8c4c8b66-9205-4c3c-89fb-3c3236679e91" providerId="AD" clId="Web-{416F073A-E75E-49A6-B987-A8C219A50E1E}" dt="2021-07-13T10:00:51.329" v="7" actId="20577"/>
          <ac:spMkLst>
            <pc:docMk/>
            <pc:sldMk cId="1566377214" sldId="260"/>
            <ac:spMk id="11" creationId="{00000000-0000-0000-0000-000000000000}"/>
          </ac:spMkLst>
        </pc:spChg>
      </pc:sldChg>
    </pc:docChg>
  </pc:docChgLst>
  <pc:docChgLst>
    <pc:chgData name="STEUER Simon (OP)" userId="S::simon.steuer@publications.europa.eu::8b04ac1a-c1f2-4835-8c41-e88f4758b377" providerId="AD" clId="Web-{932D35ED-81E5-4EF0-A95F-EDF5535B0323}"/>
    <pc:docChg chg="modSld">
      <pc:chgData name="STEUER Simon (OP)" userId="S::simon.steuer@publications.europa.eu::8b04ac1a-c1f2-4835-8c41-e88f4758b377" providerId="AD" clId="Web-{932D35ED-81E5-4EF0-A95F-EDF5535B0323}" dt="2021-07-08T09:54:47.086" v="1" actId="20577"/>
      <pc:docMkLst>
        <pc:docMk/>
      </pc:docMkLst>
      <pc:sldChg chg="modSp">
        <pc:chgData name="STEUER Simon (OP)" userId="S::simon.steuer@publications.europa.eu::8b04ac1a-c1f2-4835-8c41-e88f4758b377" providerId="AD" clId="Web-{932D35ED-81E5-4EF0-A95F-EDF5535B0323}" dt="2021-07-08T09:54:05.756" v="0" actId="20577"/>
        <pc:sldMkLst>
          <pc:docMk/>
          <pc:sldMk cId="414548550" sldId="259"/>
        </pc:sldMkLst>
        <pc:spChg chg="mod">
          <ac:chgData name="STEUER Simon (OP)" userId="S::simon.steuer@publications.europa.eu::8b04ac1a-c1f2-4835-8c41-e88f4758b377" providerId="AD" clId="Web-{932D35ED-81E5-4EF0-A95F-EDF5535B0323}" dt="2021-07-08T09:54:05.756" v="0" actId="20577"/>
          <ac:spMkLst>
            <pc:docMk/>
            <pc:sldMk cId="414548550" sldId="259"/>
            <ac:spMk id="2" creationId="{27D14F93-7A0C-9444-938B-D63A945ADA01}"/>
          </ac:spMkLst>
        </pc:spChg>
      </pc:sldChg>
      <pc:sldChg chg="modSp">
        <pc:chgData name="STEUER Simon (OP)" userId="S::simon.steuer@publications.europa.eu::8b04ac1a-c1f2-4835-8c41-e88f4758b377" providerId="AD" clId="Web-{932D35ED-81E5-4EF0-A95F-EDF5535B0323}" dt="2021-07-08T09:54:47.086" v="1" actId="20577"/>
        <pc:sldMkLst>
          <pc:docMk/>
          <pc:sldMk cId="941890116" sldId="267"/>
        </pc:sldMkLst>
        <pc:spChg chg="mod">
          <ac:chgData name="STEUER Simon (OP)" userId="S::simon.steuer@publications.europa.eu::8b04ac1a-c1f2-4835-8c41-e88f4758b377" providerId="AD" clId="Web-{932D35ED-81E5-4EF0-A95F-EDF5535B0323}" dt="2021-07-08T09:54:47.086" v="1" actId="20577"/>
          <ac:spMkLst>
            <pc:docMk/>
            <pc:sldMk cId="941890116" sldId="267"/>
            <ac:spMk id="5" creationId="{00000000-0000-0000-0000-000000000000}"/>
          </ac:spMkLst>
        </pc:spChg>
      </pc:sldChg>
    </pc:docChg>
  </pc:docChgLst>
  <pc:docChgLst>
    <pc:chgData name="ZAGRODZKA Julia (OP)" userId="S::julia.zagrodzka@publications.europa.eu::8c4c8b66-9205-4c3c-89fb-3c3236679e91" providerId="AD" clId="Web-{39321D3D-8C67-49B5-A81A-D64974ED488F}"/>
    <pc:docChg chg="modSld">
      <pc:chgData name="ZAGRODZKA Julia (OP)" userId="S::julia.zagrodzka@publications.europa.eu::8c4c8b66-9205-4c3c-89fb-3c3236679e91" providerId="AD" clId="Web-{39321D3D-8C67-49B5-A81A-D64974ED488F}" dt="2021-08-19T10:52:20.199" v="25"/>
      <pc:docMkLst>
        <pc:docMk/>
      </pc:docMkLst>
      <pc:sldChg chg="modSp">
        <pc:chgData name="ZAGRODZKA Julia (OP)" userId="S::julia.zagrodzka@publications.europa.eu::8c4c8b66-9205-4c3c-89fb-3c3236679e91" providerId="AD" clId="Web-{39321D3D-8C67-49B5-A81A-D64974ED488F}" dt="2021-08-19T10:51:28.370" v="4" actId="20577"/>
        <pc:sldMkLst>
          <pc:docMk/>
          <pc:sldMk cId="414548550" sldId="259"/>
        </pc:sldMkLst>
        <pc:spChg chg="mod">
          <ac:chgData name="ZAGRODZKA Julia (OP)" userId="S::julia.zagrodzka@publications.europa.eu::8c4c8b66-9205-4c3c-89fb-3c3236679e91" providerId="AD" clId="Web-{39321D3D-8C67-49B5-A81A-D64974ED488F}" dt="2021-08-19T10:51:28.370" v="4" actId="20577"/>
          <ac:spMkLst>
            <pc:docMk/>
            <pc:sldMk cId="414548550" sldId="259"/>
            <ac:spMk id="2" creationId="{27D14F93-7A0C-9444-938B-D63A945ADA01}"/>
          </ac:spMkLst>
        </pc:spChg>
      </pc:sldChg>
      <pc:sldChg chg="modSp addCm delCm modCm">
        <pc:chgData name="ZAGRODZKA Julia (OP)" userId="S::julia.zagrodzka@publications.europa.eu::8c4c8b66-9205-4c3c-89fb-3c3236679e91" providerId="AD" clId="Web-{39321D3D-8C67-49B5-A81A-D64974ED488F}" dt="2021-08-19T10:52:20.199" v="25"/>
        <pc:sldMkLst>
          <pc:docMk/>
          <pc:sldMk cId="941890116" sldId="267"/>
        </pc:sldMkLst>
        <pc:spChg chg="mod">
          <ac:chgData name="ZAGRODZKA Julia (OP)" userId="S::julia.zagrodzka@publications.europa.eu::8c4c8b66-9205-4c3c-89fb-3c3236679e91" providerId="AD" clId="Web-{39321D3D-8C67-49B5-A81A-D64974ED488F}" dt="2021-08-19T10:51:37.698" v="20" actId="20577"/>
          <ac:spMkLst>
            <pc:docMk/>
            <pc:sldMk cId="941890116" sldId="267"/>
            <ac:spMk id="2" creationId="{00000000-0000-0000-0000-000000000000}"/>
          </ac:spMkLst>
        </pc:spChg>
        <pc:spChg chg="mod">
          <ac:chgData name="ZAGRODZKA Julia (OP)" userId="S::julia.zagrodzka@publications.europa.eu::8c4c8b66-9205-4c3c-89fb-3c3236679e91" providerId="AD" clId="Web-{39321D3D-8C67-49B5-A81A-D64974ED488F}" dt="2021-08-19T10:51:42.136" v="22" actId="20577"/>
          <ac:spMkLst>
            <pc:docMk/>
            <pc:sldMk cId="941890116" sldId="267"/>
            <ac:spMk id="3" creationId="{00000000-0000-0000-0000-000000000000}"/>
          </ac:spMkLst>
        </pc:spChg>
      </pc:sldChg>
    </pc:docChg>
  </pc:docChgLst>
  <pc:docChgLst>
    <pc:chgData name="ZAGRODZKA Julia (OP)" userId="S::julia.zagrodzka@publications.europa.eu::8c4c8b66-9205-4c3c-89fb-3c3236679e91" providerId="AD" clId="Web-{BD56BD1B-32B9-4554-82CD-1734845EB5FF}"/>
    <pc:docChg chg="modSld">
      <pc:chgData name="ZAGRODZKA Julia (OP)" userId="S::julia.zagrodzka@publications.europa.eu::8c4c8b66-9205-4c3c-89fb-3c3236679e91" providerId="AD" clId="Web-{BD56BD1B-32B9-4554-82CD-1734845EB5FF}" dt="2021-07-07T13:51:58.728" v="7" actId="20577"/>
      <pc:docMkLst>
        <pc:docMk/>
      </pc:docMkLst>
      <pc:sldChg chg="modSp">
        <pc:chgData name="ZAGRODZKA Julia (OP)" userId="S::julia.zagrodzka@publications.europa.eu::8c4c8b66-9205-4c3c-89fb-3c3236679e91" providerId="AD" clId="Web-{BD56BD1B-32B9-4554-82CD-1734845EB5FF}" dt="2021-07-07T13:51:58.728" v="7" actId="20577"/>
        <pc:sldMkLst>
          <pc:docMk/>
          <pc:sldMk cId="941890116" sldId="267"/>
        </pc:sldMkLst>
        <pc:spChg chg="mod">
          <ac:chgData name="ZAGRODZKA Julia (OP)" userId="S::julia.zagrodzka@publications.europa.eu::8c4c8b66-9205-4c3c-89fb-3c3236679e91" providerId="AD" clId="Web-{BD56BD1B-32B9-4554-82CD-1734845EB5FF}" dt="2021-07-07T13:51:58.728" v="7" actId="20577"/>
          <ac:spMkLst>
            <pc:docMk/>
            <pc:sldMk cId="941890116" sldId="267"/>
            <ac:spMk id="3" creationId="{00000000-0000-0000-0000-000000000000}"/>
          </ac:spMkLst>
        </pc:spChg>
      </pc:sldChg>
    </pc:docChg>
  </pc:docChgLst>
  <pc:docChgLst>
    <pc:chgData name="FERNANDEZ NEBREDA Beatriz (OP)" userId="S::beatriz.nebreda@publications.europa.eu::2a1aaf00-3b26-46b3-a33d-70b7de96c3c7" providerId="AD" clId="Web-{446EB5C7-B4A4-4C1E-AA32-D799608328A7}"/>
    <pc:docChg chg="">
      <pc:chgData name="FERNANDEZ NEBREDA Beatriz (OP)" userId="S::beatriz.nebreda@publications.europa.eu::2a1aaf00-3b26-46b3-a33d-70b7de96c3c7" providerId="AD" clId="Web-{446EB5C7-B4A4-4C1E-AA32-D799608328A7}" dt="2021-07-20T14:17:33.227" v="0"/>
      <pc:docMkLst>
        <pc:docMk/>
      </pc:docMkLst>
      <pc:sldChg chg="addCm">
        <pc:chgData name="FERNANDEZ NEBREDA Beatriz (OP)" userId="S::beatriz.nebreda@publications.europa.eu::2a1aaf00-3b26-46b3-a33d-70b7de96c3c7" providerId="AD" clId="Web-{446EB5C7-B4A4-4C1E-AA32-D799608328A7}" dt="2021-07-20T14:17:33.227" v="0"/>
        <pc:sldMkLst>
          <pc:docMk/>
          <pc:sldMk cId="941890116" sldId="267"/>
        </pc:sldMkLst>
      </pc:sldChg>
    </pc:docChg>
  </pc:docChgLst>
  <pc:docChgLst>
    <pc:chgData name="LOWENTHAL Hagar (OP)" userId="S::hagar-isabel.lowenthal1@publications.europa.eu::f35526d2-8c72-4763-9ac0-9739494dd8cc" providerId="AD" clId="Web-{116075C4-7DFA-4503-8D19-61A8DE09D9A6}"/>
    <pc:docChg chg="modSld">
      <pc:chgData name="LOWENTHAL Hagar (OP)" userId="S::hagar-isabel.lowenthal1@publications.europa.eu::f35526d2-8c72-4763-9ac0-9739494dd8cc" providerId="AD" clId="Web-{116075C4-7DFA-4503-8D19-61A8DE09D9A6}" dt="2022-02-25T12:52:04.842" v="14" actId="20577"/>
      <pc:docMkLst>
        <pc:docMk/>
      </pc:docMkLst>
      <pc:sldChg chg="modSp">
        <pc:chgData name="LOWENTHAL Hagar (OP)" userId="S::hagar-isabel.lowenthal1@publications.europa.eu::f35526d2-8c72-4763-9ac0-9739494dd8cc" providerId="AD" clId="Web-{116075C4-7DFA-4503-8D19-61A8DE09D9A6}" dt="2022-02-25T12:52:04.842" v="14" actId="20577"/>
        <pc:sldMkLst>
          <pc:docMk/>
          <pc:sldMk cId="3802328831" sldId="274"/>
        </pc:sldMkLst>
        <pc:spChg chg="mod">
          <ac:chgData name="LOWENTHAL Hagar (OP)" userId="S::hagar-isabel.lowenthal1@publications.europa.eu::f35526d2-8c72-4763-9ac0-9739494dd8cc" providerId="AD" clId="Web-{116075C4-7DFA-4503-8D19-61A8DE09D9A6}" dt="2022-02-25T12:52:04.842" v="14" actId="20577"/>
          <ac:spMkLst>
            <pc:docMk/>
            <pc:sldMk cId="3802328831" sldId="274"/>
            <ac:spMk id="7" creationId="{00000000-0000-0000-0000-000000000000}"/>
          </ac:spMkLst>
        </pc:spChg>
      </pc:sldChg>
      <pc:sldChg chg="modSp">
        <pc:chgData name="LOWENTHAL Hagar (OP)" userId="S::hagar-isabel.lowenthal1@publications.europa.eu::f35526d2-8c72-4763-9ac0-9739494dd8cc" providerId="AD" clId="Web-{116075C4-7DFA-4503-8D19-61A8DE09D9A6}" dt="2022-02-25T12:51:30.137" v="7" actId="14100"/>
        <pc:sldMkLst>
          <pc:docMk/>
          <pc:sldMk cId="1254865469" sldId="280"/>
        </pc:sldMkLst>
        <pc:spChg chg="mod">
          <ac:chgData name="LOWENTHAL Hagar (OP)" userId="S::hagar-isabel.lowenthal1@publications.europa.eu::f35526d2-8c72-4763-9ac0-9739494dd8cc" providerId="AD" clId="Web-{116075C4-7DFA-4503-8D19-61A8DE09D9A6}" dt="2022-02-25T12:51:30.137" v="7" actId="14100"/>
          <ac:spMkLst>
            <pc:docMk/>
            <pc:sldMk cId="1254865469" sldId="280"/>
            <ac:spMk id="33" creationId="{00000000-0000-0000-0000-000000000000}"/>
          </ac:spMkLst>
        </pc:spChg>
      </pc:sldChg>
    </pc:docChg>
  </pc:docChgLst>
  <pc:docChgLst>
    <pc:chgData name="LOWENTHAL Hagar (OP)" userId="S::hagar-isabel.lowenthal1@publications.europa.eu::f35526d2-8c72-4763-9ac0-9739494dd8cc" providerId="AD" clId="Web-{C45621E7-A696-4C1B-AD60-6DD7CDFE9768}"/>
    <pc:docChg chg="modSld">
      <pc:chgData name="LOWENTHAL Hagar (OP)" userId="S::hagar-isabel.lowenthal1@publications.europa.eu::f35526d2-8c72-4763-9ac0-9739494dd8cc" providerId="AD" clId="Web-{C45621E7-A696-4C1B-AD60-6DD7CDFE9768}" dt="2022-02-24T14:43:49.907" v="7" actId="20577"/>
      <pc:docMkLst>
        <pc:docMk/>
      </pc:docMkLst>
      <pc:sldChg chg="modSp">
        <pc:chgData name="LOWENTHAL Hagar (OP)" userId="S::hagar-isabel.lowenthal1@publications.europa.eu::f35526d2-8c72-4763-9ac0-9739494dd8cc" providerId="AD" clId="Web-{C45621E7-A696-4C1B-AD60-6DD7CDFE9768}" dt="2022-02-24T14:43:32.969" v="2" actId="20577"/>
        <pc:sldMkLst>
          <pc:docMk/>
          <pc:sldMk cId="1663183213" sldId="281"/>
        </pc:sldMkLst>
        <pc:spChg chg="mod">
          <ac:chgData name="LOWENTHAL Hagar (OP)" userId="S::hagar-isabel.lowenthal1@publications.europa.eu::f35526d2-8c72-4763-9ac0-9739494dd8cc" providerId="AD" clId="Web-{C45621E7-A696-4C1B-AD60-6DD7CDFE9768}" dt="2022-02-24T14:43:32.969" v="2" actId="20577"/>
          <ac:spMkLst>
            <pc:docMk/>
            <pc:sldMk cId="1663183213" sldId="281"/>
            <ac:spMk id="33" creationId="{00000000-0000-0000-0000-000000000000}"/>
          </ac:spMkLst>
        </pc:spChg>
      </pc:sldChg>
      <pc:sldChg chg="modSp">
        <pc:chgData name="LOWENTHAL Hagar (OP)" userId="S::hagar-isabel.lowenthal1@publications.europa.eu::f35526d2-8c72-4763-9ac0-9739494dd8cc" providerId="AD" clId="Web-{C45621E7-A696-4C1B-AD60-6DD7CDFE9768}" dt="2022-02-24T14:43:49.907" v="7" actId="20577"/>
        <pc:sldMkLst>
          <pc:docMk/>
          <pc:sldMk cId="2859367809" sldId="285"/>
        </pc:sldMkLst>
        <pc:spChg chg="mod">
          <ac:chgData name="LOWENTHAL Hagar (OP)" userId="S::hagar-isabel.lowenthal1@publications.europa.eu::f35526d2-8c72-4763-9ac0-9739494dd8cc" providerId="AD" clId="Web-{C45621E7-A696-4C1B-AD60-6DD7CDFE9768}" dt="2022-02-24T14:43:49.907" v="7" actId="20577"/>
          <ac:spMkLst>
            <pc:docMk/>
            <pc:sldMk cId="2859367809" sldId="285"/>
            <ac:spMk id="33" creationId="{00000000-0000-0000-0000-000000000000}"/>
          </ac:spMkLst>
        </pc:spChg>
      </pc:sldChg>
    </pc:docChg>
  </pc:docChgLst>
  <pc:docChgLst>
    <pc:chgData name="LOWENTHAL Hagar (OP)" userId="S::hagar-isabel.lowenthal1@publications.europa.eu::f35526d2-8c72-4763-9ac0-9739494dd8cc" providerId="AD" clId="Web-{38A28681-2CF7-45BC-807C-0DE8CB3CD5B4}"/>
    <pc:docChg chg="addSld delSld modSld sldOrd">
      <pc:chgData name="LOWENTHAL Hagar (OP)" userId="S::hagar-isabel.lowenthal1@publications.europa.eu::f35526d2-8c72-4763-9ac0-9739494dd8cc" providerId="AD" clId="Web-{38A28681-2CF7-45BC-807C-0DE8CB3CD5B4}" dt="2022-02-24T08:41:24.355" v="58"/>
      <pc:docMkLst>
        <pc:docMk/>
      </pc:docMkLst>
      <pc:sldChg chg="modSp add del replId">
        <pc:chgData name="LOWENTHAL Hagar (OP)" userId="S::hagar-isabel.lowenthal1@publications.europa.eu::f35526d2-8c72-4763-9ac0-9739494dd8cc" providerId="AD" clId="Web-{38A28681-2CF7-45BC-807C-0DE8CB3CD5B4}" dt="2022-02-24T08:40:23.291" v="3"/>
        <pc:sldMkLst>
          <pc:docMk/>
          <pc:sldMk cId="1116335240" sldId="296"/>
        </pc:sldMkLst>
        <pc:spChg chg="mod">
          <ac:chgData name="LOWENTHAL Hagar (OP)" userId="S::hagar-isabel.lowenthal1@publications.europa.eu::f35526d2-8c72-4763-9ac0-9739494dd8cc" providerId="AD" clId="Web-{38A28681-2CF7-45BC-807C-0DE8CB3CD5B4}" dt="2022-02-24T08:40:19.885" v="2" actId="20577"/>
          <ac:spMkLst>
            <pc:docMk/>
            <pc:sldMk cId="1116335240" sldId="296"/>
            <ac:spMk id="2" creationId="{00000000-0000-0000-0000-000000000000}"/>
          </ac:spMkLst>
        </pc:spChg>
      </pc:sldChg>
      <pc:sldChg chg="delSp modSp add ord replId">
        <pc:chgData name="LOWENTHAL Hagar (OP)" userId="S::hagar-isabel.lowenthal1@publications.europa.eu::f35526d2-8c72-4763-9ac0-9739494dd8cc" providerId="AD" clId="Web-{38A28681-2CF7-45BC-807C-0DE8CB3CD5B4}" dt="2022-02-24T08:41:24.355" v="58"/>
        <pc:sldMkLst>
          <pc:docMk/>
          <pc:sldMk cId="1853194275" sldId="296"/>
        </pc:sldMkLst>
        <pc:spChg chg="mod">
          <ac:chgData name="LOWENTHAL Hagar (OP)" userId="S::hagar-isabel.lowenthal1@publications.europa.eu::f35526d2-8c72-4763-9ac0-9739494dd8cc" providerId="AD" clId="Web-{38A28681-2CF7-45BC-807C-0DE8CB3CD5B4}" dt="2022-02-24T08:40:38.557" v="9" actId="20577"/>
          <ac:spMkLst>
            <pc:docMk/>
            <pc:sldMk cId="1853194275" sldId="296"/>
            <ac:spMk id="8" creationId="{00000000-0000-0000-0000-000000000000}"/>
          </ac:spMkLst>
        </pc:spChg>
        <pc:spChg chg="mod">
          <ac:chgData name="LOWENTHAL Hagar (OP)" userId="S::hagar-isabel.lowenthal1@publications.europa.eu::f35526d2-8c72-4763-9ac0-9739494dd8cc" providerId="AD" clId="Web-{38A28681-2CF7-45BC-807C-0DE8CB3CD5B4}" dt="2022-02-24T08:41:23.215" v="57" actId="20577"/>
          <ac:spMkLst>
            <pc:docMk/>
            <pc:sldMk cId="1853194275" sldId="296"/>
            <ac:spMk id="33" creationId="{00000000-0000-0000-0000-000000000000}"/>
          </ac:spMkLst>
        </pc:spChg>
        <pc:picChg chg="del">
          <ac:chgData name="LOWENTHAL Hagar (OP)" userId="S::hagar-isabel.lowenthal1@publications.europa.eu::f35526d2-8c72-4763-9ac0-9739494dd8cc" providerId="AD" clId="Web-{38A28681-2CF7-45BC-807C-0DE8CB3CD5B4}" dt="2022-02-24T08:41:24.355" v="58"/>
          <ac:picMkLst>
            <pc:docMk/>
            <pc:sldMk cId="1853194275" sldId="296"/>
            <ac:picMk id="3" creationId="{00000000-0000-0000-0000-000000000000}"/>
          </ac:picMkLst>
        </pc:picChg>
      </pc:sldChg>
    </pc:docChg>
  </pc:docChgLst>
  <pc:docChgLst>
    <pc:chgData name="ZAGRODZKA Julia (OP)" userId="S::julia.zagrodzka@publications.europa.eu::8c4c8b66-9205-4c3c-89fb-3c3236679e91" providerId="AD" clId="Web-{8D488451-4165-4215-93C1-1B4FFCF45AE5}"/>
    <pc:docChg chg="modSld">
      <pc:chgData name="ZAGRODZKA Julia (OP)" userId="S::julia.zagrodzka@publications.europa.eu::8c4c8b66-9205-4c3c-89fb-3c3236679e91" providerId="AD" clId="Web-{8D488451-4165-4215-93C1-1B4FFCF45AE5}" dt="2021-07-07T12:02:21.262" v="85"/>
      <pc:docMkLst>
        <pc:docMk/>
      </pc:docMkLst>
      <pc:sldChg chg="addSp delSp modSp">
        <pc:chgData name="ZAGRODZKA Julia (OP)" userId="S::julia.zagrodzka@publications.europa.eu::8c4c8b66-9205-4c3c-89fb-3c3236679e91" providerId="AD" clId="Web-{8D488451-4165-4215-93C1-1B4FFCF45AE5}" dt="2021-07-07T12:02:21.262" v="85"/>
        <pc:sldMkLst>
          <pc:docMk/>
          <pc:sldMk cId="1566377214" sldId="260"/>
        </pc:sldMkLst>
        <pc:spChg chg="add del">
          <ac:chgData name="ZAGRODZKA Julia (OP)" userId="S::julia.zagrodzka@publications.europa.eu::8c4c8b66-9205-4c3c-89fb-3c3236679e91" providerId="AD" clId="Web-{8D488451-4165-4215-93C1-1B4FFCF45AE5}" dt="2021-07-07T11:54:53.360" v="26"/>
          <ac:spMkLst>
            <pc:docMk/>
            <pc:sldMk cId="1566377214" sldId="260"/>
            <ac:spMk id="3" creationId="{FED92A18-EF01-43FC-B217-5ED8013BD321}"/>
          </ac:spMkLst>
        </pc:spChg>
        <pc:spChg chg="del mod">
          <ac:chgData name="ZAGRODZKA Julia (OP)" userId="S::julia.zagrodzka@publications.europa.eu::8c4c8b66-9205-4c3c-89fb-3c3236679e91" providerId="AD" clId="Web-{8D488451-4165-4215-93C1-1B4FFCF45AE5}" dt="2021-07-07T12:02:21.262" v="85"/>
          <ac:spMkLst>
            <pc:docMk/>
            <pc:sldMk cId="1566377214" sldId="260"/>
            <ac:spMk id="6" creationId="{00000000-0000-0000-0000-000000000000}"/>
          </ac:spMkLst>
        </pc:spChg>
        <pc:spChg chg="mod">
          <ac:chgData name="ZAGRODZKA Julia (OP)" userId="S::julia.zagrodzka@publications.europa.eu::8c4c8b66-9205-4c3c-89fb-3c3236679e91" providerId="AD" clId="Web-{8D488451-4165-4215-93C1-1B4FFCF45AE5}" dt="2021-07-07T12:01:50.042" v="80" actId="1076"/>
          <ac:spMkLst>
            <pc:docMk/>
            <pc:sldMk cId="1566377214" sldId="260"/>
            <ac:spMk id="11" creationId="{00000000-0000-0000-0000-000000000000}"/>
          </ac:spMkLst>
        </pc:spChg>
        <pc:spChg chg="mod">
          <ac:chgData name="ZAGRODZKA Julia (OP)" userId="S::julia.zagrodzka@publications.europa.eu::8c4c8b66-9205-4c3c-89fb-3c3236679e91" providerId="AD" clId="Web-{8D488451-4165-4215-93C1-1B4FFCF45AE5}" dt="2021-07-07T12:01:56.105" v="81" actId="1076"/>
          <ac:spMkLst>
            <pc:docMk/>
            <pc:sldMk cId="1566377214" sldId="260"/>
            <ac:spMk id="12" creationId="{00000000-0000-0000-0000-000000000000}"/>
          </ac:spMkLst>
        </pc:spChg>
        <pc:spChg chg="mod">
          <ac:chgData name="ZAGRODZKA Julia (OP)" userId="S::julia.zagrodzka@publications.europa.eu::8c4c8b66-9205-4c3c-89fb-3c3236679e91" providerId="AD" clId="Web-{8D488451-4165-4215-93C1-1B4FFCF45AE5}" dt="2021-07-07T12:02:03.261" v="83" actId="1076"/>
          <ac:spMkLst>
            <pc:docMk/>
            <pc:sldMk cId="1566377214" sldId="260"/>
            <ac:spMk id="17" creationId="{00000000-0000-0000-0000-000000000000}"/>
          </ac:spMkLst>
        </pc:spChg>
        <pc:spChg chg="del mod">
          <ac:chgData name="ZAGRODZKA Julia (OP)" userId="S::julia.zagrodzka@publications.europa.eu::8c4c8b66-9205-4c3c-89fb-3c3236679e91" providerId="AD" clId="Web-{8D488451-4165-4215-93C1-1B4FFCF45AE5}" dt="2021-07-07T12:02:07.652" v="84"/>
          <ac:spMkLst>
            <pc:docMk/>
            <pc:sldMk cId="1566377214" sldId="260"/>
            <ac:spMk id="22" creationId="{00000000-0000-0000-0000-000000000000}"/>
          </ac:spMkLst>
        </pc:spChg>
        <pc:spChg chg="mod">
          <ac:chgData name="ZAGRODZKA Julia (OP)" userId="S::julia.zagrodzka@publications.europa.eu::8c4c8b66-9205-4c3c-89fb-3c3236679e91" providerId="AD" clId="Web-{8D488451-4165-4215-93C1-1B4FFCF45AE5}" dt="2021-07-07T11:55:18.110" v="30" actId="1076"/>
          <ac:spMkLst>
            <pc:docMk/>
            <pc:sldMk cId="1566377214" sldId="260"/>
            <ac:spMk id="27" creationId="{00000000-0000-0000-0000-000000000000}"/>
          </ac:spMkLst>
        </pc:spChg>
        <pc:spChg chg="mod">
          <ac:chgData name="ZAGRODZKA Julia (OP)" userId="S::julia.zagrodzka@publications.europa.eu::8c4c8b66-9205-4c3c-89fb-3c3236679e91" providerId="AD" clId="Web-{8D488451-4165-4215-93C1-1B4FFCF45AE5}" dt="2021-07-07T11:55:57.924" v="34" actId="1076"/>
          <ac:spMkLst>
            <pc:docMk/>
            <pc:sldMk cId="1566377214" sldId="260"/>
            <ac:spMk id="32" creationId="{00000000-0000-0000-0000-000000000000}"/>
          </ac:spMkLst>
        </pc:spChg>
        <pc:spChg chg="mod">
          <ac:chgData name="ZAGRODZKA Julia (OP)" userId="S::julia.zagrodzka@publications.europa.eu::8c4c8b66-9205-4c3c-89fb-3c3236679e91" providerId="AD" clId="Web-{8D488451-4165-4215-93C1-1B4FFCF45AE5}" dt="2021-07-07T11:51:55.793" v="3" actId="1076"/>
          <ac:spMkLst>
            <pc:docMk/>
            <pc:sldMk cId="1566377214" sldId="260"/>
            <ac:spMk id="36" creationId="{00000000-0000-0000-0000-000000000000}"/>
          </ac:spMkLst>
        </pc:spChg>
        <pc:spChg chg="mod">
          <ac:chgData name="ZAGRODZKA Julia (OP)" userId="S::julia.zagrodzka@publications.europa.eu::8c4c8b66-9205-4c3c-89fb-3c3236679e91" providerId="AD" clId="Web-{8D488451-4165-4215-93C1-1B4FFCF45AE5}" dt="2021-07-07T11:52:01.199" v="4" actId="1076"/>
          <ac:spMkLst>
            <pc:docMk/>
            <pc:sldMk cId="1566377214" sldId="260"/>
            <ac:spMk id="37" creationId="{00000000-0000-0000-0000-000000000000}"/>
          </ac:spMkLst>
        </pc:spChg>
        <pc:spChg chg="mod">
          <ac:chgData name="ZAGRODZKA Julia (OP)" userId="S::julia.zagrodzka@publications.europa.eu::8c4c8b66-9205-4c3c-89fb-3c3236679e91" providerId="AD" clId="Web-{8D488451-4165-4215-93C1-1B4FFCF45AE5}" dt="2021-07-07T11:51:38.839" v="1" actId="1076"/>
          <ac:spMkLst>
            <pc:docMk/>
            <pc:sldMk cId="1566377214" sldId="260"/>
            <ac:spMk id="40" creationId="{00000000-0000-0000-0000-000000000000}"/>
          </ac:spMkLst>
        </pc:spChg>
        <pc:spChg chg="add mod">
          <ac:chgData name="ZAGRODZKA Julia (OP)" userId="S::julia.zagrodzka@publications.europa.eu::8c4c8b66-9205-4c3c-89fb-3c3236679e91" providerId="AD" clId="Web-{8D488451-4165-4215-93C1-1B4FFCF45AE5}" dt="2021-07-07T11:56:21.190" v="38" actId="1076"/>
          <ac:spMkLst>
            <pc:docMk/>
            <pc:sldMk cId="1566377214" sldId="260"/>
            <ac:spMk id="52" creationId="{57713EE6-29B3-4084-AD8D-3E59D95F4730}"/>
          </ac:spMkLst>
        </pc:spChg>
        <pc:spChg chg="mod">
          <ac:chgData name="ZAGRODZKA Julia (OP)" userId="S::julia.zagrodzka@publications.europa.eu::8c4c8b66-9205-4c3c-89fb-3c3236679e91" providerId="AD" clId="Web-{8D488451-4165-4215-93C1-1B4FFCF45AE5}" dt="2021-07-07T11:57:10.004" v="44" actId="20577"/>
          <ac:spMkLst>
            <pc:docMk/>
            <pc:sldMk cId="1566377214" sldId="260"/>
            <ac:spMk id="55" creationId="{3F41E519-0042-4A27-9292-31ECEBF985A6}"/>
          </ac:spMkLst>
        </pc:spChg>
        <pc:spChg chg="add mod">
          <ac:chgData name="ZAGRODZKA Julia (OP)" userId="S::julia.zagrodzka@publications.europa.eu::8c4c8b66-9205-4c3c-89fb-3c3236679e91" providerId="AD" clId="Web-{8D488451-4165-4215-93C1-1B4FFCF45AE5}" dt="2021-07-07T12:01:11.776" v="74" actId="1076"/>
          <ac:spMkLst>
            <pc:docMk/>
            <pc:sldMk cId="1566377214" sldId="260"/>
            <ac:spMk id="59" creationId="{EB873C10-56D2-437B-8769-33C053DDA36D}"/>
          </ac:spMkLst>
        </pc:spChg>
        <pc:spChg chg="mod">
          <ac:chgData name="ZAGRODZKA Julia (OP)" userId="S::julia.zagrodzka@publications.europa.eu::8c4c8b66-9205-4c3c-89fb-3c3236679e91" providerId="AD" clId="Web-{8D488451-4165-4215-93C1-1B4FFCF45AE5}" dt="2021-07-07T12:01:35.026" v="77" actId="1076"/>
          <ac:spMkLst>
            <pc:docMk/>
            <pc:sldMk cId="1566377214" sldId="260"/>
            <ac:spMk id="80" creationId="{00000000-0000-0000-0000-000000000000}"/>
          </ac:spMkLst>
        </pc:spChg>
        <pc:grpChg chg="mod">
          <ac:chgData name="ZAGRODZKA Julia (OP)" userId="S::julia.zagrodzka@publications.europa.eu::8c4c8b66-9205-4c3c-89fb-3c3236679e91" providerId="AD" clId="Web-{8D488451-4165-4215-93C1-1B4FFCF45AE5}" dt="2021-07-07T12:01:30.636" v="76" actId="1076"/>
          <ac:grpSpMkLst>
            <pc:docMk/>
            <pc:sldMk cId="1566377214" sldId="260"/>
            <ac:grpSpMk id="8" creationId="{00000000-0000-0000-0000-000000000000}"/>
          </ac:grpSpMkLst>
        </pc:grpChg>
        <pc:grpChg chg="mod">
          <ac:chgData name="ZAGRODZKA Julia (OP)" userId="S::julia.zagrodzka@publications.europa.eu::8c4c8b66-9205-4c3c-89fb-3c3236679e91" providerId="AD" clId="Web-{8D488451-4165-4215-93C1-1B4FFCF45AE5}" dt="2021-07-07T12:01:43.183" v="79" actId="1076"/>
          <ac:grpSpMkLst>
            <pc:docMk/>
            <pc:sldMk cId="1566377214" sldId="260"/>
            <ac:grpSpMk id="14" creationId="{00000000-0000-0000-0000-000000000000}"/>
          </ac:grpSpMkLst>
        </pc:grpChg>
        <pc:grpChg chg="mod">
          <ac:chgData name="ZAGRODZKA Julia (OP)" userId="S::julia.zagrodzka@publications.europa.eu::8c4c8b66-9205-4c3c-89fb-3c3236679e91" providerId="AD" clId="Web-{8D488451-4165-4215-93C1-1B4FFCF45AE5}" dt="2021-07-07T11:55:22.798" v="31" actId="1076"/>
          <ac:grpSpMkLst>
            <pc:docMk/>
            <pc:sldMk cId="1566377214" sldId="260"/>
            <ac:grpSpMk id="28" creationId="{00000000-0000-0000-0000-000000000000}"/>
          </ac:grpSpMkLst>
        </pc:grpChg>
        <pc:grpChg chg="add mod">
          <ac:chgData name="ZAGRODZKA Julia (OP)" userId="S::julia.zagrodzka@publications.europa.eu::8c4c8b66-9205-4c3c-89fb-3c3236679e91" providerId="AD" clId="Web-{8D488451-4165-4215-93C1-1B4FFCF45AE5}" dt="2021-07-07T12:01:07.385" v="73" actId="1076"/>
          <ac:grpSpMkLst>
            <pc:docMk/>
            <pc:sldMk cId="1566377214" sldId="260"/>
            <ac:grpSpMk id="53" creationId="{B8FC31DD-D17F-4609-BE8D-C475DC567BE5}"/>
          </ac:grpSpMkLst>
        </pc:grpChg>
        <pc:grpChg chg="add del">
          <ac:chgData name="ZAGRODZKA Julia (OP)" userId="S::julia.zagrodzka@publications.europa.eu::8c4c8b66-9205-4c3c-89fb-3c3236679e91" providerId="AD" clId="Web-{8D488451-4165-4215-93C1-1B4FFCF45AE5}" dt="2021-07-07T11:57:18.910" v="46"/>
          <ac:grpSpMkLst>
            <pc:docMk/>
            <pc:sldMk cId="1566377214" sldId="260"/>
            <ac:grpSpMk id="56" creationId="{02C1DF46-6C9C-43A9-B478-C82CA8F0ABDD}"/>
          </ac:grpSpMkLst>
        </pc:grpChg>
        <pc:grpChg chg="mod">
          <ac:chgData name="ZAGRODZKA Julia (OP)" userId="S::julia.zagrodzka@publications.europa.eu::8c4c8b66-9205-4c3c-89fb-3c3236679e91" providerId="AD" clId="Web-{8D488451-4165-4215-93C1-1B4FFCF45AE5}" dt="2021-07-07T11:56:06.940" v="35" actId="1076"/>
          <ac:grpSpMkLst>
            <pc:docMk/>
            <pc:sldMk cId="1566377214" sldId="260"/>
            <ac:grpSpMk id="82" creationId="{00000000-0000-0000-0000-000000000000}"/>
          </ac:grpSpMkLst>
        </pc:grpChg>
        <pc:picChg chg="mod">
          <ac:chgData name="ZAGRODZKA Julia (OP)" userId="S::julia.zagrodzka@publications.europa.eu::8c4c8b66-9205-4c3c-89fb-3c3236679e91" providerId="AD" clId="Web-{8D488451-4165-4215-93C1-1B4FFCF45AE5}" dt="2021-07-07T12:01:26.370" v="75" actId="1076"/>
          <ac:picMkLst>
            <pc:docMk/>
            <pc:sldMk cId="1566377214" sldId="260"/>
            <ac:picMk id="7" creationId="{00000000-0000-0000-0000-000000000000}"/>
          </ac:picMkLst>
        </pc:picChg>
        <pc:picChg chg="mod">
          <ac:chgData name="ZAGRODZKA Julia (OP)" userId="S::julia.zagrodzka@publications.europa.eu::8c4c8b66-9205-4c3c-89fb-3c3236679e91" providerId="AD" clId="Web-{8D488451-4165-4215-93C1-1B4FFCF45AE5}" dt="2021-07-07T12:01:39.636" v="78" actId="1076"/>
          <ac:picMkLst>
            <pc:docMk/>
            <pc:sldMk cId="1566377214" sldId="260"/>
            <ac:picMk id="13" creationId="{00000000-0000-0000-0000-000000000000}"/>
          </ac:picMkLst>
        </pc:picChg>
        <pc:picChg chg="mod">
          <ac:chgData name="ZAGRODZKA Julia (OP)" userId="S::julia.zagrodzka@publications.europa.eu::8c4c8b66-9205-4c3c-89fb-3c3236679e91" providerId="AD" clId="Web-{8D488451-4165-4215-93C1-1B4FFCF45AE5}" dt="2021-07-07T11:56:46.800" v="41" actId="1076"/>
          <ac:picMkLst>
            <pc:docMk/>
            <pc:sldMk cId="1566377214" sldId="260"/>
            <ac:picMk id="39" creationId="{00000000-0000-0000-0000-000000000000}"/>
          </ac:picMkLst>
        </pc:picChg>
        <pc:picChg chg="mod">
          <ac:chgData name="ZAGRODZKA Julia (OP)" userId="S::julia.zagrodzka@publications.europa.eu::8c4c8b66-9205-4c3c-89fb-3c3236679e91" providerId="AD" clId="Web-{8D488451-4165-4215-93C1-1B4FFCF45AE5}" dt="2021-07-07T11:53:03.201" v="13" actId="1076"/>
          <ac:picMkLst>
            <pc:docMk/>
            <pc:sldMk cId="1566377214" sldId="260"/>
            <ac:picMk id="41" creationId="{00000000-0000-0000-0000-000000000000}"/>
          </ac:picMkLst>
        </pc:picChg>
        <pc:picChg chg="mod">
          <ac:chgData name="ZAGRODZKA Julia (OP)" userId="S::julia.zagrodzka@publications.europa.eu::8c4c8b66-9205-4c3c-89fb-3c3236679e91" providerId="AD" clId="Web-{8D488451-4165-4215-93C1-1B4FFCF45AE5}" dt="2021-07-07T11:53:08.795" v="14" actId="1076"/>
          <ac:picMkLst>
            <pc:docMk/>
            <pc:sldMk cId="1566377214" sldId="260"/>
            <ac:picMk id="42" creationId="{00000000-0000-0000-0000-000000000000}"/>
          </ac:picMkLst>
        </pc:picChg>
        <pc:picChg chg="mod">
          <ac:chgData name="ZAGRODZKA Julia (OP)" userId="S::julia.zagrodzka@publications.europa.eu::8c4c8b66-9205-4c3c-89fb-3c3236679e91" providerId="AD" clId="Web-{8D488451-4165-4215-93C1-1B4FFCF45AE5}" dt="2021-07-07T11:55:30.486" v="32" actId="1076"/>
          <ac:picMkLst>
            <pc:docMk/>
            <pc:sldMk cId="1566377214" sldId="260"/>
            <ac:picMk id="91" creationId="{00000000-0000-0000-0000-000000000000}"/>
          </ac:picMkLst>
        </pc:picChg>
        <pc:cxnChg chg="mod">
          <ac:chgData name="ZAGRODZKA Julia (OP)" userId="S::julia.zagrodzka@publications.europa.eu::8c4c8b66-9205-4c3c-89fb-3c3236679e91" providerId="AD" clId="Web-{8D488451-4165-4215-93C1-1B4FFCF45AE5}" dt="2021-07-07T11:52:47.560" v="11" actId="1076"/>
          <ac:cxnSpMkLst>
            <pc:docMk/>
            <pc:sldMk cId="1566377214" sldId="260"/>
            <ac:cxnSpMk id="31" creationId="{00000000-0000-0000-0000-000000000000}"/>
          </ac:cxnSpMkLst>
        </pc:cxnChg>
        <pc:cxnChg chg="mod">
          <ac:chgData name="ZAGRODZKA Julia (OP)" userId="S::julia.zagrodzka@publications.europa.eu::8c4c8b66-9205-4c3c-89fb-3c3236679e91" providerId="AD" clId="Web-{8D488451-4165-4215-93C1-1B4FFCF45AE5}" dt="2021-07-07T11:52:55.873" v="12" actId="1076"/>
          <ac:cxnSpMkLst>
            <pc:docMk/>
            <pc:sldMk cId="1566377214" sldId="260"/>
            <ac:cxnSpMk id="85" creationId="{00000000-0000-0000-0000-000000000000}"/>
          </ac:cxnSpMkLst>
        </pc:cxnChg>
      </pc:sldChg>
    </pc:docChg>
  </pc:docChgLst>
  <pc:docChgLst>
    <pc:chgData name="DZIAKOVA Jana (OP)" userId="S::jana.dziakova@publications.europa.eu::2a1f3a2f-0263-4039-97d9-d32f1342442c" providerId="AD" clId="Web-{2F962856-1329-82EB-CD9B-B032C58E9993}"/>
    <pc:docChg chg="modSld">
      <pc:chgData name="DZIAKOVA Jana (OP)" userId="S::jana.dziakova@publications.europa.eu::2a1f3a2f-0263-4039-97d9-d32f1342442c" providerId="AD" clId="Web-{2F962856-1329-82EB-CD9B-B032C58E9993}" dt="2021-10-29T08:46:51.603" v="0" actId="20577"/>
      <pc:docMkLst>
        <pc:docMk/>
      </pc:docMkLst>
      <pc:sldChg chg="modSp">
        <pc:chgData name="DZIAKOVA Jana (OP)" userId="S::jana.dziakova@publications.europa.eu::2a1f3a2f-0263-4039-97d9-d32f1342442c" providerId="AD" clId="Web-{2F962856-1329-82EB-CD9B-B032C58E9993}" dt="2021-10-29T08:46:51.603" v="0" actId="20577"/>
        <pc:sldMkLst>
          <pc:docMk/>
          <pc:sldMk cId="414548550" sldId="259"/>
        </pc:sldMkLst>
        <pc:spChg chg="mod">
          <ac:chgData name="DZIAKOVA Jana (OP)" userId="S::jana.dziakova@publications.europa.eu::2a1f3a2f-0263-4039-97d9-d32f1342442c" providerId="AD" clId="Web-{2F962856-1329-82EB-CD9B-B032C58E9993}" dt="2021-10-29T08:46:51.603" v="0" actId="20577"/>
          <ac:spMkLst>
            <pc:docMk/>
            <pc:sldMk cId="414548550" sldId="259"/>
            <ac:spMk id="2" creationId="{27D14F93-7A0C-9444-938B-D63A945ADA01}"/>
          </ac:spMkLst>
        </pc:spChg>
      </pc:sldChg>
    </pc:docChg>
  </pc:docChgLst>
  <pc:docChgLst>
    <pc:chgData name="ZAGRODZKA Julia (OP)" userId="S::julia.zagrodzka@publications.europa.eu::8c4c8b66-9205-4c3c-89fb-3c3236679e91" providerId="AD" clId="Web-{8B000B9B-1D83-4B39-81D1-BA923327B2F4}"/>
    <pc:docChg chg="modSld">
      <pc:chgData name="ZAGRODZKA Julia (OP)" userId="S::julia.zagrodzka@publications.europa.eu::8c4c8b66-9205-4c3c-89fb-3c3236679e91" providerId="AD" clId="Web-{8B000B9B-1D83-4B39-81D1-BA923327B2F4}" dt="2022-02-24T09:38:03.857" v="25" actId="20577"/>
      <pc:docMkLst>
        <pc:docMk/>
      </pc:docMkLst>
      <pc:sldChg chg="modSp">
        <pc:chgData name="ZAGRODZKA Julia (OP)" userId="S::julia.zagrodzka@publications.europa.eu::8c4c8b66-9205-4c3c-89fb-3c3236679e91" providerId="AD" clId="Web-{8B000B9B-1D83-4B39-81D1-BA923327B2F4}" dt="2022-02-24T09:38:03.857" v="25" actId="20577"/>
        <pc:sldMkLst>
          <pc:docMk/>
          <pc:sldMk cId="941890116" sldId="267"/>
        </pc:sldMkLst>
        <pc:spChg chg="mod">
          <ac:chgData name="ZAGRODZKA Julia (OP)" userId="S::julia.zagrodzka@publications.europa.eu::8c4c8b66-9205-4c3c-89fb-3c3236679e91" providerId="AD" clId="Web-{8B000B9B-1D83-4B39-81D1-BA923327B2F4}" dt="2022-02-24T09:38:03.857" v="25" actId="20577"/>
          <ac:spMkLst>
            <pc:docMk/>
            <pc:sldMk cId="941890116" sldId="267"/>
            <ac:spMk id="16" creationId="{4DFB31BD-DC4D-4D2C-BF7F-CC05F029F95E}"/>
          </ac:spMkLst>
        </pc:spChg>
      </pc:sldChg>
    </pc:docChg>
  </pc:docChgLst>
  <pc:docChgLst>
    <pc:chgData name="ZAGRODZKA Julia (OP)" userId="S::julia.zagrodzka@publications.europa.eu::8c4c8b66-9205-4c3c-89fb-3c3236679e91" providerId="AD" clId="Web-{4C7657CA-7B1F-4DD4-BBFD-17A20E966481}"/>
    <pc:docChg chg="modSld">
      <pc:chgData name="ZAGRODZKA Julia (OP)" userId="S::julia.zagrodzka@publications.europa.eu::8c4c8b66-9205-4c3c-89fb-3c3236679e91" providerId="AD" clId="Web-{4C7657CA-7B1F-4DD4-BBFD-17A20E966481}" dt="2021-09-09T15:17:45.474" v="70" actId="1076"/>
      <pc:docMkLst>
        <pc:docMk/>
      </pc:docMkLst>
      <pc:sldChg chg="addSp delSp modSp delCm">
        <pc:chgData name="ZAGRODZKA Julia (OP)" userId="S::julia.zagrodzka@publications.europa.eu::8c4c8b66-9205-4c3c-89fb-3c3236679e91" providerId="AD" clId="Web-{4C7657CA-7B1F-4DD4-BBFD-17A20E966481}" dt="2021-09-09T15:17:45.474" v="70" actId="1076"/>
        <pc:sldMkLst>
          <pc:docMk/>
          <pc:sldMk cId="941890116" sldId="267"/>
        </pc:sldMkLst>
        <pc:spChg chg="mod">
          <ac:chgData name="ZAGRODZKA Julia (OP)" userId="S::julia.zagrodzka@publications.europa.eu::8c4c8b66-9205-4c3c-89fb-3c3236679e91" providerId="AD" clId="Web-{4C7657CA-7B1F-4DD4-BBFD-17A20E966481}" dt="2021-09-09T15:17:45.474" v="70" actId="1076"/>
          <ac:spMkLst>
            <pc:docMk/>
            <pc:sldMk cId="941890116" sldId="267"/>
            <ac:spMk id="2" creationId="{00000000-0000-0000-0000-000000000000}"/>
          </ac:spMkLst>
        </pc:spChg>
        <pc:spChg chg="mod">
          <ac:chgData name="ZAGRODZKA Julia (OP)" userId="S::julia.zagrodzka@publications.europa.eu::8c4c8b66-9205-4c3c-89fb-3c3236679e91" providerId="AD" clId="Web-{4C7657CA-7B1F-4DD4-BBFD-17A20E966481}" dt="2021-09-09T14:58:09.916" v="3" actId="1076"/>
          <ac:spMkLst>
            <pc:docMk/>
            <pc:sldMk cId="941890116" sldId="267"/>
            <ac:spMk id="3" creationId="{00000000-0000-0000-0000-000000000000}"/>
          </ac:spMkLst>
        </pc:spChg>
        <pc:spChg chg="mod">
          <ac:chgData name="ZAGRODZKA Julia (OP)" userId="S::julia.zagrodzka@publications.europa.eu::8c4c8b66-9205-4c3c-89fb-3c3236679e91" providerId="AD" clId="Web-{4C7657CA-7B1F-4DD4-BBFD-17A20E966481}" dt="2021-09-09T15:12:01.575" v="58" actId="1076"/>
          <ac:spMkLst>
            <pc:docMk/>
            <pc:sldMk cId="941890116" sldId="267"/>
            <ac:spMk id="5" creationId="{00000000-0000-0000-0000-000000000000}"/>
          </ac:spMkLst>
        </pc:spChg>
        <pc:spChg chg="add mod">
          <ac:chgData name="ZAGRODZKA Julia (OP)" userId="S::julia.zagrodzka@publications.europa.eu::8c4c8b66-9205-4c3c-89fb-3c3236679e91" providerId="AD" clId="Web-{4C7657CA-7B1F-4DD4-BBFD-17A20E966481}" dt="2021-09-09T15:14:49.517" v="65" actId="1076"/>
          <ac:spMkLst>
            <pc:docMk/>
            <pc:sldMk cId="941890116" sldId="267"/>
            <ac:spMk id="15" creationId="{583D36C0-FE72-4309-B5DB-5B540263916B}"/>
          </ac:spMkLst>
        </pc:spChg>
        <pc:spChg chg="add mod">
          <ac:chgData name="ZAGRODZKA Julia (OP)" userId="S::julia.zagrodzka@publications.europa.eu::8c4c8b66-9205-4c3c-89fb-3c3236679e91" providerId="AD" clId="Web-{4C7657CA-7B1F-4DD4-BBFD-17A20E966481}" dt="2021-09-09T15:17:30.364" v="69" actId="20577"/>
          <ac:spMkLst>
            <pc:docMk/>
            <pc:sldMk cId="941890116" sldId="267"/>
            <ac:spMk id="16" creationId="{4DFB31BD-DC4D-4D2C-BF7F-CC05F029F95E}"/>
          </ac:spMkLst>
        </pc:spChg>
        <pc:picChg chg="del mod">
          <ac:chgData name="ZAGRODZKA Julia (OP)" userId="S::julia.zagrodzka@publications.europa.eu::8c4c8b66-9205-4c3c-89fb-3c3236679e91" providerId="AD" clId="Web-{4C7657CA-7B1F-4DD4-BBFD-17A20E966481}" dt="2021-09-09T15:02:56.329" v="14"/>
          <ac:picMkLst>
            <pc:docMk/>
            <pc:sldMk cId="941890116" sldId="267"/>
            <ac:picMk id="4" creationId="{00000000-0000-0000-0000-000000000000}"/>
          </ac:picMkLst>
        </pc:picChg>
        <pc:picChg chg="add del mod">
          <ac:chgData name="ZAGRODZKA Julia (OP)" userId="S::julia.zagrodzka@publications.europa.eu::8c4c8b66-9205-4c3c-89fb-3c3236679e91" providerId="AD" clId="Web-{4C7657CA-7B1F-4DD4-BBFD-17A20E966481}" dt="2021-09-09T15:07:53.961" v="38"/>
          <ac:picMkLst>
            <pc:docMk/>
            <pc:sldMk cId="941890116" sldId="267"/>
            <ac:picMk id="6" creationId="{D512D9A1-8C90-4977-AA8D-2AA08667D881}"/>
          </ac:picMkLst>
        </pc:picChg>
        <pc:picChg chg="add del mod">
          <ac:chgData name="ZAGRODZKA Julia (OP)" userId="S::julia.zagrodzka@publications.europa.eu::8c4c8b66-9205-4c3c-89fb-3c3236679e91" providerId="AD" clId="Web-{4C7657CA-7B1F-4DD4-BBFD-17A20E966481}" dt="2021-09-09T15:02:35.813" v="11"/>
          <ac:picMkLst>
            <pc:docMk/>
            <pc:sldMk cId="941890116" sldId="267"/>
            <ac:picMk id="7" creationId="{A7D707D9-3CEE-46AA-920B-C9C117A9CB31}"/>
          </ac:picMkLst>
        </pc:picChg>
        <pc:picChg chg="add del mod">
          <ac:chgData name="ZAGRODZKA Julia (OP)" userId="S::julia.zagrodzka@publications.europa.eu::8c4c8b66-9205-4c3c-89fb-3c3236679e91" providerId="AD" clId="Web-{4C7657CA-7B1F-4DD4-BBFD-17A20E966481}" dt="2021-09-09T15:04:51.081" v="19"/>
          <ac:picMkLst>
            <pc:docMk/>
            <pc:sldMk cId="941890116" sldId="267"/>
            <ac:picMk id="8" creationId="{0047E5CC-4E19-4607-8401-1FB3EC2524D7}"/>
          </ac:picMkLst>
        </pc:picChg>
        <pc:picChg chg="add del mod">
          <ac:chgData name="ZAGRODZKA Julia (OP)" userId="S::julia.zagrodzka@publications.europa.eu::8c4c8b66-9205-4c3c-89fb-3c3236679e91" providerId="AD" clId="Web-{4C7657CA-7B1F-4DD4-BBFD-17A20E966481}" dt="2021-09-09T15:14:08.375" v="59"/>
          <ac:picMkLst>
            <pc:docMk/>
            <pc:sldMk cId="941890116" sldId="267"/>
            <ac:picMk id="9" creationId="{D5F1BDF6-A69D-43A8-9442-32AB725A2ECD}"/>
          </ac:picMkLst>
        </pc:picChg>
        <pc:picChg chg="add del mod">
          <ac:chgData name="ZAGRODZKA Julia (OP)" userId="S::julia.zagrodzka@publications.europa.eu::8c4c8b66-9205-4c3c-89fb-3c3236679e91" providerId="AD" clId="Web-{4C7657CA-7B1F-4DD4-BBFD-17A20E966481}" dt="2021-09-09T15:14:29.079" v="63"/>
          <ac:picMkLst>
            <pc:docMk/>
            <pc:sldMk cId="941890116" sldId="267"/>
            <ac:picMk id="10" creationId="{B249C066-CD59-4B3D-8F0C-221C0AC1D921}"/>
          </ac:picMkLst>
        </pc:picChg>
        <pc:picChg chg="add del mod">
          <ac:chgData name="ZAGRODZKA Julia (OP)" userId="S::julia.zagrodzka@publications.europa.eu::8c4c8b66-9205-4c3c-89fb-3c3236679e91" providerId="AD" clId="Web-{4C7657CA-7B1F-4DD4-BBFD-17A20E966481}" dt="2021-09-09T15:06:37.428" v="31"/>
          <ac:picMkLst>
            <pc:docMk/>
            <pc:sldMk cId="941890116" sldId="267"/>
            <ac:picMk id="11" creationId="{8E417C99-25F1-4DB8-822B-B46A7F281329}"/>
          </ac:picMkLst>
        </pc:picChg>
        <pc:picChg chg="add mod">
          <ac:chgData name="ZAGRODZKA Julia (OP)" userId="S::julia.zagrodzka@publications.europa.eu::8c4c8b66-9205-4c3c-89fb-3c3236679e91" providerId="AD" clId="Web-{4C7657CA-7B1F-4DD4-BBFD-17A20E966481}" dt="2021-09-09T15:07:46.460" v="37" actId="1076"/>
          <ac:picMkLst>
            <pc:docMk/>
            <pc:sldMk cId="941890116" sldId="267"/>
            <ac:picMk id="12" creationId="{45154D59-9F61-4B23-AABF-7EEDCC72C52B}"/>
          </ac:picMkLst>
        </pc:picChg>
        <pc:picChg chg="add del mod">
          <ac:chgData name="ZAGRODZKA Julia (OP)" userId="S::julia.zagrodzka@publications.europa.eu::8c4c8b66-9205-4c3c-89fb-3c3236679e91" providerId="AD" clId="Web-{4C7657CA-7B1F-4DD4-BBFD-17A20E966481}" dt="2021-09-09T15:09:26.009" v="43"/>
          <ac:picMkLst>
            <pc:docMk/>
            <pc:sldMk cId="941890116" sldId="267"/>
            <ac:picMk id="13" creationId="{D0008644-B489-4C6B-BAEC-973044AB9279}"/>
          </ac:picMkLst>
        </pc:picChg>
        <pc:picChg chg="add mod">
          <ac:chgData name="ZAGRODZKA Julia (OP)" userId="S::julia.zagrodzka@publications.europa.eu::8c4c8b66-9205-4c3c-89fb-3c3236679e91" providerId="AD" clId="Web-{4C7657CA-7B1F-4DD4-BBFD-17A20E966481}" dt="2021-09-09T15:14:36.516" v="64" actId="14100"/>
          <ac:picMkLst>
            <pc:docMk/>
            <pc:sldMk cId="941890116" sldId="267"/>
            <ac:picMk id="14" creationId="{3F70B561-A10E-4302-9AA4-CE4022D416B2}"/>
          </ac:picMkLst>
        </pc:picChg>
        <pc:picChg chg="add mod">
          <ac:chgData name="ZAGRODZKA Julia (OP)" userId="S::julia.zagrodzka@publications.europa.eu::8c4c8b66-9205-4c3c-89fb-3c3236679e91" providerId="AD" clId="Web-{4C7657CA-7B1F-4DD4-BBFD-17A20E966481}" dt="2021-09-09T15:14:26.672" v="62" actId="1076"/>
          <ac:picMkLst>
            <pc:docMk/>
            <pc:sldMk cId="941890116" sldId="267"/>
            <ac:picMk id="17" creationId="{0A6028C6-4682-42CD-8C70-FD0C52A730D3}"/>
          </ac:picMkLst>
        </pc:picChg>
      </pc:sldChg>
    </pc:docChg>
  </pc:docChgLst>
  <pc:docChgLst>
    <pc:chgData name="ZAGRODZKA Julia (OP)" userId="S::julia.zagrodzka@publications.europa.eu::8c4c8b66-9205-4c3c-89fb-3c3236679e91" providerId="AD" clId="Web-{8E6305EC-0A32-4530-9EFB-8034EDE529E8}"/>
    <pc:docChg chg="modSld sldOrd">
      <pc:chgData name="ZAGRODZKA Julia (OP)" userId="S::julia.zagrodzka@publications.europa.eu::8c4c8b66-9205-4c3c-89fb-3c3236679e91" providerId="AD" clId="Web-{8E6305EC-0A32-4530-9EFB-8034EDE529E8}" dt="2021-07-12T10:33:50.076" v="180" actId="20577"/>
      <pc:docMkLst>
        <pc:docMk/>
      </pc:docMkLst>
      <pc:sldChg chg="modSp">
        <pc:chgData name="ZAGRODZKA Julia (OP)" userId="S::julia.zagrodzka@publications.europa.eu::8c4c8b66-9205-4c3c-89fb-3c3236679e91" providerId="AD" clId="Web-{8E6305EC-0A32-4530-9EFB-8034EDE529E8}" dt="2021-07-12T10:21:41.160" v="137" actId="20577"/>
        <pc:sldMkLst>
          <pc:docMk/>
          <pc:sldMk cId="2643822160" sldId="258"/>
        </pc:sldMkLst>
        <pc:spChg chg="mod">
          <ac:chgData name="ZAGRODZKA Julia (OP)" userId="S::julia.zagrodzka@publications.europa.eu::8c4c8b66-9205-4c3c-89fb-3c3236679e91" providerId="AD" clId="Web-{8E6305EC-0A32-4530-9EFB-8034EDE529E8}" dt="2021-07-12T10:21:41.160" v="137" actId="20577"/>
          <ac:spMkLst>
            <pc:docMk/>
            <pc:sldMk cId="2643822160" sldId="258"/>
            <ac:spMk id="2" creationId="{E6EA0367-D27B-2840-9F39-FA1E2DFFA247}"/>
          </ac:spMkLst>
        </pc:spChg>
      </pc:sldChg>
      <pc:sldChg chg="modSp">
        <pc:chgData name="ZAGRODZKA Julia (OP)" userId="S::julia.zagrodzka@publications.europa.eu::8c4c8b66-9205-4c3c-89fb-3c3236679e91" providerId="AD" clId="Web-{8E6305EC-0A32-4530-9EFB-8034EDE529E8}" dt="2021-07-12T10:07:41.305" v="0" actId="20577"/>
        <pc:sldMkLst>
          <pc:docMk/>
          <pc:sldMk cId="414548550" sldId="259"/>
        </pc:sldMkLst>
        <pc:spChg chg="mod">
          <ac:chgData name="ZAGRODZKA Julia (OP)" userId="S::julia.zagrodzka@publications.europa.eu::8c4c8b66-9205-4c3c-89fb-3c3236679e91" providerId="AD" clId="Web-{8E6305EC-0A32-4530-9EFB-8034EDE529E8}" dt="2021-07-12T10:07:41.305" v="0" actId="20577"/>
          <ac:spMkLst>
            <pc:docMk/>
            <pc:sldMk cId="414548550" sldId="259"/>
            <ac:spMk id="2" creationId="{27D14F93-7A0C-9444-938B-D63A945ADA01}"/>
          </ac:spMkLst>
        </pc:spChg>
      </pc:sldChg>
      <pc:sldChg chg="modSp">
        <pc:chgData name="ZAGRODZKA Julia (OP)" userId="S::julia.zagrodzka@publications.europa.eu::8c4c8b66-9205-4c3c-89fb-3c3236679e91" providerId="AD" clId="Web-{8E6305EC-0A32-4530-9EFB-8034EDE529E8}" dt="2021-07-12T10:09:53.635" v="17" actId="20577"/>
        <pc:sldMkLst>
          <pc:docMk/>
          <pc:sldMk cId="4148126278" sldId="261"/>
        </pc:sldMkLst>
        <pc:spChg chg="mod">
          <ac:chgData name="ZAGRODZKA Julia (OP)" userId="S::julia.zagrodzka@publications.europa.eu::8c4c8b66-9205-4c3c-89fb-3c3236679e91" providerId="AD" clId="Web-{8E6305EC-0A32-4530-9EFB-8034EDE529E8}" dt="2021-07-12T10:09:53.635" v="17" actId="20577"/>
          <ac:spMkLst>
            <pc:docMk/>
            <pc:sldMk cId="4148126278" sldId="261"/>
            <ac:spMk id="2" creationId="{00000000-0000-0000-0000-000000000000}"/>
          </ac:spMkLst>
        </pc:spChg>
        <pc:spChg chg="mod">
          <ac:chgData name="ZAGRODZKA Julia (OP)" userId="S::julia.zagrodzka@publications.europa.eu::8c4c8b66-9205-4c3c-89fb-3c3236679e91" providerId="AD" clId="Web-{8E6305EC-0A32-4530-9EFB-8034EDE529E8}" dt="2021-07-12T10:09:43.088" v="15" actId="20577"/>
          <ac:spMkLst>
            <pc:docMk/>
            <pc:sldMk cId="4148126278" sldId="261"/>
            <ac:spMk id="3" creationId="{00000000-0000-0000-0000-000000000000}"/>
          </ac:spMkLst>
        </pc:spChg>
      </pc:sldChg>
      <pc:sldChg chg="modSp ord">
        <pc:chgData name="ZAGRODZKA Julia (OP)" userId="S::julia.zagrodzka@publications.europa.eu::8c4c8b66-9205-4c3c-89fb-3c3236679e91" providerId="AD" clId="Web-{8E6305EC-0A32-4530-9EFB-8034EDE529E8}" dt="2021-07-12T10:17:06.187" v="110" actId="1076"/>
        <pc:sldMkLst>
          <pc:docMk/>
          <pc:sldMk cId="3728013127" sldId="262"/>
        </pc:sldMkLst>
        <pc:spChg chg="mod">
          <ac:chgData name="ZAGRODZKA Julia (OP)" userId="S::julia.zagrodzka@publications.europa.eu::8c4c8b66-9205-4c3c-89fb-3c3236679e91" providerId="AD" clId="Web-{8E6305EC-0A32-4530-9EFB-8034EDE529E8}" dt="2021-07-12T10:12:24.324" v="67" actId="1076"/>
          <ac:spMkLst>
            <pc:docMk/>
            <pc:sldMk cId="3728013127" sldId="262"/>
            <ac:spMk id="24" creationId="{00000000-0000-0000-0000-000000000000}"/>
          </ac:spMkLst>
        </pc:spChg>
        <pc:spChg chg="mod">
          <ac:chgData name="ZAGRODZKA Julia (OP)" userId="S::julia.zagrodzka@publications.europa.eu::8c4c8b66-9205-4c3c-89fb-3c3236679e91" providerId="AD" clId="Web-{8E6305EC-0A32-4530-9EFB-8034EDE529E8}" dt="2021-07-12T10:16:38.984" v="105" actId="1076"/>
          <ac:spMkLst>
            <pc:docMk/>
            <pc:sldMk cId="3728013127" sldId="262"/>
            <ac:spMk id="25" creationId="{00000000-0000-0000-0000-000000000000}"/>
          </ac:spMkLst>
        </pc:spChg>
        <pc:spChg chg="mod">
          <ac:chgData name="ZAGRODZKA Julia (OP)" userId="S::julia.zagrodzka@publications.europa.eu::8c4c8b66-9205-4c3c-89fb-3c3236679e91" providerId="AD" clId="Web-{8E6305EC-0A32-4530-9EFB-8034EDE529E8}" dt="2021-07-12T10:11:58.964" v="60" actId="1076"/>
          <ac:spMkLst>
            <pc:docMk/>
            <pc:sldMk cId="3728013127" sldId="262"/>
            <ac:spMk id="26" creationId="{00000000-0000-0000-0000-000000000000}"/>
          </ac:spMkLst>
        </pc:spChg>
        <pc:spChg chg="mod">
          <ac:chgData name="ZAGRODZKA Julia (OP)" userId="S::julia.zagrodzka@publications.europa.eu::8c4c8b66-9205-4c3c-89fb-3c3236679e91" providerId="AD" clId="Web-{8E6305EC-0A32-4530-9EFB-8034EDE529E8}" dt="2021-07-12T10:17:01.516" v="109" actId="1076"/>
          <ac:spMkLst>
            <pc:docMk/>
            <pc:sldMk cId="3728013127" sldId="262"/>
            <ac:spMk id="27" creationId="{00000000-0000-0000-0000-000000000000}"/>
          </ac:spMkLst>
        </pc:spChg>
        <pc:spChg chg="mod">
          <ac:chgData name="ZAGRODZKA Julia (OP)" userId="S::julia.zagrodzka@publications.europa.eu::8c4c8b66-9205-4c3c-89fb-3c3236679e91" providerId="AD" clId="Web-{8E6305EC-0A32-4530-9EFB-8034EDE529E8}" dt="2021-07-12T10:14:28.529" v="94" actId="1076"/>
          <ac:spMkLst>
            <pc:docMk/>
            <pc:sldMk cId="3728013127" sldId="262"/>
            <ac:spMk id="28" creationId="{00000000-0000-0000-0000-000000000000}"/>
          </ac:spMkLst>
        </pc:spChg>
        <pc:spChg chg="mod">
          <ac:chgData name="ZAGRODZKA Julia (OP)" userId="S::julia.zagrodzka@publications.europa.eu::8c4c8b66-9205-4c3c-89fb-3c3236679e91" providerId="AD" clId="Web-{8E6305EC-0A32-4530-9EFB-8034EDE529E8}" dt="2021-07-12T10:17:06.187" v="110" actId="1076"/>
          <ac:spMkLst>
            <pc:docMk/>
            <pc:sldMk cId="3728013127" sldId="262"/>
            <ac:spMk id="29" creationId="{00000000-0000-0000-0000-000000000000}"/>
          </ac:spMkLst>
        </pc:spChg>
        <pc:spChg chg="mod">
          <ac:chgData name="ZAGRODZKA Julia (OP)" userId="S::julia.zagrodzka@publications.europa.eu::8c4c8b66-9205-4c3c-89fb-3c3236679e91" providerId="AD" clId="Web-{8E6305EC-0A32-4530-9EFB-8034EDE529E8}" dt="2021-07-12T10:13:53.310" v="86" actId="1076"/>
          <ac:spMkLst>
            <pc:docMk/>
            <pc:sldMk cId="3728013127" sldId="262"/>
            <ac:spMk id="45" creationId="{00000000-0000-0000-0000-000000000000}"/>
          </ac:spMkLst>
        </pc:spChg>
        <pc:picChg chg="mod">
          <ac:chgData name="ZAGRODZKA Julia (OP)" userId="S::julia.zagrodzka@publications.europa.eu::8c4c8b66-9205-4c3c-89fb-3c3236679e91" providerId="AD" clId="Web-{8E6305EC-0A32-4530-9EFB-8034EDE529E8}" dt="2021-07-12T10:16:44.953" v="106" actId="1076"/>
          <ac:picMkLst>
            <pc:docMk/>
            <pc:sldMk cId="3728013127" sldId="262"/>
            <ac:picMk id="6" creationId="{00000000-0000-0000-0000-000000000000}"/>
          </ac:picMkLst>
        </pc:picChg>
        <pc:picChg chg="mod">
          <ac:chgData name="ZAGRODZKA Julia (OP)" userId="S::julia.zagrodzka@publications.europa.eu::8c4c8b66-9205-4c3c-89fb-3c3236679e91" providerId="AD" clId="Web-{8E6305EC-0A32-4530-9EFB-8034EDE529E8}" dt="2021-07-12T10:16:33.546" v="104" actId="1076"/>
          <ac:picMkLst>
            <pc:docMk/>
            <pc:sldMk cId="3728013127" sldId="262"/>
            <ac:picMk id="8" creationId="{00000000-0000-0000-0000-000000000000}"/>
          </ac:picMkLst>
        </pc:picChg>
        <pc:picChg chg="mod">
          <ac:chgData name="ZAGRODZKA Julia (OP)" userId="S::julia.zagrodzka@publications.europa.eu::8c4c8b66-9205-4c3c-89fb-3c3236679e91" providerId="AD" clId="Web-{8E6305EC-0A32-4530-9EFB-8034EDE529E8}" dt="2021-07-12T10:16:12.968" v="103" actId="14100"/>
          <ac:picMkLst>
            <pc:docMk/>
            <pc:sldMk cId="3728013127" sldId="262"/>
            <ac:picMk id="9" creationId="{00000000-0000-0000-0000-000000000000}"/>
          </ac:picMkLst>
        </pc:picChg>
        <pc:picChg chg="mod">
          <ac:chgData name="ZAGRODZKA Julia (OP)" userId="S::julia.zagrodzka@publications.europa.eu::8c4c8b66-9205-4c3c-89fb-3c3236679e91" providerId="AD" clId="Web-{8E6305EC-0A32-4530-9EFB-8034EDE529E8}" dt="2021-07-12T10:14:01.232" v="88" actId="1076"/>
          <ac:picMkLst>
            <pc:docMk/>
            <pc:sldMk cId="3728013127" sldId="262"/>
            <ac:picMk id="10" creationId="{00000000-0000-0000-0000-000000000000}"/>
          </ac:picMkLst>
        </pc:picChg>
        <pc:picChg chg="mod">
          <ac:chgData name="ZAGRODZKA Julia (OP)" userId="S::julia.zagrodzka@publications.europa.eu::8c4c8b66-9205-4c3c-89fb-3c3236679e91" providerId="AD" clId="Web-{8E6305EC-0A32-4530-9EFB-8034EDE529E8}" dt="2021-07-12T10:13:47.028" v="84" actId="1076"/>
          <ac:picMkLst>
            <pc:docMk/>
            <pc:sldMk cId="3728013127" sldId="262"/>
            <ac:picMk id="53" creationId="{00000000-0000-0000-0000-000000000000}"/>
          </ac:picMkLst>
        </pc:picChg>
        <pc:picChg chg="mod">
          <ac:chgData name="ZAGRODZKA Julia (OP)" userId="S::julia.zagrodzka@publications.europa.eu::8c4c8b66-9205-4c3c-89fb-3c3236679e91" providerId="AD" clId="Web-{8E6305EC-0A32-4530-9EFB-8034EDE529E8}" dt="2021-07-12T10:16:01.140" v="101" actId="14100"/>
          <ac:picMkLst>
            <pc:docMk/>
            <pc:sldMk cId="3728013127" sldId="262"/>
            <ac:picMk id="56" creationId="{00000000-0000-0000-0000-000000000000}"/>
          </ac:picMkLst>
        </pc:picChg>
        <pc:picChg chg="mod">
          <ac:chgData name="ZAGRODZKA Julia (OP)" userId="S::julia.zagrodzka@publications.europa.eu::8c4c8b66-9205-4c3c-89fb-3c3236679e91" providerId="AD" clId="Web-{8E6305EC-0A32-4530-9EFB-8034EDE529E8}" dt="2021-07-12T10:14:23.873" v="93" actId="14100"/>
          <ac:picMkLst>
            <pc:docMk/>
            <pc:sldMk cId="3728013127" sldId="262"/>
            <ac:picMk id="57" creationId="{00000000-0000-0000-0000-000000000000}"/>
          </ac:picMkLst>
        </pc:picChg>
      </pc:sldChg>
      <pc:sldChg chg="modSp ord">
        <pc:chgData name="ZAGRODZKA Julia (OP)" userId="S::julia.zagrodzka@publications.europa.eu::8c4c8b66-9205-4c3c-89fb-3c3236679e91" providerId="AD" clId="Web-{8E6305EC-0A32-4530-9EFB-8034EDE529E8}" dt="2021-07-12T10:11:15.261" v="52" actId="1076"/>
        <pc:sldMkLst>
          <pc:docMk/>
          <pc:sldMk cId="3861479412" sldId="264"/>
        </pc:sldMkLst>
        <pc:spChg chg="mod">
          <ac:chgData name="ZAGRODZKA Julia (OP)" userId="S::julia.zagrodzka@publications.europa.eu::8c4c8b66-9205-4c3c-89fb-3c3236679e91" providerId="AD" clId="Web-{8E6305EC-0A32-4530-9EFB-8034EDE529E8}" dt="2021-07-12T10:11:15.261" v="52" actId="1076"/>
          <ac:spMkLst>
            <pc:docMk/>
            <pc:sldMk cId="3861479412" sldId="264"/>
            <ac:spMk id="6" creationId="{00000000-0000-0000-0000-000000000000}"/>
          </ac:spMkLst>
        </pc:spChg>
      </pc:sldChg>
      <pc:sldChg chg="delSp modSp">
        <pc:chgData name="ZAGRODZKA Julia (OP)" userId="S::julia.zagrodzka@publications.europa.eu::8c4c8b66-9205-4c3c-89fb-3c3236679e91" providerId="AD" clId="Web-{8E6305EC-0A32-4530-9EFB-8034EDE529E8}" dt="2021-07-12T10:33:50.076" v="180" actId="20577"/>
        <pc:sldMkLst>
          <pc:docMk/>
          <pc:sldMk cId="3015110571" sldId="266"/>
        </pc:sldMkLst>
        <pc:spChg chg="mod">
          <ac:chgData name="ZAGRODZKA Julia (OP)" userId="S::julia.zagrodzka@publications.europa.eu::8c4c8b66-9205-4c3c-89fb-3c3236679e91" providerId="AD" clId="Web-{8E6305EC-0A32-4530-9EFB-8034EDE529E8}" dt="2021-07-12T10:32:55.685" v="152" actId="20577"/>
          <ac:spMkLst>
            <pc:docMk/>
            <pc:sldMk cId="3015110571" sldId="266"/>
            <ac:spMk id="2" creationId="{00000000-0000-0000-0000-000000000000}"/>
          </ac:spMkLst>
        </pc:spChg>
        <pc:spChg chg="mod">
          <ac:chgData name="ZAGRODZKA Julia (OP)" userId="S::julia.zagrodzka@publications.europa.eu::8c4c8b66-9205-4c3c-89fb-3c3236679e91" providerId="AD" clId="Web-{8E6305EC-0A32-4530-9EFB-8034EDE529E8}" dt="2021-07-12T10:33:50.076" v="180" actId="20577"/>
          <ac:spMkLst>
            <pc:docMk/>
            <pc:sldMk cId="3015110571" sldId="266"/>
            <ac:spMk id="3" creationId="{00000000-0000-0000-0000-000000000000}"/>
          </ac:spMkLst>
        </pc:spChg>
        <pc:picChg chg="del">
          <ac:chgData name="ZAGRODZKA Julia (OP)" userId="S::julia.zagrodzka@publications.europa.eu::8c4c8b66-9205-4c3c-89fb-3c3236679e91" providerId="AD" clId="Web-{8E6305EC-0A32-4530-9EFB-8034EDE529E8}" dt="2021-07-12T10:32:49.450" v="150"/>
          <ac:picMkLst>
            <pc:docMk/>
            <pc:sldMk cId="3015110571" sldId="266"/>
            <ac:picMk id="7" creationId="{00000000-0000-0000-0000-000000000000}"/>
          </ac:picMkLst>
        </pc:picChg>
        <pc:picChg chg="del">
          <ac:chgData name="ZAGRODZKA Julia (OP)" userId="S::julia.zagrodzka@publications.europa.eu::8c4c8b66-9205-4c3c-89fb-3c3236679e91" providerId="AD" clId="Web-{8E6305EC-0A32-4530-9EFB-8034EDE529E8}" dt="2021-07-12T10:32:48.888" v="149"/>
          <ac:picMkLst>
            <pc:docMk/>
            <pc:sldMk cId="3015110571" sldId="266"/>
            <ac:picMk id="10" creationId="{00000000-0000-0000-0000-000000000000}"/>
          </ac:picMkLst>
        </pc:picChg>
        <pc:picChg chg="del">
          <ac:chgData name="ZAGRODZKA Julia (OP)" userId="S::julia.zagrodzka@publications.europa.eu::8c4c8b66-9205-4c3c-89fb-3c3236679e91" providerId="AD" clId="Web-{8E6305EC-0A32-4530-9EFB-8034EDE529E8}" dt="2021-07-12T10:32:48.403" v="148"/>
          <ac:picMkLst>
            <pc:docMk/>
            <pc:sldMk cId="3015110571" sldId="266"/>
            <ac:picMk id="11" creationId="{00000000-0000-0000-0000-000000000000}"/>
          </ac:picMkLst>
        </pc:picChg>
      </pc:sldChg>
    </pc:docChg>
  </pc:docChgLst>
  <pc:docChgLst>
    <pc:chgData name="DZIAKOVA Jana (OP)" userId="S::jana.dziakova@publications.europa.eu::2a1f3a2f-0263-4039-97d9-d32f1342442c" providerId="AD" clId="Web-{4C7EA127-EC2F-D955-288D-18B10BB2019D}"/>
    <pc:docChg chg="delSld">
      <pc:chgData name="DZIAKOVA Jana (OP)" userId="S::jana.dziakova@publications.europa.eu::2a1f3a2f-0263-4039-97d9-d32f1342442c" providerId="AD" clId="Web-{4C7EA127-EC2F-D955-288D-18B10BB2019D}" dt="2022-02-02T09:53:26.989" v="0"/>
      <pc:docMkLst>
        <pc:docMk/>
      </pc:docMkLst>
      <pc:sldChg chg="del">
        <pc:chgData name="DZIAKOVA Jana (OP)" userId="S::jana.dziakova@publications.europa.eu::2a1f3a2f-0263-4039-97d9-d32f1342442c" providerId="AD" clId="Web-{4C7EA127-EC2F-D955-288D-18B10BB2019D}" dt="2022-02-02T09:53:26.989" v="0"/>
        <pc:sldMkLst>
          <pc:docMk/>
          <pc:sldMk cId="3081394930" sldId="270"/>
        </pc:sldMkLst>
      </pc:sldChg>
    </pc:docChg>
  </pc:docChgLst>
  <pc:docChgLst>
    <pc:chgData name="DZIAKOVA Jana (OP)" userId="S::jana.dziakova@publications.europa.eu::2a1f3a2f-0263-4039-97d9-d32f1342442c" providerId="AD" clId="Web-{5131F66D-356F-0312-957E-470575A3F98F}"/>
    <pc:docChg chg="addSld modSld">
      <pc:chgData name="DZIAKOVA Jana (OP)" userId="S::jana.dziakova@publications.europa.eu::2a1f3a2f-0263-4039-97d9-d32f1342442c" providerId="AD" clId="Web-{5131F66D-356F-0312-957E-470575A3F98F}" dt="2022-01-19T15:40:55.004" v="3" actId="20577"/>
      <pc:docMkLst>
        <pc:docMk/>
      </pc:docMkLst>
      <pc:sldChg chg="modSp new">
        <pc:chgData name="DZIAKOVA Jana (OP)" userId="S::jana.dziakova@publications.europa.eu::2a1f3a2f-0263-4039-97d9-d32f1342442c" providerId="AD" clId="Web-{5131F66D-356F-0312-957E-470575A3F98F}" dt="2022-01-19T15:40:55.004" v="3" actId="20577"/>
        <pc:sldMkLst>
          <pc:docMk/>
          <pc:sldMk cId="3081394930" sldId="270"/>
        </pc:sldMkLst>
        <pc:spChg chg="mod">
          <ac:chgData name="DZIAKOVA Jana (OP)" userId="S::jana.dziakova@publications.europa.eu::2a1f3a2f-0263-4039-97d9-d32f1342442c" providerId="AD" clId="Web-{5131F66D-356F-0312-957E-470575A3F98F}" dt="2022-01-19T15:40:55.004" v="3" actId="20577"/>
          <ac:spMkLst>
            <pc:docMk/>
            <pc:sldMk cId="3081394930" sldId="270"/>
            <ac:spMk id="2" creationId="{37BDCDD2-90C8-4D03-BB20-D8FCF03C40B8}"/>
          </ac:spMkLst>
        </pc:spChg>
      </pc:sldChg>
    </pc:docChg>
  </pc:docChgLst>
  <pc:docChgLst>
    <pc:chgData name="LOWENTHAL Hagar (OP)" userId="S::hagar-isabel.lowenthal1@publications.europa.eu::f35526d2-8c72-4763-9ac0-9739494dd8cc" providerId="AD" clId="Web-{B62DC056-B155-43F1-81B1-417C05705B92}"/>
    <pc:docChg chg="modSld">
      <pc:chgData name="LOWENTHAL Hagar (OP)" userId="S::hagar-isabel.lowenthal1@publications.europa.eu::f35526d2-8c72-4763-9ac0-9739494dd8cc" providerId="AD" clId="Web-{B62DC056-B155-43F1-81B1-417C05705B92}" dt="2022-02-25T08:20:10.213" v="1" actId="20577"/>
      <pc:docMkLst>
        <pc:docMk/>
      </pc:docMkLst>
      <pc:sldChg chg="modSp">
        <pc:chgData name="LOWENTHAL Hagar (OP)" userId="S::hagar-isabel.lowenthal1@publications.europa.eu::f35526d2-8c72-4763-9ac0-9739494dd8cc" providerId="AD" clId="Web-{B62DC056-B155-43F1-81B1-417C05705B92}" dt="2022-02-25T08:20:10.213" v="1" actId="20577"/>
        <pc:sldMkLst>
          <pc:docMk/>
          <pc:sldMk cId="2865764449" sldId="298"/>
        </pc:sldMkLst>
        <pc:spChg chg="mod">
          <ac:chgData name="LOWENTHAL Hagar (OP)" userId="S::hagar-isabel.lowenthal1@publications.europa.eu::f35526d2-8c72-4763-9ac0-9739494dd8cc" providerId="AD" clId="Web-{B62DC056-B155-43F1-81B1-417C05705B92}" dt="2022-02-25T08:20:10.213" v="1" actId="20577"/>
          <ac:spMkLst>
            <pc:docMk/>
            <pc:sldMk cId="2865764449" sldId="298"/>
            <ac:spMk id="8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1EDAD-4D0E-4BB9-B340-B9445D94C52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9D8A609-E82C-448D-BAD0-046D4F396CF6}" type="pres">
      <dgm:prSet presAssocID="{22B1EDAD-4D0E-4BB9-B340-B9445D94C52A}" presName="Name0" presStyleCnt="0">
        <dgm:presLayoutVars>
          <dgm:dir/>
          <dgm:resizeHandles val="exact"/>
        </dgm:presLayoutVars>
      </dgm:prSet>
      <dgm:spPr/>
    </dgm:pt>
  </dgm:ptLst>
  <dgm:cxnLst>
    <dgm:cxn modelId="{EB71996C-A9A9-4FDF-B5DE-61DE66FE8D25}" type="presOf" srcId="{22B1EDAD-4D0E-4BB9-B340-B9445D94C52A}" destId="{A9D8A609-E82C-448D-BAD0-046D4F396CF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7E4C7-827A-0648-BF5A-6FABA74BDCB7}" type="datetimeFigureOut">
              <a:rPr lang="en-LU" smtClean="0"/>
              <a:t>02/25/2022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71510-3E4A-0543-955F-9FDE5684AE97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092556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F2FEFD3-49B4-4742-992C-3D84B447ECDA}"/>
              </a:ext>
            </a:extLst>
          </p:cNvPr>
          <p:cNvSpPr txBox="1">
            <a:spLocks/>
          </p:cNvSpPr>
          <p:nvPr userDrawn="1"/>
        </p:nvSpPr>
        <p:spPr>
          <a:xfrm>
            <a:off x="1204332" y="1226866"/>
            <a:ext cx="946366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LU" sz="6000" b="1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7D083E0-E309-254B-866A-5DEEFD71A882}"/>
              </a:ext>
            </a:extLst>
          </p:cNvPr>
          <p:cNvSpPr txBox="1">
            <a:spLocks/>
          </p:cNvSpPr>
          <p:nvPr userDrawn="1"/>
        </p:nvSpPr>
        <p:spPr>
          <a:xfrm>
            <a:off x="1204332" y="3193585"/>
            <a:ext cx="946366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LU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grpSp>
        <p:nvGrpSpPr>
          <p:cNvPr id="9" name="Graphic 5">
            <a:extLst>
              <a:ext uri="{FF2B5EF4-FFF2-40B4-BE49-F238E27FC236}">
                <a16:creationId xmlns:a16="http://schemas.microsoft.com/office/drawing/2014/main" id="{0F860ACE-75CF-C04A-B5D7-0D07C627D8F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740443" y="5165962"/>
            <a:ext cx="1386645" cy="930343"/>
            <a:chOff x="9740512" y="4859565"/>
            <a:chExt cx="1187572" cy="796785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AF7F851-0A1B-8944-8780-11CC6EF0AD27}"/>
                </a:ext>
              </a:extLst>
            </p:cNvPr>
            <p:cNvSpPr/>
            <p:nvPr/>
          </p:nvSpPr>
          <p:spPr>
            <a:xfrm>
              <a:off x="9740512" y="4859565"/>
              <a:ext cx="1187572" cy="796785"/>
            </a:xfrm>
            <a:custGeom>
              <a:avLst/>
              <a:gdLst>
                <a:gd name="connsiteX0" fmla="*/ 0 w 1187572"/>
                <a:gd name="connsiteY0" fmla="*/ 0 h 796785"/>
                <a:gd name="connsiteX1" fmla="*/ 1187573 w 1187572"/>
                <a:gd name="connsiteY1" fmla="*/ 0 h 796785"/>
                <a:gd name="connsiteX2" fmla="*/ 1187573 w 1187572"/>
                <a:gd name="connsiteY2" fmla="*/ 796785 h 796785"/>
                <a:gd name="connsiteX3" fmla="*/ 0 w 1187572"/>
                <a:gd name="connsiteY3" fmla="*/ 796785 h 796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7572" h="796785">
                  <a:moveTo>
                    <a:pt x="0" y="0"/>
                  </a:moveTo>
                  <a:lnTo>
                    <a:pt x="1187573" y="0"/>
                  </a:lnTo>
                  <a:lnTo>
                    <a:pt x="1187573" y="796785"/>
                  </a:lnTo>
                  <a:lnTo>
                    <a:pt x="0" y="796785"/>
                  </a:lnTo>
                  <a:close/>
                </a:path>
              </a:pathLst>
            </a:custGeom>
            <a:solidFill>
              <a:srgbClr val="00309D"/>
            </a:solidFill>
            <a:ln w="15463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LU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DD638F0-C088-2C40-A45F-038D2B6712AA}"/>
                </a:ext>
              </a:extLst>
            </p:cNvPr>
            <p:cNvSpPr/>
            <p:nvPr/>
          </p:nvSpPr>
          <p:spPr>
            <a:xfrm>
              <a:off x="10287285" y="4950456"/>
              <a:ext cx="94335" cy="90110"/>
            </a:xfrm>
            <a:custGeom>
              <a:avLst/>
              <a:gdLst>
                <a:gd name="connsiteX0" fmla="*/ 18308 w 94335"/>
                <a:gd name="connsiteY0" fmla="*/ 90111 h 90110"/>
                <a:gd name="connsiteX1" fmla="*/ 47168 w 94335"/>
                <a:gd name="connsiteY1" fmla="*/ 68871 h 90110"/>
                <a:gd name="connsiteX2" fmla="*/ 76027 w 94335"/>
                <a:gd name="connsiteY2" fmla="*/ 90111 h 90110"/>
                <a:gd name="connsiteX3" fmla="*/ 65011 w 94335"/>
                <a:gd name="connsiteY3" fmla="*/ 55753 h 90110"/>
                <a:gd name="connsiteX4" fmla="*/ 94336 w 94335"/>
                <a:gd name="connsiteY4" fmla="*/ 34670 h 90110"/>
                <a:gd name="connsiteX5" fmla="*/ 58184 w 94335"/>
                <a:gd name="connsiteY5" fmla="*/ 34670 h 90110"/>
                <a:gd name="connsiteX6" fmla="*/ 47168 w 94335"/>
                <a:gd name="connsiteY6" fmla="*/ 0 h 90110"/>
                <a:gd name="connsiteX7" fmla="*/ 35996 w 94335"/>
                <a:gd name="connsiteY7" fmla="*/ 34670 h 90110"/>
                <a:gd name="connsiteX8" fmla="*/ 0 w 94335"/>
                <a:gd name="connsiteY8" fmla="*/ 34670 h 90110"/>
                <a:gd name="connsiteX9" fmla="*/ 29325 w 94335"/>
                <a:gd name="connsiteY9" fmla="*/ 55753 h 90110"/>
                <a:gd name="connsiteX10" fmla="*/ 18308 w 94335"/>
                <a:gd name="connsiteY10" fmla="*/ 90111 h 9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335" h="90110">
                  <a:moveTo>
                    <a:pt x="18308" y="90111"/>
                  </a:moveTo>
                  <a:lnTo>
                    <a:pt x="47168" y="68871"/>
                  </a:lnTo>
                  <a:lnTo>
                    <a:pt x="76027" y="90111"/>
                  </a:lnTo>
                  <a:lnTo>
                    <a:pt x="65011" y="55753"/>
                  </a:lnTo>
                  <a:lnTo>
                    <a:pt x="94336" y="34670"/>
                  </a:lnTo>
                  <a:lnTo>
                    <a:pt x="58184" y="34670"/>
                  </a:lnTo>
                  <a:lnTo>
                    <a:pt x="47168" y="0"/>
                  </a:lnTo>
                  <a:lnTo>
                    <a:pt x="35996" y="34670"/>
                  </a:lnTo>
                  <a:lnTo>
                    <a:pt x="0" y="34670"/>
                  </a:lnTo>
                  <a:lnTo>
                    <a:pt x="29325" y="55753"/>
                  </a:lnTo>
                  <a:lnTo>
                    <a:pt x="18308" y="90111"/>
                  </a:lnTo>
                  <a:close/>
                </a:path>
              </a:pathLst>
            </a:custGeom>
            <a:solidFill>
              <a:srgbClr val="FFCD00"/>
            </a:solidFill>
            <a:ln w="1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U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D095741-78A5-4249-A019-547B448321E6}"/>
                </a:ext>
              </a:extLst>
            </p:cNvPr>
            <p:cNvSpPr/>
            <p:nvPr/>
          </p:nvSpPr>
          <p:spPr>
            <a:xfrm>
              <a:off x="10156798" y="4985595"/>
              <a:ext cx="94335" cy="90110"/>
            </a:xfrm>
            <a:custGeom>
              <a:avLst/>
              <a:gdLst>
                <a:gd name="connsiteX0" fmla="*/ 18309 w 94335"/>
                <a:gd name="connsiteY0" fmla="*/ 90111 h 90110"/>
                <a:gd name="connsiteX1" fmla="*/ 47168 w 94335"/>
                <a:gd name="connsiteY1" fmla="*/ 69028 h 90110"/>
                <a:gd name="connsiteX2" fmla="*/ 76027 w 94335"/>
                <a:gd name="connsiteY2" fmla="*/ 90111 h 90110"/>
                <a:gd name="connsiteX3" fmla="*/ 65011 w 94335"/>
                <a:gd name="connsiteY3" fmla="*/ 55909 h 90110"/>
                <a:gd name="connsiteX4" fmla="*/ 94336 w 94335"/>
                <a:gd name="connsiteY4" fmla="*/ 34670 h 90110"/>
                <a:gd name="connsiteX5" fmla="*/ 58184 w 94335"/>
                <a:gd name="connsiteY5" fmla="*/ 34670 h 90110"/>
                <a:gd name="connsiteX6" fmla="*/ 47168 w 94335"/>
                <a:gd name="connsiteY6" fmla="*/ 0 h 90110"/>
                <a:gd name="connsiteX7" fmla="*/ 36152 w 94335"/>
                <a:gd name="connsiteY7" fmla="*/ 34826 h 90110"/>
                <a:gd name="connsiteX8" fmla="*/ 0 w 94335"/>
                <a:gd name="connsiteY8" fmla="*/ 34670 h 90110"/>
                <a:gd name="connsiteX9" fmla="*/ 29325 w 94335"/>
                <a:gd name="connsiteY9" fmla="*/ 55909 h 90110"/>
                <a:gd name="connsiteX10" fmla="*/ 18309 w 94335"/>
                <a:gd name="connsiteY10" fmla="*/ 90111 h 9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335" h="90110">
                  <a:moveTo>
                    <a:pt x="18309" y="90111"/>
                  </a:moveTo>
                  <a:lnTo>
                    <a:pt x="47168" y="69028"/>
                  </a:lnTo>
                  <a:lnTo>
                    <a:pt x="76027" y="90111"/>
                  </a:lnTo>
                  <a:lnTo>
                    <a:pt x="65011" y="55909"/>
                  </a:lnTo>
                  <a:lnTo>
                    <a:pt x="94336" y="34670"/>
                  </a:lnTo>
                  <a:lnTo>
                    <a:pt x="58184" y="34670"/>
                  </a:lnTo>
                  <a:lnTo>
                    <a:pt x="47168" y="0"/>
                  </a:lnTo>
                  <a:lnTo>
                    <a:pt x="36152" y="34826"/>
                  </a:lnTo>
                  <a:lnTo>
                    <a:pt x="0" y="34670"/>
                  </a:lnTo>
                  <a:lnTo>
                    <a:pt x="29325" y="55909"/>
                  </a:lnTo>
                  <a:lnTo>
                    <a:pt x="18309" y="90111"/>
                  </a:lnTo>
                  <a:close/>
                </a:path>
              </a:pathLst>
            </a:custGeom>
            <a:solidFill>
              <a:srgbClr val="FFCD00"/>
            </a:solidFill>
            <a:ln w="1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U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A3E533C-20D1-294F-B6BB-024B1C9C3F9A}"/>
                </a:ext>
              </a:extLst>
            </p:cNvPr>
            <p:cNvSpPr/>
            <p:nvPr/>
          </p:nvSpPr>
          <p:spPr>
            <a:xfrm>
              <a:off x="10061376" y="5081952"/>
              <a:ext cx="94335" cy="89954"/>
            </a:xfrm>
            <a:custGeom>
              <a:avLst/>
              <a:gdLst>
                <a:gd name="connsiteX0" fmla="*/ 47168 w 94335"/>
                <a:gd name="connsiteY0" fmla="*/ 0 h 89954"/>
                <a:gd name="connsiteX1" fmla="*/ 36152 w 94335"/>
                <a:gd name="connsiteY1" fmla="*/ 34670 h 89954"/>
                <a:gd name="connsiteX2" fmla="*/ 0 w 94335"/>
                <a:gd name="connsiteY2" fmla="*/ 34670 h 89954"/>
                <a:gd name="connsiteX3" fmla="*/ 29325 w 94335"/>
                <a:gd name="connsiteY3" fmla="*/ 55753 h 89954"/>
                <a:gd name="connsiteX4" fmla="*/ 18309 w 94335"/>
                <a:gd name="connsiteY4" fmla="*/ 89955 h 89954"/>
                <a:gd name="connsiteX5" fmla="*/ 47168 w 94335"/>
                <a:gd name="connsiteY5" fmla="*/ 68871 h 89954"/>
                <a:gd name="connsiteX6" fmla="*/ 76027 w 94335"/>
                <a:gd name="connsiteY6" fmla="*/ 89955 h 89954"/>
                <a:gd name="connsiteX7" fmla="*/ 65011 w 94335"/>
                <a:gd name="connsiteY7" fmla="*/ 55753 h 89954"/>
                <a:gd name="connsiteX8" fmla="*/ 94336 w 94335"/>
                <a:gd name="connsiteY8" fmla="*/ 34670 h 89954"/>
                <a:gd name="connsiteX9" fmla="*/ 58184 w 94335"/>
                <a:gd name="connsiteY9" fmla="*/ 34670 h 89954"/>
                <a:gd name="connsiteX10" fmla="*/ 47168 w 94335"/>
                <a:gd name="connsiteY10" fmla="*/ 0 h 8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335" h="89954">
                  <a:moveTo>
                    <a:pt x="47168" y="0"/>
                  </a:moveTo>
                  <a:lnTo>
                    <a:pt x="36152" y="34670"/>
                  </a:lnTo>
                  <a:lnTo>
                    <a:pt x="0" y="34670"/>
                  </a:lnTo>
                  <a:lnTo>
                    <a:pt x="29325" y="55753"/>
                  </a:lnTo>
                  <a:lnTo>
                    <a:pt x="18309" y="89955"/>
                  </a:lnTo>
                  <a:lnTo>
                    <a:pt x="47168" y="68871"/>
                  </a:lnTo>
                  <a:lnTo>
                    <a:pt x="76027" y="89955"/>
                  </a:lnTo>
                  <a:lnTo>
                    <a:pt x="65011" y="55753"/>
                  </a:lnTo>
                  <a:lnTo>
                    <a:pt x="94336" y="34670"/>
                  </a:lnTo>
                  <a:lnTo>
                    <a:pt x="58184" y="34670"/>
                  </a:lnTo>
                  <a:lnTo>
                    <a:pt x="47168" y="0"/>
                  </a:lnTo>
                  <a:close/>
                </a:path>
              </a:pathLst>
            </a:custGeom>
            <a:solidFill>
              <a:srgbClr val="FFCD00"/>
            </a:solidFill>
            <a:ln w="1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U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AC63D38-E99F-DF47-9F8B-7E60D534F86B}"/>
                </a:ext>
              </a:extLst>
            </p:cNvPr>
            <p:cNvSpPr/>
            <p:nvPr/>
          </p:nvSpPr>
          <p:spPr>
            <a:xfrm>
              <a:off x="10026466" y="5212980"/>
              <a:ext cx="94180" cy="90110"/>
            </a:xfrm>
            <a:custGeom>
              <a:avLst/>
              <a:gdLst>
                <a:gd name="connsiteX0" fmla="*/ 47013 w 94180"/>
                <a:gd name="connsiteY0" fmla="*/ 68872 h 90110"/>
                <a:gd name="connsiteX1" fmla="*/ 75872 w 94180"/>
                <a:gd name="connsiteY1" fmla="*/ 90111 h 90110"/>
                <a:gd name="connsiteX2" fmla="*/ 64856 w 94180"/>
                <a:gd name="connsiteY2" fmla="*/ 55753 h 90110"/>
                <a:gd name="connsiteX3" fmla="*/ 94180 w 94180"/>
                <a:gd name="connsiteY3" fmla="*/ 34670 h 90110"/>
                <a:gd name="connsiteX4" fmla="*/ 58029 w 94180"/>
                <a:gd name="connsiteY4" fmla="*/ 34670 h 90110"/>
                <a:gd name="connsiteX5" fmla="*/ 47013 w 94180"/>
                <a:gd name="connsiteY5" fmla="*/ 0 h 90110"/>
                <a:gd name="connsiteX6" fmla="*/ 35996 w 94180"/>
                <a:gd name="connsiteY6" fmla="*/ 34670 h 90110"/>
                <a:gd name="connsiteX7" fmla="*/ 0 w 94180"/>
                <a:gd name="connsiteY7" fmla="*/ 34670 h 90110"/>
                <a:gd name="connsiteX8" fmla="*/ 29170 w 94180"/>
                <a:gd name="connsiteY8" fmla="*/ 55753 h 90110"/>
                <a:gd name="connsiteX9" fmla="*/ 18153 w 94180"/>
                <a:gd name="connsiteY9" fmla="*/ 90111 h 90110"/>
                <a:gd name="connsiteX10" fmla="*/ 47013 w 94180"/>
                <a:gd name="connsiteY10" fmla="*/ 68872 h 9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180" h="90110">
                  <a:moveTo>
                    <a:pt x="47013" y="68872"/>
                  </a:moveTo>
                  <a:lnTo>
                    <a:pt x="75872" y="90111"/>
                  </a:lnTo>
                  <a:lnTo>
                    <a:pt x="64856" y="55753"/>
                  </a:lnTo>
                  <a:lnTo>
                    <a:pt x="94180" y="34670"/>
                  </a:lnTo>
                  <a:lnTo>
                    <a:pt x="58029" y="34670"/>
                  </a:lnTo>
                  <a:lnTo>
                    <a:pt x="47013" y="0"/>
                  </a:lnTo>
                  <a:lnTo>
                    <a:pt x="35996" y="34670"/>
                  </a:lnTo>
                  <a:lnTo>
                    <a:pt x="0" y="34670"/>
                  </a:lnTo>
                  <a:lnTo>
                    <a:pt x="29170" y="55753"/>
                  </a:lnTo>
                  <a:lnTo>
                    <a:pt x="18153" y="90111"/>
                  </a:lnTo>
                  <a:lnTo>
                    <a:pt x="47013" y="68872"/>
                  </a:lnTo>
                  <a:close/>
                </a:path>
              </a:pathLst>
            </a:custGeom>
            <a:solidFill>
              <a:srgbClr val="FFCD00"/>
            </a:solidFill>
            <a:ln w="1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U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A79E44A-2E88-5543-B818-D603684E9A84}"/>
                </a:ext>
              </a:extLst>
            </p:cNvPr>
            <p:cNvSpPr/>
            <p:nvPr/>
          </p:nvSpPr>
          <p:spPr>
            <a:xfrm>
              <a:off x="10061376" y="5344320"/>
              <a:ext cx="94335" cy="90110"/>
            </a:xfrm>
            <a:custGeom>
              <a:avLst/>
              <a:gdLst>
                <a:gd name="connsiteX0" fmla="*/ 58184 w 94335"/>
                <a:gd name="connsiteY0" fmla="*/ 34826 h 90110"/>
                <a:gd name="connsiteX1" fmla="*/ 47168 w 94335"/>
                <a:gd name="connsiteY1" fmla="*/ 0 h 90110"/>
                <a:gd name="connsiteX2" fmla="*/ 36152 w 94335"/>
                <a:gd name="connsiteY2" fmla="*/ 34826 h 90110"/>
                <a:gd name="connsiteX3" fmla="*/ 0 w 94335"/>
                <a:gd name="connsiteY3" fmla="*/ 34826 h 90110"/>
                <a:gd name="connsiteX4" fmla="*/ 29325 w 94335"/>
                <a:gd name="connsiteY4" fmla="*/ 55909 h 90110"/>
                <a:gd name="connsiteX5" fmla="*/ 18309 w 94335"/>
                <a:gd name="connsiteY5" fmla="*/ 90111 h 90110"/>
                <a:gd name="connsiteX6" fmla="*/ 47168 w 94335"/>
                <a:gd name="connsiteY6" fmla="*/ 68871 h 90110"/>
                <a:gd name="connsiteX7" fmla="*/ 76027 w 94335"/>
                <a:gd name="connsiteY7" fmla="*/ 90111 h 90110"/>
                <a:gd name="connsiteX8" fmla="*/ 65011 w 94335"/>
                <a:gd name="connsiteY8" fmla="*/ 55909 h 90110"/>
                <a:gd name="connsiteX9" fmla="*/ 94336 w 94335"/>
                <a:gd name="connsiteY9" fmla="*/ 34826 h 90110"/>
                <a:gd name="connsiteX10" fmla="*/ 58184 w 94335"/>
                <a:gd name="connsiteY10" fmla="*/ 34826 h 9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335" h="90110">
                  <a:moveTo>
                    <a:pt x="58184" y="34826"/>
                  </a:moveTo>
                  <a:lnTo>
                    <a:pt x="47168" y="0"/>
                  </a:lnTo>
                  <a:lnTo>
                    <a:pt x="36152" y="34826"/>
                  </a:lnTo>
                  <a:lnTo>
                    <a:pt x="0" y="34826"/>
                  </a:lnTo>
                  <a:lnTo>
                    <a:pt x="29325" y="55909"/>
                  </a:lnTo>
                  <a:lnTo>
                    <a:pt x="18309" y="90111"/>
                  </a:lnTo>
                  <a:lnTo>
                    <a:pt x="47168" y="68871"/>
                  </a:lnTo>
                  <a:lnTo>
                    <a:pt x="76027" y="90111"/>
                  </a:lnTo>
                  <a:lnTo>
                    <a:pt x="65011" y="55909"/>
                  </a:lnTo>
                  <a:lnTo>
                    <a:pt x="94336" y="34826"/>
                  </a:lnTo>
                  <a:lnTo>
                    <a:pt x="58184" y="34826"/>
                  </a:lnTo>
                  <a:close/>
                </a:path>
              </a:pathLst>
            </a:custGeom>
            <a:solidFill>
              <a:srgbClr val="FFCD00"/>
            </a:solidFill>
            <a:ln w="1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U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98AF1B4-2646-9D49-B7E5-C83E13BFBAD8}"/>
                </a:ext>
              </a:extLst>
            </p:cNvPr>
            <p:cNvSpPr/>
            <p:nvPr/>
          </p:nvSpPr>
          <p:spPr>
            <a:xfrm>
              <a:off x="10156953" y="5440521"/>
              <a:ext cx="94335" cy="90110"/>
            </a:xfrm>
            <a:custGeom>
              <a:avLst/>
              <a:gdLst>
                <a:gd name="connsiteX0" fmla="*/ 58339 w 94335"/>
                <a:gd name="connsiteY0" fmla="*/ 34670 h 90110"/>
                <a:gd name="connsiteX1" fmla="*/ 47168 w 94335"/>
                <a:gd name="connsiteY1" fmla="*/ 0 h 90110"/>
                <a:gd name="connsiteX2" fmla="*/ 36152 w 94335"/>
                <a:gd name="connsiteY2" fmla="*/ 34670 h 90110"/>
                <a:gd name="connsiteX3" fmla="*/ 0 w 94335"/>
                <a:gd name="connsiteY3" fmla="*/ 34670 h 90110"/>
                <a:gd name="connsiteX4" fmla="*/ 29325 w 94335"/>
                <a:gd name="connsiteY4" fmla="*/ 55909 h 90110"/>
                <a:gd name="connsiteX5" fmla="*/ 18464 w 94335"/>
                <a:gd name="connsiteY5" fmla="*/ 90111 h 90110"/>
                <a:gd name="connsiteX6" fmla="*/ 47323 w 94335"/>
                <a:gd name="connsiteY6" fmla="*/ 69028 h 90110"/>
                <a:gd name="connsiteX7" fmla="*/ 76027 w 94335"/>
                <a:gd name="connsiteY7" fmla="*/ 90111 h 90110"/>
                <a:gd name="connsiteX8" fmla="*/ 65166 w 94335"/>
                <a:gd name="connsiteY8" fmla="*/ 55909 h 90110"/>
                <a:gd name="connsiteX9" fmla="*/ 94336 w 94335"/>
                <a:gd name="connsiteY9" fmla="*/ 34670 h 90110"/>
                <a:gd name="connsiteX10" fmla="*/ 58339 w 94335"/>
                <a:gd name="connsiteY10" fmla="*/ 34670 h 9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335" h="90110">
                  <a:moveTo>
                    <a:pt x="58339" y="34670"/>
                  </a:moveTo>
                  <a:lnTo>
                    <a:pt x="47168" y="0"/>
                  </a:lnTo>
                  <a:lnTo>
                    <a:pt x="36152" y="34670"/>
                  </a:lnTo>
                  <a:lnTo>
                    <a:pt x="0" y="34670"/>
                  </a:lnTo>
                  <a:lnTo>
                    <a:pt x="29325" y="55909"/>
                  </a:lnTo>
                  <a:lnTo>
                    <a:pt x="18464" y="90111"/>
                  </a:lnTo>
                  <a:lnTo>
                    <a:pt x="47323" y="69028"/>
                  </a:lnTo>
                  <a:lnTo>
                    <a:pt x="76027" y="90111"/>
                  </a:lnTo>
                  <a:lnTo>
                    <a:pt x="65166" y="55909"/>
                  </a:lnTo>
                  <a:lnTo>
                    <a:pt x="94336" y="34670"/>
                  </a:lnTo>
                  <a:lnTo>
                    <a:pt x="58339" y="34670"/>
                  </a:lnTo>
                  <a:close/>
                </a:path>
              </a:pathLst>
            </a:custGeom>
            <a:solidFill>
              <a:srgbClr val="FFCD00"/>
            </a:solidFill>
            <a:ln w="1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U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B18AF90-4C9A-B045-ACD5-ABC14D348C7A}"/>
                </a:ext>
              </a:extLst>
            </p:cNvPr>
            <p:cNvSpPr/>
            <p:nvPr/>
          </p:nvSpPr>
          <p:spPr>
            <a:xfrm>
              <a:off x="10287285" y="5475504"/>
              <a:ext cx="94335" cy="89954"/>
            </a:xfrm>
            <a:custGeom>
              <a:avLst/>
              <a:gdLst>
                <a:gd name="connsiteX0" fmla="*/ 58184 w 94335"/>
                <a:gd name="connsiteY0" fmla="*/ 34670 h 89954"/>
                <a:gd name="connsiteX1" fmla="*/ 47168 w 94335"/>
                <a:gd name="connsiteY1" fmla="*/ 0 h 89954"/>
                <a:gd name="connsiteX2" fmla="*/ 36152 w 94335"/>
                <a:gd name="connsiteY2" fmla="*/ 34670 h 89954"/>
                <a:gd name="connsiteX3" fmla="*/ 0 w 94335"/>
                <a:gd name="connsiteY3" fmla="*/ 34670 h 89954"/>
                <a:gd name="connsiteX4" fmla="*/ 29325 w 94335"/>
                <a:gd name="connsiteY4" fmla="*/ 55753 h 89954"/>
                <a:gd name="connsiteX5" fmla="*/ 18308 w 94335"/>
                <a:gd name="connsiteY5" fmla="*/ 89955 h 89954"/>
                <a:gd name="connsiteX6" fmla="*/ 47168 w 94335"/>
                <a:gd name="connsiteY6" fmla="*/ 68871 h 89954"/>
                <a:gd name="connsiteX7" fmla="*/ 76027 w 94335"/>
                <a:gd name="connsiteY7" fmla="*/ 89955 h 89954"/>
                <a:gd name="connsiteX8" fmla="*/ 65011 w 94335"/>
                <a:gd name="connsiteY8" fmla="*/ 55753 h 89954"/>
                <a:gd name="connsiteX9" fmla="*/ 94336 w 94335"/>
                <a:gd name="connsiteY9" fmla="*/ 34670 h 89954"/>
                <a:gd name="connsiteX10" fmla="*/ 58184 w 94335"/>
                <a:gd name="connsiteY10" fmla="*/ 34670 h 8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335" h="89954">
                  <a:moveTo>
                    <a:pt x="58184" y="34670"/>
                  </a:moveTo>
                  <a:lnTo>
                    <a:pt x="47168" y="0"/>
                  </a:lnTo>
                  <a:lnTo>
                    <a:pt x="36152" y="34670"/>
                  </a:lnTo>
                  <a:lnTo>
                    <a:pt x="0" y="34670"/>
                  </a:lnTo>
                  <a:lnTo>
                    <a:pt x="29325" y="55753"/>
                  </a:lnTo>
                  <a:lnTo>
                    <a:pt x="18308" y="89955"/>
                  </a:lnTo>
                  <a:lnTo>
                    <a:pt x="47168" y="68871"/>
                  </a:lnTo>
                  <a:lnTo>
                    <a:pt x="76027" y="89955"/>
                  </a:lnTo>
                  <a:lnTo>
                    <a:pt x="65011" y="55753"/>
                  </a:lnTo>
                  <a:lnTo>
                    <a:pt x="94336" y="34670"/>
                  </a:lnTo>
                  <a:lnTo>
                    <a:pt x="58184" y="34670"/>
                  </a:lnTo>
                  <a:close/>
                </a:path>
              </a:pathLst>
            </a:custGeom>
            <a:solidFill>
              <a:srgbClr val="FFCD00"/>
            </a:solidFill>
            <a:ln w="1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U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42A4FCD-975C-8D4F-A6D0-58A99F00EE00}"/>
                </a:ext>
              </a:extLst>
            </p:cNvPr>
            <p:cNvSpPr/>
            <p:nvPr/>
          </p:nvSpPr>
          <p:spPr>
            <a:xfrm>
              <a:off x="10417617" y="5440521"/>
              <a:ext cx="94180" cy="90110"/>
            </a:xfrm>
            <a:custGeom>
              <a:avLst/>
              <a:gdLst>
                <a:gd name="connsiteX0" fmla="*/ 58184 w 94180"/>
                <a:gd name="connsiteY0" fmla="*/ 34670 h 90110"/>
                <a:gd name="connsiteX1" fmla="*/ 47168 w 94180"/>
                <a:gd name="connsiteY1" fmla="*/ 0 h 90110"/>
                <a:gd name="connsiteX2" fmla="*/ 35996 w 94180"/>
                <a:gd name="connsiteY2" fmla="*/ 34670 h 90110"/>
                <a:gd name="connsiteX3" fmla="*/ 0 w 94180"/>
                <a:gd name="connsiteY3" fmla="*/ 34670 h 90110"/>
                <a:gd name="connsiteX4" fmla="*/ 29170 w 94180"/>
                <a:gd name="connsiteY4" fmla="*/ 55909 h 90110"/>
                <a:gd name="connsiteX5" fmla="*/ 18309 w 94180"/>
                <a:gd name="connsiteY5" fmla="*/ 90111 h 90110"/>
                <a:gd name="connsiteX6" fmla="*/ 47168 w 94180"/>
                <a:gd name="connsiteY6" fmla="*/ 69028 h 90110"/>
                <a:gd name="connsiteX7" fmla="*/ 76027 w 94180"/>
                <a:gd name="connsiteY7" fmla="*/ 90111 h 90110"/>
                <a:gd name="connsiteX8" fmla="*/ 65011 w 94180"/>
                <a:gd name="connsiteY8" fmla="*/ 55909 h 90110"/>
                <a:gd name="connsiteX9" fmla="*/ 94180 w 94180"/>
                <a:gd name="connsiteY9" fmla="*/ 34670 h 90110"/>
                <a:gd name="connsiteX10" fmla="*/ 58184 w 94180"/>
                <a:gd name="connsiteY10" fmla="*/ 34670 h 9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180" h="90110">
                  <a:moveTo>
                    <a:pt x="58184" y="34670"/>
                  </a:moveTo>
                  <a:lnTo>
                    <a:pt x="47168" y="0"/>
                  </a:lnTo>
                  <a:lnTo>
                    <a:pt x="35996" y="34670"/>
                  </a:lnTo>
                  <a:lnTo>
                    <a:pt x="0" y="34670"/>
                  </a:lnTo>
                  <a:lnTo>
                    <a:pt x="29170" y="55909"/>
                  </a:lnTo>
                  <a:lnTo>
                    <a:pt x="18309" y="90111"/>
                  </a:lnTo>
                  <a:lnTo>
                    <a:pt x="47168" y="69028"/>
                  </a:lnTo>
                  <a:lnTo>
                    <a:pt x="76027" y="90111"/>
                  </a:lnTo>
                  <a:lnTo>
                    <a:pt x="65011" y="55909"/>
                  </a:lnTo>
                  <a:lnTo>
                    <a:pt x="94180" y="34670"/>
                  </a:lnTo>
                  <a:lnTo>
                    <a:pt x="58184" y="34670"/>
                  </a:lnTo>
                  <a:close/>
                </a:path>
              </a:pathLst>
            </a:custGeom>
            <a:solidFill>
              <a:srgbClr val="FFCD00"/>
            </a:solidFill>
            <a:ln w="1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U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B920E4B-37BC-A548-B714-EED10D737825}"/>
                </a:ext>
              </a:extLst>
            </p:cNvPr>
            <p:cNvSpPr/>
            <p:nvPr/>
          </p:nvSpPr>
          <p:spPr>
            <a:xfrm>
              <a:off x="10513194" y="5344320"/>
              <a:ext cx="94335" cy="90110"/>
            </a:xfrm>
            <a:custGeom>
              <a:avLst/>
              <a:gdLst>
                <a:gd name="connsiteX0" fmla="*/ 58184 w 94335"/>
                <a:gd name="connsiteY0" fmla="*/ 34826 h 90110"/>
                <a:gd name="connsiteX1" fmla="*/ 47168 w 94335"/>
                <a:gd name="connsiteY1" fmla="*/ 0 h 90110"/>
                <a:gd name="connsiteX2" fmla="*/ 36152 w 94335"/>
                <a:gd name="connsiteY2" fmla="*/ 34826 h 90110"/>
                <a:gd name="connsiteX3" fmla="*/ 0 w 94335"/>
                <a:gd name="connsiteY3" fmla="*/ 34826 h 90110"/>
                <a:gd name="connsiteX4" fmla="*/ 29325 w 94335"/>
                <a:gd name="connsiteY4" fmla="*/ 55909 h 90110"/>
                <a:gd name="connsiteX5" fmla="*/ 18309 w 94335"/>
                <a:gd name="connsiteY5" fmla="*/ 90111 h 90110"/>
                <a:gd name="connsiteX6" fmla="*/ 47168 w 94335"/>
                <a:gd name="connsiteY6" fmla="*/ 68871 h 90110"/>
                <a:gd name="connsiteX7" fmla="*/ 76027 w 94335"/>
                <a:gd name="connsiteY7" fmla="*/ 90111 h 90110"/>
                <a:gd name="connsiteX8" fmla="*/ 65011 w 94335"/>
                <a:gd name="connsiteY8" fmla="*/ 55909 h 90110"/>
                <a:gd name="connsiteX9" fmla="*/ 94336 w 94335"/>
                <a:gd name="connsiteY9" fmla="*/ 34826 h 90110"/>
                <a:gd name="connsiteX10" fmla="*/ 58184 w 94335"/>
                <a:gd name="connsiteY10" fmla="*/ 34826 h 9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335" h="90110">
                  <a:moveTo>
                    <a:pt x="58184" y="34826"/>
                  </a:moveTo>
                  <a:lnTo>
                    <a:pt x="47168" y="0"/>
                  </a:lnTo>
                  <a:lnTo>
                    <a:pt x="36152" y="34826"/>
                  </a:lnTo>
                  <a:lnTo>
                    <a:pt x="0" y="34826"/>
                  </a:lnTo>
                  <a:lnTo>
                    <a:pt x="29325" y="55909"/>
                  </a:lnTo>
                  <a:lnTo>
                    <a:pt x="18309" y="90111"/>
                  </a:lnTo>
                  <a:lnTo>
                    <a:pt x="47168" y="68871"/>
                  </a:lnTo>
                  <a:lnTo>
                    <a:pt x="76027" y="90111"/>
                  </a:lnTo>
                  <a:lnTo>
                    <a:pt x="65011" y="55909"/>
                  </a:lnTo>
                  <a:lnTo>
                    <a:pt x="94336" y="34826"/>
                  </a:lnTo>
                  <a:lnTo>
                    <a:pt x="58184" y="34826"/>
                  </a:lnTo>
                  <a:close/>
                </a:path>
              </a:pathLst>
            </a:custGeom>
            <a:solidFill>
              <a:srgbClr val="FFCD00"/>
            </a:solidFill>
            <a:ln w="1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U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B089FC-1AC9-E240-9244-04DDB61A91D2}"/>
                </a:ext>
              </a:extLst>
            </p:cNvPr>
            <p:cNvSpPr/>
            <p:nvPr/>
          </p:nvSpPr>
          <p:spPr>
            <a:xfrm>
              <a:off x="10547794" y="5212511"/>
              <a:ext cx="94335" cy="90110"/>
            </a:xfrm>
            <a:custGeom>
              <a:avLst/>
              <a:gdLst>
                <a:gd name="connsiteX0" fmla="*/ 94336 w 94335"/>
                <a:gd name="connsiteY0" fmla="*/ 34670 h 90110"/>
                <a:gd name="connsiteX1" fmla="*/ 58184 w 94335"/>
                <a:gd name="connsiteY1" fmla="*/ 34670 h 90110"/>
                <a:gd name="connsiteX2" fmla="*/ 47168 w 94335"/>
                <a:gd name="connsiteY2" fmla="*/ 0 h 90110"/>
                <a:gd name="connsiteX3" fmla="*/ 36152 w 94335"/>
                <a:gd name="connsiteY3" fmla="*/ 34826 h 90110"/>
                <a:gd name="connsiteX4" fmla="*/ 0 w 94335"/>
                <a:gd name="connsiteY4" fmla="*/ 34670 h 90110"/>
                <a:gd name="connsiteX5" fmla="*/ 29325 w 94335"/>
                <a:gd name="connsiteY5" fmla="*/ 55909 h 90110"/>
                <a:gd name="connsiteX6" fmla="*/ 18309 w 94335"/>
                <a:gd name="connsiteY6" fmla="*/ 90111 h 90110"/>
                <a:gd name="connsiteX7" fmla="*/ 47168 w 94335"/>
                <a:gd name="connsiteY7" fmla="*/ 68871 h 90110"/>
                <a:gd name="connsiteX8" fmla="*/ 76027 w 94335"/>
                <a:gd name="connsiteY8" fmla="*/ 90111 h 90110"/>
                <a:gd name="connsiteX9" fmla="*/ 65011 w 94335"/>
                <a:gd name="connsiteY9" fmla="*/ 55909 h 90110"/>
                <a:gd name="connsiteX10" fmla="*/ 94336 w 94335"/>
                <a:gd name="connsiteY10" fmla="*/ 34670 h 9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335" h="90110">
                  <a:moveTo>
                    <a:pt x="94336" y="34670"/>
                  </a:moveTo>
                  <a:lnTo>
                    <a:pt x="58184" y="34670"/>
                  </a:lnTo>
                  <a:lnTo>
                    <a:pt x="47168" y="0"/>
                  </a:lnTo>
                  <a:lnTo>
                    <a:pt x="36152" y="34826"/>
                  </a:lnTo>
                  <a:lnTo>
                    <a:pt x="0" y="34670"/>
                  </a:lnTo>
                  <a:lnTo>
                    <a:pt x="29325" y="55909"/>
                  </a:lnTo>
                  <a:lnTo>
                    <a:pt x="18309" y="90111"/>
                  </a:lnTo>
                  <a:lnTo>
                    <a:pt x="47168" y="68871"/>
                  </a:lnTo>
                  <a:lnTo>
                    <a:pt x="76027" y="90111"/>
                  </a:lnTo>
                  <a:lnTo>
                    <a:pt x="65011" y="55909"/>
                  </a:lnTo>
                  <a:lnTo>
                    <a:pt x="94336" y="34670"/>
                  </a:lnTo>
                  <a:close/>
                </a:path>
              </a:pathLst>
            </a:custGeom>
            <a:solidFill>
              <a:srgbClr val="FFCD00"/>
            </a:solidFill>
            <a:ln w="1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U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FF3B7A3-7BC0-5149-910D-247D0BFE788F}"/>
                </a:ext>
              </a:extLst>
            </p:cNvPr>
            <p:cNvSpPr/>
            <p:nvPr/>
          </p:nvSpPr>
          <p:spPr>
            <a:xfrm>
              <a:off x="10513194" y="5081484"/>
              <a:ext cx="94335" cy="90110"/>
            </a:xfrm>
            <a:custGeom>
              <a:avLst/>
              <a:gdLst>
                <a:gd name="connsiteX0" fmla="*/ 18309 w 94335"/>
                <a:gd name="connsiteY0" fmla="*/ 90111 h 90110"/>
                <a:gd name="connsiteX1" fmla="*/ 47168 w 94335"/>
                <a:gd name="connsiteY1" fmla="*/ 68872 h 90110"/>
                <a:gd name="connsiteX2" fmla="*/ 76027 w 94335"/>
                <a:gd name="connsiteY2" fmla="*/ 90111 h 90110"/>
                <a:gd name="connsiteX3" fmla="*/ 65011 w 94335"/>
                <a:gd name="connsiteY3" fmla="*/ 55909 h 90110"/>
                <a:gd name="connsiteX4" fmla="*/ 94336 w 94335"/>
                <a:gd name="connsiteY4" fmla="*/ 34670 h 90110"/>
                <a:gd name="connsiteX5" fmla="*/ 58184 w 94335"/>
                <a:gd name="connsiteY5" fmla="*/ 34670 h 90110"/>
                <a:gd name="connsiteX6" fmla="*/ 47168 w 94335"/>
                <a:gd name="connsiteY6" fmla="*/ 0 h 90110"/>
                <a:gd name="connsiteX7" fmla="*/ 36152 w 94335"/>
                <a:gd name="connsiteY7" fmla="*/ 34826 h 90110"/>
                <a:gd name="connsiteX8" fmla="*/ 0 w 94335"/>
                <a:gd name="connsiteY8" fmla="*/ 34670 h 90110"/>
                <a:gd name="connsiteX9" fmla="*/ 29325 w 94335"/>
                <a:gd name="connsiteY9" fmla="*/ 55909 h 90110"/>
                <a:gd name="connsiteX10" fmla="*/ 18309 w 94335"/>
                <a:gd name="connsiteY10" fmla="*/ 90111 h 9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335" h="90110">
                  <a:moveTo>
                    <a:pt x="18309" y="90111"/>
                  </a:moveTo>
                  <a:lnTo>
                    <a:pt x="47168" y="68872"/>
                  </a:lnTo>
                  <a:lnTo>
                    <a:pt x="76027" y="90111"/>
                  </a:lnTo>
                  <a:lnTo>
                    <a:pt x="65011" y="55909"/>
                  </a:lnTo>
                  <a:lnTo>
                    <a:pt x="94336" y="34670"/>
                  </a:lnTo>
                  <a:lnTo>
                    <a:pt x="58184" y="34670"/>
                  </a:lnTo>
                  <a:lnTo>
                    <a:pt x="47168" y="0"/>
                  </a:lnTo>
                  <a:lnTo>
                    <a:pt x="36152" y="34826"/>
                  </a:lnTo>
                  <a:lnTo>
                    <a:pt x="0" y="34670"/>
                  </a:lnTo>
                  <a:lnTo>
                    <a:pt x="29325" y="55909"/>
                  </a:lnTo>
                  <a:lnTo>
                    <a:pt x="18309" y="90111"/>
                  </a:lnTo>
                  <a:close/>
                </a:path>
              </a:pathLst>
            </a:custGeom>
            <a:solidFill>
              <a:srgbClr val="FFCD00"/>
            </a:solidFill>
            <a:ln w="1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U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756EE56-CC4F-7846-BEB6-8238484B93E3}"/>
                </a:ext>
              </a:extLst>
            </p:cNvPr>
            <p:cNvSpPr/>
            <p:nvPr/>
          </p:nvSpPr>
          <p:spPr>
            <a:xfrm>
              <a:off x="10417928" y="4985751"/>
              <a:ext cx="94335" cy="90110"/>
            </a:xfrm>
            <a:custGeom>
              <a:avLst/>
              <a:gdLst>
                <a:gd name="connsiteX0" fmla="*/ 47168 w 94335"/>
                <a:gd name="connsiteY0" fmla="*/ 0 h 90110"/>
                <a:gd name="connsiteX1" fmla="*/ 36152 w 94335"/>
                <a:gd name="connsiteY1" fmla="*/ 34670 h 90110"/>
                <a:gd name="connsiteX2" fmla="*/ 0 w 94335"/>
                <a:gd name="connsiteY2" fmla="*/ 34514 h 90110"/>
                <a:gd name="connsiteX3" fmla="*/ 29325 w 94335"/>
                <a:gd name="connsiteY3" fmla="*/ 55753 h 90110"/>
                <a:gd name="connsiteX4" fmla="*/ 18309 w 94335"/>
                <a:gd name="connsiteY4" fmla="*/ 90111 h 90110"/>
                <a:gd name="connsiteX5" fmla="*/ 47168 w 94335"/>
                <a:gd name="connsiteY5" fmla="*/ 68871 h 90110"/>
                <a:gd name="connsiteX6" fmla="*/ 76027 w 94335"/>
                <a:gd name="connsiteY6" fmla="*/ 90111 h 90110"/>
                <a:gd name="connsiteX7" fmla="*/ 65011 w 94335"/>
                <a:gd name="connsiteY7" fmla="*/ 55753 h 90110"/>
                <a:gd name="connsiteX8" fmla="*/ 94336 w 94335"/>
                <a:gd name="connsiteY8" fmla="*/ 34514 h 90110"/>
                <a:gd name="connsiteX9" fmla="*/ 58184 w 94335"/>
                <a:gd name="connsiteY9" fmla="*/ 34514 h 90110"/>
                <a:gd name="connsiteX10" fmla="*/ 47168 w 94335"/>
                <a:gd name="connsiteY10" fmla="*/ 0 h 9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335" h="90110">
                  <a:moveTo>
                    <a:pt x="47168" y="0"/>
                  </a:moveTo>
                  <a:lnTo>
                    <a:pt x="36152" y="34670"/>
                  </a:lnTo>
                  <a:lnTo>
                    <a:pt x="0" y="34514"/>
                  </a:lnTo>
                  <a:lnTo>
                    <a:pt x="29325" y="55753"/>
                  </a:lnTo>
                  <a:lnTo>
                    <a:pt x="18309" y="90111"/>
                  </a:lnTo>
                  <a:lnTo>
                    <a:pt x="47168" y="68871"/>
                  </a:lnTo>
                  <a:lnTo>
                    <a:pt x="76027" y="90111"/>
                  </a:lnTo>
                  <a:lnTo>
                    <a:pt x="65011" y="55753"/>
                  </a:lnTo>
                  <a:lnTo>
                    <a:pt x="94336" y="34514"/>
                  </a:lnTo>
                  <a:lnTo>
                    <a:pt x="58184" y="34514"/>
                  </a:lnTo>
                  <a:lnTo>
                    <a:pt x="47168" y="0"/>
                  </a:lnTo>
                  <a:close/>
                </a:path>
              </a:pathLst>
            </a:custGeom>
            <a:solidFill>
              <a:srgbClr val="FFCD00"/>
            </a:solidFill>
            <a:ln w="154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LU"/>
            </a:p>
          </p:txBody>
        </p:sp>
      </p:grpSp>
    </p:spTree>
    <p:extLst>
      <p:ext uri="{BB962C8B-B14F-4D97-AF65-F5344CB8AC3E}">
        <p14:creationId xmlns:p14="http://schemas.microsoft.com/office/powerpoint/2010/main" val="99703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F3FC-2397-5E43-BE99-87ECF7791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927A4-839B-6B4A-98DA-E5B965704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FB991-6F16-8B49-ACD5-551114BB6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DA6ED-620A-3D49-B565-1B8726B01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fld id="{565F4DDF-2308-8849-B5A9-77634EBD6ED5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24755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5293C-CC89-2149-A95B-5C5CA914C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804A0-A3EF-E542-BA6B-4B202D966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rebuchet MS" panose="020B0703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64E86-3EF6-B345-8D10-B855749F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93310-E222-B545-B632-EAC2C6E3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DDF-2308-8849-B5A9-77634EBD6ED5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76982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0A6A-B206-8C40-B7A0-5DDBCC79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48C83-F64A-004A-9531-A313B8BD9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A2CC6-FA9A-104D-A4A0-8DC0EE5C4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5E185-C151-2044-9B49-E53ADADF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69833" y="624522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4A90D-9F50-DB47-9FBB-A41B60099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96B1F-3DB7-E74D-BC75-D73150E2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DDF-2308-8849-B5A9-77634EBD6ED5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95418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817F2-03D9-A040-AD92-B65766A8B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90FBD-FF81-EA46-81A1-3D31C74DA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ACD77-B990-BA4C-BAFD-54F4B5CE3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>
                <a:latin typeface="Trebuchet MS" panose="020B0703020202090204" pitchFamily="34" charset="0"/>
              </a:defRPr>
            </a:lvl1pPr>
            <a:lvl2pPr>
              <a:defRPr sz="2000">
                <a:latin typeface="Trebuchet MS" panose="020B0703020202090204" pitchFamily="34" charset="0"/>
              </a:defRPr>
            </a:lvl2pPr>
            <a:lvl3pPr>
              <a:defRPr sz="2400">
                <a:latin typeface="Trebuchet MS" panose="020B0703020202090204" pitchFamily="34" charset="0"/>
              </a:defRPr>
            </a:lvl3pPr>
            <a:lvl4pPr>
              <a:defRPr sz="2400">
                <a:latin typeface="Trebuchet MS" panose="020B0703020202090204" pitchFamily="34" charset="0"/>
              </a:defRPr>
            </a:lvl4pPr>
            <a:lvl5pPr>
              <a:defRPr sz="2400"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F82F0-7FC9-C947-86CE-CA18A3A14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70302020209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F4BE26-7C3A-A54F-B8FF-D61CCCDB1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>
                <a:latin typeface="Trebuchet MS" panose="020B0703020202090204" pitchFamily="34" charset="0"/>
              </a:defRPr>
            </a:lvl1pPr>
            <a:lvl2pPr>
              <a:defRPr sz="2000">
                <a:latin typeface="Trebuchet MS" panose="020B0703020202090204" pitchFamily="34" charset="0"/>
              </a:defRPr>
            </a:lvl2pPr>
            <a:lvl3pPr>
              <a:defRPr>
                <a:latin typeface="Trebuchet MS" panose="020B0703020202090204" pitchFamily="34" charset="0"/>
              </a:defRPr>
            </a:lvl3pPr>
            <a:lvl4pPr>
              <a:defRPr>
                <a:latin typeface="Trebuchet MS" panose="020B0703020202090204" pitchFamily="34" charset="0"/>
              </a:defRPr>
            </a:lvl4pPr>
            <a:lvl5pPr>
              <a:defRPr>
                <a:latin typeface="Trebuchet MS" panose="020B070302020209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8BC73D-44A2-9F4E-9443-B5AB70A6D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9605B4-02C3-7F40-A949-4CC9FB93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DDF-2308-8849-B5A9-77634EBD6ED5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72729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104521-0779-BD4D-9977-D731E0108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971" y="443706"/>
            <a:ext cx="102498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9F9BF-7049-9846-B0EE-356266943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970" y="1847851"/>
            <a:ext cx="10249829" cy="3950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EA969-2127-6A41-AC16-0B78502EA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13033" y="6017515"/>
            <a:ext cx="4114800" cy="365125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r">
              <a:defRPr sz="1200">
                <a:solidFill>
                  <a:srgbClr val="00008E"/>
                </a:solidFill>
              </a:defRPr>
            </a:lvl1pPr>
          </a:lstStyle>
          <a:p>
            <a:pPr algn="r"/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51D2F-0D98-C942-9DDB-3A05CB97B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7833" y="6017515"/>
            <a:ext cx="525966" cy="365125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lvl1pPr algn="r">
              <a:defRPr sz="1200">
                <a:solidFill>
                  <a:srgbClr val="00008E"/>
                </a:solidFill>
              </a:defRPr>
            </a:lvl1pPr>
          </a:lstStyle>
          <a:p>
            <a:fld id="{565F4DDF-2308-8849-B5A9-77634EBD6ED5}" type="slidenum">
              <a:rPr lang="en-LU" smtClean="0"/>
              <a:pPr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8652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8E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8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8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8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8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8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97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europa.eu/api/hub/repo/index.html" TargetMode="External"/><Relationship Id="rId7" Type="http://schemas.openxmlformats.org/officeDocument/2006/relationships/hyperlink" Target="https://data.europa.eu/sparql" TargetMode="External"/><Relationship Id="rId2" Type="http://schemas.openxmlformats.org/officeDocument/2006/relationships/hyperlink" Target="https://data.europa.eu/api/hub/sear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.europa.eu/data/sparql" TargetMode="External"/><Relationship Id="rId5" Type="http://schemas.openxmlformats.org/officeDocument/2006/relationships/hyperlink" Target="https://data.europa.eu/en/faq" TargetMode="External"/><Relationship Id="rId4" Type="http://schemas.openxmlformats.org/officeDocument/2006/relationships/hyperlink" Target="https://data.europa.eu/en/export-use-case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EMICeu/DCAT-AP/tree/2.1.0-draft/releases/2.1.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europa.eu/sparql?default-graph-uri=&amp;query=PREFIX+dcat%3A+%3Chttp%3A%2F%2Fwww.w3.org%2Fns%2Fdcat%23%3E%0D%0APREFIX+odp%3A++%3Chttp%3A%2F%2Fdata.europa.eu%2Feuodp%2Fontologies%2Fec-odp%23%3E%0D%0APREFIX+dct%3A+%3Chttp%3A%2F%2Fpurl.org%2Fdc%2Fterms%2F%3E%0D%0APREFIX+xsd%3A+%3Chttp%3A%2F%2Fwww.w3.org%2F2001%2FXMLSchema%23%3E%0D%0APREFIX+foaf%3A+%3Chttp%3A%2F%2Fxmlns.com%2Ffoaf%2F0.1%2F%3E%0D%0A%0D%0ASELECT+DISTINCT+*%0D%0AWHERE+%7B+%0D%0A%3Fcatalogue+a+dcat%3ACatalog%3B%0D%0A++%09%09%09dcat%3Adataset+%3FdatasetURI.%0D%0A%3FdatasetURI+a+dcat%3ADataset%3B%0D%0A++++%09%09dcat%3Adistribution+%3FdistributionURI.%0D%0A%3FdistributionURI+a+dcat%3ADistribution%3B%0D%0A++++++%23%23%23+we+recommend+to+use+this+part+within+OPTIONAL+%7B%7D+because+very+few+catalogues+currently+use+the+Data+Service+Class%0D%0A++++++%09%09dcat%3AaccessService+%3FdataServiceURI.%0D%0A%3FdataServiceURI+a+dcat%3ADataService%3B%0D%0A%09%09%09dcat%3AservesDataset+%3FdatasetURI%0D%0A++%7D+%0D%0ALIMIT+10&amp;format=text%2Fhtml&amp;timeout=0&amp;signal_void=on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europa.eu/sparql?default-graph-uri=&amp;query=PREFIX+skos%3A+%3Chttp%3A%2F%2Fwww.w3.org%2F2004%2F02%2Fskos%2Fcore%23%3E%0D%0APREFIX+dcat%3A+%3Chttp%3A%2F%2Fwww.w3.org%2Fns%2Fdcat%23%3E%0D%0APREFIX+odp%3A++%3Chttp%3A%2F%2Fdata.europa.eu%2Feuodp%2Fontologies%2Fec-odp%23%3E%0D%0APREFIX+dct%3A+%3Chttp%3A%2F%2Fpurl.org%2Fdc%2Fterms%2F%3E%0D%0APREFIX+xsd%3A+%3Chttp%3A%2F%2Fwww.w3.org%2F2001%2FXMLSchema%23%3E%0D%0APREFIX+foaf%3A+%3Chttp%3A%2F%2Fxmlns.com%2Ffoaf%2F0.1%2F%3E%0D%0A%0D%0ASELECT+DISTINCT+%3FdatasetURI+%3Fpublisher+%3Fkeyword%0D%0A%0D%0AWHERE+%7B+%3FdatasetURI+a+dcat%3ADataset%3B%0D%0A++%09%09%09%09dcat%3Atheme+%3Chttp%3A%2F%2Fpublications.europa.eu%2Fresource%2Fauthority%2Fdata-theme%2FENVI%3E%3B%0D%0Adct%3Apublisher+%3Fpublisher%3B%0D%0A+++%09%09%09%09dcat%3Akeyword+%3Fkeyword.%0D%0A%7D+%0D%0AORDER+BY+%3FdatasetURI%0D%0ALIMIT+100&amp;format=text%2Fhtml&amp;timeout=0&amp;signal_void=on" TargetMode="External"/><Relationship Id="rId2" Type="http://schemas.openxmlformats.org/officeDocument/2006/relationships/hyperlink" Target="https://op.europa.eu/en/web/eu-vocabularies/concept-scheme/-/resource?uri=http://publications.europa.eu/resource/authority/data-the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en/web/eu-vocabularies/dataset/-/resource?uri=http://publications.europa.eu/resource/dataset/eurovoc" TargetMode="External"/><Relationship Id="rId2" Type="http://schemas.openxmlformats.org/officeDocument/2006/relationships/hyperlink" Target="https://data.europa.eu/sparql?default-graph-uri=&amp;query=PREFIX+dcat%3A+%3Chttp%3A%2F%2Fwww.w3.org%2Fns%2Fdcat%23%3E%0D%0APREFIX+odp%3A++%3Chttp%3A%2F%2Fdata.europa.eu%2Feuodp%2Fontologies%2Fec-odp%23%3E%0D%0APREFIX+dct%3A+%3Chttp%3A%2F%2Fpurl.org%2Fdc%2Fterms%2F%3E%0D%0APREFIX+xsd%3A+%3Chttp%3A%2F%2Fwww.w3.org%2F2001%2FXMLSchema%23%3E%0D%0APREFIX+foaf%3A+%3Chttp%3A%2F%2Fxmlns.com%2Ffoaf%2F0.1%2F%3E%0D%0APREFIX+rdfs%3A+%3Chttp%3A%2F%2Fwww.w3.org%2F2000%2F01%2Frdf-schema%23%3E%0D%0APREFIX+skos%3A+%3Chttp%3A%2F%2Fwww.w3.org%2F2004%2F02%2Fskos%2Fcore%23%3E%0D%0A%0D%0ASELECT+DISTINCT+%3FdatasetURI+%3FdatasetTitle+%3FeurovocURI+%3FeurovocLabel%0D%0AWHERE+%7B+%0D%0A%3FdatasetURI+a+dcat%3ADataset%3B%0D%0A+++++++dct%3Atitle+%3FdatasetTitle%3B%0D%0A+++++++dcat%3Atheme+%7Cdct%3Asubject+%3FeurovocURI.+FILTER%28%3FeurovocURI%3D+%3Chttp%3A%2F%2Feurovoc.europa.eu%2F437655%3E+%7C%7C+%3FeurovocURI%3D+%3Chttp%3A%2F%2Feurovoc.europa.eu%2F7219%3E+%7C%7C+%3FeurovocURI+%3D+%3Chttp%3A%2F%2Feurovoc.europa.eu%2F7939%3E+%29.+%23add+any+Eurovoc+term+URI+using+the+%22%7C%7C%22+operator+to+indicate+%22OR%22%0D%0A+++++%3FeurovocURI+skos%3AprefLabel+%3FeurovocLabel.+FILTER+%28LANGMATCHES%28LANG%28%3FeurovocLabel%29%2C+%22en%22%29%29+.%0D%0A++FILTER%28LANG%28%3FdatasetTitle%29%3D+%22%22+%7C%7C+LANG%28%3FdatasetTitle%29+%3D+%22en%22%29.%0D%0A++%7D+%0D%0AORDER+BY+%3FdatasetURI&amp;format=text%2Fhtml&amp;timeout=0&amp;signal_void=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data.europa.eu/sparql?default-graph-uri=&amp;query=PREFIX+dcat%3A+%3Chttp%3A%2F%2Fwww.w3.org%2Fns%2Fdcat%23%3E%0D%0APREFIX+skos%3A+%3Chttp%3A%2F%2Fwww.w3.org%2F2004%2F02%2Fskos%2Fcore%23%3E%0D%0APREFIX+dcat%3A+%3Chttp%3A%2F%2Fwww.w3.org%2Fns%2Fdcat%23%3E%0D%0APREFIX+odp%3A++%3Chttp%3A%2F%2Fdata.europa.eu%2Feuodp%2Fontologies%2Fec-odp%23%3E%0D%0APREFIX+dct%3A+%3Chttp%3A%2F%2Fpurl.org%2Fdc%2Fterms%2F%3E%0D%0APREFIX+xsd%3A+%3Chttp%3A%2F%2Fwww.w3.org%2F2001%2FXMLSchema%23%3E%0D%0APREFIX+foaf%3A+%3Chttp%3A%2F%2Fxmlns.com%2Ffoaf%2F0.1%2F%3E%0D%0A%0D%0ASELECT+DISTINCT+%3Ftitle+%3FrecordDateUpdated+%3FdatasetDateModified+%3FdistributionDateUpdated+%3FdistributionTitle+%3FperiodStart+%3FperiodEnd%0D%0AWHERE+%7B+%3Frecord+a+dcat%3ACatalogRecord%3B%0D%0Afoaf%3AprimaryTopic+%3Chttp%3A%2F%2Fdata.europa.eu%2F88u%2Fdataset%2Feurobarometer-2012-on-perceptions-of-discrimination-in-the-eu%3E%3B%0D%0Adct%3Amodified+%3FrecordDateUpdated.%0D%0A%3Chttp%3A%2F%2Fdata.europa.eu%2F88u%2Fdataset%2Feurobarometer-2012-on-perceptions-of-discrimination-in-the-eu%3E+a+dcat%3ADataset%3B%0D%0Adct%3Amodified+%3FdatasetDateModified%3B%0D%0Adct%3Atitle+%3Ftitle%3B%0D%0Adct%3Atemporal+%3FperiodOfTime%3B%0D%0Adcat%3Adistribution+%3Fdistribution.%0D%0A++%3FperiodOfTime+dcat%3AstartDate+%3FperiodStart%3B%0D%0A++++++++++++++++dcat%3AendDate+%3FperiodEnd.%0D%0A%3Fdistribution+dct%3Amodified+%3FdistributionDateUpdated%3B%0D%0A++++++++++++++dct%3Atitle+%3FdistributionTitle.%0D%0A++FILTER%28LANGMATCHES%28LANG%28%3Ftitle%29%2C+%22en%22%29%29%0D%0A++FILTER%28LANGMATCHES%28LANG%28%3FdistributionTitle%29%2C+%22en%22%29%29%0D%0A++%7D+&amp;format=text%2Fhtml&amp;timeout=0&amp;signal_void=o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na.org/assignments/media-types/media-types.xhtml" TargetMode="External"/><Relationship Id="rId2" Type="http://schemas.openxmlformats.org/officeDocument/2006/relationships/hyperlink" Target="https://data.europa.eu/sparql?default-graph-uri=&amp;query=PREFIX+skos%3A+%3Chttp%3A%2F%2Fwww.w3.org%2F2004%2F02%2Fskos%2Fcore%23%3E%0D%0APREFIX+rdfs%3A+%3Chttp%3A%2F%2Fwww.w3.org%2F2000%2F01%2Frdf-schema%23%3E%0D%0Aprefix+rdf%3A+%3Chttp%3A%2F%2Fwww.w3.org%2F1999%2F02%2F22-rdf-syntax-ns%23%3E%0D%0APREFIX+dcat%3A+%3Chttp%3A%2F%2Fwww.w3.org%2Fns%2Fdcat%23%3E%0D%0APREFIX+odp%3A++%3Chttp%3A%2F%2Fdata.europa.eu%2Feuodp%2Fontologies%2Fec-odp%23%3E%0D%0APREFIX+dct%3A+%3Chttp%3A%2F%2Fpurl.org%2Fdc%2Fterms%2F%3E%0D%0APREFIX+xsd%3A+%3Chttp%3A%2F%2Fwww.w3.org%2F2001%2FXMLSchema%23%3E%0D%0APREFIX+foaf%3A+%3Chttp%3A%2F%2Fxmlns.com%2Ffoaf%2F0.1%2F%3E%0D%0A%0D%0ASELECT+distinct+*%0D%0A%0D%0A+WHERE+%7B+%3FdatastURI+a+dcat%3ADataset%3B%0D%0A++%09%09dcat%3Atheme+%3Chttp%3A%2F%2Fpublications.europa.eu%2Fresource%2Fauthority%2Fdata-theme%2FTECH%3E%3B%0D%0A++%09%09dcat%3Adistribution+%3FdistributionURI.%0D%0A%3FdistributionURI+dcat%3AmediaType+%3FIANAfileType%3B%0D%0A%09%09dct%3Aformat+%3FOPFileType.+%0D%0A%3FOPFileType+skos%3AprefLabel+%3FOPLabel.%0D%0AOPTIONAL+%7B%3FIANAfileType+rdf%3Avalue+%3FIANALabel%7D%0D%0A%7D%0D%0A%0D%0AORDER+BY+%3FdatastURI+%3FdistributionURI%0D%0ALIMIT+1000&amp;format=text%2Fhtml&amp;timeout=0&amp;signal_void=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s://op.europa.eu/en/web/eu-vocabularies/dataset/-/resource?uri=http://publications.europa.eu/resource/dataset/file-typ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6.png"/><Relationship Id="rId5" Type="http://schemas.openxmlformats.org/officeDocument/2006/relationships/diagramData" Target="../diagrams/data1.xml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data.europa.eu/data/datasets?locale=en&amp;minScoring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14F93-7A0C-9444-938B-D63A945ADA01}"/>
              </a:ext>
            </a:extLst>
          </p:cNvPr>
          <p:cNvSpPr txBox="1">
            <a:spLocks/>
          </p:cNvSpPr>
          <p:nvPr/>
        </p:nvSpPr>
        <p:spPr>
          <a:xfrm>
            <a:off x="1206000" y="1224107"/>
            <a:ext cx="10138317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8E"/>
                </a:solidFill>
                <a:latin typeface="Trebuchet MS" panose="020B0703020202090204" pitchFamily="34" charset="0"/>
                <a:ea typeface="+mj-ea"/>
                <a:cs typeface="+mj-cs"/>
              </a:defRPr>
            </a:lvl1pPr>
          </a:lstStyle>
          <a:p>
            <a:r>
              <a:rPr lang="en-IE" dirty="0">
                <a:solidFill>
                  <a:srgbClr val="FFCC00"/>
                </a:solidFill>
                <a:latin typeface="Trebuchet MS"/>
              </a:rPr>
              <a:t>Finding data on data.europa.eu</a:t>
            </a:r>
          </a:p>
          <a:p>
            <a:pPr algn="just"/>
            <a:r>
              <a:rPr lang="en-US" altLang="en-US" sz="2400" dirty="0">
                <a:solidFill>
                  <a:schemeClr val="bg1"/>
                </a:solidFill>
                <a:latin typeface="Trebuchet MS"/>
                <a:cs typeface="MS PGothic" pitchFamily="34" charset="-128"/>
              </a:rPr>
              <a:t>Publications Office of the European Union</a:t>
            </a:r>
            <a:endParaRPr lang="en-GB" altLang="en-US" sz="2400" dirty="0">
              <a:solidFill>
                <a:schemeClr val="bg1"/>
              </a:solidFill>
              <a:latin typeface="Trebuchet MS"/>
              <a:cs typeface="MS PGothic" pitchFamily="34" charset="-128"/>
            </a:endParaRPr>
          </a:p>
          <a:p>
            <a:pPr algn="just"/>
            <a:endParaRPr lang="en-GB" altLang="en-US" sz="2400" dirty="0">
              <a:solidFill>
                <a:schemeClr val="bg1"/>
              </a:solidFill>
              <a:cs typeface="MS PGothic" pitchFamily="34" charset="-128"/>
            </a:endParaRPr>
          </a:p>
          <a:p>
            <a:pPr algn="just"/>
            <a:endParaRPr lang="en-GB" altLang="en-US" sz="2400" dirty="0">
              <a:solidFill>
                <a:schemeClr val="bg1"/>
              </a:solidFill>
              <a:cs typeface="MS PGothic" pitchFamily="34" charset="-128"/>
            </a:endParaRPr>
          </a:p>
          <a:p>
            <a:pPr algn="just"/>
            <a:endParaRPr lang="en-GB" altLang="en-US" sz="2400" b="0" dirty="0">
              <a:solidFill>
                <a:schemeClr val="bg1"/>
              </a:solidFill>
              <a:cs typeface="MS PGothic" pitchFamily="34" charset="-128"/>
            </a:endParaRPr>
          </a:p>
          <a:p>
            <a:pPr algn="just"/>
            <a:endParaRPr lang="en-GB" altLang="en-US" sz="2400" b="0" dirty="0">
              <a:solidFill>
                <a:schemeClr val="bg1"/>
              </a:solidFill>
              <a:cs typeface="MS PGothic" pitchFamily="34" charset="-128"/>
            </a:endParaRPr>
          </a:p>
          <a:p>
            <a:br>
              <a:rPr lang="en-IE" dirty="0"/>
            </a:br>
            <a:br>
              <a:rPr lang="en-IE" dirty="0"/>
            </a:br>
            <a:endParaRPr lang="en-L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8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99" y="184694"/>
            <a:ext cx="9379302" cy="864817"/>
          </a:xfrm>
        </p:spPr>
        <p:txBody>
          <a:bodyPr>
            <a:normAutofit/>
          </a:bodyPr>
          <a:lstStyle/>
          <a:p>
            <a:r>
              <a:rPr lang="en-IE" sz="2800" dirty="0">
                <a:latin typeface="Trebuchet MS"/>
              </a:rPr>
              <a:t>Advanced search - Endpoints</a:t>
            </a:r>
            <a:endParaRPr lang="en-IE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DDF-2308-8849-B5A9-77634EBD6ED5}" type="slidenum">
              <a:rPr lang="en-LU" smtClean="0"/>
              <a:t>9</a:t>
            </a:fld>
            <a:endParaRPr lang="en-LU"/>
          </a:p>
        </p:txBody>
      </p:sp>
      <p:sp>
        <p:nvSpPr>
          <p:cNvPr id="33" name="TextBox 32"/>
          <p:cNvSpPr txBox="1"/>
          <p:nvPr/>
        </p:nvSpPr>
        <p:spPr>
          <a:xfrm>
            <a:off x="151700" y="1241660"/>
            <a:ext cx="10560630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2400" dirty="0"/>
              <a:t>data.europa.eu endpoints:</a:t>
            </a:r>
          </a:p>
          <a:p>
            <a:endParaRPr lang="en-IE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/>
              <a:t>API – conforms to the </a:t>
            </a:r>
            <a:r>
              <a:rPr lang="en-IE" dirty="0" err="1"/>
              <a:t>OpenAPI</a:t>
            </a:r>
            <a:r>
              <a:rPr lang="en-IE" dirty="0"/>
              <a:t> Specification (ex Swagger)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Search: </a:t>
            </a:r>
            <a:r>
              <a:rPr lang="en-US" u="sng" dirty="0">
                <a:hlinkClick r:id="rId2"/>
              </a:rPr>
              <a:t>https://data.europa.eu/api/hub/search/</a:t>
            </a:r>
            <a:endParaRPr lang="en-US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Read access to triple store data content: </a:t>
            </a:r>
            <a:r>
              <a:rPr lang="en-US" dirty="0">
                <a:hlinkClick r:id="rId3" tooltip="https://data.europa.eu/api/hub/repo/index.html"/>
              </a:rPr>
              <a:t>https://data.europa.eu/api/hub/repo/index.html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Use Cases: </a:t>
            </a:r>
            <a:r>
              <a:rPr lang="en-IE" u="sng" dirty="0">
                <a:hlinkClick r:id="rId4"/>
              </a:rPr>
              <a:t>https://data.europa.eu/en/export-use-cases</a:t>
            </a:r>
            <a:endParaRPr lang="en-IE" u="sng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And more (check our </a:t>
            </a:r>
            <a:r>
              <a:rPr lang="en-IE" dirty="0">
                <a:hlinkClick r:id="rId5"/>
              </a:rPr>
              <a:t>FAQs</a:t>
            </a:r>
            <a:r>
              <a:rPr lang="en-IE" dirty="0"/>
              <a:t>)</a:t>
            </a:r>
            <a:br>
              <a:rPr lang="en-US" dirty="0"/>
            </a:br>
            <a:endParaRPr lang="en-I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E" dirty="0"/>
              <a:t>SPARQL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YASGUI query editor – </a:t>
            </a:r>
            <a:r>
              <a:rPr lang="en-IE" dirty="0">
                <a:hlinkClick r:id="rId6"/>
              </a:rPr>
              <a:t>https://data.europa.eu/data/sparql</a:t>
            </a:r>
            <a:r>
              <a:rPr lang="en-IE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Virtuoso - </a:t>
            </a:r>
            <a:r>
              <a:rPr lang="en-IE" dirty="0">
                <a:hlinkClick r:id="rId7"/>
              </a:rPr>
              <a:t>https://data.europa.eu/sparql</a:t>
            </a:r>
            <a:r>
              <a:rPr lang="en-IE" dirty="0"/>
              <a:t> </a:t>
            </a:r>
          </a:p>
          <a:p>
            <a:endParaRPr lang="en-IE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51699" y="851070"/>
            <a:ext cx="11899130" cy="248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18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99" y="184694"/>
            <a:ext cx="9379302" cy="864817"/>
          </a:xfrm>
        </p:spPr>
        <p:txBody>
          <a:bodyPr>
            <a:normAutofit/>
          </a:bodyPr>
          <a:lstStyle/>
          <a:p>
            <a:r>
              <a:rPr lang="en-IE" sz="2800" dirty="0">
                <a:latin typeface="Trebuchet MS"/>
              </a:rPr>
              <a:t>Advanced search – The Data Model</a:t>
            </a:r>
            <a:endParaRPr lang="en-IE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DDF-2308-8849-B5A9-77634EBD6ED5}" type="slidenum">
              <a:rPr lang="en-LU" smtClean="0"/>
              <a:t>10</a:t>
            </a:fld>
            <a:endParaRPr lang="en-LU"/>
          </a:p>
        </p:txBody>
      </p:sp>
      <p:sp>
        <p:nvSpPr>
          <p:cNvPr id="33" name="TextBox 32"/>
          <p:cNvSpPr txBox="1"/>
          <p:nvPr/>
        </p:nvSpPr>
        <p:spPr>
          <a:xfrm>
            <a:off x="151700" y="1241660"/>
            <a:ext cx="10560630" cy="41857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3200" dirty="0"/>
              <a:t>DCAT-AP</a:t>
            </a:r>
            <a:r>
              <a:rPr lang="en-IE" sz="2400" dirty="0"/>
              <a:t> (Application Profile of the Data Catalogue Vocabulary for data portals in Europe)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All metadata of datasets on the portal follow the data model</a:t>
            </a:r>
            <a:endParaRPr lang="en-IE" sz="24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Some differences: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Local extensions (properties)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Specific controlled vocabularies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/>
              <a:t>Cardinality of elements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Elements that are prescribed or mandatory in the Application Profile must be respected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lvl="1"/>
            <a:r>
              <a:rPr lang="en-IE" dirty="0">
                <a:hlinkClick r:id="rId2"/>
              </a:rPr>
              <a:t>https://github.com/SEMICeu/DCAT-AP/tree/2.1.0-draft/releases/2.1.0</a:t>
            </a:r>
            <a:r>
              <a:rPr lang="en-IE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IE" dirty="0"/>
          </a:p>
          <a:p>
            <a:endParaRPr lang="en-IE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51699" y="851070"/>
            <a:ext cx="11899130" cy="248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36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99" y="184694"/>
            <a:ext cx="9379302" cy="864817"/>
          </a:xfrm>
        </p:spPr>
        <p:txBody>
          <a:bodyPr>
            <a:normAutofit/>
          </a:bodyPr>
          <a:lstStyle/>
          <a:p>
            <a:r>
              <a:rPr lang="en-IE" sz="2800" dirty="0">
                <a:latin typeface="Trebuchet MS"/>
              </a:rPr>
              <a:t>Advanced search – DCAT-AP</a:t>
            </a:r>
            <a:endParaRPr lang="en-IE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DDF-2308-8849-B5A9-77634EBD6ED5}" type="slidenum">
              <a:rPr lang="en-LU" smtClean="0"/>
              <a:t>11</a:t>
            </a:fld>
            <a:endParaRPr lang="en-LU"/>
          </a:p>
        </p:txBody>
      </p:sp>
      <p:sp>
        <p:nvSpPr>
          <p:cNvPr id="33" name="TextBox 32"/>
          <p:cNvSpPr txBox="1"/>
          <p:nvPr/>
        </p:nvSpPr>
        <p:spPr>
          <a:xfrm>
            <a:off x="151700" y="1241660"/>
            <a:ext cx="1056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  <a:p>
            <a:endParaRPr lang="en-IE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51699" y="851070"/>
            <a:ext cx="11899130" cy="248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G/Ap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yvFHiDT/Demrf6iLlo2kESJbW7zSOxBOFRAWPAJ4HABNJtJXY0m3ZGrRXJS/ELw9HosWqGPVmSR9ogTTJ2uF5Iy0QXeBx1I7j1ouviF4et9Jg1Jo9WkSY4EMWmTvOn+9GF3L+IrP29L+Zfea/V6v8r+5nW0Vyd98QvD1npttfMmrTLcdIoNMnklTjPzoqlk/ECjUviF4esbO1unTVp1uF3Kltpk8sicA4dVUlDz0OO9Ht6X8y+8Pq9X+V/czrKK5LVviF4e02G3kkj1a5E67gtppk87J04cIpKnnocd6XV/iB4f02SBJF1S585dwNpps04T2Yop2n2NHt6X8y+8Pq9X+V/cdZRXJ6t8QPD+m3MNvImq3JlAIe002edFycfMyKQp+tLqfxA8P2GpRWLrqk7ShSJbbTppolySPmdVKr0ycngc0e3pfzL7w+r1f5X9x1dFcpe/EDw/a6tHprLqkryFQJodNmkgGfWRV2jHfJ4ouPiB4fh1pdLK6o7sQPPj02ZrcZHeULsHvzxR7el/MvvD6vV/lf3HV0VyjfEDw+Nb/snbqhkzj7QNOmNv0z/rduzH40R/EDw++tnSQuqLICR9obTphb8DP+t27Pbr14o9vS/mX3h9Xq/yv7mdXRXKWvj/AMP3GsyaWq6pG6FgZ5dOmS3OPSUrtOe2DzRp/wAQPD95qsmnKuqQvHuzNPp00UDYPaRlCn2weaPb0v5l94fV6v8AK/uZ1dFcppfxA8P6hfzWaLqlu0WcyXWmzQxNg4+V2UBvbB5FGkfEDw/qVzNBGuqWxiBJa702aBG5x8rOoDH6Ue3pfzL7w+r1f5X9zOrorktJ+IXh7UhcGNNWtvITcftemTwb+vCb1G48dB7Uul/ELw/qEFzMiatbi3XcVutMnhZ+vCBlBc8dBmj29L+ZfeH1er/K/uZ1lFclp3xC8PX1jdXiR6tAtsuWjuNMnikk4z8iMoLn6A0tn8QvD11plxqCpq0SQdYptMnjmf8A3Iyu5vwBo9vS/mX3h9Xq/wAr+46yiuTt/iF4em0efVAmrIkLbTBJpk6zt05WIruYc9QOx9DRH8QvD76M+qBNVCI23yG0ycXB56iLbvI98Ue3pfzL7w+r1f5X9x1lFcmfiF4f/sT+1dmq7N+3yP7Mn+0dcZ8rbvx746US/ELw9Ho0eqFNVZJG2iBdMnNwvXkxBdwHHUj0o9vS/mX3h9Xq/wAr+5nWUVydz8QvD0GkwakyatIkxwIY9MnedOv3owu5encenrSX3xC8PWmm2t80erSrcDIig0yeSZOM/PGqlk/ECj29L+ZfeH1er/K/uZ1tFclqXxC8PWNnbXTx6tOtwMhLbTJ5ZE4z86qpKH64o1X4heHtOhtZJE1a4Fwm5VtdMnmZOBw4RSUPPQ46H0o9vS/mX3h9Xq/yv7mdbRXJ6v8AEHw/prQLImq3PnLuBtNNnnC+zbFO0+xpdW+IHh/TbuG2kXVLkzAEPaabNOi5OPmZFIX8e1Ht6X8y+8Pq9X+V/cdXRXKal8QPD9jqMVk66pO0oBEttps00S5OPmdVKj3yeKL7x/4ftNXi01l1SV5CoE0GnTSQLuOPmkVdox3yeKPb0v5l94fV6v8AK/uOrorlLj4geH4dZTSyuqO7FR58enTNbjIzzKF2j354ob4geH11saTt1QyFsfaBp0xtxxn/AFu3Zj8evFHt6X8y+8Pq9X+V/cdXRXKJ8QPD7622k7dUEgYr9obTZhbnjORLt2Ee+aLb4geH59ZfS1XVEdSw8+TTZktzj0lK7TntzzR7el/MvvD6vV/lf3M6uiuUsPH/AIfvNVl05V1SF4y2Zp9OmjgbacfLIyhTntg8ijS/iB4f1C/ls0XVLdogSZLrTZoYmwcfK7KA34Hmj29L+ZfeH1er/K/uZ1dFcppPxA8P6lczwRrqlsYQSWu9NmgRucfKzqAx+lJpHxB8P6l5/lpqtt5K7j9r02eDf7LvUbj7Cj29L+ZfeH1er/K/uOsork9K+IXh/UILqaNNVtxbJuK3WmTwtJwThAygueOgz1HrRp3xC8PX1jc3aJqsC24yY7jTJ4pH4z8iMoL/AIZo9vS/mX3h9Xq/yv7jrKK5Ky+IXh660u51BY9WiS36xTaZPHM/GfkjZdz/AIA0W/xC8PTaRPqSx6siQtgwyaZOs7dPuxldzDnsPWj29L+ZfeH1er/K/uZ1tFclH8QvDz6LJqnl6sqI+0wNpk4uDyORFt3Ec9cetKfiF4e/sQars1XYX2+R/Zk/2jrjPlbd+PfHSj29L+ZfeH1er/K/uZ1lFcnL8QvD8ejR6oU1VkdtogXTJzcD3MQXcB7kUXPxC8PwaRb6kyatIk7YEEemTvOnX78QXco47juPWj29L+ZfeH1er/K/uZ1lFcne/ELw9a6bbXzJq0q3HSKHTJ5Jk4/jRV3J+IFJqXxC8PWNla3Tpq063K7ljttMnlkj4Bw6KpKHnocc5o9vS/mX3h9Xq/yv7mdbRXJ6r8QfD+nQ28siarcCddwW102eZk9nCKSp56HFTyeOPDyaxpelma6Nxqj+XbEWkhj37S2x327UbCtwxHSmq1NuykvvE6FSKu4v7jpaKKK0MgooooAKKKKACiiigAooooAKKKKACiiigAooooAKKKKACiiigAooooAKKKKACiiigAooooAKKKKACuK+LdjbXdhos892sElnqgngQ4/fubeePYP+Auzf8ANdrXFfFu1sriw0SW6vBby22qCW1Q4/fyG3nQp/3w7tx/crnxX8Cfozown8eHqjj6KKK+RPswooooAKKKKACiiigAooooAKKKKACiiigAooooAKKKKACiiigAooooAKKKKACiiigAooooAKKKKACiiigAooooAKKKKACiiigAooooAKKKKACinFWxnaceuKbQAUUUUAFFFFABRRRQAVNpOonT/FOgqLVJ/tmoC1Jb/lnmKVt49/kx+JqGptJ1CbT/FOgrFbrMLy/wDszlhny1MUrbh75QD8a6MJ/Hh6o5sZ/u8/Rnr9FFFfXHxoUUUUAFFFFABRRRQAUUUUAFFFFABRRRQAUUUUAFFFFABRRRQAUUUUAFFFFABRRRQAUUUUAFFFFABXFfFu30+aw0SS9uWhng1QSWSD/ltN9nnUqeP+ebSN2+7+B7WuK+LcemyWGitfzPHPHqgaxVejzfZ5wQfbyzKe3IFc+K/gT9GdGE/jw9UcfRRRXyJ9mFFFFAFW9luxdWNpYx27TXczRgzuyqoEbuTwCf4MfjVn+y/Evpov/f6X/wCIqH/mY9C/6+pf/Saauvr6DAYShOhGU43evfv6nz2YYyvSruMJWWnb/I5b+y/Evpov/f6X/wCIo/svxL6aL/3+l/8AiK6miuz6jhv5F+P+Zw/2hiv5/wAF/kct/ZfiX00X/v8AS/8AxFH9l+JfTRf+/wBL/wDEV1NFH1HDfyL8f8w/tDFfz/gv8jlv7L8S+mi/9/pf/iKP7L8S+mi/9/pf/iK6mij6jhv5F+P+Yf2hiv5/wX+Ry39l+JfTRf8Av9L/APEUf2X4l9NF/wC/0v8A8RXU0UfUcN/Ivx/zD+0MV/P+C/yOW/svxL6aL/3+l/8AiKP7L8S+mi/9/pf/AIiupoo+o4b+Rfj/AJh/aGK/n/Bf5HLf2X4l9NF/7/S//EUf2X4l9NF/7/S//EV1NFH1HDfyL8f8w/tDFfz/AIL/ACOW/svxL6aL/wB/pf8A4ij+y/Evpov/AH+l/wDiK6mij6jhv5F+P+Yf2hiv5/wX+Ry39l+JfTRf+/0v/wARQNL8S56aL/3+l/8AiK6mlHUUfUcN/Ivx/wAw/tDFfz/gv8jjNKuZbqxWaaNI5RJJG6oxK5R2Q4JwcfLmrVUdB/5B7f8AX1c/+j5KvV8ziYqFacY7Jv8AM+pw0nOjCUt2l+QUUUVibBRRRQAUUUUAFFFFABRRRQAUUUUAFFFFABRRRQAU2WRIo3lkbaiKWY+gHJp1Q39rFe2NxZXAYw3ETRSBWKkqwIOCORwetCA8N8LXhnm8O6o1vqGmajJLdeItQv55CFubAF2MMYDEOCJIxtIXaBnFdf4f8Z+LtWSPUbPQmuraawmuzaGwntmt2C5gj86UhZmfodi4HXJGM9hJ4X0OQaYr2ZKaXbSWlsm87RDIgjZGH8QKqOvpmoLDwhpdlYNZQ3WrmHykii36jKxgVCCojJPy4IH5YrrnWpy1aOOFCpDRP+tDmtL8aate6bp1tbXWm3WsapfGzRWspbcWDpF5kyzxMxYsgxgZXduHQc1Ja+MNcXWF0GVbC5vV8QrpjXMcLJHJCIBO5CbyVdQdv3iM4PfFb7eC9CNrFEqXiTxXbXi3iXbi585l2s5lzuJK/Ke2AB2ol8F6A1jZ2scN1bfY53uYZoLp0m81wRI7SA7mLbjnPWo56XYpQq9znrnxprlxdG10iHTne58SNpNk0qsV8mOPdNI2G5IZXxjHQD3rT0nVvEWqanqUdtd6VHZ6NcLa3Msto+buRVDSlcSfulAYAZ3kkHpWnpPhDQNJOnf2fZtCNNed7VRKxVGm/wBYSCeSecZ6Zp8HhjSoNZuNUh+1pJcy+fPAt04t5JdoXeY87d2AKTnT6L+v+GKUKnV/1/w5yvhHxpr/AIk1PTbqx05v7JvZZTJFJp08RtrYA+XMbhyEdnIX5EU8N14zXolYvh/wvpmhOn9nyX4iiRo4LeW8kkhgQkEqiE4UcDHoBgVtVFWUW/dWhpSjNR996hU+j395Y+KdCWzgEou7/wCz3BKk7IjFIxbjpyijJ45qCp9HutQtfFOhLYQmRZ7/AMm6IQtshMUhLe3zKgz7+9aYT+PD1RljP93n6M9eooor64+NCiiigAooooAKKKKACvGfjL+0V4S+F/jKLwrqui69qN89slxmxhjZQGJAHzOpJ+XPAr2avkb4nf8AKQnwV/16Rf8AouegDprb9sj4c/aUj1Hw94s02N+ks9pGR+SyEn8q9u+Hnjzwn8QNF/tbwnrNvqVuCBIEJEkTEZ2uh5U/UVsarpOl6tYyWOqabaX1rKCskNxCsiMPcEYr4w8faOv7OP7Tnh7W/CrS2vhbxEypcWQcmNULhZY+eoUsrrnpmgD7crxL4lftP/C3wTqk2lPfXet38DFZotMiWRUYdVLswXP0Jqr+238QrzwP8HWt9Humt9T12f7FFKjYaOLaWlZT64wue2/ParH7K/wZ8PeBfh/perX2lW114m1C3S6u7ueMO8O8bhEhP3QAQDjqck9sAFTwJ+1h8KfFGpQ6dPcaloNxO4SM6lAqxknpl0ZguffFe9A5GRyK474ifDDwN4+sTa+JvD1ndOMGO5RBHcRkf3ZF+YfTOPautgijt7eOGMbY4kCqM9ABgUAeUfHL4++D/hHrGn6Trtnql/eXsBnEdiiN5Ue7aC29l6kNjGehr0bQ9f07WvClp4m06RptPu7NbyEgfMUZdwGPXHGPWvjbSfCn/DRfxZ+KniaQedp+n2L6dobn7vnjIhZe2MRsx/66A16d+wF4wk1j4W3nhC+ci/8ADd2YvLc/MsMhLLx7MJB+FAFCT9tb4dRyMh8M+K8qSD+6t/8A47Tf+G2Phz/0LHiv/v1b/wDx2vp4Qw5z5Uef90V8jf8ABPqNG134i7kVv9Nj6jP8UtAHsnwJ+O/hj4v6jqdjoGk6zYyadCk0rXscYVgxIABR25474r1impGifcRV+gxTqAPKvi58f/hz8NL9tL1rUZ7vVVUM1jYxebImRkbiSFXPoTmuW8BftZ/C3xTrMOlTnVNBmncRwyajCixMx6AujMF+pwK9P0z4a+CrDxpqXjJNBtZ9e1GUSTXlwvmuhChQI933BgdsV89/8FGPDnhuLwLoviRbO2t9dOpi1WaNArzxGN2ZWx94AqpBPTOO9AH1mDkZHIorj/gjLfz/AAd8HTao0j3kmiWjTNJ94kxLyff1rsKACiiigAooooAK4r4t/wBl/YNF/tAyC4/tQfYNucGf7PPnOO3leb174rta4r4ttpi2GiC/jdrhtUAsSvRZvs85JPt5YlH1IrnxX8Cfozown8eHqjj6KKK+RPswooooAg/5mPQv+vqX/wBJpq6+uQ/5mPQv+vqX/wBJpq6+vqMt/wB2j8/zZ8rmv+8y+X5BRRRXcecFFFFABRRRQAUUUUAFFFFABRRRQAUUUUAFKOopKUdRQBxGg/8AIPb/AK+rn/0fJV6qOg/8g9v+vq5/9HyVer5HGf7xU/xP8z7PCf7vT9F+QUUUVznQFFFFABRRRQAUUUUAFFFFABRRRQAUUUUAFFFFABRRRQAUUUUAFFFFABRRRQAUUUUAFT6PNqUPinQhp0ZdZb7y7vCbtsHlSEn2+YJz71BU+jtqi+KdC/sxWKtf4vMAHFv5UmSc9t2yujCfx4eqObGfwJ+jPXqKKK+uPjQooooAKKKKACiiigAr5G+J3/KQnwV/16Rf+i56+ua+KP2j/FWm+B/21/DfivWY7l7DT9PhkmFugaQgrMvygkA8kd6APtevj7/gohJHfeIfhzoduwa+e4uGCDriR4UX9VP5V1Oo/tmfDz7Mw0Tw94m1G9x+7ge3jjDHtkh2P6Vznwd8B+PPi/8AGOD4yfE7TW0nSrFlfSdNlQqW28xgI3IRSdxZhlj7dACH/go7bzReHPAc0gLQQ3FxHIMZG7ZH/MKfyr6w8Lzw3XhnS7m3YNDLZxPGR0KlARXEftHfDSP4qfDC98OJIkOoxOt1p0z/AHUnQHAP+ywLKfTOe1fO/wAI/wBoHXfg7pMXw7+LvhPWYxpQ8m0u4YgZBEPuoQxCuoH3WVumOvWgD7Qry/8Aal8a/wDCC/BLXtUhl8u+uYfsNmQeRLL8u4e6rub8K8u1b9q2XxNLFo/wj8B63rerXLBEkvINscRPcqjHIHuygdzWD+1ddXnxI+N3gD4NxMQEaO61cR9EeQZb/vmJWI/3xQBofsl/Eb4Q/Dr4OWGm6p4z0211i9le81CNkfckjHCqSF5wqqK4r4ceN/C3hb9tW8uvCetW994Y8WuYpHhyI0lmw4B3YwRMOvo5r6qX4N/CdVAHw38J8DHOlQn/ANlrwL9tv4T+H/D3w+0zxt4F8PaboV3ot+jXLadapDujcgK52jkq4TGegY0AfW9fIv8AwT3/AOQ78Rv+v2L/ANClr6P+EHiyHx18M9A8VQ4B1CzR5lH8Eo+WRfwcMK+cf+CfH/Id+I3/AF+x/wDoUtAH1zRRRQBV1fUbHSNMudT1S7hs7K1jMs88zhUjQDkkmvjuWDUf2q/jdBeJBcW/w18MyFVlkUr9qOQWAz/FJhcj+FAM8nFc9+1V8Y4vF3xQl+Hes3Wo6N4J0i9MeomyiElzeSJ1OGKjGeFBOB9454A9J8HftT/Avwj4cs/D3h7QvEtjp1ogSKJLGL8WJ83JYnkk8k0AfUcMccMKQwoqRxqFRVGAoHAAp9cr8KvHuh/EnwfB4p8PJeJYzSvEq3UQSQMhwcgEj9a6qgAooooAKKKKACuK+Lc2mxWGiJfW7yzy6oEsWXpFN9nnYseRx5ayr35Ycdx2tcV8W7mxgsNEjvLTz5rjVBHaP/zxl+zzsX/74WRf+BVz4r+BP0Z0YT+PD1Rx9FFFfIn2YUUUUAQf8zHoX/X1L/6TTV19ch/zMehf9fUv/pNNXX19Rlv+7R+f5s+VzX/eZfL8goooruPOCs3xTren+G/Dmoa/qkhjsrCBppmUZOB2A7knAHua0q5D40+H77xT8Ldf0LS1R765ts26OQA7qwYKc8c7cfjQBQ8O698TtTNjqdx4R0Gz0m7ZWNu+oyfboYm6Mw2eWWA5K59s5rornxj4TttdXQp/Emlx6mziMWrXKiTcei49fbrXNeG/ix4b1T7Bp8lrrNrrc2yKbTH0ufzYJDgMGOzaFBz82cYryL4l6xqOraJr+mzMul3sOvLt0C08Pszui3SsLp7nH8QBfeOO3egD2mL4meGW+Jd34GkvraK8ghhKSNP/AK2d3ZDAFxw64B6/xCtj/hMvCf8Abw0H/hJNL/tQv5YtPtK+YX/u4/ve3WuMkv7PQ/2iriTVIp4k1rQ7K10+VbV5ElnSeQsu5VIUgMpJbHBzmvMPFWtajrOlQ20zDTb+38TQs/h6z8PsptlS7GJnuMfxAhtw4JbHrQB7f4a8TX198SfG+g3jW6afoSae9s23awE0DPIXYnBGV46YFaWgeNPCGv6jJp2h+JtJ1G8iBLwW9yruAOpwOv4V5L480fXNV1T432ejWtxJc3Vno4hRAQbhFhYyRoe5Khhx6471cl1Tw74w8W+ArfwJpFzDPo2oC4vJP7NktRYWqxMrQuzKBkkqNgJzjNAHo2tfEHwNouoPp+reLNIsruMhXhluQGUnsR2Pt1rplYMoZTkEZB9RXy7pGsWt5aTeHtUk07S9ITxdLqMurzQXDzApdl9hkWLyckgLv8zAU4NfUZYN8wxg8jHSgBKKKKAClHUUlKOooA4jQQf7Pbg/8fVz/wCj5Kv4Poa5G18KafqH2i9muL9JJbu5LCOfao/fOOBj2qb/AIQjSf8An71P/wACf/rV8ZjJVPrFT3ftPr5+h9zhI0/q9P3ui6eXqdRg+howfQ1y/wDwhGk/8/ep/wDgT/8AWo/4QjSf+fvU/wDwJ/8ArVz81T+X8f8AgHRy0/5vw/4J1GD6GjB9DXL/APCEaT/z96n/AOBP/wBaj/hCNJ/5+9T/APAn/wCtRzVP5fx/4ActP+b8P+CdRg+howfQ1y//AAhGk/8AP3qf/gT/APWo/wCEI0n/AJ+9T/8AAn/61HNU/l/H/gBy0/5vw/4J1GD6GjB9DXL/APCEaT/z96n/AOBP/wBaj/hCNJ/5+9T/APAn/wCtRzVP5fx/4ActP+b8P+CdRg+howfQ1y//AAhGk/8AP3qf/gT/APWo/wCEI0n/AJ+9T/8AAn/61HNU/l/H/gBy0/5vw/4J1GD6GjB9DXL/APCEaT/z96n/AOBP/wBaj/hCNJ/5+9T/APAn/wCtRzVP5fx/4ActP+b8P+CdRg+howfQ1y//AAhGk/8AP3qf/gT/APWo/wCEI0n/AJ+9T/8AAn/61HNU/l/H/gBy0/5vw/4J1GD6GiuQ1DwbplvYXE8d1qW+OJnXNxxkDPpWp4GZm8KWDMxYmM5JOT1NEZy5uWSFKnFR5ou5tUUUVqZBRRRQAUUUUAFFFFABRRRQAVPo66o3inQv7MLBRf5vMEf8e/lSZzn/AGtnTmoKn0eHU5vFOhHTZGRY7/feYfbug8qQEH1G4px7V0YT+PD1RzYz+BP0Z69RRRX1x8aFFFFABRRRQAUUUUAFUdQ0fSNRlWbUNKsbuRV2q89ujkD0yR0q9RQBnWehaHZyiaz0bTreQdHitkQ/mBWjRRQAVWv9PsNQjEd/Y212g6LPErgfgRVmigCtYWFjp8ZjsbK2tUPVYYlQfkBR/Z+n/wBof2j9htftu3b9o8pfMx0xuxnFWaKACo7q3gurd7e6hjnhcYeORAysPQg8GpKKAIrO1trO3W2s7eG3gT7scSBFX6AcVHY6fYWJkNjY21qZW3SGGJU3n1OByas0UAFFFFAGZdeHtAurh7i60PTJ5nOXkktEZmPqSRk1H/wi/hn/AKF3SP8AwCj/AMK16KAIbK0tbG3W3srWG2hXOI4Ywij8BxU1FFABRRRQAUUUUAFcV8W7y0tbDRYbizWeS71QQ27nH7iQW87lx/wFHXj+/Xa1xXxbv4bOw0W3ktEna91QW8bt1gYW88m8cdcRle3DmufFfwJ+jOjCfx4eqOPooor5E+zCiiigCD/mY9C/6+pf/SaauvrkP+Zj0L/r6l/9Jpq6+vqMt/3aPz/Nnyua/wC8y+X5BRRRXcecFFFFADtzY27jj0zQGbGNxx9abRQAoZgCASAetLubGNxx9abRQAuTgDJwOlKWZvvMT9TTaKAPPv8AhU+if2e+jHXPEn/CPPIXbRPtw+yEF95T7nmbC3O3fivQVUKoVQAoGAB2FFFABRRRQAUo6ikpR1FAHEaD/wAg9v8Ar6uf/R8lXqo6D/yD2/6+rn/0fJV6vkcZ/vFT/E/zPs8J/u9P0X5BRRRXOdAUUUUAFFFFABRRRQAUUUUAFFFFABRRRQBV1n/kEXn/AFwf/wBBNZ3gT/kUtP8A+uZ/ma0dZ/5BF5/1wf8A9BNZ3gT/AJFLT/8Armf5msn/ABV6Gy/hP1NuiiitTEKKKKACiiigAooooAKKKKACp9HtNQuvFOhNYS+Wtvf+ddfOV3QiKQFff5mTj29qgqfSLG8vfFOgtaTeULW/+0TjeV3xCKRSvHXllOPaujCfx4eqObGf7vP0Z69RRRX1x8aFFFFABRRRQAUUUUAFFFFABRRRQAUUUUAFFFFABRRRQAUUUUAFFFFABRRRQAUUUUAFFFFABRRRQAVxXxb1EWNholsbWOb7fqgtg7dYcW88u8e/7vb9GNdrXF/FnUZ7HT9Gt4rdZUv9TFvKxB/dKLeaXcMd90arz/eNc+K/gT9GdGE/jw9UcdRRRXyJ9mFFFFAEH/Mx6F/19S/+k01dfXF3sxtdU0m9a3uJore5dpRBEXZQYJVBwOerAfjWt/wlVj/z4ax/4APX02XTj9Xirrr18z5jM6c3iG0n06eRvUVg/wDCVWP/AD4ax/4APR/wlVj/AM+Gsf8AgA9d3PD+Zfejz/ZVP5X9zN6isH/hKrH/AJ8NY/8AAB6P+Eqsf+fDWP8AwAejnh/MvvQeyqfyv7mb1FYP/CVWP/PhrH/gA9H/AAlVj/z4ax/4APRzw/mX3oPZVP5X9zN6isH/AISqx/58NY/8AHrNtPiR4Zu/EF74ftv7Uk1SxjSS6thp8m6JXAKk8Y5BH501KL6r7xOnNfZf3HYUVg/8JVY/8+Gsf+AD0f8ACVWP/PhrH/gA9Lnh/MvvQ/ZVP5X9zN6isH/hKrH/AJ8NY/8AAB6P+Eqsf+fDWP8AwAejnh/MvvQeyqfyv7mb1FYP/CVWP/PhrH/gA9H/AAlVj/z4ax/4APRzw/mX3oPZVP5X9zN6lHUVgf8ACVWP/PhrH/gA9KPFVhn/AI8NY/8AACSjnh/MvvQeyqfyv7mY2g/8g9v+vq5/9HyVeqjoKyDTQZIpImeeeQJIu1gGmdhkduCKvV8ni2niKjXd/mfYYVNUIJ9l+QUUUVzm4UUUUAFFFFABRRRQAUUUUAFFFFABRRRQBV1n/kEXn/XB/wD0E1neBP8AkUtP/wCuZ/ma0dZ/5BF5/wBcH/8AQTWd4E/5FLT/APrmf5msn/FXobL+E/U26KKK1MQooooAKKKKACiiigAooooAKn0fTrjUPFOhNBcLCLO/+1SgkjzEEUilRjvlwefSoKl0rTv7Q8U6A32mOD7HqAusN/y0xDKuwe/z5/A10YT+PD1RzYz/AHefoz2Ciiivrj40KKKKACiiigAooooAKKKKACiiigAooooAKKKKACiiigAooooAKKKKACiiigAooooAKKKKACiiigAri/izfXdnp+jQW8AkjvdTEFw20ny4xbzSBvb5o0GT/ex3rtK4z4s3l/a6do8NnD5kN3qYhvG2FvLiEEzhs9v3iRjJ9cd658V/An6M6MJ/Hh6o42iiivkT7MKKKKACiiigAooooAKKKKACiiigAryTwP8A8nP/ABB/7Bll/wCi4q9bryTwP/yc/wDEH/sGWX/ouKuih8M/T9Uc2I+Kn6/oz1uiiiuc6QooooAKKKKACiiigAooooAKKKKACiiigAooooAKKKKACiiigAooooAKKKKAKus/8gi8/wCuD/8AoJrO8Cf8ilp//XM/zNaOs/8AIIvP+uD/APoJrO8Cf8ilp/8A1zP8zWT/AIq9DZfwn6m3RRRWpiFFFFABRRRQAUUUUAFFFFABU2k6fHf+KdAaS7S3NpqH2lA3/LVhDKuwc9SHJ/4DUNTaTZWt54p0Brm8W2NtqHnwg4/fSCGVRGM9yGY/8Brown8eHqjmxn+7z9Gev0UUV9cfGhRRRQAUUUUAFFFFABRRRQAUUUUAFFFFABRRRQAUUUUAFFFFABRRRQAUUUUAFFFFABRRRQAUUUUAFcZ8WZ9Sh0/Ro7CNngm1MR3xCbtsP2eZgSf4f3ixDPvjvXZ1xfxZfVF0/Rhp6sbdtTAv8AHEH2eYjOen70RdOfwzXPiv4E/RnRhP48PVHHUUUV8ifZhRRRQAUUUUAFFFFABRRRQAUUUUAFeSeB/+Tn/iD/2DLL/0XFXrdeSeB/8Ak5/4g/8AYMsv/RcVdFD4Z+n6o5sR8VP1/RnrdFFFc50hRRRQAUUUUAFFFFABRRRQAUUUUAFFFFABRRRQAUUUUAFFFFABRRRQAUUUUAVdZ/5BF5/1wf8A9BNZ3gT/AJFLT/8Armf5mtHWf+QRef8AXB//AEE1neBP+RS0/wD65n+ZrJ/xV6Gy/hP1NuiiitTEKKKKACiiigAooooAKKKKACpdKtbG58U6A17d/Z2g1ATW44/eyiGUBPxVmP8AwGoql0qDTpvFOgHULl4Gi1ASWgX/AJaTiGUBDweNpc9unWujCfx4eqObGf7vP0Z7BRRRX1x8aFFFFABRRRQAUVyPirXNctfEcel6S+nRJ9j+0O91bvKSS+0AbXXHT3qj/bXjH/n90H/wXTf/AB+r5O7J5vI7yiuD/trxj/z+6D/4Lpv/AI/R/bXjH/n90H/wXTf/AB+jkX8y/H/IOZ9jvKK4P+2vGP8Az+6D/wCC6b/4/R/bXjH/AJ/dB/8ABdN/8fo5F/Mvx/yDmfY7yiuD/trxj/z+6D/4Lpv/AI/R/bXjH/n90H/wXTf/AB+jkX8y/H/IOZ9jvKK4P+2vGP8Az+6D/wCC6b/4/R/bXjH/AJ/dB/8ABdN/8fo5F/Mvx/yDmfY7yiuD/trxj/z+6D/4Lpv/AI/R/bXjH/n90H/wXTf/AB+jkX8y/H/IOZ9jvKK4P+2vGP8Az+6D/wCC6b/4/R/bXjH/AJ/dB/8ABdN/8fo5F/Mvx/yDmfY7yiuD/trxj/z+6D/4Lpv/AI/R/bXjH/n90H/wXTf/AB+jkX8y/H/IOZ9jvKK4P+2vGP8Az+6D/wCC6b/4/UF/4l8W2Nv9qmuNDmjWSNXRbGVGZWdVOD5xwefQ01Tu7Jg5W6HodFFFZlBRRRQAUUUUAFcZ8WV1RtP0c6eWFuupg3+CMGD7PNjOe3m+V09q7OuM+LMOpy6do72DlbeLUw9+AwG6HyJlAI7/ALxojj2z2rnxX8Cfozown8eHqjjaKKK+RPswooooAKKqXrXjXun2VlJbxSXc7RmSaMyKoWJ36Bl5+THXvVz+w/EH/QW0r/wXyf8Ax6u6jl9WtBTjaxw18wo0J8kr3Eopf7D8Qf8AQW0r/wAF8n/x6j+w/EH/AEFtK/8ABfJ/8erX+ya/l95l/a+H8/uEopf7D8Qf9BbSv/BfJ/8AHqP7D8Qf9BbSv/BfJ/8AHqP7Jr+X3h/a+H8/uEopf7D8Qf8AQW0r/wAF8n/x6j+w/EH/AEFtK/8ABfJ/8eo/smv5feH9r4fz+4Rt207QC2OATjJr5w+Gfjm4v/2mvEYHh28iuNVjjs5YWkGbTyFVXdz3HycfUV9If2H4g/6C2lf+C+T/AOPVz+mfDOXTvG2qeL7W/wBLXUtThjhnb+z5NoCdSP33Bb5c/wC6PeuijltWEZqSWq7nNXzKlOUHFtWd9jfopf7D8Qf9BbSv/BfJ/wDHqP7D8Qf9BbSv/BfJ/wDHq5/7Jr+X3nT/AGvh/P7hKKX+w/EH/QW0r/wXyf8Ax6j+w/EH/QW0r/wXyf8Ax6j+ya/l94f2vh/P7hKKX+w/EH/QW0r/AMF8n/x6j+w/EH/QW0r/AMF8n/x6j+ya/l94f2vh/P7hKKX+w/EH/QW0r/wXyf8Ax6lGh+IM/wDIW0r/AMF8n/x6j+ya/l94f2vh/P7htFVNIuJrmwElx5fmiSWNzGpCkpIyZAJJGduepq3XnVIOnNwlutD0YTU4qS2eoUUUVJQUUUUAFFFFABRVOCPVb/VL22s7qxt4rVYv9dbPIzFwT1Drjp6Va/sfxB/0FdK/8F8n/wAerpWFlZNtfj/kczxUU2rMdRTf7H8Qf9BXSv8AwXyf/HqP7H8Qf9BXSv8AwXyf/Hqf1V/zL8f8g+tR7P8AD/MdRTf7H8Qf9BXSv/BfJ/8AHqP7H8Qf9BXSv/BfJ/8AHqPqr/mX4/5B9aj2f4f5jqKb/Y/iD/oK6V/4L5P/AI9R/Y/iD/oK6V/4L5P/AI9R9Vf8y/H/ACD61Hs/w/zMzxbeiw0C6maCSVWQxnZj5dwxk57ZNZ/w4vBc+G4oVhkQW37su2MOepx+YrfutA1u6tpbebU9KaOVSjD+z5OQf+21Q6T4Y1jTNPisbXVNLEUQwCbCTJ9Sf33Wsngp+0UuZWt5/wCRqsbT9k48rvf+upcopv8AY/iD/oK6V/4L5P8A49R/Y/iD/oK6V/4L5P8A49Wv1V/zL8f8jL61Hs/w/wAx1FN/sfxB/wBBXSv/AAXyf/HqP7H8Qf8AQV0r/wAF8n/x6j6q/wCZfj/kH1qPZ/h/mOopv9j+IP8AoK6V/wCC+T/49R/Y/iD/AKCulf8Agvk/+PUfVX/Mvx/yD61Hs/w/zHUU3+x/EH/QV0r/AMF8n/x6qupQa1pi209xe6dcRSXUcDpHaPG2HbGQTIRx9KPqkukl+P8AkL61Hsy5RRRXKdQVLpSaa/inQP7SkdGXUA1pt/in8mXAPttL/kKiqXSv7L/4SnQP7T8zd/aA+x7M/wDHx5MuM47bd/X2rown8eHqjmxn+7z9GewUUUV9cfGhRRRQAUUUUAcL4p/5H9f+wSP/AEcaZT/FP/I/r/2CR/6ONMq59PQmPUKKKKgoKKKKACiiigAooooAKKKKACiiigAooooAKzPFH/IDl/66wf8Ao5K06zPFH/IDl/66wf8Ao5Kun8a9SZ/Cz1CiiioKCiiigAooooAK4z4s2uo3Gn6PLZTGOC21MS3qiQrvh+zzIFI/i/ePGce2e1dnXGfFmxvbvT9HntZhHFZamJ7pS5HmRm3mjC4HX55EODxxnqBXPiv4E/RnRhP48PVHG0UUV8ifZhRRRQBB/wAzHoX/AF9S/wDpNNXX1yH/ADMehf8AX1L/AOk01dfX1GW/7tH5/mz5XNf95l8vyCiiiu484KKKKACiiigAooooAKKKKACiiigAooooAKUdRSUo6igDiNB/5B7f9fVz/wCj5KvVR0H/AJB7f9fVz/6Pkq9XyOM/3ip/if5n2eE/3en6L8gooornOgKKKKACiiigBfDH/Ic1r6W3/oLV0Nc94Y/5DmtfS2/9Bauhr05fZ9F+SPL6v1f5sKKKKkYUUUUAFFFFABRRRQAUUUUAFFFFABRRRQAVh+NP+QdZ/wDYRtv/AEOtysPxp/yDrP8A7CNt/wCh1dP4iZbENFFFeWeqFS6U+mJ4p0D+0o3dm1ALabf4Z/JlwT7bQ/5ioql0qfTofFOgDULZp2l1AR2pH/LOYwykOeem0OO/XpXRhP48PVHNjP8Ad5+jPYKKKK+uPjQooooAKKKKAOF8U/8AI/r/ANgkf+jjTKf4p/5H9f8AsEj/ANHGuf8AH/iez8G+ENQ8SX8bzRWaArEhw0rswVEGe5ZgPxq59PQmPU3aK4fw63xXmu7K91pfCcVlOytc6fAk/wBotkI6CUsVdh3+UA1f/wCFh+C/7dXRP+Egt/tr3H2VRsfyjNnHlCXb5e/PG3dnPaoKOporgrD4n6PcfFLU/A7xzRvaRwCGcW0582Z925D8mFC7RhydpzweK1LX4ieC7nXY9Eg8QW73ssxgiGxxHJKOsaylfLZuD8oYmgDqaK4nwn4lupvFnxBt9Zv4Y9M0K+t0t2kCRrBE1qkj7m4yNxJyxOKueF/iL4J8T6p/Zeh+ILe7vdhdITG8ZkUdWTeo3j3XIoA6qiuM1f4qeAdJ1NtNvfECi5W4+zFYbSeZfO/557o0Zd/+znIrW+IGs3OgeAtc1+xSKS4sNPmuoVlUlCyoWG4Ag4/EUAbtFeVaP4w8d6Zrvg638Vjw9fWHisBIG02CWCa1kMXmgsruwdMcEjGK6zUviH4L03W30a98QW0N5HKsMo2OY4pG+6kkgUojHI4ZgeRQB1NFc54u8deEvCVxBb+Idbgsp51LxxbHkkKDq5VFJC/7RAHvUfiH4g+DNAtrG41XxBbRJfxCa0EavM80eM71SMM23/axigDp6K5+Txt4Tj8NWviVtesv7Hu5kghvAxMbO7bVUkD5ecg5xjHOKoTfE3wLD4eh1+TxDCunXE7W8Ehhl3yyL1VI9u9vXIUjHPSgDr6zPFH/ACA5f+usH/o5K5r4Y+Lv+Es1rxXJa6nBqGlWl/FFp8kSrtEbQIzDIGSdxP3uR0rofGdxb2nhm7u7qeOC3haKSWWRgqIolQlmJ4AA5zV0/jXqTP4WeqUVxn/C2fhb/wBFJ8H/APg6t/8A4uj/AIWz8Lf+ikeD/wDwdW//AMXUFHZ0Vxn/AAtn4W/9FI8H/wDg6t//AIuj/hbPwt/6KR4P/wDB1b//ABdAHZ0Vxn/C2fhb/wBFI8H/APg6t/8A4uj/AIWz8Lf+ikeD/wDwdW//AMXQB2dcX8WtPnvdP0a4huFiSw1MXEqkkeYpt549o9fmkU/8BNL/AMLZ+Fv/AEUjwf8A+Dq3/wDi65D4oeP/AIb6xZaPLafErwiTp2pfanjXWIGMimCaLaMP6yg/8BrDFXdGduzOjCu1eF+6GUVzP/Cw/AP/AEO/hv8A8GkP/wAVR/wsPwD/ANDv4b/8GkP/AMVXyfsp9mfYe1h/MjpqK5n/AIWH4B/6Hfw3/wCDSH/4qs7xJ8V/AOi6NPqQ8TaTqPk7c29lfQyTMCQDtUNzjOce1NUajdlFidamldyR2H/Mx6F/19S/+k01dfXmXgzxj4Z8YapoN74d1e3vkF1IZI1bEsX+jTcOh+ZfxGPTNem19Nl8XHDxTXf82fL5nJSxDcXpp+QUUUV2HAFFFcl8XvEWpeFfAN7rWjpavfRSQxxC6RmjBeRUywUgn73rQB1tFeZ6h4o8eeDNQ0ybxpHoGp6Ff3cdnJe6VFLBJZSSHajOkjNuQsQMgjGa6XxD8QPBvh/VJNN1fXoLa5iK+cPLkdYN33fMdVKx5yPvkUAdPRXA+KPihovh/wCIel+FLtZWjvLOS4kuY7eaTyyCvlqoRCHDBiSQcLjnGa1dY+IngrSNVbS9S8QW9vco6xy5jcxws33VkkClIycjhiOtAHU0Vz/ibxr4X8N3sVlrOqrBdSx+asKQSTOI843sI1YqueNxwODzSeJ/G/hXw1NBBrWrx2888RmjhSKSaQxjq5SNWIX/AGiAPegDoaK4Dxz8UtB8NN4XkjkXULTXrxIxcQJLKiW7K5MymNGDnKgbByck44rubC6gvrGC9tWZoLiNZY2ZGQlWGQSrAEcHoQCKAJqKKKAClHUUlKOooA4jQf8AkHt/19XP/o+Sr1c6mv6XpGmP9ruB5n2q5xEnzOf38nbt+NaEOvaNJEkh1SyQsoO1rhcj2PNfH4ycfrNRX+0/zPtsJTl9Wpu3RfkaVFZ/9uaL/wBBaw/8CE/xo/tzRf8AoLWH/gQn+Nc/PHudHJLsaFFZ/wDbmi/9Baw/8CE/xo/tzRf+gtYf+BCf40c8e4ckuxoUVn/25ov/AEFrD/wIT/Gj+3NF/wCgtYf+BCf40c8e4ckuxo+GP+Q5rX0tv/QWroa5jwbc293q+tS2txFPH/o43xuGGdrcZFdPXqvaPovyR5PWXq/zYUUjHCsfQE15B4b8VfFnVvBg8ZWcHhTUbXMz/wBlJBPDcSJG7LtWUuy78LxlcGnGDkRKaiz2CiuRtfiL4Vk8IaN4mudQ+y2usQiS0iMbSTOcfMojQFmKng4HFZnjb4reHtD8F2fifTJ49Xt7y8itofKWQrzIqSbiqkqyhidrAEkY60KnJu1gdSCV7noNFcxqHxA8IWOn2d/das0UV6rvbIbSbzpFUkM3khPMABBySoFbeiapp2t6Vb6ppN5De2Vwu6GeJsq4zj+YIx2IpOLWrQ1JPRMuUV5hZ+LfG/iLxd4isPDA8MwQaBf/AGOSw1Dzftd0AoJlDKcRo2TtJVs4Ndd4p8beFvDN1Ha61q6W1xJGZVhWKSWQRg43lY1Yqv8AtHA4PNN05J2EqkWr9DoaK5/WfG3hPR9KsdV1LXbOCw1AE2lxuLRzAKW+UqCOgOPXoOeKf4e8XeHfEFyttpGpLcztaLeLGYnRjCzFA+GUfxKQR1B6gUuWVr2Hzxva5u0Vx8/i6zvvEGiW2i+INN+zzajdWF1DLbStJcSwplo4nGFUockk5B6A5qe++Ifgqy8SDw5c+IbVNT8xYWhCuwSRuiM4BRWPoSDT5Jdhe0j3OpormNb+IPg3RdXfSdU163t7uIqJl2OywFvu+a6qVjz/ALZHWumUhlDKQQRkEdCKlxa3RSknsxaw/Gn/ACDrP/sI23/odblYfjT/AJB1n/2Ebb/0Oqp/EKWxDRRRXlnqhUulXVja+KdAW9sxctPqAhtzx+6lMMpD8+iqw/4FUVTaTe2tn4p0Bbm0W5NzqHkQk4/dSGGVg4+gVh/wKujCfx4eqObGf7vP0Z6/RRRX1x8aFFFFABRRRQBwvin/AJH9f+wSP/RxrivjT4c1HxV8N9S0nSCn9o7orm1VyAryRSrIEJPTdtxn3rtfFP8AyP6/9gkf+jjTKufT0Jj1OH8PfEddXu7Owk8HeLrLUpmVbiOfS3jhtm/iJmPyFQe4JzXk3il/GGvadBZ6jb+LF1KDxJbySaRa6OsemQQJdArKJAmZPlw24PnJOQK+kqM1BR5ost3onx+1e6udJ1Wa113S7K3s7q3tXlgWSIybxK68R/eHLV5xeSeMNeh8Nrq0Hi0apa+IreW90qPR1h0yxjSYgMjhMuMEYYOepJwBX0lRQB4h4t8L6/rNp8YbPT9PnMt9qenz2qOhRb2OKGFpERjgMGCMnXGTitO41KTx1428ESaP4W1zS4fD9495e3Wpae1olvH5LJ5CFvvliQPl4wM165SH5gQ3IPUGgD5f8MapcN4f0+y14T6d4OsPEr6qNRj02eU7lu3dFNwPk2F2GZAOnHvXu/xct7i++Ffim1soJLm4n0m4SKKFS7SMYzgKBySfas9fhT4PAEDR6rJpwl84aZJqUzWQbdu/1JO3bu529Pau5oA8S0PwWfA3iLwL4o0nTdTvYLu1j03Vre4Mt1JZGSMETx78tEA42uBgYI6YNYFt4ZurXTPEvg7xRf8AxCjGo6pdyG20nToprW9imkLK6ymFsEgjO5hgivo2igDyV55vAnxU1jV9S0HXdUsNU0qzt7G8sLFrt4zCGDQuE5XOQ2ehNNfUJvCvxSvPF2peFtdm03WdFtYbN7HT2uZbF4yxe3eOPJTO4HI4zxmvXKKAPn+68LazN8NXNx4euYk1nx/Dq0eltDve1s3mTiRFyFGFLMOg3c967T4kNdaH8UvCvjKbR9S1TSLOyvLKX+z7VrmW1kl2FJBGvzYIUrkdK9MooA82+DIupte8capN4evtDg1DVo57eG7g8p5E+zoN+BxkkHPoeDzXX+OLS2v/AAre2N5Ck9tceVFNE4yro0qBlPsQa2qy/FH/ACA5f+usH/o5Kun8a9SZ/Cyx/wAKH+Dv/RO9B/8AAf8A+vR/wof4O/8ARO9B/wC/H/169IoqCjzf/hQ/wd/6J3oP/fj/AOvR/wAKH+Dv/RO9B/78f/Xr0iigDzf/AIUP8Hf+id6D/wB+P/r0f8KH+Dv/AETvQf8Avx/9evSKKAPN/wDhQ/wd/wCid6D/AN+P/r1y3xG+Bvwpt7HTLiz8I6FYNFfgvGIcG6UwyjyuvqRJ3/1de41xXxbsra6sNEmuLxbeS01QTQIcfv3NvOmwe+12b/gBrDFNqjNrszowqTrwT7o8b/4VP8NP+hJ0f/v0f8aP+FT/AA0/6EnR/wDv0f8AGu0or5T21T+Z/efXewpfyr7ji/8AhU/w0/6EnR/+/R/xrN8S/BX4e6tos+n2nh6x0maXAF3axfvYwCCduTjJHH416NRTVeqnfmf3ieHpNWcV9xx/gH4f+FPA+s6FD4e0uOCVriRZbl/nmkH2abq55xnsMD2r1iuQ/wCZj0L/AK+pf/Saauvr6XASlLDxcnd6/mz5nMoRhiHGKstPyCiiiuw4Argf2gba7u/hXqMVjZ3V7Ms9tIIbaFpZGVZkZsKoJPAPSu+paAPIfGeqXnxNg0zwtoXhzXraxbUba61PUNTsHs44YYZBJtQSYZ3YqAMDHXmuf+Ls/izUx470OWLxTbLJE0ekWOjaQkltqEbRAF5pyjZOcgjcpAAAzXv1FAHkWsG+0Lxh8O/EVzo+sXVjb6HNp9x9is3nkhmkWIqHReVHykEngHrXJfFabxfrGl+N9FuYPFcExuHTTNL0rSEazu7b5WE0s2wl2OGJAYMCAAK+iqM0AeOfEZp9L1CHWPDI8U2njFNIhgiW00p7myvwPmSGYldq4YnLZUrnPOKz9Z0/xBpnxQ1PxFrN54s0mDWNKsFSXw9ZpdrHNEjCWBwY5GUBmypAAPOTnGPc6KAPE9X0L/hHPAXw/utH03xJe6doviRNSuoZ7UPfJCwnDMYowP4pAdqjgGvZNPulvrC3vEiniWeJZVjnjKSKGGcMp5VhnkdjVikoAKKKKAClHUUlKOooA8v/AOEb0rWNPke4h8uc3VziaPh/9fJ19fxq9D4X0FIkRtLtXZVALFOWPrVvQf8AkHt/19XP/o+Sr1fHYylD6zUdvtP8z7fB1Z/Vqav0X5GT/wAIz4f/AOgPaf8AfFH/AAjPh/8A6A9p/wB8VrUVz+zh2Rv7SfdmT/wjPh//AKA9p/3xR/wjPh//AKA9p/3xWtRR7OHZB7SfdmT/AMIz4f8A+gPaf98Uf8Iz4f8A+gPaf98VrUUezh2Qe0n3ZB4JsrSw1XWreyt44Iv9HbYgwMlWya6mue8Mf8hzWvpbf+gtXQ16zVlH0X5I8m7cpX7v82I/3G+hrxD4b+LtQ8P/AA0i8N2ng3xTeeIomuUigbSpYoC7SuULTOAgTkEnPSvcKMmnGaSs0RKDbTTPEv7L8SeA/DHgXwvHJqttp1vYzR6nqmjacLy6jnJVhGuVYojEnLBTnaM4rHstE8QH4J+IlbSdcmuh4uXUxDdW2LyeBbqKUybFADMVBOFHXIFfQtFae3fYz9gu55P4x8Ta1f8AiLSLyzi8V6L4evLCR/ten6J5l+04lwIZA6MYVIBYZXByMkVqfs62Goab8L7a01S0vbS5F9eM0d5Hslw1w5BYYA5BzxxzxXomTRUupePKkVGnaXM2eH/FxrHXpbxdK8D+K7Px5bP5Wl6laWLRgsG+R2uVPltFjkhj04xmm6rpev6L8TdZ1jWdU8W2cGrafYrFd+H7FLlGkiiKyxuDE7J85LLwAQTk5r3Kimq1laxLo3d7njQ8Jx2UPwpsNO03WLnTrLWJrmUajbgzQK0UrBpgoCp8xGOBjI71rfGqPXND1fRvH3hnSrvVNRtI59Nuba1jLySwzKTGSAMkJKqN+Jr0+il7V3TZXslZpf1Y8htvCN54ev8A4SabDaz3I024upNRuI4yyrLJbsXd27bpGbGfYUvw21GfweNQ8Ia14V1661GfW7i4F1b6cZba7SWXckzTfcXAIyGORtr12ih1bqzQlSs7p/1/SPnx/D97p954z0HxFqHj2CHWNUup0j0bTo7i2vreYAA7zE218ZUhmGMDFe7aDZx6foWn6fF5/l21rHCnnkGTCqAN2ON3HOKu0Up1HMqFNQCsPxp/yDrP/sI23/odblYfjT/kHWf/AGEbb/0OlT+IqWxDRRRXlnqhU2k6hHYeKdAWSzS5N3qH2ZC2P3TGGVt44PICEdvvHmoam0rUv7P8U6Av2ZJ/tmoC1y3/ACzzDK28e/yY/E10YT+PD1RzYz/d5+jPX6KKK+uPjQooooAKKKKAOF8U/wDI/r/2CR/6ONMp/in/AJH9f+wSP/RxplXPp6Ex6hRRRUFBRRRQAUUUUAFFFFABRRRQAUUUUAFFFFABWZ4o/wCQHL/11g/9HJWnWZ4o/wCQHL/11g/9HJV0/jXqTP4WeoUUUVBQUUUUAFFFFABXFfFu1sbiw0SW7u/ImttUEtonH7+X7POhT/vh5G/4BXa1xXxbg0+aw0WS9uGinh1QPZKP+Ws32edSp/7ZtI3/AAGufFfwJ+jOjCfx4eqOPooor5E+zCiiigCD/mY9C/6+pf8A0mmrr65D/mY9C/6+pf8A0mmrr6+oy3/do/P82fK5r/vMvl+QUUUV3HnBRRRQAUUUUAFFFFABRRRQAUUUUAFFFFABSjqKSlHUUAcRoP8AyD2/6+rn/wBHyVeqjoP/ACD2/wCvq5/9HyVer5HGf7xU/wAT/M+zwn+70/RfkFFFFc50BRRRQAUUUUAL4Y/5DmtfS2/9BauhrnvDH/Ic1r6W3/oLV0NenL7PovyR5fV+r/NhRRRUjCiiigAooooAKKKKACiiigAooooAKKKKACsPxp/yDrP/ALCNt/6HW5WH40/5B1n/ANhG2/8AQ6un8RMtiGiiivLPVCp9H1G40/xToSwW6zC8v/sspIJ8tDFIxYY75QDnjmoKm0i+vLLxToK2kIlF1f8A2ec7C2yIxSMW46cqoz710YT+PD1RzYz+BP0Z6/RRRX1x8aFFFFABRRRQBxPjCz1YeLY9QstFu9Qt2sPILW8kIKuJC2CJHXse2ao417/oUdY/7+2n/wAfr0Sir511RPL5nneNe/6FHWP+/tp/8foxr3/Qo6x/39tP/j9eiUUcy7fmFn3PO8a9/wBCjrH/AH9tP/j9GNe/6FHWP+/tp/8AH69Eoo5l2/MLPued417/AKFHWP8Av7af/H6Ma9/0KOsf9/bT/wCP16JRRzLt+YWfc87xr3/Qo6x/39tP/j9GNe/6FHWP+/tp/wDH69Eoo5l2/MLPued417/oUdY/7+2n/wAfoxr3/Qo6x/39tP8A4/XolFHMu35hZ9zzvGvf9CjrH/f20/8Aj9GNe/6FHWP+/tp/8fr0SijmXb8ws+553jXv+hR1j/v7af8Ax+jGvf8AQo6x/wB/bT/4/XolFHMu35hZ9zzvGvf9CjrH/f20/wDj9VdVs/EOoWRs4/CuqRNJLF88k1rtUCRWJOJiegPQGvTqKamk7pfmDjdWuFFFFZlBRRRQAUUUUAFcV8W00t7DRG1CaSO4TVA1gq5w8/2ecEHg8eUZTzjkDnse1rivi3/Zf2DRP7Q8z7R/ag+wbc48/wCzz5z7eV5vXviufFfwJ+jOjCfx4eqOPooor5E+zCiiigCneyTW+paXfR2c92ltcO0iQlN+0wyICNzKOrDvWn/wlB/6F7Wf/Jf/AOO1BRXo4fMqlCmqaiml3v8A5nnYjLKeIqOpJtPyt/kT/wDCUH/oXtZ/8l//AI7R/wAJQf8AoXtZ/wDJf/47UFFbf2zV/kj+P+Zh/YtH+Z/h/kT/APCUH/oXtZ/8l/8A47R/wlB/6F7Wf/Jf/wCO1BRR/bNX+SP4/wCYf2LR/mf4f5E//CUH/oXtZ/8AJf8A+O0f8JQf+he1n/yX/wDjtQUUf2zV/kj+P+Yf2LR/mf4f5E//AAlB/wChe1n/AMl//jtY7fE7SF8Yp4RbR9aGsPZm9WHy4cGHcV3bvNx1B4zmtGvJLn/k7iz/AOxSb/0c9a0s1qTveK0V+v8AmZVcppQ5bSerS6f5HsX/AAlB/wChe1n/AMl//jtH/CUH/oXtZ/8AJf8A+O1BRWX9s1f5I/j/AJmv9i0f5n+H+RP/AMJQf+he1n/yX/8AjtH/AAlB/wChe1n/AMl//jtQUUf2zV/kj+P+Yf2LR/mf4f5E/wDwlB/6F7Wf/Jf/AOO0f8JQf+he1n/yX/8AjtQUUf2zV/kj+P8AmH9i0f5n+H+RP/wlB/6F7Wf/ACX/APjtKPFBz/yL2s/+S/8A8dqvRR/bNX+SP4/5h/YtH+Z/h/kUtDjmj04efC8MjzTSGNiCyh5XYA4JGcEdCau0UV5dWo6k5Te7d/vPVpwVOCgtkrBRRRUFhRRRQAUUUUAU7K9n0vWdQlOlXt1FcrDse3MWMqGBB3up7jtV/wD4SR/+hf1j/wAl/wD47TKK61i3ZJxWmnXp8zleEV2+Z/h/kP8A+Ekf/oX9Y/8AJf8A+O0f8JI//Qv6x/5L/wDx2mUUfW/7i/H/ADF9UX8z/D/If/wkj/8AQv6x/wCS/wD8do/4SR/+hf1j/wAl/wD47TKKPrf9xfj/AJh9UX8z/D/If/wkj/8AQv6x/wCS/wD8do/4SR/+hf1j/wAl/wD47TKKPrf9xfj/AJh9UX8z/D/Ic3iYqpZtA1cKBkkm34H/AH9plr4sS6t47i30LVpIpF3IwNvgj/v7WV4vivJvD11FZuiMUO9mP8AGSB7npWf8NoryLw5H57o8DnfBg8qD1B/H+dZvHv2ij7Nfj/marAL2bnzvfy/yOp/4SR/+hf1j/wAl/wD47R/wkj/9C/rH/kv/APHaZRWn1v8AuL8f8zL6ov5n+H+Q/wD4SR/+hf1j/wAl/wD47TLnxULe2luJtA1hY4kaRz/o5woGT/y19BRVHxD/AMi9qf8A15zf+i2prF3fwL8f8xPCq3xP8P8AIu2nixbq0huodA1hopo1kjP+jjKsMg/630NSf8JI/wD0L+sf+S//AMdrL8L/APIr6R/14Qf+i1rRoeLs/gX4/wCYRwt1fmf4f5D/APhJH/6F/WP/ACX/APjtUda1OfVI7S2i0XUYNt5DK8kxhCqqtk/dkJ/IVbooWMa2gvx/zH9UX8z/AA/yCiiiuM6wqfR7rULXxToS2EJkWe/8m6+QtshMUhLe3zKgz7+9QVPo82pw+KdCGmozLJf7LzCBtsHlSEk+nzBOa6MJ/Hh6o5sZ/u8/Rnr1FFFfXHxoUUUUAFFFFABRRRQAUUUUAFFFFABRRRQAUUUUAFFFFABRRRQAUUUUAFFFFABRRRQAUUUUAFFFFABXFfFt9MWw0VdQjd7h9UC2BXOEm+zzkk89PLEo78kV2tc94/0OfXNFjWyt7ObULScXFn9qlaONZNrISWVWI+R3H3T1rHERc6Uordo2w01CrGUtk0ed0Vrp4O8W/wBiPI6aGNV3/JALyUwFcjkyeVuBxnjYfrQ3g7xd/YiyKmhnVd+GgN5L5AXPUSeVuzjHGz8a+c/s7E/y/ij6f+0sL/N+D/yMiitebwd4uGjRSQpobaoW/ewPeSrAq+okERYnpxsFF14O8XLpFvJapocmpE/6RDJeSpCg5+5IIizHp1Rep9OT+zsT/L+KD+0sL/N+D/yMiite/wDB3i1dOtnsU0Oa9Yf6TFNeSxxJx/A4iYtz6qtGp+DvFqWdq2mJoc9yy/6SlxeSxIjYHCMsTFhnPJC9qP7OxP8AL+KD+0sL/N+D/wAjIorY1bwd4sjjt/7JXRLhyv8ApAuruWEI3ohWJ9w68nbRrHg7xZG8H9kLolypX9+bq7lhKN6LtifcOvJx9KP7OxP8v4oP7Swv834P/Ix6K2dW8G+K47yFdJXRbi1IHnPdXcsLqc87VWJwePUjn86NS8G+K01KFNNXRZ7A7fNluLuWKVefm2osTA4HTLDJ9OtH9nYn+X8UH9pYb+b8H/kY1FbN74N8VrrEcdkuiy6Ydu+aa7lScf3sRiIqcdvnGfaifwb4qGtpHAuivpW5d073cqzgd8RiIqT6fOM+1H9nYn+X8UH9pYb+b8H/AJGNXklz/wAncWf/AGKTf+jnr3Q+DfFX9ueUF0X+yc/8fH2uX7Rjb/zy8rb14+/059q8hm8OaoP21rTS5nslB8JvIkiSM2YfOcAkFRh938OSMc7u1bUcDXjzXjun2MK+Pw8uW0tmu56LRWzaeDfFTazJHdLoselgtsniu5XnI/hzGYgo9/nOPejT/BviptUlj1BdFh08bvKmgu5ZJm5+XKGJQMjrhjj3rH+zsT/L+KN/7Sw3834P/IxqK2dK8G+KpNQmTVV0W3sgD5UltdyyyMc8bkaJQOMnhjzxz1pNI8HeLJJpxq66JbRBf3LWt3LMzN6MGiTaPcE0f2dif5fxQf2lhf5vwf8AkY9FbGkeDvFkn2j+1l0S2wv+j/ZbuWbe3PD7ok2jpyN30pNK8HeLpLa5bVE0O3nVf9GS2vJZUdsHh2aJSozjkBvpR/Z2J/l/FB/aWF/m/B/5GRRWvp/g7xc9hdNqCaHDeKP9GjgvJZI5Dj+NjEpXnHRWos/B3i1tKuZLxNDj1FT/AKPDFeSvC44++5iDL36K3aj+zsT/AC/ig/tLC/zfg/8AIyKK17fwd4tOjzSXCaGmphv3MCXkrQMP9qQxBgevRDQng7xb/YjyOmhjVg/yQC8lNuVyOTJ5W4HGeNh7c0f2dif5fxQf2lhf5vwf+RkUVrnwd4t/sQSBND/tXfzAbyXyNuevmeVuzjts/Gibwd4tGixSQpobaqX/AHsD3kogVcnkSCIsTjHBQdTzxyf2dif5fxQf2lhf5vwf+RkUVr3Xg7xauk28lqmhyakT+/hkvJUhQf7MgiLN26oKL/wd4uXTbZ7FNDlvm/4+YpryWOJOP4HETFufVVo/s7E/y/ig/tLC/wA34P8AyMiitfUvB3i5LO1bTU0Oe5Zf9KS4vJYkjbA4RliYsM55IXtRq3g7xdHFbnSU0O4kZP8ASBdXksKo3HCFYn3DryQv0o/s7E/y/ig/tLC/zfg/8jIorY1jwd4rjlgGjrolzGV/fm6u5YSjZ6KFifcPqRRq3g7xZHdwrpK6JcW5A857q7lhdTnnaqxOCMepFH9nYn+X8UH9pYX+b8H/AJGPRWzqfg3xUmpxJpq6LPYEL5stxdyxSrz821FiYHjGMsMnjjrRe+DfFS6vHHZrosumkr5k013KkwH8WIxEVOO3zjPtR/Z2J/l/FB/aWG/m/B/5GNRWzP4N8VDW0jgXRX0rI3zvdyrOBjnEYiKnnp84/ChvBvir+3BGq6KdJ3czm7l+0Yx/zy8rbnP+3/hR/Z2J/l/FB/aWF/m/B/5GNRWzH4N8VnWzHIuirpOTidbuU3GMcfuvK29f9vpz7UWvg3xW2syR3S6LHpYZtk8d3K85H8OYzEFBPf5zj3o/s7E/y/ig/tLC/wA34P8AyOc1n/kEXn/XB/8A0E1neBP+RS0//rmf5mul1Lwn4qjs9WfUU0WLTorWZo5YLuWSZsKduUMSqMjr8xx71nfCbwx4g1HwzY3E39lw6Y8BaCRLiR52O7oyGMKvfoxrB4Gv7ZR5dbPt3R0LMMP7By5tLrv2ZPRWxpHg7xXJcTjV10S2hC/uWtbuWZmOejBokCjHoTSaR4O8WyC4/tdNDtiE/wBH+y3ks29ueG3RJtHTkbu/Fb/2dif5fxRz/wBpYX+b8H/kZFUfEP8AyL2p/wDXnN/6Laum0rwd4tkt7k6ouiW8yr/oy215LKrt6OWiUqOnQNWfqXhHxUvg3XZtWXRYLhLGYwR2t3LKj/u2+8zRIV59Aaay7Ep/D+KE8ywzXxfg/wDIxvC//Ir6R/14Qf8Aota0al8EeEvFM/gKxuJl0aO7+wwG0iW7laORfLXHmP5QKH6K1aVv4O8XHRp5LhNDTUw37iBLyVoGXjlpDEGU/e4CHoOeeCWX4i7938UEcyw1l734P/IyKK14/B3i7+xXkkTQxqu/5IFvJTAVz1Mnlbgcdth+tB8HeLf7EEgTQ/7V38wG8l8jbnr5nlbs47bPxpf2dif5fxQ/7Swv834P/IyKK15vB3i0aLFJCmhtqhb97A15KIFXnkSeUWJ6cbB359S68HeLV0m3ktU0OTUif38Ml5KkKDn7sgiLN26oO9H9nYn+X8UH9pYX+b8H/kZFT6OdUHinQv7MDFTfYvMY4t/KkznP+1s6c1oX/g7xcumWr2KaHNfsP9JimvJY4kOP4HETFufVVq7ZeEvE1rrGg3sN7YQxwz+ZqipK5LJ5bjy4/k+cF2U5O3hfwrbD4GvCrGUo6X8jDE4/DzoyjGWrXmeg0UUV9GfMhRRRQAUUUUAFFFFABRRRQAUUUUAFFFFABRRRQAUUUUAFFFFABRRRQAUUUUAFFFFABRRRQAUUUUAFFFFABRRRQAUUUUAFFFFABRRRQAUUUUAFFFFABXgmof8AJ+Onf9iKf/SmSve6+OdU8f8Aipf26re3/wCEPjbU4rH+wUhF0djwNI0ou923hdjbsY7dc0AfY1FFFABRRRQAUUUUAFFFFABRRRQAUUUUAFFFFABRRRQAUUUUAFFFFABRRRQAUUUUAZfi7/kVNX/68pv/AEA1hfBT/kl+h/8AXA/+hGt3xd/yKmr/APXlN/6Aawvgp/yS/Q/+uB/9CNcUv98j/hf5o74/7lL/ABL8mdjRRRXacAVleMf+RR1n/rwn/wDRbVq1leMf+RR1n/rwn/8ARbUAR+Bf+RI0H/sG2/8A6KWtmsbwL/yJGg/9g23/APRS1s0AFFFFABRRRQAUUUUAFFFFABRRRQAUUUUAFFFFABRRRQAUUUUAFFFFABRRRQAUUUUAFFFFABRRRQAUUUUAFFFFABRRRQAUUUUAFFFFABRRRQAUUUUAc1481LU7BNJh0u5htpLy9MLySQ+bhRBLJwMjnKD9axPt3iz/AKGG0/8ABYP/AI5Wl8Rv+Pnw3/2E3/8ASS4qhWjk4pW/LzItdsZ9u8Wf9DDaf+Cwf/HKPt3iz/oYbT/wWD/45T6KXtH5fch8qGfbvFn/AEMNp/4LB/8AHKPt3iz/AKGG0/8ABYP/AI5T6KPaPy+5ByoZ9u8Wf9DDaf8AgsH/AMco+3eLP+hhtP8AwWD/AOOU+ij2j8vuQcqGfbvFn/Qw2n/gsH/xyufk8OXcnj+Lx02pWR12KwOnrcf2YP8AUl93Tf1zkZ9CRXR0Ue0fl9yDlQz7d4s/6GG0/wDBYP8A45R9u8Wf9DDaf+Cwf/HKfRR7R+X3IOVDPt3iz/oYbT/wWD/45R9u8Wf9DDaf+Cwf/HKfRR7R+X3IOVDPt3iz/oYbT/wWD/45R9u8Wf8AQw2n/gsH/wAcp9FHtH5fcg5UM+3eLP8AoYbT/wAFg/8AjlKL7xZn/kYbT/wWD/45TqUdRR7R+X3IOVHQ+BdRvNV8MW17qDxvcs8qO0abFbZK6A4yccKO9bdc18Mf+RMtv+u9z/6USV0tFT42EfhQUUUVBQUUUUAFFFFABRRRQAUUUUAFFFFABRRRQBl+Lv8AkVNX/wCvKb/0A1hfBT/kl+h/9cD/AOhGt3xd/wAipq//AF5Tf+gGsL4Kf8kv0P8A64H/ANCNcUv98j/hf5o74/7lL/EvyZ2NFFFdpwBWV4x/5FHWf+vCf/0W1atZXjH/AJFHWf8Arwn/APRbUAR+Bf8AkSNB/wCwbb/+ilrZrG8C/wDIkaD/ANg23/8ARS1s0AFFFFABRRRQAUUUUAFFFFABRRRQAUUUUAFFFFABRRRQAUUUUAFFFFABRRRQAUUUUAFFFFABRRRQAUUUUAFFFFABRRRQAUUUUAFFFFABRRRQAUUUUAcj8Rv+Pnw3/wBhN/8A0kuKoVf+I3/Hz4b/AOwm/wD6SXFUKuWy9P1ZMd2FFFFQUFFFFABRRRQAUUUUAFFFFABRRRQAUUUUAFKOopKUdRQBr/DH/kTLb/rvc/8ApRJXS1zXwx/5Ey2/673P/pRJXS1dT436kw+FBRRRUFBRRRQAUUUUAFFFFABRRRQAUUUUAFFFFAGX4u/5FTV/+vKb/wBANYXwU/5Jfof/AFwP/oRrd8Xf8ipq/wD15Tf+gGsL4Kf8kv0P/rgf/QjXFL/fI/4X+aO+P+5S/wAS/JnY0UUV2nAFZXjH/kUdZ/68J/8A0W1atZXjH/kUdZ/68J//AEW1AEfgX/kSNB/7Btv/AOilrZrG8C/8iRoP/YNt/wD0UtbNABRRRQAUUUUAFFFFABRRRQAUUUUAFFFFABRRRQAUUUUAFFFFABRRRQAUUUUAFFFFABRRRQAUUUUAFFFFABRRRQAUUUUAFFFFABRRRQAUUUUAFFFFAHI/Eb/j58N/9hN//SS4qhV/4jf8fPhv/sJv/wCklxVCrlsvT9WTHdhXEfGfXNc0Pw/o/wDwj19FY3upa/ZaZ9okt1mEaTuVZtjcEjg129ef/Hay1O68OaDPpek3uqyaf4l0+/mt7OPfKYYpCzlRkZ4/nUFFRtb8beDPFeh2Hi3VNO8QaLrd19ijvoLH7JPaXBBKBkVirI2CM8EGtPT/ABlp2m2niTUNZ8RPf29jrRsUjTTyjwOVTbbIq5MzZbhh1zjHFYuor4g+Ininw4JfCmqeH9A0XUBqVzNqqpHNcSopEcccasxA3HJY46VRj8Osmj+N4fEXhfXr62vvFTXloumri5ChI9lxEQwI2sp5HPtQBs/ED4oR6F4Lt9f03R9Vkkm1GGz8q80yZCgMqK5ZeCDtY7OzNgc9K1ta+JXhbRotObUjqlrNqUcklnaPp8v2mXY4UqIgN2/JBC4yRz0rhdV0vx9rHwi1W3vrLVtQlttbtbvSre+WNdRms4Zo5CJAp2mT5X2g4JGM8109xDqev/FPwX4q/wCEf1KxtIdOvxOt7EqyWruVCBwCQrMASOeh+tAC634mnkn8Ttp2vTo0HhddRttPfTzE9sWEm2YyNyWJXHlkfLtqv8N/ip4c1bSfDenXmpXkmp39rFGLuazkS3ubnYC6LMVCM+c8A9aZ4m0LWLnx546vodPuJLa+8HxWdrKq8TTh5yY19W+ZePcVzUNj4s8Q+GPAvgi48D6ro8mi31hd32oXBjNtHHbfN+6YNlnbgY2ggk56UAetWXijR7z+3fInkb+wpng1DMRGx1jEhA/vfKR0rjvFPxVtdL1zwhDYaZqF9p2vxtcNNFYSyP5Rj3J5YXq+eq8kCsS9TxZ4d1r4h6dZ+CtV1n/hI7h7zTru1aMWw326xlZWZgUKlemDntT73S/EGj6D8KtWj8O6nqL+H4hHqFlZorXMe+22ZCMRnDDB54oA7ey1+H/hONZtrjX9traaVb3j2E1l5QtFbeTK0xPzZCnK4G3FVND+Kfg3WdWs9OtLu/ja+bZYz3Onyw2942M4ilZQr5HIwee1cx4t8I674l8TfEBbe1nsYtb8LWlnZ3Ew2r54MhaMkdxkA/Wob4+J/Glp4T8NP4D1bQP7K1G1u7+8vBGttAtuOVgZWJkLHgYA4PNAHUa18WvBOkX+oWN3eXzz6ZMYr8QWEsotcAEvIVBCp8w+Y8dfSu3tZ4bq1iuraVZYJkEkbqchlIyCPwrzjQNB1SG2+Kaz6ZKh1fUJ5LMMn/HyhtlVSvqM5FdR8LrS+0/4beGrHU4ZYL630yCK4ikGGRwgBB9waAOjpR1FJSjqKAG+AfFXhvT/AAxFZ32uWFvcR3FyHikmAZT9ok6it3/hN/CH/QyaZ/4ELXO+BPB3hbU/DUV9qGhWNzcy3FyZJZI8sx8+Qcmt3/hX/gr/AKFnTf8Av0K5av1z2krcu77nZT+pcivzX+RL/wAJv4Q/6GTTP/AhaP8AhN/CH/QyaZ/4ELUX/Cv/AAV/0LOm/wDfoUf8K/8ABX/Qs6b/AN+hUf7b/d/Ev/Yf734Ev/Cb+EP+hk0z/wACFo/4Tfwh/wBDJpn/AIELUX/Cv/BX/Qs6b/36FH/Cv/BX/Qs6b/36FH+2/wB38Q/2H+9+BL/wm/hD/oZNM/8AAhaP+E38If8AQyaZ/wCBC1F/wr/wV/0LOm/9+hR/wr/wV/0LOm/9+hR/tv8Ad/EP9h/vfgS/8Jv4Q/6GTTP/AAIWj/hN/CH/AEMmmf8AgQtRf8K/8Ff9Czpv/foUf8K/8Ff9Czpv/foUf7b/AHfxD/Yf734Ev/Cb+EP+hk0z/wACFo/4Tfwh/wBDJpn/AIELUX/Cv/BX/Qs6b/36FH/Cv/BX/Qs6b/36FH+2/wB38Q/2H+9+BL/wm/hD/oZNM/8AAhaP+E38If8AQyaZ/wCBC1F/wr/wV/0LOm/9+hR/wr/wV/0LOm/9+hR/tv8Ad/EP9h/vfgS/8Jv4Q/6GTTP/AAIWj/hN/CH/AEMmmf8AgQtRf8K/8Ff9Czpv/foUf8K/8Ff9Czpv/foUf7b/AHfxD/Yf734FPxP4y8KT+G9Thh8Qac8klpKqKs4JYlDgCl+Cn/JL9D/64H/0I1b/AOFf+Cv+hZ03/v0K3tOsbTTbKKysbeO3tohiONBhVHtSpUa7r+1q22tpfuu/oFWtQVD2VK+rT1t2fb1LFFFFdxwBWV4x/wCRR1n/AK8J/wD0W1atZXjH/kUdZ/68J/8A0W1AEfgX/kSNB/7Btv8A+ilrZrG8C/8AIkaD/wBg23/9FLWzQAUUUUAFFFFABRRRQAUUUUAFFFFABRRRQAUUUUAFFFFABRRRQAUUUUAFFFFABRRRQAUUUUAFFFFABRRRQAUUUUAFFFFABRRRQAUUUUAFFFFABRRRQByPxG/4+fDf/YTf/wBJLiqFX/iN/wAfPhv/ALCb/wDpJcVQq5bL0/Vkx3YUUUVBQUUUUAFFFFABRRRQAUUUUAFFFFABRRRQAUo6ikpR1FAGv8Mf+RMtv+u9z/6USV0tc18Mf+RMtv8Arvc/+lEldLV1PjfqTD4UFFFFQUFFFFABRRRQAUUUUAFFFFABRRRQAUUUUAFFFFABRRRQAVleMf8AkUdZ/wCvCf8A9FtWrWV4x/5FHWf+vCf/ANFtQBH4F/5EjQf+wbb/APopa2axvAv/ACJGg/8AYNt//RS1s0AFFFFABRRRQAUUUUAFFFFABRRRQAUUUUAFFFFABRRRQAUUUUAFFFFABRRRQAUUUUAFFFFABRRRQAUUUUAFFFFABRRRQAUUUUAFFFFABRRRQAUUUUAcj8Rv+Pnw3/2E3/8ASS4qhWv4+0/U71NIm0uzW7ks74zSRGYRkoYJY8gnjq6/rWH9l8U/9Cwf/BhFWji5JW/PzIvZsloqL7L4p/6Fg/8Agwio+y+Kf+hYP/gwipezf9ND5kS0VF9l8U/9Cwf/AAYRUfZfFP8A0LB/8GEVHs3/AE0HMiWiovsvin/oWD/4MIqPsvin/oWD/wCDCKj2b/poOZEtFRfZfFP/AELB/wDBhFWc154hXxNHoJ8Lt9oeye8B+3x42q6oR+bCj2b/AKaDmRrUVF9l8U/9Cwf/AAYRUfZfFP8A0LB/8GEVHs3/AE0HMiWiovsvin/oWD/4MIqPsvin/oWD/wCDCKj2b/poOZEtFRfZfFP/AELB/wDBhFR9l8U/9Cwf/BhFR7N/00HMiWlHUVD9l8U/9Cwf/BhFSi18U5/5Fg/+DCKj2b/poOZG58Mf+RMtv+u9z/6USV0tYfgPT7zTPC1tZ6hEsVyHmd0Vw4XfK7gZHXhhW5RU+NhH4UFFFFQUFFFFABRRRQAUUUUAFFFFABRRRQAUUUUAFFFFABRRRQAVleMf+RR1n/rwn/8ARbVq1leMf+RR1n/rwn/9FtQBH4F/5EjQf+wbb/8Aopa2axvAv/IkaD/2Dbf/ANFLWzQAUUUUAFFFFABRRRQAUUUUAFFFFABRRRQAUUUUAFFFFABRRRQAUUUUAFFFFABRRRQAUUUUAFFFFABRRRQAUUUUAFFFFABRRRQAUUUUAFFFFABRRRQAUUUUAFFFFABRRRQAUUUUAFcjN/yWW0/7F6f/ANKIq66uLmu7X/hctqPtMP8AyAJ1/wBYOv2mLj60AdpRRRQAUUUUAFFFFABRRRQAUUUUAFFFFABRRRQAUUUUAFFFFABRRRQAUUUUAFFFFABRRRQAUUUUAFZXjH/kUdZ/68J//RbVq1leMf8AkUdZ/wCvCf8A9FtQBH4F/wCRI0H/ALBtv/6KWtmsbwL/AMiRoP8A2Dbf/wBFLWzQAUUUUAFFFFABRRRQAUUUUAFFFFABRRRQAUUUUAFFFFABRRRQAUUUUAFFFFABRRRQAUUUUAFFFFABRRRQAUUUUAFFFFABRRRQAUUUUAFFFFABRRRQAUUUUAFFFFABRRRQBmeKNf0fwvoV1rmv6hBp+nWq7pp5ThVHQe5JPAA5NeTH9qr4HZ/5G6b/AMFd1/8AG6z/ANuob/g/p0Lcxy+IbJJEPRly/B9RXslr4b8OraxKug6WAEUAC0j4GPpQB5V/w1V8Dv8Aobp//BVdf/G6+ftR8U/Ae5/ant/iQPFsn9geV/aE1v8A2ddc6gpAA2+XnaeJP94H1Ar7a/4R3w//ANALS/8AwEj/AMKP+Ed8P/8AQC0v/wABI/8ACgDm/hj8WPAPxJe7j8H6/HfzWmDNC0MkMig9GCyKCR7jiu4r4h8OfDnxBrnxR+KXiz4d6k2leLPDHiHdp0KkLBcxN5heBh052jGeOx9R9I/Ab4taf8SdJntbu3OkeKtMPlatpE2VkhccFlB5KE/l0PuAem0UUUAFFFFABRRRQAUUUUAFFFFABRRRQAUUUUAFFFFABRRRQAUUUUAFFFFABRRRQAUV4T+0Lqeo6p8QNI8DHVtW0zQU0O913VBpUpiurxYB8sCuOVBwc465FfPOi6l4Un8M67ql/p/iRprPTbbUbNbDxjNNFsnmESx3L4/dOpYFvYH0oA+/K85/aO8F3/jr4TatpOj3VzbavFH9psHt5WjZ5UB/dkgjKupZcHjkHtXyi7+HR4YiZbbWP7cbXJNIMreNJhpWUi80yC47gg4A9c17J8IvhH4F+IHw50jxct543sDqEbM1u3iGZgjK7IdrfxKSpIPcEUAej/s1+C9Q8DfCTSdL1q6urjV50F1fG4lZ2jkcDEQyeAihVx6g+tek141/wzj4H/6DfjT/AMH81H/DOPgf/oN+NP8AwfzUAey0V41/wzj4H/6DnjUf9x+arH7P97rGn+JPHHw91LWb3WrbwzewDT7y9ffcGCaPeI3b+IqQQD6UAeu0UUUAFFFFABRRRQAUUUUAFFFFABRRRQAUUUUAFFFFABRRRQAUUUUAFFFFABRRRQAUUUUAFFFFABRRRQAUUUUAFFFFABRRRQAUUUUAFFFFABRRRQAUUUUAFFFFAHgf7c//ACSXSf8AsY7L/wBnr3m3/wCPeP8A3B/KvBv25/8Akkuk/wDYx2X/ALPXvNv/AMe8f+4P5UAPooooA+UdD8bP8D/jH8SU8WeFfEVza+ItSS/0660+086OSP5++QM/P+BBriPjV8TfC+veIbL4g/DzQvGXh/x3YMu24Ol4hvY+hjmAY544zg5HB7Y+5aKAPOv2e/ibD8Vfh9F4h+wPYXsMptb63P3UmUAnaf7pyCM8jpXotfP37EH/ACJvi/8A7Gq8/wDZa+gaACiiigAooooAKKKKACiiigAooooAKKKKACiiigAooooAKKKKACiiigAooooA+fPjDpfiTV/2oPC1n4V8Sr4d1A+GLpvtbWSXIKedymx+OfWlsfgz4+0uC902y+J/h6zi1Qlru3j8I2SC6z13rj5u9b/iL/k7/wAK/wDYqXn/AKOFfPPxE13wvd3XxQ1nxBB4nuPG+n6zcx6FqdrFOYNPSAgRKHU7EGQd2fWgD2C5+DXjOHw+vha5+KPhmPR1YSLp0nhOxEIbP3ghGM+9b9n8P/jLZW0FlZ/GyztoEQLBDF4ZtFVUA4CqB0A9K8g8XXngLU/jJqN58TfDWp+I3ufCmlS2q2NnLOY5XjYucRkbckjGa6P4UWviDTfF/wADLDxEt9BfLpes7oLpj5qRHcYVcHnIj2DB5GAO1AHon/CCfHH/AKLhF/4Tdt/hR/wgnxx/6LhF/wCE3bf4V7FRQB47/wAIJ8cf+i4Rf+E3bf4Vk/s32Ot6b8W/irZ+ItcGuamlxp3nXwtlg83MLkfIvAwMDiveK8e+EH/Jffi//wBfGm/+k7UAew0UUUAFFFFABRRRQAUUUUAFFFFABRRRQAUUUUAFFFFABRRRQAUUUUAFFFFABRRRQAUUUUAFFFFABRRRQAUUUUAFFFFABRRRQAUUUUAFFFFABRRRQAUUUUAFFFFAHgf7c/8AySXSf+xjsv8A2evebf8A494/9wfyrwb9uf8A5JLpP/Yx2X/s9e82/wDx7x/7g/lQBn6/4i8P+H44ZNf13S9JSYkRNe3ccAkI5IXeRnHtTH8SaAtxb241ezklubhLaJYpQ5MrxmVFO3OCYxuGcZGD3Fcl8R7HX7r4k+C5tBa1glhg1ESXF3ZSXEEYZIcBgjpgnHGW7Hg1zes22uS/EoM1jJKlv4rspEljs9kbKNIcM+4DJXeduWY44XPagD2eivHPgrq3jbUvEefEN9tJs5G1Gxnlnd47jeNvlq1tGkSr8wKrI+QQe2a9joA+fv2IP+RN8X/9jVef+y19A18/fsQf8ib4v/7Gq8/9lr6BoAKKKKACiiigAooooAKKKKACiiigAooooAKKKKACiiigAooooAKKKKACiiigDxzxF/yd/wCFf+xUvP8A0cKYPhXrw+GfxP8ADX2yxN34q1K/u7FtzbESbGwOccHjnGaf4i/5O/8ACv8A2Kl5/wCjhXK+Oo/hM3jHVjqvx88SaRffan+0WMHiNoo7Z88oqAfKB6dqAPQPhv4A1fw38RdS8QXlxaSWlz4f03TUWNjv823Vg5IIxt5GOa0fFPg3UtU+Mvg3xlBPbrY6JbXsVxG5PmMZkCrt4x1614p5XwW/6OS8V/8AhUt/hXZ/BpPhqvjiE+GfjNr3irUfIk2add661zG64+ZvLI5IHPtQB614t8WeGfCNnFeeJ9d0/SIJpPLie7mEYdvQZ6/0rivir8QPEWl6/wCFvC/gDTdI1XV/EUc9xBPf3DLapBCqszZTlid4xg1w/hnTNG8RftE+LNP+K1r9t10B4/DNjfRhrI6WRy8APDSHneeo/PG9oXwx+H3wl1qHxhrPjC/itNPE0GjwatqIFtp0UvLRRA8n9TgD0oA0PAXj3x4vxQXwD8RND0K1vLvS21KyudHnkeMoj7GRw/IPcEVnfA3ULDVPjl8XrzTbyC8tjd6eglgkDoWWF1YAjg4II/CpvFPhf4ffG29h17wz4+uYNTsrZrJrvQtQUP8AZnOXideeGyeeKzf2c/D2keFPi18UfD2g2aWenWUmmRwxL2HkNkk9yTkk9yaAPdqKKKACiiigAooooAKKKKACiiigAooooAKKKKACiiigAooooAKKKKACiiigAooooAKKKKACiiigAooooAKKKKACiiigAooooAKKKKACiiigAooooAKKKKACiiigDwP9uf8A5JLpP/Yx2X/s9e82/wDx7x/7g/lXg37dBC/CPS2Y4VfEVkST0A+evd7Z0NtEQykFAQQevFAEtFJuX+8Pzo3L/eH50ALRSbl/vD86C6gZLAD60AfP/wCxB/yJvi//ALGq8/8AZa+ga+fv2HiG8FeLnUhlbxTeFWHQj5elfQNABRRRQAUUUUAFFFFABRRRQAUUUUAFFFFABRRRQAUUUUAFFFFABRRRQAUUUUAeOeIv+Tv/AAr/ANipef8Ao4VV8Xa9q8HifUYY/wBnKbXESdlXUd1p/pQ/56fMCefc5p/ju8tdG/au8FalqtxHZWV54fvLKC4mYLG84kDeXuPG7B4HevXP7Y0j/oK2P/gQn+NAHhf/AAkmtf8ARrE3/fVl/wDE0/x/4i1PQvgnfeLNK8AW3w/8RyX8GnQl7e3kmijlmjQyqUGOjHAPcV7j/bOkf9BWx/8AAhP8awPiDpXhDxz4SvPDOu6lbNZXQUlobtUkjdWDI6NnhgwBH0oA53wP8JZdE8cweMPEXjbW/Fup2lnJa2R1FYwtsrkFyoQDk4x9K5X4c+HdL+J/xR8aeNPGdrDq6aFrEmiaNp12okgs44lUvJ5Z+Uu5fOSO30xkfDG/vdG/aAuPD2h+P/EHivw5Yae8Wuz65qIkhtbkkGJYWP3n4IYAcA9eK6DxHpHiXwZ491Xxp8ML7QNXtNdZZdY0C9v1g3zqMefBJnCsR94NwfywAVf2i/CmieBdDi+LXg/T7XQ9f0C5heU2UYhS/t2kVJIJVUAPkHgkZGK2Pg62749fF1gCAZ9MPP8A17tWHdWPjb4p6tp0XxEXw/4U8JafdJeS6Tb6pHdXGoSxnKLI6nYsYODgcmtj4F3Vvq3xi+LWuabMl1ps2oWVtFdRNujkkigIkCsODgkA4oA9mooooAKKKKACiiigAooooAKKKKACiiigAooooAKKKKACiiigAooooAKKKKACiiigAooooAKKKKACiiigAooooAKKKKACiiigAooooAKKKKACiiigAooooAKKKKAMLx94R0Hxz4Wu/DXiSyF3p10BvTcVZWByrKw5DA8g142P2TPh6BhfEvjhVHQDVkwB6f6uvoGigD5+/wCGTfh//wBDN46/8Gyf/G6P+GTfh/8A9DN46/8ABsn/AMbr6BooA+fv+GTfh/8A9DN46/8ABsn/AMbo/wCGTfh938TeOSO4OrJz/wCQ6+gaKAOd+HXgvw94A8K2/hrwzZm1sICWwzlnkc/edmPVjXRUUUAFFFFABRRRQAUUUUAFcXb3Pj5cySWNqY0kx5WFMjrlckNvAHBbHH8I9a7SigDzSHxJ8RJL5dPbQYY7oQBnBjBGSx+bPmbfu44zjOcHIxXUQXHiifTNUWa0FteCOYWbKE2s2xfLPLt/EWHI5xzgYz0dFAHn1/J8R7VpbWxtxdbpHb7VIYmAXaNoUFl5yDwVxz1FWk1Dx8u9P7HQ4uHCsfLbMe6Qqf8AWjniIEdgxPJGK7eigDkbbUPGq2QW70eM3DPExeHYVjRj+8XBkG4rxzkZBJ7YMFrefEK4lCyafZ2cYXLM6K5LHHygCXoOee/oK7WigCO1aV7WJ54xHMUBkQHO1scj86koooAKKKKACiiigAooooAxfGPhTw54w0g6T4n0a01WyLBxFcJu2sOjKeqn3GDXC/8ADO/wZ/6EWz/8CZ//AIuvVKKAPK/+Gd/gz/0Itn/4Ez//ABdH/DO/wZ/6EWz/APAmf/4uvVKKAPKh+zr8Fx08C2Yz1xcT/wDxdL/wzv8ABn/oRbP/AMCZ/wD4uvVKKAPK/wDhnf4M/wDQi2f/AIET/wDxdeheGdB0Xwzo0Oj+H9MtdM0+DPl29vGERc9TgdSfXqa0qKACiiigAooooAKKKKACiiigD/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data:image/jpg;base64,%20/9j/4AAQSkZJRgABAQEAYABgAAD/2wBDAAUDBAQEAwUEBAQFBQUGBwwIBwcHBw8LCwkMEQ8SEhEPERETFhwXExQaFRERGCEYGh0dHx8fExciJCIeJBweHx7/2wBDAQUFBQcGBw4ICA4eFBEUHh4eHh4eHh4eHh4eHh4eHh4eHh4eHh4eHh4eHh4eHh4eHh4eHh4eHh4eHh4eHh4eHh7/wAARCAG/Ap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yvFHiDT/Demrf6iLlo2kESJbW7zSOxBOFRAWPAJ4HABNJtJXY0m3ZGrRXJS/ELw9HosWqGPVmSR9ogTTJ2uF5Iy0QXeBx1I7j1ouviF4et9Jg1Jo9WkSY4EMWmTvOn+9GF3L+IrP29L+Zfea/V6v8r+5nW0Vyd98QvD1npttfMmrTLcdIoNMnklTjPzoqlk/ECjUviF4esbO1unTVp1uF3Kltpk8sicA4dVUlDz0OO9Ht6X8y+8Pq9X+V/czrKK5LVviF4e02G3kkj1a5E67gtppk87J04cIpKnnocd6XV/iB4f02SBJF1S585dwNpps04T2Yop2n2NHt6X8y+8Pq9X+V/cdZRXJ6t8QPD+m3MNvImq3JlAIe002edFycfMyKQp+tLqfxA8P2GpRWLrqk7ShSJbbTppolySPmdVKr0ycngc0e3pfzL7w+r1f5X9x1dFcpe/EDw/a6tHprLqkryFQJodNmkgGfWRV2jHfJ4ouPiB4fh1pdLK6o7sQPPj02ZrcZHeULsHvzxR7el/MvvD6vV/lf3HV0VyjfEDw+Nb/snbqhkzj7QNOmNv0z/rduzH40R/EDw++tnSQuqLICR9obTphb8DP+t27Pbr14o9vS/mX3h9Xq/yv7mdXRXKWvj/AMP3GsyaWq6pG6FgZ5dOmS3OPSUrtOe2DzRp/wAQPD95qsmnKuqQvHuzNPp00UDYPaRlCn2weaPb0v5l94fV6v8AK/uZ1dFcppfxA8P6hfzWaLqlu0WcyXWmzQxNg4+V2UBvbB5FGkfEDw/qVzNBGuqWxiBJa702aBG5x8rOoDH6Ue3pfzL7w+r1f5X9zOrorktJ+IXh7UhcGNNWtvITcftemTwb+vCb1G48dB7Uul/ELw/qEFzMiatbi3XcVutMnhZ+vCBlBc8dBmj29L+ZfeH1er/K/uZ1lFclp3xC8PX1jdXiR6tAtsuWjuNMnikk4z8iMoLn6A0tn8QvD11plxqCpq0SQdYptMnjmf8A3Iyu5vwBo9vS/mX3h9Xq/wAr+46yiuTt/iF4em0efVAmrIkLbTBJpk6zt05WIruYc9QOx9DRH8QvD76M+qBNVCI23yG0ycXB56iLbvI98Ue3pfzL7w+r1f5X9x1lFcmfiF4f/sT+1dmq7N+3yP7Mn+0dcZ8rbvx746US/ELw9Ho0eqFNVZJG2iBdMnNwvXkxBdwHHUj0o9vS/mX3h9Xq/wAr+5nWUVydz8QvD0GkwakyatIkxwIY9MnedOv3owu5encenrSX3xC8PWmm2t80erSrcDIig0yeSZOM/PGqlk/ECj29L+ZfeH1er/K/uZ1tFclqXxC8PWNnbXTx6tOtwMhLbTJ5ZE4z86qpKH64o1X4heHtOhtZJE1a4Fwm5VtdMnmZOBw4RSUPPQ46H0o9vS/mX3h9Xq/yv7mdbRXJ6v8AEHw/prQLImq3PnLuBtNNnnC+zbFO0+xpdW+IHh/TbuG2kXVLkzAEPaabNOi5OPmZFIX8e1Ht6X8y+8Pq9X+V/cdXRXKal8QPD9jqMVk66pO0oBEttps00S5OPmdVKj3yeKL7x/4ftNXi01l1SV5CoE0GnTSQLuOPmkVdox3yeKPb0v5l94fV6v8AK/uOrorlLj4geH4dZTSyuqO7FR58enTNbjIzzKF2j354ob4geH11saTt1QyFsfaBp0xtxxn/AFu3Zj8evFHt6X8y+8Pq9X+V/cdXRXKJ8QPD7622k7dUEgYr9obTZhbnjORLt2Ee+aLb4geH59ZfS1XVEdSw8+TTZktzj0lK7TntzzR7el/MvvD6vV/lf3M6uiuUsPH/AIfvNVl05V1SF4y2Zp9OmjgbacfLIyhTntg8ijS/iB4f1C/ls0XVLdogSZLrTZoYmwcfK7KA34Hmj29L+ZfeH1er/K/uZ1dFcppPxA8P6lczwRrqlsYQSWu9NmgRucfKzqAx+lJpHxB8P6l5/lpqtt5K7j9r02eDf7LvUbj7Cj29L+ZfeH1er/K/uOsork9K+IXh/UILqaNNVtxbJuK3WmTwtJwThAygueOgz1HrRp3xC8PX1jc3aJqsC24yY7jTJ4pH4z8iMoL/AIZo9vS/mX3h9Xq/yv7jrKK5Ky+IXh660u51BY9WiS36xTaZPHM/GfkjZdz/AIA0W/xC8PTaRPqSx6siQtgwyaZOs7dPuxldzDnsPWj29L+ZfeH1er/K/uZ1tFclH8QvDz6LJqnl6sqI+0wNpk4uDyORFt3Ec9cetKfiF4e/sQars1XYX2+R/Zk/2jrjPlbd+PfHSj29L+ZfeH1er/K/uZ1lFcnL8QvD8ejR6oU1VkdtogXTJzcD3MQXcB7kUXPxC8PwaRb6kyatIk7YEEemTvOnX78QXco47juPWj29L+ZfeH1er/K/uZ1lFcne/ELw9a6bbXzJq0q3HSKHTJ5Jk4/jRV3J+IFJqXxC8PWNla3Tpq063K7ljttMnlkj4Bw6KpKHnocc5o9vS/mX3h9Xq/yv7mdbRXJ6r8QfD+nQ28siarcCddwW102eZk9nCKSp56HFTyeOPDyaxpelma6Nxqj+XbEWkhj37S2x327UbCtwxHSmq1NuykvvE6FSKu4v7jpaKKK0MgooooAKKKKACiiigAooooAKKKKACiiigAooooAKKKKACiiigAooooAKKKKACiiigAooooAKKKKACuK+LdjbXdhos892sElnqgngQ4/fubeePYP+Auzf8ANdrXFfFu1sriw0SW6vBby22qCW1Q4/fyG3nQp/3w7tx/crnxX8Cfozown8eHqjj6KKK+RPswooooAKKKKACiiigAooooAKKKKACiiigAooooAKKKKACiiigAooooAKKKKACiiigAooooAKKKKACiiigAooooAKKKKACiiigAooooAKKKKACinFWxnaceuKbQAUUUUAFFFFABRRRQAVNpOonT/FOgqLVJ/tmoC1Jb/lnmKVt49/kx+JqGptJ1CbT/FOgrFbrMLy/wDszlhny1MUrbh75QD8a6MJ/Hh6o5sZ/u8/Rnr9FFFfXHxoUUUUAFFFFABRRRQAUUUUAFFFFABRRRQAUUUUAFFFFABRRRQAUUUUAFFFFABRRRQAUUUUAFFFFABXFfFu30+aw0SS9uWhng1QSWSD/ltN9nnUqeP+ebSN2+7+B7WuK+LcemyWGitfzPHPHqgaxVejzfZ5wQfbyzKe3IFc+K/gT9GdGE/jw9UcfRRRXyJ9mFFFFAFW9luxdWNpYx27TXczRgzuyqoEbuTwCf4MfjVn+y/Evpov/f6X/wCIqH/mY9C/6+pf/Saauvr6DAYShOhGU43evfv6nz2YYyvSruMJWWnb/I5b+y/Evpov/f6X/wCIo/svxL6aL/3+l/8AiK6miuz6jhv5F+P+Zw/2hiv5/wAF/kct/ZfiX00X/v8AS/8AxFH9l+JfTRf+/wBL/wDEV1NFH1HDfyL8f8w/tDFfz/gv8jlv7L8S+mi/9/pf/iKP7L8S+mi/9/pf/iK6mij6jhv5F+P+Yf2hiv5/wX+Ry39l+JfTRf8Av9L/APEUf2X4l9NF/wC/0v8A8RXU0UfUcN/Ivx/zD+0MV/P+C/yOW/svxL6aL/3+l/8AiKP7L8S+mi/9/pf/AIiupoo+o4b+Rfj/AJh/aGK/n/Bf5HLf2X4l9NF/7/S//EUf2X4l9NF/7/S//EV1NFH1HDfyL8f8w/tDFfz/AIL/ACOW/svxL6aL/wB/pf8A4ij+y/Evpov/AH+l/wDiK6mij6jhv5F+P+Yf2hiv5/wX+Ry39l+JfTRf+/0v/wARQNL8S56aL/3+l/8AiK6mlHUUfUcN/Ivx/wAw/tDFfz/gv8jjNKuZbqxWaaNI5RJJG6oxK5R2Q4JwcfLmrVUdB/5B7f8AX1c/+j5KvV8ziYqFacY7Jv8AM+pw0nOjCUt2l+QUUUVibBRRRQAUUUUAFFFFABRRRQAUUUUAFFFFABRRRQAU2WRIo3lkbaiKWY+gHJp1Q39rFe2NxZXAYw3ETRSBWKkqwIOCORwetCA8N8LXhnm8O6o1vqGmajJLdeItQv55CFubAF2MMYDEOCJIxtIXaBnFdf4f8Z+LtWSPUbPQmuraawmuzaGwntmt2C5gj86UhZmfodi4HXJGM9hJ4X0OQaYr2ZKaXbSWlsm87RDIgjZGH8QKqOvpmoLDwhpdlYNZQ3WrmHykii36jKxgVCCojJPy4IH5YrrnWpy1aOOFCpDRP+tDmtL8aate6bp1tbXWm3WsapfGzRWspbcWDpF5kyzxMxYsgxgZXduHQc1Ja+MNcXWF0GVbC5vV8QrpjXMcLJHJCIBO5CbyVdQdv3iM4PfFb7eC9CNrFEqXiTxXbXi3iXbi585l2s5lzuJK/Ke2AB2ol8F6A1jZ2scN1bfY53uYZoLp0m81wRI7SA7mLbjnPWo56XYpQq9znrnxprlxdG10iHTne58SNpNk0qsV8mOPdNI2G5IZXxjHQD3rT0nVvEWqanqUdtd6VHZ6NcLa3Msto+buRVDSlcSfulAYAZ3kkHpWnpPhDQNJOnf2fZtCNNed7VRKxVGm/wBYSCeSecZ6Zp8HhjSoNZuNUh+1pJcy+fPAt04t5JdoXeY87d2AKTnT6L+v+GKUKnV/1/w5yvhHxpr/AIk1PTbqx05v7JvZZTJFJp08RtrYA+XMbhyEdnIX5EU8N14zXolYvh/wvpmhOn9nyX4iiRo4LeW8kkhgQkEqiE4UcDHoBgVtVFWUW/dWhpSjNR996hU+j395Y+KdCWzgEou7/wCz3BKk7IjFIxbjpyijJ45qCp9HutQtfFOhLYQmRZ7/AMm6IQtshMUhLe3zKgz7+9aYT+PD1RljP93n6M9eooor64+NCiiigAooooAKKKKACvGfjL+0V4S+F/jKLwrqui69qN89slxmxhjZQGJAHzOpJ+XPAr2avkb4nf8AKQnwV/16Rf8AouegDprb9sj4c/aUj1Hw94s02N+ks9pGR+SyEn8q9u+Hnjzwn8QNF/tbwnrNvqVuCBIEJEkTEZ2uh5U/UVsarpOl6tYyWOqabaX1rKCskNxCsiMPcEYr4w8faOv7OP7Tnh7W/CrS2vhbxEypcWQcmNULhZY+eoUsrrnpmgD7crxL4lftP/C3wTqk2lPfXet38DFZotMiWRUYdVLswXP0Jqr+238QrzwP8HWt9Humt9T12f7FFKjYaOLaWlZT64wue2/ParH7K/wZ8PeBfh/perX2lW114m1C3S6u7ueMO8O8bhEhP3QAQDjqck9sAFTwJ+1h8KfFGpQ6dPcaloNxO4SM6lAqxknpl0ZguffFe9A5GRyK474ifDDwN4+sTa+JvD1ndOMGO5RBHcRkf3ZF+YfTOPautgijt7eOGMbY4kCqM9ABgUAeUfHL4++D/hHrGn6Trtnql/eXsBnEdiiN5Ue7aC29l6kNjGehr0bQ9f07WvClp4m06RptPu7NbyEgfMUZdwGPXHGPWvjbSfCn/DRfxZ+KniaQedp+n2L6dobn7vnjIhZe2MRsx/66A16d+wF4wk1j4W3nhC+ci/8ADd2YvLc/MsMhLLx7MJB+FAFCT9tb4dRyMh8M+K8qSD+6t/8A47Tf+G2Phz/0LHiv/v1b/wDx2vp4Qw5z5Uef90V8jf8ABPqNG134i7kVv9Nj6jP8UtAHsnwJ+O/hj4v6jqdjoGk6zYyadCk0rXscYVgxIABR25474r1impGifcRV+gxTqAPKvi58f/hz8NL9tL1rUZ7vVVUM1jYxebImRkbiSFXPoTmuW8BftZ/C3xTrMOlTnVNBmncRwyajCixMx6AujMF+pwK9P0z4a+CrDxpqXjJNBtZ9e1GUSTXlwvmuhChQI933BgdsV89/8FGPDnhuLwLoviRbO2t9dOpi1WaNArzxGN2ZWx94AqpBPTOO9AH1mDkZHIorj/gjLfz/AAd8HTao0j3kmiWjTNJ94kxLyff1rsKACiiigAooooAK4r4t/wBl/YNF/tAyC4/tQfYNucGf7PPnOO3leb174rta4r4ttpi2GiC/jdrhtUAsSvRZvs85JPt5YlH1IrnxX8Cfozown8eHqjj6KKK+RPswooooAg/5mPQv+vqX/wBJpq6+uQ/5mPQv+vqX/wBJpq6+vqMt/wB2j8/zZ8rmv+8y+X5BRRRXcecFFFFABRRRQAUUUUAFFFFABRRRQAUUUUAFKOopKUdRQBxGg/8AIPb/AK+rn/0fJV6qOg/8g9v+vq5/9HyVer5HGf7xU/xP8z7PCf7vT9F+QUUUVznQFFFFABRRRQAUUUUAFFFFABRRRQAUUUUAFFFFABRRRQAUUUUAFFFFABRRRQAUUUUAFT6PNqUPinQhp0ZdZb7y7vCbtsHlSEn2+YJz71BU+jtqi+KdC/sxWKtf4vMAHFv5UmSc9t2yujCfx4eqObGfwJ+jPXqKKK+uPjQooooAKKKKACiiigAr5G+J3/KQnwV/16Rf+i56+ua+KP2j/FWm+B/21/DfivWY7l7DT9PhkmFugaQgrMvygkA8kd6APtevj7/gohJHfeIfhzoduwa+e4uGCDriR4UX9VP5V1Oo/tmfDz7Mw0Tw94m1G9x+7ge3jjDHtkh2P6Vznwd8B+PPi/8AGOD4yfE7TW0nSrFlfSdNlQqW28xgI3IRSdxZhlj7dACH/go7bzReHPAc0gLQQ3FxHIMZG7ZH/MKfyr6w8Lzw3XhnS7m3YNDLZxPGR0KlARXEftHfDSP4qfDC98OJIkOoxOt1p0z/AHUnQHAP+ywLKfTOe1fO/wAI/wBoHXfg7pMXw7+LvhPWYxpQ8m0u4YgZBEPuoQxCuoH3WVumOvWgD7Qry/8Aal8a/wDCC/BLXtUhl8u+uYfsNmQeRLL8u4e6rub8K8u1b9q2XxNLFo/wj8B63rerXLBEkvINscRPcqjHIHuygdzWD+1ddXnxI+N3gD4NxMQEaO61cR9EeQZb/vmJWI/3xQBofsl/Eb4Q/Dr4OWGm6p4z0211i9le81CNkfckjHCqSF5wqqK4r4ceN/C3hb9tW8uvCetW994Y8WuYpHhyI0lmw4B3YwRMOvo5r6qX4N/CdVAHw38J8DHOlQn/ANlrwL9tv4T+H/D3w+0zxt4F8PaboV3ot+jXLadapDujcgK52jkq4TGegY0AfW9fIv8AwT3/AOQ78Rv+v2L/ANClr6P+EHiyHx18M9A8VQ4B1CzR5lH8Eo+WRfwcMK+cf+CfH/Id+I3/AF+x/wDoUtAH1zRRRQBV1fUbHSNMudT1S7hs7K1jMs88zhUjQDkkmvjuWDUf2q/jdBeJBcW/w18MyFVlkUr9qOQWAz/FJhcj+FAM8nFc9+1V8Y4vF3xQl+Hes3Wo6N4J0i9MeomyiElzeSJ1OGKjGeFBOB9454A9J8HftT/Avwj4cs/D3h7QvEtjp1ogSKJLGL8WJ83JYnkk8k0AfUcMccMKQwoqRxqFRVGAoHAAp9cr8KvHuh/EnwfB4p8PJeJYzSvEq3UQSQMhwcgEj9a6qgAooooAKKKKACuK+Lc2mxWGiJfW7yzy6oEsWXpFN9nnYseRx5ayr35Ycdx2tcV8W7mxgsNEjvLTz5rjVBHaP/zxl+zzsX/74WRf+BVz4r+BP0Z0YT+PD1Rx9FFFfIn2YUUUUAQf8zHoX/X1L/6TTV19ch/zMehf9fUv/pNNXX19Rlv+7R+f5s+VzX/eZfL8goooruPOCs3xTren+G/Dmoa/qkhjsrCBppmUZOB2A7knAHua0q5D40+H77xT8Ldf0LS1R765ts26OQA7qwYKc8c7cfjQBQ8O698TtTNjqdx4R0Gz0m7ZWNu+oyfboYm6Mw2eWWA5K59s5rornxj4TttdXQp/Emlx6mziMWrXKiTcei49fbrXNeG/ix4b1T7Bp8lrrNrrc2yKbTH0ufzYJDgMGOzaFBz82cYryL4l6xqOraJr+mzMul3sOvLt0C08Pszui3SsLp7nH8QBfeOO3egD2mL4meGW+Jd34GkvraK8ghhKSNP/AK2d3ZDAFxw64B6/xCtj/hMvCf8Abw0H/hJNL/tQv5YtPtK+YX/u4/ve3WuMkv7PQ/2iriTVIp4k1rQ7K10+VbV5ElnSeQsu5VIUgMpJbHBzmvMPFWtajrOlQ20zDTb+38TQs/h6z8PsptlS7GJnuMfxAhtw4JbHrQB7f4a8TX198SfG+g3jW6afoSae9s23awE0DPIXYnBGV46YFaWgeNPCGv6jJp2h+JtJ1G8iBLwW9yruAOpwOv4V5L480fXNV1T432ejWtxJc3Vno4hRAQbhFhYyRoe5Khhx6471cl1Tw74w8W+ArfwJpFzDPo2oC4vJP7NktRYWqxMrQuzKBkkqNgJzjNAHo2tfEHwNouoPp+reLNIsruMhXhluQGUnsR2Pt1rplYMoZTkEZB9RXy7pGsWt5aTeHtUk07S9ITxdLqMurzQXDzApdl9hkWLyckgLv8zAU4NfUZYN8wxg8jHSgBKKKKAClHUUlKOooA4jQQf7Pbg/8fVz/wCj5Kv4Poa5G18KafqH2i9muL9JJbu5LCOfao/fOOBj2qb/AIQjSf8An71P/wACf/rV8ZjJVPrFT3ftPr5+h9zhI0/q9P3ui6eXqdRg+howfQ1y/wDwhGk/8/ep/wDgT/8AWo/4QjSf+fvU/wDwJ/8ArVz81T+X8f8AgHRy0/5vw/4J1GD6GjB9DXL/APCEaT/z96n/AOBP/wBaj/hCNJ/5+9T/APAn/wCtRzVP5fx/4ActP+b8P+CdRg+howfQ1y//AAhGk/8AP3qf/gT/APWo/wCEI0n/AJ+9T/8AAn/61HNU/l/H/gBy0/5vw/4J1GD6GjB9DXL/APCEaT/z96n/AOBP/wBaj/hCNJ/5+9T/APAn/wCtRzVP5fx/4ActP+b8P+CdRg+howfQ1y//AAhGk/8AP3qf/gT/APWo/wCEI0n/AJ+9T/8AAn/61HNU/l/H/gBy0/5vw/4J1GD6GjB9DXL/APCEaT/z96n/AOBP/wBaj/hCNJ/5+9T/APAn/wCtRzVP5fx/4ActP+b8P+CdRg+howfQ1y//AAhGk/8AP3qf/gT/APWo/wCEI0n/AJ+9T/8AAn/61HNU/l/H/gBy0/5vw/4J1GD6GiuQ1DwbplvYXE8d1qW+OJnXNxxkDPpWp4GZm8KWDMxYmM5JOT1NEZy5uWSFKnFR5ou5tUUUVqZBRRRQAUUUUAFFFFABRRRQAVPo66o3inQv7MLBRf5vMEf8e/lSZzn/AGtnTmoKn0eHU5vFOhHTZGRY7/feYfbug8qQEH1G4px7V0YT+PD1RzYz+BP0Z69RRRX1x8aFFFFABRRRQAUUUUAFUdQ0fSNRlWbUNKsbuRV2q89ujkD0yR0q9RQBnWehaHZyiaz0bTreQdHitkQ/mBWjRRQAVWv9PsNQjEd/Y212g6LPErgfgRVmigCtYWFjp8ZjsbK2tUPVYYlQfkBR/Z+n/wBof2j9htftu3b9o8pfMx0xuxnFWaKACo7q3gurd7e6hjnhcYeORAysPQg8GpKKAIrO1trO3W2s7eG3gT7scSBFX6AcVHY6fYWJkNjY21qZW3SGGJU3n1OByas0UAFFFFAGZdeHtAurh7i60PTJ5nOXkktEZmPqSRk1H/wi/hn/AKF3SP8AwCj/AMK16KAIbK0tbG3W3srWG2hXOI4Ywij8BxU1FFABRRRQAUUUUAFcV8W7y0tbDRYbizWeS71QQ27nH7iQW87lx/wFHXj+/Xa1xXxbv4bOw0W3ktEna91QW8bt1gYW88m8cdcRle3DmufFfwJ+jOjCfx4eqOPooor5E+zCiiigCD/mY9C/6+pf/SaauvrkP+Zj0L/r6l/9Jpq6+vqMt/3aPz/Nnyua/wC8y+X5BRRRXcecFFFFADtzY27jj0zQGbGNxx9abRQAoZgCASAetLubGNxx9abRQAuTgDJwOlKWZvvMT9TTaKAPPv8AhU+if2e+jHXPEn/CPPIXbRPtw+yEF95T7nmbC3O3fivQVUKoVQAoGAB2FFFABRRRQAUo6ikpR1FAHEaD/wAg9v8Ar6uf/R8lXqo6D/yD2/6+rn/0fJV6vkcZ/vFT/E/zPs8J/u9P0X5BRRRXOdAUUUUAFFFFABRRRQAUUUUAFFFFABRRRQBV1n/kEXn/AFwf/wBBNZ3gT/kUtP8A+uZ/ma0dZ/5BF5/1wf8A9BNZ3gT/AJFLT/8Armf5msn/ABV6Gy/hP1NuiiitTEKKKKACiiigAooooAKKKKACp9HtNQuvFOhNYS+Wtvf+ddfOV3QiKQFff5mTj29qgqfSLG8vfFOgtaTeULW/+0TjeV3xCKRSvHXllOPaujCfx4eqObGf7vP0Z69RRRX1x8aFFFFABRRRQAUUUUAFFFFABRRRQAUUUUAFFFFABRRRQAUUUUAFFFFABRRRQAUUUUAFFFFABRRRQAVxXxb1EWNholsbWOb7fqgtg7dYcW88u8e/7vb9GNdrXF/FnUZ7HT9Gt4rdZUv9TFvKxB/dKLeaXcMd90arz/eNc+K/gT9GdGE/jw9UcdRRRXyJ9mFFFFAEH/Mx6F/19S/+k01dfXF3sxtdU0m9a3uJore5dpRBEXZQYJVBwOerAfjWt/wlVj/z4ax/4APX02XTj9Xirrr18z5jM6c3iG0n06eRvUVg/wDCVWP/AD4ax/4APR/wlVj/AM+Gsf8AgA9d3PD+Zfejz/ZVP5X9zN6isH/hKrH/AJ8NY/8AAB6P+Eqsf+fDWP8AwAejnh/MvvQeyqfyv7mb1FYP/CVWP/PhrH/gA9H/AAlVj/z4ax/4APRzw/mX3oPZVP5X9zN6isH/AISqx/58NY/8AHrNtPiR4Zu/EF74ftv7Uk1SxjSS6thp8m6JXAKk8Y5BH501KL6r7xOnNfZf3HYUVg/8JVY/8+Gsf+AD0f8ACVWP/PhrH/gA9Lnh/MvvQ/ZVP5X9zN6isH/hKrH/AJ8NY/8AAB6P+Eqsf+fDWP8AwAejnh/MvvQeyqfyv7mb1FYP/CVWP/PhrH/gA9H/AAlVj/z4ax/4APRzw/mX3oPZVP5X9zN6lHUVgf8ACVWP/PhrH/gA9KPFVhn/AI8NY/8AACSjnh/MvvQeyqfyv7mY2g/8g9v+vq5/9HyVeqjoKyDTQZIpImeeeQJIu1gGmdhkduCKvV8ni2niKjXd/mfYYVNUIJ9l+QUUUVzm4UUUUAFFFFABRRRQAUUUUAFFFFABRRRQBV1n/kEXn/XB/wD0E1neBP8AkUtP/wCuZ/ma0dZ/5BF5/wBcH/8AQTWd4E/5FLT/APrmf5msn/FXobL+E/U26KKK1MQooooAKKKKACiiigAooooAKn0fTrjUPFOhNBcLCLO/+1SgkjzEEUilRjvlwefSoKl0rTv7Q8U6A32mOD7HqAusN/y0xDKuwe/z5/A10YT+PD1RzYz/AHefoz2Ciiivrj40KKKKACiiigAooooAKKKKACiiigAooooAKKKKACiiigAooooAKKKKACiiigAooooAKKKKACiiigAri/izfXdnp+jQW8AkjvdTEFw20ny4xbzSBvb5o0GT/ex3rtK4z4s3l/a6do8NnD5kN3qYhvG2FvLiEEzhs9v3iRjJ9cd658V/An6M6MJ/Hh6o42iiivkT7MKKKKACiiigAooooAKKKKACiiigAryTwP8A8nP/ABB/7Bll/wCi4q9bryTwP/yc/wDEH/sGWX/ouKuih8M/T9Uc2I+Kn6/oz1uiiiuc6QooooAKKKKACiiigAooooAKKKKACiiigAooooAKKKKACiiigAooooAKKKKAKus/8gi8/wCuD/8AoJrO8Cf8ilp//XM/zNaOs/8AIIvP+uD/APoJrO8Cf8ilp/8A1zP8zWT/AIq9DZfwn6m3RRRWpiFFFFABRRRQAUUUUAFFFFABU2k6fHf+KdAaS7S3NpqH2lA3/LVhDKuwc9SHJ/4DUNTaTZWt54p0Brm8W2NtqHnwg4/fSCGVRGM9yGY/8Brown8eHqjmxn+7z9Gev0UUV9cfGhRRRQAUUUUAFFFFABRRRQAUUUUAFFFFABRRRQAUUUUAFFFFABRRRQAUUUUAFFFFABRRRQAUUUUAFcZ8WZ9Sh0/Ro7CNngm1MR3xCbtsP2eZgSf4f3ixDPvjvXZ1xfxZfVF0/Rhp6sbdtTAv8AHEH2eYjOen70RdOfwzXPiv4E/RnRhP48PVHHUUUV8ifZhRRRQAUUUUAFFFFABRRRQAUUUUAFeSeB/+Tn/iD/2DLL/0XFXrdeSeB/8Ak5/4g/8AYMsv/RcVdFD4Z+n6o5sR8VP1/RnrdFFFc50hRRRQAUUUUAFFFFABRRRQAUUUUAFFFFABRRRQAUUUUAFFFFABRRRQAUUUUAVdZ/5BF5/1wf8A9BNZ3gT/AJFLT/8Armf5mtHWf+QRef8AXB//AEE1neBP+RS0/wD65n+ZrJ/xV6Gy/hP1NuiiitTEKKKKACiiigAooooAKKKKACpdKtbG58U6A17d/Z2g1ATW44/eyiGUBPxVmP8AwGoql0qDTpvFOgHULl4Gi1ASWgX/AJaTiGUBDweNpc9unWujCfx4eqObGf7vP0Z7BRRRX1x8aFFFFABRRRQAUVyPirXNctfEcel6S+nRJ9j+0O91bvKSS+0AbXXHT3qj/bXjH/n90H/wXTf/AB+r5O7J5vI7yiuD/trxj/z+6D/4Lpv/AI/R/bXjH/n90H/wXTf/AB+jkX8y/H/IOZ9jvKK4P+2vGP8Az+6D/wCC6b/4/R/bXjH/AJ/dB/8ABdN/8fo5F/Mvx/yDmfY7yiuD/trxj/z+6D/4Lpv/AI/R/bXjH/n90H/wXTf/AB+jkX8y/H/IOZ9jvKK4P+2vGP8Az+6D/wCC6b/4/R/bXjH/AJ/dB/8ABdN/8fo5F/Mvx/yDmfY7yiuD/trxj/z+6D/4Lpv/AI/R/bXjH/n90H/wXTf/AB+jkX8y/H/IOZ9jvKK4P+2vGP8Az+6D/wCC6b/4/R/bXjH/AJ/dB/8ABdN/8fo5F/Mvx/yDmfY7yiuD/trxj/z+6D/4Lpv/AI/R/bXjH/n90H/wXTf/AB+jkX8y/H/IOZ9jvKK4P+2vGP8Az+6D/wCC6b/4/UF/4l8W2Nv9qmuNDmjWSNXRbGVGZWdVOD5xwefQ01Tu7Jg5W6HodFFFZlBRRRQAUUUUAFcZ8WV1RtP0c6eWFuupg3+CMGD7PNjOe3m+V09q7OuM+LMOpy6do72DlbeLUw9+AwG6HyJlAI7/ALxojj2z2rnxX8Cfozown8eHqjjaKKK+RPswooooAKKqXrXjXun2VlJbxSXc7RmSaMyKoWJ36Bl5+THXvVz+w/EH/QW0r/wXyf8Ax6u6jl9WtBTjaxw18wo0J8kr3Eopf7D8Qf8AQW0r/wAF8n/x6j+w/EH/AEFtK/8ABfJ/8erX+ya/l95l/a+H8/uEopf7D8Qf9BbSv/BfJ/8AHqP7D8Qf9BbSv/BfJ/8AHqP7Jr+X3h/a+H8/uEopf7D8Qf8AQW0r/wAF8n/x6j+w/EH/AEFtK/8ABfJ/8eo/smv5feH9r4fz+4Rt207QC2OATjJr5w+Gfjm4v/2mvEYHh28iuNVjjs5YWkGbTyFVXdz3HycfUV9If2H4g/6C2lf+C+T/AOPVz+mfDOXTvG2qeL7W/wBLXUtThjhnb+z5NoCdSP33Bb5c/wC6PeuijltWEZqSWq7nNXzKlOUHFtWd9jfopf7D8Qf9BbSv/BfJ/wDHqP7D8Qf9BbSv/BfJ/wDHq5/7Jr+X3nT/AGvh/P7hKKX+w/EH/QW0r/wXyf8Ax6j+w/EH/QW0r/wXyf8Ax6j+ya/l94f2vh/P7hKKX+w/EH/QW0r/AMF8n/x6j+w/EH/QW0r/AMF8n/x6j+ya/l94f2vh/P7hKKX+w/EH/QW0r/wXyf8Ax6lGh+IM/wDIW0r/AMF8n/x6j+ya/l94f2vh/P7htFVNIuJrmwElx5fmiSWNzGpCkpIyZAJJGduepq3XnVIOnNwlutD0YTU4qS2eoUUUVJQUUUUAFFFFABRVOCPVb/VL22s7qxt4rVYv9dbPIzFwT1Drjp6Va/sfxB/0FdK/8F8n/wAerpWFlZNtfj/kczxUU2rMdRTf7H8Qf9BXSv8AwXyf/HqP7H8Qf9BXSv8AwXyf/Hqf1V/zL8f8g+tR7P8AD/MdRTf7H8Qf9BXSv/BfJ/8AHqP7H8Qf9BXSv/BfJ/8AHqPqr/mX4/5B9aj2f4f5jqKb/Y/iD/oK6V/4L5P/AI9R/Y/iD/oK6V/4L5P/AI9R9Vf8y/H/ACD61Hs/w/zMzxbeiw0C6maCSVWQxnZj5dwxk57ZNZ/w4vBc+G4oVhkQW37su2MOepx+YrfutA1u6tpbebU9KaOVSjD+z5OQf+21Q6T4Y1jTNPisbXVNLEUQwCbCTJ9Sf33Wsngp+0UuZWt5/wCRqsbT9k48rvf+upcopv8AY/iD/oK6V/4L5P8A49R/Y/iD/oK6V/4L5P8A49Wv1V/zL8f8jL61Hs/w/wAx1FN/sfxB/wBBXSv/AAXyf/HqP7H8Qf8AQV0r/wAF8n/x6j6q/wCZfj/kH1qPZ/h/mOopv9j+IP8AoK6V/wCC+T/49R/Y/iD/AKCulf8Agvk/+PUfVX/Mvx/yD61Hs/w/zHUU3+x/EH/QV0r/AMF8n/x6qupQa1pi209xe6dcRSXUcDpHaPG2HbGQTIRx9KPqkukl+P8AkL61Hsy5RRRXKdQVLpSaa/inQP7SkdGXUA1pt/in8mXAPttL/kKiqXSv7L/4SnQP7T8zd/aA+x7M/wDHx5MuM47bd/X2rown8eHqjmxn+7z9GewUUUV9cfGhRRRQAUUUUAcL4p/5H9f+wSP/AEcaZT/FP/I/r/2CR/6ONMq59PQmPUKKKKgoKKKKACiiigAooooAKKKKACiiigAooooAKzPFH/IDl/66wf8Ao5K06zPFH/IDl/66wf8Ao5Kun8a9SZ/Cz1CiiioKCiiigAooooAK4z4s2uo3Gn6PLZTGOC21MS3qiQrvh+zzIFI/i/ePGce2e1dnXGfFmxvbvT9HntZhHFZamJ7pS5HmRm3mjC4HX55EODxxnqBXPiv4E/RnRhP48PVHG0UUV8ifZhRRRQBB/wAzHoX/AF9S/wDpNNXX1yH/ADMehf8AX1L/AOk01dfX1GW/7tH5/mz5XNf95l8vyCiiiu484KKKKACiiigAooooAKKKKACiiigAooooAKUdRSUo6igDiNB/5B7f9fVz/wCj5KvVR0H/AJB7f9fVz/6Pkq9XyOM/3ip/if5n2eE/3en6L8gooornOgKKKKACiiigBfDH/Ic1r6W3/oLV0Nc94Y/5DmtfS2/9Bauhr05fZ9F+SPL6v1f5sKKKKkYUUUUAFFFFABRRRQAUUUUAFFFFABRRRQAVh+NP+QdZ/wDYRtv/AEOtysPxp/yDrP8A7CNt/wCh1dP4iZbENFFFeWeqFS6U+mJ4p0D+0o3dm1ALabf4Z/JlwT7bQ/5ioql0qfTofFOgDULZp2l1AR2pH/LOYwykOeem0OO/XpXRhP48PVHNjP8Ad5+jPYKKKK+uPjQooooAKKKKAOF8U/8AI/r/ANgkf+jjTKf4p/5H9f8AsEj/ANHGuf8AH/iez8G+ENQ8SX8bzRWaArEhw0rswVEGe5ZgPxq59PQmPU3aK4fw63xXmu7K91pfCcVlOytc6fAk/wBotkI6CUsVdh3+UA1f/wCFh+C/7dXRP+Egt/tr3H2VRsfyjNnHlCXb5e/PG3dnPaoKOporgrD4n6PcfFLU/A7xzRvaRwCGcW0582Z925D8mFC7RhydpzweK1LX4ieC7nXY9Eg8QW73ssxgiGxxHJKOsaylfLZuD8oYmgDqaK4nwn4lupvFnxBt9Zv4Y9M0K+t0t2kCRrBE1qkj7m4yNxJyxOKueF/iL4J8T6p/Zeh+ILe7vdhdITG8ZkUdWTeo3j3XIoA6qiuM1f4qeAdJ1NtNvfECi5W4+zFYbSeZfO/557o0Zd/+znIrW+IGs3OgeAtc1+xSKS4sNPmuoVlUlCyoWG4Ag4/EUAbtFeVaP4w8d6Zrvg638Vjw9fWHisBIG02CWCa1kMXmgsruwdMcEjGK6zUviH4L03W30a98QW0N5HKsMo2OY4pG+6kkgUojHI4ZgeRQB1NFc54u8deEvCVxBb+Idbgsp51LxxbHkkKDq5VFJC/7RAHvUfiH4g+DNAtrG41XxBbRJfxCa0EavM80eM71SMM23/axigDp6K5+Txt4Tj8NWviVtesv7Hu5kghvAxMbO7bVUkD5ecg5xjHOKoTfE3wLD4eh1+TxDCunXE7W8Ehhl3yyL1VI9u9vXIUjHPSgDr6zPFH/ACA5f+usH/o5K5r4Y+Lv+Es1rxXJa6nBqGlWl/FFp8kSrtEbQIzDIGSdxP3uR0rofGdxb2nhm7u7qeOC3haKSWWRgqIolQlmJ4AA5zV0/jXqTP4WeqUVxn/C2fhb/wBFJ8H/APg6t/8A4uj/AIWz8Lf+ikeD/wDwdW//AMXUFHZ0Vxn/AAtn4W/9FI8H/wDg6t//AIuj/hbPwt/6KR4P/wDB1b//ABdAHZ0Vxn/C2fhb/wBFI8H/APg6t/8A4uj/AIWz8Lf+ikeD/wDwdW//AMXQB2dcX8WtPnvdP0a4huFiSw1MXEqkkeYpt549o9fmkU/8BNL/AMLZ+Fv/AEUjwf8A+Dq3/wDi65D4oeP/AIb6xZaPLafErwiTp2pfanjXWIGMimCaLaMP6yg/8BrDFXdGduzOjCu1eF+6GUVzP/Cw/AP/AEO/hv8A8GkP/wAVR/wsPwD/ANDv4b/8GkP/AMVXyfsp9mfYe1h/MjpqK5n/AIWH4B/6Hfw3/wCDSH/4qs7xJ8V/AOi6NPqQ8TaTqPk7c29lfQyTMCQDtUNzjOce1NUajdlFidamldyR2H/Mx6F/19S/+k01dfXmXgzxj4Z8YapoN74d1e3vkF1IZI1bEsX+jTcOh+ZfxGPTNem19Nl8XHDxTXf82fL5nJSxDcXpp+QUUUV2HAFFFcl8XvEWpeFfAN7rWjpavfRSQxxC6RmjBeRUywUgn73rQB1tFeZ6h4o8eeDNQ0ybxpHoGp6Ff3cdnJe6VFLBJZSSHajOkjNuQsQMgjGa6XxD8QPBvh/VJNN1fXoLa5iK+cPLkdYN33fMdVKx5yPvkUAdPRXA+KPihovh/wCIel+FLtZWjvLOS4kuY7eaTyyCvlqoRCHDBiSQcLjnGa1dY+IngrSNVbS9S8QW9vco6xy5jcxws33VkkClIycjhiOtAHU0Vz/ibxr4X8N3sVlrOqrBdSx+asKQSTOI843sI1YqueNxwODzSeJ/G/hXw1NBBrWrx2888RmjhSKSaQxjq5SNWIX/AGiAPegDoaK4Dxz8UtB8NN4XkjkXULTXrxIxcQJLKiW7K5MymNGDnKgbByck44rubC6gvrGC9tWZoLiNZY2ZGQlWGQSrAEcHoQCKAJqKKKAClHUUlKOooA4jQf8AkHt/19XP/o+Sr1c6mv6XpGmP9ruB5n2q5xEnzOf38nbt+NaEOvaNJEkh1SyQsoO1rhcj2PNfH4ycfrNRX+0/zPtsJTl9Wpu3RfkaVFZ/9uaL/wBBaw/8CE/xo/tzRf8AoLWH/gQn+Nc/PHudHJLsaFFZ/wDbmi/9Baw/8CE/xo/tzRf+gtYf+BCf40c8e4ckuxoUVn/25ov/AEFrD/wIT/Gj+3NF/wCgtYf+BCf40c8e4ckuxo+GP+Q5rX0tv/QWroa5jwbc293q+tS2txFPH/o43xuGGdrcZFdPXqvaPovyR5PWXq/zYUUjHCsfQE15B4b8VfFnVvBg8ZWcHhTUbXMz/wBlJBPDcSJG7LtWUuy78LxlcGnGDkRKaiz2CiuRtfiL4Vk8IaN4mudQ+y2usQiS0iMbSTOcfMojQFmKng4HFZnjb4reHtD8F2fifTJ49Xt7y8itofKWQrzIqSbiqkqyhidrAEkY60KnJu1gdSCV7noNFcxqHxA8IWOn2d/das0UV6rvbIbSbzpFUkM3khPMABBySoFbeiapp2t6Vb6ppN5De2Vwu6GeJsq4zj+YIx2IpOLWrQ1JPRMuUV5hZ+LfG/iLxd4isPDA8MwQaBf/AGOSw1Dzftd0AoJlDKcRo2TtJVs4Ndd4p8beFvDN1Ha61q6W1xJGZVhWKSWQRg43lY1Yqv8AtHA4PNN05J2EqkWr9DoaK5/WfG3hPR9KsdV1LXbOCw1AE2lxuLRzAKW+UqCOgOPXoOeKf4e8XeHfEFyttpGpLcztaLeLGYnRjCzFA+GUfxKQR1B6gUuWVr2Hzxva5u0Vx8/i6zvvEGiW2i+INN+zzajdWF1DLbStJcSwplo4nGFUockk5B6A5qe++Ifgqy8SDw5c+IbVNT8xYWhCuwSRuiM4BRWPoSDT5Jdhe0j3OpormNb+IPg3RdXfSdU163t7uIqJl2OywFvu+a6qVjz/ALZHWumUhlDKQQRkEdCKlxa3RSknsxaw/Gn/ACDrP/sI23/odblYfjT/AJB1n/2Ebb/0Oqp/EKWxDRRRXlnqhUulXVja+KdAW9sxctPqAhtzx+6lMMpD8+iqw/4FUVTaTe2tn4p0Bbm0W5NzqHkQk4/dSGGVg4+gVh/wKujCfx4eqObGf7vP0Z6/RRRX1x8aFFFFABRRRQBwvin/AJH9f+wSP/RxrivjT4c1HxV8N9S0nSCn9o7orm1VyAryRSrIEJPTdtxn3rtfFP8AyP6/9gkf+jjTKufT0Jj1OH8PfEddXu7Owk8HeLrLUpmVbiOfS3jhtm/iJmPyFQe4JzXk3il/GGvadBZ6jb+LF1KDxJbySaRa6OsemQQJdArKJAmZPlw24PnJOQK+kqM1BR5ost3onx+1e6udJ1Wa113S7K3s7q3tXlgWSIybxK68R/eHLV5xeSeMNeh8Nrq0Hi0apa+IreW90qPR1h0yxjSYgMjhMuMEYYOepJwBX0lRQB4h4t8L6/rNp8YbPT9PnMt9qenz2qOhRb2OKGFpERjgMGCMnXGTitO41KTx1428ESaP4W1zS4fD9495e3Wpae1olvH5LJ5CFvvliQPl4wM165SH5gQ3IPUGgD5f8MapcN4f0+y14T6d4OsPEr6qNRj02eU7lu3dFNwPk2F2GZAOnHvXu/xct7i++Ffim1soJLm4n0m4SKKFS7SMYzgKBySfas9fhT4PAEDR6rJpwl84aZJqUzWQbdu/1JO3bu529Pau5oA8S0PwWfA3iLwL4o0nTdTvYLu1j03Vre4Mt1JZGSMETx78tEA42uBgYI6YNYFt4ZurXTPEvg7xRf8AxCjGo6pdyG20nToprW9imkLK6ymFsEgjO5hgivo2igDyV55vAnxU1jV9S0HXdUsNU0qzt7G8sLFrt4zCGDQuE5XOQ2ehNNfUJvCvxSvPF2peFtdm03WdFtYbN7HT2uZbF4yxe3eOPJTO4HI4zxmvXKKAPn+68LazN8NXNx4euYk1nx/Dq0eltDve1s3mTiRFyFGFLMOg3c967T4kNdaH8UvCvjKbR9S1TSLOyvLKX+z7VrmW1kl2FJBGvzYIUrkdK9MooA82+DIupte8capN4evtDg1DVo57eG7g8p5E+zoN+BxkkHPoeDzXX+OLS2v/AAre2N5Ck9tceVFNE4yro0qBlPsQa2qy/FH/ACA5f+usH/o5Kun8a9SZ/Cyx/wAKH+Dv/RO9B/8AAf8A+vR/wof4O/8ARO9B/wC/H/169IoqCjzf/hQ/wd/6J3oP/fj/AOvR/wAKH+Dv/RO9B/78f/Xr0iigDzf/AIUP8Hf+id6D/wB+P/r0f8KH+Dv/AETvQf8Avx/9evSKKAPN/wDhQ/wd/wCid6D/AN+P/r1y3xG+Bvwpt7HTLiz8I6FYNFfgvGIcG6UwyjyuvqRJ3/1de41xXxbsra6sNEmuLxbeS01QTQIcfv3NvOmwe+12b/gBrDFNqjNrszowqTrwT7o8b/4VP8NP+hJ0f/v0f8aP+FT/AA0/6EnR/wDv0f8AGu0or5T21T+Z/efXewpfyr7ji/8AhU/w0/6EnR/+/R/xrN8S/BX4e6tos+n2nh6x0maXAF3axfvYwCCduTjJHH416NRTVeqnfmf3ieHpNWcV9xx/gH4f+FPA+s6FD4e0uOCVriRZbl/nmkH2abq55xnsMD2r1iuQ/wCZj0L/AK+pf/Saauvr6XASlLDxcnd6/mz5nMoRhiHGKstPyCiiiuw4Argf2gba7u/hXqMVjZ3V7Ms9tIIbaFpZGVZkZsKoJPAPSu+paAPIfGeqXnxNg0zwtoXhzXraxbUba61PUNTsHs44YYZBJtQSYZ3YqAMDHXmuf+Ls/izUx470OWLxTbLJE0ekWOjaQkltqEbRAF5pyjZOcgjcpAAAzXv1FAHkWsG+0Lxh8O/EVzo+sXVjb6HNp9x9is3nkhmkWIqHReVHykEngHrXJfFabxfrGl+N9FuYPFcExuHTTNL0rSEazu7b5WE0s2wl2OGJAYMCAAK+iqM0AeOfEZp9L1CHWPDI8U2njFNIhgiW00p7myvwPmSGYldq4YnLZUrnPOKz9Z0/xBpnxQ1PxFrN54s0mDWNKsFSXw9ZpdrHNEjCWBwY5GUBmypAAPOTnGPc6KAPE9X0L/hHPAXw/utH03xJe6doviRNSuoZ7UPfJCwnDMYowP4pAdqjgGvZNPulvrC3vEiniWeJZVjnjKSKGGcMp5VhnkdjVikoAKKKKAClHUUlKOooA8v/AOEb0rWNPke4h8uc3VziaPh/9fJ19fxq9D4X0FIkRtLtXZVALFOWPrVvQf8AkHt/19XP/o+Sr1fHYylD6zUdvtP8z7fB1Z/Vqav0X5GT/wAIz4f/AOgPaf8AfFH/AAjPh/8A6A9p/wB8VrUVz+zh2Rv7SfdmT/wjPh//AKA9p/3xR/wjPh//AKA9p/3xWtRR7OHZB7SfdmT/AMIz4f8A+gPaf98Uf8Iz4f8A+gPaf98VrUUezh2Qe0n3ZB4JsrSw1XWreyt44Iv9HbYgwMlWya6mue8Mf8hzWvpbf+gtXQ16zVlH0X5I8m7cpX7v82I/3G+hrxD4b+LtQ8P/AA0i8N2ng3xTeeIomuUigbSpYoC7SuULTOAgTkEnPSvcKMmnGaSs0RKDbTTPEv7L8SeA/DHgXwvHJqttp1vYzR6nqmjacLy6jnJVhGuVYojEnLBTnaM4rHstE8QH4J+IlbSdcmuh4uXUxDdW2LyeBbqKUybFADMVBOFHXIFfQtFae3fYz9gu55P4x8Ta1f8AiLSLyzi8V6L4evLCR/ten6J5l+04lwIZA6MYVIBYZXByMkVqfs62Goab8L7a01S0vbS5F9eM0d5Hslw1w5BYYA5BzxxzxXomTRUupePKkVGnaXM2eH/FxrHXpbxdK8D+K7Px5bP5Wl6laWLRgsG+R2uVPltFjkhj04xmm6rpev6L8TdZ1jWdU8W2cGrafYrFd+H7FLlGkiiKyxuDE7J85LLwAQTk5r3Kimq1laxLo3d7njQ8Jx2UPwpsNO03WLnTrLWJrmUajbgzQK0UrBpgoCp8xGOBjI71rfGqPXND1fRvH3hnSrvVNRtI59Nuba1jLySwzKTGSAMkJKqN+Jr0+il7V3TZXslZpf1Y8htvCN54ev8A4SabDaz3I024upNRuI4yyrLJbsXd27bpGbGfYUvw21GfweNQ8Ia14V1661GfW7i4F1b6cZba7SWXckzTfcXAIyGORtr12ih1bqzQlSs7p/1/SPnx/D97p954z0HxFqHj2CHWNUup0j0bTo7i2vreYAA7zE218ZUhmGMDFe7aDZx6foWn6fF5/l21rHCnnkGTCqAN2ON3HOKu0Up1HMqFNQCsPxp/yDrP/sI23/odblYfjT/kHWf/AGEbb/0OlT+IqWxDRRRXlnqhU2k6hHYeKdAWSzS5N3qH2ZC2P3TGGVt44PICEdvvHmoam0rUv7P8U6Av2ZJ/tmoC1y3/ACzzDK28e/yY/E10YT+PD1RzYz/d5+jPX6KKK+uPjQooooAKKKKAOF8U/wDI/r/2CR/6ONMp/in/AJH9f+wSP/RxplXPp6Ex6hRRRUFBRRRQAUUUUAFFFFABRRRQAUUUUAFFFFABWZ4o/wCQHL/11g/9HJWnWZ4o/wCQHL/11g/9HJV0/jXqTP4WeoUUUVBQUUUUAFFFFABXFfFu1sbiw0SW7u/ImttUEtonH7+X7POhT/vh5G/4BXa1xXxbg0+aw0WS9uGinh1QPZKP+Ws32edSp/7ZtI3/AAGufFfwJ+jOjCfx4eqOPooor5E+zCiiigCD/mY9C/6+pf8A0mmrr65D/mY9C/6+pf8A0mmrr6+oy3/do/P82fK5r/vMvl+QUUUV3HnBRRRQAUUUUAFFFFABRRRQAUUUUAFFFFABSjqKSlHUUAcRoP8AyD2/6+rn/wBHyVeqjoP/ACD2/wCvq5/9HyVer5HGf7xU/wAT/M+zwn+70/RfkFFFFc50BRRRQAUUUUAL4Y/5DmtfS2/9BauhrnvDH/Ic1r6W3/oLV0NenL7PovyR5fV+r/NhRRRUjCiiigAooooAKKKKACiiigAooooAKKKKACsPxp/yDrP/ALCNt/6HW5WH40/5B1n/ANhG2/8AQ6un8RMtiGiiivLPVCp9H1G40/xToSwW6zC8v/sspIJ8tDFIxYY75QDnjmoKm0i+vLLxToK2kIlF1f8A2ec7C2yIxSMW46cqoz710YT+PD1RzYz+BP0Z6/RRRX1x8aFFFFABRRRQBxPjCz1YeLY9QstFu9Qt2sPILW8kIKuJC2CJHXse2ao417/oUdY/7+2n/wAfr0Sir511RPL5nneNe/6FHWP+/tp/8foxr3/Qo6x/39tP/j9eiUUcy7fmFn3PO8a9/wBCjrH/AH9tP/j9GNe/6FHWP+/tp/8AH69Eoo5l2/MLPued417/AKFHWP8Av7af/H6Ma9/0KOsf9/bT/wCP16JRRzLt+YWfc87xr3/Qo6x/39tP/j9GNe/6FHWP+/tp/wDH69Eoo5l2/MLPued417/oUdY/7+2n/wAfoxr3/Qo6x/39tP8A4/XolFHMu35hZ9zzvGvf9CjrH/f20/8Aj9GNe/6FHWP+/tp/8fr0SijmXb8ws+553jXv+hR1j/v7af8Ax+jGvf8AQo6x/wB/bT/4/XolFHMu35hZ9zzvGvf9CjrH/f20/wDj9VdVs/EOoWRs4/CuqRNJLF88k1rtUCRWJOJiegPQGvTqKamk7pfmDjdWuFFFFZlBRRRQAUUUUAFcV8W00t7DRG1CaSO4TVA1gq5w8/2ecEHg8eUZTzjkDnse1rivi3/Zf2DRP7Q8z7R/ag+wbc48/wCzz5z7eV5vXviufFfwJ+jOjCfx4eqOPooor5E+zCiiigCneyTW+paXfR2c92ltcO0iQlN+0wyICNzKOrDvWn/wlB/6F7Wf/Jf/AOO1BRXo4fMqlCmqaiml3v8A5nnYjLKeIqOpJtPyt/kT/wDCUH/oXtZ/8l//AI7R/wAJQf8AoXtZ/wDJf/47UFFbf2zV/kj+P+Zh/YtH+Z/h/kT/APCUH/oXtZ/8l/8A47R/wlB/6F7Wf/Jf/wCO1BRR/bNX+SP4/wCYf2LR/mf4f5E//CUH/oXtZ/8AJf8A+O0f8JQf+he1n/yX/wDjtQUUf2zV/kj+P+Yf2LR/mf4f5E//AAlB/wChe1n/AMl//jtY7fE7SF8Yp4RbR9aGsPZm9WHy4cGHcV3bvNx1B4zmtGvJLn/k7iz/AOxSb/0c9a0s1qTveK0V+v8AmZVcppQ5bSerS6f5HsX/AAlB/wChe1n/AMl//jtH/CUH/oXtZ/8AJf8A+O1BRWX9s1f5I/j/AJmv9i0f5n+H+RP/AMJQf+he1n/yX/8AjtH/AAlB/wChe1n/AMl//jtQUUf2zV/kj+P+Yf2LR/mf4f5E/wDwlB/6F7Wf/Jf/AOO0f8JQf+he1n/yX/8AjtQUUf2zV/kj+P8AmH9i0f5n+H+RP/wlB/6F7Wf/ACX/APjtKPFBz/yL2s/+S/8A8dqvRR/bNX+SP4/5h/YtH+Z/h/kUtDjmj04efC8MjzTSGNiCyh5XYA4JGcEdCau0UV5dWo6k5Te7d/vPVpwVOCgtkrBRRRUFhRRRQAUUUUAU7K9n0vWdQlOlXt1FcrDse3MWMqGBB3up7jtV/wD4SR/+hf1j/wAl/wD47TKK61i3ZJxWmnXp8zleEV2+Z/h/kP8A+Ekf/oX9Y/8AJf8A+O0f8JI//Qv6x/5L/wDx2mUUfW/7i/H/ADF9UX8z/D/If/wkj/8AQv6x/wCS/wD8do/4SR/+hf1j/wAl/wD47TKKPrf9xfj/AJh9UX8z/D/If/wkj/8AQv6x/wCS/wD8do/4SR/+hf1j/wAl/wD47TKKPrf9xfj/AJh9UX8z/D/Ic3iYqpZtA1cKBkkm34H/AH9plr4sS6t47i30LVpIpF3IwNvgj/v7WV4vivJvD11FZuiMUO9mP8AGSB7npWf8NoryLw5H57o8DnfBg8qD1B/H+dZvHv2ij7Nfj/marAL2bnzvfy/yOp/4SR/+hf1j/wAl/wD47R/wkj/9C/rH/kv/APHaZRWn1v8AuL8f8zL6ov5n+H+Q/wD4SR/+hf1j/wAl/wD47TLnxULe2luJtA1hY4kaRz/o5woGT/y19BRVHxD/AMi9qf8A15zf+i2prF3fwL8f8xPCq3xP8P8AIu2nixbq0huodA1hopo1kjP+jjKsMg/630NSf8JI/wD0L+sf+S//AMdrL8L/APIr6R/14Qf+i1rRoeLs/gX4/wCYRwt1fmf4f5D/APhJH/6F/WP/ACX/APjtUda1OfVI7S2i0XUYNt5DK8kxhCqqtk/dkJ/IVbooWMa2gvx/zH9UX8z/AA/yCiiiuM6wqfR7rULXxToS2EJkWe/8m6+QtshMUhLe3zKgz7+9QVPo82pw+KdCGmozLJf7LzCBtsHlSEk+nzBOa6MJ/Hh6o5sZ/u8/Rnr1FFFfXHxoUUUUAFFFFABRRRQAUUUUAFFFFABRRRQAUUUUAFFFFABRRRQAUUUUAFFFFABRRRQAUUUUAFFFFABXFfFt9MWw0VdQjd7h9UC2BXOEm+zzkk89PLEo78kV2tc94/0OfXNFjWyt7ObULScXFn9qlaONZNrISWVWI+R3H3T1rHERc6Uordo2w01CrGUtk0ed0Vrp4O8W/wBiPI6aGNV3/JALyUwFcjkyeVuBxnjYfrQ3g7xd/YiyKmhnVd+GgN5L5AXPUSeVuzjHGz8a+c/s7E/y/ij6f+0sL/N+D/yMiitebwd4uGjRSQpobaoW/ewPeSrAq+okERYnpxsFF14O8XLpFvJapocmpE/6RDJeSpCg5+5IIizHp1Rep9OT+zsT/L+KD+0sL/N+D/yMiite/wDB3i1dOtnsU0Oa9Yf6TFNeSxxJx/A4iYtz6qtGp+DvFqWdq2mJoc9yy/6SlxeSxIjYHCMsTFhnPJC9qP7OxP8AL+KD+0sL/N+D/wAjIorY1bwd4sjjt/7JXRLhyv8ApAuruWEI3ohWJ9w68nbRrHg7xZG8H9kLolypX9+bq7lhKN6LtifcOvJx9KP7OxP8v4oP7Swv834P/Ix6K2dW8G+K47yFdJXRbi1IHnPdXcsLqc87VWJwePUjn86NS8G+K01KFNNXRZ7A7fNluLuWKVefm2osTA4HTLDJ9OtH9nYn+X8UH9pYb+b8H/kY1FbN74N8VrrEcdkuiy6Ydu+aa7lScf3sRiIqcdvnGfaifwb4qGtpHAuivpW5d073cqzgd8RiIqT6fOM+1H9nYn+X8UH9pYb+b8H/AJGNXklz/wAncWf/AGKTf+jnr3Q+DfFX9ueUF0X+yc/8fH2uX7Rjb/zy8rb14+/059q8hm8OaoP21rTS5nslB8JvIkiSM2YfOcAkFRh938OSMc7u1bUcDXjzXjun2MK+Pw8uW0tmu56LRWzaeDfFTazJHdLoselgtsniu5XnI/hzGYgo9/nOPejT/BviptUlj1BdFh08bvKmgu5ZJm5+XKGJQMjrhjj3rH+zsT/L+KN/7Sw3834P/IxqK2dK8G+KpNQmTVV0W3sgD5UltdyyyMc8bkaJQOMnhjzxz1pNI8HeLJJpxq66JbRBf3LWt3LMzN6MGiTaPcE0f2dif5fxQf2lhf5vwf8AkY9FbGkeDvFkn2j+1l0S2wv+j/ZbuWbe3PD7ok2jpyN30pNK8HeLpLa5bVE0O3nVf9GS2vJZUdsHh2aJSozjkBvpR/Z2J/l/FB/aWF/m/B/5GRRWvp/g7xc9hdNqCaHDeKP9GjgvJZI5Dj+NjEpXnHRWos/B3i1tKuZLxNDj1FT/AKPDFeSvC44++5iDL36K3aj+zsT/AC/ig/tLC/zfg/8AIyKK17fwd4tOjzSXCaGmphv3MCXkrQMP9qQxBgevRDQng7xb/YjyOmhjVg/yQC8lNuVyOTJ5W4HGeNh7c0f2dif5fxQf2lhf5vwf+RkUVrnwd4t/sQSBND/tXfzAbyXyNuevmeVuzjts/Gibwd4tGixSQpobaqX/AHsD3kogVcnkSCIsTjHBQdTzxyf2dif5fxQf2lhf5vwf+RkUVr3Xg7xauk28lqmhyakT+/hkvJUhQf7MgiLN26oKL/wd4uXTbZ7FNDlvm/4+YpryWOJOP4HETFufVVo/s7E/y/ig/tLC/wA34P8AyMiitfUvB3i5LO1bTU0Oe5Zf9KS4vJYkjbA4RliYsM55IXtRq3g7xdHFbnSU0O4kZP8ASBdXksKo3HCFYn3DryQv0o/s7E/y/ig/tLC/zfg/8jIorY1jwd4rjlgGjrolzGV/fm6u5YSjZ6KFifcPqRRq3g7xZHdwrpK6JcW5A857q7lhdTnnaqxOCMepFH9nYn+X8UH9pYX+b8H/AJGPRWzqfg3xUmpxJpq6LPYEL5stxdyxSrz821FiYHjGMsMnjjrRe+DfFS6vHHZrosumkr5k013KkwH8WIxEVOO3zjPtR/Z2J/l/FB/aWG/m/B/5GNRWzP4N8VDW0jgXRX0rI3zvdyrOBjnEYiKnnp84/ChvBvir+3BGq6KdJ3czm7l+0Yx/zy8rbnP+3/hR/Z2J/l/FB/aWF/m/B/5GNRWzH4N8VnWzHIuirpOTidbuU3GMcfuvK29f9vpz7UWvg3xW2syR3S6LHpYZtk8d3K85H8OYzEFBPf5zj3o/s7E/y/ig/tLC/wA34P8AyOc1n/kEXn/XB/8A0E1neBP+RS0//rmf5mul1Lwn4qjs9WfUU0WLTorWZo5YLuWSZsKduUMSqMjr8xx71nfCbwx4g1HwzY3E39lw6Y8BaCRLiR52O7oyGMKvfoxrB4Gv7ZR5dbPt3R0LMMP7By5tLrv2ZPRWxpHg7xXJcTjV10S2hC/uWtbuWZmOejBokCjHoTSaR4O8WyC4/tdNDtiE/wBH+y3ks29ueG3RJtHTkbu/Fb/2dif5fxRz/wBpYX+b8H/kZFUfEP8AyL2p/wDXnN/6Laum0rwd4tkt7k6ouiW8yr/oy215LKrt6OWiUqOnQNWfqXhHxUvg3XZtWXRYLhLGYwR2t3LKj/u2+8zRIV59Aaay7Ep/D+KE8ywzXxfg/wDIxvC//Ir6R/14Qf8Aota0al8EeEvFM/gKxuJl0aO7+wwG0iW7laORfLXHmP5QKH6K1aVv4O8XHRp5LhNDTUw37iBLyVoGXjlpDEGU/e4CHoOeeCWX4i7938UEcyw1l734P/IyKK14/B3i7+xXkkTQxqu/5IFvJTAVz1Mnlbgcdth+tB8HeLf7EEgTQ/7V38wG8l8jbnr5nlbs47bPxpf2dif5fxQ/7Swv834P/IyKK15vB3i0aLFJCmhtqhb97A15KIFXnkSeUWJ6cbB359S68HeLV0m3ktU0OTUif38Ml5KkKDn7sgiLN26oO9H9nYn+X8UH9pYX+b8H/kZFT6OdUHinQv7MDFTfYvMY4t/KkznP+1s6c1oX/g7xcumWr2KaHNfsP9JimvJY4kOP4HETFufVVq7ZeEvE1rrGg3sN7YQxwz+ZqipK5LJ5bjy4/k+cF2U5O3hfwrbD4GvCrGUo6X8jDE4/DzoyjGWrXmeg0UUV9GfMhRRRQAUUUUAFFFFABRRRQAUUUUAFFFFABRRRQAUUUUAFFFFABRRRQAUUUUAFFFFABRRRQAUUUUAFFFFABRRRQAUUUUAFFFFABRRRQAUUUUAFFFFABXgmof8AJ+Onf9iKf/SmSve6+OdU8f8Aipf26re3/wCEPjbU4rH+wUhF0djwNI0ou923hdjbsY7dc0AfY1FFFABRRRQAUUUUAFFFFABRRRQAUUUUAFFFFABRRRQAUUUUAFFFFABRRRQAUUUUAZfi7/kVNX/68pv/AEA1hfBT/kl+h/8AXA/+hGt3xd/yKmr/APXlN/6Aawvgp/yS/Q/+uB/9CNcUv98j/hf5o74/7lL/ABL8mdjRRRXacAVleMf+RR1n/rwn/wDRbVq1leMf+RR1n/rwn/8ARbUAR+Bf+RI0H/sG2/8A6KWtmsbwL/yJGg/9g23/APRS1s0AFFFFABRRRQAUUUUAFFFFABRRRQAUUUUAFFFFABRRRQAUUUUAFFFFABRRRQAUUUUAFFFFABRRRQAUUUUAFFFFABRRRQAUUUUAFFFFABRRRQAUUUUAc1481LU7BNJh0u5htpLy9MLySQ+bhRBLJwMjnKD9axPt3iz/AKGG0/8ABYP/AI5Wl8Rv+Pnw3/2E3/8ASS4qhWjk4pW/LzItdsZ9u8Wf9DDaf+Cwf/HKPt3iz/oYbT/wWD/45T6KXtH5fch8qGfbvFn/AEMNp/4LB/8AHKPt3iz/AKGG0/8ABYP/AI5T6KPaPy+5ByoZ9u8Wf9DDaf8AgsH/AMco+3eLP+hhtP8AwWD/AOOU+ij2j8vuQcqGfbvFn/Qw2n/gsH/xyufk8OXcnj+Lx02pWR12KwOnrcf2YP8AUl93Tf1zkZ9CRXR0Ue0fl9yDlQz7d4s/6GG0/wDBYP8A45R9u8Wf9DDaf+Cwf/HKfRR7R+X3IOVDPt3iz/oYbT/wWD/45R9u8Wf9DDaf+Cwf/HKfRR7R+X3IOVDPt3iz/oYbT/wWD/45R9u8Wf8AQw2n/gsH/wAcp9FHtH5fcg5UM+3eLP8AoYbT/wAFg/8AjlKL7xZn/kYbT/wWD/45TqUdRR7R+X3IOVHQ+BdRvNV8MW17qDxvcs8qO0abFbZK6A4yccKO9bdc18Mf+RMtv+u9z/6USV0tFT42EfhQUUUVBQUUUUAFFFFABRRRQAUUUUAFFFFABRRRQBl+Lv8AkVNX/wCvKb/0A1hfBT/kl+h/9cD/AOhGt3xd/wAipq//AF5Tf+gGsL4Kf8kv0P8A64H/ANCNcUv98j/hf5o74/7lL/EvyZ2NFFFdpwBWV4x/5FHWf+vCf/0W1atZXjH/AJFHWf8Arwn/APRbUAR+Bf8AkSNB/wCwbb/+ilrZrG8C/wDIkaD/ANg23/8ARS1s0AFFFFABRRRQAUUUUAFFFFABRRRQAUUUUAFFFFABRRRQAUUUUAFFFFABRRRQAUUUUAFFFFABRRRQAUUUUAFFFFABRRRQAUUUUAFFFFABRRRQAUUUUAcj8Rv+Pnw3/wBhN/8A0kuKoVf+I3/Hz4b/AOwm/wD6SXFUKuWy9P1ZMd2FFFFQUFFFFABRRRQAUUUUAFFFFABRRRQAUUUUAFKOopKUdRQBr/DH/kTLb/rvc/8ApRJXS1zXwx/5Ey2/673P/pRJXS1dT436kw+FBRRRUFBRRRQAUUUUAFFFFABRRRQAUUUUAFFFFAGX4u/5FTV/+vKb/wBANYXwU/5Jfof/AFwP/oRrd8Xf8ipq/wD15Tf+gGsL4Kf8kv0P/rgf/QjXFL/fI/4X+aO+P+5S/wAS/JnY0UUV2nAFZXjH/kUdZ/68J/8A0W1atZXjH/kUdZ/68J//AEW1AEfgX/kSNB/7Btv/AOilrZrG8C/8iRoP/YNt/wD0UtbNABRRRQAUUUUAFFFFABRRRQAUUUUAFFFFABRRRQAUUUUAFFFFABRRRQAUUUUAFFFFABRRRQAUUUUAFFFFABRRRQAUUUUAFFFFABRRRQAUUUUAFFFFAHI/Eb/j58N/9hN//SS4qhV/4jf8fPhv/sJv/wCklxVCrlsvT9WTHdhXEfGfXNc0Pw/o/wDwj19FY3upa/ZaZ9okt1mEaTuVZtjcEjg129ef/Hay1O68OaDPpek3uqyaf4l0+/mt7OPfKYYpCzlRkZ4/nUFFRtb8beDPFeh2Hi3VNO8QaLrd19ijvoLH7JPaXBBKBkVirI2CM8EGtPT/ABlp2m2niTUNZ8RPf29jrRsUjTTyjwOVTbbIq5MzZbhh1zjHFYuor4g+Ininw4JfCmqeH9A0XUBqVzNqqpHNcSopEcccasxA3HJY46VRj8Osmj+N4fEXhfXr62vvFTXloumri5ChI9lxEQwI2sp5HPtQBs/ED4oR6F4Lt9f03R9Vkkm1GGz8q80yZCgMqK5ZeCDtY7OzNgc9K1ta+JXhbRotObUjqlrNqUcklnaPp8v2mXY4UqIgN2/JBC4yRz0rhdV0vx9rHwi1W3vrLVtQlttbtbvSre+WNdRms4Zo5CJAp2mT5X2g4JGM8109xDqev/FPwX4q/wCEf1KxtIdOvxOt7EqyWruVCBwCQrMASOeh+tAC634mnkn8Ttp2vTo0HhddRttPfTzE9sWEm2YyNyWJXHlkfLtqv8N/ip4c1bSfDenXmpXkmp39rFGLuazkS3ubnYC6LMVCM+c8A9aZ4m0LWLnx546vodPuJLa+8HxWdrKq8TTh5yY19W+ZePcVzUNj4s8Q+GPAvgi48D6ro8mi31hd32oXBjNtHHbfN+6YNlnbgY2ggk56UAetWXijR7z+3fInkb+wpng1DMRGx1jEhA/vfKR0rjvFPxVtdL1zwhDYaZqF9p2vxtcNNFYSyP5Rj3J5YXq+eq8kCsS9TxZ4d1r4h6dZ+CtV1n/hI7h7zTru1aMWw326xlZWZgUKlemDntT73S/EGj6D8KtWj8O6nqL+H4hHqFlZorXMe+22ZCMRnDDB54oA7ey1+H/hONZtrjX9traaVb3j2E1l5QtFbeTK0xPzZCnK4G3FVND+Kfg3WdWs9OtLu/ja+bZYz3Onyw2942M4ilZQr5HIwee1cx4t8I674l8TfEBbe1nsYtb8LWlnZ3Ew2r54MhaMkdxkA/Wob4+J/Glp4T8NP4D1bQP7K1G1u7+8vBGttAtuOVgZWJkLHgYA4PNAHUa18WvBOkX+oWN3eXzz6ZMYr8QWEsotcAEvIVBCp8w+Y8dfSu3tZ4bq1iuraVZYJkEkbqchlIyCPwrzjQNB1SG2+Kaz6ZKh1fUJ5LMMn/HyhtlVSvqM5FdR8LrS+0/4beGrHU4ZYL630yCK4ikGGRwgBB9waAOjpR1FJSjqKAG+AfFXhvT/AAxFZ32uWFvcR3FyHikmAZT9ok6it3/hN/CH/QyaZ/4ELXO+BPB3hbU/DUV9qGhWNzcy3FyZJZI8sx8+Qcmt3/hX/gr/AKFnTf8Av0K5av1z2krcu77nZT+pcivzX+RL/wAJv4Q/6GTTP/AhaP8AhN/CH/QyaZ/4ELUX/Cv/AAV/0LOm/wDfoUf8K/8ABX/Qs6b/AN+hUf7b/d/Ev/Yf734Ev/Cb+EP+hk0z/wACFo/4Tfwh/wBDJpn/AIELUX/Cv/BX/Qs6b/36FH/Cv/BX/Qs6b/36FH+2/wB38Q/2H+9+BL/wm/hD/oZNM/8AAhaP+E38If8AQyaZ/wCBC1F/wr/wV/0LOm/9+hR/wr/wV/0LOm/9+hR/tv8Ad/EP9h/vfgS/8Jv4Q/6GTTP/AAIWj/hN/CH/AEMmmf8AgQtRf8K/8Ff9Czpv/foUf8K/8Ff9Czpv/foUf7b/AHfxD/Yf734Ev/Cb+EP+hk0z/wACFo/4Tfwh/wBDJpn/AIELUX/Cv/BX/Qs6b/36FH/Cv/BX/Qs6b/36FH+2/wB38Q/2H+9+BL/wm/hD/oZNM/8AAhaP+E38If8AQyaZ/wCBC1F/wr/wV/0LOm/9+hR/wr/wV/0LOm/9+hR/tv8Ad/EP9h/vfgS/8Jv4Q/6GTTP/AAIWj/hN/CH/AEMmmf8AgQtRf8K/8Ff9Czpv/foUf8K/8Ff9Czpv/foUf7b/AHfxD/Yf734FPxP4y8KT+G9Thh8Qac8klpKqKs4JYlDgCl+Cn/JL9D/64H/0I1b/AOFf+Cv+hZ03/v0K3tOsbTTbKKysbeO3tohiONBhVHtSpUa7r+1q22tpfuu/oFWtQVD2VK+rT1t2fb1LFFFFdxwBWV4x/wCRR1n/AK8J/wD0W1atZXjH/kUdZ/68J/8A0W1AEfgX/kSNB/7Btv8A+ilrZrG8C/8AIkaD/wBg23/9FLWzQAUUUUAFFFFABRRRQAUUUUAFFFFABRRRQAUUUUAFFFFABRRRQAUUUUAFFFFABRRRQAUUUUAFFFFABRRRQAUUUUAFFFFABRRRQAUUUUAFFFFABRRRQByPxG/4+fDf/YTf/wBJLiqFX/iN/wAfPhv/ALCb/wDpJcVQq5bL0/Vkx3YUUUVBQUUUUAFFFFABRRRQAUUUUAFFFFABRRRQAUo6ikpR1FAGv8Mf+RMtv+u9z/6USV0tc18Mf+RMtv8Arvc/+lEldLV1PjfqTD4UFFFFQUFFFFABRRRQAUUUUAFFFFABRRRQAUUUUAFFFFABRRRQAVleMf8AkUdZ/wCvCf8A9FtWrWV4x/5FHWf+vCf/ANFtQBH4F/5EjQf+wbb/APopa2axvAv/ACJGg/8AYNt//RS1s0AFFFFABRRRQAUUUUAFFFFABRRRQAUUUUAFFFFABRRRQAUUUUAFFFFABRRRQAUUUUAFFFFABRRRQAUUUUAFFFFABRRRQAUUUUAFFFFABRRRQAUUUUAcj8Rv+Pnw3/2E3/8ASS4qhWv4+0/U71NIm0uzW7ks74zSRGYRkoYJY8gnjq6/rWH9l8U/9Cwf/BhFWji5JW/PzIvZsloqL7L4p/6Fg/8Agwio+y+Kf+hYP/gwipezf9ND5kS0VF9l8U/9Cwf/AAYRUfZfFP8A0LB/8GEVHs3/AE0HMiWiovsvin/oWD/4MIqPsvin/oWD/wCDCKj2b/poOZEtFRfZfFP/AELB/wDBhFWc154hXxNHoJ8Lt9oeye8B+3x42q6oR+bCj2b/AKaDmRrUVF9l8U/9Cwf/AAYRUfZfFP8A0LB/8GEVHs3/AE0HMiWiovsvin/oWD/4MIqPsvin/oWD/wCDCKj2b/poOZEtFRfZfFP/AELB/wDBhFR9l8U/9Cwf/BhFR7N/00HMiWlHUVD9l8U/9Cwf/BhFSi18U5/5Fg/+DCKj2b/poOZG58Mf+RMtv+u9z/6USV0tYfgPT7zTPC1tZ6hEsVyHmd0Vw4XfK7gZHXhhW5RU+NhH4UFFFFQUFFFFABRRRQAUUUUAFFFFABRRRQAUUUUAFFFFABRRRQAVleMf+RR1n/rwn/8ARbVq1leMf+RR1n/rwn/9FtQBH4F/5EjQf+wbb/8Aopa2axvAv/IkaD/2Dbf/ANFLWzQAUUUUAFFFFABRRRQAUUUUAFFFFABRRRQAUUUUAFFFFABRRRQAUUUUAFFFFABRRRQAUUUUAFFFFABRRRQAUUUUAFFFFABRRRQAUUUUAFFFFABRRRQAUUUUAFFFFABRRRQAUUUUAFcjN/yWW0/7F6f/ANKIq66uLmu7X/hctqPtMP8AyAJ1/wBYOv2mLj60AdpRRRQAUUUUAFFFFABRRRQAUUUUAFFFFABRRRQAUUUUAFFFFABRRRQAUUUUAFFFFABRRRQAUUUUAFZXjH/kUdZ/68J//RbVq1leMf8AkUdZ/wCvCf8A9FtQBH4F/wCRI0H/ALBtv/6KWtmsbwL/AMiRoP8A2Dbf/wBFLWzQAUUUUAFFFFABRRRQAUUUUAFFFFABRRRQAUUUUAFFFFABRRRQAUUUUAFFFFABRRRQAUUUUAFFFFABRRRQAUUUUAFFFFABRRRQAUUUUAFFFFABRRRQAUUUUAFFFFABRRRQBmeKNf0fwvoV1rmv6hBp+nWq7pp5ThVHQe5JPAA5NeTH9qr4HZ/5G6b/AMFd1/8AG6z/ANuob/g/p0Lcxy+IbJJEPRly/B9RXslr4b8OraxKug6WAEUAC0j4GPpQB5V/w1V8Dv8Aobp//BVdf/G6+ftR8U/Ae5/ant/iQPFsn9geV/aE1v8A2ddc6gpAA2+XnaeJP94H1Ar7a/4R3w//ANALS/8AwEj/AMKP+Ed8P/8AQC0v/wABI/8ACgDm/hj8WPAPxJe7j8H6/HfzWmDNC0MkMig9GCyKCR7jiu4r4h8OfDnxBrnxR+KXiz4d6k2leLPDHiHdp0KkLBcxN5heBh052jGeOx9R9I/Ab4taf8SdJntbu3OkeKtMPlatpE2VkhccFlB5KE/l0PuAem0UUUAFFFFABRRRQAUUUUAFFFFABRRRQAUUUUAFFFFABRRRQAUUUUAFFFFABRRRQAUV4T+0Lqeo6p8QNI8DHVtW0zQU0O913VBpUpiurxYB8sCuOVBwc465FfPOi6l4Un8M67ql/p/iRprPTbbUbNbDxjNNFsnmESx3L4/dOpYFvYH0oA+/K85/aO8F3/jr4TatpOj3VzbavFH9psHt5WjZ5UB/dkgjKupZcHjkHtXyi7+HR4YiZbbWP7cbXJNIMreNJhpWUi80yC47gg4A9c17J8IvhH4F+IHw50jxct543sDqEbM1u3iGZgjK7IdrfxKSpIPcEUAej/s1+C9Q8DfCTSdL1q6urjV50F1fG4lZ2jkcDEQyeAihVx6g+tek141/wzj4H/6DfjT/AMH81H/DOPgf/oN+NP8AwfzUAey0V41/wzj4H/6DnjUf9x+arH7P97rGn+JPHHw91LWb3WrbwzewDT7y9ffcGCaPeI3b+IqQQD6UAeu0UUUAFFFFABRRRQAUUUUAFFFFABRRRQAUUUUAFFFFABRRRQAUUUUAFFFFABRRRQAUUUUAFFFFABRRRQAUUUUAFFFFABRRRQAUUUUAFFFFABRRRQAUUUUAFFFFAHgf7c//ACSXSf8AsY7L/wBnr3m3/wCPeP8A3B/KvBv25/8Akkuk/wDYx2X/ALPXvNv/AMe8f+4P5UAPooooA+UdD8bP8D/jH8SU8WeFfEVza+ItSS/0660+086OSP5++QM/P+BBriPjV8TfC+veIbL4g/DzQvGXh/x3YMu24Ol4hvY+hjmAY544zg5HB7Y+5aKAPOv2e/ibD8Vfh9F4h+wPYXsMptb63P3UmUAnaf7pyCM8jpXotfP37EH/ACJvi/8A7Gq8/wDZa+gaACiiigAooooAKKKKACiiigAooooAKKKKACiiigAooooAKKKKACiiigAooooA+fPjDpfiTV/2oPC1n4V8Sr4d1A+GLpvtbWSXIKedymx+OfWlsfgz4+0uC902y+J/h6zi1Qlru3j8I2SC6z13rj5u9b/iL/k7/wAK/wDYqXn/AKOFfPPxE13wvd3XxQ1nxBB4nuPG+n6zcx6FqdrFOYNPSAgRKHU7EGQd2fWgD2C5+DXjOHw+vha5+KPhmPR1YSLp0nhOxEIbP3ghGM+9b9n8P/jLZW0FlZ/GyztoEQLBDF4ZtFVUA4CqB0A9K8g8XXngLU/jJqN58TfDWp+I3ufCmlS2q2NnLOY5XjYucRkbckjGa6P4UWviDTfF/wADLDxEt9BfLpes7oLpj5qRHcYVcHnIj2DB5GAO1AHon/CCfHH/AKLhF/4Tdt/hR/wgnxx/6LhF/wCE3bf4V7FRQB47/wAIJ8cf+i4Rf+E3bf4Vk/s32Ot6b8W/irZ+ItcGuamlxp3nXwtlg83MLkfIvAwMDiveK8e+EH/Jffi//wBfGm/+k7UAew0UUUAFFFFABRRRQAUUUUAFFFFABRRRQAUUUUAFFFFABRRRQAUUUUAFFFFABRRRQAUUUUAFFFFABRRRQAUUUUAFFFFABRRRQAUUUUAFFFFABRRRQAUUUUAFFFFAHgf7c/8AySXSf+xjsv8A2evebf8A494/9wfyrwb9uf8A5JLpP/Yx2X/s9e82/wDx7x/7g/lQBn6/4i8P+H44ZNf13S9JSYkRNe3ccAkI5IXeRnHtTH8SaAtxb241ezklubhLaJYpQ5MrxmVFO3OCYxuGcZGD3Fcl8R7HX7r4k+C5tBa1glhg1ESXF3ZSXEEYZIcBgjpgnHGW7Hg1zes22uS/EoM1jJKlv4rspEljs9kbKNIcM+4DJXeduWY44XPagD2eivHPgrq3jbUvEefEN9tJs5G1Gxnlnd47jeNvlq1tGkSr8wKrI+QQe2a9joA+fv2IP+RN8X/9jVef+y19A18/fsQf8ib4v/7Gq8/9lr6BoAKKKKACiiigAooooAKKKKACiiigAooooAKKKKACiiigAooooAKKKKACiiigDxzxF/yd/wCFf+xUvP8A0cKYPhXrw+GfxP8ADX2yxN34q1K/u7FtzbESbGwOccHjnGaf4i/5O/8ACv8A2Kl5/wCjhXK+Oo/hM3jHVjqvx88SaRffan+0WMHiNoo7Z88oqAfKB6dqAPQPhv4A1fw38RdS8QXlxaSWlz4f03TUWNjv823Vg5IIxt5GOa0fFPg3UtU+Mvg3xlBPbrY6JbXsVxG5PmMZkCrt4x1614p5XwW/6OS8V/8AhUt/hXZ/BpPhqvjiE+GfjNr3irUfIk2add661zG64+ZvLI5IHPtQB614t8WeGfCNnFeeJ9d0/SIJpPLie7mEYdvQZ6/0rivir8QPEWl6/wCFvC/gDTdI1XV/EUc9xBPf3DLapBCqszZTlid4xg1w/hnTNG8RftE+LNP+K1r9t10B4/DNjfRhrI6WRy8APDSHneeo/PG9oXwx+H3wl1qHxhrPjC/itNPE0GjwatqIFtp0UvLRRA8n9TgD0oA0PAXj3x4vxQXwD8RND0K1vLvS21KyudHnkeMoj7GRw/IPcEVnfA3ULDVPjl8XrzTbyC8tjd6eglgkDoWWF1YAjg4II/CpvFPhf4ffG29h17wz4+uYNTsrZrJrvQtQUP8AZnOXideeGyeeKzf2c/D2keFPi18UfD2g2aWenWUmmRwxL2HkNkk9yTkk9yaAPdqKKKACiiigAooooAKKKKACiiigAooooAKKKKACiiigAooooAKKKKACiiigAooooAKKKKACiiigAooooAKKKKACiiigAooooAKKKKACiiigAooooAKKKKACiiigDwP9uf8A5JLpP/Yx2X/s9e82/wDx7x/7g/lXg37dBC/CPS2Y4VfEVkST0A+evd7Z0NtEQykFAQQevFAEtFJuX+8Pzo3L/eH50ALRSbl/vD86C6gZLAD60AfP/wCxB/yJvi//ALGq8/8AZa+ga+fv2HiG8FeLnUhlbxTeFWHQj5elfQNABRRRQAUUUUAFFFFABRRRQAUUUUAFFFFABRRRQAUUUUAFFFFABRRRQAUUUUAeOeIv+Tv/AAr/ANipef8Ao4VV8Xa9q8HifUYY/wBnKbXESdlXUd1p/pQ/56fMCefc5p/ju8tdG/au8FalqtxHZWV54fvLKC4mYLG84kDeXuPG7B4HevXP7Y0j/oK2P/gQn+NAHhf/AAkmtf8ARrE3/fVl/wDE0/x/4i1PQvgnfeLNK8AW3w/8RyX8GnQl7e3kmijlmjQyqUGOjHAPcV7j/bOkf9BWx/8AAhP8awPiDpXhDxz4SvPDOu6lbNZXQUlobtUkjdWDI6NnhgwBH0oA53wP8JZdE8cweMPEXjbW/Fup2lnJa2R1FYwtsrkFyoQDk4x9K5X4c+HdL+J/xR8aeNPGdrDq6aFrEmiaNp12okgs44lUvJ5Z+Uu5fOSO30xkfDG/vdG/aAuPD2h+P/EHivw5Yae8Wuz65qIkhtbkkGJYWP3n4IYAcA9eK6DxHpHiXwZ491Xxp8ML7QNXtNdZZdY0C9v1g3zqMefBJnCsR94NwfywAVf2i/CmieBdDi+LXg/T7XQ9f0C5heU2UYhS/t2kVJIJVUAPkHgkZGK2Pg62749fF1gCAZ9MPP8A17tWHdWPjb4p6tp0XxEXw/4U8JafdJeS6Tb6pHdXGoSxnKLI6nYsYODgcmtj4F3Vvq3xi+LWuabMl1ps2oWVtFdRNujkkigIkCsODgkA4oA9mooooAKKKKACiiigAooooAKKKKACiiigAooooAKKKKACiiigAooooAKKKKACiiigAooooAKKKKACiiigAooooAKKKKACiiigAooooAKKKKACiiigAooooAKKKKAMLx94R0Hxz4Wu/DXiSyF3p10BvTcVZWByrKw5DA8g142P2TPh6BhfEvjhVHQDVkwB6f6uvoGigD5+/wCGTfh//wBDN46/8Gyf/G6P+GTfh/8A9DN46/8ABsn/AMbr6BooA+fv+GTfh/8A9DN46/8ABsn/AMbo/wCGTfh938TeOSO4OrJz/wCQ6+gaKAOd+HXgvw94A8K2/hrwzZm1sICWwzlnkc/edmPVjXRUUUAFFFFABRRRQAUUUUAFcXb3Pj5cySWNqY0kx5WFMjrlckNvAHBbHH8I9a7SigDzSHxJ8RJL5dPbQYY7oQBnBjBGSx+bPmbfu44zjOcHIxXUQXHiifTNUWa0FteCOYWbKE2s2xfLPLt/EWHI5xzgYz0dFAHn1/J8R7VpbWxtxdbpHb7VIYmAXaNoUFl5yDwVxz1FWk1Dx8u9P7HQ4uHCsfLbMe6Qqf8AWjniIEdgxPJGK7eigDkbbUPGq2QW70eM3DPExeHYVjRj+8XBkG4rxzkZBJ7YMFrefEK4lCyafZ2cYXLM6K5LHHygCXoOee/oK7WigCO1aV7WJ54xHMUBkQHO1scj86koooAKKKKACiiigAooooAxfGPhTw54w0g6T4n0a01WyLBxFcJu2sOjKeqn3GDXC/8ADO/wZ/6EWz/8CZ//AIuvVKKAPK/+Gd/gz/0Itn/4Ez//ABdH/DO/wZ/6EWz/APAmf/4uvVKKAPKh+zr8Fx08C2Yz1xcT/wDxdL/wzv8ABn/oRbP/AMCZ/wD4uvVKKAPK/wDhnf4M/wDQi2f/AIET/wDxdeheGdB0Xwzo0Oj+H9MtdM0+DPl29vGERc9TgdSfXqa0qKACiiigAooooAKKKKACiiigD//Z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6" descr="data:image/jpg;base64,%20/9j/4AAQSkZJRgABAQEAYABgAAD/2wBDAAUDBAQEAwUEBAQFBQUGBwwIBwcHBw8LCwkMEQ8SEhEPERETFhwXExQaFRERGCEYGh0dHx8fExciJCIeJBweHx7/2wBDAQUFBQcGBw4ICA4eFBEUHh4eHh4eHh4eHh4eHh4eHh4eHh4eHh4eHh4eHh4eHh4eHh4eHh4eHh4eHh4eHh4eHh7/wAARCAG/Ap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yvFHiDT/Demrf6iLlo2kESJbW7zSOxBOFRAWPAJ4HABNJtJXY0m3ZGrRXJS/ELw9HosWqGPVmSR9ogTTJ2uF5Iy0QXeBx1I7j1ouviF4et9Jg1Jo9WkSY4EMWmTvOn+9GF3L+IrP29L+Zfea/V6v8r+5nW0Vyd98QvD1npttfMmrTLcdIoNMnklTjPzoqlk/ECjUviF4esbO1unTVp1uF3Kltpk8sicA4dVUlDz0OO9Ht6X8y+8Pq9X+V/czrKK5LVviF4e02G3kkj1a5E67gtppk87J04cIpKnnocd6XV/iB4f02SBJF1S585dwNpps04T2Yop2n2NHt6X8y+8Pq9X+V/cdZRXJ6t8QPD+m3MNvImq3JlAIe002edFycfMyKQp+tLqfxA8P2GpRWLrqk7ShSJbbTppolySPmdVKr0ycngc0e3pfzL7w+r1f5X9x1dFcpe/EDw/a6tHprLqkryFQJodNmkgGfWRV2jHfJ4ouPiB4fh1pdLK6o7sQPPj02ZrcZHeULsHvzxR7el/MvvD6vV/lf3HV0VyjfEDw+Nb/snbqhkzj7QNOmNv0z/rduzH40R/EDw++tnSQuqLICR9obTphb8DP+t27Pbr14o9vS/mX3h9Xq/yv7mdXRXKWvj/AMP3GsyaWq6pG6FgZ5dOmS3OPSUrtOe2DzRp/wAQPD95qsmnKuqQvHuzNPp00UDYPaRlCn2weaPb0v5l94fV6v8AK/uZ1dFcppfxA8P6hfzWaLqlu0WcyXWmzQxNg4+V2UBvbB5FGkfEDw/qVzNBGuqWxiBJa702aBG5x8rOoDH6Ue3pfzL7w+r1f5X9zOrorktJ+IXh7UhcGNNWtvITcftemTwb+vCb1G48dB7Uul/ELw/qEFzMiatbi3XcVutMnhZ+vCBlBc8dBmj29L+ZfeH1er/K/uZ1lFclp3xC8PX1jdXiR6tAtsuWjuNMnikk4z8iMoLn6A0tn8QvD11plxqCpq0SQdYptMnjmf8A3Iyu5vwBo9vS/mX3h9Xq/wAr+46yiuTt/iF4em0efVAmrIkLbTBJpk6zt05WIruYc9QOx9DRH8QvD76M+qBNVCI23yG0ycXB56iLbvI98Ue3pfzL7w+r1f5X9x1lFcmfiF4f/sT+1dmq7N+3yP7Mn+0dcZ8rbvx746US/ELw9Ho0eqFNVZJG2iBdMnNwvXkxBdwHHUj0o9vS/mX3h9Xq/wAr+5nWUVydz8QvD0GkwakyatIkxwIY9MnedOv3owu5encenrSX3xC8PWmm2t80erSrcDIig0yeSZOM/PGqlk/ECj29L+ZfeH1er/K/uZ1tFclqXxC8PWNnbXTx6tOtwMhLbTJ5ZE4z86qpKH64o1X4heHtOhtZJE1a4Fwm5VtdMnmZOBw4RSUPPQ46H0o9vS/mX3h9Xq/yv7mdbRXJ6v8AEHw/prQLImq3PnLuBtNNnnC+zbFO0+xpdW+IHh/TbuG2kXVLkzAEPaabNOi5OPmZFIX8e1Ht6X8y+8Pq9X+V/cdXRXKal8QPD9jqMVk66pO0oBEttps00S5OPmdVKj3yeKL7x/4ftNXi01l1SV5CoE0GnTSQLuOPmkVdox3yeKPb0v5l94fV6v8AK/uOrorlLj4geH4dZTSyuqO7FR58enTNbjIzzKF2j354ob4geH11saTt1QyFsfaBp0xtxxn/AFu3Zj8evFHt6X8y+8Pq9X+V/cdXRXKJ8QPD7622k7dUEgYr9obTZhbnjORLt2Ee+aLb4geH59ZfS1XVEdSw8+TTZktzj0lK7TntzzR7el/MvvD6vV/lf3M6uiuUsPH/AIfvNVl05V1SF4y2Zp9OmjgbacfLIyhTntg8ijS/iB4f1C/ls0XVLdogSZLrTZoYmwcfK7KA34Hmj29L+ZfeH1er/K/uZ1dFcppPxA8P6lczwRrqlsYQSWu9NmgRucfKzqAx+lJpHxB8P6l5/lpqtt5K7j9r02eDf7LvUbj7Cj29L+ZfeH1er/K/uOsork9K+IXh/UILqaNNVtxbJuK3WmTwtJwThAygueOgz1HrRp3xC8PX1jc3aJqsC24yY7jTJ4pH4z8iMoL/AIZo9vS/mX3h9Xq/yv7jrKK5Ky+IXh660u51BY9WiS36xTaZPHM/GfkjZdz/AIA0W/xC8PTaRPqSx6siQtgwyaZOs7dPuxldzDnsPWj29L+ZfeH1er/K/uZ1tFclH8QvDz6LJqnl6sqI+0wNpk4uDyORFt3Ec9cetKfiF4e/sQars1XYX2+R/Zk/2jrjPlbd+PfHSj29L+ZfeH1er/K/uZ1lFcnL8QvD8ejR6oU1VkdtogXTJzcD3MQXcB7kUXPxC8PwaRb6kyatIk7YEEemTvOnX78QXco47juPWj29L+ZfeH1er/K/uZ1lFcne/ELw9a6bbXzJq0q3HSKHTJ5Jk4/jRV3J+IFJqXxC8PWNla3Tpq063K7ljttMnlkj4Bw6KpKHnocc5o9vS/mX3h9Xq/yv7mdbRXJ6r8QfD+nQ28siarcCddwW102eZk9nCKSp56HFTyeOPDyaxpelma6Nxqj+XbEWkhj37S2x327UbCtwxHSmq1NuykvvE6FSKu4v7jpaKKK0MgooooAKKKKACiiigAooooAKKKKACiiigAooooAKKKKACiiigAooooAKKKKACiiigAooooAKKKKACuK+LdjbXdhos892sElnqgngQ4/fubeePYP+Auzf8ANdrXFfFu1sriw0SW6vBby22qCW1Q4/fyG3nQp/3w7tx/crnxX8Cfozown8eHqjj6KKK+RPswooooAKKKKACiiigAooooAKKKKACiiigAooooAKKKKACiiigAooooAKKKKACiiigAooooAKKKKACiiigAooooAKKKKACiiigAooooAKKKKACinFWxnaceuKbQAUUUUAFFFFABRRRQAVNpOonT/FOgqLVJ/tmoC1Jb/lnmKVt49/kx+JqGptJ1CbT/FOgrFbrMLy/wDszlhny1MUrbh75QD8a6MJ/Hh6o5sZ/u8/Rnr9FFFfXHxoUUUUAFFFFABRRRQAUUUUAFFFFABRRRQAUUUUAFFFFABRRRQAUUUUAFFFFABRRRQAUUUUAFFFFABXFfFu30+aw0SS9uWhng1QSWSD/ltN9nnUqeP+ebSN2+7+B7WuK+LcemyWGitfzPHPHqgaxVejzfZ5wQfbyzKe3IFc+K/gT9GdGE/jw9UcfRRRXyJ9mFFFFAFW9luxdWNpYx27TXczRgzuyqoEbuTwCf4MfjVn+y/Evpov/f6X/wCIqH/mY9C/6+pf/Saauvr6DAYShOhGU43evfv6nz2YYyvSruMJWWnb/I5b+y/Evpov/f6X/wCIo/svxL6aL/3+l/8AiK6miuz6jhv5F+P+Zw/2hiv5/wAF/kct/ZfiX00X/v8AS/8AxFH9l+JfTRf+/wBL/wDEV1NFH1HDfyL8f8w/tDFfz/gv8jlv7L8S+mi/9/pf/iKP7L8S+mi/9/pf/iK6mij6jhv5F+P+Yf2hiv5/wX+Ry39l+JfTRf8Av9L/APEUf2X4l9NF/wC/0v8A8RXU0UfUcN/Ivx/zD+0MV/P+C/yOW/svxL6aL/3+l/8AiKP7L8S+mi/9/pf/AIiupoo+o4b+Rfj/AJh/aGK/n/Bf5HLf2X4l9NF/7/S//EUf2X4l9NF/7/S//EV1NFH1HDfyL8f8w/tDFfz/AIL/ACOW/svxL6aL/wB/pf8A4ij+y/Evpov/AH+l/wDiK6mij6jhv5F+P+Yf2hiv5/wX+Ry39l+JfTRf+/0v/wARQNL8S56aL/3+l/8AiK6mlHUUfUcN/Ivx/wAw/tDFfz/gv8jjNKuZbqxWaaNI5RJJG6oxK5R2Q4JwcfLmrVUdB/5B7f8AX1c/+j5KvV8ziYqFacY7Jv8AM+pw0nOjCUt2l+QUUUVibBRRRQAUUUUAFFFFABRRRQAUUUUAFFFFABRRRQAU2WRIo3lkbaiKWY+gHJp1Q39rFe2NxZXAYw3ETRSBWKkqwIOCORwetCA8N8LXhnm8O6o1vqGmajJLdeItQv55CFubAF2MMYDEOCJIxtIXaBnFdf4f8Z+LtWSPUbPQmuraawmuzaGwntmt2C5gj86UhZmfodi4HXJGM9hJ4X0OQaYr2ZKaXbSWlsm87RDIgjZGH8QKqOvpmoLDwhpdlYNZQ3WrmHykii36jKxgVCCojJPy4IH5YrrnWpy1aOOFCpDRP+tDmtL8aate6bp1tbXWm3WsapfGzRWspbcWDpF5kyzxMxYsgxgZXduHQc1Ja+MNcXWF0GVbC5vV8QrpjXMcLJHJCIBO5CbyVdQdv3iM4PfFb7eC9CNrFEqXiTxXbXi3iXbi585l2s5lzuJK/Ke2AB2ol8F6A1jZ2scN1bfY53uYZoLp0m81wRI7SA7mLbjnPWo56XYpQq9znrnxprlxdG10iHTne58SNpNk0qsV8mOPdNI2G5IZXxjHQD3rT0nVvEWqanqUdtd6VHZ6NcLa3Msto+buRVDSlcSfulAYAZ3kkHpWnpPhDQNJOnf2fZtCNNed7VRKxVGm/wBYSCeSecZ6Zp8HhjSoNZuNUh+1pJcy+fPAt04t5JdoXeY87d2AKTnT6L+v+GKUKnV/1/w5yvhHxpr/AIk1PTbqx05v7JvZZTJFJp08RtrYA+XMbhyEdnIX5EU8N14zXolYvh/wvpmhOn9nyX4iiRo4LeW8kkhgQkEqiE4UcDHoBgVtVFWUW/dWhpSjNR996hU+j395Y+KdCWzgEou7/wCz3BKk7IjFIxbjpyijJ45qCp9HutQtfFOhLYQmRZ7/AMm6IQtshMUhLe3zKgz7+9aYT+PD1RljP93n6M9eooor64+NCiiigAooooAKKKKACvGfjL+0V4S+F/jKLwrqui69qN89slxmxhjZQGJAHzOpJ+XPAr2avkb4nf8AKQnwV/16Rf8AouegDprb9sj4c/aUj1Hw94s02N+ks9pGR+SyEn8q9u+Hnjzwn8QNF/tbwnrNvqVuCBIEJEkTEZ2uh5U/UVsarpOl6tYyWOqabaX1rKCskNxCsiMPcEYr4w8faOv7OP7Tnh7W/CrS2vhbxEypcWQcmNULhZY+eoUsrrnpmgD7crxL4lftP/C3wTqk2lPfXet38DFZotMiWRUYdVLswXP0Jqr+238QrzwP8HWt9Humt9T12f7FFKjYaOLaWlZT64wue2/ParH7K/wZ8PeBfh/perX2lW114m1C3S6u7ueMO8O8bhEhP3QAQDjqck9sAFTwJ+1h8KfFGpQ6dPcaloNxO4SM6lAqxknpl0ZguffFe9A5GRyK474ifDDwN4+sTa+JvD1ndOMGO5RBHcRkf3ZF+YfTOPautgijt7eOGMbY4kCqM9ABgUAeUfHL4++D/hHrGn6Trtnql/eXsBnEdiiN5Ue7aC29l6kNjGehr0bQ9f07WvClp4m06RptPu7NbyEgfMUZdwGPXHGPWvjbSfCn/DRfxZ+KniaQedp+n2L6dobn7vnjIhZe2MRsx/66A16d+wF4wk1j4W3nhC+ci/8ADd2YvLc/MsMhLLx7MJB+FAFCT9tb4dRyMh8M+K8qSD+6t/8A47Tf+G2Phz/0LHiv/v1b/wDx2vp4Qw5z5Uef90V8jf8ABPqNG134i7kVv9Nj6jP8UtAHsnwJ+O/hj4v6jqdjoGk6zYyadCk0rXscYVgxIABR25474r1impGifcRV+gxTqAPKvi58f/hz8NL9tL1rUZ7vVVUM1jYxebImRkbiSFXPoTmuW8BftZ/C3xTrMOlTnVNBmncRwyajCixMx6AujMF+pwK9P0z4a+CrDxpqXjJNBtZ9e1GUSTXlwvmuhChQI933BgdsV89/8FGPDnhuLwLoviRbO2t9dOpi1WaNArzxGN2ZWx94AqpBPTOO9AH1mDkZHIorj/gjLfz/AAd8HTao0j3kmiWjTNJ94kxLyff1rsKACiiigAooooAK4r4t/wBl/YNF/tAyC4/tQfYNucGf7PPnOO3leb174rta4r4ttpi2GiC/jdrhtUAsSvRZvs85JPt5YlH1IrnxX8Cfozown8eHqjj6KKK+RPswooooAg/5mPQv+vqX/wBJpq6+uQ/5mPQv+vqX/wBJpq6+vqMt/wB2j8/zZ8rmv+8y+X5BRRRXcecFFFFABRRRQAUUUUAFFFFABRRRQAUUUUAFKOopKUdRQBxGg/8AIPb/AK+rn/0fJV6qOg/8g9v+vq5/9HyVer5HGf7xU/xP8z7PCf7vT9F+QUUUVznQFFFFABRRRQAUUUUAFFFFABRRRQAUUUUAFFFFABRRRQAUUUUAFFFFABRRRQAUUUUAFT6PNqUPinQhp0ZdZb7y7vCbtsHlSEn2+YJz71BU+jtqi+KdC/sxWKtf4vMAHFv5UmSc9t2yujCfx4eqObGfwJ+jPXqKKK+uPjQooooAKKKKACiiigAr5G+J3/KQnwV/16Rf+i56+ua+KP2j/FWm+B/21/DfivWY7l7DT9PhkmFugaQgrMvygkA8kd6APtevj7/gohJHfeIfhzoduwa+e4uGCDriR4UX9VP5V1Oo/tmfDz7Mw0Tw94m1G9x+7ge3jjDHtkh2P6Vznwd8B+PPi/8AGOD4yfE7TW0nSrFlfSdNlQqW28xgI3IRSdxZhlj7dACH/go7bzReHPAc0gLQQ3FxHIMZG7ZH/MKfyr6w8Lzw3XhnS7m3YNDLZxPGR0KlARXEftHfDSP4qfDC98OJIkOoxOt1p0z/AHUnQHAP+ywLKfTOe1fO/wAI/wBoHXfg7pMXw7+LvhPWYxpQ8m0u4YgZBEPuoQxCuoH3WVumOvWgD7Qry/8Aal8a/wDCC/BLXtUhl8u+uYfsNmQeRLL8u4e6rub8K8u1b9q2XxNLFo/wj8B63rerXLBEkvINscRPcqjHIHuygdzWD+1ddXnxI+N3gD4NxMQEaO61cR9EeQZb/vmJWI/3xQBofsl/Eb4Q/Dr4OWGm6p4z0211i9le81CNkfckjHCqSF5wqqK4r4ceN/C3hb9tW8uvCetW994Y8WuYpHhyI0lmw4B3YwRMOvo5r6qX4N/CdVAHw38J8DHOlQn/ANlrwL9tv4T+H/D3w+0zxt4F8PaboV3ot+jXLadapDujcgK52jkq4TGegY0AfW9fIv8AwT3/AOQ78Rv+v2L/ANClr6P+EHiyHx18M9A8VQ4B1CzR5lH8Eo+WRfwcMK+cf+CfH/Id+I3/AF+x/wDoUtAH1zRRRQBV1fUbHSNMudT1S7hs7K1jMs88zhUjQDkkmvjuWDUf2q/jdBeJBcW/w18MyFVlkUr9qOQWAz/FJhcj+FAM8nFc9+1V8Y4vF3xQl+Hes3Wo6N4J0i9MeomyiElzeSJ1OGKjGeFBOB9454A9J8HftT/Avwj4cs/D3h7QvEtjp1ogSKJLGL8WJ83JYnkk8k0AfUcMccMKQwoqRxqFRVGAoHAAp9cr8KvHuh/EnwfB4p8PJeJYzSvEq3UQSQMhwcgEj9a6qgAooooAKKKKACuK+Lc2mxWGiJfW7yzy6oEsWXpFN9nnYseRx5ayr35Ycdx2tcV8W7mxgsNEjvLTz5rjVBHaP/zxl+zzsX/74WRf+BVz4r+BP0Z0YT+PD1Rx9FFFfIn2YUUUUAQf8zHoX/X1L/6TTV19ch/zMehf9fUv/pNNXX19Rlv+7R+f5s+VzX/eZfL8goooruPOCs3xTren+G/Dmoa/qkhjsrCBppmUZOB2A7knAHua0q5D40+H77xT8Ldf0LS1R765ts26OQA7qwYKc8c7cfjQBQ8O698TtTNjqdx4R0Gz0m7ZWNu+oyfboYm6Mw2eWWA5K59s5rornxj4TttdXQp/Emlx6mziMWrXKiTcei49fbrXNeG/ix4b1T7Bp8lrrNrrc2yKbTH0ufzYJDgMGOzaFBz82cYryL4l6xqOraJr+mzMul3sOvLt0C08Pszui3SsLp7nH8QBfeOO3egD2mL4meGW+Jd34GkvraK8ghhKSNP/AK2d3ZDAFxw64B6/xCtj/hMvCf8Abw0H/hJNL/tQv5YtPtK+YX/u4/ve3WuMkv7PQ/2iriTVIp4k1rQ7K10+VbV5ElnSeQsu5VIUgMpJbHBzmvMPFWtajrOlQ20zDTb+38TQs/h6z8PsptlS7GJnuMfxAhtw4JbHrQB7f4a8TX198SfG+g3jW6afoSae9s23awE0DPIXYnBGV46YFaWgeNPCGv6jJp2h+JtJ1G8iBLwW9yruAOpwOv4V5L480fXNV1T432ejWtxJc3Vno4hRAQbhFhYyRoe5Khhx6471cl1Tw74w8W+ArfwJpFzDPo2oC4vJP7NktRYWqxMrQuzKBkkqNgJzjNAHo2tfEHwNouoPp+reLNIsruMhXhluQGUnsR2Pt1rplYMoZTkEZB9RXy7pGsWt5aTeHtUk07S9ITxdLqMurzQXDzApdl9hkWLyckgLv8zAU4NfUZYN8wxg8jHSgBKKKKAClHUUlKOooA4jQQf7Pbg/8fVz/wCj5Kv4Poa5G18KafqH2i9muL9JJbu5LCOfao/fOOBj2qb/AIQjSf8An71P/wACf/rV8ZjJVPrFT3ftPr5+h9zhI0/q9P3ui6eXqdRg+howfQ1y/wDwhGk/8/ep/wDgT/8AWo/4QjSf+fvU/wDwJ/8ArVz81T+X8f8AgHRy0/5vw/4J1GD6GjB9DXL/APCEaT/z96n/AOBP/wBaj/hCNJ/5+9T/APAn/wCtRzVP5fx/4ActP+b8P+CdRg+howfQ1y//AAhGk/8AP3qf/gT/APWo/wCEI0n/AJ+9T/8AAn/61HNU/l/H/gBy0/5vw/4J1GD6GjB9DXL/APCEaT/z96n/AOBP/wBaj/hCNJ/5+9T/APAn/wCtRzVP5fx/4ActP+b8P+CdRg+howfQ1y//AAhGk/8AP3qf/gT/APWo/wCEI0n/AJ+9T/8AAn/61HNU/l/H/gBy0/5vw/4J1GD6GjB9DXL/APCEaT/z96n/AOBP/wBaj/hCNJ/5+9T/APAn/wCtRzVP5fx/4ActP+b8P+CdRg+howfQ1y//AAhGk/8AP3qf/gT/APWo/wCEI0n/AJ+9T/8AAn/61HNU/l/H/gBy0/5vw/4J1GD6GiuQ1DwbplvYXE8d1qW+OJnXNxxkDPpWp4GZm8KWDMxYmM5JOT1NEZy5uWSFKnFR5ou5tUUUVqZBRRRQAUUUUAFFFFABRRRQAVPo66o3inQv7MLBRf5vMEf8e/lSZzn/AGtnTmoKn0eHU5vFOhHTZGRY7/feYfbug8qQEH1G4px7V0YT+PD1RzYz+BP0Z69RRRX1x8aFFFFABRRRQAUUUUAFUdQ0fSNRlWbUNKsbuRV2q89ujkD0yR0q9RQBnWehaHZyiaz0bTreQdHitkQ/mBWjRRQAVWv9PsNQjEd/Y212g6LPErgfgRVmigCtYWFjp8ZjsbK2tUPVYYlQfkBR/Z+n/wBof2j9htftu3b9o8pfMx0xuxnFWaKACo7q3gurd7e6hjnhcYeORAysPQg8GpKKAIrO1trO3W2s7eG3gT7scSBFX6AcVHY6fYWJkNjY21qZW3SGGJU3n1OByas0UAFFFFAGZdeHtAurh7i60PTJ5nOXkktEZmPqSRk1H/wi/hn/AKF3SP8AwCj/AMK16KAIbK0tbG3W3srWG2hXOI4Ywij8BxU1FFABRRRQAUUUUAFcV8W7y0tbDRYbizWeS71QQ27nH7iQW87lx/wFHXj+/Xa1xXxbv4bOw0W3ktEna91QW8bt1gYW88m8cdcRle3DmufFfwJ+jOjCfx4eqOPooor5E+zCiiigCD/mY9C/6+pf/SaauvrkP+Zj0L/r6l/9Jpq6+vqMt/3aPz/Nnyua/wC8y+X5BRRRXcecFFFFADtzY27jj0zQGbGNxx9abRQAoZgCASAetLubGNxx9abRQAuTgDJwOlKWZvvMT9TTaKAPPv8AhU+if2e+jHXPEn/CPPIXbRPtw+yEF95T7nmbC3O3fivQVUKoVQAoGAB2FFFABRRRQAUo6ikpR1FAHEaD/wAg9v8Ar6uf/R8lXqo6D/yD2/6+rn/0fJV6vkcZ/vFT/E/zPs8J/u9P0X5BRRRXOdAUUUUAFFFFABRRRQAUUUUAFFFFABRRRQBV1n/kEXn/AFwf/wBBNZ3gT/kUtP8A+uZ/ma0dZ/5BF5/1wf8A9BNZ3gT/AJFLT/8Armf5msn/ABV6Gy/hP1NuiiitTEKKKKACiiigAooooAKKKKACp9HtNQuvFOhNYS+Wtvf+ddfOV3QiKQFff5mTj29qgqfSLG8vfFOgtaTeULW/+0TjeV3xCKRSvHXllOPaujCfx4eqObGf7vP0Z69RRRX1x8aFFFFABRRRQAUUUUAFFFFABRRRQAUUUUAFFFFABRRRQAUUUUAFFFFABRRRQAUUUUAFFFFABRRRQAVxXxb1EWNholsbWOb7fqgtg7dYcW88u8e/7vb9GNdrXF/FnUZ7HT9Gt4rdZUv9TFvKxB/dKLeaXcMd90arz/eNc+K/gT9GdGE/jw9UcdRRRXyJ9mFFFFAEH/Mx6F/19S/+k01dfXF3sxtdU0m9a3uJore5dpRBEXZQYJVBwOerAfjWt/wlVj/z4ax/4APX02XTj9Xirrr18z5jM6c3iG0n06eRvUVg/wDCVWP/AD4ax/4APR/wlVj/AM+Gsf8AgA9d3PD+Zfejz/ZVP5X9zN6isH/hKrH/AJ8NY/8AAB6P+Eqsf+fDWP8AwAejnh/MvvQeyqfyv7mb1FYP/CVWP/PhrH/gA9H/AAlVj/z4ax/4APRzw/mX3oPZVP5X9zN6isH/AISqx/58NY/8AHrNtPiR4Zu/EF74ftv7Uk1SxjSS6thp8m6JXAKk8Y5BH501KL6r7xOnNfZf3HYUVg/8JVY/8+Gsf+AD0f8ACVWP/PhrH/gA9Lnh/MvvQ/ZVP5X9zN6isH/hKrH/AJ8NY/8AAB6P+Eqsf+fDWP8AwAejnh/MvvQeyqfyv7mb1FYP/CVWP/PhrH/gA9H/AAlVj/z4ax/4APRzw/mX3oPZVP5X9zN6lHUVgf8ACVWP/PhrH/gA9KPFVhn/AI8NY/8AACSjnh/MvvQeyqfyv7mY2g/8g9v+vq5/9HyVeqjoKyDTQZIpImeeeQJIu1gGmdhkduCKvV8ni2niKjXd/mfYYVNUIJ9l+QUUUVzm4UUUUAFFFFABRRRQAUUUUAFFFFABRRRQBV1n/kEXn/XB/wD0E1neBP8AkUtP/wCuZ/ma0dZ/5BF5/wBcH/8AQTWd4E/5FLT/APrmf5msn/FXobL+E/U26KKK1MQooooAKKKKACiiigAooooAKn0fTrjUPFOhNBcLCLO/+1SgkjzEEUilRjvlwefSoKl0rTv7Q8U6A32mOD7HqAusN/y0xDKuwe/z5/A10YT+PD1RzYz/AHefoz2Ciiivrj40KKKKACiiigAooooAKKKKACiiigAooooAKKKKACiiigAooooAKKKKACiiigAooooAKKKKACiiigAri/izfXdnp+jQW8AkjvdTEFw20ny4xbzSBvb5o0GT/ex3rtK4z4s3l/a6do8NnD5kN3qYhvG2FvLiEEzhs9v3iRjJ9cd658V/An6M6MJ/Hh6o42iiivkT7MKKKKACiiigAooooAKKKKACiiigAryTwP8A8nP/ABB/7Bll/wCi4q9bryTwP/yc/wDEH/sGWX/ouKuih8M/T9Uc2I+Kn6/oz1uiiiuc6QooooAKKKKACiiigAooooAKKKKACiiigAooooAKKKKACiiigAooooAKKKKAKus/8gi8/wCuD/8AoJrO8Cf8ilp//XM/zNaOs/8AIIvP+uD/APoJrO8Cf8ilp/8A1zP8zWT/AIq9DZfwn6m3RRRWpiFFFFABRRRQAUUUUAFFFFABU2k6fHf+KdAaS7S3NpqH2lA3/LVhDKuwc9SHJ/4DUNTaTZWt54p0Brm8W2NtqHnwg4/fSCGVRGM9yGY/8Brown8eHqjmxn+7z9Gev0UUV9cfGhRRRQAUUUUAFFFFABRRRQAUUUUAFFFFABRRRQAUUUUAFFFFABRRRQAUUUUAFFFFABRRRQAUUUUAFcZ8WZ9Sh0/Ro7CNngm1MR3xCbtsP2eZgSf4f3ixDPvjvXZ1xfxZfVF0/Rhp6sbdtTAv8AHEH2eYjOen70RdOfwzXPiv4E/RnRhP48PVHHUUUV8ifZhRRRQAUUUUAFFFFABRRRQAUUUUAFeSeB/+Tn/iD/2DLL/0XFXrdeSeB/8Ak5/4g/8AYMsv/RcVdFD4Z+n6o5sR8VP1/RnrdFFFc50hRRRQAUUUUAFFFFABRRRQAUUUUAFFFFABRRRQAUUUUAFFFFABRRRQAUUUUAVdZ/5BF5/1wf8A9BNZ3gT/AJFLT/8Armf5mtHWf+QRef8AXB//AEE1neBP+RS0/wD65n+ZrJ/xV6Gy/hP1NuiiitTEKKKKACiiigAooooAKKKKACpdKtbG58U6A17d/Z2g1ATW44/eyiGUBPxVmP8AwGoql0qDTpvFOgHULl4Gi1ASWgX/AJaTiGUBDweNpc9unWujCfx4eqObGf7vP0Z7BRRRX1x8aFFFFABRRRQAUVyPirXNctfEcel6S+nRJ9j+0O91bvKSS+0AbXXHT3qj/bXjH/n90H/wXTf/AB+r5O7J5vI7yiuD/trxj/z+6D/4Lpv/AI/R/bXjH/n90H/wXTf/AB+jkX8y/H/IOZ9jvKK4P+2vGP8Az+6D/wCC6b/4/R/bXjH/AJ/dB/8ABdN/8fo5F/Mvx/yDmfY7yiuD/trxj/z+6D/4Lpv/AI/R/bXjH/n90H/wXTf/AB+jkX8y/H/IOZ9jvKK4P+2vGP8Az+6D/wCC6b/4/R/bXjH/AJ/dB/8ABdN/8fo5F/Mvx/yDmfY7yiuD/trxj/z+6D/4Lpv/AI/R/bXjH/n90H/wXTf/AB+jkX8y/H/IOZ9jvKK4P+2vGP8Az+6D/wCC6b/4/R/bXjH/AJ/dB/8ABdN/8fo5F/Mvx/yDmfY7yiuD/trxj/z+6D/4Lpv/AI/R/bXjH/n90H/wXTf/AB+jkX8y/H/IOZ9jvKK4P+2vGP8Az+6D/wCC6b/4/UF/4l8W2Nv9qmuNDmjWSNXRbGVGZWdVOD5xwefQ01Tu7Jg5W6HodFFFZlBRRRQAUUUUAFcZ8WV1RtP0c6eWFuupg3+CMGD7PNjOe3m+V09q7OuM+LMOpy6do72DlbeLUw9+AwG6HyJlAI7/ALxojj2z2rnxX8Cfozown8eHqjjaKKK+RPswooooAKKqXrXjXun2VlJbxSXc7RmSaMyKoWJ36Bl5+THXvVz+w/EH/QW0r/wXyf8Ax6u6jl9WtBTjaxw18wo0J8kr3Eopf7D8Qf8AQW0r/wAF8n/x6j+w/EH/AEFtK/8ABfJ/8erX+ya/l95l/a+H8/uEopf7D8Qf9BbSv/BfJ/8AHqP7D8Qf9BbSv/BfJ/8AHqP7Jr+X3h/a+H8/uEopf7D8Qf8AQW0r/wAF8n/x6j+w/EH/AEFtK/8ABfJ/8eo/smv5feH9r4fz+4Rt207QC2OATjJr5w+Gfjm4v/2mvEYHh28iuNVjjs5YWkGbTyFVXdz3HycfUV9If2H4g/6C2lf+C+T/AOPVz+mfDOXTvG2qeL7W/wBLXUtThjhnb+z5NoCdSP33Bb5c/wC6PeuijltWEZqSWq7nNXzKlOUHFtWd9jfopf7D8Qf9BbSv/BfJ/wDHqP7D8Qf9BbSv/BfJ/wDHq5/7Jr+X3nT/AGvh/P7hKKX+w/EH/QW0r/wXyf8Ax6j+w/EH/QW0r/wXyf8Ax6j+ya/l94f2vh/P7hKKX+w/EH/QW0r/AMF8n/x6j+w/EH/QW0r/AMF8n/x6j+ya/l94f2vh/P7hKKX+w/EH/QW0r/wXyf8Ax6lGh+IM/wDIW0r/AMF8n/x6j+ya/l94f2vh/P7htFVNIuJrmwElx5fmiSWNzGpCkpIyZAJJGduepq3XnVIOnNwlutD0YTU4qS2eoUUUVJQUUUUAFFFFABRVOCPVb/VL22s7qxt4rVYv9dbPIzFwT1Drjp6Va/sfxB/0FdK/8F8n/wAerpWFlZNtfj/kczxUU2rMdRTf7H8Qf9BXSv8AwXyf/HqP7H8Qf9BXSv8AwXyf/Hqf1V/zL8f8g+tR7P8AD/MdRTf7H8Qf9BXSv/BfJ/8AHqP7H8Qf9BXSv/BfJ/8AHqPqr/mX4/5B9aj2f4f5jqKb/Y/iD/oK6V/4L5P/AI9R/Y/iD/oK6V/4L5P/AI9R9Vf8y/H/ACD61Hs/w/zMzxbeiw0C6maCSVWQxnZj5dwxk57ZNZ/w4vBc+G4oVhkQW37su2MOepx+YrfutA1u6tpbebU9KaOVSjD+z5OQf+21Q6T4Y1jTNPisbXVNLEUQwCbCTJ9Sf33Wsngp+0UuZWt5/wCRqsbT9k48rvf+upcopv8AY/iD/oK6V/4L5P8A49R/Y/iD/oK6V/4L5P8A49Wv1V/zL8f8jL61Hs/w/wAx1FN/sfxB/wBBXSv/AAXyf/HqP7H8Qf8AQV0r/wAF8n/x6j6q/wCZfj/kH1qPZ/h/mOopv9j+IP8AoK6V/wCC+T/49R/Y/iD/AKCulf8Agvk/+PUfVX/Mvx/yD61Hs/w/zHUU3+x/EH/QV0r/AMF8n/x6qupQa1pi209xe6dcRSXUcDpHaPG2HbGQTIRx9KPqkukl+P8AkL61Hsy5RRRXKdQVLpSaa/inQP7SkdGXUA1pt/in8mXAPttL/kKiqXSv7L/4SnQP7T8zd/aA+x7M/wDHx5MuM47bd/X2rown8eHqjmxn+7z9GewUUUV9cfGhRRRQAUUUUAcL4p/5H9f+wSP/AEcaZT/FP/I/r/2CR/6ONMq59PQmPUKKKKgoKKKKACiiigAooooAKKKKACiiigAooooAKzPFH/IDl/66wf8Ao5K06zPFH/IDl/66wf8Ao5Kun8a9SZ/Cz1CiiioKCiiigAooooAK4z4s2uo3Gn6PLZTGOC21MS3qiQrvh+zzIFI/i/ePGce2e1dnXGfFmxvbvT9HntZhHFZamJ7pS5HmRm3mjC4HX55EODxxnqBXPiv4E/RnRhP48PVHG0UUV8ifZhRRRQBB/wAzHoX/AF9S/wDpNNXX1yH/ADMehf8AX1L/AOk01dfX1GW/7tH5/mz5XNf95l8vyCiiiu484KKKKACiiigAooooAKKKKACiiigAooooAKUdRSUo6igDiNB/5B7f9fVz/wCj5KvVR0H/AJB7f9fVz/6Pkq9XyOM/3ip/if5n2eE/3en6L8gooornOgKKKKACiiigBfDH/Ic1r6W3/oLV0Nc94Y/5DmtfS2/9Bauhr05fZ9F+SPL6v1f5sKKKKkYUUUUAFFFFABRRRQAUUUUAFFFFABRRRQAVh+NP+QdZ/wDYRtv/AEOtysPxp/yDrP8A7CNt/wCh1dP4iZbENFFFeWeqFS6U+mJ4p0D+0o3dm1ALabf4Z/JlwT7bQ/5ioql0qfTofFOgDULZp2l1AR2pH/LOYwykOeem0OO/XpXRhP48PVHNjP8Ad5+jPYKKKK+uPjQooooAKKKKAOF8U/8AI/r/ANgkf+jjTKf4p/5H9f8AsEj/ANHGuf8AH/iez8G+ENQ8SX8bzRWaArEhw0rswVEGe5ZgPxq59PQmPU3aK4fw63xXmu7K91pfCcVlOytc6fAk/wBotkI6CUsVdh3+UA1f/wCFh+C/7dXRP+Egt/tr3H2VRsfyjNnHlCXb5e/PG3dnPaoKOporgrD4n6PcfFLU/A7xzRvaRwCGcW0582Z925D8mFC7RhydpzweK1LX4ieC7nXY9Eg8QW73ssxgiGxxHJKOsaylfLZuD8oYmgDqaK4nwn4lupvFnxBt9Zv4Y9M0K+t0t2kCRrBE1qkj7m4yNxJyxOKueF/iL4J8T6p/Zeh+ILe7vdhdITG8ZkUdWTeo3j3XIoA6qiuM1f4qeAdJ1NtNvfECi5W4+zFYbSeZfO/557o0Zd/+znIrW+IGs3OgeAtc1+xSKS4sNPmuoVlUlCyoWG4Ag4/EUAbtFeVaP4w8d6Zrvg638Vjw9fWHisBIG02CWCa1kMXmgsruwdMcEjGK6zUviH4L03W30a98QW0N5HKsMo2OY4pG+6kkgUojHI4ZgeRQB1NFc54u8deEvCVxBb+Idbgsp51LxxbHkkKDq5VFJC/7RAHvUfiH4g+DNAtrG41XxBbRJfxCa0EavM80eM71SMM23/axigDp6K5+Txt4Tj8NWviVtesv7Hu5kghvAxMbO7bVUkD5ecg5xjHOKoTfE3wLD4eh1+TxDCunXE7W8Ehhl3yyL1VI9u9vXIUjHPSgDr6zPFH/ACA5f+usH/o5K5r4Y+Lv+Es1rxXJa6nBqGlWl/FFp8kSrtEbQIzDIGSdxP3uR0rofGdxb2nhm7u7qeOC3haKSWWRgqIolQlmJ4AA5zV0/jXqTP4WeqUVxn/C2fhb/wBFJ8H/APg6t/8A4uj/AIWz8Lf+ikeD/wDwdW//AMXUFHZ0Vxn/AAtn4W/9FI8H/wDg6t//AIuj/hbPwt/6KR4P/wDB1b//ABdAHZ0Vxn/C2fhb/wBFI8H/APg6t/8A4uj/AIWz8Lf+ikeD/wDwdW//AMXQB2dcX8WtPnvdP0a4huFiSw1MXEqkkeYpt549o9fmkU/8BNL/AMLZ+Fv/AEUjwf8A+Dq3/wDi65D4oeP/AIb6xZaPLafErwiTp2pfanjXWIGMimCaLaMP6yg/8BrDFXdGduzOjCu1eF+6GUVzP/Cw/AP/AEO/hv8A8GkP/wAVR/wsPwD/ANDv4b/8GkP/AMVXyfsp9mfYe1h/MjpqK5n/AIWH4B/6Hfw3/wCDSH/4qs7xJ8V/AOi6NPqQ8TaTqPk7c29lfQyTMCQDtUNzjOce1NUajdlFidamldyR2H/Mx6F/19S/+k01dfXmXgzxj4Z8YapoN74d1e3vkF1IZI1bEsX+jTcOh+ZfxGPTNem19Nl8XHDxTXf82fL5nJSxDcXpp+QUUUV2HAFFFcl8XvEWpeFfAN7rWjpavfRSQxxC6RmjBeRUywUgn73rQB1tFeZ6h4o8eeDNQ0ybxpHoGp6Ff3cdnJe6VFLBJZSSHajOkjNuQsQMgjGa6XxD8QPBvh/VJNN1fXoLa5iK+cPLkdYN33fMdVKx5yPvkUAdPRXA+KPihovh/wCIel+FLtZWjvLOS4kuY7eaTyyCvlqoRCHDBiSQcLjnGa1dY+IngrSNVbS9S8QW9vco6xy5jcxws33VkkClIycjhiOtAHU0Vz/ibxr4X8N3sVlrOqrBdSx+asKQSTOI843sI1YqueNxwODzSeJ/G/hXw1NBBrWrx2888RmjhSKSaQxjq5SNWIX/AGiAPegDoaK4Dxz8UtB8NN4XkjkXULTXrxIxcQJLKiW7K5MymNGDnKgbByck44rubC6gvrGC9tWZoLiNZY2ZGQlWGQSrAEcHoQCKAJqKKKAClHUUlKOooA4jQf8AkHt/19XP/o+Sr1c6mv6XpGmP9ruB5n2q5xEnzOf38nbt+NaEOvaNJEkh1SyQsoO1rhcj2PNfH4ycfrNRX+0/zPtsJTl9Wpu3RfkaVFZ/9uaL/wBBaw/8CE/xo/tzRf8AoLWH/gQn+Nc/PHudHJLsaFFZ/wDbmi/9Baw/8CE/xo/tzRf+gtYf+BCf40c8e4ckuxoUVn/25ov/AEFrD/wIT/Gj+3NF/wCgtYf+BCf40c8e4ckuxo+GP+Q5rX0tv/QWroa5jwbc293q+tS2txFPH/o43xuGGdrcZFdPXqvaPovyR5PWXq/zYUUjHCsfQE15B4b8VfFnVvBg8ZWcHhTUbXMz/wBlJBPDcSJG7LtWUuy78LxlcGnGDkRKaiz2CiuRtfiL4Vk8IaN4mudQ+y2usQiS0iMbSTOcfMojQFmKng4HFZnjb4reHtD8F2fifTJ49Xt7y8itofKWQrzIqSbiqkqyhidrAEkY60KnJu1gdSCV7noNFcxqHxA8IWOn2d/das0UV6rvbIbSbzpFUkM3khPMABBySoFbeiapp2t6Vb6ppN5De2Vwu6GeJsq4zj+YIx2IpOLWrQ1JPRMuUV5hZ+LfG/iLxd4isPDA8MwQaBf/AGOSw1Dzftd0AoJlDKcRo2TtJVs4Ndd4p8beFvDN1Ha61q6W1xJGZVhWKSWQRg43lY1Yqv8AtHA4PNN05J2EqkWr9DoaK5/WfG3hPR9KsdV1LXbOCw1AE2lxuLRzAKW+UqCOgOPXoOeKf4e8XeHfEFyttpGpLcztaLeLGYnRjCzFA+GUfxKQR1B6gUuWVr2Hzxva5u0Vx8/i6zvvEGiW2i+INN+zzajdWF1DLbStJcSwplo4nGFUockk5B6A5qe++Ifgqy8SDw5c+IbVNT8xYWhCuwSRuiM4BRWPoSDT5Jdhe0j3OpormNb+IPg3RdXfSdU163t7uIqJl2OywFvu+a6qVjz/ALZHWumUhlDKQQRkEdCKlxa3RSknsxaw/Gn/ACDrP/sI23/odblYfjT/AJB1n/2Ebb/0Oqp/EKWxDRRRXlnqhUulXVja+KdAW9sxctPqAhtzx+6lMMpD8+iqw/4FUVTaTe2tn4p0Bbm0W5NzqHkQk4/dSGGVg4+gVh/wKujCfx4eqObGf7vP0Z6/RRRX1x8aFFFFABRRRQBwvin/AJH9f+wSP/RxrivjT4c1HxV8N9S0nSCn9o7orm1VyAryRSrIEJPTdtxn3rtfFP8AyP6/9gkf+jjTKufT0Jj1OH8PfEddXu7Owk8HeLrLUpmVbiOfS3jhtm/iJmPyFQe4JzXk3il/GGvadBZ6jb+LF1KDxJbySaRa6OsemQQJdArKJAmZPlw24PnJOQK+kqM1BR5ost3onx+1e6udJ1Wa113S7K3s7q3tXlgWSIybxK68R/eHLV5xeSeMNeh8Nrq0Hi0apa+IreW90qPR1h0yxjSYgMjhMuMEYYOepJwBX0lRQB4h4t8L6/rNp8YbPT9PnMt9qenz2qOhRb2OKGFpERjgMGCMnXGTitO41KTx1428ESaP4W1zS4fD9495e3Wpae1olvH5LJ5CFvvliQPl4wM165SH5gQ3IPUGgD5f8MapcN4f0+y14T6d4OsPEr6qNRj02eU7lu3dFNwPk2F2GZAOnHvXu/xct7i++Ffim1soJLm4n0m4SKKFS7SMYzgKBySfas9fhT4PAEDR6rJpwl84aZJqUzWQbdu/1JO3bu529Pau5oA8S0PwWfA3iLwL4o0nTdTvYLu1j03Vre4Mt1JZGSMETx78tEA42uBgYI6YNYFt4ZurXTPEvg7xRf8AxCjGo6pdyG20nToprW9imkLK6ymFsEgjO5hgivo2igDyV55vAnxU1jV9S0HXdUsNU0qzt7G8sLFrt4zCGDQuE5XOQ2ehNNfUJvCvxSvPF2peFtdm03WdFtYbN7HT2uZbF4yxe3eOPJTO4HI4zxmvXKKAPn+68LazN8NXNx4euYk1nx/Dq0eltDve1s3mTiRFyFGFLMOg3c967T4kNdaH8UvCvjKbR9S1TSLOyvLKX+z7VrmW1kl2FJBGvzYIUrkdK9MooA82+DIupte8capN4evtDg1DVo57eG7g8p5E+zoN+BxkkHPoeDzXX+OLS2v/AAre2N5Ck9tceVFNE4yro0qBlPsQa2qy/FH/ACA5f+usH/o5Kun8a9SZ/Cyx/wAKH+Dv/RO9B/8AAf8A+vR/wof4O/8ARO9B/wC/H/169IoqCjzf/hQ/wd/6J3oP/fj/AOvR/wAKH+Dv/RO9B/78f/Xr0iigDzf/AIUP8Hf+id6D/wB+P/r0f8KH+Dv/AETvQf8Avx/9evSKKAPN/wDhQ/wd/wCid6D/AN+P/r1y3xG+Bvwpt7HTLiz8I6FYNFfgvGIcG6UwyjyuvqRJ3/1de41xXxbsra6sNEmuLxbeS01QTQIcfv3NvOmwe+12b/gBrDFNqjNrszowqTrwT7o8b/4VP8NP+hJ0f/v0f8aP+FT/AA0/6EnR/wDv0f8AGu0or5T21T+Z/efXewpfyr7ji/8AhU/w0/6EnR/+/R/xrN8S/BX4e6tos+n2nh6x0maXAF3axfvYwCCduTjJHH416NRTVeqnfmf3ieHpNWcV9xx/gH4f+FPA+s6FD4e0uOCVriRZbl/nmkH2abq55xnsMD2r1iuQ/wCZj0L/AK+pf/Saauvr6XASlLDxcnd6/mz5nMoRhiHGKstPyCiiiuw4Argf2gba7u/hXqMVjZ3V7Ms9tIIbaFpZGVZkZsKoJPAPSu+paAPIfGeqXnxNg0zwtoXhzXraxbUba61PUNTsHs44YYZBJtQSYZ3YqAMDHXmuf+Ls/izUx470OWLxTbLJE0ekWOjaQkltqEbRAF5pyjZOcgjcpAAAzXv1FAHkWsG+0Lxh8O/EVzo+sXVjb6HNp9x9is3nkhmkWIqHReVHykEngHrXJfFabxfrGl+N9FuYPFcExuHTTNL0rSEazu7b5WE0s2wl2OGJAYMCAAK+iqM0AeOfEZp9L1CHWPDI8U2njFNIhgiW00p7myvwPmSGYldq4YnLZUrnPOKz9Z0/xBpnxQ1PxFrN54s0mDWNKsFSXw9ZpdrHNEjCWBwY5GUBmypAAPOTnGPc6KAPE9X0L/hHPAXw/utH03xJe6doviRNSuoZ7UPfJCwnDMYowP4pAdqjgGvZNPulvrC3vEiniWeJZVjnjKSKGGcMp5VhnkdjVikoAKKKKAClHUUlKOooA8v/AOEb0rWNPke4h8uc3VziaPh/9fJ19fxq9D4X0FIkRtLtXZVALFOWPrVvQf8AkHt/19XP/o+Sr1fHYylD6zUdvtP8z7fB1Z/Vqav0X5GT/wAIz4f/AOgPaf8AfFH/AAjPh/8A6A9p/wB8VrUVz+zh2Rv7SfdmT/wjPh//AKA9p/3xR/wjPh//AKA9p/3xWtRR7OHZB7SfdmT/AMIz4f8A+gPaf98Uf8Iz4f8A+gPaf98VrUUezh2Qe0n3ZB4JsrSw1XWreyt44Iv9HbYgwMlWya6mue8Mf8hzWvpbf+gtXQ16zVlH0X5I8m7cpX7v82I/3G+hrxD4b+LtQ8P/AA0i8N2ng3xTeeIomuUigbSpYoC7SuULTOAgTkEnPSvcKMmnGaSs0RKDbTTPEv7L8SeA/DHgXwvHJqttp1vYzR6nqmjacLy6jnJVhGuVYojEnLBTnaM4rHstE8QH4J+IlbSdcmuh4uXUxDdW2LyeBbqKUybFADMVBOFHXIFfQtFae3fYz9gu55P4x8Ta1f8AiLSLyzi8V6L4evLCR/ten6J5l+04lwIZA6MYVIBYZXByMkVqfs62Goab8L7a01S0vbS5F9eM0d5Hslw1w5BYYA5BzxxzxXomTRUupePKkVGnaXM2eH/FxrHXpbxdK8D+K7Px5bP5Wl6laWLRgsG+R2uVPltFjkhj04xmm6rpev6L8TdZ1jWdU8W2cGrafYrFd+H7FLlGkiiKyxuDE7J85LLwAQTk5r3Kimq1laxLo3d7njQ8Jx2UPwpsNO03WLnTrLWJrmUajbgzQK0UrBpgoCp8xGOBjI71rfGqPXND1fRvH3hnSrvVNRtI59Nuba1jLySwzKTGSAMkJKqN+Jr0+il7V3TZXslZpf1Y8htvCN54ev8A4SabDaz3I024upNRuI4yyrLJbsXd27bpGbGfYUvw21GfweNQ8Ia14V1661GfW7i4F1b6cZba7SWXckzTfcXAIyGORtr12ih1bqzQlSs7p/1/SPnx/D97p954z0HxFqHj2CHWNUup0j0bTo7i2vreYAA7zE218ZUhmGMDFe7aDZx6foWn6fF5/l21rHCnnkGTCqAN2ON3HOKu0Up1HMqFNQCsPxp/yDrP/sI23/odblYfjT/kHWf/AGEbb/0OlT+IqWxDRRRXlnqhU2k6hHYeKdAWSzS5N3qH2ZC2P3TGGVt44PICEdvvHmoam0rUv7P8U6Av2ZJ/tmoC1y3/ACzzDK28e/yY/E10YT+PD1RzYz/d5+jPX6KKK+uPjQooooAKKKKAOF8U/wDI/r/2CR/6ONMp/in/AJH9f+wSP/RxplXPp6Ex6hRRRUFBRRRQAUUUUAFFFFABRRRQAUUUUAFFFFABWZ4o/wCQHL/11g/9HJWnWZ4o/wCQHL/11g/9HJV0/jXqTP4WeoUUUVBQUUUUAFFFFABXFfFu1sbiw0SW7u/ImttUEtonH7+X7POhT/vh5G/4BXa1xXxbg0+aw0WS9uGinh1QPZKP+Ws32edSp/7ZtI3/AAGufFfwJ+jOjCfx4eqOPooor5E+zCiiigCD/mY9C/6+pf8A0mmrr65D/mY9C/6+pf8A0mmrr6+oy3/do/P82fK5r/vMvl+QUUUV3HnBRRRQAUUUUAFFFFABRRRQAUUUUAFFFFABSjqKSlHUUAcRoP8AyD2/6+rn/wBHyVeqjoP/ACD2/wCvq5/9HyVer5HGf7xU/wAT/M+zwn+70/RfkFFFFc50BRRRQAUUUUAL4Y/5DmtfS2/9BauhrnvDH/Ic1r6W3/oLV0NenL7PovyR5fV+r/NhRRRUjCiiigAooooAKKKKACiiigAooooAKKKKACsPxp/yDrP/ALCNt/6HW5WH40/5B1n/ANhG2/8AQ6un8RMtiGiiivLPVCp9H1G40/xToSwW6zC8v/sspIJ8tDFIxYY75QDnjmoKm0i+vLLxToK2kIlF1f8A2ec7C2yIxSMW46cqoz710YT+PD1RzYz+BP0Z6/RRRX1x8aFFFFABRRRQBxPjCz1YeLY9QstFu9Qt2sPILW8kIKuJC2CJHXse2ao417/oUdY/7+2n/wAfr0Sir511RPL5nneNe/6FHWP+/tp/8foxr3/Qo6x/39tP/j9eiUUcy7fmFn3PO8a9/wBCjrH/AH9tP/j9GNe/6FHWP+/tp/8AH69Eoo5l2/MLPued417/AKFHWP8Av7af/H6Ma9/0KOsf9/bT/wCP16JRRzLt+YWfc87xr3/Qo6x/39tP/j9GNe/6FHWP+/tp/wDH69Eoo5l2/MLPued417/oUdY/7+2n/wAfoxr3/Qo6x/39tP8A4/XolFHMu35hZ9zzvGvf9CjrH/f20/8Aj9GNe/6FHWP+/tp/8fr0SijmXb8ws+553jXv+hR1j/v7af8Ax+jGvf8AQo6x/wB/bT/4/XolFHMu35hZ9zzvGvf9CjrH/f20/wDj9VdVs/EOoWRs4/CuqRNJLF88k1rtUCRWJOJiegPQGvTqKamk7pfmDjdWuFFFFZlBRRRQAUUUUAFcV8W00t7DRG1CaSO4TVA1gq5w8/2ecEHg8eUZTzjkDnse1rivi3/Zf2DRP7Q8z7R/ag+wbc48/wCzz5z7eV5vXviufFfwJ+jOjCfx4eqOPooor5E+zCiiigCneyTW+paXfR2c92ltcO0iQlN+0wyICNzKOrDvWn/wlB/6F7Wf/Jf/AOO1BRXo4fMqlCmqaiml3v8A5nnYjLKeIqOpJtPyt/kT/wDCUH/oXtZ/8l//AI7R/wAJQf8AoXtZ/wDJf/47UFFbf2zV/kj+P+Zh/YtH+Z/h/kT/APCUH/oXtZ/8l/8A47R/wlB/6F7Wf/Jf/wCO1BRR/bNX+SP4/wCYf2LR/mf4f5E//CUH/oXtZ/8AJf8A+O0f8JQf+he1n/yX/wDjtQUUf2zV/kj+P+Yf2LR/mf4f5E//AAlB/wChe1n/AMl//jtY7fE7SF8Yp4RbR9aGsPZm9WHy4cGHcV3bvNx1B4zmtGvJLn/k7iz/AOxSb/0c9a0s1qTveK0V+v8AmZVcppQ5bSerS6f5HsX/AAlB/wChe1n/AMl//jtH/CUH/oXtZ/8AJf8A+O1BRWX9s1f5I/j/AJmv9i0f5n+H+RP/AMJQf+he1n/yX/8AjtH/AAlB/wChe1n/AMl//jtQUUf2zV/kj+P+Yf2LR/mf4f5E/wDwlB/6F7Wf/Jf/AOO0f8JQf+he1n/yX/8AjtQUUf2zV/kj+P8AmH9i0f5n+H+RP/wlB/6F7Wf/ACX/APjtKPFBz/yL2s/+S/8A8dqvRR/bNX+SP4/5h/YtH+Z/h/kUtDjmj04efC8MjzTSGNiCyh5XYA4JGcEdCau0UV5dWo6k5Te7d/vPVpwVOCgtkrBRRRUFhRRRQAUUUUAU7K9n0vWdQlOlXt1FcrDse3MWMqGBB3up7jtV/wD4SR/+hf1j/wAl/wD47TKK61i3ZJxWmnXp8zleEV2+Z/h/kP8A+Ekf/oX9Y/8AJf8A+O0f8JI//Qv6x/5L/wDx2mUUfW/7i/H/ADF9UX8z/D/If/wkj/8AQv6x/wCS/wD8do/4SR/+hf1j/wAl/wD47TKKPrf9xfj/AJh9UX8z/D/If/wkj/8AQv6x/wCS/wD8do/4SR/+hf1j/wAl/wD47TKKPrf9xfj/AJh9UX8z/D/Ic3iYqpZtA1cKBkkm34H/AH9plr4sS6t47i30LVpIpF3IwNvgj/v7WV4vivJvD11FZuiMUO9mP8AGSB7npWf8NoryLw5H57o8DnfBg8qD1B/H+dZvHv2ij7Nfj/marAL2bnzvfy/yOp/4SR/+hf1j/wAl/wD47R/wkj/9C/rH/kv/APHaZRWn1v8AuL8f8zL6ov5n+H+Q/wD4SR/+hf1j/wAl/wD47TLnxULe2luJtA1hY4kaRz/o5woGT/y19BRVHxD/AMi9qf8A15zf+i2prF3fwL8f8xPCq3xP8P8AIu2nixbq0huodA1hopo1kjP+jjKsMg/630NSf8JI/wD0L+sf+S//AMdrL8L/APIr6R/14Qf+i1rRoeLs/gX4/wCYRwt1fmf4f5D/APhJH/6F/WP/ACX/APjtUda1OfVI7S2i0XUYNt5DK8kxhCqqtk/dkJ/IVbooWMa2gvx/zH9UX8z/AA/yCiiiuM6wqfR7rULXxToS2EJkWe/8m6+QtshMUhLe3zKgz7+9QVPo82pw+KdCGmozLJf7LzCBtsHlSEk+nzBOa6MJ/Hh6o5sZ/u8/Rnr1FFFfXHxoUUUUAFFFFABRRRQAUUUUAFFFFABRRRQAUUUUAFFFFABRRRQAUUUUAFFFFABRRRQAUUUUAFFFFABXFfFt9MWw0VdQjd7h9UC2BXOEm+zzkk89PLEo78kV2tc94/0OfXNFjWyt7ObULScXFn9qlaONZNrISWVWI+R3H3T1rHERc6Uordo2w01CrGUtk0ed0Vrp4O8W/wBiPI6aGNV3/JALyUwFcjkyeVuBxnjYfrQ3g7xd/YiyKmhnVd+GgN5L5AXPUSeVuzjHGz8a+c/s7E/y/ij6f+0sL/N+D/yMiitebwd4uGjRSQpobaoW/ewPeSrAq+okERYnpxsFF14O8XLpFvJapocmpE/6RDJeSpCg5+5IIizHp1Rep9OT+zsT/L+KD+0sL/N+D/yMiite/wDB3i1dOtnsU0Oa9Yf6TFNeSxxJx/A4iYtz6qtGp+DvFqWdq2mJoc9yy/6SlxeSxIjYHCMsTFhnPJC9qP7OxP8AL+KD+0sL/N+D/wAjIorY1bwd4sjjt/7JXRLhyv8ApAuruWEI3ohWJ9w68nbRrHg7xZG8H9kLolypX9+bq7lhKN6LtifcOvJx9KP7OxP8v4oP7Swv834P/Ix6K2dW8G+K47yFdJXRbi1IHnPdXcsLqc87VWJwePUjn86NS8G+K01KFNNXRZ7A7fNluLuWKVefm2osTA4HTLDJ9OtH9nYn+X8UH9pYb+b8H/kY1FbN74N8VrrEcdkuiy6Ydu+aa7lScf3sRiIqcdvnGfaifwb4qGtpHAuivpW5d073cqzgd8RiIqT6fOM+1H9nYn+X8UH9pYb+b8H/AJGNXklz/wAncWf/AGKTf+jnr3Q+DfFX9ueUF0X+yc/8fH2uX7Rjb/zy8rb14+/059q8hm8OaoP21rTS5nslB8JvIkiSM2YfOcAkFRh938OSMc7u1bUcDXjzXjun2MK+Pw8uW0tmu56LRWzaeDfFTazJHdLoselgtsniu5XnI/hzGYgo9/nOPejT/BviptUlj1BdFh08bvKmgu5ZJm5+XKGJQMjrhjj3rH+zsT/L+KN/7Sw3834P/IxqK2dK8G+KpNQmTVV0W3sgD5UltdyyyMc8bkaJQOMnhjzxz1pNI8HeLJJpxq66JbRBf3LWt3LMzN6MGiTaPcE0f2dif5fxQf2lhf5vwf8AkY9FbGkeDvFkn2j+1l0S2wv+j/ZbuWbe3PD7ok2jpyN30pNK8HeLpLa5bVE0O3nVf9GS2vJZUdsHh2aJSozjkBvpR/Z2J/l/FB/aWF/m/B/5GRRWvp/g7xc9hdNqCaHDeKP9GjgvJZI5Dj+NjEpXnHRWos/B3i1tKuZLxNDj1FT/AKPDFeSvC44++5iDL36K3aj+zsT/AC/ig/tLC/zfg/8AIyKK17fwd4tOjzSXCaGmphv3MCXkrQMP9qQxBgevRDQng7xb/YjyOmhjVg/yQC8lNuVyOTJ5W4HGeNh7c0f2dif5fxQf2lhf5vwf+RkUVrnwd4t/sQSBND/tXfzAbyXyNuevmeVuzjts/Gibwd4tGixSQpobaqX/AHsD3kogVcnkSCIsTjHBQdTzxyf2dif5fxQf2lhf5vwf+RkUVr3Xg7xauk28lqmhyakT+/hkvJUhQf7MgiLN26oKL/wd4uXTbZ7FNDlvm/4+YpryWOJOP4HETFufVVo/s7E/y/ig/tLC/wA34P8AyMiitfUvB3i5LO1bTU0Oe5Zf9KS4vJYkjbA4RliYsM55IXtRq3g7xdHFbnSU0O4kZP8ASBdXksKo3HCFYn3DryQv0o/s7E/y/ig/tLC/zfg/8jIorY1jwd4rjlgGjrolzGV/fm6u5YSjZ6KFifcPqRRq3g7xZHdwrpK6JcW5A857q7lhdTnnaqxOCMepFH9nYn+X8UH9pYX+b8H/AJGPRWzqfg3xUmpxJpq6LPYEL5stxdyxSrz821FiYHjGMsMnjjrRe+DfFS6vHHZrosumkr5k013KkwH8WIxEVOO3zjPtR/Z2J/l/FB/aWG/m/B/5GNRWzP4N8VDW0jgXRX0rI3zvdyrOBjnEYiKnnp84/ChvBvir+3BGq6KdJ3czm7l+0Yx/zy8rbnP+3/hR/Z2J/l/FB/aWF/m/B/5GNRWzH4N8VnWzHIuirpOTidbuU3GMcfuvK29f9vpz7UWvg3xW2syR3S6LHpYZtk8d3K85H8OYzEFBPf5zj3o/s7E/y/ig/tLC/wA34P8AyOc1n/kEXn/XB/8A0E1neBP+RS0//rmf5mul1Lwn4qjs9WfUU0WLTorWZo5YLuWSZsKduUMSqMjr8xx71nfCbwx4g1HwzY3E39lw6Y8BaCRLiR52O7oyGMKvfoxrB4Gv7ZR5dbPt3R0LMMP7By5tLrv2ZPRWxpHg7xXJcTjV10S2hC/uWtbuWZmOejBokCjHoTSaR4O8WyC4/tdNDtiE/wBH+y3ks29ueG3RJtHTkbu/Fb/2dif5fxRz/wBpYX+b8H/kZFUfEP8AyL2p/wDXnN/6Laum0rwd4tkt7k6ouiW8yr/oy215LKrt6OWiUqOnQNWfqXhHxUvg3XZtWXRYLhLGYwR2t3LKj/u2+8zRIV59Aaay7Ep/D+KE8ywzXxfg/wDIxvC//Ir6R/14Qf8Aota0al8EeEvFM/gKxuJl0aO7+wwG0iW7laORfLXHmP5QKH6K1aVv4O8XHRp5LhNDTUw37iBLyVoGXjlpDEGU/e4CHoOeeCWX4i7938UEcyw1l734P/IyKK14/B3i7+xXkkTQxqu/5IFvJTAVz1Mnlbgcdth+tB8HeLf7EEgTQ/7V38wG8l8jbnr5nlbs47bPxpf2dif5fxQ/7Swv834P/IyKK15vB3i0aLFJCmhtqhb97A15KIFXnkSeUWJ6cbB359S68HeLV0m3ktU0OTUif38Ml5KkKDn7sgiLN26oO9H9nYn+X8UH9pYX+b8H/kZFT6OdUHinQv7MDFTfYvMY4t/KkznP+1s6c1oX/g7xcumWr2KaHNfsP9JimvJY4kOP4HETFufVVq7ZeEvE1rrGg3sN7YQxwz+ZqipK5LJ5bjy4/k+cF2U5O3hfwrbD4GvCrGUo6X8jDE4/DzoyjGWrXmeg0UUV9GfMhRRRQAUUUUAFFFFABRRRQAUUUUAFFFFABRRRQAUUUUAFFFFABRRRQAUUUUAFFFFABRRRQAUUUUAFFFFABRRRQAUUUUAFFFFABRRRQAUUUUAFFFFABXgmof8AJ+Onf9iKf/SmSve6+OdU8f8Aipf26re3/wCEPjbU4rH+wUhF0djwNI0ou923hdjbsY7dc0AfY1FFFABRRRQAUUUUAFFFFABRRRQAUUUUAFFFFABRRRQAUUUUAFFFFABRRRQAUUUUAZfi7/kVNX/68pv/AEA1hfBT/kl+h/8AXA/+hGt3xd/yKmr/APXlN/6Aawvgp/yS/Q/+uB/9CNcUv98j/hf5o74/7lL/ABL8mdjRRRXacAVleMf+RR1n/rwn/wDRbVq1leMf+RR1n/rwn/8ARbUAR+Bf+RI0H/sG2/8A6KWtmsbwL/yJGg/9g23/APRS1s0AFFFFABRRRQAUUUUAFFFFABRRRQAUUUUAFFFFABRRRQAUUUUAFFFFABRRRQAUUUUAFFFFABRRRQAUUUUAFFFFABRRRQAUUUUAFFFFABRRRQAUUUUAc1481LU7BNJh0u5htpLy9MLySQ+bhRBLJwMjnKD9axPt3iz/AKGG0/8ABYP/AI5Wl8Rv+Pnw3/2E3/8ASS4qhWjk4pW/LzItdsZ9u8Wf9DDaf+Cwf/HKPt3iz/oYbT/wWD/45T6KXtH5fch8qGfbvFn/AEMNp/4LB/8AHKPt3iz/AKGG0/8ABYP/AI5T6KPaPy+5ByoZ9u8Wf9DDaf8AgsH/AMco+3eLP+hhtP8AwWD/AOOU+ij2j8vuQcqGfbvFn/Qw2n/gsH/xyufk8OXcnj+Lx02pWR12KwOnrcf2YP8AUl93Tf1zkZ9CRXR0Ue0fl9yDlQz7d4s/6GG0/wDBYP8A45R9u8Wf9DDaf+Cwf/HKfRR7R+X3IOVDPt3iz/oYbT/wWD/45R9u8Wf9DDaf+Cwf/HKfRR7R+X3IOVDPt3iz/oYbT/wWD/45R9u8Wf8AQw2n/gsH/wAcp9FHtH5fcg5UM+3eLP8AoYbT/wAFg/8AjlKL7xZn/kYbT/wWD/45TqUdRR7R+X3IOVHQ+BdRvNV8MW17qDxvcs8qO0abFbZK6A4yccKO9bdc18Mf+RMtv+u9z/6USV0tFT42EfhQUUUVBQUUUUAFFFFABRRRQAUUUUAFFFFABRRRQBl+Lv8AkVNX/wCvKb/0A1hfBT/kl+h/9cD/AOhGt3xd/wAipq//AF5Tf+gGsL4Kf8kv0P8A64H/ANCNcUv98j/hf5o74/7lL/EvyZ2NFFFdpwBWV4x/5FHWf+vCf/0W1atZXjH/AJFHWf8Arwn/APRbUAR+Bf8AkSNB/wCwbb/+ilrZrG8C/wDIkaD/ANg23/8ARS1s0AFFFFABRRRQAUUUUAFFFFABRRRQAUUUUAFFFFABRRRQAUUUUAFFFFABRRRQAUUUUAFFFFABRRRQAUUUUAFFFFABRRRQAUUUUAFFFFABRRRQAUUUUAcj8Rv+Pnw3/wBhN/8A0kuKoVf+I3/Hz4b/AOwm/wD6SXFUKuWy9P1ZMd2FFFFQUFFFFABRRRQAUUUUAFFFFABRRRQAUUUUAFKOopKUdRQBr/DH/kTLb/rvc/8ApRJXS1zXwx/5Ey2/673P/pRJXS1dT436kw+FBRRRUFBRRRQAUUUUAFFFFABRRRQAUUUUAFFFFAGX4u/5FTV/+vKb/wBANYXwU/5Jfof/AFwP/oRrd8Xf8ipq/wD15Tf+gGsL4Kf8kv0P/rgf/QjXFL/fI/4X+aO+P+5S/wAS/JnY0UUV2nAFZXjH/kUdZ/68J/8A0W1atZXjH/kUdZ/68J//AEW1AEfgX/kSNB/7Btv/AOilrZrG8C/8iRoP/YNt/wD0UtbNABRRRQAUUUUAFFFFABRRRQAUUUUAFFFFABRRRQAUUUUAFFFFABRRRQAUUUUAFFFFABRRRQAUUUUAFFFFABRRRQAUUUUAFFFFABRRRQAUUUUAFFFFAHI/Eb/j58N/9hN//SS4qhV/4jf8fPhv/sJv/wCklxVCrlsvT9WTHdhXEfGfXNc0Pw/o/wDwj19FY3upa/ZaZ9okt1mEaTuVZtjcEjg129ef/Hay1O68OaDPpek3uqyaf4l0+/mt7OPfKYYpCzlRkZ4/nUFFRtb8beDPFeh2Hi3VNO8QaLrd19ijvoLH7JPaXBBKBkVirI2CM8EGtPT/ABlp2m2niTUNZ8RPf29jrRsUjTTyjwOVTbbIq5MzZbhh1zjHFYuor4g+Ininw4JfCmqeH9A0XUBqVzNqqpHNcSopEcccasxA3HJY46VRj8Osmj+N4fEXhfXr62vvFTXloumri5ChI9lxEQwI2sp5HPtQBs/ED4oR6F4Lt9f03R9Vkkm1GGz8q80yZCgMqK5ZeCDtY7OzNgc9K1ta+JXhbRotObUjqlrNqUcklnaPp8v2mXY4UqIgN2/JBC4yRz0rhdV0vx9rHwi1W3vrLVtQlttbtbvSre+WNdRms4Zo5CJAp2mT5X2g4JGM8109xDqev/FPwX4q/wCEf1KxtIdOvxOt7EqyWruVCBwCQrMASOeh+tAC634mnkn8Ttp2vTo0HhddRttPfTzE9sWEm2YyNyWJXHlkfLtqv8N/ip4c1bSfDenXmpXkmp39rFGLuazkS3ubnYC6LMVCM+c8A9aZ4m0LWLnx546vodPuJLa+8HxWdrKq8TTh5yY19W+ZePcVzUNj4s8Q+GPAvgi48D6ro8mi31hd32oXBjNtHHbfN+6YNlnbgY2ggk56UAetWXijR7z+3fInkb+wpng1DMRGx1jEhA/vfKR0rjvFPxVtdL1zwhDYaZqF9p2vxtcNNFYSyP5Rj3J5YXq+eq8kCsS9TxZ4d1r4h6dZ+CtV1n/hI7h7zTru1aMWw326xlZWZgUKlemDntT73S/EGj6D8KtWj8O6nqL+H4hHqFlZorXMe+22ZCMRnDDB54oA7ey1+H/hONZtrjX9traaVb3j2E1l5QtFbeTK0xPzZCnK4G3FVND+Kfg3WdWs9OtLu/ja+bZYz3Onyw2942M4ilZQr5HIwee1cx4t8I674l8TfEBbe1nsYtb8LWlnZ3Ew2r54MhaMkdxkA/Wob4+J/Glp4T8NP4D1bQP7K1G1u7+8vBGttAtuOVgZWJkLHgYA4PNAHUa18WvBOkX+oWN3eXzz6ZMYr8QWEsotcAEvIVBCp8w+Y8dfSu3tZ4bq1iuraVZYJkEkbqchlIyCPwrzjQNB1SG2+Kaz6ZKh1fUJ5LMMn/HyhtlVSvqM5FdR8LrS+0/4beGrHU4ZYL630yCK4ikGGRwgBB9waAOjpR1FJSjqKAG+AfFXhvT/AAxFZ32uWFvcR3FyHikmAZT9ok6it3/hN/CH/QyaZ/4ELXO+BPB3hbU/DUV9qGhWNzcy3FyZJZI8sx8+Qcmt3/hX/gr/AKFnTf8Av0K5av1z2krcu77nZT+pcivzX+RL/wAJv4Q/6GTTP/AhaP8AhN/CH/QyaZ/4ELUX/Cv/AAV/0LOm/wDfoUf8K/8ABX/Qs6b/AN+hUf7b/d/Ev/Yf734Ev/Cb+EP+hk0z/wACFo/4Tfwh/wBDJpn/AIELUX/Cv/BX/Qs6b/36FH/Cv/BX/Qs6b/36FH+2/wB38Q/2H+9+BL/wm/hD/oZNM/8AAhaP+E38If8AQyaZ/wCBC1F/wr/wV/0LOm/9+hR/wr/wV/0LOm/9+hR/tv8Ad/EP9h/vfgS/8Jv4Q/6GTTP/AAIWj/hN/CH/AEMmmf8AgQtRf8K/8Ff9Czpv/foUf8K/8Ff9Czpv/foUf7b/AHfxD/Yf734Ev/Cb+EP+hk0z/wACFo/4Tfwh/wBDJpn/AIELUX/Cv/BX/Qs6b/36FH/Cv/BX/Qs6b/36FH+2/wB38Q/2H+9+BL/wm/hD/oZNM/8AAhaP+E38If8AQyaZ/wCBC1F/wr/wV/0LOm/9+hR/wr/wV/0LOm/9+hR/tv8Ad/EP9h/vfgS/8Jv4Q/6GTTP/AAIWj/hN/CH/AEMmmf8AgQtRf8K/8Ff9Czpv/foUf8K/8Ff9Czpv/foUf7b/AHfxD/Yf734FPxP4y8KT+G9Thh8Qac8klpKqKs4JYlDgCl+Cn/JL9D/64H/0I1b/AOFf+Cv+hZ03/v0K3tOsbTTbKKysbeO3tohiONBhVHtSpUa7r+1q22tpfuu/oFWtQVD2VK+rT1t2fb1LFFFFdxwBWV4x/wCRR1n/AK8J/wD0W1atZXjH/kUdZ/68J/8A0W1AEfgX/kSNB/7Btv8A+ilrZrG8C/8AIkaD/wBg23/9FLWzQAUUUUAFFFFABRRRQAUUUUAFFFFABRRRQAUUUUAFFFFABRRRQAUUUUAFFFFABRRRQAUUUUAFFFFABRRRQAUUUUAFFFFABRRRQAUUUUAFFFFABRRRQByPxG/4+fDf/YTf/wBJLiqFX/iN/wAfPhv/ALCb/wDpJcVQq5bL0/Vkx3YUUUVBQUUUUAFFFFABRRRQAUUUUAFFFFABRRRQAUo6ikpR1FAGv8Mf+RMtv+u9z/6USV0tc18Mf+RMtv8Arvc/+lEldLV1PjfqTD4UFFFFQUFFFFABRRRQAUUUUAFFFFABRRRQAUUUUAFFFFABRRRQAVleMf8AkUdZ/wCvCf8A9FtWrWV4x/5FHWf+vCf/ANFtQBH4F/5EjQf+wbb/APopa2axvAv/ACJGg/8AYNt//RS1s0AFFFFABRRRQAUUUUAFFFFABRRRQAUUUUAFFFFABRRRQAUUUUAFFFFABRRRQAUUUUAFFFFABRRRQAUUUUAFFFFABRRRQAUUUUAFFFFABRRRQAUUUUAcj8Rv+Pnw3/2E3/8ASS4qhWv4+0/U71NIm0uzW7ks74zSRGYRkoYJY8gnjq6/rWH9l8U/9Cwf/BhFWji5JW/PzIvZsloqL7L4p/6Fg/8Agwio+y+Kf+hYP/gwipezf9ND5kS0VF9l8U/9Cwf/AAYRUfZfFP8A0LB/8GEVHs3/AE0HMiWiovsvin/oWD/4MIqPsvin/oWD/wCDCKj2b/poOZEtFRfZfFP/AELB/wDBhFWc154hXxNHoJ8Lt9oeye8B+3x42q6oR+bCj2b/AKaDmRrUVF9l8U/9Cwf/AAYRUfZfFP8A0LB/8GEVHs3/AE0HMiWiovsvin/oWD/4MIqPsvin/oWD/wCDCKj2b/poOZEtFRfZfFP/AELB/wDBhFR9l8U/9Cwf/BhFR7N/00HMiWlHUVD9l8U/9Cwf/BhFSi18U5/5Fg/+DCKj2b/poOZG58Mf+RMtv+u9z/6USV0tYfgPT7zTPC1tZ6hEsVyHmd0Vw4XfK7gZHXhhW5RU+NhH4UFFFFQUFFFFABRRRQAUUUUAFFFFABRRRQAUUUUAFFFFABRRRQAVleMf+RR1n/rwn/8ARbVq1leMf+RR1n/rwn/9FtQBH4F/5EjQf+wbb/8Aopa2axvAv/IkaD/2Dbf/ANFLWzQAUUUUAFFFFABRRRQAUUUUAFFFFABRRRQAUUUUAFFFFABRRRQAUUUUAFFFFABRRRQAUUUUAFFFFABRRRQAUUUUAFFFFABRRRQAUUUUAFFFFABRRRQAUUUUAFFFFABRRRQAUUUUAFcjN/yWW0/7F6f/ANKIq66uLmu7X/hctqPtMP8AyAJ1/wBYOv2mLj60AdpRRRQAUUUUAFFFFABRRRQAUUUUAFFFFABRRRQAUUUUAFFFFABRRRQAUUUUAFFFFABRRRQAUUUUAFZXjH/kUdZ/68J//RbVq1leMf8AkUdZ/wCvCf8A9FtQBH4F/wCRI0H/ALBtv/6KWtmsbwL/AMiRoP8A2Dbf/wBFLWzQAUUUUAFFFFABRRRQAUUUUAFFFFABRRRQAUUUUAFFFFABRRRQAUUUUAFFFFABRRRQAUUUUAFFFFABRRRQAUUUUAFFFFABRRRQAUUUUAFFFFABRRRQAUUUUAFFFFABRRRQBmeKNf0fwvoV1rmv6hBp+nWq7pp5ThVHQe5JPAA5NeTH9qr4HZ/5G6b/AMFd1/8AG6z/ANuob/g/p0Lcxy+IbJJEPRly/B9RXslr4b8OraxKug6WAEUAC0j4GPpQB5V/w1V8Dv8Aobp//BVdf/G6+ftR8U/Ae5/ant/iQPFsn9geV/aE1v8A2ddc6gpAA2+XnaeJP94H1Ar7a/4R3w//ANALS/8AwEj/AMKP+Ed8P/8AQC0v/wABI/8ACgDm/hj8WPAPxJe7j8H6/HfzWmDNC0MkMig9GCyKCR7jiu4r4h8OfDnxBrnxR+KXiz4d6k2leLPDHiHdp0KkLBcxN5heBh052jGeOx9R9I/Ab4taf8SdJntbu3OkeKtMPlatpE2VkhccFlB5KE/l0PuAem0UUUAFFFFABRRRQAUUUUAFFFFABRRRQAUUUUAFFFFABRRRQAUUUUAFFFFABRRRQAUV4T+0Lqeo6p8QNI8DHVtW0zQU0O913VBpUpiurxYB8sCuOVBwc465FfPOi6l4Un8M67ql/p/iRprPTbbUbNbDxjNNFsnmESx3L4/dOpYFvYH0oA+/K85/aO8F3/jr4TatpOj3VzbavFH9psHt5WjZ5UB/dkgjKupZcHjkHtXyi7+HR4YiZbbWP7cbXJNIMreNJhpWUi80yC47gg4A9c17J8IvhH4F+IHw50jxct543sDqEbM1u3iGZgjK7IdrfxKSpIPcEUAej/s1+C9Q8DfCTSdL1q6urjV50F1fG4lZ2jkcDEQyeAihVx6g+tek141/wzj4H/6DfjT/AMH81H/DOPgf/oN+NP8AwfzUAey0V41/wzj4H/6DnjUf9x+arH7P97rGn+JPHHw91LWb3WrbwzewDT7y9ffcGCaPeI3b+IqQQD6UAeu0UUUAFFFFABRRRQAUUUUAFFFFABRRRQAUUUUAFFFFABRRRQAUUUUAFFFFABRRRQAUUUUAFFFFABRRRQAUUUUAFFFFABRRRQAUUUUAFFFFABRRRQAUUUUAFFFFAHgf7c//ACSXSf8AsY7L/wBnr3m3/wCPeP8A3B/KvBv25/8Akkuk/wDYx2X/ALPXvNv/AMe8f+4P5UAPooooA+UdD8bP8D/jH8SU8WeFfEVza+ItSS/0660+086OSP5++QM/P+BBriPjV8TfC+veIbL4g/DzQvGXh/x3YMu24Ol4hvY+hjmAY544zg5HB7Y+5aKAPOv2e/ibD8Vfh9F4h+wPYXsMptb63P3UmUAnaf7pyCM8jpXotfP37EH/ACJvi/8A7Gq8/wDZa+gaACiiigAooooAKKKKACiiigAooooAKKKKACiiigAooooAKKKKACiiigAooooA+fPjDpfiTV/2oPC1n4V8Sr4d1A+GLpvtbWSXIKedymx+OfWlsfgz4+0uC902y+J/h6zi1Qlru3j8I2SC6z13rj5u9b/iL/k7/wAK/wDYqXn/AKOFfPPxE13wvd3XxQ1nxBB4nuPG+n6zcx6FqdrFOYNPSAgRKHU7EGQd2fWgD2C5+DXjOHw+vha5+KPhmPR1YSLp0nhOxEIbP3ghGM+9b9n8P/jLZW0FlZ/GyztoEQLBDF4ZtFVUA4CqB0A9K8g8XXngLU/jJqN58TfDWp+I3ufCmlS2q2NnLOY5XjYucRkbckjGa6P4UWviDTfF/wADLDxEt9BfLpes7oLpj5qRHcYVcHnIj2DB5GAO1AHon/CCfHH/AKLhF/4Tdt/hR/wgnxx/6LhF/wCE3bf4V7FRQB47/wAIJ8cf+i4Rf+E3bf4Vk/s32Ot6b8W/irZ+ItcGuamlxp3nXwtlg83MLkfIvAwMDiveK8e+EH/Jffi//wBfGm/+k7UAew0UUUAFFFFABRRRQAUUUUAFFFFABRRRQAUUUUAFFFFABRRRQAUUUUAFFFFABRRRQAUUUUAFFFFABRRRQAUUUUAFFFFABRRRQAUUUUAFFFFABRRRQAUUUUAFFFFAHgf7c/8AySXSf+xjsv8A2evebf8A494/9wfyrwb9uf8A5JLpP/Yx2X/s9e82/wDx7x/7g/lQBn6/4i8P+H44ZNf13S9JSYkRNe3ccAkI5IXeRnHtTH8SaAtxb241ezklubhLaJYpQ5MrxmVFO3OCYxuGcZGD3Fcl8R7HX7r4k+C5tBa1glhg1ESXF3ZSXEEYZIcBgjpgnHGW7Hg1zes22uS/EoM1jJKlv4rspEljs9kbKNIcM+4DJXeduWY44XPagD2eivHPgrq3jbUvEefEN9tJs5G1Gxnlnd47jeNvlq1tGkSr8wKrI+QQe2a9joA+fv2IP+RN8X/9jVef+y19A18/fsQf8ib4v/7Gq8/9lr6BoAKKKKACiiigAooooAKKKKACiiigAooooAKKKKACiiigAooooAKKKKACiiigDxzxF/yd/wCFf+xUvP8A0cKYPhXrw+GfxP8ADX2yxN34q1K/u7FtzbESbGwOccHjnGaf4i/5O/8ACv8A2Kl5/wCjhXK+Oo/hM3jHVjqvx88SaRffan+0WMHiNoo7Z88oqAfKB6dqAPQPhv4A1fw38RdS8QXlxaSWlz4f03TUWNjv823Vg5IIxt5GOa0fFPg3UtU+Mvg3xlBPbrY6JbXsVxG5PmMZkCrt4x1614p5XwW/6OS8V/8AhUt/hXZ/BpPhqvjiE+GfjNr3irUfIk2add661zG64+ZvLI5IHPtQB614t8WeGfCNnFeeJ9d0/SIJpPLie7mEYdvQZ6/0rivir8QPEWl6/wCFvC/gDTdI1XV/EUc9xBPf3DLapBCqszZTlid4xg1w/hnTNG8RftE+LNP+K1r9t10B4/DNjfRhrI6WRy8APDSHneeo/PG9oXwx+H3wl1qHxhrPjC/itNPE0GjwatqIFtp0UvLRRA8n9TgD0oA0PAXj3x4vxQXwD8RND0K1vLvS21KyudHnkeMoj7GRw/IPcEVnfA3ULDVPjl8XrzTbyC8tjd6eglgkDoWWF1YAjg4II/CpvFPhf4ffG29h17wz4+uYNTsrZrJrvQtQUP8AZnOXideeGyeeKzf2c/D2keFPi18UfD2g2aWenWUmmRwxL2HkNkk9yTkk9yaAPdqKKKACiiigAooooAKKKKACiiigAooooAKKKKACiiigAooooAKKKKACiiigAooooAKKKKACiiigAooooAKKKKACiiigAooooAKKKKACiiigAooooAKKKKACiiigDwP9uf8A5JLpP/Yx2X/s9e82/wDx7x/7g/lXg37dBC/CPS2Y4VfEVkST0A+evd7Z0NtEQykFAQQevFAEtFJuX+8Pzo3L/eH50ALRSbl/vD86C6gZLAD60AfP/wCxB/yJvi//ALGq8/8AZa+ga+fv2HiG8FeLnUhlbxTeFWHQj5elfQNABRRRQAUUUUAFFFFABRRRQAUUUUAFFFFABRRRQAUUUUAFFFFABRRRQAUUUUAeOeIv+Tv/AAr/ANipef8Ao4VV8Xa9q8HifUYY/wBnKbXESdlXUd1p/pQ/56fMCefc5p/ju8tdG/au8FalqtxHZWV54fvLKC4mYLG84kDeXuPG7B4HevXP7Y0j/oK2P/gQn+NAHhf/AAkmtf8ARrE3/fVl/wDE0/x/4i1PQvgnfeLNK8AW3w/8RyX8GnQl7e3kmijlmjQyqUGOjHAPcV7j/bOkf9BWx/8AAhP8awPiDpXhDxz4SvPDOu6lbNZXQUlobtUkjdWDI6NnhgwBH0oA53wP8JZdE8cweMPEXjbW/Fup2lnJa2R1FYwtsrkFyoQDk4x9K5X4c+HdL+J/xR8aeNPGdrDq6aFrEmiaNp12okgs44lUvJ5Z+Uu5fOSO30xkfDG/vdG/aAuPD2h+P/EHivw5Yae8Wuz65qIkhtbkkGJYWP3n4IYAcA9eK6DxHpHiXwZ491Xxp8ML7QNXtNdZZdY0C9v1g3zqMefBJnCsR94NwfywAVf2i/CmieBdDi+LXg/T7XQ9f0C5heU2UYhS/t2kVJIJVUAPkHgkZGK2Pg62749fF1gCAZ9MPP8A17tWHdWPjb4p6tp0XxEXw/4U8JafdJeS6Tb6pHdXGoSxnKLI6nYsYODgcmtj4F3Vvq3xi+LWuabMl1ps2oWVtFdRNujkkigIkCsODgkA4oA9mooooAKKKKACiiigAooooAKKKKACiiigAooooAKKKKACiiigAooooAKKKKACiiigAooooAKKKKACiiigAooooAKKKKACiiigAooooAKKKKACiiigAooooAKKKKAMLx94R0Hxz4Wu/DXiSyF3p10BvTcVZWByrKw5DA8g142P2TPh6BhfEvjhVHQDVkwB6f6uvoGigD5+/wCGTfh//wBDN46/8Gyf/G6P+GTfh/8A9DN46/8ABsn/AMbr6BooA+fv+GTfh/8A9DN46/8ABsn/AMbo/wCGTfh938TeOSO4OrJz/wCQ6+gaKAOd+HXgvw94A8K2/hrwzZm1sICWwzlnkc/edmPVjXRUUUAFFFFABRRRQAUUUUAFcXb3Pj5cySWNqY0kx5WFMjrlckNvAHBbHH8I9a7SigDzSHxJ8RJL5dPbQYY7oQBnBjBGSx+bPmbfu44zjOcHIxXUQXHiifTNUWa0FteCOYWbKE2s2xfLPLt/EWHI5xzgYz0dFAHn1/J8R7VpbWxtxdbpHb7VIYmAXaNoUFl5yDwVxz1FWk1Dx8u9P7HQ4uHCsfLbMe6Qqf8AWjniIEdgxPJGK7eigDkbbUPGq2QW70eM3DPExeHYVjRj+8XBkG4rxzkZBJ7YMFrefEK4lCyafZ2cYXLM6K5LHHygCXoOee/oK7WigCO1aV7WJ54xHMUBkQHO1scj86koooAKKKKACiiigAooooAxfGPhTw54w0g6T4n0a01WyLBxFcJu2sOjKeqn3GDXC/8ADO/wZ/6EWz/8CZ//AIuvVKKAPK/+Gd/gz/0Itn/4Ez//ABdH/DO/wZ/6EWz/APAmf/4uvVKKAPKh+zr8Fx08C2Yz1xcT/wDxdL/wzv8ABn/oRbP/AMCZ/wD4uvVKKAPK/wDhnf4M/wDQi2f/AIET/wDxdeheGdB0Xwzo0Oj+H9MtdM0+DPl29vGERc9TgdSfXqa0qKACiiigAooooAKKKKACiiigD//Z"/>
          <p:cNvSpPr>
            <a:spLocks noChangeAspect="1" noChangeArrowheads="1"/>
          </p:cNvSpPr>
          <p:nvPr/>
        </p:nvSpPr>
        <p:spPr bwMode="auto">
          <a:xfrm>
            <a:off x="517525" y="160337"/>
            <a:ext cx="7019056" cy="701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8" descr="data:image/jpg;base64,%20/9j/4AAQSkZJRgABAQEAYABgAAD/2wBDAAUDBAQEAwUEBAQFBQUGBwwIBwcHBw8LCwkMEQ8SEhEPERETFhwXExQaFRERGCEYGh0dHx8fExciJCIeJBweHx7/2wBDAQUFBQcGBw4ICA4eFBEUHh4eHh4eHh4eHh4eHh4eHh4eHh4eHh4eHh4eHh4eHh4eHh4eHh4eHh4eHh4eHh4eHh7/wAARCAG/Ap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yvFHiDT/Demrf6iLlo2kESJbW7zSOxBOFRAWPAJ4HABNJtJXY0m3ZGrRXJS/ELw9HosWqGPVmSR9ogTTJ2uF5Iy0QXeBx1I7j1ouviF4et9Jg1Jo9WkSY4EMWmTvOn+9GF3L+IrP29L+Zfea/V6v8r+5nW0Vyd98QvD1npttfMmrTLcdIoNMnklTjPzoqlk/ECjUviF4esbO1unTVp1uF3Kltpk8sicA4dVUlDz0OO9Ht6X8y+8Pq9X+V/czrKK5LVviF4e02G3kkj1a5E67gtppk87J04cIpKnnocd6XV/iB4f02SBJF1S585dwNpps04T2Yop2n2NHt6X8y+8Pq9X+V/cdZRXJ6t8QPD+m3MNvImq3JlAIe002edFycfMyKQp+tLqfxA8P2GpRWLrqk7ShSJbbTppolySPmdVKr0ycngc0e3pfzL7w+r1f5X9x1dFcpe/EDw/a6tHprLqkryFQJodNmkgGfWRV2jHfJ4ouPiB4fh1pdLK6o7sQPPj02ZrcZHeULsHvzxR7el/MvvD6vV/lf3HV0VyjfEDw+Nb/snbqhkzj7QNOmNv0z/rduzH40R/EDw++tnSQuqLICR9obTphb8DP+t27Pbr14o9vS/mX3h9Xq/yv7mdXRXKWvj/AMP3GsyaWq6pG6FgZ5dOmS3OPSUrtOe2DzRp/wAQPD95qsmnKuqQvHuzNPp00UDYPaRlCn2weaPb0v5l94fV6v8AK/uZ1dFcppfxA8P6hfzWaLqlu0WcyXWmzQxNg4+V2UBvbB5FGkfEDw/qVzNBGuqWxiBJa702aBG5x8rOoDH6Ue3pfzL7w+r1f5X9zOrorktJ+IXh7UhcGNNWtvITcftemTwb+vCb1G48dB7Uul/ELw/qEFzMiatbi3XcVutMnhZ+vCBlBc8dBmj29L+ZfeH1er/K/uZ1lFclp3xC8PX1jdXiR6tAtsuWjuNMnikk4z8iMoLn6A0tn8QvD11plxqCpq0SQdYptMnjmf8A3Iyu5vwBo9vS/mX3h9Xq/wAr+46yiuTt/iF4em0efVAmrIkLbTBJpk6zt05WIruYc9QOx9DRH8QvD76M+qBNVCI23yG0ycXB56iLbvI98Ue3pfzL7w+r1f5X9x1lFcmfiF4f/sT+1dmq7N+3yP7Mn+0dcZ8rbvx746US/ELw9Ho0eqFNVZJG2iBdMnNwvXkxBdwHHUj0o9vS/mX3h9Xq/wAr+5nWUVydz8QvD0GkwakyatIkxwIY9MnedOv3owu5encenrSX3xC8PWmm2t80erSrcDIig0yeSZOM/PGqlk/ECj29L+ZfeH1er/K/uZ1tFclqXxC8PWNnbXTx6tOtwMhLbTJ5ZE4z86qpKH64o1X4heHtOhtZJE1a4Fwm5VtdMnmZOBw4RSUPPQ46H0o9vS/mX3h9Xq/yv7mdbRXJ6v8AEHw/prQLImq3PnLuBtNNnnC+zbFO0+xpdW+IHh/TbuG2kXVLkzAEPaabNOi5OPmZFIX8e1Ht6X8y+8Pq9X+V/cdXRXKal8QPD9jqMVk66pO0oBEttps00S5OPmdVKj3yeKL7x/4ftNXi01l1SV5CoE0GnTSQLuOPmkVdox3yeKPb0v5l94fV6v8AK/uOrorlLj4geH4dZTSyuqO7FR58enTNbjIzzKF2j354ob4geH11saTt1QyFsfaBp0xtxxn/AFu3Zj8evFHt6X8y+8Pq9X+V/cdXRXKJ8QPD7622k7dUEgYr9obTZhbnjORLt2Ee+aLb4geH59ZfS1XVEdSw8+TTZktzj0lK7TntzzR7el/MvvD6vV/lf3M6uiuUsPH/AIfvNVl05V1SF4y2Zp9OmjgbacfLIyhTntg8ijS/iB4f1C/ls0XVLdogSZLrTZoYmwcfK7KA34Hmj29L+ZfeH1er/K/uZ1dFcppPxA8P6lczwRrqlsYQSWu9NmgRucfKzqAx+lJpHxB8P6l5/lpqtt5K7j9r02eDf7LvUbj7Cj29L+ZfeH1er/K/uOsork9K+IXh/UILqaNNVtxbJuK3WmTwtJwThAygueOgz1HrRp3xC8PX1jc3aJqsC24yY7jTJ4pH4z8iMoL/AIZo9vS/mX3h9Xq/yv7jrKK5Ky+IXh660u51BY9WiS36xTaZPHM/GfkjZdz/AIA0W/xC8PTaRPqSx6siQtgwyaZOs7dPuxldzDnsPWj29L+ZfeH1er/K/uZ1tFclH8QvDz6LJqnl6sqI+0wNpk4uDyORFt3Ec9cetKfiF4e/sQars1XYX2+R/Zk/2jrjPlbd+PfHSj29L+ZfeH1er/K/uZ1lFcnL8QvD8ejR6oU1VkdtogXTJzcD3MQXcB7kUXPxC8PwaRb6kyatIk7YEEemTvOnX78QXco47juPWj29L+ZfeH1er/K/uZ1lFcne/ELw9a6bbXzJq0q3HSKHTJ5Jk4/jRV3J+IFJqXxC8PWNla3Tpq063K7ljttMnlkj4Bw6KpKHnocc5o9vS/mX3h9Xq/yv7mdbRXJ6r8QfD+nQ28siarcCddwW102eZk9nCKSp56HFTyeOPDyaxpelma6Nxqj+XbEWkhj37S2x327UbCtwxHSmq1NuykvvE6FSKu4v7jpaKKK0MgooooAKKKKACiiigAooooAKKKKACiiigAooooAKKKKACiiigAooooAKKKKACiiigAooooAKKKKACuK+LdjbXdhos892sElnqgngQ4/fubeePYP+Auzf8ANdrXFfFu1sriw0SW6vBby22qCW1Q4/fyG3nQp/3w7tx/crnxX8Cfozown8eHqjj6KKK+RPswooooAKKKKACiiigAooooAKKKKACiiigAooooAKKKKACiiigAooooAKKKKACiiigAooooAKKKKACiiigAooooAKKKKACiiigAooooAKKKKACinFWxnaceuKbQAUUUUAFFFFABRRRQAVNpOonT/FOgqLVJ/tmoC1Jb/lnmKVt49/kx+JqGptJ1CbT/FOgrFbrMLy/wDszlhny1MUrbh75QD8a6MJ/Hh6o5sZ/u8/Rnr9FFFfXHxoUUUUAFFFFABRRRQAUUUUAFFFFABRRRQAUUUUAFFFFABRRRQAUUUUAFFFFABRRRQAUUUUAFFFFABXFfFu30+aw0SS9uWhng1QSWSD/ltN9nnUqeP+ebSN2+7+B7WuK+LcemyWGitfzPHPHqgaxVejzfZ5wQfbyzKe3IFc+K/gT9GdGE/jw9UcfRRRXyJ9mFFFFAFW9luxdWNpYx27TXczRgzuyqoEbuTwCf4MfjVn+y/Evpov/f6X/wCIqH/mY9C/6+pf/Saauvr6DAYShOhGU43evfv6nz2YYyvSruMJWWnb/I5b+y/Evpov/f6X/wCIo/svxL6aL/3+l/8AiK6miuz6jhv5F+P+Zw/2hiv5/wAF/kct/ZfiX00X/v8AS/8AxFH9l+JfTRf+/wBL/wDEV1NFH1HDfyL8f8w/tDFfz/gv8jlv7L8S+mi/9/pf/iKP7L8S+mi/9/pf/iK6mij6jhv5F+P+Yf2hiv5/wX+Ry39l+JfTRf8Av9L/APEUf2X4l9NF/wC/0v8A8RXU0UfUcN/Ivx/zD+0MV/P+C/yOW/svxL6aL/3+l/8AiKP7L8S+mi/9/pf/AIiupoo+o4b+Rfj/AJh/aGK/n/Bf5HLf2X4l9NF/7/S//EUf2X4l9NF/7/S//EV1NFH1HDfyL8f8w/tDFfz/AIL/ACOW/svxL6aL/wB/pf8A4ij+y/Evpov/AH+l/wDiK6mij6jhv5F+P+Yf2hiv5/wX+Ry39l+JfTRf+/0v/wARQNL8S56aL/3+l/8AiK6mlHUUfUcN/Ivx/wAw/tDFfz/gv8jjNKuZbqxWaaNI5RJJG6oxK5R2Q4JwcfLmrVUdB/5B7f8AX1c/+j5KvV8ziYqFacY7Jv8AM+pw0nOjCUt2l+QUUUVibBRRRQAUUUUAFFFFABRRRQAUUUUAFFFFABRRRQAU2WRIo3lkbaiKWY+gHJp1Q39rFe2NxZXAYw3ETRSBWKkqwIOCORwetCA8N8LXhnm8O6o1vqGmajJLdeItQv55CFubAF2MMYDEOCJIxtIXaBnFdf4f8Z+LtWSPUbPQmuraawmuzaGwntmt2C5gj86UhZmfodi4HXJGM9hJ4X0OQaYr2ZKaXbSWlsm87RDIgjZGH8QKqOvpmoLDwhpdlYNZQ3WrmHykii36jKxgVCCojJPy4IH5YrrnWpy1aOOFCpDRP+tDmtL8aate6bp1tbXWm3WsapfGzRWspbcWDpF5kyzxMxYsgxgZXduHQc1Ja+MNcXWF0GVbC5vV8QrpjXMcLJHJCIBO5CbyVdQdv3iM4PfFb7eC9CNrFEqXiTxXbXi3iXbi585l2s5lzuJK/Ke2AB2ol8F6A1jZ2scN1bfY53uYZoLp0m81wRI7SA7mLbjnPWo56XYpQq9znrnxprlxdG10iHTne58SNpNk0qsV8mOPdNI2G5IZXxjHQD3rT0nVvEWqanqUdtd6VHZ6NcLa3Msto+buRVDSlcSfulAYAZ3kkHpWnpPhDQNJOnf2fZtCNNed7VRKxVGm/wBYSCeSecZ6Zp8HhjSoNZuNUh+1pJcy+fPAt04t5JdoXeY87d2AKTnT6L+v+GKUKnV/1/w5yvhHxpr/AIk1PTbqx05v7JvZZTJFJp08RtrYA+XMbhyEdnIX5EU8N14zXolYvh/wvpmhOn9nyX4iiRo4LeW8kkhgQkEqiE4UcDHoBgVtVFWUW/dWhpSjNR996hU+j395Y+KdCWzgEou7/wCz3BKk7IjFIxbjpyijJ45qCp9HutQtfFOhLYQmRZ7/AMm6IQtshMUhLe3zKgz7+9aYT+PD1RljP93n6M9eooor64+NCiiigAooooAKKKKACvGfjL+0V4S+F/jKLwrqui69qN89slxmxhjZQGJAHzOpJ+XPAr2avkb4nf8AKQnwV/16Rf8AouegDprb9sj4c/aUj1Hw94s02N+ks9pGR+SyEn8q9u+Hnjzwn8QNF/tbwnrNvqVuCBIEJEkTEZ2uh5U/UVsarpOl6tYyWOqabaX1rKCskNxCsiMPcEYr4w8faOv7OP7Tnh7W/CrS2vhbxEypcWQcmNULhZY+eoUsrrnpmgD7crxL4lftP/C3wTqk2lPfXet38DFZotMiWRUYdVLswXP0Jqr+238QrzwP8HWt9Humt9T12f7FFKjYaOLaWlZT64wue2/ParH7K/wZ8PeBfh/perX2lW114m1C3S6u7ueMO8O8bhEhP3QAQDjqck9sAFTwJ+1h8KfFGpQ6dPcaloNxO4SM6lAqxknpl0ZguffFe9A5GRyK474ifDDwN4+sTa+JvD1ndOMGO5RBHcRkf3ZF+YfTOPautgijt7eOGMbY4kCqM9ABgUAeUfHL4++D/hHrGn6Trtnql/eXsBnEdiiN5Ue7aC29l6kNjGehr0bQ9f07WvClp4m06RptPu7NbyEgfMUZdwGPXHGPWvjbSfCn/DRfxZ+KniaQedp+n2L6dobn7vnjIhZe2MRsx/66A16d+wF4wk1j4W3nhC+ci/8ADd2YvLc/MsMhLLx7MJB+FAFCT9tb4dRyMh8M+K8qSD+6t/8A47Tf+G2Phz/0LHiv/v1b/wDx2vp4Qw5z5Uef90V8jf8ABPqNG134i7kVv9Nj6jP8UtAHsnwJ+O/hj4v6jqdjoGk6zYyadCk0rXscYVgxIABR25474r1impGifcRV+gxTqAPKvi58f/hz8NL9tL1rUZ7vVVUM1jYxebImRkbiSFXPoTmuW8BftZ/C3xTrMOlTnVNBmncRwyajCixMx6AujMF+pwK9P0z4a+CrDxpqXjJNBtZ9e1GUSTXlwvmuhChQI933BgdsV89/8FGPDnhuLwLoviRbO2t9dOpi1WaNArzxGN2ZWx94AqpBPTOO9AH1mDkZHIorj/gjLfz/AAd8HTao0j3kmiWjTNJ94kxLyff1rsKACiiigAooooAK4r4t/wBl/YNF/tAyC4/tQfYNucGf7PPnOO3leb174rta4r4ttpi2GiC/jdrhtUAsSvRZvs85JPt5YlH1IrnxX8Cfozown8eHqjj6KKK+RPswooooAg/5mPQv+vqX/wBJpq6+uQ/5mPQv+vqX/wBJpq6+vqMt/wB2j8/zZ8rmv+8y+X5BRRRXcecFFFFABRRRQAUUUUAFFFFABRRRQAUUUUAFKOopKUdRQBxGg/8AIPb/AK+rn/0fJV6qOg/8g9v+vq5/9HyVer5HGf7xU/xP8z7PCf7vT9F+QUUUVznQFFFFABRRRQAUUUUAFFFFABRRRQAUUUUAFFFFABRRRQAUUUUAFFFFABRRRQAUUUUAFT6PNqUPinQhp0ZdZb7y7vCbtsHlSEn2+YJz71BU+jtqi+KdC/sxWKtf4vMAHFv5UmSc9t2yujCfx4eqObGfwJ+jPXqKKK+uPjQooooAKKKKACiiigAr5G+J3/KQnwV/16Rf+i56+ua+KP2j/FWm+B/21/DfivWY7l7DT9PhkmFugaQgrMvygkA8kd6APtevj7/gohJHfeIfhzoduwa+e4uGCDriR4UX9VP5V1Oo/tmfDz7Mw0Tw94m1G9x+7ge3jjDHtkh2P6Vznwd8B+PPi/8AGOD4yfE7TW0nSrFlfSdNlQqW28xgI3IRSdxZhlj7dACH/go7bzReHPAc0gLQQ3FxHIMZG7ZH/MKfyr6w8Lzw3XhnS7m3YNDLZxPGR0KlARXEftHfDSP4qfDC98OJIkOoxOt1p0z/AHUnQHAP+ywLKfTOe1fO/wAI/wBoHXfg7pMXw7+LvhPWYxpQ8m0u4YgZBEPuoQxCuoH3WVumOvWgD7Qry/8Aal8a/wDCC/BLXtUhl8u+uYfsNmQeRLL8u4e6rub8K8u1b9q2XxNLFo/wj8B63rerXLBEkvINscRPcqjHIHuygdzWD+1ddXnxI+N3gD4NxMQEaO61cR9EeQZb/vmJWI/3xQBofsl/Eb4Q/Dr4OWGm6p4z0211i9le81CNkfckjHCqSF5wqqK4r4ceN/C3hb9tW8uvCetW994Y8WuYpHhyI0lmw4B3YwRMOvo5r6qX4N/CdVAHw38J8DHOlQn/ANlrwL9tv4T+H/D3w+0zxt4F8PaboV3ot+jXLadapDujcgK52jkq4TGegY0AfW9fIv8AwT3/AOQ78Rv+v2L/ANClr6P+EHiyHx18M9A8VQ4B1CzR5lH8Eo+WRfwcMK+cf+CfH/Id+I3/AF+x/wDoUtAH1zRRRQBV1fUbHSNMudT1S7hs7K1jMs88zhUjQDkkmvjuWDUf2q/jdBeJBcW/w18MyFVlkUr9qOQWAz/FJhcj+FAM8nFc9+1V8Y4vF3xQl+Hes3Wo6N4J0i9MeomyiElzeSJ1OGKjGeFBOB9454A9J8HftT/Avwj4cs/D3h7QvEtjp1ogSKJLGL8WJ83JYnkk8k0AfUcMccMKQwoqRxqFRVGAoHAAp9cr8KvHuh/EnwfB4p8PJeJYzSvEq3UQSQMhwcgEj9a6qgAooooAKKKKACuK+Lc2mxWGiJfW7yzy6oEsWXpFN9nnYseRx5ayr35Ycdx2tcV8W7mxgsNEjvLTz5rjVBHaP/zxl+zzsX/74WRf+BVz4r+BP0Z0YT+PD1Rx9FFFfIn2YUUUUAQf8zHoX/X1L/6TTV19ch/zMehf9fUv/pNNXX19Rlv+7R+f5s+VzX/eZfL8goooruPOCs3xTren+G/Dmoa/qkhjsrCBppmUZOB2A7knAHua0q5D40+H77xT8Ldf0LS1R765ts26OQA7qwYKc8c7cfjQBQ8O698TtTNjqdx4R0Gz0m7ZWNu+oyfboYm6Mw2eWWA5K59s5rornxj4TttdXQp/Emlx6mziMWrXKiTcei49fbrXNeG/ix4b1T7Bp8lrrNrrc2yKbTH0ufzYJDgMGOzaFBz82cYryL4l6xqOraJr+mzMul3sOvLt0C08Pszui3SsLp7nH8QBfeOO3egD2mL4meGW+Jd34GkvraK8ghhKSNP/AK2d3ZDAFxw64B6/xCtj/hMvCf8Abw0H/hJNL/tQv5YtPtK+YX/u4/ve3WuMkv7PQ/2iriTVIp4k1rQ7K10+VbV5ElnSeQsu5VIUgMpJbHBzmvMPFWtajrOlQ20zDTb+38TQs/h6z8PsptlS7GJnuMfxAhtw4JbHrQB7f4a8TX198SfG+g3jW6afoSae9s23awE0DPIXYnBGV46YFaWgeNPCGv6jJp2h+JtJ1G8iBLwW9yruAOpwOv4V5L480fXNV1T432ejWtxJc3Vno4hRAQbhFhYyRoe5Khhx6471cl1Tw74w8W+ArfwJpFzDPo2oC4vJP7NktRYWqxMrQuzKBkkqNgJzjNAHo2tfEHwNouoPp+reLNIsruMhXhluQGUnsR2Pt1rplYMoZTkEZB9RXy7pGsWt5aTeHtUk07S9ITxdLqMurzQXDzApdl9hkWLyckgLv8zAU4NfUZYN8wxg8jHSgBKKKKAClHUUlKOooA4jQQf7Pbg/8fVz/wCj5Kv4Poa5G18KafqH2i9muL9JJbu5LCOfao/fOOBj2qb/AIQjSf8An71P/wACf/rV8ZjJVPrFT3ftPr5+h9zhI0/q9P3ui6eXqdRg+howfQ1y/wDwhGk/8/ep/wDgT/8AWo/4QjSf+fvU/wDwJ/8ArVz81T+X8f8AgHRy0/5vw/4J1GD6GjB9DXL/APCEaT/z96n/AOBP/wBaj/hCNJ/5+9T/APAn/wCtRzVP5fx/4ActP+b8P+CdRg+howfQ1y//AAhGk/8AP3qf/gT/APWo/wCEI0n/AJ+9T/8AAn/61HNU/l/H/gBy0/5vw/4J1GD6GjB9DXL/APCEaT/z96n/AOBP/wBaj/hCNJ/5+9T/APAn/wCtRzVP5fx/4ActP+b8P+CdRg+howfQ1y//AAhGk/8AP3qf/gT/APWo/wCEI0n/AJ+9T/8AAn/61HNU/l/H/gBy0/5vw/4J1GD6GjB9DXL/APCEaT/z96n/AOBP/wBaj/hCNJ/5+9T/APAn/wCtRzVP5fx/4ActP+b8P+CdRg+howfQ1y//AAhGk/8AP3qf/gT/APWo/wCEI0n/AJ+9T/8AAn/61HNU/l/H/gBy0/5vw/4J1GD6GiuQ1DwbplvYXE8d1qW+OJnXNxxkDPpWp4GZm8KWDMxYmM5JOT1NEZy5uWSFKnFR5ou5tUUUVqZBRRRQAUUUUAFFFFABRRRQAVPo66o3inQv7MLBRf5vMEf8e/lSZzn/AGtnTmoKn0eHU5vFOhHTZGRY7/feYfbug8qQEH1G4px7V0YT+PD1RzYz+BP0Z69RRRX1x8aFFFFABRRRQAUUUUAFUdQ0fSNRlWbUNKsbuRV2q89ujkD0yR0q9RQBnWehaHZyiaz0bTreQdHitkQ/mBWjRRQAVWv9PsNQjEd/Y212g6LPErgfgRVmigCtYWFjp8ZjsbK2tUPVYYlQfkBR/Z+n/wBof2j9htftu3b9o8pfMx0xuxnFWaKACo7q3gurd7e6hjnhcYeORAysPQg8GpKKAIrO1trO3W2s7eG3gT7scSBFX6AcVHY6fYWJkNjY21qZW3SGGJU3n1OByas0UAFFFFAGZdeHtAurh7i60PTJ5nOXkktEZmPqSRk1H/wi/hn/AKF3SP8AwCj/AMK16KAIbK0tbG3W3srWG2hXOI4Ywij8BxU1FFABRRRQAUUUUAFcV8W7y0tbDRYbizWeS71QQ27nH7iQW87lx/wFHXj+/Xa1xXxbv4bOw0W3ktEna91QW8bt1gYW88m8cdcRle3DmufFfwJ+jOjCfx4eqOPooor5E+zCiiigCD/mY9C/6+pf/SaauvrkP+Zj0L/r6l/9Jpq6+vqMt/3aPz/Nnyua/wC8y+X5BRRRXcecFFFFADtzY27jj0zQGbGNxx9abRQAoZgCASAetLubGNxx9abRQAuTgDJwOlKWZvvMT9TTaKAPPv8AhU+if2e+jHXPEn/CPPIXbRPtw+yEF95T7nmbC3O3fivQVUKoVQAoGAB2FFFABRRRQAUo6ikpR1FAHEaD/wAg9v8Ar6uf/R8lXqo6D/yD2/6+rn/0fJV6vkcZ/vFT/E/zPs8J/u9P0X5BRRRXOdAUUUUAFFFFABRRRQAUUUUAFFFFABRRRQBV1n/kEXn/AFwf/wBBNZ3gT/kUtP8A+uZ/ma0dZ/5BF5/1wf8A9BNZ3gT/AJFLT/8Armf5msn/ABV6Gy/hP1NuiiitTEKKKKACiiigAooooAKKKKACp9HtNQuvFOhNYS+Wtvf+ddfOV3QiKQFff5mTj29qgqfSLG8vfFOgtaTeULW/+0TjeV3xCKRSvHXllOPaujCfx4eqObGf7vP0Z69RRRX1x8aFFFFABRRRQAUUUUAFFFFABRRRQAUUUUAFFFFABRRRQAUUUUAFFFFABRRRQAUUUUAFFFFABRRRQAVxXxb1EWNholsbWOb7fqgtg7dYcW88u8e/7vb9GNdrXF/FnUZ7HT9Gt4rdZUv9TFvKxB/dKLeaXcMd90arz/eNc+K/gT9GdGE/jw9UcdRRRXyJ9mFFFFAEH/Mx6F/19S/+k01dfXF3sxtdU0m9a3uJore5dpRBEXZQYJVBwOerAfjWt/wlVj/z4ax/4APX02XTj9Xirrr18z5jM6c3iG0n06eRvUVg/wDCVWP/AD4ax/4APR/wlVj/AM+Gsf8AgA9d3PD+Zfejz/ZVP5X9zN6isH/hKrH/AJ8NY/8AAB6P+Eqsf+fDWP8AwAejnh/MvvQeyqfyv7mb1FYP/CVWP/PhrH/gA9H/AAlVj/z4ax/4APRzw/mX3oPZVP5X9zN6isH/AISqx/58NY/8AHrNtPiR4Zu/EF74ftv7Uk1SxjSS6thp8m6JXAKk8Y5BH501KL6r7xOnNfZf3HYUVg/8JVY/8+Gsf+AD0f8ACVWP/PhrH/gA9Lnh/MvvQ/ZVP5X9zN6isH/hKrH/AJ8NY/8AAB6P+Eqsf+fDWP8AwAejnh/MvvQeyqfyv7mb1FYP/CVWP/PhrH/gA9H/AAlVj/z4ax/4APRzw/mX3oPZVP5X9zN6lHUVgf8ACVWP/PhrH/gA9KPFVhn/AI8NY/8AACSjnh/MvvQeyqfyv7mY2g/8g9v+vq5/9HyVeqjoKyDTQZIpImeeeQJIu1gGmdhkduCKvV8ni2niKjXd/mfYYVNUIJ9l+QUUUVzm4UUUUAFFFFABRRRQAUUUUAFFFFABRRRQBV1n/kEXn/XB/wD0E1neBP8AkUtP/wCuZ/ma0dZ/5BF5/wBcH/8AQTWd4E/5FLT/APrmf5msn/FXobL+E/U26KKK1MQooooAKKKKACiiigAooooAKn0fTrjUPFOhNBcLCLO/+1SgkjzEEUilRjvlwefSoKl0rTv7Q8U6A32mOD7HqAusN/y0xDKuwe/z5/A10YT+PD1RzYz/AHefoz2Ciiivrj40KKKKACiiigAooooAKKKKACiiigAooooAKKKKACiiigAooooAKKKKACiiigAooooAKKKKACiiigAri/izfXdnp+jQW8AkjvdTEFw20ny4xbzSBvb5o0GT/ex3rtK4z4s3l/a6do8NnD5kN3qYhvG2FvLiEEzhs9v3iRjJ9cd658V/An6M6MJ/Hh6o42iiivkT7MKKKKACiiigAooooAKKKKACiiigAryTwP8A8nP/ABB/7Bll/wCi4q9bryTwP/yc/wDEH/sGWX/ouKuih8M/T9Uc2I+Kn6/oz1uiiiuc6QooooAKKKKACiiigAooooAKKKKACiiigAooooAKKKKACiiigAooooAKKKKAKus/8gi8/wCuD/8AoJrO8Cf8ilp//XM/zNaOs/8AIIvP+uD/APoJrO8Cf8ilp/8A1zP8zWT/AIq9DZfwn6m3RRRWpiFFFFABRRRQAUUUUAFFFFABU2k6fHf+KdAaS7S3NpqH2lA3/LVhDKuwc9SHJ/4DUNTaTZWt54p0Brm8W2NtqHnwg4/fSCGVRGM9yGY/8Brown8eHqjmxn+7z9Gev0UUV9cfGhRRRQAUUUUAFFFFABRRRQAUUUUAFFFFABRRRQAUUUUAFFFFABRRRQAUUUUAFFFFABRRRQAUUUUAFcZ8WZ9Sh0/Ro7CNngm1MR3xCbtsP2eZgSf4f3ixDPvjvXZ1xfxZfVF0/Rhp6sbdtTAv8AHEH2eYjOen70RdOfwzXPiv4E/RnRhP48PVHHUUUV8ifZhRRRQAUUUUAFFFFABRRRQAUUUUAFeSeB/+Tn/iD/2DLL/0XFXrdeSeB/8Ak5/4g/8AYMsv/RcVdFD4Z+n6o5sR8VP1/RnrdFFFc50hRRRQAUUUUAFFFFABRRRQAUUUUAFFFFABRRRQAUUUUAFFFFABRRRQAUUUUAVdZ/5BF5/1wf8A9BNZ3gT/AJFLT/8Armf5mtHWf+QRef8AXB//AEE1neBP+RS0/wD65n+ZrJ/xV6Gy/hP1NuiiitTEKKKKACiiigAooooAKKKKACpdKtbG58U6A17d/Z2g1ATW44/eyiGUBPxVmP8AwGoql0qDTpvFOgHULl4Gi1ASWgX/AJaTiGUBDweNpc9unWujCfx4eqObGf7vP0Z7BRRRX1x8aFFFFABRRRQAUVyPirXNctfEcel6S+nRJ9j+0O91bvKSS+0AbXXHT3qj/bXjH/n90H/wXTf/AB+r5O7J5vI7yiuD/trxj/z+6D/4Lpv/AI/R/bXjH/n90H/wXTf/AB+jkX8y/H/IOZ9jvKK4P+2vGP8Az+6D/wCC6b/4/R/bXjH/AJ/dB/8ABdN/8fo5F/Mvx/yDmfY7yiuD/trxj/z+6D/4Lpv/AI/R/bXjH/n90H/wXTf/AB+jkX8y/H/IOZ9jvKK4P+2vGP8Az+6D/wCC6b/4/R/bXjH/AJ/dB/8ABdN/8fo5F/Mvx/yDmfY7yiuD/trxj/z+6D/4Lpv/AI/R/bXjH/n90H/wXTf/AB+jkX8y/H/IOZ9jvKK4P+2vGP8Az+6D/wCC6b/4/R/bXjH/AJ/dB/8ABdN/8fo5F/Mvx/yDmfY7yiuD/trxj/z+6D/4Lpv/AI/R/bXjH/n90H/wXTf/AB+jkX8y/H/IOZ9jvKK4P+2vGP8Az+6D/wCC6b/4/UF/4l8W2Nv9qmuNDmjWSNXRbGVGZWdVOD5xwefQ01Tu7Jg5W6HodFFFZlBRRRQAUUUUAFcZ8WV1RtP0c6eWFuupg3+CMGD7PNjOe3m+V09q7OuM+LMOpy6do72DlbeLUw9+AwG6HyJlAI7/ALxojj2z2rnxX8Cfozown8eHqjjaKKK+RPswooooAKKqXrXjXun2VlJbxSXc7RmSaMyKoWJ36Bl5+THXvVz+w/EH/QW0r/wXyf8Ax6u6jl9WtBTjaxw18wo0J8kr3Eopf7D8Qf8AQW0r/wAF8n/x6j+w/EH/AEFtK/8ABfJ/8erX+ya/l95l/a+H8/uEopf7D8Qf9BbSv/BfJ/8AHqP7D8Qf9BbSv/BfJ/8AHqP7Jr+X3h/a+H8/uEopf7D8Qf8AQW0r/wAF8n/x6j+w/EH/AEFtK/8ABfJ/8eo/smv5feH9r4fz+4Rt207QC2OATjJr5w+Gfjm4v/2mvEYHh28iuNVjjs5YWkGbTyFVXdz3HycfUV9If2H4g/6C2lf+C+T/AOPVz+mfDOXTvG2qeL7W/wBLXUtThjhnb+z5NoCdSP33Bb5c/wC6PeuijltWEZqSWq7nNXzKlOUHFtWd9jfopf7D8Qf9BbSv/BfJ/wDHqP7D8Qf9BbSv/BfJ/wDHq5/7Jr+X3nT/AGvh/P7hKKX+w/EH/QW0r/wXyf8Ax6j+w/EH/QW0r/wXyf8Ax6j+ya/l94f2vh/P7hKKX+w/EH/QW0r/AMF8n/x6j+w/EH/QW0r/AMF8n/x6j+ya/l94f2vh/P7hKKX+w/EH/QW0r/wXyf8Ax6lGh+IM/wDIW0r/AMF8n/x6j+ya/l94f2vh/P7htFVNIuJrmwElx5fmiSWNzGpCkpIyZAJJGduepq3XnVIOnNwlutD0YTU4qS2eoUUUVJQUUUUAFFFFABRVOCPVb/VL22s7qxt4rVYv9dbPIzFwT1Drjp6Va/sfxB/0FdK/8F8n/wAerpWFlZNtfj/kczxUU2rMdRTf7H8Qf9BXSv8AwXyf/HqP7H8Qf9BXSv8AwXyf/Hqf1V/zL8f8g+tR7P8AD/MdRTf7H8Qf9BXSv/BfJ/8AHqP7H8Qf9BXSv/BfJ/8AHqPqr/mX4/5B9aj2f4f5jqKb/Y/iD/oK6V/4L5P/AI9R/Y/iD/oK6V/4L5P/AI9R9Vf8y/H/ACD61Hs/w/zMzxbeiw0C6maCSVWQxnZj5dwxk57ZNZ/w4vBc+G4oVhkQW37su2MOepx+YrfutA1u6tpbebU9KaOVSjD+z5OQf+21Q6T4Y1jTNPisbXVNLEUQwCbCTJ9Sf33Wsngp+0UuZWt5/wCRqsbT9k48rvf+upcopv8AY/iD/oK6V/4L5P8A49R/Y/iD/oK6V/4L5P8A49Wv1V/zL8f8jL61Hs/w/wAx1FN/sfxB/wBBXSv/AAXyf/HqP7H8Qf8AQV0r/wAF8n/x6j6q/wCZfj/kH1qPZ/h/mOopv9j+IP8AoK6V/wCC+T/49R/Y/iD/AKCulf8Agvk/+PUfVX/Mvx/yD61Hs/w/zHUU3+x/EH/QV0r/AMF8n/x6qupQa1pi209xe6dcRSXUcDpHaPG2HbGQTIRx9KPqkukl+P8AkL61Hsy5RRRXKdQVLpSaa/inQP7SkdGXUA1pt/in8mXAPttL/kKiqXSv7L/4SnQP7T8zd/aA+x7M/wDHx5MuM47bd/X2rown8eHqjmxn+7z9GewUUUV9cfGhRRRQAUUUUAcL4p/5H9f+wSP/AEcaZT/FP/I/r/2CR/6ONMq59PQmPUKKKKgoKKKKACiiigAooooAKKKKACiiigAooooAKzPFH/IDl/66wf8Ao5K06zPFH/IDl/66wf8Ao5Kun8a9SZ/Cz1CiiioKCiiigAooooAK4z4s2uo3Gn6PLZTGOC21MS3qiQrvh+zzIFI/i/ePGce2e1dnXGfFmxvbvT9HntZhHFZamJ7pS5HmRm3mjC4HX55EODxxnqBXPiv4E/RnRhP48PVHG0UUV8ifZhRRRQBB/wAzHoX/AF9S/wDpNNXX1yH/ADMehf8AX1L/AOk01dfX1GW/7tH5/mz5XNf95l8vyCiiiu484KKKKACiiigAooooAKKKKACiiigAooooAKUdRSUo6igDiNB/5B7f9fVz/wCj5KvVR0H/AJB7f9fVz/6Pkq9XyOM/3ip/if5n2eE/3en6L8gooornOgKKKKACiiigBfDH/Ic1r6W3/oLV0Nc94Y/5DmtfS2/9Bauhr05fZ9F+SPL6v1f5sKKKKkYUUUUAFFFFABRRRQAUUUUAFFFFABRRRQAVh+NP+QdZ/wDYRtv/AEOtysPxp/yDrP8A7CNt/wCh1dP4iZbENFFFeWeqFS6U+mJ4p0D+0o3dm1ALabf4Z/JlwT7bQ/5ioql0qfTofFOgDULZp2l1AR2pH/LOYwykOeem0OO/XpXRhP48PVHNjP8Ad5+jPYKKKK+uPjQooooAKKKKAOF8U/8AI/r/ANgkf+jjTKf4p/5H9f8AsEj/ANHGuf8AH/iez8G+ENQ8SX8bzRWaArEhw0rswVEGe5ZgPxq59PQmPU3aK4fw63xXmu7K91pfCcVlOytc6fAk/wBotkI6CUsVdh3+UA1f/wCFh+C/7dXRP+Egt/tr3H2VRsfyjNnHlCXb5e/PG3dnPaoKOporgrD4n6PcfFLU/A7xzRvaRwCGcW0582Z925D8mFC7RhydpzweK1LX4ieC7nXY9Eg8QW73ssxgiGxxHJKOsaylfLZuD8oYmgDqaK4nwn4lupvFnxBt9Zv4Y9M0K+t0t2kCRrBE1qkj7m4yNxJyxOKueF/iL4J8T6p/Zeh+ILe7vdhdITG8ZkUdWTeo3j3XIoA6qiuM1f4qeAdJ1NtNvfECi5W4+zFYbSeZfO/557o0Zd/+znIrW+IGs3OgeAtc1+xSKS4sNPmuoVlUlCyoWG4Ag4/EUAbtFeVaP4w8d6Zrvg638Vjw9fWHisBIG02CWCa1kMXmgsruwdMcEjGK6zUviH4L03W30a98QW0N5HKsMo2OY4pG+6kkgUojHI4ZgeRQB1NFc54u8deEvCVxBb+Idbgsp51LxxbHkkKDq5VFJC/7RAHvUfiH4g+DNAtrG41XxBbRJfxCa0EavM80eM71SMM23/axigDp6K5+Txt4Tj8NWviVtesv7Hu5kghvAxMbO7bVUkD5ecg5xjHOKoTfE3wLD4eh1+TxDCunXE7W8Ehhl3yyL1VI9u9vXIUjHPSgDr6zPFH/ACA5f+usH/o5K5r4Y+Lv+Es1rxXJa6nBqGlWl/FFp8kSrtEbQIzDIGSdxP3uR0rofGdxb2nhm7u7qeOC3haKSWWRgqIolQlmJ4AA5zV0/jXqTP4WeqUVxn/C2fhb/wBFJ8H/APg6t/8A4uj/AIWz8Lf+ikeD/wDwdW//AMXUFHZ0Vxn/AAtn4W/9FI8H/wDg6t//AIuj/hbPwt/6KR4P/wDB1b//ABdAHZ0Vxn/C2fhb/wBFI8H/APg6t/8A4uj/AIWz8Lf+ikeD/wDwdW//AMXQB2dcX8WtPnvdP0a4huFiSw1MXEqkkeYpt549o9fmkU/8BNL/AMLZ+Fv/AEUjwf8A+Dq3/wDi65D4oeP/AIb6xZaPLafErwiTp2pfanjXWIGMimCaLaMP6yg/8BrDFXdGduzOjCu1eF+6GUVzP/Cw/AP/AEO/hv8A8GkP/wAVR/wsPwD/ANDv4b/8GkP/AMVXyfsp9mfYe1h/MjpqK5n/AIWH4B/6Hfw3/wCDSH/4qs7xJ8V/AOi6NPqQ8TaTqPk7c29lfQyTMCQDtUNzjOce1NUajdlFidamldyR2H/Mx6F/19S/+k01dfXmXgzxj4Z8YapoN74d1e3vkF1IZI1bEsX+jTcOh+ZfxGPTNem19Nl8XHDxTXf82fL5nJSxDcXpp+QUUUV2HAFFFcl8XvEWpeFfAN7rWjpavfRSQxxC6RmjBeRUywUgn73rQB1tFeZ6h4o8eeDNQ0ybxpHoGp6Ff3cdnJe6VFLBJZSSHajOkjNuQsQMgjGa6XxD8QPBvh/VJNN1fXoLa5iK+cPLkdYN33fMdVKx5yPvkUAdPRXA+KPihovh/wCIel+FLtZWjvLOS4kuY7eaTyyCvlqoRCHDBiSQcLjnGa1dY+IngrSNVbS9S8QW9vco6xy5jcxws33VkkClIycjhiOtAHU0Vz/ibxr4X8N3sVlrOqrBdSx+asKQSTOI843sI1YqueNxwODzSeJ/G/hXw1NBBrWrx2888RmjhSKSaQxjq5SNWIX/AGiAPegDoaK4Dxz8UtB8NN4XkjkXULTXrxIxcQJLKiW7K5MymNGDnKgbByck44rubC6gvrGC9tWZoLiNZY2ZGQlWGQSrAEcHoQCKAJqKKKAClHUUlKOooA4jQf8AkHt/19XP/o+Sr1c6mv6XpGmP9ruB5n2q5xEnzOf38nbt+NaEOvaNJEkh1SyQsoO1rhcj2PNfH4ycfrNRX+0/zPtsJTl9Wpu3RfkaVFZ/9uaL/wBBaw/8CE/xo/tzRf8AoLWH/gQn+Nc/PHudHJLsaFFZ/wDbmi/9Baw/8CE/xo/tzRf+gtYf+BCf40c8e4ckuxoUVn/25ov/AEFrD/wIT/Gj+3NF/wCgtYf+BCf40c8e4ckuxo+GP+Q5rX0tv/QWroa5jwbc293q+tS2txFPH/o43xuGGdrcZFdPXqvaPovyR5PWXq/zYUUjHCsfQE15B4b8VfFnVvBg8ZWcHhTUbXMz/wBlJBPDcSJG7LtWUuy78LxlcGnGDkRKaiz2CiuRtfiL4Vk8IaN4mudQ+y2usQiS0iMbSTOcfMojQFmKng4HFZnjb4reHtD8F2fifTJ49Xt7y8itofKWQrzIqSbiqkqyhidrAEkY60KnJu1gdSCV7noNFcxqHxA8IWOn2d/das0UV6rvbIbSbzpFUkM3khPMABBySoFbeiapp2t6Vb6ppN5De2Vwu6GeJsq4zj+YIx2IpOLWrQ1JPRMuUV5hZ+LfG/iLxd4isPDA8MwQaBf/AGOSw1Dzftd0AoJlDKcRo2TtJVs4Ndd4p8beFvDN1Ha61q6W1xJGZVhWKSWQRg43lY1Yqv8AtHA4PNN05J2EqkWr9DoaK5/WfG3hPR9KsdV1LXbOCw1AE2lxuLRzAKW+UqCOgOPXoOeKf4e8XeHfEFyttpGpLcztaLeLGYnRjCzFA+GUfxKQR1B6gUuWVr2Hzxva5u0Vx8/i6zvvEGiW2i+INN+zzajdWF1DLbStJcSwplo4nGFUockk5B6A5qe++Ifgqy8SDw5c+IbVNT8xYWhCuwSRuiM4BRWPoSDT5Jdhe0j3OpormNb+IPg3RdXfSdU163t7uIqJl2OywFvu+a6qVjz/ALZHWumUhlDKQQRkEdCKlxa3RSknsxaw/Gn/ACDrP/sI23/odblYfjT/AJB1n/2Ebb/0Oqp/EKWxDRRRXlnqhUulXVja+KdAW9sxctPqAhtzx+6lMMpD8+iqw/4FUVTaTe2tn4p0Bbm0W5NzqHkQk4/dSGGVg4+gVh/wKujCfx4eqObGf7vP0Z6/RRRX1x8aFFFFABRRRQBwvin/AJH9f+wSP/RxrivjT4c1HxV8N9S0nSCn9o7orm1VyAryRSrIEJPTdtxn3rtfFP8AyP6/9gkf+jjTKufT0Jj1OH8PfEddXu7Owk8HeLrLUpmVbiOfS3jhtm/iJmPyFQe4JzXk3il/GGvadBZ6jb+LF1KDxJbySaRa6OsemQQJdArKJAmZPlw24PnJOQK+kqM1BR5ost3onx+1e6udJ1Wa113S7K3s7q3tXlgWSIybxK68R/eHLV5xeSeMNeh8Nrq0Hi0apa+IreW90qPR1h0yxjSYgMjhMuMEYYOepJwBX0lRQB4h4t8L6/rNp8YbPT9PnMt9qenz2qOhRb2OKGFpERjgMGCMnXGTitO41KTx1428ESaP4W1zS4fD9495e3Wpae1olvH5LJ5CFvvliQPl4wM165SH5gQ3IPUGgD5f8MapcN4f0+y14T6d4OsPEr6qNRj02eU7lu3dFNwPk2F2GZAOnHvXu/xct7i++Ffim1soJLm4n0m4SKKFS7SMYzgKBySfas9fhT4PAEDR6rJpwl84aZJqUzWQbdu/1JO3bu529Pau5oA8S0PwWfA3iLwL4o0nTdTvYLu1j03Vre4Mt1JZGSMETx78tEA42uBgYI6YNYFt4ZurXTPEvg7xRf8AxCjGo6pdyG20nToprW9imkLK6ymFsEgjO5hgivo2igDyV55vAnxU1jV9S0HXdUsNU0qzt7G8sLFrt4zCGDQuE5XOQ2ehNNfUJvCvxSvPF2peFtdm03WdFtYbN7HT2uZbF4yxe3eOPJTO4HI4zxmvXKKAPn+68LazN8NXNx4euYk1nx/Dq0eltDve1s3mTiRFyFGFLMOg3c967T4kNdaH8UvCvjKbR9S1TSLOyvLKX+z7VrmW1kl2FJBGvzYIUrkdK9MooA82+DIupte8capN4evtDg1DVo57eG7g8p5E+zoN+BxkkHPoeDzXX+OLS2v/AAre2N5Ck9tceVFNE4yro0qBlPsQa2qy/FH/ACA5f+usH/o5Kun8a9SZ/Cyx/wAKH+Dv/RO9B/8AAf8A+vR/wof4O/8ARO9B/wC/H/169IoqCjzf/hQ/wd/6J3oP/fj/AOvR/wAKH+Dv/RO9B/78f/Xr0iigDzf/AIUP8Hf+id6D/wB+P/r0f8KH+Dv/AETvQf8Avx/9evSKKAPN/wDhQ/wd/wCid6D/AN+P/r1y3xG+Bvwpt7HTLiz8I6FYNFfgvGIcG6UwyjyuvqRJ3/1de41xXxbsra6sNEmuLxbeS01QTQIcfv3NvOmwe+12b/gBrDFNqjNrszowqTrwT7o8b/4VP8NP+hJ0f/v0f8aP+FT/AA0/6EnR/wDv0f8AGu0or5T21T+Z/efXewpfyr7ji/8AhU/w0/6EnR/+/R/xrN8S/BX4e6tos+n2nh6x0maXAF3axfvYwCCduTjJHH416NRTVeqnfmf3ieHpNWcV9xx/gH4f+FPA+s6FD4e0uOCVriRZbl/nmkH2abq55xnsMD2r1iuQ/wCZj0L/AK+pf/Saauvr6XASlLDxcnd6/mz5nMoRhiHGKstPyCiiiuw4Argf2gba7u/hXqMVjZ3V7Ms9tIIbaFpZGVZkZsKoJPAPSu+paAPIfGeqXnxNg0zwtoXhzXraxbUba61PUNTsHs44YYZBJtQSYZ3YqAMDHXmuf+Ls/izUx470OWLxTbLJE0ekWOjaQkltqEbRAF5pyjZOcgjcpAAAzXv1FAHkWsG+0Lxh8O/EVzo+sXVjb6HNp9x9is3nkhmkWIqHReVHykEngHrXJfFabxfrGl+N9FuYPFcExuHTTNL0rSEazu7b5WE0s2wl2OGJAYMCAAK+iqM0AeOfEZp9L1CHWPDI8U2njFNIhgiW00p7myvwPmSGYldq4YnLZUrnPOKz9Z0/xBpnxQ1PxFrN54s0mDWNKsFSXw9ZpdrHNEjCWBwY5GUBmypAAPOTnGPc6KAPE9X0L/hHPAXw/utH03xJe6doviRNSuoZ7UPfJCwnDMYowP4pAdqjgGvZNPulvrC3vEiniWeJZVjnjKSKGGcMp5VhnkdjVikoAKKKKAClHUUlKOooA8v/AOEb0rWNPke4h8uc3VziaPh/9fJ19fxq9D4X0FIkRtLtXZVALFOWPrVvQf8AkHt/19XP/o+Sr1fHYylD6zUdvtP8z7fB1Z/Vqav0X5GT/wAIz4f/AOgPaf8AfFH/AAjPh/8A6A9p/wB8VrUVz+zh2Rv7SfdmT/wjPh//AKA9p/3xR/wjPh//AKA9p/3xWtRR7OHZB7SfdmT/AMIz4f8A+gPaf98Uf8Iz4f8A+gPaf98VrUUezh2Qe0n3ZB4JsrSw1XWreyt44Iv9HbYgwMlWya6mue8Mf8hzWvpbf+gtXQ16zVlH0X5I8m7cpX7v82I/3G+hrxD4b+LtQ8P/AA0i8N2ng3xTeeIomuUigbSpYoC7SuULTOAgTkEnPSvcKMmnGaSs0RKDbTTPEv7L8SeA/DHgXwvHJqttp1vYzR6nqmjacLy6jnJVhGuVYojEnLBTnaM4rHstE8QH4J+IlbSdcmuh4uXUxDdW2LyeBbqKUybFADMVBOFHXIFfQtFae3fYz9gu55P4x8Ta1f8AiLSLyzi8V6L4evLCR/ten6J5l+04lwIZA6MYVIBYZXByMkVqfs62Goab8L7a01S0vbS5F9eM0d5Hslw1w5BYYA5BzxxzxXomTRUupePKkVGnaXM2eH/FxrHXpbxdK8D+K7Px5bP5Wl6laWLRgsG+R2uVPltFjkhj04xmm6rpev6L8TdZ1jWdU8W2cGrafYrFd+H7FLlGkiiKyxuDE7J85LLwAQTk5r3Kimq1laxLo3d7njQ8Jx2UPwpsNO03WLnTrLWJrmUajbgzQK0UrBpgoCp8xGOBjI71rfGqPXND1fRvH3hnSrvVNRtI59Nuba1jLySwzKTGSAMkJKqN+Jr0+il7V3TZXslZpf1Y8htvCN54ev8A4SabDaz3I024upNRuI4yyrLJbsXd27bpGbGfYUvw21GfweNQ8Ia14V1661GfW7i4F1b6cZba7SWXckzTfcXAIyGORtr12ih1bqzQlSs7p/1/SPnx/D97p954z0HxFqHj2CHWNUup0j0bTo7i2vreYAA7zE218ZUhmGMDFe7aDZx6foWn6fF5/l21rHCnnkGTCqAN2ON3HOKu0Up1HMqFNQCsPxp/yDrP/sI23/odblYfjT/kHWf/AGEbb/0OlT+IqWxDRRRXlnqhU2k6hHYeKdAWSzS5N3qH2ZC2P3TGGVt44PICEdvvHmoam0rUv7P8U6Av2ZJ/tmoC1y3/ACzzDK28e/yY/E10YT+PD1RzYz/d5+jPX6KKK+uPjQooooAKKKKAOF8U/wDI/r/2CR/6ONMp/in/AJH9f+wSP/RxplXPp6Ex6hRRRUFBRRRQAUUUUAFFFFABRRRQAUUUUAFFFFABWZ4o/wCQHL/11g/9HJWnWZ4o/wCQHL/11g/9HJV0/jXqTP4WeoUUUVBQUUUUAFFFFABXFfFu1sbiw0SW7u/ImttUEtonH7+X7POhT/vh5G/4BXa1xXxbg0+aw0WS9uGinh1QPZKP+Ws32edSp/7ZtI3/AAGufFfwJ+jOjCfx4eqOPooor5E+zCiiigCD/mY9C/6+pf8A0mmrr65D/mY9C/6+pf8A0mmrr6+oy3/do/P82fK5r/vMvl+QUUUV3HnBRRRQAUUUUAFFFFABRRRQAUUUUAFFFFABSjqKSlHUUAcRoP8AyD2/6+rn/wBHyVeqjoP/ACD2/wCvq5/9HyVer5HGf7xU/wAT/M+zwn+70/RfkFFFFc50BRRRQAUUUUAL4Y/5DmtfS2/9BauhrnvDH/Ic1r6W3/oLV0NenL7PovyR5fV+r/NhRRRUjCiiigAooooAKKKKACiiigAooooAKKKKACsPxp/yDrP/ALCNt/6HW5WH40/5B1n/ANhG2/8AQ6un8RMtiGiiivLPVCp9H1G40/xToSwW6zC8v/sspIJ8tDFIxYY75QDnjmoKm0i+vLLxToK2kIlF1f8A2ec7C2yIxSMW46cqoz710YT+PD1RzYz+BP0Z6/RRRX1x8aFFFFABRRRQBxPjCz1YeLY9QstFu9Qt2sPILW8kIKuJC2CJHXse2ao417/oUdY/7+2n/wAfr0Sir511RPL5nneNe/6FHWP+/tp/8foxr3/Qo6x/39tP/j9eiUUcy7fmFn3PO8a9/wBCjrH/AH9tP/j9GNe/6FHWP+/tp/8AH69Eoo5l2/MLPued417/AKFHWP8Av7af/H6Ma9/0KOsf9/bT/wCP16JRRzLt+YWfc87xr3/Qo6x/39tP/j9GNe/6FHWP+/tp/wDH69Eoo5l2/MLPued417/oUdY/7+2n/wAfoxr3/Qo6x/39tP8A4/XolFHMu35hZ9zzvGvf9CjrH/f20/8Aj9GNe/6FHWP+/tp/8fr0SijmXb8ws+553jXv+hR1j/v7af8Ax+jGvf8AQo6x/wB/bT/4/XolFHMu35hZ9zzvGvf9CjrH/f20/wDj9VdVs/EOoWRs4/CuqRNJLF88k1rtUCRWJOJiegPQGvTqKamk7pfmDjdWuFFFFZlBRRRQAUUUUAFcV8W00t7DRG1CaSO4TVA1gq5w8/2ecEHg8eUZTzjkDnse1rivi3/Zf2DRP7Q8z7R/ag+wbc48/wCzz5z7eV5vXviufFfwJ+jOjCfx4eqOPooor5E+zCiiigCneyTW+paXfR2c92ltcO0iQlN+0wyICNzKOrDvWn/wlB/6F7Wf/Jf/AOO1BRXo4fMqlCmqaiml3v8A5nnYjLKeIqOpJtPyt/kT/wDCUH/oXtZ/8l//AI7R/wAJQf8AoXtZ/wDJf/47UFFbf2zV/kj+P+Zh/YtH+Z/h/kT/APCUH/oXtZ/8l/8A47R/wlB/6F7Wf/Jf/wCO1BRR/bNX+SP4/wCYf2LR/mf4f5E//CUH/oXtZ/8AJf8A+O0f8JQf+he1n/yX/wDjtQUUf2zV/kj+P+Yf2LR/mf4f5E//AAlB/wChe1n/AMl//jtY7fE7SF8Yp4RbR9aGsPZm9WHy4cGHcV3bvNx1B4zmtGvJLn/k7iz/AOxSb/0c9a0s1qTveK0V+v8AmZVcppQ5bSerS6f5HsX/AAlB/wChe1n/AMl//jtH/CUH/oXtZ/8AJf8A+O1BRWX9s1f5I/j/AJmv9i0f5n+H+RP/AMJQf+he1n/yX/8AjtH/AAlB/wChe1n/AMl//jtQUUf2zV/kj+P+Yf2LR/mf4f5E/wDwlB/6F7Wf/Jf/AOO0f8JQf+he1n/yX/8AjtQUUf2zV/kj+P8AmH9i0f5n+H+RP/wlB/6F7Wf/ACX/APjtKPFBz/yL2s/+S/8A8dqvRR/bNX+SP4/5h/YtH+Z/h/kUtDjmj04efC8MjzTSGNiCyh5XYA4JGcEdCau0UV5dWo6k5Te7d/vPVpwVOCgtkrBRRRUFhRRRQAUUUUAU7K9n0vWdQlOlXt1FcrDse3MWMqGBB3up7jtV/wD4SR/+hf1j/wAl/wD47TKK61i3ZJxWmnXp8zleEV2+Z/h/kP8A+Ekf/oX9Y/8AJf8A+O0f8JI//Qv6x/5L/wDx2mUUfW/7i/H/ADF9UX8z/D/If/wkj/8AQv6x/wCS/wD8do/4SR/+hf1j/wAl/wD47TKKPrf9xfj/AJh9UX8z/D/If/wkj/8AQv6x/wCS/wD8do/4SR/+hf1j/wAl/wD47TKKPrf9xfj/AJh9UX8z/D/Ic3iYqpZtA1cKBkkm34H/AH9plr4sS6t47i30LVpIpF3IwNvgj/v7WV4vivJvD11FZuiMUO9mP8AGSB7npWf8NoryLw5H57o8DnfBg8qD1B/H+dZvHv2ij7Nfj/marAL2bnzvfy/yOp/4SR/+hf1j/wAl/wD47R/wkj/9C/rH/kv/APHaZRWn1v8AuL8f8zL6ov5n+H+Q/wD4SR/+hf1j/wAl/wD47TLnxULe2luJtA1hY4kaRz/o5woGT/y19BRVHxD/AMi9qf8A15zf+i2prF3fwL8f8xPCq3xP8P8AIu2nixbq0huodA1hopo1kjP+jjKsMg/630NSf8JI/wD0L+sf+S//AMdrL8L/APIr6R/14Qf+i1rRoeLs/gX4/wCYRwt1fmf4f5D/APhJH/6F/WP/ACX/APjtUda1OfVI7S2i0XUYNt5DK8kxhCqqtk/dkJ/IVbooWMa2gvx/zH9UX8z/AA/yCiiiuM6wqfR7rULXxToS2EJkWe/8m6+QtshMUhLe3zKgz7+9QVPo82pw+KdCGmozLJf7LzCBtsHlSEk+nzBOa6MJ/Hh6o5sZ/u8/Rnr1FFFfXHxoUUUUAFFFFABRRRQAUUUUAFFFFABRRRQAUUUUAFFFFABRRRQAUUUUAFFFFABRRRQAUUUUAFFFFABXFfFt9MWw0VdQjd7h9UC2BXOEm+zzkk89PLEo78kV2tc94/0OfXNFjWyt7ObULScXFn9qlaONZNrISWVWI+R3H3T1rHERc6Uordo2w01CrGUtk0ed0Vrp4O8W/wBiPI6aGNV3/JALyUwFcjkyeVuBxnjYfrQ3g7xd/YiyKmhnVd+GgN5L5AXPUSeVuzjHGz8a+c/s7E/y/ij6f+0sL/N+D/yMiitebwd4uGjRSQpobaoW/ewPeSrAq+okERYnpxsFF14O8XLpFvJapocmpE/6RDJeSpCg5+5IIizHp1Rep9OT+zsT/L+KD+0sL/N+D/yMiite/wDB3i1dOtnsU0Oa9Yf6TFNeSxxJx/A4iYtz6qtGp+DvFqWdq2mJoc9yy/6SlxeSxIjYHCMsTFhnPJC9qP7OxP8AL+KD+0sL/N+D/wAjIorY1bwd4sjjt/7JXRLhyv8ApAuruWEI3ohWJ9w68nbRrHg7xZG8H9kLolypX9+bq7lhKN6LtifcOvJx9KP7OxP8v4oP7Swv834P/Ix6K2dW8G+K47yFdJXRbi1IHnPdXcsLqc87VWJwePUjn86NS8G+K01KFNNXRZ7A7fNluLuWKVefm2osTA4HTLDJ9OtH9nYn+X8UH9pYb+b8H/kY1FbN74N8VrrEcdkuiy6Ydu+aa7lScf3sRiIqcdvnGfaifwb4qGtpHAuivpW5d073cqzgd8RiIqT6fOM+1H9nYn+X8UH9pYb+b8H/AJGNXklz/wAncWf/AGKTf+jnr3Q+DfFX9ueUF0X+yc/8fH2uX7Rjb/zy8rb14+/059q8hm8OaoP21rTS5nslB8JvIkiSM2YfOcAkFRh938OSMc7u1bUcDXjzXjun2MK+Pw8uW0tmu56LRWzaeDfFTazJHdLoselgtsniu5XnI/hzGYgo9/nOPejT/BviptUlj1BdFh08bvKmgu5ZJm5+XKGJQMjrhjj3rH+zsT/L+KN/7Sw3834P/IxqK2dK8G+KpNQmTVV0W3sgD5UltdyyyMc8bkaJQOMnhjzxz1pNI8HeLJJpxq66JbRBf3LWt3LMzN6MGiTaPcE0f2dif5fxQf2lhf5vwf8AkY9FbGkeDvFkn2j+1l0S2wv+j/ZbuWbe3PD7ok2jpyN30pNK8HeLpLa5bVE0O3nVf9GS2vJZUdsHh2aJSozjkBvpR/Z2J/l/FB/aWF/m/B/5GRRWvp/g7xc9hdNqCaHDeKP9GjgvJZI5Dj+NjEpXnHRWos/B3i1tKuZLxNDj1FT/AKPDFeSvC44++5iDL36K3aj+zsT/AC/ig/tLC/zfg/8AIyKK17fwd4tOjzSXCaGmphv3MCXkrQMP9qQxBgevRDQng7xb/YjyOmhjVg/yQC8lNuVyOTJ5W4HGeNh7c0f2dif5fxQf2lhf5vwf+RkUVrnwd4t/sQSBND/tXfzAbyXyNuevmeVuzjts/Gibwd4tGixSQpobaqX/AHsD3kogVcnkSCIsTjHBQdTzxyf2dif5fxQf2lhf5vwf+RkUVr3Xg7xauk28lqmhyakT+/hkvJUhQf7MgiLN26oKL/wd4uXTbZ7FNDlvm/4+YpryWOJOP4HETFufVVo/s7E/y/ig/tLC/wA34P8AyMiitfUvB3i5LO1bTU0Oe5Zf9KS4vJYkjbA4RliYsM55IXtRq3g7xdHFbnSU0O4kZP8ASBdXksKo3HCFYn3DryQv0o/s7E/y/ig/tLC/zfg/8jIorY1jwd4rjlgGjrolzGV/fm6u5YSjZ6KFifcPqRRq3g7xZHdwrpK6JcW5A857q7lhdTnnaqxOCMepFH9nYn+X8UH9pYX+b8H/AJGPRWzqfg3xUmpxJpq6LPYEL5stxdyxSrz821FiYHjGMsMnjjrRe+DfFS6vHHZrosumkr5k013KkwH8WIxEVOO3zjPtR/Z2J/l/FB/aWG/m/B/5GNRWzP4N8VDW0jgXRX0rI3zvdyrOBjnEYiKnnp84/ChvBvir+3BGq6KdJ3czm7l+0Yx/zy8rbnP+3/hR/Z2J/l/FB/aWF/m/B/5GNRWzH4N8VnWzHIuirpOTidbuU3GMcfuvK29f9vpz7UWvg3xW2syR3S6LHpYZtk8d3K85H8OYzEFBPf5zj3o/s7E/y/ig/tLC/wA34P8AyOc1n/kEXn/XB/8A0E1neBP+RS0//rmf5mul1Lwn4qjs9WfUU0WLTorWZo5YLuWSZsKduUMSqMjr8xx71nfCbwx4g1HwzY3E39lw6Y8BaCRLiR52O7oyGMKvfoxrB4Gv7ZR5dbPt3R0LMMP7By5tLrv2ZPRWxpHg7xXJcTjV10S2hC/uWtbuWZmOejBokCjHoTSaR4O8WyC4/tdNDtiE/wBH+y3ks29ueG3RJtHTkbu/Fb/2dif5fxRz/wBpYX+b8H/kZFUfEP8AyL2p/wDXnN/6Laum0rwd4tkt7k6ouiW8yr/oy215LKrt6OWiUqOnQNWfqXhHxUvg3XZtWXRYLhLGYwR2t3LKj/u2+8zRIV59Aaay7Ep/D+KE8ywzXxfg/wDIxvC//Ir6R/14Qf8Aota0al8EeEvFM/gKxuJl0aO7+wwG0iW7laORfLXHmP5QKH6K1aVv4O8XHRp5LhNDTUw37iBLyVoGXjlpDEGU/e4CHoOeeCWX4i7938UEcyw1l734P/IyKK14/B3i7+xXkkTQxqu/5IFvJTAVz1Mnlbgcdth+tB8HeLf7EEgTQ/7V38wG8l8jbnr5nlbs47bPxpf2dif5fxQ/7Swv834P/IyKK15vB3i0aLFJCmhtqhb97A15KIFXnkSeUWJ6cbB359S68HeLV0m3ktU0OTUif38Ml5KkKDn7sgiLN26oO9H9nYn+X8UH9pYX+b8H/kZFT6OdUHinQv7MDFTfYvMY4t/KkznP+1s6c1oX/g7xcumWr2KaHNfsP9JimvJY4kOP4HETFufVVq7ZeEvE1rrGg3sN7YQxwz+ZqipK5LJ5bjy4/k+cF2U5O3hfwrbD4GvCrGUo6X8jDE4/DzoyjGWrXmeg0UUV9GfMhRRRQAUUUUAFFFFABRRRQAUUUUAFFFFABRRRQAUUUUAFFFFABRRRQAUUUUAFFFFABRRRQAUUUUAFFFFABRRRQAUUUUAFFFFABRRRQAUUUUAFFFFABXgmof8AJ+Onf9iKf/SmSve6+OdU8f8Aipf26re3/wCEPjbU4rH+wUhF0djwNI0ou923hdjbsY7dc0AfY1FFFABRRRQAUUUUAFFFFABRRRQAUUUUAFFFFABRRRQAUUUUAFFFFABRRRQAUUUUAZfi7/kVNX/68pv/AEA1hfBT/kl+h/8AXA/+hGt3xd/yKmr/APXlN/6Aawvgp/yS/Q/+uB/9CNcUv98j/hf5o74/7lL/ABL8mdjRRRXacAVleMf+RR1n/rwn/wDRbVq1leMf+RR1n/rwn/8ARbUAR+Bf+RI0H/sG2/8A6KWtmsbwL/yJGg/9g23/APRS1s0AFFFFABRRRQAUUUUAFFFFABRRRQAUUUUAFFFFABRRRQAUUUUAFFFFABRRRQAUUUUAFFFFABRRRQAUUUUAFFFFABRRRQAUUUUAFFFFABRRRQAUUUUAc1481LU7BNJh0u5htpLy9MLySQ+bhRBLJwMjnKD9axPt3iz/AKGG0/8ABYP/AI5Wl8Rv+Pnw3/2E3/8ASS4qhWjk4pW/LzItdsZ9u8Wf9DDaf+Cwf/HKPt3iz/oYbT/wWD/45T6KXtH5fch8qGfbvFn/AEMNp/4LB/8AHKPt3iz/AKGG0/8ABYP/AI5T6KPaPy+5ByoZ9u8Wf9DDaf8AgsH/AMco+3eLP+hhtP8AwWD/AOOU+ij2j8vuQcqGfbvFn/Qw2n/gsH/xyufk8OXcnj+Lx02pWR12KwOnrcf2YP8AUl93Tf1zkZ9CRXR0Ue0fl9yDlQz7d4s/6GG0/wDBYP8A45R9u8Wf9DDaf+Cwf/HKfRR7R+X3IOVDPt3iz/oYbT/wWD/45R9u8Wf9DDaf+Cwf/HKfRR7R+X3IOVDPt3iz/oYbT/wWD/45R9u8Wf8AQw2n/gsH/wAcp9FHtH5fcg5UM+3eLP8AoYbT/wAFg/8AjlKL7xZn/kYbT/wWD/45TqUdRR7R+X3IOVHQ+BdRvNV8MW17qDxvcs8qO0abFbZK6A4yccKO9bdc18Mf+RMtv+u9z/6USV0tFT42EfhQUUUVBQUUUUAFFFFABRRRQAUUUUAFFFFABRRRQBl+Lv8AkVNX/wCvKb/0A1hfBT/kl+h/9cD/AOhGt3xd/wAipq//AF5Tf+gGsL4Kf8kv0P8A64H/ANCNcUv98j/hf5o74/7lL/EvyZ2NFFFdpwBWV4x/5FHWf+vCf/0W1atZXjH/AJFHWf8Arwn/APRbUAR+Bf8AkSNB/wCwbb/+ilrZrG8C/wDIkaD/ANg23/8ARS1s0AFFFFABRRRQAUUUUAFFFFABRRRQAUUUUAFFFFABRRRQAUUUUAFFFFABRRRQAUUUUAFFFFABRRRQAUUUUAFFFFABRRRQAUUUUAFFFFABRRRQAUUUUAcj8Rv+Pnw3/wBhN/8A0kuKoVf+I3/Hz4b/AOwm/wD6SXFUKuWy9P1ZMd2FFFFQUFFFFABRRRQAUUUUAFFFFABRRRQAUUUUAFKOopKUdRQBr/DH/kTLb/rvc/8ApRJXS1zXwx/5Ey2/673P/pRJXS1dT436kw+FBRRRUFBRRRQAUUUUAFFFFABRRRQAUUUUAFFFFAGX4u/5FTV/+vKb/wBANYXwU/5Jfof/AFwP/oRrd8Xf8ipq/wD15Tf+gGsL4Kf8kv0P/rgf/QjXFL/fI/4X+aO+P+5S/wAS/JnY0UUV2nAFZXjH/kUdZ/68J/8A0W1atZXjH/kUdZ/68J//AEW1AEfgX/kSNB/7Btv/AOilrZrG8C/8iRoP/YNt/wD0UtbNABRRRQAUUUUAFFFFABRRRQAUUUUAFFFFABRRRQAUUUUAFFFFABRRRQAUUUUAFFFFABRRRQAUUUUAFFFFABRRRQAUUUUAFFFFABRRRQAUUUUAFFFFAHI/Eb/j58N/9hN//SS4qhV/4jf8fPhv/sJv/wCklxVCrlsvT9WTHdhXEfGfXNc0Pw/o/wDwj19FY3upa/ZaZ9okt1mEaTuVZtjcEjg129ef/Hay1O68OaDPpek3uqyaf4l0+/mt7OPfKYYpCzlRkZ4/nUFFRtb8beDPFeh2Hi3VNO8QaLrd19ijvoLH7JPaXBBKBkVirI2CM8EGtPT/ABlp2m2niTUNZ8RPf29jrRsUjTTyjwOVTbbIq5MzZbhh1zjHFYuor4g+Ininw4JfCmqeH9A0XUBqVzNqqpHNcSopEcccasxA3HJY46VRj8Osmj+N4fEXhfXr62vvFTXloumri5ChI9lxEQwI2sp5HPtQBs/ED4oR6F4Lt9f03R9Vkkm1GGz8q80yZCgMqK5ZeCDtY7OzNgc9K1ta+JXhbRotObUjqlrNqUcklnaPp8v2mXY4UqIgN2/JBC4yRz0rhdV0vx9rHwi1W3vrLVtQlttbtbvSre+WNdRms4Zo5CJAp2mT5X2g4JGM8109xDqev/FPwX4q/wCEf1KxtIdOvxOt7EqyWruVCBwCQrMASOeh+tAC634mnkn8Ttp2vTo0HhddRttPfTzE9sWEm2YyNyWJXHlkfLtqv8N/ip4c1bSfDenXmpXkmp39rFGLuazkS3ubnYC6LMVCM+c8A9aZ4m0LWLnx546vodPuJLa+8HxWdrKq8TTh5yY19W+ZePcVzUNj4s8Q+GPAvgi48D6ro8mi31hd32oXBjNtHHbfN+6YNlnbgY2ggk56UAetWXijR7z+3fInkb+wpng1DMRGx1jEhA/vfKR0rjvFPxVtdL1zwhDYaZqF9p2vxtcNNFYSyP5Rj3J5YXq+eq8kCsS9TxZ4d1r4h6dZ+CtV1n/hI7h7zTru1aMWw326xlZWZgUKlemDntT73S/EGj6D8KtWj8O6nqL+H4hHqFlZorXMe+22ZCMRnDDB54oA7ey1+H/hONZtrjX9traaVb3j2E1l5QtFbeTK0xPzZCnK4G3FVND+Kfg3WdWs9OtLu/ja+bZYz3Onyw2942M4ilZQr5HIwee1cx4t8I674l8TfEBbe1nsYtb8LWlnZ3Ew2r54MhaMkdxkA/Wob4+J/Glp4T8NP4D1bQP7K1G1u7+8vBGttAtuOVgZWJkLHgYA4PNAHUa18WvBOkX+oWN3eXzz6ZMYr8QWEsotcAEvIVBCp8w+Y8dfSu3tZ4bq1iuraVZYJkEkbqchlIyCPwrzjQNB1SG2+Kaz6ZKh1fUJ5LMMn/HyhtlVSvqM5FdR8LrS+0/4beGrHU4ZYL630yCK4ikGGRwgBB9waAOjpR1FJSjqKAG+AfFXhvT/AAxFZ32uWFvcR3FyHikmAZT9ok6it3/hN/CH/QyaZ/4ELXO+BPB3hbU/DUV9qGhWNzcy3FyZJZI8sx8+Qcmt3/hX/gr/AKFnTf8Av0K5av1z2krcu77nZT+pcivzX+RL/wAJv4Q/6GTTP/AhaP8AhN/CH/QyaZ/4ELUX/Cv/AAV/0LOm/wDfoUf8K/8ABX/Qs6b/AN+hUf7b/d/Ev/Yf734Ev/Cb+EP+hk0z/wACFo/4Tfwh/wBDJpn/AIELUX/Cv/BX/Qs6b/36FH/Cv/BX/Qs6b/36FH+2/wB38Q/2H+9+BL/wm/hD/oZNM/8AAhaP+E38If8AQyaZ/wCBC1F/wr/wV/0LOm/9+hR/wr/wV/0LOm/9+hR/tv8Ad/EP9h/vfgS/8Jv4Q/6GTTP/AAIWj/hN/CH/AEMmmf8AgQtRf8K/8Ff9Czpv/foUf8K/8Ff9Czpv/foUf7b/AHfxD/Yf734Ev/Cb+EP+hk0z/wACFo/4Tfwh/wBDJpn/AIELUX/Cv/BX/Qs6b/36FH/Cv/BX/Qs6b/36FH+2/wB38Q/2H+9+BL/wm/hD/oZNM/8AAhaP+E38If8AQyaZ/wCBC1F/wr/wV/0LOm/9+hR/wr/wV/0LOm/9+hR/tv8Ad/EP9h/vfgS/8Jv4Q/6GTTP/AAIWj/hN/CH/AEMmmf8AgQtRf8K/8Ff9Czpv/foUf8K/8Ff9Czpv/foUf7b/AHfxD/Yf734FPxP4y8KT+G9Thh8Qac8klpKqKs4JYlDgCl+Cn/JL9D/64H/0I1b/AOFf+Cv+hZ03/v0K3tOsbTTbKKysbeO3tohiONBhVHtSpUa7r+1q22tpfuu/oFWtQVD2VK+rT1t2fb1LFFFFdxwBWV4x/wCRR1n/AK8J/wD0W1atZXjH/kUdZ/68J/8A0W1AEfgX/kSNB/7Btv8A+ilrZrG8C/8AIkaD/wBg23/9FLWzQAUUUUAFFFFABRRRQAUUUUAFFFFABRRRQAUUUUAFFFFABRRRQAUUUUAFFFFABRRRQAUUUUAFFFFABRRRQAUUUUAFFFFABRRRQAUUUUAFFFFABRRRQByPxG/4+fDf/YTf/wBJLiqFX/iN/wAfPhv/ALCb/wDpJcVQq5bL0/Vkx3YUUUVBQUUUUAFFFFABRRRQAUUUUAFFFFABRRRQAUo6ikpR1FAGv8Mf+RMtv+u9z/6USV0tc18Mf+RMtv8Arvc/+lEldLV1PjfqTD4UFFFFQUFFFFABRRRQAUUUUAFFFFABRRRQAUUUUAFFFFABRRRQAVleMf8AkUdZ/wCvCf8A9FtWrWV4x/5FHWf+vCf/ANFtQBH4F/5EjQf+wbb/APopa2axvAv/ACJGg/8AYNt//RS1s0AFFFFABRRRQAUUUUAFFFFABRRRQAUUUUAFFFFABRRRQAUUUUAFFFFABRRRQAUUUUAFFFFABRRRQAUUUUAFFFFABRRRQAUUUUAFFFFABRRRQAUUUUAcj8Rv+Pnw3/2E3/8ASS4qhWv4+0/U71NIm0uzW7ks74zSRGYRkoYJY8gnjq6/rWH9l8U/9Cwf/BhFWji5JW/PzIvZsloqL7L4p/6Fg/8Agwio+y+Kf+hYP/gwipezf9ND5kS0VF9l8U/9Cwf/AAYRUfZfFP8A0LB/8GEVHs3/AE0HMiWiovsvin/oWD/4MIqPsvin/oWD/wCDCKj2b/poOZEtFRfZfFP/AELB/wDBhFWc154hXxNHoJ8Lt9oeye8B+3x42q6oR+bCj2b/AKaDmRrUVF9l8U/9Cwf/AAYRUfZfFP8A0LB/8GEVHs3/AE0HMiWiovsvin/oWD/4MIqPsvin/oWD/wCDCKj2b/poOZEtFRfZfFP/AELB/wDBhFR9l8U/9Cwf/BhFR7N/00HMiWlHUVD9l8U/9Cwf/BhFSi18U5/5Fg/+DCKj2b/poOZG58Mf+RMtv+u9z/6USV0tYfgPT7zTPC1tZ6hEsVyHmd0Vw4XfK7gZHXhhW5RU+NhH4UFFFFQUFFFFABRRRQAUUUUAFFFFABRRRQAUUUUAFFFFABRRRQAVleMf+RR1n/rwn/8ARbVq1leMf+RR1n/rwn/9FtQBH4F/5EjQf+wbb/8Aopa2axvAv/IkaD/2Dbf/ANFLWzQAUUUUAFFFFABRRRQAUUUUAFFFFABRRRQAUUUUAFFFFABRRRQAUUUUAFFFFABRRRQAUUUUAFFFFABRRRQAUUUUAFFFFABRRRQAUUUUAFFFFABRRRQAUUUUAFFFFABRRRQAUUUUAFcjN/yWW0/7F6f/ANKIq66uLmu7X/hctqPtMP8AyAJ1/wBYOv2mLj60AdpRRRQAUUUUAFFFFABRRRQAUUUUAFFFFABRRRQAUUUUAFFFFABRRRQAUUUUAFFFFABRRRQAUUUUAFZXjH/kUdZ/68J//RbVq1leMf8AkUdZ/wCvCf8A9FtQBH4F/wCRI0H/ALBtv/6KWtmsbwL/AMiRoP8A2Dbf/wBFLWzQAUUUUAFFFFABRRRQAUUUUAFFFFABRRRQAUUUUAFFFFABRRRQAUUUUAFFFFABRRRQAUUUUAFFFFABRRRQAUUUUAFFFFABRRRQAUUUUAFFFFABRRRQAUUUUAFFFFABRRRQBmeKNf0fwvoV1rmv6hBp+nWq7pp5ThVHQe5JPAA5NeTH9qr4HZ/5G6b/AMFd1/8AG6z/ANuob/g/p0Lcxy+IbJJEPRly/B9RXslr4b8OraxKug6WAEUAC0j4GPpQB5V/w1V8Dv8Aobp//BVdf/G6+ftR8U/Ae5/ant/iQPFsn9geV/aE1v8A2ddc6gpAA2+XnaeJP94H1Ar7a/4R3w//ANALS/8AwEj/AMKP+Ed8P/8AQC0v/wABI/8ACgDm/hj8WPAPxJe7j8H6/HfzWmDNC0MkMig9GCyKCR7jiu4r4h8OfDnxBrnxR+KXiz4d6k2leLPDHiHdp0KkLBcxN5heBh052jGeOx9R9I/Ab4taf8SdJntbu3OkeKtMPlatpE2VkhccFlB5KE/l0PuAem0UUUAFFFFABRRRQAUUUUAFFFFABRRRQAUUUUAFFFFABRRRQAUUUUAFFFFABRRRQAUV4T+0Lqeo6p8QNI8DHVtW0zQU0O913VBpUpiurxYB8sCuOVBwc465FfPOi6l4Un8M67ql/p/iRprPTbbUbNbDxjNNFsnmESx3L4/dOpYFvYH0oA+/K85/aO8F3/jr4TatpOj3VzbavFH9psHt5WjZ5UB/dkgjKupZcHjkHtXyi7+HR4YiZbbWP7cbXJNIMreNJhpWUi80yC47gg4A9c17J8IvhH4F+IHw50jxct543sDqEbM1u3iGZgjK7IdrfxKSpIPcEUAej/s1+C9Q8DfCTSdL1q6urjV50F1fG4lZ2jkcDEQyeAihVx6g+tek141/wzj4H/6DfjT/AMH81H/DOPgf/oN+NP8AwfzUAey0V41/wzj4H/6DnjUf9x+arH7P97rGn+JPHHw91LWb3WrbwzewDT7y9ffcGCaPeI3b+IqQQD6UAeu0UUUAFFFFABRRRQAUUUUAFFFFABRRRQAUUUUAFFFFABRRRQAUUUUAFFFFABRRRQAUUUUAFFFFABRRRQAUUUUAFFFFABRRRQAUUUUAFFFFABRRRQAUUUUAFFFFAHgf7c//ACSXSf8AsY7L/wBnr3m3/wCPeP8A3B/KvBv25/8Akkuk/wDYx2X/ALPXvNv/AMe8f+4P5UAPooooA+UdD8bP8D/jH8SU8WeFfEVza+ItSS/0660+086OSP5++QM/P+BBriPjV8TfC+veIbL4g/DzQvGXh/x3YMu24Ol4hvY+hjmAY544zg5HB7Y+5aKAPOv2e/ibD8Vfh9F4h+wPYXsMptb63P3UmUAnaf7pyCM8jpXotfP37EH/ACJvi/8A7Gq8/wDZa+gaACiiigAooooAKKKKACiiigAooooAKKKKACiiigAooooAKKKKACiiigAooooA+fPjDpfiTV/2oPC1n4V8Sr4d1A+GLpvtbWSXIKedymx+OfWlsfgz4+0uC902y+J/h6zi1Qlru3j8I2SC6z13rj5u9b/iL/k7/wAK/wDYqXn/AKOFfPPxE13wvd3XxQ1nxBB4nuPG+n6zcx6FqdrFOYNPSAgRKHU7EGQd2fWgD2C5+DXjOHw+vha5+KPhmPR1YSLp0nhOxEIbP3ghGM+9b9n8P/jLZW0FlZ/GyztoEQLBDF4ZtFVUA4CqB0A9K8g8XXngLU/jJqN58TfDWp+I3ufCmlS2q2NnLOY5XjYucRkbckjGa6P4UWviDTfF/wADLDxEt9BfLpes7oLpj5qRHcYVcHnIj2DB5GAO1AHon/CCfHH/AKLhF/4Tdt/hR/wgnxx/6LhF/wCE3bf4V7FRQB47/wAIJ8cf+i4Rf+E3bf4Vk/s32Ot6b8W/irZ+ItcGuamlxp3nXwtlg83MLkfIvAwMDiveK8e+EH/Jffi//wBfGm/+k7UAew0UUUAFFFFABRRRQAUUUUAFFFFABRRRQAUUUUAFFFFABRRRQAUUUUAFFFFABRRRQAUUUUAFFFFABRRRQAUUUUAFFFFABRRRQAUUUUAFFFFABRRRQAUUUUAFFFFAHgf7c/8AySXSf+xjsv8A2evebf8A494/9wfyrwb9uf8A5JLpP/Yx2X/s9e82/wDx7x/7g/lQBn6/4i8P+H44ZNf13S9JSYkRNe3ccAkI5IXeRnHtTH8SaAtxb241ezklubhLaJYpQ5MrxmVFO3OCYxuGcZGD3Fcl8R7HX7r4k+C5tBa1glhg1ESXF3ZSXEEYZIcBgjpgnHGW7Hg1zes22uS/EoM1jJKlv4rspEljs9kbKNIcM+4DJXeduWY44XPagD2eivHPgrq3jbUvEefEN9tJs5G1Gxnlnd47jeNvlq1tGkSr8wKrI+QQe2a9joA+fv2IP+RN8X/9jVef+y19A18/fsQf8ib4v/7Gq8/9lr6BoAKKKKACiiigAooooAKKKKACiiigAooooAKKKKACiiigAooooAKKKKACiiigDxzxF/yd/wCFf+xUvP8A0cKYPhXrw+GfxP8ADX2yxN34q1K/u7FtzbESbGwOccHjnGaf4i/5O/8ACv8A2Kl5/wCjhXK+Oo/hM3jHVjqvx88SaRffan+0WMHiNoo7Z88oqAfKB6dqAPQPhv4A1fw38RdS8QXlxaSWlz4f03TUWNjv823Vg5IIxt5GOa0fFPg3UtU+Mvg3xlBPbrY6JbXsVxG5PmMZkCrt4x1614p5XwW/6OS8V/8AhUt/hXZ/BpPhqvjiE+GfjNr3irUfIk2add661zG64+ZvLI5IHPtQB614t8WeGfCNnFeeJ9d0/SIJpPLie7mEYdvQZ6/0rivir8QPEWl6/wCFvC/gDTdI1XV/EUc9xBPf3DLapBCqszZTlid4xg1w/hnTNG8RftE+LNP+K1r9t10B4/DNjfRhrI6WRy8APDSHneeo/PG9oXwx+H3wl1qHxhrPjC/itNPE0GjwatqIFtp0UvLRRA8n9TgD0oA0PAXj3x4vxQXwD8RND0K1vLvS21KyudHnkeMoj7GRw/IPcEVnfA3ULDVPjl8XrzTbyC8tjd6eglgkDoWWF1YAjg4II/CpvFPhf4ffG29h17wz4+uYNTsrZrJrvQtQUP8AZnOXideeGyeeKzf2c/D2keFPi18UfD2g2aWenWUmmRwxL2HkNkk9yTkk9yaAPdqKKKACiiigAooooAKKKKACiiigAooooAKKKKACiiigAooooAKKKKACiiigAooooAKKKKACiiigAooooAKKKKACiiigAooooAKKKKACiiigAooooAKKKKACiiigDwP9uf8A5JLpP/Yx2X/s9e82/wDx7x/7g/lXg37dBC/CPS2Y4VfEVkST0A+evd7Z0NtEQykFAQQevFAEtFJuX+8Pzo3L/eH50ALRSbl/vD86C6gZLAD60AfP/wCxB/yJvi//ALGq8/8AZa+ga+fv2HiG8FeLnUhlbxTeFWHQj5elfQNABRRRQAUUUUAFFFFABRRRQAUUUUAFFFFABRRRQAUUUUAFFFFABRRRQAUUUUAeOeIv+Tv/AAr/ANipef8Ao4VV8Xa9q8HifUYY/wBnKbXESdlXUd1p/pQ/56fMCefc5p/ju8tdG/au8FalqtxHZWV54fvLKC4mYLG84kDeXuPG7B4HevXP7Y0j/oK2P/gQn+NAHhf/AAkmtf8ARrE3/fVl/wDE0/x/4i1PQvgnfeLNK8AW3w/8RyX8GnQl7e3kmijlmjQyqUGOjHAPcV7j/bOkf9BWx/8AAhP8awPiDpXhDxz4SvPDOu6lbNZXQUlobtUkjdWDI6NnhgwBH0oA53wP8JZdE8cweMPEXjbW/Fup2lnJa2R1FYwtsrkFyoQDk4x9K5X4c+HdL+J/xR8aeNPGdrDq6aFrEmiaNp12okgs44lUvJ5Z+Uu5fOSO30xkfDG/vdG/aAuPD2h+P/EHivw5Yae8Wuz65qIkhtbkkGJYWP3n4IYAcA9eK6DxHpHiXwZ491Xxp8ML7QNXtNdZZdY0C9v1g3zqMefBJnCsR94NwfywAVf2i/CmieBdDi+LXg/T7XQ9f0C5heU2UYhS/t2kVJIJVUAPkHgkZGK2Pg62749fF1gCAZ9MPP8A17tWHdWPjb4p6tp0XxEXw/4U8JafdJeS6Tb6pHdXGoSxnKLI6nYsYODgcmtj4F3Vvq3xi+LWuabMl1ps2oWVtFdRNujkkigIkCsODgkA4oA9mooooAKKKKACiiigAooooAKKKKACiiigAooooAKKKKACiiigAooooAKKKKACiiigAooooAKKKKACiiigAooooAKKKKACiiigAooooAKKKKACiiigAooooAKKKKAMLx94R0Hxz4Wu/DXiSyF3p10BvTcVZWByrKw5DA8g142P2TPh6BhfEvjhVHQDVkwB6f6uvoGigD5+/wCGTfh//wBDN46/8Gyf/G6P+GTfh/8A9DN46/8ABsn/AMbr6BooA+fv+GTfh/8A9DN46/8ABsn/AMbo/wCGTfh938TeOSO4OrJz/wCQ6+gaKAOd+HXgvw94A8K2/hrwzZm1sICWwzlnkc/edmPVjXRUUUAFFFFABRRRQAUUUUAFcXb3Pj5cySWNqY0kx5WFMjrlckNvAHBbHH8I9a7SigDzSHxJ8RJL5dPbQYY7oQBnBjBGSx+bPmbfu44zjOcHIxXUQXHiifTNUWa0FteCOYWbKE2s2xfLPLt/EWHI5xzgYz0dFAHn1/J8R7VpbWxtxdbpHb7VIYmAXaNoUFl5yDwVxz1FWk1Dx8u9P7HQ4uHCsfLbMe6Qqf8AWjniIEdgxPJGK7eigDkbbUPGq2QW70eM3DPExeHYVjRj+8XBkG4rxzkZBJ7YMFrefEK4lCyafZ2cYXLM6K5LHHygCXoOee/oK7WigCO1aV7WJ54xHMUBkQHO1scj86koooAKKKKACiiigAooooAxfGPhTw54w0g6T4n0a01WyLBxFcJu2sOjKeqn3GDXC/8ADO/wZ/6EWz/8CZ//AIuvVKKAPK/+Gd/gz/0Itn/4Ez//ABdH/DO/wZ/6EWz/APAmf/4uvVKKAPKh+zr8Fx08C2Yz1xcT/wDxdL/wzv8ABn/oRbP/AMCZ/wD4uvVKKAPK/wDhnf4M/wDQi2f/AIET/wDxdeheGdB0Xwzo0Oj+H9MtdM0+DPl29vGERc9TgdSfXqa0qKACiiigAooooAKKKKACiiigD//Z"/>
          <p:cNvSpPr>
            <a:spLocks noChangeAspect="1" noChangeArrowheads="1"/>
          </p:cNvSpPr>
          <p:nvPr/>
        </p:nvSpPr>
        <p:spPr bwMode="auto">
          <a:xfrm>
            <a:off x="517525" y="160337"/>
            <a:ext cx="6778424" cy="677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52" y="1554050"/>
            <a:ext cx="3549722" cy="3711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207" y="1435910"/>
            <a:ext cx="5862944" cy="405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89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99" y="184694"/>
            <a:ext cx="9379302" cy="864817"/>
          </a:xfrm>
        </p:spPr>
        <p:txBody>
          <a:bodyPr>
            <a:normAutofit/>
          </a:bodyPr>
          <a:lstStyle/>
          <a:p>
            <a:r>
              <a:rPr lang="en-IE" sz="2800" dirty="0">
                <a:latin typeface="Trebuchet MS"/>
              </a:rPr>
              <a:t>Advanced search – DCAT-AP</a:t>
            </a:r>
            <a:endParaRPr lang="en-IE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DDF-2308-8849-B5A9-77634EBD6ED5}" type="slidenum">
              <a:rPr lang="en-LU" smtClean="0"/>
              <a:t>12</a:t>
            </a:fld>
            <a:endParaRPr lang="en-LU"/>
          </a:p>
        </p:txBody>
      </p:sp>
      <p:sp>
        <p:nvSpPr>
          <p:cNvPr id="33" name="TextBox 32"/>
          <p:cNvSpPr txBox="1"/>
          <p:nvPr/>
        </p:nvSpPr>
        <p:spPr>
          <a:xfrm>
            <a:off x="151700" y="1241660"/>
            <a:ext cx="1056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  <a:p>
            <a:endParaRPr lang="en-IE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51699" y="851070"/>
            <a:ext cx="11899130" cy="248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G/Ap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yvFHiDT/Demrf6iLlo2kESJbW7zSOxBOFRAWPAJ4HABNJtJXY0m3ZGrRXJS/ELw9HosWqGPVmSR9ogTTJ2uF5Iy0QXeBx1I7j1ouviF4et9Jg1Jo9WkSY4EMWmTvOn+9GF3L+IrP29L+Zfea/V6v8r+5nW0Vyd98QvD1npttfMmrTLcdIoNMnklTjPzoqlk/ECjUviF4esbO1unTVp1uF3Kltpk8sicA4dVUlDz0OO9Ht6X8y+8Pq9X+V/czrKK5LVviF4e02G3kkj1a5E67gtppk87J04cIpKnnocd6XV/iB4f02SBJF1S585dwNpps04T2Yop2n2NHt6X8y+8Pq9X+V/cdZRXJ6t8QPD+m3MNvImq3JlAIe002edFycfMyKQp+tLqfxA8P2GpRWLrqk7ShSJbbTppolySPmdVKr0ycngc0e3pfzL7w+r1f5X9x1dFcpe/EDw/a6tHprLqkryFQJodNmkgGfWRV2jHfJ4ouPiB4fh1pdLK6o7sQPPj02ZrcZHeULsHvzxR7el/MvvD6vV/lf3HV0VyjfEDw+Nb/snbqhkzj7QNOmNv0z/rduzH40R/EDw++tnSQuqLICR9obTphb8DP+t27Pbr14o9vS/mX3h9Xq/yv7mdXRXKWvj/AMP3GsyaWq6pG6FgZ5dOmS3OPSUrtOe2DzRp/wAQPD95qsmnKuqQvHuzNPp00UDYPaRlCn2weaPb0v5l94fV6v8AK/uZ1dFcppfxA8P6hfzWaLqlu0WcyXWmzQxNg4+V2UBvbB5FGkfEDw/qVzNBGuqWxiBJa702aBG5x8rOoDH6Ue3pfzL7w+r1f5X9zOrorktJ+IXh7UhcGNNWtvITcftemTwb+vCb1G48dB7Uul/ELw/qEFzMiatbi3XcVutMnhZ+vCBlBc8dBmj29L+ZfeH1er/K/uZ1lFclp3xC8PX1jdXiR6tAtsuWjuNMnikk4z8iMoLn6A0tn8QvD11plxqCpq0SQdYptMnjmf8A3Iyu5vwBo9vS/mX3h9Xq/wAr+46yiuTt/iF4em0efVAmrIkLbTBJpk6zt05WIruYc9QOx9DRH8QvD76M+qBNVCI23yG0ycXB56iLbvI98Ue3pfzL7w+r1f5X9x1lFcmfiF4f/sT+1dmq7N+3yP7Mn+0dcZ8rbvx746US/ELw9Ho0eqFNVZJG2iBdMnNwvXkxBdwHHUj0o9vS/mX3h9Xq/wAr+5nWUVydz8QvD0GkwakyatIkxwIY9MnedOv3owu5encenrSX3xC8PWmm2t80erSrcDIig0yeSZOM/PGqlk/ECj29L+ZfeH1er/K/uZ1tFclqXxC8PWNnbXTx6tOtwMhLbTJ5ZE4z86qpKH64o1X4heHtOhtZJE1a4Fwm5VtdMnmZOBw4RSUPPQ46H0o9vS/mX3h9Xq/yv7mdbRXJ6v8AEHw/prQLImq3PnLuBtNNnnC+zbFO0+xpdW+IHh/TbuG2kXVLkzAEPaabNOi5OPmZFIX8e1Ht6X8y+8Pq9X+V/cdXRXKal8QPD9jqMVk66pO0oBEttps00S5OPmdVKj3yeKL7x/4ftNXi01l1SV5CoE0GnTSQLuOPmkVdox3yeKPb0v5l94fV6v8AK/uOrorlLj4geH4dZTSyuqO7FR58enTNbjIzzKF2j354ob4geH11saTt1QyFsfaBp0xtxxn/AFu3Zj8evFHt6X8y+8Pq9X+V/cdXRXKJ8QPD7622k7dUEgYr9obTZhbnjORLt2Ee+aLb4geH59ZfS1XVEdSw8+TTZktzj0lK7TntzzR7el/MvvD6vV/lf3M6uiuUsPH/AIfvNVl05V1SF4y2Zp9OmjgbacfLIyhTntg8ijS/iB4f1C/ls0XVLdogSZLrTZoYmwcfK7KA34Hmj29L+ZfeH1er/K/uZ1dFcppPxA8P6lczwRrqlsYQSWu9NmgRucfKzqAx+lJpHxB8P6l5/lpqtt5K7j9r02eDf7LvUbj7Cj29L+ZfeH1er/K/uOsork9K+IXh/UILqaNNVtxbJuK3WmTwtJwThAygueOgz1HrRp3xC8PX1jc3aJqsC24yY7jTJ4pH4z8iMoL/AIZo9vS/mX3h9Xq/yv7jrKK5Ky+IXh660u51BY9WiS36xTaZPHM/GfkjZdz/AIA0W/xC8PTaRPqSx6siQtgwyaZOs7dPuxldzDnsPWj29L+ZfeH1er/K/uZ1tFclH8QvDz6LJqnl6sqI+0wNpk4uDyORFt3Ec9cetKfiF4e/sQars1XYX2+R/Zk/2jrjPlbd+PfHSj29L+ZfeH1er/K/uZ1lFcnL8QvD8ejR6oU1VkdtogXTJzcD3MQXcB7kUXPxC8PwaRb6kyatIk7YEEemTvOnX78QXco47juPWj29L+ZfeH1er/K/uZ1lFcne/ELw9a6bbXzJq0q3HSKHTJ5Jk4/jRV3J+IFJqXxC8PWNla3Tpq063K7ljttMnlkj4Bw6KpKHnocc5o9vS/mX3h9Xq/yv7mdbRXJ6r8QfD+nQ28siarcCddwW102eZk9nCKSp56HFTyeOPDyaxpelma6Nxqj+XbEWkhj37S2x327UbCtwxHSmq1NuykvvE6FSKu4v7jpaKKK0MgooooAKKKKACiiigAooooAKKKKACiiigAooooAKKKKACiiigAooooAKKKKACiiigAooooAKKKKACuK+LdjbXdhos892sElnqgngQ4/fubeePYP+Auzf8ANdrXFfFu1sriw0SW6vBby22qCW1Q4/fyG3nQp/3w7tx/crnxX8Cfozown8eHqjj6KKK+RPswooooAKKKKACiiigAooooAKKKKACiiigAooooAKKKKACiiigAooooAKKKKACiiigAooooAKKKKACiiigAooooAKKKKACiiigAooooAKKKKACinFWxnaceuKbQAUUUUAFFFFABRRRQAVNpOonT/FOgqLVJ/tmoC1Jb/lnmKVt49/kx+JqGptJ1CbT/FOgrFbrMLy/wDszlhny1MUrbh75QD8a6MJ/Hh6o5sZ/u8/Rnr9FFFfXHxoUUUUAFFFFABRRRQAUUUUAFFFFABRRRQAUUUUAFFFFABRRRQAUUUUAFFFFABRRRQAUUUUAFFFFABXFfFu30+aw0SS9uWhng1QSWSD/ltN9nnUqeP+ebSN2+7+B7WuK+LcemyWGitfzPHPHqgaxVejzfZ5wQfbyzKe3IFc+K/gT9GdGE/jw9UcfRRRXyJ9mFFFFAFW9luxdWNpYx27TXczRgzuyqoEbuTwCf4MfjVn+y/Evpov/f6X/wCIqH/mY9C/6+pf/Saauvr6DAYShOhGU43evfv6nz2YYyvSruMJWWnb/I5b+y/Evpov/f6X/wCIo/svxL6aL/3+l/8AiK6miuz6jhv5F+P+Zw/2hiv5/wAF/kct/ZfiX00X/v8AS/8AxFH9l+JfTRf+/wBL/wDEV1NFH1HDfyL8f8w/tDFfz/gv8jlv7L8S+mi/9/pf/iKP7L8S+mi/9/pf/iK6mij6jhv5F+P+Yf2hiv5/wX+Ry39l+JfTRf8Av9L/APEUf2X4l9NF/wC/0v8A8RXU0UfUcN/Ivx/zD+0MV/P+C/yOW/svxL6aL/3+l/8AiKP7L8S+mi/9/pf/AIiupoo+o4b+Rfj/AJh/aGK/n/Bf5HLf2X4l9NF/7/S//EUf2X4l9NF/7/S//EV1NFH1HDfyL8f8w/tDFfz/AIL/ACOW/svxL6aL/wB/pf8A4ij+y/Evpov/AH+l/wDiK6mij6jhv5F+P+Yf2hiv5/wX+Ry39l+JfTRf+/0v/wARQNL8S56aL/3+l/8AiK6mlHUUfUcN/Ivx/wAw/tDFfz/gv8jjNKuZbqxWaaNI5RJJG6oxK5R2Q4JwcfLmrVUdB/5B7f8AX1c/+j5KvV8ziYqFacY7Jv8AM+pw0nOjCUt2l+QUUUVibBRRRQAUUUUAFFFFABRRRQAUUUUAFFFFABRRRQAU2WRIo3lkbaiKWY+gHJp1Q39rFe2NxZXAYw3ETRSBWKkqwIOCORwetCA8N8LXhnm8O6o1vqGmajJLdeItQv55CFubAF2MMYDEOCJIxtIXaBnFdf4f8Z+LtWSPUbPQmuraawmuzaGwntmt2C5gj86UhZmfodi4HXJGM9hJ4X0OQaYr2ZKaXbSWlsm87RDIgjZGH8QKqOvpmoLDwhpdlYNZQ3WrmHykii36jKxgVCCojJPy4IH5YrrnWpy1aOOFCpDRP+tDmtL8aate6bp1tbXWm3WsapfGzRWspbcWDpF5kyzxMxYsgxgZXduHQc1Ja+MNcXWF0GVbC5vV8QrpjXMcLJHJCIBO5CbyVdQdv3iM4PfFb7eC9CNrFEqXiTxXbXi3iXbi585l2s5lzuJK/Ke2AB2ol8F6A1jZ2scN1bfY53uYZoLp0m81wRI7SA7mLbjnPWo56XYpQq9znrnxprlxdG10iHTne58SNpNk0qsV8mOPdNI2G5IZXxjHQD3rT0nVvEWqanqUdtd6VHZ6NcLa3Msto+buRVDSlcSfulAYAZ3kkHpWnpPhDQNJOnf2fZtCNNed7VRKxVGm/wBYSCeSecZ6Zp8HhjSoNZuNUh+1pJcy+fPAt04t5JdoXeY87d2AKTnT6L+v+GKUKnV/1/w5yvhHxpr/AIk1PTbqx05v7JvZZTJFJp08RtrYA+XMbhyEdnIX5EU8N14zXolYvh/wvpmhOn9nyX4iiRo4LeW8kkhgQkEqiE4UcDHoBgVtVFWUW/dWhpSjNR996hU+j395Y+KdCWzgEou7/wCz3BKk7IjFIxbjpyijJ45qCp9HutQtfFOhLYQmRZ7/AMm6IQtshMUhLe3zKgz7+9aYT+PD1RljP93n6M9eooor64+NCiiigAooooAKKKKACvGfjL+0V4S+F/jKLwrqui69qN89slxmxhjZQGJAHzOpJ+XPAr2avkb4nf8AKQnwV/16Rf8AouegDprb9sj4c/aUj1Hw94s02N+ks9pGR+SyEn8q9u+Hnjzwn8QNF/tbwnrNvqVuCBIEJEkTEZ2uh5U/UVsarpOl6tYyWOqabaX1rKCskNxCsiMPcEYr4w8faOv7OP7Tnh7W/CrS2vhbxEypcWQcmNULhZY+eoUsrrnpmgD7crxL4lftP/C3wTqk2lPfXet38DFZotMiWRUYdVLswXP0Jqr+238QrzwP8HWt9Humt9T12f7FFKjYaOLaWlZT64wue2/ParH7K/wZ8PeBfh/perX2lW114m1C3S6u7ueMO8O8bhEhP3QAQDjqck9sAFTwJ+1h8KfFGpQ6dPcaloNxO4SM6lAqxknpl0ZguffFe9A5GRyK474ifDDwN4+sTa+JvD1ndOMGO5RBHcRkf3ZF+YfTOPautgijt7eOGMbY4kCqM9ABgUAeUfHL4++D/hHrGn6Trtnql/eXsBnEdiiN5Ue7aC29l6kNjGehr0bQ9f07WvClp4m06RptPu7NbyEgfMUZdwGPXHGPWvjbSfCn/DRfxZ+KniaQedp+n2L6dobn7vnjIhZe2MRsx/66A16d+wF4wk1j4W3nhC+ci/8ADd2YvLc/MsMhLLx7MJB+FAFCT9tb4dRyMh8M+K8qSD+6t/8A47Tf+G2Phz/0LHiv/v1b/wDx2vp4Qw5z5Uef90V8jf8ABPqNG134i7kVv9Nj6jP8UtAHsnwJ+O/hj4v6jqdjoGk6zYyadCk0rXscYVgxIABR25474r1impGifcRV+gxTqAPKvi58f/hz8NL9tL1rUZ7vVVUM1jYxebImRkbiSFXPoTmuW8BftZ/C3xTrMOlTnVNBmncRwyajCixMx6AujMF+pwK9P0z4a+CrDxpqXjJNBtZ9e1GUSTXlwvmuhChQI933BgdsV89/8FGPDnhuLwLoviRbO2t9dOpi1WaNArzxGN2ZWx94AqpBPTOO9AH1mDkZHIorj/gjLfz/AAd8HTao0j3kmiWjTNJ94kxLyff1rsKACiiigAooooAK4r4t/wBl/YNF/tAyC4/tQfYNucGf7PPnOO3leb174rta4r4ttpi2GiC/jdrhtUAsSvRZvs85JPt5YlH1IrnxX8Cfozown8eHqjj6KKK+RPswooooAg/5mPQv+vqX/wBJpq6+uQ/5mPQv+vqX/wBJpq6+vqMt/wB2j8/zZ8rmv+8y+X5BRRRXcecFFFFABRRRQAUUUUAFFFFABRRRQAUUUUAFKOopKUdRQBxGg/8AIPb/AK+rn/0fJV6qOg/8g9v+vq5/9HyVer5HGf7xU/xP8z7PCf7vT9F+QUUUVznQFFFFABRRRQAUUUUAFFFFABRRRQAUUUUAFFFFABRRRQAUUUUAFFFFABRRRQAUUUUAFT6PNqUPinQhp0ZdZb7y7vCbtsHlSEn2+YJz71BU+jtqi+KdC/sxWKtf4vMAHFv5UmSc9t2yujCfx4eqObGfwJ+jPXqKKK+uPjQooooAKKKKACiiigAr5G+J3/KQnwV/16Rf+i56+ua+KP2j/FWm+B/21/DfivWY7l7DT9PhkmFugaQgrMvygkA8kd6APtevj7/gohJHfeIfhzoduwa+e4uGCDriR4UX9VP5V1Oo/tmfDz7Mw0Tw94m1G9x+7ge3jjDHtkh2P6Vznwd8B+PPi/8AGOD4yfE7TW0nSrFlfSdNlQqW28xgI3IRSdxZhlj7dACH/go7bzReHPAc0gLQQ3FxHIMZG7ZH/MKfyr6w8Lzw3XhnS7m3YNDLZxPGR0KlARXEftHfDSP4qfDC98OJIkOoxOt1p0z/AHUnQHAP+ywLKfTOe1fO/wAI/wBoHXfg7pMXw7+LvhPWYxpQ8m0u4YgZBEPuoQxCuoH3WVumOvWgD7Qry/8Aal8a/wDCC/BLXtUhl8u+uYfsNmQeRLL8u4e6rub8K8u1b9q2XxNLFo/wj8B63rerXLBEkvINscRPcqjHIHuygdzWD+1ddXnxI+N3gD4NxMQEaO61cR9EeQZb/vmJWI/3xQBofsl/Eb4Q/Dr4OWGm6p4z0211i9le81CNkfckjHCqSF5wqqK4r4ceN/C3hb9tW8uvCetW994Y8WuYpHhyI0lmw4B3YwRMOvo5r6qX4N/CdVAHw38J8DHOlQn/ANlrwL9tv4T+H/D3w+0zxt4F8PaboV3ot+jXLadapDujcgK52jkq4TGegY0AfW9fIv8AwT3/AOQ78Rv+v2L/ANClr6P+EHiyHx18M9A8VQ4B1CzR5lH8Eo+WRfwcMK+cf+CfH/Id+I3/AF+x/wDoUtAH1zRRRQBV1fUbHSNMudT1S7hs7K1jMs88zhUjQDkkmvjuWDUf2q/jdBeJBcW/w18MyFVlkUr9qOQWAz/FJhcj+FAM8nFc9+1V8Y4vF3xQl+Hes3Wo6N4J0i9MeomyiElzeSJ1OGKjGeFBOB9454A9J8HftT/Avwj4cs/D3h7QvEtjp1ogSKJLGL8WJ83JYnkk8k0AfUcMccMKQwoqRxqFRVGAoHAAp9cr8KvHuh/EnwfB4p8PJeJYzSvEq3UQSQMhwcgEj9a6qgAooooAKKKKACuK+Lc2mxWGiJfW7yzy6oEsWXpFN9nnYseRx5ayr35Ycdx2tcV8W7mxgsNEjvLTz5rjVBHaP/zxl+zzsX/74WRf+BVz4r+BP0Z0YT+PD1Rx9FFFfIn2YUUUUAQf8zHoX/X1L/6TTV19ch/zMehf9fUv/pNNXX19Rlv+7R+f5s+VzX/eZfL8goooruPOCs3xTren+G/Dmoa/qkhjsrCBppmUZOB2A7knAHua0q5D40+H77xT8Ldf0LS1R765ts26OQA7qwYKc8c7cfjQBQ8O698TtTNjqdx4R0Gz0m7ZWNu+oyfboYm6Mw2eWWA5K59s5rornxj4TttdXQp/Emlx6mziMWrXKiTcei49fbrXNeG/ix4b1T7Bp8lrrNrrc2yKbTH0ufzYJDgMGOzaFBz82cYryL4l6xqOraJr+mzMul3sOvLt0C08Pszui3SsLp7nH8QBfeOO3egD2mL4meGW+Jd34GkvraK8ghhKSNP/AK2d3ZDAFxw64B6/xCtj/hMvCf8Abw0H/hJNL/tQv5YtPtK+YX/u4/ve3WuMkv7PQ/2iriTVIp4k1rQ7K10+VbV5ElnSeQsu5VIUgMpJbHBzmvMPFWtajrOlQ20zDTb+38TQs/h6z8PsptlS7GJnuMfxAhtw4JbHrQB7f4a8TX198SfG+g3jW6afoSae9s23awE0DPIXYnBGV46YFaWgeNPCGv6jJp2h+JtJ1G8iBLwW9yruAOpwOv4V5L480fXNV1T432ejWtxJc3Vno4hRAQbhFhYyRoe5Khhx6471cl1Tw74w8W+ArfwJpFzDPo2oC4vJP7NktRYWqxMrQuzKBkkqNgJzjNAHo2tfEHwNouoPp+reLNIsruMhXhluQGUnsR2Pt1rplYMoZTkEZB9RXy7pGsWt5aTeHtUk07S9ITxdLqMurzQXDzApdl9hkWLyckgLv8zAU4NfUZYN8wxg8jHSgBKKKKAClHUUlKOooA4jQQf7Pbg/8fVz/wCj5Kv4Poa5G18KafqH2i9muL9JJbu5LCOfao/fOOBj2qb/AIQjSf8An71P/wACf/rV8ZjJVPrFT3ftPr5+h9zhI0/q9P3ui6eXqdRg+howfQ1y/wDwhGk/8/ep/wDgT/8AWo/4QjSf+fvU/wDwJ/8ArVz81T+X8f8AgHRy0/5vw/4J1GD6GjB9DXL/APCEaT/z96n/AOBP/wBaj/hCNJ/5+9T/APAn/wCtRzVP5fx/4ActP+b8P+CdRg+howfQ1y//AAhGk/8AP3qf/gT/APWo/wCEI0n/AJ+9T/8AAn/61HNU/l/H/gBy0/5vw/4J1GD6GjB9DXL/APCEaT/z96n/AOBP/wBaj/hCNJ/5+9T/APAn/wCtRzVP5fx/4ActP+b8P+CdRg+howfQ1y//AAhGk/8AP3qf/gT/APWo/wCEI0n/AJ+9T/8AAn/61HNU/l/H/gBy0/5vw/4J1GD6GjB9DXL/APCEaT/z96n/AOBP/wBaj/hCNJ/5+9T/APAn/wCtRzVP5fx/4ActP+b8P+CdRg+howfQ1y//AAhGk/8AP3qf/gT/APWo/wCEI0n/AJ+9T/8AAn/61HNU/l/H/gBy0/5vw/4J1GD6GiuQ1DwbplvYXE8d1qW+OJnXNxxkDPpWp4GZm8KWDMxYmM5JOT1NEZy5uWSFKnFR5ou5tUUUVqZBRRRQAUUUUAFFFFABRRRQAVPo66o3inQv7MLBRf5vMEf8e/lSZzn/AGtnTmoKn0eHU5vFOhHTZGRY7/feYfbug8qQEH1G4px7V0YT+PD1RzYz+BP0Z69RRRX1x8aFFFFABRRRQAUUUUAFUdQ0fSNRlWbUNKsbuRV2q89ujkD0yR0q9RQBnWehaHZyiaz0bTreQdHitkQ/mBWjRRQAVWv9PsNQjEd/Y212g6LPErgfgRVmigCtYWFjp8ZjsbK2tUPVYYlQfkBR/Z+n/wBof2j9htftu3b9o8pfMx0xuxnFWaKACo7q3gurd7e6hjnhcYeORAysPQg8GpKKAIrO1trO3W2s7eG3gT7scSBFX6AcVHY6fYWJkNjY21qZW3SGGJU3n1OByas0UAFFFFAGZdeHtAurh7i60PTJ5nOXkktEZmPqSRk1H/wi/hn/AKF3SP8AwCj/AMK16KAIbK0tbG3W3srWG2hXOI4Ywij8BxU1FFABRRRQAUUUUAFcV8W7y0tbDRYbizWeS71QQ27nH7iQW87lx/wFHXj+/Xa1xXxbv4bOw0W3ktEna91QW8bt1gYW88m8cdcRle3DmufFfwJ+jOjCfx4eqOPooor5E+zCiiigCD/mY9C/6+pf/SaauvrkP+Zj0L/r6l/9Jpq6+vqMt/3aPz/Nnyua/wC8y+X5BRRRXcecFFFFADtzY27jj0zQGbGNxx9abRQAoZgCASAetLubGNxx9abRQAuTgDJwOlKWZvvMT9TTaKAPPv8AhU+if2e+jHXPEn/CPPIXbRPtw+yEF95T7nmbC3O3fivQVUKoVQAoGAB2FFFABRRRQAUo6ikpR1FAHEaD/wAg9v8Ar6uf/R8lXqo6D/yD2/6+rn/0fJV6vkcZ/vFT/E/zPs8J/u9P0X5BRRRXOdAUUUUAFFFFABRRRQAUUUUAFFFFABRRRQBV1n/kEXn/AFwf/wBBNZ3gT/kUtP8A+uZ/ma0dZ/5BF5/1wf8A9BNZ3gT/AJFLT/8Armf5msn/ABV6Gy/hP1NuiiitTEKKKKACiiigAooooAKKKKACp9HtNQuvFOhNYS+Wtvf+ddfOV3QiKQFff5mTj29qgqfSLG8vfFOgtaTeULW/+0TjeV3xCKRSvHXllOPaujCfx4eqObGf7vP0Z69RRRX1x8aFFFFABRRRQAUUUUAFFFFABRRRQAUUUUAFFFFABRRRQAUUUUAFFFFABRRRQAUUUUAFFFFABRRRQAVxXxb1EWNholsbWOb7fqgtg7dYcW88u8e/7vb9GNdrXF/FnUZ7HT9Gt4rdZUv9TFvKxB/dKLeaXcMd90arz/eNc+K/gT9GdGE/jw9UcdRRRXyJ9mFFFFAEH/Mx6F/19S/+k01dfXF3sxtdU0m9a3uJore5dpRBEXZQYJVBwOerAfjWt/wlVj/z4ax/4APX02XTj9Xirrr18z5jM6c3iG0n06eRvUVg/wDCVWP/AD4ax/4APR/wlVj/AM+Gsf8AgA9d3PD+Zfejz/ZVP5X9zN6isH/hKrH/AJ8NY/8AAB6P+Eqsf+fDWP8AwAejnh/MvvQeyqfyv7mb1FYP/CVWP/PhrH/gA9H/AAlVj/z4ax/4APRzw/mX3oPZVP5X9zN6isH/AISqx/58NY/8AHrNtPiR4Zu/EF74ftv7Uk1SxjSS6thp8m6JXAKk8Y5BH501KL6r7xOnNfZf3HYUVg/8JVY/8+Gsf+AD0f8ACVWP/PhrH/gA9Lnh/MvvQ/ZVP5X9zN6isH/hKrH/AJ8NY/8AAB6P+Eqsf+fDWP8AwAejnh/MvvQeyqfyv7mb1FYP/CVWP/PhrH/gA9H/AAlVj/z4ax/4APRzw/mX3oPZVP5X9zN6lHUVgf8ACVWP/PhrH/gA9KPFVhn/AI8NY/8AACSjnh/MvvQeyqfyv7mY2g/8g9v+vq5/9HyVeqjoKyDTQZIpImeeeQJIu1gGmdhkduCKvV8ni2niKjXd/mfYYVNUIJ9l+QUUUVzm4UUUUAFFFFABRRRQAUUUUAFFFFABRRRQBV1n/kEXn/XB/wD0E1neBP8AkUtP/wCuZ/ma0dZ/5BF5/wBcH/8AQTWd4E/5FLT/APrmf5msn/FXobL+E/U26KKK1MQooooAKKKKACiiigAooooAKn0fTrjUPFOhNBcLCLO/+1SgkjzEEUilRjvlwefSoKl0rTv7Q8U6A32mOD7HqAusN/y0xDKuwe/z5/A10YT+PD1RzYz/AHefoz2Ciiivrj40KKKKACiiigAooooAKKKKACiiigAooooAKKKKACiiigAooooAKKKKACiiigAooooAKKKKACiiigAri/izfXdnp+jQW8AkjvdTEFw20ny4xbzSBvb5o0GT/ex3rtK4z4s3l/a6do8NnD5kN3qYhvG2FvLiEEzhs9v3iRjJ9cd658V/An6M6MJ/Hh6o42iiivkT7MKKKKACiiigAooooAKKKKACiiigAryTwP8A8nP/ABB/7Bll/wCi4q9bryTwP/yc/wDEH/sGWX/ouKuih8M/T9Uc2I+Kn6/oz1uiiiuc6QooooAKKKKACiiigAooooAKKKKACiiigAooooAKKKKACiiigAooooAKKKKAKus/8gi8/wCuD/8AoJrO8Cf8ilp//XM/zNaOs/8AIIvP+uD/APoJrO8Cf8ilp/8A1zP8zWT/AIq9DZfwn6m3RRRWpiFFFFABRRRQAUUUUAFFFFABU2k6fHf+KdAaS7S3NpqH2lA3/LVhDKuwc9SHJ/4DUNTaTZWt54p0Brm8W2NtqHnwg4/fSCGVRGM9yGY/8Brown8eHqjmxn+7z9Gev0UUV9cfGhRRRQAUUUUAFFFFABRRRQAUUUUAFFFFABRRRQAUUUUAFFFFABRRRQAUUUUAFFFFABRRRQAUUUUAFcZ8WZ9Sh0/Ro7CNngm1MR3xCbtsP2eZgSf4f3ixDPvjvXZ1xfxZfVF0/Rhp6sbdtTAv8AHEH2eYjOen70RdOfwzXPiv4E/RnRhP48PVHHUUUV8ifZhRRRQAUUUUAFFFFABRRRQAUUUUAFeSeB/+Tn/iD/2DLL/0XFXrdeSeB/8Ak5/4g/8AYMsv/RcVdFD4Z+n6o5sR8VP1/RnrdFFFc50hRRRQAUUUUAFFFFABRRRQAUUUUAFFFFABRRRQAUUUUAFFFFABRRRQAUUUUAVdZ/5BF5/1wf8A9BNZ3gT/AJFLT/8Armf5mtHWf+QRef8AXB//AEE1neBP+RS0/wD65n+ZrJ/xV6Gy/hP1NuiiitTEKKKKACiiigAooooAKKKKACpdKtbG58U6A17d/Z2g1ATW44/eyiGUBPxVmP8AwGoql0qDTpvFOgHULl4Gi1ASWgX/AJaTiGUBDweNpc9unWujCfx4eqObGf7vP0Z7BRRRX1x8aFFFFABRRRQAUVyPirXNctfEcel6S+nRJ9j+0O91bvKSS+0AbXXHT3qj/bXjH/n90H/wXTf/AB+r5O7J5vI7yiuD/trxj/z+6D/4Lpv/AI/R/bXjH/n90H/wXTf/AB+jkX8y/H/IOZ9jvKK4P+2vGP8Az+6D/wCC6b/4/R/bXjH/AJ/dB/8ABdN/8fo5F/Mvx/yDmfY7yiuD/trxj/z+6D/4Lpv/AI/R/bXjH/n90H/wXTf/AB+jkX8y/H/IOZ9jvKK4P+2vGP8Az+6D/wCC6b/4/R/bXjH/AJ/dB/8ABdN/8fo5F/Mvx/yDmfY7yiuD/trxj/z+6D/4Lpv/AI/R/bXjH/n90H/wXTf/AB+jkX8y/H/IOZ9jvKK4P+2vGP8Az+6D/wCC6b/4/R/bXjH/AJ/dB/8ABdN/8fo5F/Mvx/yDmfY7yiuD/trxj/z+6D/4Lpv/AI/R/bXjH/n90H/wXTf/AB+jkX8y/H/IOZ9jvKK4P+2vGP8Az+6D/wCC6b/4/UF/4l8W2Nv9qmuNDmjWSNXRbGVGZWdVOD5xwefQ01Tu7Jg5W6HodFFFZlBRRRQAUUUUAFcZ8WV1RtP0c6eWFuupg3+CMGD7PNjOe3m+V09q7OuM+LMOpy6do72DlbeLUw9+AwG6HyJlAI7/ALxojj2z2rnxX8Cfozown8eHqjjaKKK+RPswooooAKKqXrXjXun2VlJbxSXc7RmSaMyKoWJ36Bl5+THXvVz+w/EH/QW0r/wXyf8Ax6u6jl9WtBTjaxw18wo0J8kr3Eopf7D8Qf8AQW0r/wAF8n/x6j+w/EH/AEFtK/8ABfJ/8erX+ya/l95l/a+H8/uEopf7D8Qf9BbSv/BfJ/8AHqP7D8Qf9BbSv/BfJ/8AHqP7Jr+X3h/a+H8/uEopf7D8Qf8AQW0r/wAF8n/x6j+w/EH/AEFtK/8ABfJ/8eo/smv5feH9r4fz+4Rt207QC2OATjJr5w+Gfjm4v/2mvEYHh28iuNVjjs5YWkGbTyFVXdz3HycfUV9If2H4g/6C2lf+C+T/AOPVz+mfDOXTvG2qeL7W/wBLXUtThjhnb+z5NoCdSP33Bb5c/wC6PeuijltWEZqSWq7nNXzKlOUHFtWd9jfopf7D8Qf9BbSv/BfJ/wDHqP7D8Qf9BbSv/BfJ/wDHq5/7Jr+X3nT/AGvh/P7hKKX+w/EH/QW0r/wXyf8Ax6j+w/EH/QW0r/wXyf8Ax6j+ya/l94f2vh/P7hKKX+w/EH/QW0r/AMF8n/x6j+w/EH/QW0r/AMF8n/x6j+ya/l94f2vh/P7hKKX+w/EH/QW0r/wXyf8Ax6lGh+IM/wDIW0r/AMF8n/x6j+ya/l94f2vh/P7htFVNIuJrmwElx5fmiSWNzGpCkpIyZAJJGduepq3XnVIOnNwlutD0YTU4qS2eoUUUVJQUUUUAFFFFABRVOCPVb/VL22s7qxt4rVYv9dbPIzFwT1Drjp6Va/sfxB/0FdK/8F8n/wAerpWFlZNtfj/kczxUU2rMdRTf7H8Qf9BXSv8AwXyf/HqP7H8Qf9BXSv8AwXyf/Hqf1V/zL8f8g+tR7P8AD/MdRTf7H8Qf9BXSv/BfJ/8AHqP7H8Qf9BXSv/BfJ/8AHqPqr/mX4/5B9aj2f4f5jqKb/Y/iD/oK6V/4L5P/AI9R/Y/iD/oK6V/4L5P/AI9R9Vf8y/H/ACD61Hs/w/zMzxbeiw0C6maCSVWQxnZj5dwxk57ZNZ/w4vBc+G4oVhkQW37su2MOepx+YrfutA1u6tpbebU9KaOVSjD+z5OQf+21Q6T4Y1jTNPisbXVNLEUQwCbCTJ9Sf33Wsngp+0UuZWt5/wCRqsbT9k48rvf+upcopv8AY/iD/oK6V/4L5P8A49R/Y/iD/oK6V/4L5P8A49Wv1V/zL8f8jL61Hs/w/wAx1FN/sfxB/wBBXSv/AAXyf/HqP7H8Qf8AQV0r/wAF8n/x6j6q/wCZfj/kH1qPZ/h/mOopv9j+IP8AoK6V/wCC+T/49R/Y/iD/AKCulf8Agvk/+PUfVX/Mvx/yD61Hs/w/zHUU3+x/EH/QV0r/AMF8n/x6qupQa1pi209xe6dcRSXUcDpHaPG2HbGQTIRx9KPqkukl+P8AkL61Hsy5RRRXKdQVLpSaa/inQP7SkdGXUA1pt/in8mXAPttL/kKiqXSv7L/4SnQP7T8zd/aA+x7M/wDHx5MuM47bd/X2rown8eHqjmxn+7z9GewUUUV9cfGhRRRQAUUUUAcL4p/5H9f+wSP/AEcaZT/FP/I/r/2CR/6ONMq59PQmPUKKKKgoKKKKACiiigAooooAKKKKACiiigAooooAKzPFH/IDl/66wf8Ao5K06zPFH/IDl/66wf8Ao5Kun8a9SZ/Cz1CiiioKCiiigAooooAK4z4s2uo3Gn6PLZTGOC21MS3qiQrvh+zzIFI/i/ePGce2e1dnXGfFmxvbvT9HntZhHFZamJ7pS5HmRm3mjC4HX55EODxxnqBXPiv4E/RnRhP48PVHG0UUV8ifZhRRRQBB/wAzHoX/AF9S/wDpNNXX1yH/ADMehf8AX1L/AOk01dfX1GW/7tH5/mz5XNf95l8vyCiiiu484KKKKACiiigAooooAKKKKACiiigAooooAKUdRSUo6igDiNB/5B7f9fVz/wCj5KvVR0H/AJB7f9fVz/6Pkq9XyOM/3ip/if5n2eE/3en6L8gooornOgKKKKACiiigBfDH/Ic1r6W3/oLV0Nc94Y/5DmtfS2/9Bauhr05fZ9F+SPL6v1f5sKKKKkYUUUUAFFFFABRRRQAUUUUAFFFFABRRRQAVh+NP+QdZ/wDYRtv/AEOtysPxp/yDrP8A7CNt/wCh1dP4iZbENFFFeWeqFS6U+mJ4p0D+0o3dm1ALabf4Z/JlwT7bQ/5ioql0qfTofFOgDULZp2l1AR2pH/LOYwykOeem0OO/XpXRhP48PVHNjP8Ad5+jPYKKKK+uPjQooooAKKKKAOF8U/8AI/r/ANgkf+jjTKf4p/5H9f8AsEj/ANHGuf8AH/iez8G+ENQ8SX8bzRWaArEhw0rswVEGe5ZgPxq59PQmPU3aK4fw63xXmu7K91pfCcVlOytc6fAk/wBotkI6CUsVdh3+UA1f/wCFh+C/7dXRP+Egt/tr3H2VRsfyjNnHlCXb5e/PG3dnPaoKOporgrD4n6PcfFLU/A7xzRvaRwCGcW0582Z925D8mFC7RhydpzweK1LX4ieC7nXY9Eg8QW73ssxgiGxxHJKOsaylfLZuD8oYmgDqaK4nwn4lupvFnxBt9Zv4Y9M0K+t0t2kCRrBE1qkj7m4yNxJyxOKueF/iL4J8T6p/Zeh+ILe7vdhdITG8ZkUdWTeo3j3XIoA6qiuM1f4qeAdJ1NtNvfECi5W4+zFYbSeZfO/557o0Zd/+znIrW+IGs3OgeAtc1+xSKS4sNPmuoVlUlCyoWG4Ag4/EUAbtFeVaP4w8d6Zrvg638Vjw9fWHisBIG02CWCa1kMXmgsruwdMcEjGK6zUviH4L03W30a98QW0N5HKsMo2OY4pG+6kkgUojHI4ZgeRQB1NFc54u8deEvCVxBb+Idbgsp51LxxbHkkKDq5VFJC/7RAHvUfiH4g+DNAtrG41XxBbRJfxCa0EavM80eM71SMM23/axigDp6K5+Txt4Tj8NWviVtesv7Hu5kghvAxMbO7bVUkD5ecg5xjHOKoTfE3wLD4eh1+TxDCunXE7W8Ehhl3yyL1VI9u9vXIUjHPSgDr6zPFH/ACA5f+usH/o5K5r4Y+Lv+Es1rxXJa6nBqGlWl/FFp8kSrtEbQIzDIGSdxP3uR0rofGdxb2nhm7u7qeOC3haKSWWRgqIolQlmJ4AA5zV0/jXqTP4WeqUVxn/C2fhb/wBFJ8H/APg6t/8A4uj/AIWz8Lf+ikeD/wDwdW//AMXUFHZ0Vxn/AAtn4W/9FI8H/wDg6t//AIuj/hbPwt/6KR4P/wDB1b//ABdAHZ0Vxn/C2fhb/wBFI8H/APg6t/8A4uj/AIWz8Lf+ikeD/wDwdW//AMXQB2dcX8WtPnvdP0a4huFiSw1MXEqkkeYpt549o9fmkU/8BNL/AMLZ+Fv/AEUjwf8A+Dq3/wDi65D4oeP/AIb6xZaPLafErwiTp2pfanjXWIGMimCaLaMP6yg/8BrDFXdGduzOjCu1eF+6GUVzP/Cw/AP/AEO/hv8A8GkP/wAVR/wsPwD/ANDv4b/8GkP/AMVXyfsp9mfYe1h/MjpqK5n/AIWH4B/6Hfw3/wCDSH/4qs7xJ8V/AOi6NPqQ8TaTqPk7c29lfQyTMCQDtUNzjOce1NUajdlFidamldyR2H/Mx6F/19S/+k01dfXmXgzxj4Z8YapoN74d1e3vkF1IZI1bEsX+jTcOh+ZfxGPTNem19Nl8XHDxTXf82fL5nJSxDcXpp+QUUUV2HAFFFcl8XvEWpeFfAN7rWjpavfRSQxxC6RmjBeRUywUgn73rQB1tFeZ6h4o8eeDNQ0ybxpHoGp6Ff3cdnJe6VFLBJZSSHajOkjNuQsQMgjGa6XxD8QPBvh/VJNN1fXoLa5iK+cPLkdYN33fMdVKx5yPvkUAdPRXA+KPihovh/wCIel+FLtZWjvLOS4kuY7eaTyyCvlqoRCHDBiSQcLjnGa1dY+IngrSNVbS9S8QW9vco6xy5jcxws33VkkClIycjhiOtAHU0Vz/ibxr4X8N3sVlrOqrBdSx+asKQSTOI843sI1YqueNxwODzSeJ/G/hXw1NBBrWrx2888RmjhSKSaQxjq5SNWIX/AGiAPegDoaK4Dxz8UtB8NN4XkjkXULTXrxIxcQJLKiW7K5MymNGDnKgbByck44rubC6gvrGC9tWZoLiNZY2ZGQlWGQSrAEcHoQCKAJqKKKAClHUUlKOooA4jQf8AkHt/19XP/o+Sr1c6mv6XpGmP9ruB5n2q5xEnzOf38nbt+NaEOvaNJEkh1SyQsoO1rhcj2PNfH4ycfrNRX+0/zPtsJTl9Wpu3RfkaVFZ/9uaL/wBBaw/8CE/xo/tzRf8AoLWH/gQn+Nc/PHudHJLsaFFZ/wDbmi/9Baw/8CE/xo/tzRf+gtYf+BCf40c8e4ckuxoUVn/25ov/AEFrD/wIT/Gj+3NF/wCgtYf+BCf40c8e4ckuxo+GP+Q5rX0tv/QWroa5jwbc293q+tS2txFPH/o43xuGGdrcZFdPXqvaPovyR5PWXq/zYUUjHCsfQE15B4b8VfFnVvBg8ZWcHhTUbXMz/wBlJBPDcSJG7LtWUuy78LxlcGnGDkRKaiz2CiuRtfiL4Vk8IaN4mudQ+y2usQiS0iMbSTOcfMojQFmKng4HFZnjb4reHtD8F2fifTJ49Xt7y8itofKWQrzIqSbiqkqyhidrAEkY60KnJu1gdSCV7noNFcxqHxA8IWOn2d/das0UV6rvbIbSbzpFUkM3khPMABBySoFbeiapp2t6Vb6ppN5De2Vwu6GeJsq4zj+YIx2IpOLWrQ1JPRMuUV5hZ+LfG/iLxd4isPDA8MwQaBf/AGOSw1Dzftd0AoJlDKcRo2TtJVs4Ndd4p8beFvDN1Ha61q6W1xJGZVhWKSWQRg43lY1Yqv8AtHA4PNN05J2EqkWr9DoaK5/WfG3hPR9KsdV1LXbOCw1AE2lxuLRzAKW+UqCOgOPXoOeKf4e8XeHfEFyttpGpLcztaLeLGYnRjCzFA+GUfxKQR1B6gUuWVr2Hzxva5u0Vx8/i6zvvEGiW2i+INN+zzajdWF1DLbStJcSwplo4nGFUockk5B6A5qe++Ifgqy8SDw5c+IbVNT8xYWhCuwSRuiM4BRWPoSDT5Jdhe0j3OpormNb+IPg3RdXfSdU163t7uIqJl2OywFvu+a6qVjz/ALZHWumUhlDKQQRkEdCKlxa3RSknsxaw/Gn/ACDrP/sI23/odblYfjT/AJB1n/2Ebb/0Oqp/EKWxDRRRXlnqhUulXVja+KdAW9sxctPqAhtzx+6lMMpD8+iqw/4FUVTaTe2tn4p0Bbm0W5NzqHkQk4/dSGGVg4+gVh/wKujCfx4eqObGf7vP0Z6/RRRX1x8aFFFFABRRRQBwvin/AJH9f+wSP/RxrivjT4c1HxV8N9S0nSCn9o7orm1VyAryRSrIEJPTdtxn3rtfFP8AyP6/9gkf+jjTKufT0Jj1OH8PfEddXu7Owk8HeLrLUpmVbiOfS3jhtm/iJmPyFQe4JzXk3il/GGvadBZ6jb+LF1KDxJbySaRa6OsemQQJdArKJAmZPlw24PnJOQK+kqM1BR5ost3onx+1e6udJ1Wa113S7K3s7q3tXlgWSIybxK68R/eHLV5xeSeMNeh8Nrq0Hi0apa+IreW90qPR1h0yxjSYgMjhMuMEYYOepJwBX0lRQB4h4t8L6/rNp8YbPT9PnMt9qenz2qOhRb2OKGFpERjgMGCMnXGTitO41KTx1428ESaP4W1zS4fD9495e3Wpae1olvH5LJ5CFvvliQPl4wM165SH5gQ3IPUGgD5f8MapcN4f0+y14T6d4OsPEr6qNRj02eU7lu3dFNwPk2F2GZAOnHvXu/xct7i++Ffim1soJLm4n0m4SKKFS7SMYzgKBySfas9fhT4PAEDR6rJpwl84aZJqUzWQbdu/1JO3bu529Pau5oA8S0PwWfA3iLwL4o0nTdTvYLu1j03Vre4Mt1JZGSMETx78tEA42uBgYI6YNYFt4ZurXTPEvg7xRf8AxCjGo6pdyG20nToprW9imkLK6ymFsEgjO5hgivo2igDyV55vAnxU1jV9S0HXdUsNU0qzt7G8sLFrt4zCGDQuE5XOQ2ehNNfUJvCvxSvPF2peFtdm03WdFtYbN7HT2uZbF4yxe3eOPJTO4HI4zxmvXKKAPn+68LazN8NXNx4euYk1nx/Dq0eltDve1s3mTiRFyFGFLMOg3c967T4kNdaH8UvCvjKbR9S1TSLOyvLKX+z7VrmW1kl2FJBGvzYIUrkdK9MooA82+DIupte8capN4evtDg1DVo57eG7g8p5E+zoN+BxkkHPoeDzXX+OLS2v/AAre2N5Ck9tceVFNE4yro0qBlPsQa2qy/FH/ACA5f+usH/o5Kun8a9SZ/Cyx/wAKH+Dv/RO9B/8AAf8A+vR/wof4O/8ARO9B/wC/H/169IoqCjzf/hQ/wd/6J3oP/fj/AOvR/wAKH+Dv/RO9B/78f/Xr0iigDzf/AIUP8Hf+id6D/wB+P/r0f8KH+Dv/AETvQf8Avx/9evSKKAPN/wDhQ/wd/wCid6D/AN+P/r1y3xG+Bvwpt7HTLiz8I6FYNFfgvGIcG6UwyjyuvqRJ3/1de41xXxbsra6sNEmuLxbeS01QTQIcfv3NvOmwe+12b/gBrDFNqjNrszowqTrwT7o8b/4VP8NP+hJ0f/v0f8aP+FT/AA0/6EnR/wDv0f8AGu0or5T21T+Z/efXewpfyr7ji/8AhU/w0/6EnR/+/R/xrN8S/BX4e6tos+n2nh6x0maXAF3axfvYwCCduTjJHH416NRTVeqnfmf3ieHpNWcV9xx/gH4f+FPA+s6FD4e0uOCVriRZbl/nmkH2abq55xnsMD2r1iuQ/wCZj0L/AK+pf/Saauvr6XASlLDxcnd6/mz5nMoRhiHGKstPyCiiiuw4Argf2gba7u/hXqMVjZ3V7Ms9tIIbaFpZGVZkZsKoJPAPSu+paAPIfGeqXnxNg0zwtoXhzXraxbUba61PUNTsHs44YYZBJtQSYZ3YqAMDHXmuf+Ls/izUx470OWLxTbLJE0ekWOjaQkltqEbRAF5pyjZOcgjcpAAAzXv1FAHkWsG+0Lxh8O/EVzo+sXVjb6HNp9x9is3nkhmkWIqHReVHykEngHrXJfFabxfrGl+N9FuYPFcExuHTTNL0rSEazu7b5WE0s2wl2OGJAYMCAAK+iqM0AeOfEZp9L1CHWPDI8U2njFNIhgiW00p7myvwPmSGYldq4YnLZUrnPOKz9Z0/xBpnxQ1PxFrN54s0mDWNKsFSXw9ZpdrHNEjCWBwY5GUBmypAAPOTnGPc6KAPE9X0L/hHPAXw/utH03xJe6doviRNSuoZ7UPfJCwnDMYowP4pAdqjgGvZNPulvrC3vEiniWeJZVjnjKSKGGcMp5VhnkdjVikoAKKKKAClHUUlKOooA8v/AOEb0rWNPke4h8uc3VziaPh/9fJ19fxq9D4X0FIkRtLtXZVALFOWPrVvQf8AkHt/19XP/o+Sr1fHYylD6zUdvtP8z7fB1Z/Vqav0X5GT/wAIz4f/AOgPaf8AfFH/AAjPh/8A6A9p/wB8VrUVz+zh2Rv7SfdmT/wjPh//AKA9p/3xR/wjPh//AKA9p/3xWtRR7OHZB7SfdmT/AMIz4f8A+gPaf98Uf8Iz4f8A+gPaf98VrUUezh2Qe0n3ZB4JsrSw1XWreyt44Iv9HbYgwMlWya6mue8Mf8hzWvpbf+gtXQ16zVlH0X5I8m7cpX7v82I/3G+hrxD4b+LtQ8P/AA0i8N2ng3xTeeIomuUigbSpYoC7SuULTOAgTkEnPSvcKMmnGaSs0RKDbTTPEv7L8SeA/DHgXwvHJqttp1vYzR6nqmjacLy6jnJVhGuVYojEnLBTnaM4rHstE8QH4J+IlbSdcmuh4uXUxDdW2LyeBbqKUybFADMVBOFHXIFfQtFae3fYz9gu55P4x8Ta1f8AiLSLyzi8V6L4evLCR/ten6J5l+04lwIZA6MYVIBYZXByMkVqfs62Goab8L7a01S0vbS5F9eM0d5Hslw1w5BYYA5BzxxzxXomTRUupePKkVGnaXM2eH/FxrHXpbxdK8D+K7Px5bP5Wl6laWLRgsG+R2uVPltFjkhj04xmm6rpev6L8TdZ1jWdU8W2cGrafYrFd+H7FLlGkiiKyxuDE7J85LLwAQTk5r3Kimq1laxLo3d7njQ8Jx2UPwpsNO03WLnTrLWJrmUajbgzQK0UrBpgoCp8xGOBjI71rfGqPXND1fRvH3hnSrvVNRtI59Nuba1jLySwzKTGSAMkJKqN+Jr0+il7V3TZXslZpf1Y8htvCN54ev8A4SabDaz3I024upNRuI4yyrLJbsXd27bpGbGfYUvw21GfweNQ8Ia14V1661GfW7i4F1b6cZba7SWXckzTfcXAIyGORtr12ih1bqzQlSs7p/1/SPnx/D97p954z0HxFqHj2CHWNUup0j0bTo7i2vreYAA7zE218ZUhmGMDFe7aDZx6foWn6fF5/l21rHCnnkGTCqAN2ON3HOKu0Up1HMqFNQCsPxp/yDrP/sI23/odblYfjT/kHWf/AGEbb/0OlT+IqWxDRRRXlnqhU2k6hHYeKdAWSzS5N3qH2ZC2P3TGGVt44PICEdvvHmoam0rUv7P8U6Av2ZJ/tmoC1y3/ACzzDK28e/yY/E10YT+PD1RzYz/d5+jPX6KKK+uPjQooooAKKKKAOF8U/wDI/r/2CR/6ONMp/in/AJH9f+wSP/RxplXPp6Ex6hRRRUFBRRRQAUUUUAFFFFABRRRQAUUUUAFFFFABWZ4o/wCQHL/11g/9HJWnWZ4o/wCQHL/11g/9HJV0/jXqTP4WeoUUUVBQUUUUAFFFFABXFfFu1sbiw0SW7u/ImttUEtonH7+X7POhT/vh5G/4BXa1xXxbg0+aw0WS9uGinh1QPZKP+Ws32edSp/7ZtI3/AAGufFfwJ+jOjCfx4eqOPooor5E+zCiiigCD/mY9C/6+pf8A0mmrr65D/mY9C/6+pf8A0mmrr6+oy3/do/P82fK5r/vMvl+QUUUV3HnBRRRQAUUUUAFFFFABRRRQAUUUUAFFFFABSjqKSlHUUAcRoP8AyD2/6+rn/wBHyVeqjoP/ACD2/wCvq5/9HyVer5HGf7xU/wAT/M+zwn+70/RfkFFFFc50BRRRQAUUUUAL4Y/5DmtfS2/9BauhrnvDH/Ic1r6W3/oLV0NenL7PovyR5fV+r/NhRRRUjCiiigAooooAKKKKACiiigAooooAKKKKACsPxp/yDrP/ALCNt/6HW5WH40/5B1n/ANhG2/8AQ6un8RMtiGiiivLPVCp9H1G40/xToSwW6zC8v/sspIJ8tDFIxYY75QDnjmoKm0i+vLLxToK2kIlF1f8A2ec7C2yIxSMW46cqoz710YT+PD1RzYz+BP0Z6/RRRX1x8aFFFFABRRRQBxPjCz1YeLY9QstFu9Qt2sPILW8kIKuJC2CJHXse2ao417/oUdY/7+2n/wAfr0Sir511RPL5nneNe/6FHWP+/tp/8foxr3/Qo6x/39tP/j9eiUUcy7fmFn3PO8a9/wBCjrH/AH9tP/j9GNe/6FHWP+/tp/8AH69Eoo5l2/MLPued417/AKFHWP8Av7af/H6Ma9/0KOsf9/bT/wCP16JRRzLt+YWfc87xr3/Qo6x/39tP/j9GNe/6FHWP+/tp/wDH69Eoo5l2/MLPued417/oUdY/7+2n/wAfoxr3/Qo6x/39tP8A4/XolFHMu35hZ9zzvGvf9CjrH/f20/8Aj9GNe/6FHWP+/tp/8fr0SijmXb8ws+553jXv+hR1j/v7af8Ax+jGvf8AQo6x/wB/bT/4/XolFHMu35hZ9zzvGvf9CjrH/f20/wDj9VdVs/EOoWRs4/CuqRNJLF88k1rtUCRWJOJiegPQGvTqKamk7pfmDjdWuFFFFZlBRRRQAUUUUAFcV8W00t7DRG1CaSO4TVA1gq5w8/2ecEHg8eUZTzjkDnse1rivi3/Zf2DRP7Q8z7R/ag+wbc48/wCzz5z7eV5vXviufFfwJ+jOjCfx4eqOPooor5E+zCiiigCneyTW+paXfR2c92ltcO0iQlN+0wyICNzKOrDvWn/wlB/6F7Wf/Jf/AOO1BRXo4fMqlCmqaiml3v8A5nnYjLKeIqOpJtPyt/kT/wDCUH/oXtZ/8l//AI7R/wAJQf8AoXtZ/wDJf/47UFFbf2zV/kj+P+Zh/YtH+Z/h/kT/APCUH/oXtZ/8l/8A47R/wlB/6F7Wf/Jf/wCO1BRR/bNX+SP4/wCYf2LR/mf4f5E//CUH/oXtZ/8AJf8A+O0f8JQf+he1n/yX/wDjtQUUf2zV/kj+P+Yf2LR/mf4f5E//AAlB/wChe1n/AMl//jtY7fE7SF8Yp4RbR9aGsPZm9WHy4cGHcV3bvNx1B4zmtGvJLn/k7iz/AOxSb/0c9a0s1qTveK0V+v8AmZVcppQ5bSerS6f5HsX/AAlB/wChe1n/AMl//jtH/CUH/oXtZ/8AJf8A+O1BRWX9s1f5I/j/AJmv9i0f5n+H+RP/AMJQf+he1n/yX/8AjtH/AAlB/wChe1n/AMl//jtQUUf2zV/kj+P+Yf2LR/mf4f5E/wDwlB/6F7Wf/Jf/AOO0f8JQf+he1n/yX/8AjtQUUf2zV/kj+P8AmH9i0f5n+H+RP/wlB/6F7Wf/ACX/APjtKPFBz/yL2s/+S/8A8dqvRR/bNX+SP4/5h/YtH+Z/h/kUtDjmj04efC8MjzTSGNiCyh5XYA4JGcEdCau0UV5dWo6k5Te7d/vPVpwVOCgtkrBRRRUFhRRRQAUUUUAU7K9n0vWdQlOlXt1FcrDse3MWMqGBB3up7jtV/wD4SR/+hf1j/wAl/wD47TKK61i3ZJxWmnXp8zleEV2+Z/h/kP8A+Ekf/oX9Y/8AJf8A+O0f8JI//Qv6x/5L/wDx2mUUfW/7i/H/ADF9UX8z/D/If/wkj/8AQv6x/wCS/wD8do/4SR/+hf1j/wAl/wD47TKKPrf9xfj/AJh9UX8z/D/If/wkj/8AQv6x/wCS/wD8do/4SR/+hf1j/wAl/wD47TKKPrf9xfj/AJh9UX8z/D/Ic3iYqpZtA1cKBkkm34H/AH9plr4sS6t47i30LVpIpF3IwNvgj/v7WV4vivJvD11FZuiMUO9mP8AGSB7npWf8NoryLw5H57o8DnfBg8qD1B/H+dZvHv2ij7Nfj/marAL2bnzvfy/yOp/4SR/+hf1j/wAl/wD47R/wkj/9C/rH/kv/APHaZRWn1v8AuL8f8zL6ov5n+H+Q/wD4SR/+hf1j/wAl/wD47TLnxULe2luJtA1hY4kaRz/o5woGT/y19BRVHxD/AMi9qf8A15zf+i2prF3fwL8f8xPCq3xP8P8AIu2nixbq0huodA1hopo1kjP+jjKsMg/630NSf8JI/wD0L+sf+S//AMdrL8L/APIr6R/14Qf+i1rRoeLs/gX4/wCYRwt1fmf4f5D/APhJH/6F/WP/ACX/APjtUda1OfVI7S2i0XUYNt5DK8kxhCqqtk/dkJ/IVbooWMa2gvx/zH9UX8z/AA/yCiiiuM6wqfR7rULXxToS2EJkWe/8m6+QtshMUhLe3zKgz7+9QVPo82pw+KdCGmozLJf7LzCBtsHlSEk+nzBOa6MJ/Hh6o5sZ/u8/Rnr1FFFfXHxoUUUUAFFFFABRRRQAUUUUAFFFFABRRRQAUUUUAFFFFABRRRQAUUUUAFFFFABRRRQAUUUUAFFFFABXFfFt9MWw0VdQjd7h9UC2BXOEm+zzkk89PLEo78kV2tc94/0OfXNFjWyt7ObULScXFn9qlaONZNrISWVWI+R3H3T1rHERc6Uordo2w01CrGUtk0ed0Vrp4O8W/wBiPI6aGNV3/JALyUwFcjkyeVuBxnjYfrQ3g7xd/YiyKmhnVd+GgN5L5AXPUSeVuzjHGz8a+c/s7E/y/ij6f+0sL/N+D/yMiitebwd4uGjRSQpobaoW/ewPeSrAq+okERYnpxsFF14O8XLpFvJapocmpE/6RDJeSpCg5+5IIizHp1Rep9OT+zsT/L+KD+0sL/N+D/yMiite/wDB3i1dOtnsU0Oa9Yf6TFNeSxxJx/A4iYtz6qtGp+DvFqWdq2mJoc9yy/6SlxeSxIjYHCMsTFhnPJC9qP7OxP8AL+KD+0sL/N+D/wAjIorY1bwd4sjjt/7JXRLhyv8ApAuruWEI3ohWJ9w68nbRrHg7xZG8H9kLolypX9+bq7lhKN6LtifcOvJx9KP7OxP8v4oP7Swv834P/Ix6K2dW8G+K47yFdJXRbi1IHnPdXcsLqc87VWJwePUjn86NS8G+K01KFNNXRZ7A7fNluLuWKVefm2osTA4HTLDJ9OtH9nYn+X8UH9pYb+b8H/kY1FbN74N8VrrEcdkuiy6Ydu+aa7lScf3sRiIqcdvnGfaifwb4qGtpHAuivpW5d073cqzgd8RiIqT6fOM+1H9nYn+X8UH9pYb+b8H/AJGNXklz/wAncWf/AGKTf+jnr3Q+DfFX9ueUF0X+yc/8fH2uX7Rjb/zy8rb14+/059q8hm8OaoP21rTS5nslB8JvIkiSM2YfOcAkFRh938OSMc7u1bUcDXjzXjun2MK+Pw8uW0tmu56LRWzaeDfFTazJHdLoselgtsniu5XnI/hzGYgo9/nOPejT/BviptUlj1BdFh08bvKmgu5ZJm5+XKGJQMjrhjj3rH+zsT/L+KN/7Sw3834P/IxqK2dK8G+KpNQmTVV0W3sgD5UltdyyyMc8bkaJQOMnhjzxz1pNI8HeLJJpxq66JbRBf3LWt3LMzN6MGiTaPcE0f2dif5fxQf2lhf5vwf8AkY9FbGkeDvFkn2j+1l0S2wv+j/ZbuWbe3PD7ok2jpyN30pNK8HeLpLa5bVE0O3nVf9GS2vJZUdsHh2aJSozjkBvpR/Z2J/l/FB/aWF/m/B/5GRRWvp/g7xc9hdNqCaHDeKP9GjgvJZI5Dj+NjEpXnHRWos/B3i1tKuZLxNDj1FT/AKPDFeSvC44++5iDL36K3aj+zsT/AC/ig/tLC/zfg/8AIyKK17fwd4tOjzSXCaGmphv3MCXkrQMP9qQxBgevRDQng7xb/YjyOmhjVg/yQC8lNuVyOTJ5W4HGeNh7c0f2dif5fxQf2lhf5vwf+RkUVrnwd4t/sQSBND/tXfzAbyXyNuevmeVuzjts/Gibwd4tGixSQpobaqX/AHsD3kogVcnkSCIsTjHBQdTzxyf2dif5fxQf2lhf5vwf+RkUVr3Xg7xauk28lqmhyakT+/hkvJUhQf7MgiLN26oKL/wd4uXTbZ7FNDlvm/4+YpryWOJOP4HETFufVVo/s7E/y/ig/tLC/wA34P8AyMiitfUvB3i5LO1bTU0Oe5Zf9KS4vJYkjbA4RliYsM55IXtRq3g7xdHFbnSU0O4kZP8ASBdXksKo3HCFYn3DryQv0o/s7E/y/ig/tLC/zfg/8jIorY1jwd4rjlgGjrolzGV/fm6u5YSjZ6KFifcPqRRq3g7xZHdwrpK6JcW5A857q7lhdTnnaqxOCMepFH9nYn+X8UH9pYX+b8H/AJGPRWzqfg3xUmpxJpq6LPYEL5stxdyxSrz821FiYHjGMsMnjjrRe+DfFS6vHHZrosumkr5k013KkwH8WIxEVOO3zjPtR/Z2J/l/FB/aWG/m/B/5GNRWzP4N8VDW0jgXRX0rI3zvdyrOBjnEYiKnnp84/ChvBvir+3BGq6KdJ3czm7l+0Yx/zy8rbnP+3/hR/Z2J/l/FB/aWF/m/B/5GNRWzH4N8VnWzHIuirpOTidbuU3GMcfuvK29f9vpz7UWvg3xW2syR3S6LHpYZtk8d3K85H8OYzEFBPf5zj3o/s7E/y/ig/tLC/wA34P8AyOc1n/kEXn/XB/8A0E1neBP+RS0//rmf5mul1Lwn4qjs9WfUU0WLTorWZo5YLuWSZsKduUMSqMjr8xx71nfCbwx4g1HwzY3E39lw6Y8BaCRLiR52O7oyGMKvfoxrB4Gv7ZR5dbPt3R0LMMP7By5tLrv2ZPRWxpHg7xXJcTjV10S2hC/uWtbuWZmOejBokCjHoTSaR4O8WyC4/tdNDtiE/wBH+y3ks29ueG3RJtHTkbu/Fb/2dif5fxRz/wBpYX+b8H/kZFUfEP8AyL2p/wDXnN/6Laum0rwd4tkt7k6ouiW8yr/oy215LKrt6OWiUqOnQNWfqXhHxUvg3XZtWXRYLhLGYwR2t3LKj/u2+8zRIV59Aaay7Ep/D+KE8ywzXxfg/wDIxvC//Ir6R/14Qf8Aota0al8EeEvFM/gKxuJl0aO7+wwG0iW7laORfLXHmP5QKH6K1aVv4O8XHRp5LhNDTUw37iBLyVoGXjlpDEGU/e4CHoOeeCWX4i7938UEcyw1l734P/IyKK14/B3i7+xXkkTQxqu/5IFvJTAVz1Mnlbgcdth+tB8HeLf7EEgTQ/7V38wG8l8jbnr5nlbs47bPxpf2dif5fxQ/7Swv834P/IyKK15vB3i0aLFJCmhtqhb97A15KIFXnkSeUWJ6cbB359S68HeLV0m3ktU0OTUif38Ml5KkKDn7sgiLN26oO9H9nYn+X8UH9pYX+b8H/kZFT6OdUHinQv7MDFTfYvMY4t/KkznP+1s6c1oX/g7xcumWr2KaHNfsP9JimvJY4kOP4HETFufVVq7ZeEvE1rrGg3sN7YQxwz+ZqipK5LJ5bjy4/k+cF2U5O3hfwrbD4GvCrGUo6X8jDE4/DzoyjGWrXmeg0UUV9GfMhRRRQAUUUUAFFFFABRRRQAUUUUAFFFFABRRRQAUUUUAFFFFABRRRQAUUUUAFFFFABRRRQAUUUUAFFFFABRRRQAUUUUAFFFFABRRRQAUUUUAFFFFABXgmof8AJ+Onf9iKf/SmSve6+OdU8f8Aipf26re3/wCEPjbU4rH+wUhF0djwNI0ou923hdjbsY7dc0AfY1FFFABRRRQAUUUUAFFFFABRRRQAUUUUAFFFFABRRRQAUUUUAFFFFABRRRQAUUUUAZfi7/kVNX/68pv/AEA1hfBT/kl+h/8AXA/+hGt3xd/yKmr/APXlN/6Aawvgp/yS/Q/+uB/9CNcUv98j/hf5o74/7lL/ABL8mdjRRRXacAVleMf+RR1n/rwn/wDRbVq1leMf+RR1n/rwn/8ARbUAR+Bf+RI0H/sG2/8A6KWtmsbwL/yJGg/9g23/APRS1s0AFFFFABRRRQAUUUUAFFFFABRRRQAUUUUAFFFFABRRRQAUUUUAFFFFABRRRQAUUUUAFFFFABRRRQAUUUUAFFFFABRRRQAUUUUAFFFFABRRRQAUUUUAc1481LU7BNJh0u5htpLy9MLySQ+bhRBLJwMjnKD9axPt3iz/AKGG0/8ABYP/AI5Wl8Rv+Pnw3/2E3/8ASS4qhWjk4pW/LzItdsZ9u8Wf9DDaf+Cwf/HKPt3iz/oYbT/wWD/45T6KXtH5fch8qGfbvFn/AEMNp/4LB/8AHKPt3iz/AKGG0/8ABYP/AI5T6KPaPy+5ByoZ9u8Wf9DDaf8AgsH/AMco+3eLP+hhtP8AwWD/AOOU+ij2j8vuQcqGfbvFn/Qw2n/gsH/xyufk8OXcnj+Lx02pWR12KwOnrcf2YP8AUl93Tf1zkZ9CRXR0Ue0fl9yDlQz7d4s/6GG0/wDBYP8A45R9u8Wf9DDaf+Cwf/HKfRR7R+X3IOVDPt3iz/oYbT/wWD/45R9u8Wf9DDaf+Cwf/HKfRR7R+X3IOVDPt3iz/oYbT/wWD/45R9u8Wf8AQw2n/gsH/wAcp9FHtH5fcg5UM+3eLP8AoYbT/wAFg/8AjlKL7xZn/kYbT/wWD/45TqUdRR7R+X3IOVHQ+BdRvNV8MW17qDxvcs8qO0abFbZK6A4yccKO9bdc18Mf+RMtv+u9z/6USV0tFT42EfhQUUUVBQUUUUAFFFFABRRRQAUUUUAFFFFABRRRQBl+Lv8AkVNX/wCvKb/0A1hfBT/kl+h/9cD/AOhGt3xd/wAipq//AF5Tf+gGsL4Kf8kv0P8A64H/ANCNcUv98j/hf5o74/7lL/EvyZ2NFFFdpwBWV4x/5FHWf+vCf/0W1atZXjH/AJFHWf8Arwn/APRbUAR+Bf8AkSNB/wCwbb/+ilrZrG8C/wDIkaD/ANg23/8ARS1s0AFFFFABRRRQAUUUUAFFFFABRRRQAUUUUAFFFFABRRRQAUUUUAFFFFABRRRQAUUUUAFFFFABRRRQAUUUUAFFFFABRRRQAUUUUAFFFFABRRRQAUUUUAcj8Rv+Pnw3/wBhN/8A0kuKoVf+I3/Hz4b/AOwm/wD6SXFUKuWy9P1ZMd2FFFFQUFFFFABRRRQAUUUUAFFFFABRRRQAUUUUAFKOopKUdRQBr/DH/kTLb/rvc/8ApRJXS1zXwx/5Ey2/673P/pRJXS1dT436kw+FBRRRUFBRRRQAUUUUAFFFFABRRRQAUUUUAFFFFAGX4u/5FTV/+vKb/wBANYXwU/5Jfof/AFwP/oRrd8Xf8ipq/wD15Tf+gGsL4Kf8kv0P/rgf/QjXFL/fI/4X+aO+P+5S/wAS/JnY0UUV2nAFZXjH/kUdZ/68J/8A0W1atZXjH/kUdZ/68J//AEW1AEfgX/kSNB/7Btv/AOilrZrG8C/8iRoP/YNt/wD0UtbNABRRRQAUUUUAFFFFABRRRQAUUUUAFFFFABRRRQAUUUUAFFFFABRRRQAUUUUAFFFFABRRRQAUUUUAFFFFABRRRQAUUUUAFFFFABRRRQAUUUUAFFFFAHI/Eb/j58N/9hN//SS4qhV/4jf8fPhv/sJv/wCklxVCrlsvT9WTHdhXEfGfXNc0Pw/o/wDwj19FY3upa/ZaZ9okt1mEaTuVZtjcEjg129ef/Hay1O68OaDPpek3uqyaf4l0+/mt7OPfKYYpCzlRkZ4/nUFFRtb8beDPFeh2Hi3VNO8QaLrd19ijvoLH7JPaXBBKBkVirI2CM8EGtPT/ABlp2m2niTUNZ8RPf29jrRsUjTTyjwOVTbbIq5MzZbhh1zjHFYuor4g+Ininw4JfCmqeH9A0XUBqVzNqqpHNcSopEcccasxA3HJY46VRj8Osmj+N4fEXhfXr62vvFTXloumri5ChI9lxEQwI2sp5HPtQBs/ED4oR6F4Lt9f03R9Vkkm1GGz8q80yZCgMqK5ZeCDtY7OzNgc9K1ta+JXhbRotObUjqlrNqUcklnaPp8v2mXY4UqIgN2/JBC4yRz0rhdV0vx9rHwi1W3vrLVtQlttbtbvSre+WNdRms4Zo5CJAp2mT5X2g4JGM8109xDqev/FPwX4q/wCEf1KxtIdOvxOt7EqyWruVCBwCQrMASOeh+tAC634mnkn8Ttp2vTo0HhddRttPfTzE9sWEm2YyNyWJXHlkfLtqv8N/ip4c1bSfDenXmpXkmp39rFGLuazkS3ubnYC6LMVCM+c8A9aZ4m0LWLnx546vodPuJLa+8HxWdrKq8TTh5yY19W+ZePcVzUNj4s8Q+GPAvgi48D6ro8mi31hd32oXBjNtHHbfN+6YNlnbgY2ggk56UAetWXijR7z+3fInkb+wpng1DMRGx1jEhA/vfKR0rjvFPxVtdL1zwhDYaZqF9p2vxtcNNFYSyP5Rj3J5YXq+eq8kCsS9TxZ4d1r4h6dZ+CtV1n/hI7h7zTru1aMWw326xlZWZgUKlemDntT73S/EGj6D8KtWj8O6nqL+H4hHqFlZorXMe+22ZCMRnDDB54oA7ey1+H/hONZtrjX9traaVb3j2E1l5QtFbeTK0xPzZCnK4G3FVND+Kfg3WdWs9OtLu/ja+bZYz3Onyw2942M4ilZQr5HIwee1cx4t8I674l8TfEBbe1nsYtb8LWlnZ3Ew2r54MhaMkdxkA/Wob4+J/Glp4T8NP4D1bQP7K1G1u7+8vBGttAtuOVgZWJkLHgYA4PNAHUa18WvBOkX+oWN3eXzz6ZMYr8QWEsotcAEvIVBCp8w+Y8dfSu3tZ4bq1iuraVZYJkEkbqchlIyCPwrzjQNB1SG2+Kaz6ZKh1fUJ5LMMn/HyhtlVSvqM5FdR8LrS+0/4beGrHU4ZYL630yCK4ikGGRwgBB9waAOjpR1FJSjqKAG+AfFXhvT/AAxFZ32uWFvcR3FyHikmAZT9ok6it3/hN/CH/QyaZ/4ELXO+BPB3hbU/DUV9qGhWNzcy3FyZJZI8sx8+Qcmt3/hX/gr/AKFnTf8Av0K5av1z2krcu77nZT+pcivzX+RL/wAJv4Q/6GTTP/AhaP8AhN/CH/QyaZ/4ELUX/Cv/AAV/0LOm/wDfoUf8K/8ABX/Qs6b/AN+hUf7b/d/Ev/Yf734Ev/Cb+EP+hk0z/wACFo/4Tfwh/wBDJpn/AIELUX/Cv/BX/Qs6b/36FH/Cv/BX/Qs6b/36FH+2/wB38Q/2H+9+BL/wm/hD/oZNM/8AAhaP+E38If8AQyaZ/wCBC1F/wr/wV/0LOm/9+hR/wr/wV/0LOm/9+hR/tv8Ad/EP9h/vfgS/8Jv4Q/6GTTP/AAIWj/hN/CH/AEMmmf8AgQtRf8K/8Ff9Czpv/foUf8K/8Ff9Czpv/foUf7b/AHfxD/Yf734Ev/Cb+EP+hk0z/wACFo/4Tfwh/wBDJpn/AIELUX/Cv/BX/Qs6b/36FH/Cv/BX/Qs6b/36FH+2/wB38Q/2H+9+BL/wm/hD/oZNM/8AAhaP+E38If8AQyaZ/wCBC1F/wr/wV/0LOm/9+hR/wr/wV/0LOm/9+hR/tv8Ad/EP9h/vfgS/8Jv4Q/6GTTP/AAIWj/hN/CH/AEMmmf8AgQtRf8K/8Ff9Czpv/foUf8K/8Ff9Czpv/foUf7b/AHfxD/Yf734FPxP4y8KT+G9Thh8Qac8klpKqKs4JYlDgCl+Cn/JL9D/64H/0I1b/AOFf+Cv+hZ03/v0K3tOsbTTbKKysbeO3tohiONBhVHtSpUa7r+1q22tpfuu/oFWtQVD2VK+rT1t2fb1LFFFFdxwBWV4x/wCRR1n/AK8J/wD0W1atZXjH/kUdZ/68J/8A0W1AEfgX/kSNB/7Btv8A+ilrZrG8C/8AIkaD/wBg23/9FLWzQAUUUUAFFFFABRRRQAUUUUAFFFFABRRRQAUUUUAFFFFABRRRQAUUUUAFFFFABRRRQAUUUUAFFFFABRRRQAUUUUAFFFFABRRRQAUUUUAFFFFABRRRQByPxG/4+fDf/YTf/wBJLiqFX/iN/wAfPhv/ALCb/wDpJcVQq5bL0/Vkx3YUUUVBQUUUUAFFFFABRRRQAUUUUAFFFFABRRRQAUo6ikpR1FAGv8Mf+RMtv+u9z/6USV0tc18Mf+RMtv8Arvc/+lEldLV1PjfqTD4UFFFFQUFFFFABRRRQAUUUUAFFFFABRRRQAUUUUAFFFFABRRRQAVleMf8AkUdZ/wCvCf8A9FtWrWV4x/5FHWf+vCf/ANFtQBH4F/5EjQf+wbb/APopa2axvAv/ACJGg/8AYNt//RS1s0AFFFFABRRRQAUUUUAFFFFABRRRQAUUUUAFFFFABRRRQAUUUUAFFFFABRRRQAUUUUAFFFFABRRRQAUUUUAFFFFABRRRQAUUUUAFFFFABRRRQAUUUUAcj8Rv+Pnw3/2E3/8ASS4qhWv4+0/U71NIm0uzW7ks74zSRGYRkoYJY8gnjq6/rWH9l8U/9Cwf/BhFWji5JW/PzIvZsloqL7L4p/6Fg/8Agwio+y+Kf+hYP/gwipezf9ND5kS0VF9l8U/9Cwf/AAYRUfZfFP8A0LB/8GEVHs3/AE0HMiWiovsvin/oWD/4MIqPsvin/oWD/wCDCKj2b/poOZEtFRfZfFP/AELB/wDBhFWc154hXxNHoJ8Lt9oeye8B+3x42q6oR+bCj2b/AKaDmRrUVF9l8U/9Cwf/AAYRUfZfFP8A0LB/8GEVHs3/AE0HMiWiovsvin/oWD/4MIqPsvin/oWD/wCDCKj2b/poOZEtFRfZfFP/AELB/wDBhFR9l8U/9Cwf/BhFR7N/00HMiWlHUVD9l8U/9Cwf/BhFSi18U5/5Fg/+DCKj2b/poOZG58Mf+RMtv+u9z/6USV0tYfgPT7zTPC1tZ6hEsVyHmd0Vw4XfK7gZHXhhW5RU+NhH4UFFFFQUFFFFABRRRQAUUUUAFFFFABRRRQAUUUUAFFFFABRRRQAVleMf+RR1n/rwn/8ARbVq1leMf+RR1n/rwn/9FtQBH4F/5EjQf+wbb/8Aopa2axvAv/IkaD/2Dbf/ANFLWzQAUUUUAFFFFABRRRQAUUUUAFFFFABRRRQAUUUUAFFFFABRRRQAUUUUAFFFFABRRRQAUUUUAFFFFABRRRQAUUUUAFFFFABRRRQAUUUUAFFFFABRRRQAUUUUAFFFFABRRRQAUUUUAFcjN/yWW0/7F6f/ANKIq66uLmu7X/hctqPtMP8AyAJ1/wBYOv2mLj60AdpRRRQAUUUUAFFFFABRRRQAUUUUAFFFFABRRRQAUUUUAFFFFABRRRQAUUUUAFFFFABRRRQAUUUUAFZXjH/kUdZ/68J//RbVq1leMf8AkUdZ/wCvCf8A9FtQBH4F/wCRI0H/ALBtv/6KWtmsbwL/AMiRoP8A2Dbf/wBFLWzQAUUUUAFFFFABRRRQAUUUUAFFFFABRRRQAUUUUAFFFFABRRRQAUUUUAFFFFABRRRQAUUUUAFFFFABRRRQAUUUUAFFFFABRRRQAUUUUAFFFFABRRRQAUUUUAFFFFABRRRQBmeKNf0fwvoV1rmv6hBp+nWq7pp5ThVHQe5JPAA5NeTH9qr4HZ/5G6b/AMFd1/8AG6z/ANuob/g/p0Lcxy+IbJJEPRly/B9RXslr4b8OraxKug6WAEUAC0j4GPpQB5V/w1V8Dv8Aobp//BVdf/G6+ftR8U/Ae5/ant/iQPFsn9geV/aE1v8A2ddc6gpAA2+XnaeJP94H1Ar7a/4R3w//ANALS/8AwEj/AMKP+Ed8P/8AQC0v/wABI/8ACgDm/hj8WPAPxJe7j8H6/HfzWmDNC0MkMig9GCyKCR7jiu4r4h8OfDnxBrnxR+KXiz4d6k2leLPDHiHdp0KkLBcxN5heBh052jGeOx9R9I/Ab4taf8SdJntbu3OkeKtMPlatpE2VkhccFlB5KE/l0PuAem0UUUAFFFFABRRRQAUUUUAFFFFABRRRQAUUUUAFFFFABRRRQAUUUUAFFFFABRRRQAUV4T+0Lqeo6p8QNI8DHVtW0zQU0O913VBpUpiurxYB8sCuOVBwc465FfPOi6l4Un8M67ql/p/iRprPTbbUbNbDxjNNFsnmESx3L4/dOpYFvYH0oA+/K85/aO8F3/jr4TatpOj3VzbavFH9psHt5WjZ5UB/dkgjKupZcHjkHtXyi7+HR4YiZbbWP7cbXJNIMreNJhpWUi80yC47gg4A9c17J8IvhH4F+IHw50jxct543sDqEbM1u3iGZgjK7IdrfxKSpIPcEUAej/s1+C9Q8DfCTSdL1q6urjV50F1fG4lZ2jkcDEQyeAihVx6g+tek141/wzj4H/6DfjT/AMH81H/DOPgf/oN+NP8AwfzUAey0V41/wzj4H/6DnjUf9x+arH7P97rGn+JPHHw91LWb3WrbwzewDT7y9ffcGCaPeI3b+IqQQD6UAeu0UUUAFFFFABRRRQAUUUUAFFFFABRRRQAUUUUAFFFFABRRRQAUUUUAFFFFABRRRQAUUUUAFFFFABRRRQAUUUUAFFFFABRRRQAUUUUAFFFFABRRRQAUUUUAFFFFAHgf7c//ACSXSf8AsY7L/wBnr3m3/wCPeP8A3B/KvBv25/8Akkuk/wDYx2X/ALPXvNv/AMe8f+4P5UAPooooA+UdD8bP8D/jH8SU8WeFfEVza+ItSS/0660+086OSP5++QM/P+BBriPjV8TfC+veIbL4g/DzQvGXh/x3YMu24Ol4hvY+hjmAY544zg5HB7Y+5aKAPOv2e/ibD8Vfh9F4h+wPYXsMptb63P3UmUAnaf7pyCM8jpXotfP37EH/ACJvi/8A7Gq8/wDZa+gaACiiigAooooAKKKKACiiigAooooAKKKKACiiigAooooAKKKKACiiigAooooA+fPjDpfiTV/2oPC1n4V8Sr4d1A+GLpvtbWSXIKedymx+OfWlsfgz4+0uC902y+J/h6zi1Qlru3j8I2SC6z13rj5u9b/iL/k7/wAK/wDYqXn/AKOFfPPxE13wvd3XxQ1nxBB4nuPG+n6zcx6FqdrFOYNPSAgRKHU7EGQd2fWgD2C5+DXjOHw+vha5+KPhmPR1YSLp0nhOxEIbP3ghGM+9b9n8P/jLZW0FlZ/GyztoEQLBDF4ZtFVUA4CqB0A9K8g8XXngLU/jJqN58TfDWp+I3ufCmlS2q2NnLOY5XjYucRkbckjGa6P4UWviDTfF/wADLDxEt9BfLpes7oLpj5qRHcYVcHnIj2DB5GAO1AHon/CCfHH/AKLhF/4Tdt/hR/wgnxx/6LhF/wCE3bf4V7FRQB47/wAIJ8cf+i4Rf+E3bf4Vk/s32Ot6b8W/irZ+ItcGuamlxp3nXwtlg83MLkfIvAwMDiveK8e+EH/Jffi//wBfGm/+k7UAew0UUUAFFFFABRRRQAUUUUAFFFFABRRRQAUUUUAFFFFABRRRQAUUUUAFFFFABRRRQAUUUUAFFFFABRRRQAUUUUAFFFFABRRRQAUUUUAFFFFABRRRQAUUUUAFFFFAHgf7c/8AySXSf+xjsv8A2evebf8A494/9wfyrwb9uf8A5JLpP/Yx2X/s9e82/wDx7x/7g/lQBn6/4i8P+H44ZNf13S9JSYkRNe3ccAkI5IXeRnHtTH8SaAtxb241ezklubhLaJYpQ5MrxmVFO3OCYxuGcZGD3Fcl8R7HX7r4k+C5tBa1glhg1ESXF3ZSXEEYZIcBgjpgnHGW7Hg1zes22uS/EoM1jJKlv4rspEljs9kbKNIcM+4DJXeduWY44XPagD2eivHPgrq3jbUvEefEN9tJs5G1Gxnlnd47jeNvlq1tGkSr8wKrI+QQe2a9joA+fv2IP+RN8X/9jVef+y19A18/fsQf8ib4v/7Gq8/9lr6BoAKKKKACiiigAooooAKKKKACiiigAooooAKKKKACiiigAooooAKKKKACiiigDxzxF/yd/wCFf+xUvP8A0cKYPhXrw+GfxP8ADX2yxN34q1K/u7FtzbESbGwOccHjnGaf4i/5O/8ACv8A2Kl5/wCjhXK+Oo/hM3jHVjqvx88SaRffan+0WMHiNoo7Z88oqAfKB6dqAPQPhv4A1fw38RdS8QXlxaSWlz4f03TUWNjv823Vg5IIxt5GOa0fFPg3UtU+Mvg3xlBPbrY6JbXsVxG5PmMZkCrt4x1614p5XwW/6OS8V/8AhUt/hXZ/BpPhqvjiE+GfjNr3irUfIk2add661zG64+ZvLI5IHPtQB614t8WeGfCNnFeeJ9d0/SIJpPLie7mEYdvQZ6/0rivir8QPEWl6/wCFvC/gDTdI1XV/EUc9xBPf3DLapBCqszZTlid4xg1w/hnTNG8RftE+LNP+K1r9t10B4/DNjfRhrI6WRy8APDSHneeo/PG9oXwx+H3wl1qHxhrPjC/itNPE0GjwatqIFtp0UvLRRA8n9TgD0oA0PAXj3x4vxQXwD8RND0K1vLvS21KyudHnkeMoj7GRw/IPcEVnfA3ULDVPjl8XrzTbyC8tjd6eglgkDoWWF1YAjg4II/CpvFPhf4ffG29h17wz4+uYNTsrZrJrvQtQUP8AZnOXideeGyeeKzf2c/D2keFPi18UfD2g2aWenWUmmRwxL2HkNkk9yTkk9yaAPdqKKKACiiigAooooAKKKKACiiigAooooAKKKKACiiigAooooAKKKKACiiigAooooAKKKKACiiigAooooAKKKKACiiigAooooAKKKKACiiigAooooAKKKKACiiigDwP9uf8A5JLpP/Yx2X/s9e82/wDx7x/7g/lXg37dBC/CPS2Y4VfEVkST0A+evd7Z0NtEQykFAQQevFAEtFJuX+8Pzo3L/eH50ALRSbl/vD86C6gZLAD60AfP/wCxB/yJvi//ALGq8/8AZa+ga+fv2HiG8FeLnUhlbxTeFWHQj5elfQNABRRRQAUUUUAFFFFABRRRQAUUUUAFFFFABRRRQAUUUUAFFFFABRRRQAUUUUAeOeIv+Tv/AAr/ANipef8Ao4VV8Xa9q8HifUYY/wBnKbXESdlXUd1p/pQ/56fMCefc5p/ju8tdG/au8FalqtxHZWV54fvLKC4mYLG84kDeXuPG7B4HevXP7Y0j/oK2P/gQn+NAHhf/AAkmtf8ARrE3/fVl/wDE0/x/4i1PQvgnfeLNK8AW3w/8RyX8GnQl7e3kmijlmjQyqUGOjHAPcV7j/bOkf9BWx/8AAhP8awPiDpXhDxz4SvPDOu6lbNZXQUlobtUkjdWDI6NnhgwBH0oA53wP8JZdE8cweMPEXjbW/Fup2lnJa2R1FYwtsrkFyoQDk4x9K5X4c+HdL+J/xR8aeNPGdrDq6aFrEmiaNp12okgs44lUvJ5Z+Uu5fOSO30xkfDG/vdG/aAuPD2h+P/EHivw5Yae8Wuz65qIkhtbkkGJYWP3n4IYAcA9eK6DxHpHiXwZ491Xxp8ML7QNXtNdZZdY0C9v1g3zqMefBJnCsR94NwfywAVf2i/CmieBdDi+LXg/T7XQ9f0C5heU2UYhS/t2kVJIJVUAPkHgkZGK2Pg62749fF1gCAZ9MPP8A17tWHdWPjb4p6tp0XxEXw/4U8JafdJeS6Tb6pHdXGoSxnKLI6nYsYODgcmtj4F3Vvq3xi+LWuabMl1ps2oWVtFdRNujkkigIkCsODgkA4oA9mooooAKKKKACiiigAooooAKKKKACiiigAooooAKKKKACiiigAooooAKKKKACiiigAooooAKKKKACiiigAooooAKKKKACiiigAooooAKKKKACiiigAooooAKKKKAMLx94R0Hxz4Wu/DXiSyF3p10BvTcVZWByrKw5DA8g142P2TPh6BhfEvjhVHQDVkwB6f6uvoGigD5+/wCGTfh//wBDN46/8Gyf/G6P+GTfh/8A9DN46/8ABsn/AMbr6BooA+fv+GTfh/8A9DN46/8ABsn/AMbo/wCGTfh938TeOSO4OrJz/wCQ6+gaKAOd+HXgvw94A8K2/hrwzZm1sICWwzlnkc/edmPVjXRUUUAFFFFABRRRQAUUUUAFcXb3Pj5cySWNqY0kx5WFMjrlckNvAHBbHH8I9a7SigDzSHxJ8RJL5dPbQYY7oQBnBjBGSx+bPmbfu44zjOcHIxXUQXHiifTNUWa0FteCOYWbKE2s2xfLPLt/EWHI5xzgYz0dFAHn1/J8R7VpbWxtxdbpHb7VIYmAXaNoUFl5yDwVxz1FWk1Dx8u9P7HQ4uHCsfLbMe6Qqf8AWjniIEdgxPJGK7eigDkbbUPGq2QW70eM3DPExeHYVjRj+8XBkG4rxzkZBJ7YMFrefEK4lCyafZ2cYXLM6K5LHHygCXoOee/oK7WigCO1aV7WJ54xHMUBkQHO1scj86koooAKKKKACiiigAooooAxfGPhTw54w0g6T4n0a01WyLBxFcJu2sOjKeqn3GDXC/8ADO/wZ/6EWz/8CZ//AIuvVKKAPK/+Gd/gz/0Itn/4Ez//ABdH/DO/wZ/6EWz/APAmf/4uvVKKAPKh+zr8Fx08C2Yz1xcT/wDxdL/wzv8ABn/oRbP/AMCZ/wD4uvVKKAPK/wDhnf4M/wDQi2f/AIET/wDxdeheGdB0Xwzo0Oj+H9MtdM0+DPl29vGERc9TgdSfXqa0qKACiiigAooooAKKKKACiiigD/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4" descr="data:image/jpg;base64,%20/9j/4AAQSkZJRgABAQEAYABgAAD/2wBDAAUDBAQEAwUEBAQFBQUGBwwIBwcHBw8LCwkMEQ8SEhEPERETFhwXExQaFRERGCEYGh0dHx8fExciJCIeJBweHx7/2wBDAQUFBQcGBw4ICA4eFBEUHh4eHh4eHh4eHh4eHh4eHh4eHh4eHh4eHh4eHh4eHh4eHh4eHh4eHh4eHh4eHh4eHh7/wAARCAG/Ap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yvFHiDT/Demrf6iLlo2kESJbW7zSOxBOFRAWPAJ4HABNJtJXY0m3ZGrRXJS/ELw9HosWqGPVmSR9ogTTJ2uF5Iy0QXeBx1I7j1ouviF4et9Jg1Jo9WkSY4EMWmTvOn+9GF3L+IrP29L+Zfea/V6v8r+5nW0Vyd98QvD1npttfMmrTLcdIoNMnklTjPzoqlk/ECjUviF4esbO1unTVp1uF3Kltpk8sicA4dVUlDz0OO9Ht6X8y+8Pq9X+V/czrKK5LVviF4e02G3kkj1a5E67gtppk87J04cIpKnnocd6XV/iB4f02SBJF1S585dwNpps04T2Yop2n2NHt6X8y+8Pq9X+V/cdZRXJ6t8QPD+m3MNvImq3JlAIe002edFycfMyKQp+tLqfxA8P2GpRWLrqk7ShSJbbTppolySPmdVKr0ycngc0e3pfzL7w+r1f5X9x1dFcpe/EDw/a6tHprLqkryFQJodNmkgGfWRV2jHfJ4ouPiB4fh1pdLK6o7sQPPj02ZrcZHeULsHvzxR7el/MvvD6vV/lf3HV0VyjfEDw+Nb/snbqhkzj7QNOmNv0z/rduzH40R/EDw++tnSQuqLICR9obTphb8DP+t27Pbr14o9vS/mX3h9Xq/yv7mdXRXKWvj/AMP3GsyaWq6pG6FgZ5dOmS3OPSUrtOe2DzRp/wAQPD95qsmnKuqQvHuzNPp00UDYPaRlCn2weaPb0v5l94fV6v8AK/uZ1dFcppfxA8P6hfzWaLqlu0WcyXWmzQxNg4+V2UBvbB5FGkfEDw/qVzNBGuqWxiBJa702aBG5x8rOoDH6Ue3pfzL7w+r1f5X9zOrorktJ+IXh7UhcGNNWtvITcftemTwb+vCb1G48dB7Uul/ELw/qEFzMiatbi3XcVutMnhZ+vCBlBc8dBmj29L+ZfeH1er/K/uZ1lFclp3xC8PX1jdXiR6tAtsuWjuNMnikk4z8iMoLn6A0tn8QvD11plxqCpq0SQdYptMnjmf8A3Iyu5vwBo9vS/mX3h9Xq/wAr+46yiuTt/iF4em0efVAmrIkLbTBJpk6zt05WIruYc9QOx9DRH8QvD76M+qBNVCI23yG0ycXB56iLbvI98Ue3pfzL7w+r1f5X9x1lFcmfiF4f/sT+1dmq7N+3yP7Mn+0dcZ8rbvx746US/ELw9Ho0eqFNVZJG2iBdMnNwvXkxBdwHHUj0o9vS/mX3h9Xq/wAr+5nWUVydz8QvD0GkwakyatIkxwIY9MnedOv3owu5encenrSX3xC8PWmm2t80erSrcDIig0yeSZOM/PGqlk/ECj29L+ZfeH1er/K/uZ1tFclqXxC8PWNnbXTx6tOtwMhLbTJ5ZE4z86qpKH64o1X4heHtOhtZJE1a4Fwm5VtdMnmZOBw4RSUPPQ46H0o9vS/mX3h9Xq/yv7mdbRXJ6v8AEHw/prQLImq3PnLuBtNNnnC+zbFO0+xpdW+IHh/TbuG2kXVLkzAEPaabNOi5OPmZFIX8e1Ht6X8y+8Pq9X+V/cdXRXKal8QPD9jqMVk66pO0oBEttps00S5OPmdVKj3yeKL7x/4ftNXi01l1SV5CoE0GnTSQLuOPmkVdox3yeKPb0v5l94fV6v8AK/uOrorlLj4geH4dZTSyuqO7FR58enTNbjIzzKF2j354ob4geH11saTt1QyFsfaBp0xtxxn/AFu3Zj8evFHt6X8y+8Pq9X+V/cdXRXKJ8QPD7622k7dUEgYr9obTZhbnjORLt2Ee+aLb4geH59ZfS1XVEdSw8+TTZktzj0lK7TntzzR7el/MvvD6vV/lf3M6uiuUsPH/AIfvNVl05V1SF4y2Zp9OmjgbacfLIyhTntg8ijS/iB4f1C/ls0XVLdogSZLrTZoYmwcfK7KA34Hmj29L+ZfeH1er/K/uZ1dFcppPxA8P6lczwRrqlsYQSWu9NmgRucfKzqAx+lJpHxB8P6l5/lpqtt5K7j9r02eDf7LvUbj7Cj29L+ZfeH1er/K/uOsork9K+IXh/UILqaNNVtxbJuK3WmTwtJwThAygueOgz1HrRp3xC8PX1jc3aJqsC24yY7jTJ4pH4z8iMoL/AIZo9vS/mX3h9Xq/yv7jrKK5Ky+IXh660u51BY9WiS36xTaZPHM/GfkjZdz/AIA0W/xC8PTaRPqSx6siQtgwyaZOs7dPuxldzDnsPWj29L+ZfeH1er/K/uZ1tFclH8QvDz6LJqnl6sqI+0wNpk4uDyORFt3Ec9cetKfiF4e/sQars1XYX2+R/Zk/2jrjPlbd+PfHSj29L+ZfeH1er/K/uZ1lFcnL8QvD8ejR6oU1VkdtogXTJzcD3MQXcB7kUXPxC8PwaRb6kyatIk7YEEemTvOnX78QXco47juPWj29L+ZfeH1er/K/uZ1lFcne/ELw9a6bbXzJq0q3HSKHTJ5Jk4/jRV3J+IFJqXxC8PWNla3Tpq063K7ljttMnlkj4Bw6KpKHnocc5o9vS/mX3h9Xq/yv7mdbRXJ6r8QfD+nQ28siarcCddwW102eZk9nCKSp56HFTyeOPDyaxpelma6Nxqj+XbEWkhj37S2x327UbCtwxHSmq1NuykvvE6FSKu4v7jpaKKK0MgooooAKKKKACiiigAooooAKKKKACiiigAooooAKKKKACiiigAooooAKKKKACiiigAooooAKKKKACuK+LdjbXdhos892sElnqgngQ4/fubeePYP+Auzf8ANdrXFfFu1sriw0SW6vBby22qCW1Q4/fyG3nQp/3w7tx/crnxX8Cfozown8eHqjj6KKK+RPswooooAKKKKACiiigAooooAKKKKACiiigAooooAKKKKACiiigAooooAKKKKACiiigAooooAKKKKACiiigAooooAKKKKACiiigAooooAKKKKACinFWxnaceuKbQAUUUUAFFFFABRRRQAVNpOonT/FOgqLVJ/tmoC1Jb/lnmKVt49/kx+JqGptJ1CbT/FOgrFbrMLy/wDszlhny1MUrbh75QD8a6MJ/Hh6o5sZ/u8/Rnr9FFFfXHxoUUUUAFFFFABRRRQAUUUUAFFFFABRRRQAUUUUAFFFFABRRRQAUUUUAFFFFABRRRQAUUUUAFFFFABXFfFu30+aw0SS9uWhng1QSWSD/ltN9nnUqeP+ebSN2+7+B7WuK+LcemyWGitfzPHPHqgaxVejzfZ5wQfbyzKe3IFc+K/gT9GdGE/jw9UcfRRRXyJ9mFFFFAFW9luxdWNpYx27TXczRgzuyqoEbuTwCf4MfjVn+y/Evpov/f6X/wCIqH/mY9C/6+pf/Saauvr6DAYShOhGU43evfv6nz2YYyvSruMJWWnb/I5b+y/Evpov/f6X/wCIo/svxL6aL/3+l/8AiK6miuz6jhv5F+P+Zw/2hiv5/wAF/kct/ZfiX00X/v8AS/8AxFH9l+JfTRf+/wBL/wDEV1NFH1HDfyL8f8w/tDFfz/gv8jlv7L8S+mi/9/pf/iKP7L8S+mi/9/pf/iK6mij6jhv5F+P+Yf2hiv5/wX+Ry39l+JfTRf8Av9L/APEUf2X4l9NF/wC/0v8A8RXU0UfUcN/Ivx/zD+0MV/P+C/yOW/svxL6aL/3+l/8AiKP7L8S+mi/9/pf/AIiupoo+o4b+Rfj/AJh/aGK/n/Bf5HLf2X4l9NF/7/S//EUf2X4l9NF/7/S//EV1NFH1HDfyL8f8w/tDFfz/AIL/ACOW/svxL6aL/wB/pf8A4ij+y/Evpov/AH+l/wDiK6mij6jhv5F+P+Yf2hiv5/wX+Ry39l+JfTRf+/0v/wARQNL8S56aL/3+l/8AiK6mlHUUfUcN/Ivx/wAw/tDFfz/gv8jjNKuZbqxWaaNI5RJJG6oxK5R2Q4JwcfLmrVUdB/5B7f8AX1c/+j5KvV8ziYqFacY7Jv8AM+pw0nOjCUt2l+QUUUVibBRRRQAUUUUAFFFFABRRRQAUUUUAFFFFABRRRQAU2WRIo3lkbaiKWY+gHJp1Q39rFe2NxZXAYw3ETRSBWKkqwIOCORwetCA8N8LXhnm8O6o1vqGmajJLdeItQv55CFubAF2MMYDEOCJIxtIXaBnFdf4f8Z+LtWSPUbPQmuraawmuzaGwntmt2C5gj86UhZmfodi4HXJGM9hJ4X0OQaYr2ZKaXbSWlsm87RDIgjZGH8QKqOvpmoLDwhpdlYNZQ3WrmHykii36jKxgVCCojJPy4IH5YrrnWpy1aOOFCpDRP+tDmtL8aate6bp1tbXWm3WsapfGzRWspbcWDpF5kyzxMxYsgxgZXduHQc1Ja+MNcXWF0GVbC5vV8QrpjXMcLJHJCIBO5CbyVdQdv3iM4PfFb7eC9CNrFEqXiTxXbXi3iXbi585l2s5lzuJK/Ke2AB2ol8F6A1jZ2scN1bfY53uYZoLp0m81wRI7SA7mLbjnPWo56XYpQq9znrnxprlxdG10iHTne58SNpNk0qsV8mOPdNI2G5IZXxjHQD3rT0nVvEWqanqUdtd6VHZ6NcLa3Msto+buRVDSlcSfulAYAZ3kkHpWnpPhDQNJOnf2fZtCNNed7VRKxVGm/wBYSCeSecZ6Zp8HhjSoNZuNUh+1pJcy+fPAt04t5JdoXeY87d2AKTnT6L+v+GKUKnV/1/w5yvhHxpr/AIk1PTbqx05v7JvZZTJFJp08RtrYA+XMbhyEdnIX5EU8N14zXolYvh/wvpmhOn9nyX4iiRo4LeW8kkhgQkEqiE4UcDHoBgVtVFWUW/dWhpSjNR996hU+j395Y+KdCWzgEou7/wCz3BKk7IjFIxbjpyijJ45qCp9HutQtfFOhLYQmRZ7/AMm6IQtshMUhLe3zKgz7+9aYT+PD1RljP93n6M9eooor64+NCiiigAooooAKKKKACvGfjL+0V4S+F/jKLwrqui69qN89slxmxhjZQGJAHzOpJ+XPAr2avkb4nf8AKQnwV/16Rf8AouegDprb9sj4c/aUj1Hw94s02N+ks9pGR+SyEn8q9u+Hnjzwn8QNF/tbwnrNvqVuCBIEJEkTEZ2uh5U/UVsarpOl6tYyWOqabaX1rKCskNxCsiMPcEYr4w8faOv7OP7Tnh7W/CrS2vhbxEypcWQcmNULhZY+eoUsrrnpmgD7crxL4lftP/C3wTqk2lPfXet38DFZotMiWRUYdVLswXP0Jqr+238QrzwP8HWt9Humt9T12f7FFKjYaOLaWlZT64wue2/ParH7K/wZ8PeBfh/perX2lW114m1C3S6u7ueMO8O8bhEhP3QAQDjqck9sAFTwJ+1h8KfFGpQ6dPcaloNxO4SM6lAqxknpl0ZguffFe9A5GRyK474ifDDwN4+sTa+JvD1ndOMGO5RBHcRkf3ZF+YfTOPautgijt7eOGMbY4kCqM9ABgUAeUfHL4++D/hHrGn6Trtnql/eXsBnEdiiN5Ue7aC29l6kNjGehr0bQ9f07WvClp4m06RptPu7NbyEgfMUZdwGPXHGPWvjbSfCn/DRfxZ+KniaQedp+n2L6dobn7vnjIhZe2MRsx/66A16d+wF4wk1j4W3nhC+ci/8ADd2YvLc/MsMhLLx7MJB+FAFCT9tb4dRyMh8M+K8qSD+6t/8A47Tf+G2Phz/0LHiv/v1b/wDx2vp4Qw5z5Uef90V8jf8ABPqNG134i7kVv9Nj6jP8UtAHsnwJ+O/hj4v6jqdjoGk6zYyadCk0rXscYVgxIABR25474r1impGifcRV+gxTqAPKvi58f/hz8NL9tL1rUZ7vVVUM1jYxebImRkbiSFXPoTmuW8BftZ/C3xTrMOlTnVNBmncRwyajCixMx6AujMF+pwK9P0z4a+CrDxpqXjJNBtZ9e1GUSTXlwvmuhChQI933BgdsV89/8FGPDnhuLwLoviRbO2t9dOpi1WaNArzxGN2ZWx94AqpBPTOO9AH1mDkZHIorj/gjLfz/AAd8HTao0j3kmiWjTNJ94kxLyff1rsKACiiigAooooAK4r4t/wBl/YNF/tAyC4/tQfYNucGf7PPnOO3leb174rta4r4ttpi2GiC/jdrhtUAsSvRZvs85JPt5YlH1IrnxX8Cfozown8eHqjj6KKK+RPswooooAg/5mPQv+vqX/wBJpq6+uQ/5mPQv+vqX/wBJpq6+vqMt/wB2j8/zZ8rmv+8y+X5BRRRXcecFFFFABRRRQAUUUUAFFFFABRRRQAUUUUAFKOopKUdRQBxGg/8AIPb/AK+rn/0fJV6qOg/8g9v+vq5/9HyVer5HGf7xU/xP8z7PCf7vT9F+QUUUVznQFFFFABRRRQAUUUUAFFFFABRRRQAUUUUAFFFFABRRRQAUUUUAFFFFABRRRQAUUUUAFT6PNqUPinQhp0ZdZb7y7vCbtsHlSEn2+YJz71BU+jtqi+KdC/sxWKtf4vMAHFv5UmSc9t2yujCfx4eqObGfwJ+jPXqKKK+uPjQooooAKKKKACiiigAr5G+J3/KQnwV/16Rf+i56+ua+KP2j/FWm+B/21/DfivWY7l7DT9PhkmFugaQgrMvygkA8kd6APtevj7/gohJHfeIfhzoduwa+e4uGCDriR4UX9VP5V1Oo/tmfDz7Mw0Tw94m1G9x+7ge3jjDHtkh2P6Vznwd8B+PPi/8AGOD4yfE7TW0nSrFlfSdNlQqW28xgI3IRSdxZhlj7dACH/go7bzReHPAc0gLQQ3FxHIMZG7ZH/MKfyr6w8Lzw3XhnS7m3YNDLZxPGR0KlARXEftHfDSP4qfDC98OJIkOoxOt1p0z/AHUnQHAP+ywLKfTOe1fO/wAI/wBoHXfg7pMXw7+LvhPWYxpQ8m0u4YgZBEPuoQxCuoH3WVumOvWgD7Qry/8Aal8a/wDCC/BLXtUhl8u+uYfsNmQeRLL8u4e6rub8K8u1b9q2XxNLFo/wj8B63rerXLBEkvINscRPcqjHIHuygdzWD+1ddXnxI+N3gD4NxMQEaO61cR9EeQZb/vmJWI/3xQBofsl/Eb4Q/Dr4OWGm6p4z0211i9le81CNkfckjHCqSF5wqqK4r4ceN/C3hb9tW8uvCetW994Y8WuYpHhyI0lmw4B3YwRMOvo5r6qX4N/CdVAHw38J8DHOlQn/ANlrwL9tv4T+H/D3w+0zxt4F8PaboV3ot+jXLadapDujcgK52jkq4TGegY0AfW9fIv8AwT3/AOQ78Rv+v2L/ANClr6P+EHiyHx18M9A8VQ4B1CzR5lH8Eo+WRfwcMK+cf+CfH/Id+I3/AF+x/wDoUtAH1zRRRQBV1fUbHSNMudT1S7hs7K1jMs88zhUjQDkkmvjuWDUf2q/jdBeJBcW/w18MyFVlkUr9qOQWAz/FJhcj+FAM8nFc9+1V8Y4vF3xQl+Hes3Wo6N4J0i9MeomyiElzeSJ1OGKjGeFBOB9454A9J8HftT/Avwj4cs/D3h7QvEtjp1ogSKJLGL8WJ83JYnkk8k0AfUcMccMKQwoqRxqFRVGAoHAAp9cr8KvHuh/EnwfB4p8PJeJYzSvEq3UQSQMhwcgEj9a6qgAooooAKKKKACuK+Lc2mxWGiJfW7yzy6oEsWXpFN9nnYseRx5ayr35Ycdx2tcV8W7mxgsNEjvLTz5rjVBHaP/zxl+zzsX/74WRf+BVz4r+BP0Z0YT+PD1Rx9FFFfIn2YUUUUAQf8zHoX/X1L/6TTV19ch/zMehf9fUv/pNNXX19Rlv+7R+f5s+VzX/eZfL8goooruPOCs3xTren+G/Dmoa/qkhjsrCBppmUZOB2A7knAHua0q5D40+H77xT8Ldf0LS1R765ts26OQA7qwYKc8c7cfjQBQ8O698TtTNjqdx4R0Gz0m7ZWNu+oyfboYm6Mw2eWWA5K59s5rornxj4TttdXQp/Emlx6mziMWrXKiTcei49fbrXNeG/ix4b1T7Bp8lrrNrrc2yKbTH0ufzYJDgMGOzaFBz82cYryL4l6xqOraJr+mzMul3sOvLt0C08Pszui3SsLp7nH8QBfeOO3egD2mL4meGW+Jd34GkvraK8ghhKSNP/AK2d3ZDAFxw64B6/xCtj/hMvCf8Abw0H/hJNL/tQv5YtPtK+YX/u4/ve3WuMkv7PQ/2iriTVIp4k1rQ7K10+VbV5ElnSeQsu5VIUgMpJbHBzmvMPFWtajrOlQ20zDTb+38TQs/h6z8PsptlS7GJnuMfxAhtw4JbHrQB7f4a8TX198SfG+g3jW6afoSae9s23awE0DPIXYnBGV46YFaWgeNPCGv6jJp2h+JtJ1G8iBLwW9yruAOpwOv4V5L480fXNV1T432ejWtxJc3Vno4hRAQbhFhYyRoe5Khhx6471cl1Tw74w8W+ArfwJpFzDPo2oC4vJP7NktRYWqxMrQuzKBkkqNgJzjNAHo2tfEHwNouoPp+reLNIsruMhXhluQGUnsR2Pt1rplYMoZTkEZB9RXy7pGsWt5aTeHtUk07S9ITxdLqMurzQXDzApdl9hkWLyckgLv8zAU4NfUZYN8wxg8jHSgBKKKKAClHUUlKOooA4jQQf7Pbg/8fVz/wCj5Kv4Poa5G18KafqH2i9muL9JJbu5LCOfao/fOOBj2qb/AIQjSf8An71P/wACf/rV8ZjJVPrFT3ftPr5+h9zhI0/q9P3ui6eXqdRg+howfQ1y/wDwhGk/8/ep/wDgT/8AWo/4QjSf+fvU/wDwJ/8ArVz81T+X8f8AgHRy0/5vw/4J1GD6GjB9DXL/APCEaT/z96n/AOBP/wBaj/hCNJ/5+9T/APAn/wCtRzVP5fx/4ActP+b8P+CdRg+howfQ1y//AAhGk/8AP3qf/gT/APWo/wCEI0n/AJ+9T/8AAn/61HNU/l/H/gBy0/5vw/4J1GD6GjB9DXL/APCEaT/z96n/AOBP/wBaj/hCNJ/5+9T/APAn/wCtRzVP5fx/4ActP+b8P+CdRg+howfQ1y//AAhGk/8AP3qf/gT/APWo/wCEI0n/AJ+9T/8AAn/61HNU/l/H/gBy0/5vw/4J1GD6GjB9DXL/APCEaT/z96n/AOBP/wBaj/hCNJ/5+9T/APAn/wCtRzVP5fx/4ActP+b8P+CdRg+howfQ1y//AAhGk/8AP3qf/gT/APWo/wCEI0n/AJ+9T/8AAn/61HNU/l/H/gBy0/5vw/4J1GD6GiuQ1DwbplvYXE8d1qW+OJnXNxxkDPpWp4GZm8KWDMxYmM5JOT1NEZy5uWSFKnFR5ou5tUUUVqZBRRRQAUUUUAFFFFABRRRQAVPo66o3inQv7MLBRf5vMEf8e/lSZzn/AGtnTmoKn0eHU5vFOhHTZGRY7/feYfbug8qQEH1G4px7V0YT+PD1RzYz+BP0Z69RRRX1x8aFFFFABRRRQAUUUUAFUdQ0fSNRlWbUNKsbuRV2q89ujkD0yR0q9RQBnWehaHZyiaz0bTreQdHitkQ/mBWjRRQAVWv9PsNQjEd/Y212g6LPErgfgRVmigCtYWFjp8ZjsbK2tUPVYYlQfkBR/Z+n/wBof2j9htftu3b9o8pfMx0xuxnFWaKACo7q3gurd7e6hjnhcYeORAysPQg8GpKKAIrO1trO3W2s7eG3gT7scSBFX6AcVHY6fYWJkNjY21qZW3SGGJU3n1OByas0UAFFFFAGZdeHtAurh7i60PTJ5nOXkktEZmPqSRk1H/wi/hn/AKF3SP8AwCj/AMK16KAIbK0tbG3W3srWG2hXOI4Ywij8BxU1FFABRRRQAUUUUAFcV8W7y0tbDRYbizWeS71QQ27nH7iQW87lx/wFHXj+/Xa1xXxbv4bOw0W3ktEna91QW8bt1gYW88m8cdcRle3DmufFfwJ+jOjCfx4eqOPooor5E+zCiiigCD/mY9C/6+pf/SaauvrkP+Zj0L/r6l/9Jpq6+vqMt/3aPz/Nnyua/wC8y+X5BRRRXcecFFFFADtzY27jj0zQGbGNxx9abRQAoZgCASAetLubGNxx9abRQAuTgDJwOlKWZvvMT9TTaKAPPv8AhU+if2e+jHXPEn/CPPIXbRPtw+yEF95T7nmbC3O3fivQVUKoVQAoGAB2FFFABRRRQAUo6ikpR1FAHEaD/wAg9v8Ar6uf/R8lXqo6D/yD2/6+rn/0fJV6vkcZ/vFT/E/zPs8J/u9P0X5BRRRXOdAUUUUAFFFFABRRRQAUUUUAFFFFABRRRQBV1n/kEXn/AFwf/wBBNZ3gT/kUtP8A+uZ/ma0dZ/5BF5/1wf8A9BNZ3gT/AJFLT/8Armf5msn/ABV6Gy/hP1NuiiitTEKKKKACiiigAooooAKKKKACp9HtNQuvFOhNYS+Wtvf+ddfOV3QiKQFff5mTj29qgqfSLG8vfFOgtaTeULW/+0TjeV3xCKRSvHXllOPaujCfx4eqObGf7vP0Z69RRRX1x8aFFFFABRRRQAUUUUAFFFFABRRRQAUUUUAFFFFABRRRQAUUUUAFFFFABRRRQAUUUUAFFFFABRRRQAVxXxb1EWNholsbWOb7fqgtg7dYcW88u8e/7vb9GNdrXF/FnUZ7HT9Gt4rdZUv9TFvKxB/dKLeaXcMd90arz/eNc+K/gT9GdGE/jw9UcdRRRXyJ9mFFFFAEH/Mx6F/19S/+k01dfXF3sxtdU0m9a3uJore5dpRBEXZQYJVBwOerAfjWt/wlVj/z4ax/4APX02XTj9Xirrr18z5jM6c3iG0n06eRvUVg/wDCVWP/AD4ax/4APR/wlVj/AM+Gsf8AgA9d3PD+Zfejz/ZVP5X9zN6isH/hKrH/AJ8NY/8AAB6P+Eqsf+fDWP8AwAejnh/MvvQeyqfyv7mb1FYP/CVWP/PhrH/gA9H/AAlVj/z4ax/4APRzw/mX3oPZVP5X9zN6isH/AISqx/58NY/8AHrNtPiR4Zu/EF74ftv7Uk1SxjSS6thp8m6JXAKk8Y5BH501KL6r7xOnNfZf3HYUVg/8JVY/8+Gsf+AD0f8ACVWP/PhrH/gA9Lnh/MvvQ/ZVP5X9zN6isH/hKrH/AJ8NY/8AAB6P+Eqsf+fDWP8AwAejnh/MvvQeyqfyv7mb1FYP/CVWP/PhrH/gA9H/AAlVj/z4ax/4APRzw/mX3oPZVP5X9zN6lHUVgf8ACVWP/PhrH/gA9KPFVhn/AI8NY/8AACSjnh/MvvQeyqfyv7mY2g/8g9v+vq5/9HyVeqjoKyDTQZIpImeeeQJIu1gGmdhkduCKvV8ni2niKjXd/mfYYVNUIJ9l+QUUUVzm4UUUUAFFFFABRRRQAUUUUAFFFFABRRRQBV1n/kEXn/XB/wD0E1neBP8AkUtP/wCuZ/ma0dZ/5BF5/wBcH/8AQTWd4E/5FLT/APrmf5msn/FXobL+E/U26KKK1MQooooAKKKKACiiigAooooAKn0fTrjUPFOhNBcLCLO/+1SgkjzEEUilRjvlwefSoKl0rTv7Q8U6A32mOD7HqAusN/y0xDKuwe/z5/A10YT+PD1RzYz/AHefoz2Ciiivrj40KKKKACiiigAooooAKKKKACiiigAooooAKKKKACiiigAooooAKKKKACiiigAooooAKKKKACiiigAri/izfXdnp+jQW8AkjvdTEFw20ny4xbzSBvb5o0GT/ex3rtK4z4s3l/a6do8NnD5kN3qYhvG2FvLiEEzhs9v3iRjJ9cd658V/An6M6MJ/Hh6o42iiivkT7MKKKKACiiigAooooAKKKKACiiigAryTwP8A8nP/ABB/7Bll/wCi4q9bryTwP/yc/wDEH/sGWX/ouKuih8M/T9Uc2I+Kn6/oz1uiiiuc6QooooAKKKKACiiigAooooAKKKKACiiigAooooAKKKKACiiigAooooAKKKKAKus/8gi8/wCuD/8AoJrO8Cf8ilp//XM/zNaOs/8AIIvP+uD/APoJrO8Cf8ilp/8A1zP8zWT/AIq9DZfwn6m3RRRWpiFFFFABRRRQAUUUUAFFFFABU2k6fHf+KdAaS7S3NpqH2lA3/LVhDKuwc9SHJ/4DUNTaTZWt54p0Brm8W2NtqHnwg4/fSCGVRGM9yGY/8Brown8eHqjmxn+7z9Gev0UUV9cfGhRRRQAUUUUAFFFFABRRRQAUUUUAFFFFABRRRQAUUUUAFFFFABRRRQAUUUUAFFFFABRRRQAUUUUAFcZ8WZ9Sh0/Ro7CNngm1MR3xCbtsP2eZgSf4f3ixDPvjvXZ1xfxZfVF0/Rhp6sbdtTAv8AHEH2eYjOen70RdOfwzXPiv4E/RnRhP48PVHHUUUV8ifZhRRRQAUUUUAFFFFABRRRQAUUUUAFeSeB/+Tn/iD/2DLL/0XFXrdeSeB/8Ak5/4g/8AYMsv/RcVdFD4Z+n6o5sR8VP1/RnrdFFFc50hRRRQAUUUUAFFFFABRRRQAUUUUAFFFFABRRRQAUUUUAFFFFABRRRQAUUUUAVdZ/5BF5/1wf8A9BNZ3gT/AJFLT/8Armf5mtHWf+QRef8AXB//AEE1neBP+RS0/wD65n+ZrJ/xV6Gy/hP1NuiiitTEKKKKACiiigAooooAKKKKACpdKtbG58U6A17d/Z2g1ATW44/eyiGUBPxVmP8AwGoql0qDTpvFOgHULl4Gi1ASWgX/AJaTiGUBDweNpc9unWujCfx4eqObGf7vP0Z7BRRRX1x8aFFFFABRRRQAUVyPirXNctfEcel6S+nRJ9j+0O91bvKSS+0AbXXHT3qj/bXjH/n90H/wXTf/AB+r5O7J5vI7yiuD/trxj/z+6D/4Lpv/AI/R/bXjH/n90H/wXTf/AB+jkX8y/H/IOZ9jvKK4P+2vGP8Az+6D/wCC6b/4/R/bXjH/AJ/dB/8ABdN/8fo5F/Mvx/yDmfY7yiuD/trxj/z+6D/4Lpv/AI/R/bXjH/n90H/wXTf/AB+jkX8y/H/IOZ9jvKK4P+2vGP8Az+6D/wCC6b/4/R/bXjH/AJ/dB/8ABdN/8fo5F/Mvx/yDmfY7yiuD/trxj/z+6D/4Lpv/AI/R/bXjH/n90H/wXTf/AB+jkX8y/H/IOZ9jvKK4P+2vGP8Az+6D/wCC6b/4/R/bXjH/AJ/dB/8ABdN/8fo5F/Mvx/yDmfY7yiuD/trxj/z+6D/4Lpv/AI/R/bXjH/n90H/wXTf/AB+jkX8y/H/IOZ9jvKK4P+2vGP8Az+6D/wCC6b/4/UF/4l8W2Nv9qmuNDmjWSNXRbGVGZWdVOD5xwefQ01Tu7Jg5W6HodFFFZlBRRRQAUUUUAFcZ8WV1RtP0c6eWFuupg3+CMGD7PNjOe3m+V09q7OuM+LMOpy6do72DlbeLUw9+AwG6HyJlAI7/ALxojj2z2rnxX8Cfozown8eHqjjaKKK+RPswooooAKKqXrXjXun2VlJbxSXc7RmSaMyKoWJ36Bl5+THXvVz+w/EH/QW0r/wXyf8Ax6u6jl9WtBTjaxw18wo0J8kr3Eopf7D8Qf8AQW0r/wAF8n/x6j+w/EH/AEFtK/8ABfJ/8erX+ya/l95l/a+H8/uEopf7D8Qf9BbSv/BfJ/8AHqP7D8Qf9BbSv/BfJ/8AHqP7Jr+X3h/a+H8/uEopf7D8Qf8AQW0r/wAF8n/x6j+w/EH/AEFtK/8ABfJ/8eo/smv5feH9r4fz+4Rt207QC2OATjJr5w+Gfjm4v/2mvEYHh28iuNVjjs5YWkGbTyFVXdz3HycfUV9If2H4g/6C2lf+C+T/AOPVz+mfDOXTvG2qeL7W/wBLXUtThjhnb+z5NoCdSP33Bb5c/wC6PeuijltWEZqSWq7nNXzKlOUHFtWd9jfopf7D8Qf9BbSv/BfJ/wDHqP7D8Qf9BbSv/BfJ/wDHq5/7Jr+X3nT/AGvh/P7hKKX+w/EH/QW0r/wXyf8Ax6j+w/EH/QW0r/wXyf8Ax6j+ya/l94f2vh/P7hKKX+w/EH/QW0r/AMF8n/x6j+w/EH/QW0r/AMF8n/x6j+ya/l94f2vh/P7hKKX+w/EH/QW0r/wXyf8Ax6lGh+IM/wDIW0r/AMF8n/x6j+ya/l94f2vh/P7htFVNIuJrmwElx5fmiSWNzGpCkpIyZAJJGduepq3XnVIOnNwlutD0YTU4qS2eoUUUVJQUUUUAFFFFABRVOCPVb/VL22s7qxt4rVYv9dbPIzFwT1Drjp6Va/sfxB/0FdK/8F8n/wAerpWFlZNtfj/kczxUU2rMdRTf7H8Qf9BXSv8AwXyf/HqP7H8Qf9BXSv8AwXyf/Hqf1V/zL8f8g+tR7P8AD/MdRTf7H8Qf9BXSv/BfJ/8AHqP7H8Qf9BXSv/BfJ/8AHqPqr/mX4/5B9aj2f4f5jqKb/Y/iD/oK6V/4L5P/AI9R/Y/iD/oK6V/4L5P/AI9R9Vf8y/H/ACD61Hs/w/zMzxbeiw0C6maCSVWQxnZj5dwxk57ZNZ/w4vBc+G4oVhkQW37su2MOepx+YrfutA1u6tpbebU9KaOVSjD+z5OQf+21Q6T4Y1jTNPisbXVNLEUQwCbCTJ9Sf33Wsngp+0UuZWt5/wCRqsbT9k48rvf+upcopv8AY/iD/oK6V/4L5P8A49R/Y/iD/oK6V/4L5P8A49Wv1V/zL8f8jL61Hs/w/wAx1FN/sfxB/wBBXSv/AAXyf/HqP7H8Qf8AQV0r/wAF8n/x6j6q/wCZfj/kH1qPZ/h/mOopv9j+IP8AoK6V/wCC+T/49R/Y/iD/AKCulf8Agvk/+PUfVX/Mvx/yD61Hs/w/zHUU3+x/EH/QV0r/AMF8n/x6qupQa1pi209xe6dcRSXUcDpHaPG2HbGQTIRx9KPqkukl+P8AkL61Hsy5RRRXKdQVLpSaa/inQP7SkdGXUA1pt/in8mXAPttL/kKiqXSv7L/4SnQP7T8zd/aA+x7M/wDHx5MuM47bd/X2rown8eHqjmxn+7z9GewUUUV9cfGhRRRQAUUUUAcL4p/5H9f+wSP/AEcaZT/FP/I/r/2CR/6ONMq59PQmPUKKKKgoKKKKACiiigAooooAKKKKACiiigAooooAKzPFH/IDl/66wf8Ao5K06zPFH/IDl/66wf8Ao5Kun8a9SZ/Cz1CiiioKCiiigAooooAK4z4s2uo3Gn6PLZTGOC21MS3qiQrvh+zzIFI/i/ePGce2e1dnXGfFmxvbvT9HntZhHFZamJ7pS5HmRm3mjC4HX55EODxxnqBXPiv4E/RnRhP48PVHG0UUV8ifZhRRRQBB/wAzHoX/AF9S/wDpNNXX1yH/ADMehf8AX1L/AOk01dfX1GW/7tH5/mz5XNf95l8vyCiiiu484KKKKACiiigAooooAKKKKACiiigAooooAKUdRSUo6igDiNB/5B7f9fVz/wCj5KvVR0H/AJB7f9fVz/6Pkq9XyOM/3ip/if5n2eE/3en6L8gooornOgKKKKACiiigBfDH/Ic1r6W3/oLV0Nc94Y/5DmtfS2/9Bauhr05fZ9F+SPL6v1f5sKKKKkYUUUUAFFFFABRRRQAUUUUAFFFFABRRRQAVh+NP+QdZ/wDYRtv/AEOtysPxp/yDrP8A7CNt/wCh1dP4iZbENFFFeWeqFS6U+mJ4p0D+0o3dm1ALabf4Z/JlwT7bQ/5ioql0qfTofFOgDULZp2l1AR2pH/LOYwykOeem0OO/XpXRhP48PVHNjP8Ad5+jPYKKKK+uPjQooooAKKKKAOF8U/8AI/r/ANgkf+jjTKf4p/5H9f8AsEj/ANHGuf8AH/iez8G+ENQ8SX8bzRWaArEhw0rswVEGe5ZgPxq59PQmPU3aK4fw63xXmu7K91pfCcVlOytc6fAk/wBotkI6CUsVdh3+UA1f/wCFh+C/7dXRP+Egt/tr3H2VRsfyjNnHlCXb5e/PG3dnPaoKOporgrD4n6PcfFLU/A7xzRvaRwCGcW0582Z925D8mFC7RhydpzweK1LX4ieC7nXY9Eg8QW73ssxgiGxxHJKOsaylfLZuD8oYmgDqaK4nwn4lupvFnxBt9Zv4Y9M0K+t0t2kCRrBE1qkj7m4yNxJyxOKueF/iL4J8T6p/Zeh+ILe7vdhdITG8ZkUdWTeo3j3XIoA6qiuM1f4qeAdJ1NtNvfECi5W4+zFYbSeZfO/557o0Zd/+znIrW+IGs3OgeAtc1+xSKS4sNPmuoVlUlCyoWG4Ag4/EUAbtFeVaP4w8d6Zrvg638Vjw9fWHisBIG02CWCa1kMXmgsruwdMcEjGK6zUviH4L03W30a98QW0N5HKsMo2OY4pG+6kkgUojHI4ZgeRQB1NFc54u8deEvCVxBb+Idbgsp51LxxbHkkKDq5VFJC/7RAHvUfiH4g+DNAtrG41XxBbRJfxCa0EavM80eM71SMM23/axigDp6K5+Txt4Tj8NWviVtesv7Hu5kghvAxMbO7bVUkD5ecg5xjHOKoTfE3wLD4eh1+TxDCunXE7W8Ehhl3yyL1VI9u9vXIUjHPSgDr6zPFH/ACA5f+usH/o5K5r4Y+Lv+Es1rxXJa6nBqGlWl/FFp8kSrtEbQIzDIGSdxP3uR0rofGdxb2nhm7u7qeOC3haKSWWRgqIolQlmJ4AA5zV0/jXqTP4WeqUVxn/C2fhb/wBFJ8H/APg6t/8A4uj/AIWz8Lf+ikeD/wDwdW//AMXUFHZ0Vxn/AAtn4W/9FI8H/wDg6t//AIuj/hbPwt/6KR4P/wDB1b//ABdAHZ0Vxn/C2fhb/wBFI8H/APg6t/8A4uj/AIWz8Lf+ikeD/wDwdW//AMXQB2dcX8WtPnvdP0a4huFiSw1MXEqkkeYpt549o9fmkU/8BNL/AMLZ+Fv/AEUjwf8A+Dq3/wDi65D4oeP/AIb6xZaPLafErwiTp2pfanjXWIGMimCaLaMP6yg/8BrDFXdGduzOjCu1eF+6GUVzP/Cw/AP/AEO/hv8A8GkP/wAVR/wsPwD/ANDv4b/8GkP/AMVXyfsp9mfYe1h/MjpqK5n/AIWH4B/6Hfw3/wCDSH/4qs7xJ8V/AOi6NPqQ8TaTqPk7c29lfQyTMCQDtUNzjOce1NUajdlFidamldyR2H/Mx6F/19S/+k01dfXmXgzxj4Z8YapoN74d1e3vkF1IZI1bEsX+jTcOh+ZfxGPTNem19Nl8XHDxTXf82fL5nJSxDcXpp+QUUUV2HAFFFcl8XvEWpeFfAN7rWjpavfRSQxxC6RmjBeRUywUgn73rQB1tFeZ6h4o8eeDNQ0ybxpHoGp6Ff3cdnJe6VFLBJZSSHajOkjNuQsQMgjGa6XxD8QPBvh/VJNN1fXoLa5iK+cPLkdYN33fMdVKx5yPvkUAdPRXA+KPihovh/wCIel+FLtZWjvLOS4kuY7eaTyyCvlqoRCHDBiSQcLjnGa1dY+IngrSNVbS9S8QW9vco6xy5jcxws33VkkClIycjhiOtAHU0Vz/ibxr4X8N3sVlrOqrBdSx+asKQSTOI843sI1YqueNxwODzSeJ/G/hXw1NBBrWrx2888RmjhSKSaQxjq5SNWIX/AGiAPegDoaK4Dxz8UtB8NN4XkjkXULTXrxIxcQJLKiW7K5MymNGDnKgbByck44rubC6gvrGC9tWZoLiNZY2ZGQlWGQSrAEcHoQCKAJqKKKAClHUUlKOooA4jQf8AkHt/19XP/o+Sr1c6mv6XpGmP9ruB5n2q5xEnzOf38nbt+NaEOvaNJEkh1SyQsoO1rhcj2PNfH4ycfrNRX+0/zPtsJTl9Wpu3RfkaVFZ/9uaL/wBBaw/8CE/xo/tzRf8AoLWH/gQn+Nc/PHudHJLsaFFZ/wDbmi/9Baw/8CE/xo/tzRf+gtYf+BCf40c8e4ckuxoUVn/25ov/AEFrD/wIT/Gj+3NF/wCgtYf+BCf40c8e4ckuxo+GP+Q5rX0tv/QWroa5jwbc293q+tS2txFPH/o43xuGGdrcZFdPXqvaPovyR5PWXq/zYUUjHCsfQE15B4b8VfFnVvBg8ZWcHhTUbXMz/wBlJBPDcSJG7LtWUuy78LxlcGnGDkRKaiz2CiuRtfiL4Vk8IaN4mudQ+y2usQiS0iMbSTOcfMojQFmKng4HFZnjb4reHtD8F2fifTJ49Xt7y8itofKWQrzIqSbiqkqyhidrAEkY60KnJu1gdSCV7noNFcxqHxA8IWOn2d/das0UV6rvbIbSbzpFUkM3khPMABBySoFbeiapp2t6Vb6ppN5De2Vwu6GeJsq4zj+YIx2IpOLWrQ1JPRMuUV5hZ+LfG/iLxd4isPDA8MwQaBf/AGOSw1Dzftd0AoJlDKcRo2TtJVs4Ndd4p8beFvDN1Ha61q6W1xJGZVhWKSWQRg43lY1Yqv8AtHA4PNN05J2EqkWr9DoaK5/WfG3hPR9KsdV1LXbOCw1AE2lxuLRzAKW+UqCOgOPXoOeKf4e8XeHfEFyttpGpLcztaLeLGYnRjCzFA+GUfxKQR1B6gUuWVr2Hzxva5u0Vx8/i6zvvEGiW2i+INN+zzajdWF1DLbStJcSwplo4nGFUockk5B6A5qe++Ifgqy8SDw5c+IbVNT8xYWhCuwSRuiM4BRWPoSDT5Jdhe0j3OpormNb+IPg3RdXfSdU163t7uIqJl2OywFvu+a6qVjz/ALZHWumUhlDKQQRkEdCKlxa3RSknsxaw/Gn/ACDrP/sI23/odblYfjT/AJB1n/2Ebb/0Oqp/EKWxDRRRXlnqhUulXVja+KdAW9sxctPqAhtzx+6lMMpD8+iqw/4FUVTaTe2tn4p0Bbm0W5NzqHkQk4/dSGGVg4+gVh/wKujCfx4eqObGf7vP0Z6/RRRX1x8aFFFFABRRRQBwvin/AJH9f+wSP/RxrivjT4c1HxV8N9S0nSCn9o7orm1VyAryRSrIEJPTdtxn3rtfFP8AyP6/9gkf+jjTKufT0Jj1OH8PfEddXu7Owk8HeLrLUpmVbiOfS3jhtm/iJmPyFQe4JzXk3il/GGvadBZ6jb+LF1KDxJbySaRa6OsemQQJdArKJAmZPlw24PnJOQK+kqM1BR5ost3onx+1e6udJ1Wa113S7K3s7q3tXlgWSIybxK68R/eHLV5xeSeMNeh8Nrq0Hi0apa+IreW90qPR1h0yxjSYgMjhMuMEYYOepJwBX0lRQB4h4t8L6/rNp8YbPT9PnMt9qenz2qOhRb2OKGFpERjgMGCMnXGTitO41KTx1428ESaP4W1zS4fD9495e3Wpae1olvH5LJ5CFvvliQPl4wM165SH5gQ3IPUGgD5f8MapcN4f0+y14T6d4OsPEr6qNRj02eU7lu3dFNwPk2F2GZAOnHvXu/xct7i++Ffim1soJLm4n0m4SKKFS7SMYzgKBySfas9fhT4PAEDR6rJpwl84aZJqUzWQbdu/1JO3bu529Pau5oA8S0PwWfA3iLwL4o0nTdTvYLu1j03Vre4Mt1JZGSMETx78tEA42uBgYI6YNYFt4ZurXTPEvg7xRf8AxCjGo6pdyG20nToprW9imkLK6ymFsEgjO5hgivo2igDyV55vAnxU1jV9S0HXdUsNU0qzt7G8sLFrt4zCGDQuE5XOQ2ehNNfUJvCvxSvPF2peFtdm03WdFtYbN7HT2uZbF4yxe3eOPJTO4HI4zxmvXKKAPn+68LazN8NXNx4euYk1nx/Dq0eltDve1s3mTiRFyFGFLMOg3c967T4kNdaH8UvCvjKbR9S1TSLOyvLKX+z7VrmW1kl2FJBGvzYIUrkdK9MooA82+DIupte8capN4evtDg1DVo57eG7g8p5E+zoN+BxkkHPoeDzXX+OLS2v/AAre2N5Ck9tceVFNE4yro0qBlPsQa2qy/FH/ACA5f+usH/o5Kun8a9SZ/Cyx/wAKH+Dv/RO9B/8AAf8A+vR/wof4O/8ARO9B/wC/H/169IoqCjzf/hQ/wd/6J3oP/fj/AOvR/wAKH+Dv/RO9B/78f/Xr0iigDzf/AIUP8Hf+id6D/wB+P/r0f8KH+Dv/AETvQf8Avx/9evSKKAPN/wDhQ/wd/wCid6D/AN+P/r1y3xG+Bvwpt7HTLiz8I6FYNFfgvGIcG6UwyjyuvqRJ3/1de41xXxbsra6sNEmuLxbeS01QTQIcfv3NvOmwe+12b/gBrDFNqjNrszowqTrwT7o8b/4VP8NP+hJ0f/v0f8aP+FT/AA0/6EnR/wDv0f8AGu0or5T21T+Z/efXewpfyr7ji/8AhU/w0/6EnR/+/R/xrN8S/BX4e6tos+n2nh6x0maXAF3axfvYwCCduTjJHH416NRTVeqnfmf3ieHpNWcV9xx/gH4f+FPA+s6FD4e0uOCVriRZbl/nmkH2abq55xnsMD2r1iuQ/wCZj0L/AK+pf/Saauvr6XASlLDxcnd6/mz5nMoRhiHGKstPyCiiiuw4Argf2gba7u/hXqMVjZ3V7Ms9tIIbaFpZGVZkZsKoJPAPSu+paAPIfGeqXnxNg0zwtoXhzXraxbUba61PUNTsHs44YYZBJtQSYZ3YqAMDHXmuf+Ls/izUx470OWLxTbLJE0ekWOjaQkltqEbRAF5pyjZOcgjcpAAAzXv1FAHkWsG+0Lxh8O/EVzo+sXVjb6HNp9x9is3nkhmkWIqHReVHykEngHrXJfFabxfrGl+N9FuYPFcExuHTTNL0rSEazu7b5WE0s2wl2OGJAYMCAAK+iqM0AeOfEZp9L1CHWPDI8U2njFNIhgiW00p7myvwPmSGYldq4YnLZUrnPOKz9Z0/xBpnxQ1PxFrN54s0mDWNKsFSXw9ZpdrHNEjCWBwY5GUBmypAAPOTnGPc6KAPE9X0L/hHPAXw/utH03xJe6doviRNSuoZ7UPfJCwnDMYowP4pAdqjgGvZNPulvrC3vEiniWeJZVjnjKSKGGcMp5VhnkdjVikoAKKKKAClHUUlKOooA8v/AOEb0rWNPke4h8uc3VziaPh/9fJ19fxq9D4X0FIkRtLtXZVALFOWPrVvQf8AkHt/19XP/o+Sr1fHYylD6zUdvtP8z7fB1Z/Vqav0X5GT/wAIz4f/AOgPaf8AfFH/AAjPh/8A6A9p/wB8VrUVz+zh2Rv7SfdmT/wjPh//AKA9p/3xR/wjPh//AKA9p/3xWtRR7OHZB7SfdmT/AMIz4f8A+gPaf98Uf8Iz4f8A+gPaf98VrUUezh2Qe0n3ZB4JsrSw1XWreyt44Iv9HbYgwMlWya6mue8Mf8hzWvpbf+gtXQ16zVlH0X5I8m7cpX7v82I/3G+hrxD4b+LtQ8P/AA0i8N2ng3xTeeIomuUigbSpYoC7SuULTOAgTkEnPSvcKMmnGaSs0RKDbTTPEv7L8SeA/DHgXwvHJqttp1vYzR6nqmjacLy6jnJVhGuVYojEnLBTnaM4rHstE8QH4J+IlbSdcmuh4uXUxDdW2LyeBbqKUybFADMVBOFHXIFfQtFae3fYz9gu55P4x8Ta1f8AiLSLyzi8V6L4evLCR/ten6J5l+04lwIZA6MYVIBYZXByMkVqfs62Goab8L7a01S0vbS5F9eM0d5Hslw1w5BYYA5BzxxzxXomTRUupePKkVGnaXM2eH/FxrHXpbxdK8D+K7Px5bP5Wl6laWLRgsG+R2uVPltFjkhj04xmm6rpev6L8TdZ1jWdU8W2cGrafYrFd+H7FLlGkiiKyxuDE7J85LLwAQTk5r3Kimq1laxLo3d7njQ8Jx2UPwpsNO03WLnTrLWJrmUajbgzQK0UrBpgoCp8xGOBjI71rfGqPXND1fRvH3hnSrvVNRtI59Nuba1jLySwzKTGSAMkJKqN+Jr0+il7V3TZXslZpf1Y8htvCN54ev8A4SabDaz3I024upNRuI4yyrLJbsXd27bpGbGfYUvw21GfweNQ8Ia14V1661GfW7i4F1b6cZba7SWXckzTfcXAIyGORtr12ih1bqzQlSs7p/1/SPnx/D97p954z0HxFqHj2CHWNUup0j0bTo7i2vreYAA7zE218ZUhmGMDFe7aDZx6foWn6fF5/l21rHCnnkGTCqAN2ON3HOKu0Up1HMqFNQCsPxp/yDrP/sI23/odblYfjT/kHWf/AGEbb/0OlT+IqWxDRRRXlnqhU2k6hHYeKdAWSzS5N3qH2ZC2P3TGGVt44PICEdvvHmoam0rUv7P8U6Av2ZJ/tmoC1y3/ACzzDK28e/yY/E10YT+PD1RzYz/d5+jPX6KKK+uPjQooooAKKKKAOF8U/wDI/r/2CR/6ONMp/in/AJH9f+wSP/RxplXPp6Ex6hRRRUFBRRRQAUUUUAFFFFABRRRQAUUUUAFFFFABWZ4o/wCQHL/11g/9HJWnWZ4o/wCQHL/11g/9HJV0/jXqTP4WeoUUUVBQUUUUAFFFFABXFfFu1sbiw0SW7u/ImttUEtonH7+X7POhT/vh5G/4BXa1xXxbg0+aw0WS9uGinh1QPZKP+Ws32edSp/7ZtI3/AAGufFfwJ+jOjCfx4eqOPooor5E+zCiiigCD/mY9C/6+pf8A0mmrr65D/mY9C/6+pf8A0mmrr6+oy3/do/P82fK5r/vMvl+QUUUV3HnBRRRQAUUUUAFFFFABRRRQAUUUUAFFFFABSjqKSlHUUAcRoP8AyD2/6+rn/wBHyVeqjoP/ACD2/wCvq5/9HyVer5HGf7xU/wAT/M+zwn+70/RfkFFFFc50BRRRQAUUUUAL4Y/5DmtfS2/9BauhrnvDH/Ic1r6W3/oLV0NenL7PovyR5fV+r/NhRRRUjCiiigAooooAKKKKACiiigAooooAKKKKACsPxp/yDrP/ALCNt/6HW5WH40/5B1n/ANhG2/8AQ6un8RMtiGiiivLPVCp9H1G40/xToSwW6zC8v/sspIJ8tDFIxYY75QDnjmoKm0i+vLLxToK2kIlF1f8A2ec7C2yIxSMW46cqoz710YT+PD1RzYz+BP0Z6/RRRX1x8aFFFFABRRRQBxPjCz1YeLY9QstFu9Qt2sPILW8kIKuJC2CJHXse2ao417/oUdY/7+2n/wAfr0Sir511RPL5nneNe/6FHWP+/tp/8foxr3/Qo6x/39tP/j9eiUUcy7fmFn3PO8a9/wBCjrH/AH9tP/j9GNe/6FHWP+/tp/8AH69Eoo5l2/MLPued417/AKFHWP8Av7af/H6Ma9/0KOsf9/bT/wCP16JRRzLt+YWfc87xr3/Qo6x/39tP/j9GNe/6FHWP+/tp/wDH69Eoo5l2/MLPued417/oUdY/7+2n/wAfoxr3/Qo6x/39tP8A4/XolFHMu35hZ9zzvGvf9CjrH/f20/8Aj9GNe/6FHWP+/tp/8fr0SijmXb8ws+553jXv+hR1j/v7af8Ax+jGvf8AQo6x/wB/bT/4/XolFHMu35hZ9zzvGvf9CjrH/f20/wDj9VdVs/EOoWRs4/CuqRNJLF88k1rtUCRWJOJiegPQGvTqKamk7pfmDjdWuFFFFZlBRRRQAUUUUAFcV8W00t7DRG1CaSO4TVA1gq5w8/2ecEHg8eUZTzjkDnse1rivi3/Zf2DRP7Q8z7R/ag+wbc48/wCzz5z7eV5vXviufFfwJ+jOjCfx4eqOPooor5E+zCiiigCneyTW+paXfR2c92ltcO0iQlN+0wyICNzKOrDvWn/wlB/6F7Wf/Jf/AOO1BRXo4fMqlCmqaiml3v8A5nnYjLKeIqOpJtPyt/kT/wDCUH/oXtZ/8l//AI7R/wAJQf8AoXtZ/wDJf/47UFFbf2zV/kj+P+Zh/YtH+Z/h/kT/APCUH/oXtZ/8l/8A47R/wlB/6F7Wf/Jf/wCO1BRR/bNX+SP4/wCYf2LR/mf4f5E//CUH/oXtZ/8AJf8A+O0f8JQf+he1n/yX/wDjtQUUf2zV/kj+P+Yf2LR/mf4f5E//AAlB/wChe1n/AMl//jtY7fE7SF8Yp4RbR9aGsPZm9WHy4cGHcV3bvNx1B4zmtGvJLn/k7iz/AOxSb/0c9a0s1qTveK0V+v8AmZVcppQ5bSerS6f5HsX/AAlB/wChe1n/AMl//jtH/CUH/oXtZ/8AJf8A+O1BRWX9s1f5I/j/AJmv9i0f5n+H+RP/AMJQf+he1n/yX/8AjtH/AAlB/wChe1n/AMl//jtQUUf2zV/kj+P+Yf2LR/mf4f5E/wDwlB/6F7Wf/Jf/AOO0f8JQf+he1n/yX/8AjtQUUf2zV/kj+P8AmH9i0f5n+H+RP/wlB/6F7Wf/ACX/APjtKPFBz/yL2s/+S/8A8dqvRR/bNX+SP4/5h/YtH+Z/h/kUtDjmj04efC8MjzTSGNiCyh5XYA4JGcEdCau0UV5dWo6k5Te7d/vPVpwVOCgtkrBRRRUFhRRRQAUUUUAU7K9n0vWdQlOlXt1FcrDse3MWMqGBB3up7jtV/wD4SR/+hf1j/wAl/wD47TKK61i3ZJxWmnXp8zleEV2+Z/h/kP8A+Ekf/oX9Y/8AJf8A+O0f8JI//Qv6x/5L/wDx2mUUfW/7i/H/ADF9UX8z/D/If/wkj/8AQv6x/wCS/wD8do/4SR/+hf1j/wAl/wD47TKKPrf9xfj/AJh9UX8z/D/If/wkj/8AQv6x/wCS/wD8do/4SR/+hf1j/wAl/wD47TKKPrf9xfj/AJh9UX8z/D/Ic3iYqpZtA1cKBkkm34H/AH9plr4sS6t47i30LVpIpF3IwNvgj/v7WV4vivJvD11FZuiMUO9mP8AGSB7npWf8NoryLw5H57o8DnfBg8qD1B/H+dZvHv2ij7Nfj/marAL2bnzvfy/yOp/4SR/+hf1j/wAl/wD47R/wkj/9C/rH/kv/APHaZRWn1v8AuL8f8zL6ov5n+H+Q/wD4SR/+hf1j/wAl/wD47TLnxULe2luJtA1hY4kaRz/o5woGT/y19BRVHxD/AMi9qf8A15zf+i2prF3fwL8f8xPCq3xP8P8AIu2nixbq0huodA1hopo1kjP+jjKsMg/630NSf8JI/wD0L+sf+S//AMdrL8L/APIr6R/14Qf+i1rRoeLs/gX4/wCYRwt1fmf4f5D/APhJH/6F/WP/ACX/APjtUda1OfVI7S2i0XUYNt5DK8kxhCqqtk/dkJ/IVbooWMa2gvx/zH9UX8z/AA/yCiiiuM6wqfR7rULXxToS2EJkWe/8m6+QtshMUhLe3zKgz7+9QVPo82pw+KdCGmozLJf7LzCBtsHlSEk+nzBOa6MJ/Hh6o5sZ/u8/Rnr1FFFfXHxoUUUUAFFFFABRRRQAUUUUAFFFFABRRRQAUUUUAFFFFABRRRQAUUUUAFFFFABRRRQAUUUUAFFFFABXFfFt9MWw0VdQjd7h9UC2BXOEm+zzkk89PLEo78kV2tc94/0OfXNFjWyt7ObULScXFn9qlaONZNrISWVWI+R3H3T1rHERc6Uordo2w01CrGUtk0ed0Vrp4O8W/wBiPI6aGNV3/JALyUwFcjkyeVuBxnjYfrQ3g7xd/YiyKmhnVd+GgN5L5AXPUSeVuzjHGz8a+c/s7E/y/ij6f+0sL/N+D/yMiitebwd4uGjRSQpobaoW/ewPeSrAq+okERYnpxsFF14O8XLpFvJapocmpE/6RDJeSpCg5+5IIizHp1Rep9OT+zsT/L+KD+0sL/N+D/yMiite/wDB3i1dOtnsU0Oa9Yf6TFNeSxxJx/A4iYtz6qtGp+DvFqWdq2mJoc9yy/6SlxeSxIjYHCMsTFhnPJC9qP7OxP8AL+KD+0sL/N+D/wAjIorY1bwd4sjjt/7JXRLhyv8ApAuruWEI3ohWJ9w68nbRrHg7xZG8H9kLolypX9+bq7lhKN6LtifcOvJx9KP7OxP8v4oP7Swv834P/Ix6K2dW8G+K47yFdJXRbi1IHnPdXcsLqc87VWJwePUjn86NS8G+K01KFNNXRZ7A7fNluLuWKVefm2osTA4HTLDJ9OtH9nYn+X8UH9pYb+b8H/kY1FbN74N8VrrEcdkuiy6Ydu+aa7lScf3sRiIqcdvnGfaifwb4qGtpHAuivpW5d073cqzgd8RiIqT6fOM+1H9nYn+X8UH9pYb+b8H/AJGNXklz/wAncWf/AGKTf+jnr3Q+DfFX9ueUF0X+yc/8fH2uX7Rjb/zy8rb14+/059q8hm8OaoP21rTS5nslB8JvIkiSM2YfOcAkFRh938OSMc7u1bUcDXjzXjun2MK+Pw8uW0tmu56LRWzaeDfFTazJHdLoselgtsniu5XnI/hzGYgo9/nOPejT/BviptUlj1BdFh08bvKmgu5ZJm5+XKGJQMjrhjj3rH+zsT/L+KN/7Sw3834P/IxqK2dK8G+KpNQmTVV0W3sgD5UltdyyyMc8bkaJQOMnhjzxz1pNI8HeLJJpxq66JbRBf3LWt3LMzN6MGiTaPcE0f2dif5fxQf2lhf5vwf8AkY9FbGkeDvFkn2j+1l0S2wv+j/ZbuWbe3PD7ok2jpyN30pNK8HeLpLa5bVE0O3nVf9GS2vJZUdsHh2aJSozjkBvpR/Z2J/l/FB/aWF/m/B/5GRRWvp/g7xc9hdNqCaHDeKP9GjgvJZI5Dj+NjEpXnHRWos/B3i1tKuZLxNDj1FT/AKPDFeSvC44++5iDL36K3aj+zsT/AC/ig/tLC/zfg/8AIyKK17fwd4tOjzSXCaGmphv3MCXkrQMP9qQxBgevRDQng7xb/YjyOmhjVg/yQC8lNuVyOTJ5W4HGeNh7c0f2dif5fxQf2lhf5vwf+RkUVrnwd4t/sQSBND/tXfzAbyXyNuevmeVuzjts/Gibwd4tGixSQpobaqX/AHsD3kogVcnkSCIsTjHBQdTzxyf2dif5fxQf2lhf5vwf+RkUVr3Xg7xauk28lqmhyakT+/hkvJUhQf7MgiLN26oKL/wd4uXTbZ7FNDlvm/4+YpryWOJOP4HETFufVVo/s7E/y/ig/tLC/wA34P8AyMiitfUvB3i5LO1bTU0Oe5Zf9KS4vJYkjbA4RliYsM55IXtRq3g7xdHFbnSU0O4kZP8ASBdXksKo3HCFYn3DryQv0o/s7E/y/ig/tLC/zfg/8jIorY1jwd4rjlgGjrolzGV/fm6u5YSjZ6KFifcPqRRq3g7xZHdwrpK6JcW5A857q7lhdTnnaqxOCMepFH9nYn+X8UH9pYX+b8H/AJGPRWzqfg3xUmpxJpq6LPYEL5stxdyxSrz821FiYHjGMsMnjjrRe+DfFS6vHHZrosumkr5k013KkwH8WIxEVOO3zjPtR/Z2J/l/FB/aWG/m/B/5GNRWzP4N8VDW0jgXRX0rI3zvdyrOBjnEYiKnnp84/ChvBvir+3BGq6KdJ3czm7l+0Yx/zy8rbnP+3/hR/Z2J/l/FB/aWF/m/B/5GNRWzH4N8VnWzHIuirpOTidbuU3GMcfuvK29f9vpz7UWvg3xW2syR3S6LHpYZtk8d3K85H8OYzEFBPf5zj3o/s7E/y/ig/tLC/wA34P8AyOc1n/kEXn/XB/8A0E1neBP+RS0//rmf5mul1Lwn4qjs9WfUU0WLTorWZo5YLuWSZsKduUMSqMjr8xx71nfCbwx4g1HwzY3E39lw6Y8BaCRLiR52O7oyGMKvfoxrB4Gv7ZR5dbPt3R0LMMP7By5tLrv2ZPRWxpHg7xXJcTjV10S2hC/uWtbuWZmOejBokCjHoTSaR4O8WyC4/tdNDtiE/wBH+y3ks29ueG3RJtHTkbu/Fb/2dif5fxRz/wBpYX+b8H/kZFUfEP8AyL2p/wDXnN/6Laum0rwd4tkt7k6ouiW8yr/oy215LKrt6OWiUqOnQNWfqXhHxUvg3XZtWXRYLhLGYwR2t3LKj/u2+8zRIV59Aaay7Ep/D+KE8ywzXxfg/wDIxvC//Ir6R/14Qf8Aota0al8EeEvFM/gKxuJl0aO7+wwG0iW7laORfLXHmP5QKH6K1aVv4O8XHRp5LhNDTUw37iBLyVoGXjlpDEGU/e4CHoOeeCWX4i7938UEcyw1l734P/IyKK14/B3i7+xXkkTQxqu/5IFvJTAVz1Mnlbgcdth+tB8HeLf7EEgTQ/7V38wG8l8jbnr5nlbs47bPxpf2dif5fxQ/7Swv834P/IyKK15vB3i0aLFJCmhtqhb97A15KIFXnkSeUWJ6cbB359S68HeLV0m3ktU0OTUif38Ml5KkKDn7sgiLN26oO9H9nYn+X8UH9pYX+b8H/kZFT6OdUHinQv7MDFTfYvMY4t/KkznP+1s6c1oX/g7xcumWr2KaHNfsP9JimvJY4kOP4HETFufVVq7ZeEvE1rrGg3sN7YQxwz+ZqipK5LJ5bjy4/k+cF2U5O3hfwrbD4GvCrGUo6X8jDE4/DzoyjGWrXmeg0UUV9GfMhRRRQAUUUUAFFFFABRRRQAUUUUAFFFFABRRRQAUUUUAFFFFABRRRQAUUUUAFFFFABRRRQAUUUUAFFFFABRRRQAUUUUAFFFFABRRRQAUUUUAFFFFABXgmof8AJ+Onf9iKf/SmSve6+OdU8f8Aipf26re3/wCEPjbU4rH+wUhF0djwNI0ou923hdjbsY7dc0AfY1FFFABRRRQAUUUUAFFFFABRRRQAUUUUAFFFFABRRRQAUUUUAFFFFABRRRQAUUUUAZfi7/kVNX/68pv/AEA1hfBT/kl+h/8AXA/+hGt3xd/yKmr/APXlN/6Aawvgp/yS/Q/+uB/9CNcUv98j/hf5o74/7lL/ABL8mdjRRRXacAVleMf+RR1n/rwn/wDRbVq1leMf+RR1n/rwn/8ARbUAR+Bf+RI0H/sG2/8A6KWtmsbwL/yJGg/9g23/APRS1s0AFFFFABRRRQAUUUUAFFFFABRRRQAUUUUAFFFFABRRRQAUUUUAFFFFABRRRQAUUUUAFFFFABRRRQAUUUUAFFFFABRRRQAUUUUAFFFFABRRRQAUUUUAc1481LU7BNJh0u5htpLy9MLySQ+bhRBLJwMjnKD9axPt3iz/AKGG0/8ABYP/AI5Wl8Rv+Pnw3/2E3/8ASS4qhWjk4pW/LzItdsZ9u8Wf9DDaf+Cwf/HKPt3iz/oYbT/wWD/45T6KXtH5fch8qGfbvFn/AEMNp/4LB/8AHKPt3iz/AKGG0/8ABYP/AI5T6KPaPy+5ByoZ9u8Wf9DDaf8AgsH/AMco+3eLP+hhtP8AwWD/AOOU+ij2j8vuQcqGfbvFn/Qw2n/gsH/xyufk8OXcnj+Lx02pWR12KwOnrcf2YP8AUl93Tf1zkZ9CRXR0Ue0fl9yDlQz7d4s/6GG0/wDBYP8A45R9u8Wf9DDaf+Cwf/HKfRR7R+X3IOVDPt3iz/oYbT/wWD/45R9u8Wf9DDaf+Cwf/HKfRR7R+X3IOVDPt3iz/oYbT/wWD/45R9u8Wf8AQw2n/gsH/wAcp9FHtH5fcg5UM+3eLP8AoYbT/wAFg/8AjlKL7xZn/kYbT/wWD/45TqUdRR7R+X3IOVHQ+BdRvNV8MW17qDxvcs8qO0abFbZK6A4yccKO9bdc18Mf+RMtv+u9z/6USV0tFT42EfhQUUUVBQUUUUAFFFFABRRRQAUUUUAFFFFABRRRQBl+Lv8AkVNX/wCvKb/0A1hfBT/kl+h/9cD/AOhGt3xd/wAipq//AF5Tf+gGsL4Kf8kv0P8A64H/ANCNcUv98j/hf5o74/7lL/EvyZ2NFFFdpwBWV4x/5FHWf+vCf/0W1atZXjH/AJFHWf8Arwn/APRbUAR+Bf8AkSNB/wCwbb/+ilrZrG8C/wDIkaD/ANg23/8ARS1s0AFFFFABRRRQAUUUUAFFFFABRRRQAUUUUAFFFFABRRRQAUUUUAFFFFABRRRQAUUUUAFFFFABRRRQAUUUUAFFFFABRRRQAUUUUAFFFFABRRRQAUUUUAcj8Rv+Pnw3/wBhN/8A0kuKoVf+I3/Hz4b/AOwm/wD6SXFUKuWy9P1ZMd2FFFFQUFFFFABRRRQAUUUUAFFFFABRRRQAUUUUAFKOopKUdRQBr/DH/kTLb/rvc/8ApRJXS1zXwx/5Ey2/673P/pRJXS1dT436kw+FBRRRUFBRRRQAUUUUAFFFFABRRRQAUUUUAFFFFAGX4u/5FTV/+vKb/wBANYXwU/5Jfof/AFwP/oRrd8Xf8ipq/wD15Tf+gGsL4Kf8kv0P/rgf/QjXFL/fI/4X+aO+P+5S/wAS/JnY0UUV2nAFZXjH/kUdZ/68J/8A0W1atZXjH/kUdZ/68J//AEW1AEfgX/kSNB/7Btv/AOilrZrG8C/8iRoP/YNt/wD0UtbNABRRRQAUUUUAFFFFABRRRQAUUUUAFFFFABRRRQAUUUUAFFFFABRRRQAUUUUAFFFFABRRRQAUUUUAFFFFABRRRQAUUUUAFFFFABRRRQAUUUUAFFFFAHI/Eb/j58N/9hN//SS4qhV/4jf8fPhv/sJv/wCklxVCrlsvT9WTHdhXEfGfXNc0Pw/o/wDwj19FY3upa/ZaZ9okt1mEaTuVZtjcEjg129ef/Hay1O68OaDPpek3uqyaf4l0+/mt7OPfKYYpCzlRkZ4/nUFFRtb8beDPFeh2Hi3VNO8QaLrd19ijvoLH7JPaXBBKBkVirI2CM8EGtPT/ABlp2m2niTUNZ8RPf29jrRsUjTTyjwOVTbbIq5MzZbhh1zjHFYuor4g+Ininw4JfCmqeH9A0XUBqVzNqqpHNcSopEcccasxA3HJY46VRj8Osmj+N4fEXhfXr62vvFTXloumri5ChI9lxEQwI2sp5HPtQBs/ED4oR6F4Lt9f03R9Vkkm1GGz8q80yZCgMqK5ZeCDtY7OzNgc9K1ta+JXhbRotObUjqlrNqUcklnaPp8v2mXY4UqIgN2/JBC4yRz0rhdV0vx9rHwi1W3vrLVtQlttbtbvSre+WNdRms4Zo5CJAp2mT5X2g4JGM8109xDqev/FPwX4q/wCEf1KxtIdOvxOt7EqyWruVCBwCQrMASOeh+tAC634mnkn8Ttp2vTo0HhddRttPfTzE9sWEm2YyNyWJXHlkfLtqv8N/ip4c1bSfDenXmpXkmp39rFGLuazkS3ubnYC6LMVCM+c8A9aZ4m0LWLnx546vodPuJLa+8HxWdrKq8TTh5yY19W+ZePcVzUNj4s8Q+GPAvgi48D6ro8mi31hd32oXBjNtHHbfN+6YNlnbgY2ggk56UAetWXijR7z+3fInkb+wpng1DMRGx1jEhA/vfKR0rjvFPxVtdL1zwhDYaZqF9p2vxtcNNFYSyP5Rj3J5YXq+eq8kCsS9TxZ4d1r4h6dZ+CtV1n/hI7h7zTru1aMWw326xlZWZgUKlemDntT73S/EGj6D8KtWj8O6nqL+H4hHqFlZorXMe+22ZCMRnDDB54oA7ey1+H/hONZtrjX9traaVb3j2E1l5QtFbeTK0xPzZCnK4G3FVND+Kfg3WdWs9OtLu/ja+bZYz3Onyw2942M4ilZQr5HIwee1cx4t8I674l8TfEBbe1nsYtb8LWlnZ3Ew2r54MhaMkdxkA/Wob4+J/Glp4T8NP4D1bQP7K1G1u7+8vBGttAtuOVgZWJkLHgYA4PNAHUa18WvBOkX+oWN3eXzz6ZMYr8QWEsotcAEvIVBCp8w+Y8dfSu3tZ4bq1iuraVZYJkEkbqchlIyCPwrzjQNB1SG2+Kaz6ZKh1fUJ5LMMn/HyhtlVSvqM5FdR8LrS+0/4beGrHU4ZYL630yCK4ikGGRwgBB9waAOjpR1FJSjqKAG+AfFXhvT/AAxFZ32uWFvcR3FyHikmAZT9ok6it3/hN/CH/QyaZ/4ELXO+BPB3hbU/DUV9qGhWNzcy3FyZJZI8sx8+Qcmt3/hX/gr/AKFnTf8Av0K5av1z2krcu77nZT+pcivzX+RL/wAJv4Q/6GTTP/AhaP8AhN/CH/QyaZ/4ELUX/Cv/AAV/0LOm/wDfoUf8K/8ABX/Qs6b/AN+hUf7b/d/Ev/Yf734Ev/Cb+EP+hk0z/wACFo/4Tfwh/wBDJpn/AIELUX/Cv/BX/Qs6b/36FH/Cv/BX/Qs6b/36FH+2/wB38Q/2H+9+BL/wm/hD/oZNM/8AAhaP+E38If8AQyaZ/wCBC1F/wr/wV/0LOm/9+hR/wr/wV/0LOm/9+hR/tv8Ad/EP9h/vfgS/8Jv4Q/6GTTP/AAIWj/hN/CH/AEMmmf8AgQtRf8K/8Ff9Czpv/foUf8K/8Ff9Czpv/foUf7b/AHfxD/Yf734Ev/Cb+EP+hk0z/wACFo/4Tfwh/wBDJpn/AIELUX/Cv/BX/Qs6b/36FH/Cv/BX/Qs6b/36FH+2/wB38Q/2H+9+BL/wm/hD/oZNM/8AAhaP+E38If8AQyaZ/wCBC1F/wr/wV/0LOm/9+hR/wr/wV/0LOm/9+hR/tv8Ad/EP9h/vfgS/8Jv4Q/6GTTP/AAIWj/hN/CH/AEMmmf8AgQtRf8K/8Ff9Czpv/foUf8K/8Ff9Czpv/foUf7b/AHfxD/Yf734FPxP4y8KT+G9Thh8Qac8klpKqKs4JYlDgCl+Cn/JL9D/64H/0I1b/AOFf+Cv+hZ03/v0K3tOsbTTbKKysbeO3tohiONBhVHtSpUa7r+1q22tpfuu/oFWtQVD2VK+rT1t2fb1LFFFFdxwBWV4x/wCRR1n/AK8J/wD0W1atZXjH/kUdZ/68J/8A0W1AEfgX/kSNB/7Btv8A+ilrZrG8C/8AIkaD/wBg23/9FLWzQAUUUUAFFFFABRRRQAUUUUAFFFFABRRRQAUUUUAFFFFABRRRQAUUUUAFFFFABRRRQAUUUUAFFFFABRRRQAUUUUAFFFFABRRRQAUUUUAFFFFABRRRQByPxG/4+fDf/YTf/wBJLiqFX/iN/wAfPhv/ALCb/wDpJcVQq5bL0/Vkx3YUUUVBQUUUUAFFFFABRRRQAUUUUAFFFFABRRRQAUo6ikpR1FAGv8Mf+RMtv+u9z/6USV0tc18Mf+RMtv8Arvc/+lEldLV1PjfqTD4UFFFFQUFFFFABRRRQAUUUUAFFFFABRRRQAUUUUAFFFFABRRRQAVleMf8AkUdZ/wCvCf8A9FtWrWV4x/5FHWf+vCf/ANFtQBH4F/5EjQf+wbb/APopa2axvAv/ACJGg/8AYNt//RS1s0AFFFFABRRRQAUUUUAFFFFABRRRQAUUUUAFFFFABRRRQAUUUUAFFFFABRRRQAUUUUAFFFFABRRRQAUUUUAFFFFABRRRQAUUUUAFFFFABRRRQAUUUUAcj8Rv+Pnw3/2E3/8ASS4qhWv4+0/U71NIm0uzW7ks74zSRGYRkoYJY8gnjq6/rWH9l8U/9Cwf/BhFWji5JW/PzIvZsloqL7L4p/6Fg/8Agwio+y+Kf+hYP/gwipezf9ND5kS0VF9l8U/9Cwf/AAYRUfZfFP8A0LB/8GEVHs3/AE0HMiWiovsvin/oWD/4MIqPsvin/oWD/wCDCKj2b/poOZEtFRfZfFP/AELB/wDBhFWc154hXxNHoJ8Lt9oeye8B+3x42q6oR+bCj2b/AKaDmRrUVF9l8U/9Cwf/AAYRUfZfFP8A0LB/8GEVHs3/AE0HMiWiovsvin/oWD/4MIqPsvin/oWD/wCDCKj2b/poOZEtFRfZfFP/AELB/wDBhFR9l8U/9Cwf/BhFR7N/00HMiWlHUVD9l8U/9Cwf/BhFSi18U5/5Fg/+DCKj2b/poOZG58Mf+RMtv+u9z/6USV0tYfgPT7zTPC1tZ6hEsVyHmd0Vw4XfK7gZHXhhW5RU+NhH4UFFFFQUFFFFABRRRQAUUUUAFFFFABRRRQAUUUUAFFFFABRRRQAVleMf+RR1n/rwn/8ARbVq1leMf+RR1n/rwn/9FtQBH4F/5EjQf+wbb/8Aopa2axvAv/IkaD/2Dbf/ANFLWzQAUUUUAFFFFABRRRQAUUUUAFFFFABRRRQAUUUUAFFFFABRRRQAUUUUAFFFFABRRRQAUUUUAFFFFABRRRQAUUUUAFFFFABRRRQAUUUUAFFFFABRRRQAUUUUAFFFFABRRRQAUUUUAFcjN/yWW0/7F6f/ANKIq66uLmu7X/hctqPtMP8AyAJ1/wBYOv2mLj60AdpRRRQAUUUUAFFFFABRRRQAUUUUAFFFFABRRRQAUUUUAFFFFABRRRQAUUUUAFFFFABRRRQAUUUUAFZXjH/kUdZ/68J//RbVq1leMf8AkUdZ/wCvCf8A9FtQBH4F/wCRI0H/ALBtv/6KWtmsbwL/AMiRoP8A2Dbf/wBFLWzQAUUUUAFFFFABRRRQAUUUUAFFFFABRRRQAUUUUAFFFFABRRRQAUUUUAFFFFABRRRQAUUUUAFFFFABRRRQAUUUUAFFFFABRRRQAUUUUAFFFFABRRRQAUUUUAFFFFABRRRQBmeKNf0fwvoV1rmv6hBp+nWq7pp5ThVHQe5JPAA5NeTH9qr4HZ/5G6b/AMFd1/8AG6z/ANuob/g/p0Lcxy+IbJJEPRly/B9RXslr4b8OraxKug6WAEUAC0j4GPpQB5V/w1V8Dv8Aobp//BVdf/G6+ftR8U/Ae5/ant/iQPFsn9geV/aE1v8A2ddc6gpAA2+XnaeJP94H1Ar7a/4R3w//ANALS/8AwEj/AMKP+Ed8P/8AQC0v/wABI/8ACgDm/hj8WPAPxJe7j8H6/HfzWmDNC0MkMig9GCyKCR7jiu4r4h8OfDnxBrnxR+KXiz4d6k2leLPDHiHdp0KkLBcxN5heBh052jGeOx9R9I/Ab4taf8SdJntbu3OkeKtMPlatpE2VkhccFlB5KE/l0PuAem0UUUAFFFFABRRRQAUUUUAFFFFABRRRQAUUUUAFFFFABRRRQAUUUUAFFFFABRRRQAUV4T+0Lqeo6p8QNI8DHVtW0zQU0O913VBpUpiurxYB8sCuOVBwc465FfPOi6l4Un8M67ql/p/iRprPTbbUbNbDxjNNFsnmESx3L4/dOpYFvYH0oA+/K85/aO8F3/jr4TatpOj3VzbavFH9psHt5WjZ5UB/dkgjKupZcHjkHtXyi7+HR4YiZbbWP7cbXJNIMreNJhpWUi80yC47gg4A9c17J8IvhH4F+IHw50jxct543sDqEbM1u3iGZgjK7IdrfxKSpIPcEUAej/s1+C9Q8DfCTSdL1q6urjV50F1fG4lZ2jkcDEQyeAihVx6g+tek141/wzj4H/6DfjT/AMH81H/DOPgf/oN+NP8AwfzUAey0V41/wzj4H/6DnjUf9x+arH7P97rGn+JPHHw91LWb3WrbwzewDT7y9ffcGCaPeI3b+IqQQD6UAeu0UUUAFFFFABRRRQAUUUUAFFFFABRRRQAUUUUAFFFFABRRRQAUUUUAFFFFABRRRQAUUUUAFFFFABRRRQAUUUUAFFFFABRRRQAUUUUAFFFFABRRRQAUUUUAFFFFAHgf7c//ACSXSf8AsY7L/wBnr3m3/wCPeP8A3B/KvBv25/8Akkuk/wDYx2X/ALPXvNv/AMe8f+4P5UAPooooA+UdD8bP8D/jH8SU8WeFfEVza+ItSS/0660+086OSP5++QM/P+BBriPjV8TfC+veIbL4g/DzQvGXh/x3YMu24Ol4hvY+hjmAY544zg5HB7Y+5aKAPOv2e/ibD8Vfh9F4h+wPYXsMptb63P3UmUAnaf7pyCM8jpXotfP37EH/ACJvi/8A7Gq8/wDZa+gaACiiigAooooAKKKKACiiigAooooAKKKKACiiigAooooAKKKKACiiigAooooA+fPjDpfiTV/2oPC1n4V8Sr4d1A+GLpvtbWSXIKedymx+OfWlsfgz4+0uC902y+J/h6zi1Qlru3j8I2SC6z13rj5u9b/iL/k7/wAK/wDYqXn/AKOFfPPxE13wvd3XxQ1nxBB4nuPG+n6zcx6FqdrFOYNPSAgRKHU7EGQd2fWgD2C5+DXjOHw+vha5+KPhmPR1YSLp0nhOxEIbP3ghGM+9b9n8P/jLZW0FlZ/GyztoEQLBDF4ZtFVUA4CqB0A9K8g8XXngLU/jJqN58TfDWp+I3ufCmlS2q2NnLOY5XjYucRkbckjGa6P4UWviDTfF/wADLDxEt9BfLpes7oLpj5qRHcYVcHnIj2DB5GAO1AHon/CCfHH/AKLhF/4Tdt/hR/wgnxx/6LhF/wCE3bf4V7FRQB47/wAIJ8cf+i4Rf+E3bf4Vk/s32Ot6b8W/irZ+ItcGuamlxp3nXwtlg83MLkfIvAwMDiveK8e+EH/Jffi//wBfGm/+k7UAew0UUUAFFFFABRRRQAUUUUAFFFFABRRRQAUUUUAFFFFABRRRQAUUUUAFFFFABRRRQAUUUUAFFFFABRRRQAUUUUAFFFFABRRRQAUUUUAFFFFABRRRQAUUUUAFFFFAHgf7c/8AySXSf+xjsv8A2evebf8A494/9wfyrwb9uf8A5JLpP/Yx2X/s9e82/wDx7x/7g/lQBn6/4i8P+H44ZNf13S9JSYkRNe3ccAkI5IXeRnHtTH8SaAtxb241ezklubhLaJYpQ5MrxmVFO3OCYxuGcZGD3Fcl8R7HX7r4k+C5tBa1glhg1ESXF3ZSXEEYZIcBgjpgnHGW7Hg1zes22uS/EoM1jJKlv4rspEljs9kbKNIcM+4DJXeduWY44XPagD2eivHPgrq3jbUvEefEN9tJs5G1Gxnlnd47jeNvlq1tGkSr8wKrI+QQe2a9joA+fv2IP+RN8X/9jVef+y19A18/fsQf8ib4v/7Gq8/9lr6BoAKKKKACiiigAooooAKKKKACiiigAooooAKKKKACiiigAooooAKKKKACiiigDxzxF/yd/wCFf+xUvP8A0cKYPhXrw+GfxP8ADX2yxN34q1K/u7FtzbESbGwOccHjnGaf4i/5O/8ACv8A2Kl5/wCjhXK+Oo/hM3jHVjqvx88SaRffan+0WMHiNoo7Z88oqAfKB6dqAPQPhv4A1fw38RdS8QXlxaSWlz4f03TUWNjv823Vg5IIxt5GOa0fFPg3UtU+Mvg3xlBPbrY6JbXsVxG5PmMZkCrt4x1614p5XwW/6OS8V/8AhUt/hXZ/BpPhqvjiE+GfjNr3irUfIk2add661zG64+ZvLI5IHPtQB614t8WeGfCNnFeeJ9d0/SIJpPLie7mEYdvQZ6/0rivir8QPEWl6/wCFvC/gDTdI1XV/EUc9xBPf3DLapBCqszZTlid4xg1w/hnTNG8RftE+LNP+K1r9t10B4/DNjfRhrI6WRy8APDSHneeo/PG9oXwx+H3wl1qHxhrPjC/itNPE0GjwatqIFtp0UvLRRA8n9TgD0oA0PAXj3x4vxQXwD8RND0K1vLvS21KyudHnkeMoj7GRw/IPcEVnfA3ULDVPjl8XrzTbyC8tjd6eglgkDoWWF1YAjg4II/CpvFPhf4ffG29h17wz4+uYNTsrZrJrvQtQUP8AZnOXideeGyeeKzf2c/D2keFPi18UfD2g2aWenWUmmRwxL2HkNkk9yTkk9yaAPdqKKKACiiigAooooAKKKKACiiigAooooAKKKKACiiigAooooAKKKKACiiigAooooAKKKKACiiigAooooAKKKKACiiigAooooAKKKKACiiigAooooAKKKKACiiigDwP9uf8A5JLpP/Yx2X/s9e82/wDx7x/7g/lXg37dBC/CPS2Y4VfEVkST0A+evd7Z0NtEQykFAQQevFAEtFJuX+8Pzo3L/eH50ALRSbl/vD86C6gZLAD60AfP/wCxB/yJvi//ALGq8/8AZa+ga+fv2HiG8FeLnUhlbxTeFWHQj5elfQNABRRRQAUUUUAFFFFABRRRQAUUUUAFFFFABRRRQAUUUUAFFFFABRRRQAUUUUAeOeIv+Tv/AAr/ANipef8Ao4VV8Xa9q8HifUYY/wBnKbXESdlXUd1p/pQ/56fMCefc5p/ju8tdG/au8FalqtxHZWV54fvLKC4mYLG84kDeXuPG7B4HevXP7Y0j/oK2P/gQn+NAHhf/AAkmtf8ARrE3/fVl/wDE0/x/4i1PQvgnfeLNK8AW3w/8RyX8GnQl7e3kmijlmjQyqUGOjHAPcV7j/bOkf9BWx/8AAhP8awPiDpXhDxz4SvPDOu6lbNZXQUlobtUkjdWDI6NnhgwBH0oA53wP8JZdE8cweMPEXjbW/Fup2lnJa2R1FYwtsrkFyoQDk4x9K5X4c+HdL+J/xR8aeNPGdrDq6aFrEmiaNp12okgs44lUvJ5Z+Uu5fOSO30xkfDG/vdG/aAuPD2h+P/EHivw5Yae8Wuz65qIkhtbkkGJYWP3n4IYAcA9eK6DxHpHiXwZ491Xxp8ML7QNXtNdZZdY0C9v1g3zqMefBJnCsR94NwfywAVf2i/CmieBdDi+LXg/T7XQ9f0C5heU2UYhS/t2kVJIJVUAPkHgkZGK2Pg62749fF1gCAZ9MPP8A17tWHdWPjb4p6tp0XxEXw/4U8JafdJeS6Tb6pHdXGoSxnKLI6nYsYODgcmtj4F3Vvq3xi+LWuabMl1ps2oWVtFdRNujkkigIkCsODgkA4oA9mooooAKKKKACiiigAooooAKKKKACiiigAooooAKKKKACiiigAooooAKKKKACiiigAooooAKKKKACiiigAooooAKKKKACiiigAooooAKKKKACiiigAooooAKKKKAMLx94R0Hxz4Wu/DXiSyF3p10BvTcVZWByrKw5DA8g142P2TPh6BhfEvjhVHQDVkwB6f6uvoGigD5+/wCGTfh//wBDN46/8Gyf/G6P+GTfh/8A9DN46/8ABsn/AMbr6BooA+fv+GTfh/8A9DN46/8ABsn/AMbo/wCGTfh938TeOSO4OrJz/wCQ6+gaKAOd+HXgvw94A8K2/hrwzZm1sICWwzlnkc/edmPVjXRUUUAFFFFABRRRQAUUUUAFcXb3Pj5cySWNqY0kx5WFMjrlckNvAHBbHH8I9a7SigDzSHxJ8RJL5dPbQYY7oQBnBjBGSx+bPmbfu44zjOcHIxXUQXHiifTNUWa0FteCOYWbKE2s2xfLPLt/EWHI5xzgYz0dFAHn1/J8R7VpbWxtxdbpHb7VIYmAXaNoUFl5yDwVxz1FWk1Dx8u9P7HQ4uHCsfLbMe6Qqf8AWjniIEdgxPJGK7eigDkbbUPGq2QW70eM3DPExeHYVjRj+8XBkG4rxzkZBJ7YMFrefEK4lCyafZ2cYXLM6K5LHHygCXoOee/oK7WigCO1aV7WJ54xHMUBkQHO1scj86koooAKKKKACiiigAooooAxfGPhTw54w0g6T4n0a01WyLBxFcJu2sOjKeqn3GDXC/8ADO/wZ/6EWz/8CZ//AIuvVKKAPK/+Gd/gz/0Itn/4Ez//ABdH/DO/wZ/6EWz/APAmf/4uvVKKAPKh+zr8Fx08C2Yz1xcT/wDxdL/wzv8ABn/oRbP/AMCZ/wD4uvVKKAPK/wDhnf4M/wDQi2f/AIET/wDxdeheGdB0Xwzo0Oj+H9MtdM0+DPl29vGERc9TgdSfXqa0qKACiiigAooooAKKKKACiiigD//Z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7" name="AutoShape 6" descr="data:image/jpg;base64,%20/9j/4AAQSkZJRgABAQEAYABgAAD/2wBDAAUDBAQEAwUEBAQFBQUGBwwIBwcHBw8LCwkMEQ8SEhEPERETFhwXExQaFRERGCEYGh0dHx8fExciJCIeJBweHx7/2wBDAQUFBQcGBw4ICA4eFBEUHh4eHh4eHh4eHh4eHh4eHh4eHh4eHh4eHh4eHh4eHh4eHh4eHh4eHh4eHh4eHh4eHh7/wAARCAG/Ap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yvFHiDT/Demrf6iLlo2kESJbW7zSOxBOFRAWPAJ4HABNJtJXY0m3ZGrRXJS/ELw9HosWqGPVmSR9ogTTJ2uF5Iy0QXeBx1I7j1ouviF4et9Jg1Jo9WkSY4EMWmTvOn+9GF3L+IrP29L+Zfea/V6v8r+5nW0Vyd98QvD1npttfMmrTLcdIoNMnklTjPzoqlk/ECjUviF4esbO1unTVp1uF3Kltpk8sicA4dVUlDz0OO9Ht6X8y+8Pq9X+V/czrKK5LVviF4e02G3kkj1a5E67gtppk87J04cIpKnnocd6XV/iB4f02SBJF1S585dwNpps04T2Yop2n2NHt6X8y+8Pq9X+V/cdZRXJ6t8QPD+m3MNvImq3JlAIe002edFycfMyKQp+tLqfxA8P2GpRWLrqk7ShSJbbTppolySPmdVKr0ycngc0e3pfzL7w+r1f5X9x1dFcpe/EDw/a6tHprLqkryFQJodNmkgGfWRV2jHfJ4ouPiB4fh1pdLK6o7sQPPj02ZrcZHeULsHvzxR7el/MvvD6vV/lf3HV0VyjfEDw+Nb/snbqhkzj7QNOmNv0z/rduzH40R/EDw++tnSQuqLICR9obTphb8DP+t27Pbr14o9vS/mX3h9Xq/yv7mdXRXKWvj/AMP3GsyaWq6pG6FgZ5dOmS3OPSUrtOe2DzRp/wAQPD95qsmnKuqQvHuzNPp00UDYPaRlCn2weaPb0v5l94fV6v8AK/uZ1dFcppfxA8P6hfzWaLqlu0WcyXWmzQxNg4+V2UBvbB5FGkfEDw/qVzNBGuqWxiBJa702aBG5x8rOoDH6Ue3pfzL7w+r1f5X9zOrorktJ+IXh7UhcGNNWtvITcftemTwb+vCb1G48dB7Uul/ELw/qEFzMiatbi3XcVutMnhZ+vCBlBc8dBmj29L+ZfeH1er/K/uZ1lFclp3xC8PX1jdXiR6tAtsuWjuNMnikk4z8iMoLn6A0tn8QvD11plxqCpq0SQdYptMnjmf8A3Iyu5vwBo9vS/mX3h9Xq/wAr+46yiuTt/iF4em0efVAmrIkLbTBJpk6zt05WIruYc9QOx9DRH8QvD76M+qBNVCI23yG0ycXB56iLbvI98Ue3pfzL7w+r1f5X9x1lFcmfiF4f/sT+1dmq7N+3yP7Mn+0dcZ8rbvx746US/ELw9Ho0eqFNVZJG2iBdMnNwvXkxBdwHHUj0o9vS/mX3h9Xq/wAr+5nWUVydz8QvD0GkwakyatIkxwIY9MnedOv3owu5encenrSX3xC8PWmm2t80erSrcDIig0yeSZOM/PGqlk/ECj29L+ZfeH1er/K/uZ1tFclqXxC8PWNnbXTx6tOtwMhLbTJ5ZE4z86qpKH64o1X4heHtOhtZJE1a4Fwm5VtdMnmZOBw4RSUPPQ46H0o9vS/mX3h9Xq/yv7mdbRXJ6v8AEHw/prQLImq3PnLuBtNNnnC+zbFO0+xpdW+IHh/TbuG2kXVLkzAEPaabNOi5OPmZFIX8e1Ht6X8y+8Pq9X+V/cdXRXKal8QPD9jqMVk66pO0oBEttps00S5OPmdVKj3yeKL7x/4ftNXi01l1SV5CoE0GnTSQLuOPmkVdox3yeKPb0v5l94fV6v8AK/uOrorlLj4geH4dZTSyuqO7FR58enTNbjIzzKF2j354ob4geH11saTt1QyFsfaBp0xtxxn/AFu3Zj8evFHt6X8y+8Pq9X+V/cdXRXKJ8QPD7622k7dUEgYr9obTZhbnjORLt2Ee+aLb4geH59ZfS1XVEdSw8+TTZktzj0lK7TntzzR7el/MvvD6vV/lf3M6uiuUsPH/AIfvNVl05V1SF4y2Zp9OmjgbacfLIyhTntg8ijS/iB4f1C/ls0XVLdogSZLrTZoYmwcfK7KA34Hmj29L+ZfeH1er/K/uZ1dFcppPxA8P6lczwRrqlsYQSWu9NmgRucfKzqAx+lJpHxB8P6l5/lpqtt5K7j9r02eDf7LvUbj7Cj29L+ZfeH1er/K/uOsork9K+IXh/UILqaNNVtxbJuK3WmTwtJwThAygueOgz1HrRp3xC8PX1jc3aJqsC24yY7jTJ4pH4z8iMoL/AIZo9vS/mX3h9Xq/yv7jrKK5Ky+IXh660u51BY9WiS36xTaZPHM/GfkjZdz/AIA0W/xC8PTaRPqSx6siQtgwyaZOs7dPuxldzDnsPWj29L+ZfeH1er/K/uZ1tFclH8QvDz6LJqnl6sqI+0wNpk4uDyORFt3Ec9cetKfiF4e/sQars1XYX2+R/Zk/2jrjPlbd+PfHSj29L+ZfeH1er/K/uZ1lFcnL8QvD8ejR6oU1VkdtogXTJzcD3MQXcB7kUXPxC8PwaRb6kyatIk7YEEemTvOnX78QXco47juPWj29L+ZfeH1er/K/uZ1lFcne/ELw9a6bbXzJq0q3HSKHTJ5Jk4/jRV3J+IFJqXxC8PWNla3Tpq063K7ljttMnlkj4Bw6KpKHnocc5o9vS/mX3h9Xq/yv7mdbRXJ6r8QfD+nQ28siarcCddwW102eZk9nCKSp56HFTyeOPDyaxpelma6Nxqj+XbEWkhj37S2x327UbCtwxHSmq1NuykvvE6FSKu4v7jpaKKK0MgooooAKKKKACiiigAooooAKKKKACiiigAooooAKKKKACiiigAooooAKKKKACiiigAooooAKKKKACuK+LdjbXdhos892sElnqgngQ4/fubeePYP+Auzf8ANdrXFfFu1sriw0SW6vBby22qCW1Q4/fyG3nQp/3w7tx/crnxX8Cfozown8eHqjj6KKK+RPswooooAKKKKACiiigAooooAKKKKACiiigAooooAKKKKACiiigAooooAKKKKACiiigAooooAKKKKACiiigAooooAKKKKACiiigAooooAKKKKACinFWxnaceuKbQAUUUUAFFFFABRRRQAVNpOonT/FOgqLVJ/tmoC1Jb/lnmKVt49/kx+JqGptJ1CbT/FOgrFbrMLy/wDszlhny1MUrbh75QD8a6MJ/Hh6o5sZ/u8/Rnr9FFFfXHxoUUUUAFFFFABRRRQAUUUUAFFFFABRRRQAUUUUAFFFFABRRRQAUUUUAFFFFABRRRQAUUUUAFFFFABXFfFu30+aw0SS9uWhng1QSWSD/ltN9nnUqeP+ebSN2+7+B7WuK+LcemyWGitfzPHPHqgaxVejzfZ5wQfbyzKe3IFc+K/gT9GdGE/jw9UcfRRRXyJ9mFFFFAFW9luxdWNpYx27TXczRgzuyqoEbuTwCf4MfjVn+y/Evpov/f6X/wCIqH/mY9C/6+pf/Saauvr6DAYShOhGU43evfv6nz2YYyvSruMJWWnb/I5b+y/Evpov/f6X/wCIo/svxL6aL/3+l/8AiK6miuz6jhv5F+P+Zw/2hiv5/wAF/kct/ZfiX00X/v8AS/8AxFH9l+JfTRf+/wBL/wDEV1NFH1HDfyL8f8w/tDFfz/gv8jlv7L8S+mi/9/pf/iKP7L8S+mi/9/pf/iK6mij6jhv5F+P+Yf2hiv5/wX+Ry39l+JfTRf8Av9L/APEUf2X4l9NF/wC/0v8A8RXU0UfUcN/Ivx/zD+0MV/P+C/yOW/svxL6aL/3+l/8AiKP7L8S+mi/9/pf/AIiupoo+o4b+Rfj/AJh/aGK/n/Bf5HLf2X4l9NF/7/S//EUf2X4l9NF/7/S//EV1NFH1HDfyL8f8w/tDFfz/AIL/ACOW/svxL6aL/wB/pf8A4ij+y/Evpov/AH+l/wDiK6mij6jhv5F+P+Yf2hiv5/wX+Ry39l+JfTRf+/0v/wARQNL8S56aL/3+l/8AiK6mlHUUfUcN/Ivx/wAw/tDFfz/gv8jjNKuZbqxWaaNI5RJJG6oxK5R2Q4JwcfLmrVUdB/5B7f8AX1c/+j5KvV8ziYqFacY7Jv8AM+pw0nOjCUt2l+QUUUVibBRRRQAUUUUAFFFFABRRRQAUUUUAFFFFABRRRQAU2WRIo3lkbaiKWY+gHJp1Q39rFe2NxZXAYw3ETRSBWKkqwIOCORwetCA8N8LXhnm8O6o1vqGmajJLdeItQv55CFubAF2MMYDEOCJIxtIXaBnFdf4f8Z+LtWSPUbPQmuraawmuzaGwntmt2C5gj86UhZmfodi4HXJGM9hJ4X0OQaYr2ZKaXbSWlsm87RDIgjZGH8QKqOvpmoLDwhpdlYNZQ3WrmHykii36jKxgVCCojJPy4IH5YrrnWpy1aOOFCpDRP+tDmtL8aate6bp1tbXWm3WsapfGzRWspbcWDpF5kyzxMxYsgxgZXduHQc1Ja+MNcXWF0GVbC5vV8QrpjXMcLJHJCIBO5CbyVdQdv3iM4PfFb7eC9CNrFEqXiTxXbXi3iXbi585l2s5lzuJK/Ke2AB2ol8F6A1jZ2scN1bfY53uYZoLp0m81wRI7SA7mLbjnPWo56XYpQq9znrnxprlxdG10iHTne58SNpNk0qsV8mOPdNI2G5IZXxjHQD3rT0nVvEWqanqUdtd6VHZ6NcLa3Msto+buRVDSlcSfulAYAZ3kkHpWnpPhDQNJOnf2fZtCNNed7VRKxVGm/wBYSCeSecZ6Zp8HhjSoNZuNUh+1pJcy+fPAt04t5JdoXeY87d2AKTnT6L+v+GKUKnV/1/w5yvhHxpr/AIk1PTbqx05v7JvZZTJFJp08RtrYA+XMbhyEdnIX5EU8N14zXolYvh/wvpmhOn9nyX4iiRo4LeW8kkhgQkEqiE4UcDHoBgVtVFWUW/dWhpSjNR996hU+j395Y+KdCWzgEou7/wCz3BKk7IjFIxbjpyijJ45qCp9HutQtfFOhLYQmRZ7/AMm6IQtshMUhLe3zKgz7+9aYT+PD1RljP93n6M9eooor64+NCiiigAooooAKKKKACvGfjL+0V4S+F/jKLwrqui69qN89slxmxhjZQGJAHzOpJ+XPAr2avkb4nf8AKQnwV/16Rf8AouegDprb9sj4c/aUj1Hw94s02N+ks9pGR+SyEn8q9u+Hnjzwn8QNF/tbwnrNvqVuCBIEJEkTEZ2uh5U/UVsarpOl6tYyWOqabaX1rKCskNxCsiMPcEYr4w8faOv7OP7Tnh7W/CrS2vhbxEypcWQcmNULhZY+eoUsrrnpmgD7crxL4lftP/C3wTqk2lPfXet38DFZotMiWRUYdVLswXP0Jqr+238QrzwP8HWt9Humt9T12f7FFKjYaOLaWlZT64wue2/ParH7K/wZ8PeBfh/perX2lW114m1C3S6u7ueMO8O8bhEhP3QAQDjqck9sAFTwJ+1h8KfFGpQ6dPcaloNxO4SM6lAqxknpl0ZguffFe9A5GRyK474ifDDwN4+sTa+JvD1ndOMGO5RBHcRkf3ZF+YfTOPautgijt7eOGMbY4kCqM9ABgUAeUfHL4++D/hHrGn6Trtnql/eXsBnEdiiN5Ue7aC29l6kNjGehr0bQ9f07WvClp4m06RptPu7NbyEgfMUZdwGPXHGPWvjbSfCn/DRfxZ+KniaQedp+n2L6dobn7vnjIhZe2MRsx/66A16d+wF4wk1j4W3nhC+ci/8ADd2YvLc/MsMhLLx7MJB+FAFCT9tb4dRyMh8M+K8qSD+6t/8A47Tf+G2Phz/0LHiv/v1b/wDx2vp4Qw5z5Uef90V8jf8ABPqNG134i7kVv9Nj6jP8UtAHsnwJ+O/hj4v6jqdjoGk6zYyadCk0rXscYVgxIABR25474r1impGifcRV+gxTqAPKvi58f/hz8NL9tL1rUZ7vVVUM1jYxebImRkbiSFXPoTmuW8BftZ/C3xTrMOlTnVNBmncRwyajCixMx6AujMF+pwK9P0z4a+CrDxpqXjJNBtZ9e1GUSTXlwvmuhChQI933BgdsV89/8FGPDnhuLwLoviRbO2t9dOpi1WaNArzxGN2ZWx94AqpBPTOO9AH1mDkZHIorj/gjLfz/AAd8HTao0j3kmiWjTNJ94kxLyff1rsKACiiigAooooAK4r4t/wBl/YNF/tAyC4/tQfYNucGf7PPnOO3leb174rta4r4ttpi2GiC/jdrhtUAsSvRZvs85JPt5YlH1IrnxX8Cfozown8eHqjj6KKK+RPswooooAg/5mPQv+vqX/wBJpq6+uQ/5mPQv+vqX/wBJpq6+vqMt/wB2j8/zZ8rmv+8y+X5BRRRXcecFFFFABRRRQAUUUUAFFFFABRRRQAUUUUAFKOopKUdRQBxGg/8AIPb/AK+rn/0fJV6qOg/8g9v+vq5/9HyVer5HGf7xU/xP8z7PCf7vT9F+QUUUVznQFFFFABRRRQAUUUUAFFFFABRRRQAUUUUAFFFFABRRRQAUUUUAFFFFABRRRQAUUUUAFT6PNqUPinQhp0ZdZb7y7vCbtsHlSEn2+YJz71BU+jtqi+KdC/sxWKtf4vMAHFv5UmSc9t2yujCfx4eqObGfwJ+jPXqKKK+uPjQooooAKKKKACiiigAr5G+J3/KQnwV/16Rf+i56+ua+KP2j/FWm+B/21/DfivWY7l7DT9PhkmFugaQgrMvygkA8kd6APtevj7/gohJHfeIfhzoduwa+e4uGCDriR4UX9VP5V1Oo/tmfDz7Mw0Tw94m1G9x+7ge3jjDHtkh2P6Vznwd8B+PPi/8AGOD4yfE7TW0nSrFlfSdNlQqW28xgI3IRSdxZhlj7dACH/go7bzReHPAc0gLQQ3FxHIMZG7ZH/MKfyr6w8Lzw3XhnS7m3YNDLZxPGR0KlARXEftHfDSP4qfDC98OJIkOoxOt1p0z/AHUnQHAP+ywLKfTOe1fO/wAI/wBoHXfg7pMXw7+LvhPWYxpQ8m0u4YgZBEPuoQxCuoH3WVumOvWgD7Qry/8Aal8a/wDCC/BLXtUhl8u+uYfsNmQeRLL8u4e6rub8K8u1b9q2XxNLFo/wj8B63rerXLBEkvINscRPcqjHIHuygdzWD+1ddXnxI+N3gD4NxMQEaO61cR9EeQZb/vmJWI/3xQBofsl/Eb4Q/Dr4OWGm6p4z0211i9le81CNkfckjHCqSF5wqqK4r4ceN/C3hb9tW8uvCetW994Y8WuYpHhyI0lmw4B3YwRMOvo5r6qX4N/CdVAHw38J8DHOlQn/ANlrwL9tv4T+H/D3w+0zxt4F8PaboV3ot+jXLadapDujcgK52jkq4TGegY0AfW9fIv8AwT3/AOQ78Rv+v2L/ANClr6P+EHiyHx18M9A8VQ4B1CzR5lH8Eo+WRfwcMK+cf+CfH/Id+I3/AF+x/wDoUtAH1zRRRQBV1fUbHSNMudT1S7hs7K1jMs88zhUjQDkkmvjuWDUf2q/jdBeJBcW/w18MyFVlkUr9qOQWAz/FJhcj+FAM8nFc9+1V8Y4vF3xQl+Hes3Wo6N4J0i9MeomyiElzeSJ1OGKjGeFBOB9454A9J8HftT/Avwj4cs/D3h7QvEtjp1ogSKJLGL8WJ83JYnkk8k0AfUcMccMKQwoqRxqFRVGAoHAAp9cr8KvHuh/EnwfB4p8PJeJYzSvEq3UQSQMhwcgEj9a6qgAooooAKKKKACuK+Lc2mxWGiJfW7yzy6oEsWXpFN9nnYseRx5ayr35Ycdx2tcV8W7mxgsNEjvLTz5rjVBHaP/zxl+zzsX/74WRf+BVz4r+BP0Z0YT+PD1Rx9FFFfIn2YUUUUAQf8zHoX/X1L/6TTV19ch/zMehf9fUv/pNNXX19Rlv+7R+f5s+VzX/eZfL8goooruPOCs3xTren+G/Dmoa/qkhjsrCBppmUZOB2A7knAHua0q5D40+H77xT8Ldf0LS1R765ts26OQA7qwYKc8c7cfjQBQ8O698TtTNjqdx4R0Gz0m7ZWNu+oyfboYm6Mw2eWWA5K59s5rornxj4TttdXQp/Emlx6mziMWrXKiTcei49fbrXNeG/ix4b1T7Bp8lrrNrrc2yKbTH0ufzYJDgMGOzaFBz82cYryL4l6xqOraJr+mzMul3sOvLt0C08Pszui3SsLp7nH8QBfeOO3egD2mL4meGW+Jd34GkvraK8ghhKSNP/AK2d3ZDAFxw64B6/xCtj/hMvCf8Abw0H/hJNL/tQv5YtPtK+YX/u4/ve3WuMkv7PQ/2iriTVIp4k1rQ7K10+VbV5ElnSeQsu5VIUgMpJbHBzmvMPFWtajrOlQ20zDTb+38TQs/h6z8PsptlS7GJnuMfxAhtw4JbHrQB7f4a8TX198SfG+g3jW6afoSae9s23awE0DPIXYnBGV46YFaWgeNPCGv6jJp2h+JtJ1G8iBLwW9yruAOpwOv4V5L480fXNV1T432ejWtxJc3Vno4hRAQbhFhYyRoe5Khhx6471cl1Tw74w8W+ArfwJpFzDPo2oC4vJP7NktRYWqxMrQuzKBkkqNgJzjNAHo2tfEHwNouoPp+reLNIsruMhXhluQGUnsR2Pt1rplYMoZTkEZB9RXy7pGsWt5aTeHtUk07S9ITxdLqMurzQXDzApdl9hkWLyckgLv8zAU4NfUZYN8wxg8jHSgBKKKKAClHUUlKOooA4jQQf7Pbg/8fVz/wCj5Kv4Poa5G18KafqH2i9muL9JJbu5LCOfao/fOOBj2qb/AIQjSf8An71P/wACf/rV8ZjJVPrFT3ftPr5+h9zhI0/q9P3ui6eXqdRg+howfQ1y/wDwhGk/8/ep/wDgT/8AWo/4QjSf+fvU/wDwJ/8ArVz81T+X8f8AgHRy0/5vw/4J1GD6GjB9DXL/APCEaT/z96n/AOBP/wBaj/hCNJ/5+9T/APAn/wCtRzVP5fx/4ActP+b8P+CdRg+howfQ1y//AAhGk/8AP3qf/gT/APWo/wCEI0n/AJ+9T/8AAn/61HNU/l/H/gBy0/5vw/4J1GD6GjB9DXL/APCEaT/z96n/AOBP/wBaj/hCNJ/5+9T/APAn/wCtRzVP5fx/4ActP+b8P+CdRg+howfQ1y//AAhGk/8AP3qf/gT/APWo/wCEI0n/AJ+9T/8AAn/61HNU/l/H/gBy0/5vw/4J1GD6GjB9DXL/APCEaT/z96n/AOBP/wBaj/hCNJ/5+9T/APAn/wCtRzVP5fx/4ActP+b8P+CdRg+howfQ1y//AAhGk/8AP3qf/gT/APWo/wCEI0n/AJ+9T/8AAn/61HNU/l/H/gBy0/5vw/4J1GD6GiuQ1DwbplvYXE8d1qW+OJnXNxxkDPpWp4GZm8KWDMxYmM5JOT1NEZy5uWSFKnFR5ou5tUUUVqZBRRRQAUUUUAFFFFABRRRQAVPo66o3inQv7MLBRf5vMEf8e/lSZzn/AGtnTmoKn0eHU5vFOhHTZGRY7/feYfbug8qQEH1G4px7V0YT+PD1RzYz+BP0Z69RRRX1x8aFFFFABRRRQAUUUUAFUdQ0fSNRlWbUNKsbuRV2q89ujkD0yR0q9RQBnWehaHZyiaz0bTreQdHitkQ/mBWjRRQAVWv9PsNQjEd/Y212g6LPErgfgRVmigCtYWFjp8ZjsbK2tUPVYYlQfkBR/Z+n/wBof2j9htftu3b9o8pfMx0xuxnFWaKACo7q3gurd7e6hjnhcYeORAysPQg8GpKKAIrO1trO3W2s7eG3gT7scSBFX6AcVHY6fYWJkNjY21qZW3SGGJU3n1OByas0UAFFFFAGZdeHtAurh7i60PTJ5nOXkktEZmPqSRk1H/wi/hn/AKF3SP8AwCj/AMK16KAIbK0tbG3W3srWG2hXOI4Ywij8BxU1FFABRRRQAUUUUAFcV8W7y0tbDRYbizWeS71QQ27nH7iQW87lx/wFHXj+/Xa1xXxbv4bOw0W3ktEna91QW8bt1gYW88m8cdcRle3DmufFfwJ+jOjCfx4eqOPooor5E+zCiiigCD/mY9C/6+pf/SaauvrkP+Zj0L/r6l/9Jpq6+vqMt/3aPz/Nnyua/wC8y+X5BRRRXcecFFFFADtzY27jj0zQGbGNxx9abRQAoZgCASAetLubGNxx9abRQAuTgDJwOlKWZvvMT9TTaKAPPv8AhU+if2e+jHXPEn/CPPIXbRPtw+yEF95T7nmbC3O3fivQVUKoVQAoGAB2FFFABRRRQAUo6ikpR1FAHEaD/wAg9v8Ar6uf/R8lXqo6D/yD2/6+rn/0fJV6vkcZ/vFT/E/zPs8J/u9P0X5BRRRXOdAUUUUAFFFFABRRRQAUUUUAFFFFABRRRQBV1n/kEXn/AFwf/wBBNZ3gT/kUtP8A+uZ/ma0dZ/5BF5/1wf8A9BNZ3gT/AJFLT/8Armf5msn/ABV6Gy/hP1NuiiitTEKKKKACiiigAooooAKKKKACp9HtNQuvFOhNYS+Wtvf+ddfOV3QiKQFff5mTj29qgqfSLG8vfFOgtaTeULW/+0TjeV3xCKRSvHXllOPaujCfx4eqObGf7vP0Z69RRRX1x8aFFFFABRRRQAUUUUAFFFFABRRRQAUUUUAFFFFABRRRQAUUUUAFFFFABRRRQAUUUUAFFFFABRRRQAVxXxb1EWNholsbWOb7fqgtg7dYcW88u8e/7vb9GNdrXF/FnUZ7HT9Gt4rdZUv9TFvKxB/dKLeaXcMd90arz/eNc+K/gT9GdGE/jw9UcdRRRXyJ9mFFFFAEH/Mx6F/19S/+k01dfXF3sxtdU0m9a3uJore5dpRBEXZQYJVBwOerAfjWt/wlVj/z4ax/4APX02XTj9Xirrr18z5jM6c3iG0n06eRvUVg/wDCVWP/AD4ax/4APR/wlVj/AM+Gsf8AgA9d3PD+Zfejz/ZVP5X9zN6isH/hKrH/AJ8NY/8AAB6P+Eqsf+fDWP8AwAejnh/MvvQeyqfyv7mb1FYP/CVWP/PhrH/gA9H/AAlVj/z4ax/4APRzw/mX3oPZVP5X9zN6isH/AISqx/58NY/8AHrNtPiR4Zu/EF74ftv7Uk1SxjSS6thp8m6JXAKk8Y5BH501KL6r7xOnNfZf3HYUVg/8JVY/8+Gsf+AD0f8ACVWP/PhrH/gA9Lnh/MvvQ/ZVP5X9zN6isH/hKrH/AJ8NY/8AAB6P+Eqsf+fDWP8AwAejnh/MvvQeyqfyv7mb1FYP/CVWP/PhrH/gA9H/AAlVj/z4ax/4APRzw/mX3oPZVP5X9zN6lHUVgf8ACVWP/PhrH/gA9KPFVhn/AI8NY/8AACSjnh/MvvQeyqfyv7mY2g/8g9v+vq5/9HyVeqjoKyDTQZIpImeeeQJIu1gGmdhkduCKvV8ni2niKjXd/mfYYVNUIJ9l+QUUUVzm4UUUUAFFFFABRRRQAUUUUAFFFFABRRRQBV1n/kEXn/XB/wD0E1neBP8AkUtP/wCuZ/ma0dZ/5BF5/wBcH/8AQTWd4E/5FLT/APrmf5msn/FXobL+E/U26KKK1MQooooAKKKKACiiigAooooAKn0fTrjUPFOhNBcLCLO/+1SgkjzEEUilRjvlwefSoKl0rTv7Q8U6A32mOD7HqAusN/y0xDKuwe/z5/A10YT+PD1RzYz/AHefoz2Ciiivrj40KKKKACiiigAooooAKKKKACiiigAooooAKKKKACiiigAooooAKKKKACiiigAooooAKKKKACiiigAri/izfXdnp+jQW8AkjvdTEFw20ny4xbzSBvb5o0GT/ex3rtK4z4s3l/a6do8NnD5kN3qYhvG2FvLiEEzhs9v3iRjJ9cd658V/An6M6MJ/Hh6o42iiivkT7MKKKKACiiigAooooAKKKKACiiigAryTwP8A8nP/ABB/7Bll/wCi4q9bryTwP/yc/wDEH/sGWX/ouKuih8M/T9Uc2I+Kn6/oz1uiiiuc6QooooAKKKKACiiigAooooAKKKKACiiigAooooAKKKKACiiigAooooAKKKKAKus/8gi8/wCuD/8AoJrO8Cf8ilp//XM/zNaOs/8AIIvP+uD/APoJrO8Cf8ilp/8A1zP8zWT/AIq9DZfwn6m3RRRWpiFFFFABRRRQAUUUUAFFFFABU2k6fHf+KdAaS7S3NpqH2lA3/LVhDKuwc9SHJ/4DUNTaTZWt54p0Brm8W2NtqHnwg4/fSCGVRGM9yGY/8Brown8eHqjmxn+7z9Gev0UUV9cfGhRRRQAUUUUAFFFFABRRRQAUUUUAFFFFABRRRQAUUUUAFFFFABRRRQAUUUUAFFFFABRRRQAUUUUAFcZ8WZ9Sh0/Ro7CNngm1MR3xCbtsP2eZgSf4f3ixDPvjvXZ1xfxZfVF0/Rhp6sbdtTAv8AHEH2eYjOen70RdOfwzXPiv4E/RnRhP48PVHHUUUV8ifZhRRRQAUUUUAFFFFABRRRQAUUUUAFeSeB/+Tn/iD/2DLL/0XFXrdeSeB/8Ak5/4g/8AYMsv/RcVdFD4Z+n6o5sR8VP1/RnrdFFFc50hRRRQAUUUUAFFFFABRRRQAUUUUAFFFFABRRRQAUUUUAFFFFABRRRQAUUUUAVdZ/5BF5/1wf8A9BNZ3gT/AJFLT/8Armf5mtHWf+QRef8AXB//AEE1neBP+RS0/wD65n+ZrJ/xV6Gy/hP1NuiiitTEKKKKACiiigAooooAKKKKACpdKtbG58U6A17d/Z2g1ATW44/eyiGUBPxVmP8AwGoql0qDTpvFOgHULl4Gi1ASWgX/AJaTiGUBDweNpc9unWujCfx4eqObGf7vP0Z7BRRRX1x8aFFFFABRRRQAUVyPirXNctfEcel6S+nRJ9j+0O91bvKSS+0AbXXHT3qj/bXjH/n90H/wXTf/AB+r5O7J5vI7yiuD/trxj/z+6D/4Lpv/AI/R/bXjH/n90H/wXTf/AB+jkX8y/H/IOZ9jvKK4P+2vGP8Az+6D/wCC6b/4/R/bXjH/AJ/dB/8ABdN/8fo5F/Mvx/yDmfY7yiuD/trxj/z+6D/4Lpv/AI/R/bXjH/n90H/wXTf/AB+jkX8y/H/IOZ9jvKK4P+2vGP8Az+6D/wCC6b/4/R/bXjH/AJ/dB/8ABdN/8fo5F/Mvx/yDmfY7yiuD/trxj/z+6D/4Lpv/AI/R/bXjH/n90H/wXTf/AB+jkX8y/H/IOZ9jvKK4P+2vGP8Az+6D/wCC6b/4/R/bXjH/AJ/dB/8ABdN/8fo5F/Mvx/yDmfY7yiuD/trxj/z+6D/4Lpv/AI/R/bXjH/n90H/wXTf/AB+jkX8y/H/IOZ9jvKK4P+2vGP8Az+6D/wCC6b/4/UF/4l8W2Nv9qmuNDmjWSNXRbGVGZWdVOD5xwefQ01Tu7Jg5W6HodFFFZlBRRRQAUUUUAFcZ8WV1RtP0c6eWFuupg3+CMGD7PNjOe3m+V09q7OuM+LMOpy6do72DlbeLUw9+AwG6HyJlAI7/ALxojj2z2rnxX8Cfozown8eHqjjaKKK+RPswooooAKKqXrXjXun2VlJbxSXc7RmSaMyKoWJ36Bl5+THXvVz+w/EH/QW0r/wXyf8Ax6u6jl9WtBTjaxw18wo0J8kr3Eopf7D8Qf8AQW0r/wAF8n/x6j+w/EH/AEFtK/8ABfJ/8erX+ya/l95l/a+H8/uEopf7D8Qf9BbSv/BfJ/8AHqP7D8Qf9BbSv/BfJ/8AHqP7Jr+X3h/a+H8/uEopf7D8Qf8AQW0r/wAF8n/x6j+w/EH/AEFtK/8ABfJ/8eo/smv5feH9r4fz+4Rt207QC2OATjJr5w+Gfjm4v/2mvEYHh28iuNVjjs5YWkGbTyFVXdz3HycfUV9If2H4g/6C2lf+C+T/AOPVz+mfDOXTvG2qeL7W/wBLXUtThjhnb+z5NoCdSP33Bb5c/wC6PeuijltWEZqSWq7nNXzKlOUHFtWd9jfopf7D8Qf9BbSv/BfJ/wDHqP7D8Qf9BbSv/BfJ/wDHq5/7Jr+X3nT/AGvh/P7hKKX+w/EH/QW0r/wXyf8Ax6j+w/EH/QW0r/wXyf8Ax6j+ya/l94f2vh/P7hKKX+w/EH/QW0r/AMF8n/x6j+w/EH/QW0r/AMF8n/x6j+ya/l94f2vh/P7hKKX+w/EH/QW0r/wXyf8Ax6lGh+IM/wDIW0r/AMF8n/x6j+ya/l94f2vh/P7htFVNIuJrmwElx5fmiSWNzGpCkpIyZAJJGduepq3XnVIOnNwlutD0YTU4qS2eoUUUVJQUUUUAFFFFABRVOCPVb/VL22s7qxt4rVYv9dbPIzFwT1Drjp6Va/sfxB/0FdK/8F8n/wAerpWFlZNtfj/kczxUU2rMdRTf7H8Qf9BXSv8AwXyf/HqP7H8Qf9BXSv8AwXyf/Hqf1V/zL8f8g+tR7P8AD/MdRTf7H8Qf9BXSv/BfJ/8AHqP7H8Qf9BXSv/BfJ/8AHqPqr/mX4/5B9aj2f4f5jqKb/Y/iD/oK6V/4L5P/AI9R/Y/iD/oK6V/4L5P/AI9R9Vf8y/H/ACD61Hs/w/zMzxbeiw0C6maCSVWQxnZj5dwxk57ZNZ/w4vBc+G4oVhkQW37su2MOepx+YrfutA1u6tpbebU9KaOVSjD+z5OQf+21Q6T4Y1jTNPisbXVNLEUQwCbCTJ9Sf33Wsngp+0UuZWt5/wCRqsbT9k48rvf+upcopv8AY/iD/oK6V/4L5P8A49R/Y/iD/oK6V/4L5P8A49Wv1V/zL8f8jL61Hs/w/wAx1FN/sfxB/wBBXSv/AAXyf/HqP7H8Qf8AQV0r/wAF8n/x6j6q/wCZfj/kH1qPZ/h/mOopv9j+IP8AoK6V/wCC+T/49R/Y/iD/AKCulf8Agvk/+PUfVX/Mvx/yD61Hs/w/zHUU3+x/EH/QV0r/AMF8n/x6qupQa1pi209xe6dcRSXUcDpHaPG2HbGQTIRx9KPqkukl+P8AkL61Hsy5RRRXKdQVLpSaa/inQP7SkdGXUA1pt/in8mXAPttL/kKiqXSv7L/4SnQP7T8zd/aA+x7M/wDHx5MuM47bd/X2rown8eHqjmxn+7z9GewUUUV9cfGhRRRQAUUUUAcL4p/5H9f+wSP/AEcaZT/FP/I/r/2CR/6ONMq59PQmPUKKKKgoKKKKACiiigAooooAKKKKACiiigAooooAKzPFH/IDl/66wf8Ao5K06zPFH/IDl/66wf8Ao5Kun8a9SZ/Cz1CiiioKCiiigAooooAK4z4s2uo3Gn6PLZTGOC21MS3qiQrvh+zzIFI/i/ePGce2e1dnXGfFmxvbvT9HntZhHFZamJ7pS5HmRm3mjC4HX55EODxxnqBXPiv4E/RnRhP48PVHG0UUV8ifZhRRRQBB/wAzHoX/AF9S/wDpNNXX1yH/ADMehf8AX1L/AOk01dfX1GW/7tH5/mz5XNf95l8vyCiiiu484KKKKACiiigAooooAKKKKACiiigAooooAKUdRSUo6igDiNB/5B7f9fVz/wCj5KvVR0H/AJB7f9fVz/6Pkq9XyOM/3ip/if5n2eE/3en6L8gooornOgKKKKACiiigBfDH/Ic1r6W3/oLV0Nc94Y/5DmtfS2/9Bauhr05fZ9F+SPL6v1f5sKKKKkYUUUUAFFFFABRRRQAUUUUAFFFFABRRRQAVh+NP+QdZ/wDYRtv/AEOtysPxp/yDrP8A7CNt/wCh1dP4iZbENFFFeWeqFS6U+mJ4p0D+0o3dm1ALabf4Z/JlwT7bQ/5ioql0qfTofFOgDULZp2l1AR2pH/LOYwykOeem0OO/XpXRhP48PVHNjP8Ad5+jPYKKKK+uPjQooooAKKKKAOF8U/8AI/r/ANgkf+jjTKf4p/5H9f8AsEj/ANHGuf8AH/iez8G+ENQ8SX8bzRWaArEhw0rswVEGe5ZgPxq59PQmPU3aK4fw63xXmu7K91pfCcVlOytc6fAk/wBotkI6CUsVdh3+UA1f/wCFh+C/7dXRP+Egt/tr3H2VRsfyjNnHlCXb5e/PG3dnPaoKOporgrD4n6PcfFLU/A7xzRvaRwCGcW0582Z925D8mFC7RhydpzweK1LX4ieC7nXY9Eg8QW73ssxgiGxxHJKOsaylfLZuD8oYmgDqaK4nwn4lupvFnxBt9Zv4Y9M0K+t0t2kCRrBE1qkj7m4yNxJyxOKueF/iL4J8T6p/Zeh+ILe7vdhdITG8ZkUdWTeo3j3XIoA6qiuM1f4qeAdJ1NtNvfECi5W4+zFYbSeZfO/557o0Zd/+znIrW+IGs3OgeAtc1+xSKS4sNPmuoVlUlCyoWG4Ag4/EUAbtFeVaP4w8d6Zrvg638Vjw9fWHisBIG02CWCa1kMXmgsruwdMcEjGK6zUviH4L03W30a98QW0N5HKsMo2OY4pG+6kkgUojHI4ZgeRQB1NFc54u8deEvCVxBb+Idbgsp51LxxbHkkKDq5VFJC/7RAHvUfiH4g+DNAtrG41XxBbRJfxCa0EavM80eM71SMM23/axigDp6K5+Txt4Tj8NWviVtesv7Hu5kghvAxMbO7bVUkD5ecg5xjHOKoTfE3wLD4eh1+TxDCunXE7W8Ehhl3yyL1VI9u9vXIUjHPSgDr6zPFH/ACA5f+usH/o5K5r4Y+Lv+Es1rxXJa6nBqGlWl/FFp8kSrtEbQIzDIGSdxP3uR0rofGdxb2nhm7u7qeOC3haKSWWRgqIolQlmJ4AA5zV0/jXqTP4WeqUVxn/C2fhb/wBFJ8H/APg6t/8A4uj/AIWz8Lf+ikeD/wDwdW//AMXUFHZ0Vxn/AAtn4W/9FI8H/wDg6t//AIuj/hbPwt/6KR4P/wDB1b//ABdAHZ0Vxn/C2fhb/wBFI8H/APg6t/8A4uj/AIWz8Lf+ikeD/wDwdW//AMXQB2dcX8WtPnvdP0a4huFiSw1MXEqkkeYpt549o9fmkU/8BNL/AMLZ+Fv/AEUjwf8A+Dq3/wDi65D4oeP/AIb6xZaPLafErwiTp2pfanjXWIGMimCaLaMP6yg/8BrDFXdGduzOjCu1eF+6GUVzP/Cw/AP/AEO/hv8A8GkP/wAVR/wsPwD/ANDv4b/8GkP/AMVXyfsp9mfYe1h/MjpqK5n/AIWH4B/6Hfw3/wCDSH/4qs7xJ8V/AOi6NPqQ8TaTqPk7c29lfQyTMCQDtUNzjOce1NUajdlFidamldyR2H/Mx6F/19S/+k01dfXmXgzxj4Z8YapoN74d1e3vkF1IZI1bEsX+jTcOh+ZfxGPTNem19Nl8XHDxTXf82fL5nJSxDcXpp+QUUUV2HAFFFcl8XvEWpeFfAN7rWjpavfRSQxxC6RmjBeRUywUgn73rQB1tFeZ6h4o8eeDNQ0ybxpHoGp6Ff3cdnJe6VFLBJZSSHajOkjNuQsQMgjGa6XxD8QPBvh/VJNN1fXoLa5iK+cPLkdYN33fMdVKx5yPvkUAdPRXA+KPihovh/wCIel+FLtZWjvLOS4kuY7eaTyyCvlqoRCHDBiSQcLjnGa1dY+IngrSNVbS9S8QW9vco6xy5jcxws33VkkClIycjhiOtAHU0Vz/ibxr4X8N3sVlrOqrBdSx+asKQSTOI843sI1YqueNxwODzSeJ/G/hXw1NBBrWrx2888RmjhSKSaQxjq5SNWIX/AGiAPegDoaK4Dxz8UtB8NN4XkjkXULTXrxIxcQJLKiW7K5MymNGDnKgbByck44rubC6gvrGC9tWZoLiNZY2ZGQlWGQSrAEcHoQCKAJqKKKAClHUUlKOooA4jQf8AkHt/19XP/o+Sr1c6mv6XpGmP9ruB5n2q5xEnzOf38nbt+NaEOvaNJEkh1SyQsoO1rhcj2PNfH4ycfrNRX+0/zPtsJTl9Wpu3RfkaVFZ/9uaL/wBBaw/8CE/xo/tzRf8AoLWH/gQn+Nc/PHudHJLsaFFZ/wDbmi/9Baw/8CE/xo/tzRf+gtYf+BCf40c8e4ckuxoUVn/25ov/AEFrD/wIT/Gj+3NF/wCgtYf+BCf40c8e4ckuxo+GP+Q5rX0tv/QWroa5jwbc293q+tS2txFPH/o43xuGGdrcZFdPXqvaPovyR5PWXq/zYUUjHCsfQE15B4b8VfFnVvBg8ZWcHhTUbXMz/wBlJBPDcSJG7LtWUuy78LxlcGnGDkRKaiz2CiuRtfiL4Vk8IaN4mudQ+y2usQiS0iMbSTOcfMojQFmKng4HFZnjb4reHtD8F2fifTJ49Xt7y8itofKWQrzIqSbiqkqyhidrAEkY60KnJu1gdSCV7noNFcxqHxA8IWOn2d/das0UV6rvbIbSbzpFUkM3khPMABBySoFbeiapp2t6Vb6ppN5De2Vwu6GeJsq4zj+YIx2IpOLWrQ1JPRMuUV5hZ+LfG/iLxd4isPDA8MwQaBf/AGOSw1Dzftd0AoJlDKcRo2TtJVs4Ndd4p8beFvDN1Ha61q6W1xJGZVhWKSWQRg43lY1Yqv8AtHA4PNN05J2EqkWr9DoaK5/WfG3hPR9KsdV1LXbOCw1AE2lxuLRzAKW+UqCOgOPXoOeKf4e8XeHfEFyttpGpLcztaLeLGYnRjCzFA+GUfxKQR1B6gUuWVr2Hzxva5u0Vx8/i6zvvEGiW2i+INN+zzajdWF1DLbStJcSwplo4nGFUockk5B6A5qe++Ifgqy8SDw5c+IbVNT8xYWhCuwSRuiM4BRWPoSDT5Jdhe0j3OpormNb+IPg3RdXfSdU163t7uIqJl2OywFvu+a6qVjz/ALZHWumUhlDKQQRkEdCKlxa3RSknsxaw/Gn/ACDrP/sI23/odblYfjT/AJB1n/2Ebb/0Oqp/EKWxDRRRXlnqhUulXVja+KdAW9sxctPqAhtzx+6lMMpD8+iqw/4FUVTaTe2tn4p0Bbm0W5NzqHkQk4/dSGGVg4+gVh/wKujCfx4eqObGf7vP0Z6/RRRX1x8aFFFFABRRRQBwvin/AJH9f+wSP/RxrivjT4c1HxV8N9S0nSCn9o7orm1VyAryRSrIEJPTdtxn3rtfFP8AyP6/9gkf+jjTKufT0Jj1OH8PfEddXu7Owk8HeLrLUpmVbiOfS3jhtm/iJmPyFQe4JzXk3il/GGvadBZ6jb+LF1KDxJbySaRa6OsemQQJdArKJAmZPlw24PnJOQK+kqM1BR5ost3onx+1e6udJ1Wa113S7K3s7q3tXlgWSIybxK68R/eHLV5xeSeMNeh8Nrq0Hi0apa+IreW90qPR1h0yxjSYgMjhMuMEYYOepJwBX0lRQB4h4t8L6/rNp8YbPT9PnMt9qenz2qOhRb2OKGFpERjgMGCMnXGTitO41KTx1428ESaP4W1zS4fD9495e3Wpae1olvH5LJ5CFvvliQPl4wM165SH5gQ3IPUGgD5f8MapcN4f0+y14T6d4OsPEr6qNRj02eU7lu3dFNwPk2F2GZAOnHvXu/xct7i++Ffim1soJLm4n0m4SKKFS7SMYzgKBySfas9fhT4PAEDR6rJpwl84aZJqUzWQbdu/1JO3bu529Pau5oA8S0PwWfA3iLwL4o0nTdTvYLu1j03Vre4Mt1JZGSMETx78tEA42uBgYI6YNYFt4ZurXTPEvg7xRf8AxCjGo6pdyG20nToprW9imkLK6ymFsEgjO5hgivo2igDyV55vAnxU1jV9S0HXdUsNU0qzt7G8sLFrt4zCGDQuE5XOQ2ehNNfUJvCvxSvPF2peFtdm03WdFtYbN7HT2uZbF4yxe3eOPJTO4HI4zxmvXKKAPn+68LazN8NXNx4euYk1nx/Dq0eltDve1s3mTiRFyFGFLMOg3c967T4kNdaH8UvCvjKbR9S1TSLOyvLKX+z7VrmW1kl2FJBGvzYIUrkdK9MooA82+DIupte8capN4evtDg1DVo57eG7g8p5E+zoN+BxkkHPoeDzXX+OLS2v/AAre2N5Ck9tceVFNE4yro0qBlPsQa2qy/FH/ACA5f+usH/o5Kun8a9SZ/Cyx/wAKH+Dv/RO9B/8AAf8A+vR/wof4O/8ARO9B/wC/H/169IoqCjzf/hQ/wd/6J3oP/fj/AOvR/wAKH+Dv/RO9B/78f/Xr0iigDzf/AIUP8Hf+id6D/wB+P/r0f8KH+Dv/AETvQf8Avx/9evSKKAPN/wDhQ/wd/wCid6D/AN+P/r1y3xG+Bvwpt7HTLiz8I6FYNFfgvGIcG6UwyjyuvqRJ3/1de41xXxbsra6sNEmuLxbeS01QTQIcfv3NvOmwe+12b/gBrDFNqjNrszowqTrwT7o8b/4VP8NP+hJ0f/v0f8aP+FT/AA0/6EnR/wDv0f8AGu0or5T21T+Z/efXewpfyr7ji/8AhU/w0/6EnR/+/R/xrN8S/BX4e6tos+n2nh6x0maXAF3axfvYwCCduTjJHH416NRTVeqnfmf3ieHpNWcV9xx/gH4f+FPA+s6FD4e0uOCVriRZbl/nmkH2abq55xnsMD2r1iuQ/wCZj0L/AK+pf/Saauvr6XASlLDxcnd6/mz5nMoRhiHGKstPyCiiiuw4Argf2gba7u/hXqMVjZ3V7Ms9tIIbaFpZGVZkZsKoJPAPSu+paAPIfGeqXnxNg0zwtoXhzXraxbUba61PUNTsHs44YYZBJtQSYZ3YqAMDHXmuf+Ls/izUx470OWLxTbLJE0ekWOjaQkltqEbRAF5pyjZOcgjcpAAAzXv1FAHkWsG+0Lxh8O/EVzo+sXVjb6HNp9x9is3nkhmkWIqHReVHykEngHrXJfFabxfrGl+N9FuYPFcExuHTTNL0rSEazu7b5WE0s2wl2OGJAYMCAAK+iqM0AeOfEZp9L1CHWPDI8U2njFNIhgiW00p7myvwPmSGYldq4YnLZUrnPOKz9Z0/xBpnxQ1PxFrN54s0mDWNKsFSXw9ZpdrHNEjCWBwY5GUBmypAAPOTnGPc6KAPE9X0L/hHPAXw/utH03xJe6doviRNSuoZ7UPfJCwnDMYowP4pAdqjgGvZNPulvrC3vEiniWeJZVjnjKSKGGcMp5VhnkdjVikoAKKKKAClHUUlKOooA8v/AOEb0rWNPke4h8uc3VziaPh/9fJ19fxq9D4X0FIkRtLtXZVALFOWPrVvQf8AkHt/19XP/o+Sr1fHYylD6zUdvtP8z7fB1Z/Vqav0X5GT/wAIz4f/AOgPaf8AfFH/AAjPh/8A6A9p/wB8VrUVz+zh2Rv7SfdmT/wjPh//AKA9p/3xR/wjPh//AKA9p/3xWtRR7OHZB7SfdmT/AMIz4f8A+gPaf98Uf8Iz4f8A+gPaf98VrUUezh2Qe0n3ZB4JsrSw1XWreyt44Iv9HbYgwMlWya6mue8Mf8hzWvpbf+gtXQ16zVlH0X5I8m7cpX7v82I/3G+hrxD4b+LtQ8P/AA0i8N2ng3xTeeIomuUigbSpYoC7SuULTOAgTkEnPSvcKMmnGaSs0RKDbTTPEv7L8SeA/DHgXwvHJqttp1vYzR6nqmjacLy6jnJVhGuVYojEnLBTnaM4rHstE8QH4J+IlbSdcmuh4uXUxDdW2LyeBbqKUybFADMVBOFHXIFfQtFae3fYz9gu55P4x8Ta1f8AiLSLyzi8V6L4evLCR/ten6J5l+04lwIZA6MYVIBYZXByMkVqfs62Goab8L7a01S0vbS5F9eM0d5Hslw1w5BYYA5BzxxzxXomTRUupePKkVGnaXM2eH/FxrHXpbxdK8D+K7Px5bP5Wl6laWLRgsG+R2uVPltFjkhj04xmm6rpev6L8TdZ1jWdU8W2cGrafYrFd+H7FLlGkiiKyxuDE7J85LLwAQTk5r3Kimq1laxLo3d7njQ8Jx2UPwpsNO03WLnTrLWJrmUajbgzQK0UrBpgoCp8xGOBjI71rfGqPXND1fRvH3hnSrvVNRtI59Nuba1jLySwzKTGSAMkJKqN+Jr0+il7V3TZXslZpf1Y8htvCN54ev8A4SabDaz3I024upNRuI4yyrLJbsXd27bpGbGfYUvw21GfweNQ8Ia14V1661GfW7i4F1b6cZba7SWXckzTfcXAIyGORtr12ih1bqzQlSs7p/1/SPnx/D97p954z0HxFqHj2CHWNUup0j0bTo7i2vreYAA7zE218ZUhmGMDFe7aDZx6foWn6fF5/l21rHCnnkGTCqAN2ON3HOKu0Up1HMqFNQCsPxp/yDrP/sI23/odblYfjT/kHWf/AGEbb/0OlT+IqWxDRRRXlnqhU2k6hHYeKdAWSzS5N3qH2ZC2P3TGGVt44PICEdvvHmoam0rUv7P8U6Av2ZJ/tmoC1y3/ACzzDK28e/yY/E10YT+PD1RzYz/d5+jPX6KKK+uPjQooooAKKKKAOF8U/wDI/r/2CR/6ONMp/in/AJH9f+wSP/RxplXPp6Ex6hRRRUFBRRRQAUUUUAFFFFABRRRQAUUUUAFFFFABWZ4o/wCQHL/11g/9HJWnWZ4o/wCQHL/11g/9HJV0/jXqTP4WeoUUUVBQUUUUAFFFFABXFfFu1sbiw0SW7u/ImttUEtonH7+X7POhT/vh5G/4BXa1xXxbg0+aw0WS9uGinh1QPZKP+Ws32edSp/7ZtI3/AAGufFfwJ+jOjCfx4eqOPooor5E+zCiiigCD/mY9C/6+pf8A0mmrr65D/mY9C/6+pf8A0mmrr6+oy3/do/P82fK5r/vMvl+QUUUV3HnBRRRQAUUUUAFFFFABRRRQAUUUUAFFFFABSjqKSlHUUAcRoP8AyD2/6+rn/wBHyVeqjoP/ACD2/wCvq5/9HyVer5HGf7xU/wAT/M+zwn+70/RfkFFFFc50BRRRQAUUUUAL4Y/5DmtfS2/9BauhrnvDH/Ic1r6W3/oLV0NenL7PovyR5fV+r/NhRRRUjCiiigAooooAKKKKACiiigAooooAKKKKACsPxp/yDrP/ALCNt/6HW5WH40/5B1n/ANhG2/8AQ6un8RMtiGiiivLPVCp9H1G40/xToSwW6zC8v/sspIJ8tDFIxYY75QDnjmoKm0i+vLLxToK2kIlF1f8A2ec7C2yIxSMW46cqoz710YT+PD1RzYz+BP0Z6/RRRX1x8aFFFFABRRRQBxPjCz1YeLY9QstFu9Qt2sPILW8kIKuJC2CJHXse2ao417/oUdY/7+2n/wAfr0Sir511RPL5nneNe/6FHWP+/tp/8foxr3/Qo6x/39tP/j9eiUUcy7fmFn3PO8a9/wBCjrH/AH9tP/j9GNe/6FHWP+/tp/8AH69Eoo5l2/MLPued417/AKFHWP8Av7af/H6Ma9/0KOsf9/bT/wCP16JRRzLt+YWfc87xr3/Qo6x/39tP/j9GNe/6FHWP+/tp/wDH69Eoo5l2/MLPued417/oUdY/7+2n/wAfoxr3/Qo6x/39tP8A4/XolFHMu35hZ9zzvGvf9CjrH/f20/8Aj9GNe/6FHWP+/tp/8fr0SijmXb8ws+553jXv+hR1j/v7af8Ax+jGvf8AQo6x/wB/bT/4/XolFHMu35hZ9zzvGvf9CjrH/f20/wDj9VdVs/EOoWRs4/CuqRNJLF88k1rtUCRWJOJiegPQGvTqKamk7pfmDjdWuFFFFZlBRRRQAUUUUAFcV8W00t7DRG1CaSO4TVA1gq5w8/2ecEHg8eUZTzjkDnse1rivi3/Zf2DRP7Q8z7R/ag+wbc48/wCzz5z7eV5vXviufFfwJ+jOjCfx4eqOPooor5E+zCiiigCneyTW+paXfR2c92ltcO0iQlN+0wyICNzKOrDvWn/wlB/6F7Wf/Jf/AOO1BRXo4fMqlCmqaiml3v8A5nnYjLKeIqOpJtPyt/kT/wDCUH/oXtZ/8l//AI7R/wAJQf8AoXtZ/wDJf/47UFFbf2zV/kj+P+Zh/YtH+Z/h/kT/APCUH/oXtZ/8l/8A47R/wlB/6F7Wf/Jf/wCO1BRR/bNX+SP4/wCYf2LR/mf4f5E//CUH/oXtZ/8AJf8A+O0f8JQf+he1n/yX/wDjtQUUf2zV/kj+P+Yf2LR/mf4f5E//AAlB/wChe1n/AMl//jtY7fE7SF8Yp4RbR9aGsPZm9WHy4cGHcV3bvNx1B4zmtGvJLn/k7iz/AOxSb/0c9a0s1qTveK0V+v8AmZVcppQ5bSerS6f5HsX/AAlB/wChe1n/AMl//jtH/CUH/oXtZ/8AJf8A+O1BRWX9s1f5I/j/AJmv9i0f5n+H+RP/AMJQf+he1n/yX/8AjtH/AAlB/wChe1n/AMl//jtQUUf2zV/kj+P+Yf2LR/mf4f5E/wDwlB/6F7Wf/Jf/AOO0f8JQf+he1n/yX/8AjtQUUf2zV/kj+P8AmH9i0f5n+H+RP/wlB/6F7Wf/ACX/APjtKPFBz/yL2s/+S/8A8dqvRR/bNX+SP4/5h/YtH+Z/h/kUtDjmj04efC8MjzTSGNiCyh5XYA4JGcEdCau0UV5dWo6k5Te7d/vPVpwVOCgtkrBRRRUFhRRRQAUUUUAU7K9n0vWdQlOlXt1FcrDse3MWMqGBB3up7jtV/wD4SR/+hf1j/wAl/wD47TKK61i3ZJxWmnXp8zleEV2+Z/h/kP8A+Ekf/oX9Y/8AJf8A+O0f8JI//Qv6x/5L/wDx2mUUfW/7i/H/ADF9UX8z/D/If/wkj/8AQv6x/wCS/wD8do/4SR/+hf1j/wAl/wD47TKKPrf9xfj/AJh9UX8z/D/If/wkj/8AQv6x/wCS/wD8do/4SR/+hf1j/wAl/wD47TKKPrf9xfj/AJh9UX8z/D/Ic3iYqpZtA1cKBkkm34H/AH9plr4sS6t47i30LVpIpF3IwNvgj/v7WV4vivJvD11FZuiMUO9mP8AGSB7npWf8NoryLw5H57o8DnfBg8qD1B/H+dZvHv2ij7Nfj/marAL2bnzvfy/yOp/4SR/+hf1j/wAl/wD47R/wkj/9C/rH/kv/APHaZRWn1v8AuL8f8zL6ov5n+H+Q/wD4SR/+hf1j/wAl/wD47TLnxULe2luJtA1hY4kaRz/o5woGT/y19BRVHxD/AMi9qf8A15zf+i2prF3fwL8f8xPCq3xP8P8AIu2nixbq0huodA1hopo1kjP+jjKsMg/630NSf8JI/wD0L+sf+S//AMdrL8L/APIr6R/14Qf+i1rRoeLs/gX4/wCYRwt1fmf4f5D/APhJH/6F/WP/ACX/APjtUda1OfVI7S2i0XUYNt5DK8kxhCqqtk/dkJ/IVbooWMa2gvx/zH9UX8z/AA/yCiiiuM6wqfR7rULXxToS2EJkWe/8m6+QtshMUhLe3zKgz7+9QVPo82pw+KdCGmozLJf7LzCBtsHlSEk+nzBOa6MJ/Hh6o5sZ/u8/Rnr1FFFfXHxoUUUUAFFFFABRRRQAUUUUAFFFFABRRRQAUUUUAFFFFABRRRQAUUUUAFFFFABRRRQAUUUUAFFFFABXFfFt9MWw0VdQjd7h9UC2BXOEm+zzkk89PLEo78kV2tc94/0OfXNFjWyt7ObULScXFn9qlaONZNrISWVWI+R3H3T1rHERc6Uordo2w01CrGUtk0ed0Vrp4O8W/wBiPI6aGNV3/JALyUwFcjkyeVuBxnjYfrQ3g7xd/YiyKmhnVd+GgN5L5AXPUSeVuzjHGz8a+c/s7E/y/ij6f+0sL/N+D/yMiitebwd4uGjRSQpobaoW/ewPeSrAq+okERYnpxsFF14O8XLpFvJapocmpE/6RDJeSpCg5+5IIizHp1Rep9OT+zsT/L+KD+0sL/N+D/yMiite/wDB3i1dOtnsU0Oa9Yf6TFNeSxxJx/A4iYtz6qtGp+DvFqWdq2mJoc9yy/6SlxeSxIjYHCMsTFhnPJC9qP7OxP8AL+KD+0sL/N+D/wAjIorY1bwd4sjjt/7JXRLhyv8ApAuruWEI3ohWJ9w68nbRrHg7xZG8H9kLolypX9+bq7lhKN6LtifcOvJx9KP7OxP8v4oP7Swv834P/Ix6K2dW8G+K47yFdJXRbi1IHnPdXcsLqc87VWJwePUjn86NS8G+K01KFNNXRZ7A7fNluLuWKVefm2osTA4HTLDJ9OtH9nYn+X8UH9pYb+b8H/kY1FbN74N8VrrEcdkuiy6Ydu+aa7lScf3sRiIqcdvnGfaifwb4qGtpHAuivpW5d073cqzgd8RiIqT6fOM+1H9nYn+X8UH9pYb+b8H/AJGNXklz/wAncWf/AGKTf+jnr3Q+DfFX9ueUF0X+yc/8fH2uX7Rjb/zy8rb14+/059q8hm8OaoP21rTS5nslB8JvIkiSM2YfOcAkFRh938OSMc7u1bUcDXjzXjun2MK+Pw8uW0tmu56LRWzaeDfFTazJHdLoselgtsniu5XnI/hzGYgo9/nOPejT/BviptUlj1BdFh08bvKmgu5ZJm5+XKGJQMjrhjj3rH+zsT/L+KN/7Sw3834P/IxqK2dK8G+KpNQmTVV0W3sgD5UltdyyyMc8bkaJQOMnhjzxz1pNI8HeLJJpxq66JbRBf3LWt3LMzN6MGiTaPcE0f2dif5fxQf2lhf5vwf8AkY9FbGkeDvFkn2j+1l0S2wv+j/ZbuWbe3PD7ok2jpyN30pNK8HeLpLa5bVE0O3nVf9GS2vJZUdsHh2aJSozjkBvpR/Z2J/l/FB/aWF/m/B/5GRRWvp/g7xc9hdNqCaHDeKP9GjgvJZI5Dj+NjEpXnHRWos/B3i1tKuZLxNDj1FT/AKPDFeSvC44++5iDL36K3aj+zsT/AC/ig/tLC/zfg/8AIyKK17fwd4tOjzSXCaGmphv3MCXkrQMP9qQxBgevRDQng7xb/YjyOmhjVg/yQC8lNuVyOTJ5W4HGeNh7c0f2dif5fxQf2lhf5vwf+RkUVrnwd4t/sQSBND/tXfzAbyXyNuevmeVuzjts/Gibwd4tGixSQpobaqX/AHsD3kogVcnkSCIsTjHBQdTzxyf2dif5fxQf2lhf5vwf+RkUVr3Xg7xauk28lqmhyakT+/hkvJUhQf7MgiLN26oKL/wd4uXTbZ7FNDlvm/4+YpryWOJOP4HETFufVVo/s7E/y/ig/tLC/wA34P8AyMiitfUvB3i5LO1bTU0Oe5Zf9KS4vJYkjbA4RliYsM55IXtRq3g7xdHFbnSU0O4kZP8ASBdXksKo3HCFYn3DryQv0o/s7E/y/ig/tLC/zfg/8jIorY1jwd4rjlgGjrolzGV/fm6u5YSjZ6KFifcPqRRq3g7xZHdwrpK6JcW5A857q7lhdTnnaqxOCMepFH9nYn+X8UH9pYX+b8H/AJGPRWzqfg3xUmpxJpq6LPYEL5stxdyxSrz821FiYHjGMsMnjjrRe+DfFS6vHHZrosumkr5k013KkwH8WIxEVOO3zjPtR/Z2J/l/FB/aWG/m/B/5GNRWzP4N8VDW0jgXRX0rI3zvdyrOBjnEYiKnnp84/ChvBvir+3BGq6KdJ3czm7l+0Yx/zy8rbnP+3/hR/Z2J/l/FB/aWF/m/B/5GNRWzH4N8VnWzHIuirpOTidbuU3GMcfuvK29f9vpz7UWvg3xW2syR3S6LHpYZtk8d3K85H8OYzEFBPf5zj3o/s7E/y/ig/tLC/wA34P8AyOc1n/kEXn/XB/8A0E1neBP+RS0//rmf5mul1Lwn4qjs9WfUU0WLTorWZo5YLuWSZsKduUMSqMjr8xx71nfCbwx4g1HwzY3E39lw6Y8BaCRLiR52O7oyGMKvfoxrB4Gv7ZR5dbPt3R0LMMP7By5tLrv2ZPRWxpHg7xXJcTjV10S2hC/uWtbuWZmOejBokCjHoTSaR4O8WyC4/tdNDtiE/wBH+y3ks29ueG3RJtHTkbu/Fb/2dif5fxRz/wBpYX+b8H/kZFUfEP8AyL2p/wDXnN/6Laum0rwd4tkt7k6ouiW8yr/oy215LKrt6OWiUqOnQNWfqXhHxUvg3XZtWXRYLhLGYwR2t3LKj/u2+8zRIV59Aaay7Ep/D+KE8ywzXxfg/wDIxvC//Ir6R/14Qf8Aota0al8EeEvFM/gKxuJl0aO7+wwG0iW7laORfLXHmP5QKH6K1aVv4O8XHRp5LhNDTUw37iBLyVoGXjlpDEGU/e4CHoOeeCWX4i7938UEcyw1l734P/IyKK14/B3i7+xXkkTQxqu/5IFvJTAVz1Mnlbgcdth+tB8HeLf7EEgTQ/7V38wG8l8jbnr5nlbs47bPxpf2dif5fxQ/7Swv834P/IyKK15vB3i0aLFJCmhtqhb97A15KIFXnkSeUWJ6cbB359S68HeLV0m3ktU0OTUif38Ml5KkKDn7sgiLN26oO9H9nYn+X8UH9pYX+b8H/kZFT6OdUHinQv7MDFTfYvMY4t/KkznP+1s6c1oX/g7xcumWr2KaHNfsP9JimvJY4kOP4HETFufVVq7ZeEvE1rrGg3sN7YQxwz+ZqipK5LJ5bjy4/k+cF2U5O3hfwrbD4GvCrGUo6X8jDE4/DzoyjGWrXmeg0UUV9GfMhRRRQAUUUUAFFFFABRRRQAUUUUAFFFFABRRRQAUUUUAFFFFABRRRQAUUUUAFFFFABRRRQAUUUUAFFFFABRRRQAUUUUAFFFFABRRRQAUUUUAFFFFABXgmof8AJ+Onf9iKf/SmSve6+OdU8f8Aipf26re3/wCEPjbU4rH+wUhF0djwNI0ou923hdjbsY7dc0AfY1FFFABRRRQAUUUUAFFFFABRRRQAUUUUAFFFFABRRRQAUUUUAFFFFABRRRQAUUUUAZfi7/kVNX/68pv/AEA1hfBT/kl+h/8AXA/+hGt3xd/yKmr/APXlN/6Aawvgp/yS/Q/+uB/9CNcUv98j/hf5o74/7lL/ABL8mdjRRRXacAVleMf+RR1n/rwn/wDRbVq1leMf+RR1n/rwn/8ARbUAR+Bf+RI0H/sG2/8A6KWtmsbwL/yJGg/9g23/APRS1s0AFFFFABRRRQAUUUUAFFFFABRRRQAUUUUAFFFFABRRRQAUUUUAFFFFABRRRQAUUUUAFFFFABRRRQAUUUUAFFFFABRRRQAUUUUAFFFFABRRRQAUUUUAc1481LU7BNJh0u5htpLy9MLySQ+bhRBLJwMjnKD9axPt3iz/AKGG0/8ABYP/AI5Wl8Rv+Pnw3/2E3/8ASS4qhWjk4pW/LzItdsZ9u8Wf9DDaf+Cwf/HKPt3iz/oYbT/wWD/45T6KXtH5fch8qGfbvFn/AEMNp/4LB/8AHKPt3iz/AKGG0/8ABYP/AI5T6KPaPy+5ByoZ9u8Wf9DDaf8AgsH/AMco+3eLP+hhtP8AwWD/AOOU+ij2j8vuQcqGfbvFn/Qw2n/gsH/xyufk8OXcnj+Lx02pWR12KwOnrcf2YP8AUl93Tf1zkZ9CRXR0Ue0fl9yDlQz7d4s/6GG0/wDBYP8A45R9u8Wf9DDaf+Cwf/HKfRR7R+X3IOVDPt3iz/oYbT/wWD/45R9u8Wf9DDaf+Cwf/HKfRR7R+X3IOVDPt3iz/oYbT/wWD/45R9u8Wf8AQw2n/gsH/wAcp9FHtH5fcg5UM+3eLP8AoYbT/wAFg/8AjlKL7xZn/kYbT/wWD/45TqUdRR7R+X3IOVHQ+BdRvNV8MW17qDxvcs8qO0abFbZK6A4yccKO9bdc18Mf+RMtv+u9z/6USV0tFT42EfhQUUUVBQUUUUAFFFFABRRRQAUUUUAFFFFABRRRQBl+Lv8AkVNX/wCvKb/0A1hfBT/kl+h/9cD/AOhGt3xd/wAipq//AF5Tf+gGsL4Kf8kv0P8A64H/ANCNcUv98j/hf5o74/7lL/EvyZ2NFFFdpwBWV4x/5FHWf+vCf/0W1atZXjH/AJFHWf8Arwn/APRbUAR+Bf8AkSNB/wCwbb/+ilrZrG8C/wDIkaD/ANg23/8ARS1s0AFFFFABRRRQAUUUUAFFFFABRRRQAUUUUAFFFFABRRRQAUUUUAFFFFABRRRQAUUUUAFFFFABRRRQAUUUUAFFFFABRRRQAUUUUAFFFFABRRRQAUUUUAcj8Rv+Pnw3/wBhN/8A0kuKoVf+I3/Hz4b/AOwm/wD6SXFUKuWy9P1ZMd2FFFFQUFFFFABRRRQAUUUUAFFFFABRRRQAUUUUAFKOopKUdRQBr/DH/kTLb/rvc/8ApRJXS1zXwx/5Ey2/673P/pRJXS1dT436kw+FBRRRUFBRRRQAUUUUAFFFFABRRRQAUUUUAFFFFAGX4u/5FTV/+vKb/wBANYXwU/5Jfof/AFwP/oRrd8Xf8ipq/wD15Tf+gGsL4Kf8kv0P/rgf/QjXFL/fI/4X+aO+P+5S/wAS/JnY0UUV2nAFZXjH/kUdZ/68J/8A0W1atZXjH/kUdZ/68J//AEW1AEfgX/kSNB/7Btv/AOilrZrG8C/8iRoP/YNt/wD0UtbNABRRRQAUUUUAFFFFABRRRQAUUUUAFFFFABRRRQAUUUUAFFFFABRRRQAUUUUAFFFFABRRRQAUUUUAFFFFABRRRQAUUUUAFFFFABRRRQAUUUUAFFFFAHI/Eb/j58N/9hN//SS4qhV/4jf8fPhv/sJv/wCklxVCrlsvT9WTHdhXEfGfXNc0Pw/o/wDwj19FY3upa/ZaZ9okt1mEaTuVZtjcEjg129ef/Hay1O68OaDPpek3uqyaf4l0+/mt7OPfKYYpCzlRkZ4/nUFFRtb8beDPFeh2Hi3VNO8QaLrd19ijvoLH7JPaXBBKBkVirI2CM8EGtPT/ABlp2m2niTUNZ8RPf29jrRsUjTTyjwOVTbbIq5MzZbhh1zjHFYuor4g+Ininw4JfCmqeH9A0XUBqVzNqqpHNcSopEcccasxA3HJY46VRj8Osmj+N4fEXhfXr62vvFTXloumri5ChI9lxEQwI2sp5HPtQBs/ED4oR6F4Lt9f03R9Vkkm1GGz8q80yZCgMqK5ZeCDtY7OzNgc9K1ta+JXhbRotObUjqlrNqUcklnaPp8v2mXY4UqIgN2/JBC4yRz0rhdV0vx9rHwi1W3vrLVtQlttbtbvSre+WNdRms4Zo5CJAp2mT5X2g4JGM8109xDqev/FPwX4q/wCEf1KxtIdOvxOt7EqyWruVCBwCQrMASOeh+tAC634mnkn8Ttp2vTo0HhddRttPfTzE9sWEm2YyNyWJXHlkfLtqv8N/ip4c1bSfDenXmpXkmp39rFGLuazkS3ubnYC6LMVCM+c8A9aZ4m0LWLnx546vodPuJLa+8HxWdrKq8TTh5yY19W+ZePcVzUNj4s8Q+GPAvgi48D6ro8mi31hd32oXBjNtHHbfN+6YNlnbgY2ggk56UAetWXijR7z+3fInkb+wpng1DMRGx1jEhA/vfKR0rjvFPxVtdL1zwhDYaZqF9p2vxtcNNFYSyP5Rj3J5YXq+eq8kCsS9TxZ4d1r4h6dZ+CtV1n/hI7h7zTru1aMWw326xlZWZgUKlemDntT73S/EGj6D8KtWj8O6nqL+H4hHqFlZorXMe+22ZCMRnDDB54oA7ey1+H/hONZtrjX9traaVb3j2E1l5QtFbeTK0xPzZCnK4G3FVND+Kfg3WdWs9OtLu/ja+bZYz3Onyw2942M4ilZQr5HIwee1cx4t8I674l8TfEBbe1nsYtb8LWlnZ3Ew2r54MhaMkdxkA/Wob4+J/Glp4T8NP4D1bQP7K1G1u7+8vBGttAtuOVgZWJkLHgYA4PNAHUa18WvBOkX+oWN3eXzz6ZMYr8QWEsotcAEvIVBCp8w+Y8dfSu3tZ4bq1iuraVZYJkEkbqchlIyCPwrzjQNB1SG2+Kaz6ZKh1fUJ5LMMn/HyhtlVSvqM5FdR8LrS+0/4beGrHU4ZYL630yCK4ikGGRwgBB9waAOjpR1FJSjqKAG+AfFXhvT/AAxFZ32uWFvcR3FyHikmAZT9ok6it3/hN/CH/QyaZ/4ELXO+BPB3hbU/DUV9qGhWNzcy3FyZJZI8sx8+Qcmt3/hX/gr/AKFnTf8Av0K5av1z2krcu77nZT+pcivzX+RL/wAJv4Q/6GTTP/AhaP8AhN/CH/QyaZ/4ELUX/Cv/AAV/0LOm/wDfoUf8K/8ABX/Qs6b/AN+hUf7b/d/Ev/Yf734Ev/Cb+EP+hk0z/wACFo/4Tfwh/wBDJpn/AIELUX/Cv/BX/Qs6b/36FH/Cv/BX/Qs6b/36FH+2/wB38Q/2H+9+BL/wm/hD/oZNM/8AAhaP+E38If8AQyaZ/wCBC1F/wr/wV/0LOm/9+hR/wr/wV/0LOm/9+hR/tv8Ad/EP9h/vfgS/8Jv4Q/6GTTP/AAIWj/hN/CH/AEMmmf8AgQtRf8K/8Ff9Czpv/foUf8K/8Ff9Czpv/foUf7b/AHfxD/Yf734Ev/Cb+EP+hk0z/wACFo/4Tfwh/wBDJpn/AIELUX/Cv/BX/Qs6b/36FH/Cv/BX/Qs6b/36FH+2/wB38Q/2H+9+BL/wm/hD/oZNM/8AAhaP+E38If8AQyaZ/wCBC1F/wr/wV/0LOm/9+hR/wr/wV/0LOm/9+hR/tv8Ad/EP9h/vfgS/8Jv4Q/6GTTP/AAIWj/hN/CH/AEMmmf8AgQtRf8K/8Ff9Czpv/foUf8K/8Ff9Czpv/foUf7b/AHfxD/Yf734FPxP4y8KT+G9Thh8Qac8klpKqKs4JYlDgCl+Cn/JL9D/64H/0I1b/AOFf+Cv+hZ03/v0K3tOsbTTbKKysbeO3tohiONBhVHtSpUa7r+1q22tpfuu/oFWtQVD2VK+rT1t2fb1LFFFFdxwBWV4x/wCRR1n/AK8J/wD0W1atZXjH/kUdZ/68J/8A0W1AEfgX/kSNB/7Btv8A+ilrZrG8C/8AIkaD/wBg23/9FLWzQAUUUUAFFFFABRRRQAUUUUAFFFFABRRRQAUUUUAFFFFABRRRQAUUUUAFFFFABRRRQAUUUUAFFFFABRRRQAUUUUAFFFFABRRRQAUUUUAFFFFABRRRQByPxG/4+fDf/YTf/wBJLiqFX/iN/wAfPhv/ALCb/wDpJcVQq5bL0/Vkx3YUUUVBQUUUUAFFFFABRRRQAUUUUAFFFFABRRRQAUo6ikpR1FAGv8Mf+RMtv+u9z/6USV0tc18Mf+RMtv8Arvc/+lEldLV1PjfqTD4UFFFFQUFFFFABRRRQAUUUUAFFFFABRRRQAUUUUAFFFFABRRRQAVleMf8AkUdZ/wCvCf8A9FtWrWV4x/5FHWf+vCf/ANFtQBH4F/5EjQf+wbb/APopa2axvAv/ACJGg/8AYNt//RS1s0AFFFFABRRRQAUUUUAFFFFABRRRQAUUUUAFFFFABRRRQAUUUUAFFFFABRRRQAUUUUAFFFFABRRRQAUUUUAFFFFABRRRQAUUUUAFFFFABRRRQAUUUUAcj8Rv+Pnw3/2E3/8ASS4qhWv4+0/U71NIm0uzW7ks74zSRGYRkoYJY8gnjq6/rWH9l8U/9Cwf/BhFWji5JW/PzIvZsloqL7L4p/6Fg/8Agwio+y+Kf+hYP/gwipezf9ND5kS0VF9l8U/9Cwf/AAYRUfZfFP8A0LB/8GEVHs3/AE0HMiWiovsvin/oWD/4MIqPsvin/oWD/wCDCKj2b/poOZEtFRfZfFP/AELB/wDBhFWc154hXxNHoJ8Lt9oeye8B+3x42q6oR+bCj2b/AKaDmRrUVF9l8U/9Cwf/AAYRUfZfFP8A0LB/8GEVHs3/AE0HMiWiovsvin/oWD/4MIqPsvin/oWD/wCDCKj2b/poOZEtFRfZfFP/AELB/wDBhFR9l8U/9Cwf/BhFR7N/00HMiWlHUVD9l8U/9Cwf/BhFSi18U5/5Fg/+DCKj2b/poOZG58Mf+RMtv+u9z/6USV0tYfgPT7zTPC1tZ6hEsVyHmd0Vw4XfK7gZHXhhW5RU+NhH4UFFFFQUFFFFABRRRQAUUUUAFFFFABRRRQAUUUUAFFFFABRRRQAVleMf+RR1n/rwn/8ARbVq1leMf+RR1n/rwn/9FtQBH4F/5EjQf+wbb/8Aopa2axvAv/IkaD/2Dbf/ANFLWzQAUUUUAFFFFABRRRQAUUUUAFFFFABRRRQAUUUUAFFFFABRRRQAUUUUAFFFFABRRRQAUUUUAFFFFABRRRQAUUUUAFFFFABRRRQAUUUUAFFFFABRRRQAUUUUAFFFFABRRRQAUUUUAFcjN/yWW0/7F6f/ANKIq66uLmu7X/hctqPtMP8AyAJ1/wBYOv2mLj60AdpRRRQAUUUUAFFFFABRRRQAUUUUAFFFFABRRRQAUUUUAFFFFABRRRQAUUUUAFFFFABRRRQAUUUUAFZXjH/kUdZ/68J//RbVq1leMf8AkUdZ/wCvCf8A9FtQBH4F/wCRI0H/ALBtv/6KWtmsbwL/AMiRoP8A2Dbf/wBFLWzQAUUUUAFFFFABRRRQAUUUUAFFFFABRRRQAUUUUAFFFFABRRRQAUUUUAFFFFABRRRQAUUUUAFFFFABRRRQAUUUUAFFFFABRRRQAUUUUAFFFFABRRRQAUUUUAFFFFABRRRQBmeKNf0fwvoV1rmv6hBp+nWq7pp5ThVHQe5JPAA5NeTH9qr4HZ/5G6b/AMFd1/8AG6z/ANuob/g/p0Lcxy+IbJJEPRly/B9RXslr4b8OraxKug6WAEUAC0j4GPpQB5V/w1V8Dv8Aobp//BVdf/G6+ftR8U/Ae5/ant/iQPFsn9geV/aE1v8A2ddc6gpAA2+XnaeJP94H1Ar7a/4R3w//ANALS/8AwEj/AMKP+Ed8P/8AQC0v/wABI/8ACgDm/hj8WPAPxJe7j8H6/HfzWmDNC0MkMig9GCyKCR7jiu4r4h8OfDnxBrnxR+KXiz4d6k2leLPDHiHdp0KkLBcxN5heBh052jGeOx9R9I/Ab4taf8SdJntbu3OkeKtMPlatpE2VkhccFlB5KE/l0PuAem0UUUAFFFFABRRRQAUUUUAFFFFABRRRQAUUUUAFFFFABRRRQAUUUUAFFFFABRRRQAUV4T+0Lqeo6p8QNI8DHVtW0zQU0O913VBpUpiurxYB8sCuOVBwc465FfPOi6l4Un8M67ql/p/iRprPTbbUbNbDxjNNFsnmESx3L4/dOpYFvYH0oA+/K85/aO8F3/jr4TatpOj3VzbavFH9psHt5WjZ5UB/dkgjKupZcHjkHtXyi7+HR4YiZbbWP7cbXJNIMreNJhpWUi80yC47gg4A9c17J8IvhH4F+IHw50jxct543sDqEbM1u3iGZgjK7IdrfxKSpIPcEUAej/s1+C9Q8DfCTSdL1q6urjV50F1fG4lZ2jkcDEQyeAihVx6g+tek141/wzj4H/6DfjT/AMH81H/DOPgf/oN+NP8AwfzUAey0V41/wzj4H/6DnjUf9x+arH7P97rGn+JPHHw91LWb3WrbwzewDT7y9ffcGCaPeI3b+IqQQD6UAeu0UUUAFFFFABRRRQAUUUUAFFFFABRRRQAUUUUAFFFFABRRRQAUUUUAFFFFABRRRQAUUUUAFFFFABRRRQAUUUUAFFFFABRRRQAUUUUAFFFFABRRRQAUUUUAFFFFAHgf7c//ACSXSf8AsY7L/wBnr3m3/wCPeP8A3B/KvBv25/8Akkuk/wDYx2X/ALPXvNv/AMe8f+4P5UAPooooA+UdD8bP8D/jH8SU8WeFfEVza+ItSS/0660+086OSP5++QM/P+BBriPjV8TfC+veIbL4g/DzQvGXh/x3YMu24Ol4hvY+hjmAY544zg5HB7Y+5aKAPOv2e/ibD8Vfh9F4h+wPYXsMptb63P3UmUAnaf7pyCM8jpXotfP37EH/ACJvi/8A7Gq8/wDZa+gaACiiigAooooAKKKKACiiigAooooAKKKKACiiigAooooAKKKKACiiigAooooA+fPjDpfiTV/2oPC1n4V8Sr4d1A+GLpvtbWSXIKedymx+OfWlsfgz4+0uC902y+J/h6zi1Qlru3j8I2SC6z13rj5u9b/iL/k7/wAK/wDYqXn/AKOFfPPxE13wvd3XxQ1nxBB4nuPG+n6zcx6FqdrFOYNPSAgRKHU7EGQd2fWgD2C5+DXjOHw+vha5+KPhmPR1YSLp0nhOxEIbP3ghGM+9b9n8P/jLZW0FlZ/GyztoEQLBDF4ZtFVUA4CqB0A9K8g8XXngLU/jJqN58TfDWp+I3ufCmlS2q2NnLOY5XjYucRkbckjGa6P4UWviDTfF/wADLDxEt9BfLpes7oLpj5qRHcYVcHnIj2DB5GAO1AHon/CCfHH/AKLhF/4Tdt/hR/wgnxx/6LhF/wCE3bf4V7FRQB47/wAIJ8cf+i4Rf+E3bf4Vk/s32Ot6b8W/irZ+ItcGuamlxp3nXwtlg83MLkfIvAwMDiveK8e+EH/Jffi//wBfGm/+k7UAew0UUUAFFFFABRRRQAUUUUAFFFFABRRRQAUUUUAFFFFABRRRQAUUUUAFFFFABRRRQAUUUUAFFFFABRRRQAUUUUAFFFFABRRRQAUUUUAFFFFABRRRQAUUUUAFFFFAHgf7c/8AySXSf+xjsv8A2evebf8A494/9wfyrwb9uf8A5JLpP/Yx2X/s9e82/wDx7x/7g/lQBn6/4i8P+H44ZNf13S9JSYkRNe3ccAkI5IXeRnHtTH8SaAtxb241ezklubhLaJYpQ5MrxmVFO3OCYxuGcZGD3Fcl8R7HX7r4k+C5tBa1glhg1ESXF3ZSXEEYZIcBgjpgnHGW7Hg1zes22uS/EoM1jJKlv4rspEljs9kbKNIcM+4DJXeduWY44XPagD2eivHPgrq3jbUvEefEN9tJs5G1Gxnlnd47jeNvlq1tGkSr8wKrI+QQe2a9joA+fv2IP+RN8X/9jVef+y19A18/fsQf8ib4v/7Gq8/9lr6BoAKKKKACiiigAooooAKKKKACiiigAooooAKKKKACiiigAooooAKKKKACiiigDxzxF/yd/wCFf+xUvP8A0cKYPhXrw+GfxP8ADX2yxN34q1K/u7FtzbESbGwOccHjnGaf4i/5O/8ACv8A2Kl5/wCjhXK+Oo/hM3jHVjqvx88SaRffan+0WMHiNoo7Z88oqAfKB6dqAPQPhv4A1fw38RdS8QXlxaSWlz4f03TUWNjv823Vg5IIxt5GOa0fFPg3UtU+Mvg3xlBPbrY6JbXsVxG5PmMZkCrt4x1614p5XwW/6OS8V/8AhUt/hXZ/BpPhqvjiE+GfjNr3irUfIk2add661zG64+ZvLI5IHPtQB614t8WeGfCNnFeeJ9d0/SIJpPLie7mEYdvQZ6/0rivir8QPEWl6/wCFvC/gDTdI1XV/EUc9xBPf3DLapBCqszZTlid4xg1w/hnTNG8RftE+LNP+K1r9t10B4/DNjfRhrI6WRy8APDSHneeo/PG9oXwx+H3wl1qHxhrPjC/itNPE0GjwatqIFtp0UvLRRA8n9TgD0oA0PAXj3x4vxQXwD8RND0K1vLvS21KyudHnkeMoj7GRw/IPcEVnfA3ULDVPjl8XrzTbyC8tjd6eglgkDoWWF1YAjg4II/CpvFPhf4ffG29h17wz4+uYNTsrZrJrvQtQUP8AZnOXideeGyeeKzf2c/D2keFPi18UfD2g2aWenWUmmRwxL2HkNkk9yTkk9yaAPdqKKKACiiigAooooAKKKKACiiigAooooAKKKKACiiigAooooAKKKKACiiigAooooAKKKKACiiigAooooAKKKKACiiigAooooAKKKKACiiigAooooAKKKKACiiigDwP9uf8A5JLpP/Yx2X/s9e82/wDx7x/7g/lXg37dBC/CPS2Y4VfEVkST0A+evd7Z0NtEQykFAQQevFAEtFJuX+8Pzo3L/eH50ALRSbl/vD86C6gZLAD60AfP/wCxB/yJvi//ALGq8/8AZa+ga+fv2HiG8FeLnUhlbxTeFWHQj5elfQNABRRRQAUUUUAFFFFABRRRQAUUUUAFFFFABRRRQAUUUUAFFFFABRRRQAUUUUAeOeIv+Tv/AAr/ANipef8Ao4VV8Xa9q8HifUYY/wBnKbXESdlXUd1p/pQ/56fMCefc5p/ju8tdG/au8FalqtxHZWV54fvLKC4mYLG84kDeXuPG7B4HevXP7Y0j/oK2P/gQn+NAHhf/AAkmtf8ARrE3/fVl/wDE0/x/4i1PQvgnfeLNK8AW3w/8RyX8GnQl7e3kmijlmjQyqUGOjHAPcV7j/bOkf9BWx/8AAhP8awPiDpXhDxz4SvPDOu6lbNZXQUlobtUkjdWDI6NnhgwBH0oA53wP8JZdE8cweMPEXjbW/Fup2lnJa2R1FYwtsrkFyoQDk4x9K5X4c+HdL+J/xR8aeNPGdrDq6aFrEmiaNp12okgs44lUvJ5Z+Uu5fOSO30xkfDG/vdG/aAuPD2h+P/EHivw5Yae8Wuz65qIkhtbkkGJYWP3n4IYAcA9eK6DxHpHiXwZ491Xxp8ML7QNXtNdZZdY0C9v1g3zqMefBJnCsR94NwfywAVf2i/CmieBdDi+LXg/T7XQ9f0C5heU2UYhS/t2kVJIJVUAPkHgkZGK2Pg62749fF1gCAZ9MPP8A17tWHdWPjb4p6tp0XxEXw/4U8JafdJeS6Tb6pHdXGoSxnKLI6nYsYODgcmtj4F3Vvq3xi+LWuabMl1ps2oWVtFdRNujkkigIkCsODgkA4oA9mooooAKKKKACiiigAooooAKKKKACiiigAooooAKKKKACiiigAooooAKKKKACiiigAooooAKKKKACiiigAooooAKKKKACiiigAooooAKKKKACiiigAooooAKKKKAMLx94R0Hxz4Wu/DXiSyF3p10BvTcVZWByrKw5DA8g142P2TPh6BhfEvjhVHQDVkwB6f6uvoGigD5+/wCGTfh//wBDN46/8Gyf/G6P+GTfh/8A9DN46/8ABsn/AMbr6BooA+fv+GTfh/8A9DN46/8ABsn/AMbo/wCGTfh938TeOSO4OrJz/wCQ6+gaKAOd+HXgvw94A8K2/hrwzZm1sICWwzlnkc/edmPVjXRUUUAFFFFABRRRQAUUUUAFcXb3Pj5cySWNqY0kx5WFMjrlckNvAHBbHH8I9a7SigDzSHxJ8RJL5dPbQYY7oQBnBjBGSx+bPmbfu44zjOcHIxXUQXHiifTNUWa0FteCOYWbKE2s2xfLPLt/EWHI5xzgYz0dFAHn1/J8R7VpbWxtxdbpHb7VIYmAXaNoUFl5yDwVxz1FWk1Dx8u9P7HQ4uHCsfLbMe6Qqf8AWjniIEdgxPJGK7eigDkbbUPGq2QW70eM3DPExeHYVjRj+8XBkG4rxzkZBJ7YMFrefEK4lCyafZ2cYXLM6K5LHHygCXoOee/oK7WigCO1aV7WJ54xHMUBkQHO1scj86koooAKKKKACiiigAooooAxfGPhTw54w0g6T4n0a01WyLBxFcJu2sOjKeqn3GDXC/8ADO/wZ/6EWz/8CZ//AIuvVKKAPK/+Gd/gz/0Itn/4Ez//ABdH/DO/wZ/6EWz/APAmf/4uvVKKAPKh+zr8Fx08C2Yz1xcT/wDxdL/wzv8ABn/oRbP/AMCZ/wD4uvVKKAPK/wDhnf4M/wDQi2f/AIET/wDxdeheGdB0Xwzo0Oj+H9MtdM0+DPl29vGERc9TgdSfXqa0qKACiiigAooooAKKKKACiiigD//Z"/>
          <p:cNvSpPr>
            <a:spLocks noChangeAspect="1" noChangeArrowheads="1"/>
          </p:cNvSpPr>
          <p:nvPr/>
        </p:nvSpPr>
        <p:spPr bwMode="auto">
          <a:xfrm>
            <a:off x="517525" y="160337"/>
            <a:ext cx="7019056" cy="701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8" name="AutoShape 8" descr="data:image/jpg;base64,%20/9j/4AAQSkZJRgABAQEAYABgAAD/2wBDAAUDBAQEAwUEBAQFBQUGBwwIBwcHBw8LCwkMEQ8SEhEPERETFhwXExQaFRERGCEYGh0dHx8fExciJCIeJBweHx7/2wBDAQUFBQcGBw4ICA4eFBEUHh4eHh4eHh4eHh4eHh4eHh4eHh4eHh4eHh4eHh4eHh4eHh4eHh4eHh4eHh4eHh4eHh7/wAARCAG/Ap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yvFHiDT/Demrf6iLlo2kESJbW7zSOxBOFRAWPAJ4HABNJtJXY0m3ZGrRXJS/ELw9HosWqGPVmSR9ogTTJ2uF5Iy0QXeBx1I7j1ouviF4et9Jg1Jo9WkSY4EMWmTvOn+9GF3L+IrP29L+Zfea/V6v8r+5nW0Vyd98QvD1npttfMmrTLcdIoNMnklTjPzoqlk/ECjUviF4esbO1unTVp1uF3Kltpk8sicA4dVUlDz0OO9Ht6X8y+8Pq9X+V/czrKK5LVviF4e02G3kkj1a5E67gtppk87J04cIpKnnocd6XV/iB4f02SBJF1S585dwNpps04T2Yop2n2NHt6X8y+8Pq9X+V/cdZRXJ6t8QPD+m3MNvImq3JlAIe002edFycfMyKQp+tLqfxA8P2GpRWLrqk7ShSJbbTppolySPmdVKr0ycngc0e3pfzL7w+r1f5X9x1dFcpe/EDw/a6tHprLqkryFQJodNmkgGfWRV2jHfJ4ouPiB4fh1pdLK6o7sQPPj02ZrcZHeULsHvzxR7el/MvvD6vV/lf3HV0VyjfEDw+Nb/snbqhkzj7QNOmNv0z/rduzH40R/EDw++tnSQuqLICR9obTphb8DP+t27Pbr14o9vS/mX3h9Xq/yv7mdXRXKWvj/AMP3GsyaWq6pG6FgZ5dOmS3OPSUrtOe2DzRp/wAQPD95qsmnKuqQvHuzNPp00UDYPaRlCn2weaPb0v5l94fV6v8AK/uZ1dFcppfxA8P6hfzWaLqlu0WcyXWmzQxNg4+V2UBvbB5FGkfEDw/qVzNBGuqWxiBJa702aBG5x8rOoDH6Ue3pfzL7w+r1f5X9zOrorktJ+IXh7UhcGNNWtvITcftemTwb+vCb1G48dB7Uul/ELw/qEFzMiatbi3XcVutMnhZ+vCBlBc8dBmj29L+ZfeH1er/K/uZ1lFclp3xC8PX1jdXiR6tAtsuWjuNMnikk4z8iMoLn6A0tn8QvD11plxqCpq0SQdYptMnjmf8A3Iyu5vwBo9vS/mX3h9Xq/wAr+46yiuTt/iF4em0efVAmrIkLbTBJpk6zt05WIruYc9QOx9DRH8QvD76M+qBNVCI23yG0ycXB56iLbvI98Ue3pfzL7w+r1f5X9x1lFcmfiF4f/sT+1dmq7N+3yP7Mn+0dcZ8rbvx746US/ELw9Ho0eqFNVZJG2iBdMnNwvXkxBdwHHUj0o9vS/mX3h9Xq/wAr+5nWUVydz8QvD0GkwakyatIkxwIY9MnedOv3owu5encenrSX3xC8PWmm2t80erSrcDIig0yeSZOM/PGqlk/ECj29L+ZfeH1er/K/uZ1tFclqXxC8PWNnbXTx6tOtwMhLbTJ5ZE4z86qpKH64o1X4heHtOhtZJE1a4Fwm5VtdMnmZOBw4RSUPPQ46H0o9vS/mX3h9Xq/yv7mdbRXJ6v8AEHw/prQLImq3PnLuBtNNnnC+zbFO0+xpdW+IHh/TbuG2kXVLkzAEPaabNOi5OPmZFIX8e1Ht6X8y+8Pq9X+V/cdXRXKal8QPD9jqMVk66pO0oBEttps00S5OPmdVKj3yeKL7x/4ftNXi01l1SV5CoE0GnTSQLuOPmkVdox3yeKPb0v5l94fV6v8AK/uOrorlLj4geH4dZTSyuqO7FR58enTNbjIzzKF2j354ob4geH11saTt1QyFsfaBp0xtxxn/AFu3Zj8evFHt6X8y+8Pq9X+V/cdXRXKJ8QPD7622k7dUEgYr9obTZhbnjORLt2Ee+aLb4geH59ZfS1XVEdSw8+TTZktzj0lK7TntzzR7el/MvvD6vV/lf3M6uiuUsPH/AIfvNVl05V1SF4y2Zp9OmjgbacfLIyhTntg8ijS/iB4f1C/ls0XVLdogSZLrTZoYmwcfK7KA34Hmj29L+ZfeH1er/K/uZ1dFcppPxA8P6lczwRrqlsYQSWu9NmgRucfKzqAx+lJpHxB8P6l5/lpqtt5K7j9r02eDf7LvUbj7Cj29L+ZfeH1er/K/uOsork9K+IXh/UILqaNNVtxbJuK3WmTwtJwThAygueOgz1HrRp3xC8PX1jc3aJqsC24yY7jTJ4pH4z8iMoL/AIZo9vS/mX3h9Xq/yv7jrKK5Ky+IXh660u51BY9WiS36xTaZPHM/GfkjZdz/AIA0W/xC8PTaRPqSx6siQtgwyaZOs7dPuxldzDnsPWj29L+ZfeH1er/K/uZ1tFclH8QvDz6LJqnl6sqI+0wNpk4uDyORFt3Ec9cetKfiF4e/sQars1XYX2+R/Zk/2jrjPlbd+PfHSj29L+ZfeH1er/K/uZ1lFcnL8QvD8ejR6oU1VkdtogXTJzcD3MQXcB7kUXPxC8PwaRb6kyatIk7YEEemTvOnX78QXco47juPWj29L+ZfeH1er/K/uZ1lFcne/ELw9a6bbXzJq0q3HSKHTJ5Jk4/jRV3J+IFJqXxC8PWNla3Tpq063K7ljttMnlkj4Bw6KpKHnocc5o9vS/mX3h9Xq/yv7mdbRXJ6r8QfD+nQ28siarcCddwW102eZk9nCKSp56HFTyeOPDyaxpelma6Nxqj+XbEWkhj37S2x327UbCtwxHSmq1NuykvvE6FSKu4v7jpaKKK0MgooooAKKKKACiiigAooooAKKKKACiiigAooooAKKKKACiiigAooooAKKKKACiiigAooooAKKKKACuK+LdjbXdhos892sElnqgngQ4/fubeePYP+Auzf8ANdrXFfFu1sriw0SW6vBby22qCW1Q4/fyG3nQp/3w7tx/crnxX8Cfozown8eHqjj6KKK+RPswooooAKKKKACiiigAooooAKKKKACiiigAooooAKKKKACiiigAooooAKKKKACiiigAooooAKKKKACiiigAooooAKKKKACiiigAooooAKKKKACinFWxnaceuKbQAUUUUAFFFFABRRRQAVNpOonT/FOgqLVJ/tmoC1Jb/lnmKVt49/kx+JqGptJ1CbT/FOgrFbrMLy/wDszlhny1MUrbh75QD8a6MJ/Hh6o5sZ/u8/Rnr9FFFfXHxoUUUUAFFFFABRRRQAUUUUAFFFFABRRRQAUUUUAFFFFABRRRQAUUUUAFFFFABRRRQAUUUUAFFFFABXFfFu30+aw0SS9uWhng1QSWSD/ltN9nnUqeP+ebSN2+7+B7WuK+LcemyWGitfzPHPHqgaxVejzfZ5wQfbyzKe3IFc+K/gT9GdGE/jw9UcfRRRXyJ9mFFFFAFW9luxdWNpYx27TXczRgzuyqoEbuTwCf4MfjVn+y/Evpov/f6X/wCIqH/mY9C/6+pf/Saauvr6DAYShOhGU43evfv6nz2YYyvSruMJWWnb/I5b+y/Evpov/f6X/wCIo/svxL6aL/3+l/8AiK6miuz6jhv5F+P+Zw/2hiv5/wAF/kct/ZfiX00X/v8AS/8AxFH9l+JfTRf+/wBL/wDEV1NFH1HDfyL8f8w/tDFfz/gv8jlv7L8S+mi/9/pf/iKP7L8S+mi/9/pf/iK6mij6jhv5F+P+Yf2hiv5/wX+Ry39l+JfTRf8Av9L/APEUf2X4l9NF/wC/0v8A8RXU0UfUcN/Ivx/zD+0MV/P+C/yOW/svxL6aL/3+l/8AiKP7L8S+mi/9/pf/AIiupoo+o4b+Rfj/AJh/aGK/n/Bf5HLf2X4l9NF/7/S//EUf2X4l9NF/7/S//EV1NFH1HDfyL8f8w/tDFfz/AIL/ACOW/svxL6aL/wB/pf8A4ij+y/Evpov/AH+l/wDiK6mij6jhv5F+P+Yf2hiv5/wX+Ry39l+JfTRf+/0v/wARQNL8S56aL/3+l/8AiK6mlHUUfUcN/Ivx/wAw/tDFfz/gv8jjNKuZbqxWaaNI5RJJG6oxK5R2Q4JwcfLmrVUdB/5B7f8AX1c/+j5KvV8ziYqFacY7Jv8AM+pw0nOjCUt2l+QUUUVibBRRRQAUUUUAFFFFABRRRQAUUUUAFFFFABRRRQAU2WRIo3lkbaiKWY+gHJp1Q39rFe2NxZXAYw3ETRSBWKkqwIOCORwetCA8N8LXhnm8O6o1vqGmajJLdeItQv55CFubAF2MMYDEOCJIxtIXaBnFdf4f8Z+LtWSPUbPQmuraawmuzaGwntmt2C5gj86UhZmfodi4HXJGM9hJ4X0OQaYr2ZKaXbSWlsm87RDIgjZGH8QKqOvpmoLDwhpdlYNZQ3WrmHykii36jKxgVCCojJPy4IH5YrrnWpy1aOOFCpDRP+tDmtL8aate6bp1tbXWm3WsapfGzRWspbcWDpF5kyzxMxYsgxgZXduHQc1Ja+MNcXWF0GVbC5vV8QrpjXMcLJHJCIBO5CbyVdQdv3iM4PfFb7eC9CNrFEqXiTxXbXi3iXbi585l2s5lzuJK/Ke2AB2ol8F6A1jZ2scN1bfY53uYZoLp0m81wRI7SA7mLbjnPWo56XYpQq9znrnxprlxdG10iHTne58SNpNk0qsV8mOPdNI2G5IZXxjHQD3rT0nVvEWqanqUdtd6VHZ6NcLa3Msto+buRVDSlcSfulAYAZ3kkHpWnpPhDQNJOnf2fZtCNNed7VRKxVGm/wBYSCeSecZ6Zp8HhjSoNZuNUh+1pJcy+fPAt04t5JdoXeY87d2AKTnT6L+v+GKUKnV/1/w5yvhHxpr/AIk1PTbqx05v7JvZZTJFJp08RtrYA+XMbhyEdnIX5EU8N14zXolYvh/wvpmhOn9nyX4iiRo4LeW8kkhgQkEqiE4UcDHoBgVtVFWUW/dWhpSjNR996hU+j395Y+KdCWzgEou7/wCz3BKk7IjFIxbjpyijJ45qCp9HutQtfFOhLYQmRZ7/AMm6IQtshMUhLe3zKgz7+9aYT+PD1RljP93n6M9eooor64+NCiiigAooooAKKKKACvGfjL+0V4S+F/jKLwrqui69qN89slxmxhjZQGJAHzOpJ+XPAr2avkb4nf8AKQnwV/16Rf8AouegDprb9sj4c/aUj1Hw94s02N+ks9pGR+SyEn8q9u+Hnjzwn8QNF/tbwnrNvqVuCBIEJEkTEZ2uh5U/UVsarpOl6tYyWOqabaX1rKCskNxCsiMPcEYr4w8faOv7OP7Tnh7W/CrS2vhbxEypcWQcmNULhZY+eoUsrrnpmgD7crxL4lftP/C3wTqk2lPfXet38DFZotMiWRUYdVLswXP0Jqr+238QrzwP8HWt9Humt9T12f7FFKjYaOLaWlZT64wue2/ParH7K/wZ8PeBfh/perX2lW114m1C3S6u7ueMO8O8bhEhP3QAQDjqck9sAFTwJ+1h8KfFGpQ6dPcaloNxO4SM6lAqxknpl0ZguffFe9A5GRyK474ifDDwN4+sTa+JvD1ndOMGO5RBHcRkf3ZF+YfTOPautgijt7eOGMbY4kCqM9ABgUAeUfHL4++D/hHrGn6Trtnql/eXsBnEdiiN5Ue7aC29l6kNjGehr0bQ9f07WvClp4m06RptPu7NbyEgfMUZdwGPXHGPWvjbSfCn/DRfxZ+KniaQedp+n2L6dobn7vnjIhZe2MRsx/66A16d+wF4wk1j4W3nhC+ci/8ADd2YvLc/MsMhLLx7MJB+FAFCT9tb4dRyMh8M+K8qSD+6t/8A47Tf+G2Phz/0LHiv/v1b/wDx2vp4Qw5z5Uef90V8jf8ABPqNG134i7kVv9Nj6jP8UtAHsnwJ+O/hj4v6jqdjoGk6zYyadCk0rXscYVgxIABR25474r1impGifcRV+gxTqAPKvi58f/hz8NL9tL1rUZ7vVVUM1jYxebImRkbiSFXPoTmuW8BftZ/C3xTrMOlTnVNBmncRwyajCixMx6AujMF+pwK9P0z4a+CrDxpqXjJNBtZ9e1GUSTXlwvmuhChQI933BgdsV89/8FGPDnhuLwLoviRbO2t9dOpi1WaNArzxGN2ZWx94AqpBPTOO9AH1mDkZHIorj/gjLfz/AAd8HTao0j3kmiWjTNJ94kxLyff1rsKACiiigAooooAK4r4t/wBl/YNF/tAyC4/tQfYNucGf7PPnOO3leb174rta4r4ttpi2GiC/jdrhtUAsSvRZvs85JPt5YlH1IrnxX8Cfozown8eHqjj6KKK+RPswooooAg/5mPQv+vqX/wBJpq6+uQ/5mPQv+vqX/wBJpq6+vqMt/wB2j8/zZ8rmv+8y+X5BRRRXcecFFFFABRRRQAUUUUAFFFFABRRRQAUUUUAFKOopKUdRQBxGg/8AIPb/AK+rn/0fJV6qOg/8g9v+vq5/9HyVer5HGf7xU/xP8z7PCf7vT9F+QUUUVznQFFFFABRRRQAUUUUAFFFFABRRRQAUUUUAFFFFABRRRQAUUUUAFFFFABRRRQAUUUUAFT6PNqUPinQhp0ZdZb7y7vCbtsHlSEn2+YJz71BU+jtqi+KdC/sxWKtf4vMAHFv5UmSc9t2yujCfx4eqObGfwJ+jPXqKKK+uPjQooooAKKKKACiiigAr5G+J3/KQnwV/16Rf+i56+ua+KP2j/FWm+B/21/DfivWY7l7DT9PhkmFugaQgrMvygkA8kd6APtevj7/gohJHfeIfhzoduwa+e4uGCDriR4UX9VP5V1Oo/tmfDz7Mw0Tw94m1G9x+7ge3jjDHtkh2P6Vznwd8B+PPi/8AGOD4yfE7TW0nSrFlfSdNlQqW28xgI3IRSdxZhlj7dACH/go7bzReHPAc0gLQQ3FxHIMZG7ZH/MKfyr6w8Lzw3XhnS7m3YNDLZxPGR0KlARXEftHfDSP4qfDC98OJIkOoxOt1p0z/AHUnQHAP+ywLKfTOe1fO/wAI/wBoHXfg7pMXw7+LvhPWYxpQ8m0u4YgZBEPuoQxCuoH3WVumOvWgD7Qry/8Aal8a/wDCC/BLXtUhl8u+uYfsNmQeRLL8u4e6rub8K8u1b9q2XxNLFo/wj8B63rerXLBEkvINscRPcqjHIHuygdzWD+1ddXnxI+N3gD4NxMQEaO61cR9EeQZb/vmJWI/3xQBofsl/Eb4Q/Dr4OWGm6p4z0211i9le81CNkfckjHCqSF5wqqK4r4ceN/C3hb9tW8uvCetW994Y8WuYpHhyI0lmw4B3YwRMOvo5r6qX4N/CdVAHw38J8DHOlQn/ANlrwL9tv4T+H/D3w+0zxt4F8PaboV3ot+jXLadapDujcgK52jkq4TGegY0AfW9fIv8AwT3/AOQ78Rv+v2L/ANClr6P+EHiyHx18M9A8VQ4B1CzR5lH8Eo+WRfwcMK+cf+CfH/Id+I3/AF+x/wDoUtAH1zRRRQBV1fUbHSNMudT1S7hs7K1jMs88zhUjQDkkmvjuWDUf2q/jdBeJBcW/w18MyFVlkUr9qOQWAz/FJhcj+FAM8nFc9+1V8Y4vF3xQl+Hes3Wo6N4J0i9MeomyiElzeSJ1OGKjGeFBOB9454A9J8HftT/Avwj4cs/D3h7QvEtjp1ogSKJLGL8WJ83JYnkk8k0AfUcMccMKQwoqRxqFRVGAoHAAp9cr8KvHuh/EnwfB4p8PJeJYzSvEq3UQSQMhwcgEj9a6qgAooooAKKKKACuK+Lc2mxWGiJfW7yzy6oEsWXpFN9nnYseRx5ayr35Ycdx2tcV8W7mxgsNEjvLTz5rjVBHaP/zxl+zzsX/74WRf+BVz4r+BP0Z0YT+PD1Rx9FFFfIn2YUUUUAQf8zHoX/X1L/6TTV19ch/zMehf9fUv/pNNXX19Rlv+7R+f5s+VzX/eZfL8goooruPOCs3xTren+G/Dmoa/qkhjsrCBppmUZOB2A7knAHua0q5D40+H77xT8Ldf0LS1R765ts26OQA7qwYKc8c7cfjQBQ8O698TtTNjqdx4R0Gz0m7ZWNu+oyfboYm6Mw2eWWA5K59s5rornxj4TttdXQp/Emlx6mziMWrXKiTcei49fbrXNeG/ix4b1T7Bp8lrrNrrc2yKbTH0ufzYJDgMGOzaFBz82cYryL4l6xqOraJr+mzMul3sOvLt0C08Pszui3SsLp7nH8QBfeOO3egD2mL4meGW+Jd34GkvraK8ghhKSNP/AK2d3ZDAFxw64B6/xCtj/hMvCf8Abw0H/hJNL/tQv5YtPtK+YX/u4/ve3WuMkv7PQ/2iriTVIp4k1rQ7K10+VbV5ElnSeQsu5VIUgMpJbHBzmvMPFWtajrOlQ20zDTb+38TQs/h6z8PsptlS7GJnuMfxAhtw4JbHrQB7f4a8TX198SfG+g3jW6afoSae9s23awE0DPIXYnBGV46YFaWgeNPCGv6jJp2h+JtJ1G8iBLwW9yruAOpwOv4V5L480fXNV1T432ejWtxJc3Vno4hRAQbhFhYyRoe5Khhx6471cl1Tw74w8W+ArfwJpFzDPo2oC4vJP7NktRYWqxMrQuzKBkkqNgJzjNAHo2tfEHwNouoPp+reLNIsruMhXhluQGUnsR2Pt1rplYMoZTkEZB9RXy7pGsWt5aTeHtUk07S9ITxdLqMurzQXDzApdl9hkWLyckgLv8zAU4NfUZYN8wxg8jHSgBKKKKAClHUUlKOooA4jQQf7Pbg/8fVz/wCj5Kv4Poa5G18KafqH2i9muL9JJbu5LCOfao/fOOBj2qb/AIQjSf8An71P/wACf/rV8ZjJVPrFT3ftPr5+h9zhI0/q9P3ui6eXqdRg+howfQ1y/wDwhGk/8/ep/wDgT/8AWo/4QjSf+fvU/wDwJ/8ArVz81T+X8f8AgHRy0/5vw/4J1GD6GjB9DXL/APCEaT/z96n/AOBP/wBaj/hCNJ/5+9T/APAn/wCtRzVP5fx/4ActP+b8P+CdRg+howfQ1y//AAhGk/8AP3qf/gT/APWo/wCEI0n/AJ+9T/8AAn/61HNU/l/H/gBy0/5vw/4J1GD6GjB9DXL/APCEaT/z96n/AOBP/wBaj/hCNJ/5+9T/APAn/wCtRzVP5fx/4ActP+b8P+CdRg+howfQ1y//AAhGk/8AP3qf/gT/APWo/wCEI0n/AJ+9T/8AAn/61HNU/l/H/gBy0/5vw/4J1GD6GjB9DXL/APCEaT/z96n/AOBP/wBaj/hCNJ/5+9T/APAn/wCtRzVP5fx/4ActP+b8P+CdRg+howfQ1y//AAhGk/8AP3qf/gT/APWo/wCEI0n/AJ+9T/8AAn/61HNU/l/H/gBy0/5vw/4J1GD6GiuQ1DwbplvYXE8d1qW+OJnXNxxkDPpWp4GZm8KWDMxYmM5JOT1NEZy5uWSFKnFR5ou5tUUUVqZBRRRQAUUUUAFFFFABRRRQAVPo66o3inQv7MLBRf5vMEf8e/lSZzn/AGtnTmoKn0eHU5vFOhHTZGRY7/feYfbug8qQEH1G4px7V0YT+PD1RzYz+BP0Z69RRRX1x8aFFFFABRRRQAUUUUAFUdQ0fSNRlWbUNKsbuRV2q89ujkD0yR0q9RQBnWehaHZyiaz0bTreQdHitkQ/mBWjRRQAVWv9PsNQjEd/Y212g6LPErgfgRVmigCtYWFjp8ZjsbK2tUPVYYlQfkBR/Z+n/wBof2j9htftu3b9o8pfMx0xuxnFWaKACo7q3gurd7e6hjnhcYeORAysPQg8GpKKAIrO1trO3W2s7eG3gT7scSBFX6AcVHY6fYWJkNjY21qZW3SGGJU3n1OByas0UAFFFFAGZdeHtAurh7i60PTJ5nOXkktEZmPqSRk1H/wi/hn/AKF3SP8AwCj/AMK16KAIbK0tbG3W3srWG2hXOI4Ywij8BxU1FFABRRRQAUUUUAFcV8W7y0tbDRYbizWeS71QQ27nH7iQW87lx/wFHXj+/Xa1xXxbv4bOw0W3ktEna91QW8bt1gYW88m8cdcRle3DmufFfwJ+jOjCfx4eqOPooor5E+zCiiigCD/mY9C/6+pf/SaauvrkP+Zj0L/r6l/9Jpq6+vqMt/3aPz/Nnyua/wC8y+X5BRRRXcecFFFFADtzY27jj0zQGbGNxx9abRQAoZgCASAetLubGNxx9abRQAuTgDJwOlKWZvvMT9TTaKAPPv8AhU+if2e+jHXPEn/CPPIXbRPtw+yEF95T7nmbC3O3fivQVUKoVQAoGAB2FFFABRRRQAUo6ikpR1FAHEaD/wAg9v8Ar6uf/R8lXqo6D/yD2/6+rn/0fJV6vkcZ/vFT/E/zPs8J/u9P0X5BRRRXOdAUUUUAFFFFABRRRQAUUUUAFFFFABRRRQBV1n/kEXn/AFwf/wBBNZ3gT/kUtP8A+uZ/ma0dZ/5BF5/1wf8A9BNZ3gT/AJFLT/8Armf5msn/ABV6Gy/hP1NuiiitTEKKKKACiiigAooooAKKKKACp9HtNQuvFOhNYS+Wtvf+ddfOV3QiKQFff5mTj29qgqfSLG8vfFOgtaTeULW/+0TjeV3xCKRSvHXllOPaujCfx4eqObGf7vP0Z69RRRX1x8aFFFFABRRRQAUUUUAFFFFABRRRQAUUUUAFFFFABRRRQAUUUUAFFFFABRRRQAUUUUAFFFFABRRRQAVxXxb1EWNholsbWOb7fqgtg7dYcW88u8e/7vb9GNdrXF/FnUZ7HT9Gt4rdZUv9TFvKxB/dKLeaXcMd90arz/eNc+K/gT9GdGE/jw9UcdRRRXyJ9mFFFFAEH/Mx6F/19S/+k01dfXF3sxtdU0m9a3uJore5dpRBEXZQYJVBwOerAfjWt/wlVj/z4ax/4APX02XTj9Xirrr18z5jM6c3iG0n06eRvUVg/wDCVWP/AD4ax/4APR/wlVj/AM+Gsf8AgA9d3PD+Zfejz/ZVP5X9zN6isH/hKrH/AJ8NY/8AAB6P+Eqsf+fDWP8AwAejnh/MvvQeyqfyv7mb1FYP/CVWP/PhrH/gA9H/AAlVj/z4ax/4APRzw/mX3oPZVP5X9zN6isH/AISqx/58NY/8AHrNtPiR4Zu/EF74ftv7Uk1SxjSS6thp8m6JXAKk8Y5BH501KL6r7xOnNfZf3HYUVg/8JVY/8+Gsf+AD0f8ACVWP/PhrH/gA9Lnh/MvvQ/ZVP5X9zN6isH/hKrH/AJ8NY/8AAB6P+Eqsf+fDWP8AwAejnh/MvvQeyqfyv7mb1FYP/CVWP/PhrH/gA9H/AAlVj/z4ax/4APRzw/mX3oPZVP5X9zN6lHUVgf8ACVWP/PhrH/gA9KPFVhn/AI8NY/8AACSjnh/MvvQeyqfyv7mY2g/8g9v+vq5/9HyVeqjoKyDTQZIpImeeeQJIu1gGmdhkduCKvV8ni2niKjXd/mfYYVNUIJ9l+QUUUVzm4UUUUAFFFFABRRRQAUUUUAFFFFABRRRQBV1n/kEXn/XB/wD0E1neBP8AkUtP/wCuZ/ma0dZ/5BF5/wBcH/8AQTWd4E/5FLT/APrmf5msn/FXobL+E/U26KKK1MQooooAKKKKACiiigAooooAKn0fTrjUPFOhNBcLCLO/+1SgkjzEEUilRjvlwefSoKl0rTv7Q8U6A32mOD7HqAusN/y0xDKuwe/z5/A10YT+PD1RzYz/AHefoz2Ciiivrj40KKKKACiiigAooooAKKKKACiiigAooooAKKKKACiiigAooooAKKKKACiiigAooooAKKKKACiiigAri/izfXdnp+jQW8AkjvdTEFw20ny4xbzSBvb5o0GT/ex3rtK4z4s3l/a6do8NnD5kN3qYhvG2FvLiEEzhs9v3iRjJ9cd658V/An6M6MJ/Hh6o42iiivkT7MKKKKACiiigAooooAKKKKACiiigAryTwP8A8nP/ABB/7Bll/wCi4q9bryTwP/yc/wDEH/sGWX/ouKuih8M/T9Uc2I+Kn6/oz1uiiiuc6QooooAKKKKACiiigAooooAKKKKACiiigAooooAKKKKACiiigAooooAKKKKAKus/8gi8/wCuD/8AoJrO8Cf8ilp//XM/zNaOs/8AIIvP+uD/APoJrO8Cf8ilp/8A1zP8zWT/AIq9DZfwn6m3RRRWpiFFFFABRRRQAUUUUAFFFFABU2k6fHf+KdAaS7S3NpqH2lA3/LVhDKuwc9SHJ/4DUNTaTZWt54p0Brm8W2NtqHnwg4/fSCGVRGM9yGY/8Brown8eHqjmxn+7z9Gev0UUV9cfGhRRRQAUUUUAFFFFABRRRQAUUUUAFFFFABRRRQAUUUUAFFFFABRRRQAUUUUAFFFFABRRRQAUUUUAFcZ8WZ9Sh0/Ro7CNngm1MR3xCbtsP2eZgSf4f3ixDPvjvXZ1xfxZfVF0/Rhp6sbdtTAv8AHEH2eYjOen70RdOfwzXPiv4E/RnRhP48PVHHUUUV8ifZhRRRQAUUUUAFFFFABRRRQAUUUUAFeSeB/+Tn/iD/2DLL/0XFXrdeSeB/8Ak5/4g/8AYMsv/RcVdFD4Z+n6o5sR8VP1/RnrdFFFc50hRRRQAUUUUAFFFFABRRRQAUUUUAFFFFABRRRQAUUUUAFFFFABRRRQAUUUUAVdZ/5BF5/1wf8A9BNZ3gT/AJFLT/8Armf5mtHWf+QRef8AXB//AEE1neBP+RS0/wD65n+ZrJ/xV6Gy/hP1NuiiitTEKKKKACiiigAooooAKKKKACpdKtbG58U6A17d/Z2g1ATW44/eyiGUBPxVmP8AwGoql0qDTpvFOgHULl4Gi1ASWgX/AJaTiGUBDweNpc9unWujCfx4eqObGf7vP0Z7BRRRX1x8aFFFFABRRRQAUVyPirXNctfEcel6S+nRJ9j+0O91bvKSS+0AbXXHT3qj/bXjH/n90H/wXTf/AB+r5O7J5vI7yiuD/trxj/z+6D/4Lpv/AI/R/bXjH/n90H/wXTf/AB+jkX8y/H/IOZ9jvKK4P+2vGP8Az+6D/wCC6b/4/R/bXjH/AJ/dB/8ABdN/8fo5F/Mvx/yDmfY7yiuD/trxj/z+6D/4Lpv/AI/R/bXjH/n90H/wXTf/AB+jkX8y/H/IOZ9jvKK4P+2vGP8Az+6D/wCC6b/4/R/bXjH/AJ/dB/8ABdN/8fo5F/Mvx/yDmfY7yiuD/trxj/z+6D/4Lpv/AI/R/bXjH/n90H/wXTf/AB+jkX8y/H/IOZ9jvKK4P+2vGP8Az+6D/wCC6b/4/R/bXjH/AJ/dB/8ABdN/8fo5F/Mvx/yDmfY7yiuD/trxj/z+6D/4Lpv/AI/R/bXjH/n90H/wXTf/AB+jkX8y/H/IOZ9jvKK4P+2vGP8Az+6D/wCC6b/4/UF/4l8W2Nv9qmuNDmjWSNXRbGVGZWdVOD5xwefQ01Tu7Jg5W6HodFFFZlBRRRQAUUUUAFcZ8WV1RtP0c6eWFuupg3+CMGD7PNjOe3m+V09q7OuM+LMOpy6do72DlbeLUw9+AwG6HyJlAI7/ALxojj2z2rnxX8Cfozown8eHqjjaKKK+RPswooooAKKqXrXjXun2VlJbxSXc7RmSaMyKoWJ36Bl5+THXvVz+w/EH/QW0r/wXyf8Ax6u6jl9WtBTjaxw18wo0J8kr3Eopf7D8Qf8AQW0r/wAF8n/x6j+w/EH/AEFtK/8ABfJ/8erX+ya/l95l/a+H8/uEopf7D8Qf9BbSv/BfJ/8AHqP7D8Qf9BbSv/BfJ/8AHqP7Jr+X3h/a+H8/uEopf7D8Qf8AQW0r/wAF8n/x6j+w/EH/AEFtK/8ABfJ/8eo/smv5feH9r4fz+4Rt207QC2OATjJr5w+Gfjm4v/2mvEYHh28iuNVjjs5YWkGbTyFVXdz3HycfUV9If2H4g/6C2lf+C+T/AOPVz+mfDOXTvG2qeL7W/wBLXUtThjhnb+z5NoCdSP33Bb5c/wC6PeuijltWEZqSWq7nNXzKlOUHFtWd9jfopf7D8Qf9BbSv/BfJ/wDHqP7D8Qf9BbSv/BfJ/wDHq5/7Jr+X3nT/AGvh/P7hKKX+w/EH/QW0r/wXyf8Ax6j+w/EH/QW0r/wXyf8Ax6j+ya/l94f2vh/P7hKKX+w/EH/QW0r/AMF8n/x6j+w/EH/QW0r/AMF8n/x6j+ya/l94f2vh/P7hKKX+w/EH/QW0r/wXyf8Ax6lGh+IM/wDIW0r/AMF8n/x6j+ya/l94f2vh/P7htFVNIuJrmwElx5fmiSWNzGpCkpIyZAJJGduepq3XnVIOnNwlutD0YTU4qS2eoUUUVJQUUUUAFFFFABRVOCPVb/VL22s7qxt4rVYv9dbPIzFwT1Drjp6Va/sfxB/0FdK/8F8n/wAerpWFlZNtfj/kczxUU2rMdRTf7H8Qf9BXSv8AwXyf/HqP7H8Qf9BXSv8AwXyf/Hqf1V/zL8f8g+tR7P8AD/MdRTf7H8Qf9BXSv/BfJ/8AHqP7H8Qf9BXSv/BfJ/8AHqPqr/mX4/5B9aj2f4f5jqKb/Y/iD/oK6V/4L5P/AI9R/Y/iD/oK6V/4L5P/AI9R9Vf8y/H/ACD61Hs/w/zMzxbeiw0C6maCSVWQxnZj5dwxk57ZNZ/w4vBc+G4oVhkQW37su2MOepx+YrfutA1u6tpbebU9KaOVSjD+z5OQf+21Q6T4Y1jTNPisbXVNLEUQwCbCTJ9Sf33Wsngp+0UuZWt5/wCRqsbT9k48rvf+upcopv8AY/iD/oK6V/4L5P8A49R/Y/iD/oK6V/4L5P8A49Wv1V/zL8f8jL61Hs/w/wAx1FN/sfxB/wBBXSv/AAXyf/HqP7H8Qf8AQV0r/wAF8n/x6j6q/wCZfj/kH1qPZ/h/mOopv9j+IP8AoK6V/wCC+T/49R/Y/iD/AKCulf8Agvk/+PUfVX/Mvx/yD61Hs/w/zHUU3+x/EH/QV0r/AMF8n/x6qupQa1pi209xe6dcRSXUcDpHaPG2HbGQTIRx9KPqkukl+P8AkL61Hsy5RRRXKdQVLpSaa/inQP7SkdGXUA1pt/in8mXAPttL/kKiqXSv7L/4SnQP7T8zd/aA+x7M/wDHx5MuM47bd/X2rown8eHqjmxn+7z9GewUUUV9cfGhRRRQAUUUUAcL4p/5H9f+wSP/AEcaZT/FP/I/r/2CR/6ONMq59PQmPUKKKKgoKKKKACiiigAooooAKKKKACiiigAooooAKzPFH/IDl/66wf8Ao5K06zPFH/IDl/66wf8Ao5Kun8a9SZ/Cz1CiiioKCiiigAooooAK4z4s2uo3Gn6PLZTGOC21MS3qiQrvh+zzIFI/i/ePGce2e1dnXGfFmxvbvT9HntZhHFZamJ7pS5HmRm3mjC4HX55EODxxnqBXPiv4E/RnRhP48PVHG0UUV8ifZhRRRQBB/wAzHoX/AF9S/wDpNNXX1yH/ADMehf8AX1L/AOk01dfX1GW/7tH5/mz5XNf95l8vyCiiiu484KKKKACiiigAooooAKKKKACiiigAooooAKUdRSUo6igDiNB/5B7f9fVz/wCj5KvVR0H/AJB7f9fVz/6Pkq9XyOM/3ip/if5n2eE/3en6L8gooornOgKKKKACiiigBfDH/Ic1r6W3/oLV0Nc94Y/5DmtfS2/9Bauhr05fZ9F+SPL6v1f5sKKKKkYUUUUAFFFFABRRRQAUUUUAFFFFABRRRQAVh+NP+QdZ/wDYRtv/AEOtysPxp/yDrP8A7CNt/wCh1dP4iZbENFFFeWeqFS6U+mJ4p0D+0o3dm1ALabf4Z/JlwT7bQ/5ioql0qfTofFOgDULZp2l1AR2pH/LOYwykOeem0OO/XpXRhP48PVHNjP8Ad5+jPYKKKK+uPjQooooAKKKKAOF8U/8AI/r/ANgkf+jjTKf4p/5H9f8AsEj/ANHGuf8AH/iez8G+ENQ8SX8bzRWaArEhw0rswVEGe5ZgPxq59PQmPU3aK4fw63xXmu7K91pfCcVlOytc6fAk/wBotkI6CUsVdh3+UA1f/wCFh+C/7dXRP+Egt/tr3H2VRsfyjNnHlCXb5e/PG3dnPaoKOporgrD4n6PcfFLU/A7xzRvaRwCGcW0582Z925D8mFC7RhydpzweK1LX4ieC7nXY9Eg8QW73ssxgiGxxHJKOsaylfLZuD8oYmgDqaK4nwn4lupvFnxBt9Zv4Y9M0K+t0t2kCRrBE1qkj7m4yNxJyxOKueF/iL4J8T6p/Zeh+ILe7vdhdITG8ZkUdWTeo3j3XIoA6qiuM1f4qeAdJ1NtNvfECi5W4+zFYbSeZfO/557o0Zd/+znIrW+IGs3OgeAtc1+xSKS4sNPmuoVlUlCyoWG4Ag4/EUAbtFeVaP4w8d6Zrvg638Vjw9fWHisBIG02CWCa1kMXmgsruwdMcEjGK6zUviH4L03W30a98QW0N5HKsMo2OY4pG+6kkgUojHI4ZgeRQB1NFc54u8deEvCVxBb+Idbgsp51LxxbHkkKDq5VFJC/7RAHvUfiH4g+DNAtrG41XxBbRJfxCa0EavM80eM71SMM23/axigDp6K5+Txt4Tj8NWviVtesv7Hu5kghvAxMbO7bVUkD5ecg5xjHOKoTfE3wLD4eh1+TxDCunXE7W8Ehhl3yyL1VI9u9vXIUjHPSgDr6zPFH/ACA5f+usH/o5K5r4Y+Lv+Es1rxXJa6nBqGlWl/FFp8kSrtEbQIzDIGSdxP3uR0rofGdxb2nhm7u7qeOC3haKSWWRgqIolQlmJ4AA5zV0/jXqTP4WeqUVxn/C2fhb/wBFJ8H/APg6t/8A4uj/AIWz8Lf+ikeD/wDwdW//AMXUFHZ0Vxn/AAtn4W/9FI8H/wDg6t//AIuj/hbPwt/6KR4P/wDB1b//ABdAHZ0Vxn/C2fhb/wBFI8H/APg6t/8A4uj/AIWz8Lf+ikeD/wDwdW//AMXQB2dcX8WtPnvdP0a4huFiSw1MXEqkkeYpt549o9fmkU/8BNL/AMLZ+Fv/AEUjwf8A+Dq3/wDi65D4oeP/AIb6xZaPLafErwiTp2pfanjXWIGMimCaLaMP6yg/8BrDFXdGduzOjCu1eF+6GUVzP/Cw/AP/AEO/hv8A8GkP/wAVR/wsPwD/ANDv4b/8GkP/AMVXyfsp9mfYe1h/MjpqK5n/AIWH4B/6Hfw3/wCDSH/4qs7xJ8V/AOi6NPqQ8TaTqPk7c29lfQyTMCQDtUNzjOce1NUajdlFidamldyR2H/Mx6F/19S/+k01dfXmXgzxj4Z8YapoN74d1e3vkF1IZI1bEsX+jTcOh+ZfxGPTNem19Nl8XHDxTXf82fL5nJSxDcXpp+QUUUV2HAFFFcl8XvEWpeFfAN7rWjpavfRSQxxC6RmjBeRUywUgn73rQB1tFeZ6h4o8eeDNQ0ybxpHoGp6Ff3cdnJe6VFLBJZSSHajOkjNuQsQMgjGa6XxD8QPBvh/VJNN1fXoLa5iK+cPLkdYN33fMdVKx5yPvkUAdPRXA+KPihovh/wCIel+FLtZWjvLOS4kuY7eaTyyCvlqoRCHDBiSQcLjnGa1dY+IngrSNVbS9S8QW9vco6xy5jcxws33VkkClIycjhiOtAHU0Vz/ibxr4X8N3sVlrOqrBdSx+asKQSTOI843sI1YqueNxwODzSeJ/G/hXw1NBBrWrx2888RmjhSKSaQxjq5SNWIX/AGiAPegDoaK4Dxz8UtB8NN4XkjkXULTXrxIxcQJLKiW7K5MymNGDnKgbByck44rubC6gvrGC9tWZoLiNZY2ZGQlWGQSrAEcHoQCKAJqKKKAClHUUlKOooA4jQf8AkHt/19XP/o+Sr1c6mv6XpGmP9ruB5n2q5xEnzOf38nbt+NaEOvaNJEkh1SyQsoO1rhcj2PNfH4ycfrNRX+0/zPtsJTl9Wpu3RfkaVFZ/9uaL/wBBaw/8CE/xo/tzRf8AoLWH/gQn+Nc/PHudHJLsaFFZ/wDbmi/9Baw/8CE/xo/tzRf+gtYf+BCf40c8e4ckuxoUVn/25ov/AEFrD/wIT/Gj+3NF/wCgtYf+BCf40c8e4ckuxo+GP+Q5rX0tv/QWroa5jwbc293q+tS2txFPH/o43xuGGdrcZFdPXqvaPovyR5PWXq/zYUUjHCsfQE15B4b8VfFnVvBg8ZWcHhTUbXMz/wBlJBPDcSJG7LtWUuy78LxlcGnGDkRKaiz2CiuRtfiL4Vk8IaN4mudQ+y2usQiS0iMbSTOcfMojQFmKng4HFZnjb4reHtD8F2fifTJ49Xt7y8itofKWQrzIqSbiqkqyhidrAEkY60KnJu1gdSCV7noNFcxqHxA8IWOn2d/das0UV6rvbIbSbzpFUkM3khPMABBySoFbeiapp2t6Vb6ppN5De2Vwu6GeJsq4zj+YIx2IpOLWrQ1JPRMuUV5hZ+LfG/iLxd4isPDA8MwQaBf/AGOSw1Dzftd0AoJlDKcRo2TtJVs4Ndd4p8beFvDN1Ha61q6W1xJGZVhWKSWQRg43lY1Yqv8AtHA4PNN05J2EqkWr9DoaK5/WfG3hPR9KsdV1LXbOCw1AE2lxuLRzAKW+UqCOgOPXoOeKf4e8XeHfEFyttpGpLcztaLeLGYnRjCzFA+GUfxKQR1B6gUuWVr2Hzxva5u0Vx8/i6zvvEGiW2i+INN+zzajdWF1DLbStJcSwplo4nGFUockk5B6A5qe++Ifgqy8SDw5c+IbVNT8xYWhCuwSRuiM4BRWPoSDT5Jdhe0j3OpormNb+IPg3RdXfSdU163t7uIqJl2OywFvu+a6qVjz/ALZHWumUhlDKQQRkEdCKlxa3RSknsxaw/Gn/ACDrP/sI23/odblYfjT/AJB1n/2Ebb/0Oqp/EKWxDRRRXlnqhUulXVja+KdAW9sxctPqAhtzx+6lMMpD8+iqw/4FUVTaTe2tn4p0Bbm0W5NzqHkQk4/dSGGVg4+gVh/wKujCfx4eqObGf7vP0Z6/RRRX1x8aFFFFABRRRQBwvin/AJH9f+wSP/RxrivjT4c1HxV8N9S0nSCn9o7orm1VyAryRSrIEJPTdtxn3rtfFP8AyP6/9gkf+jjTKufT0Jj1OH8PfEddXu7Owk8HeLrLUpmVbiOfS3jhtm/iJmPyFQe4JzXk3il/GGvadBZ6jb+LF1KDxJbySaRa6OsemQQJdArKJAmZPlw24PnJOQK+kqM1BR5ost3onx+1e6udJ1Wa113S7K3s7q3tXlgWSIybxK68R/eHLV5xeSeMNeh8Nrq0Hi0apa+IreW90qPR1h0yxjSYgMjhMuMEYYOepJwBX0lRQB4h4t8L6/rNp8YbPT9PnMt9qenz2qOhRb2OKGFpERjgMGCMnXGTitO41KTx1428ESaP4W1zS4fD9495e3Wpae1olvH5LJ5CFvvliQPl4wM165SH5gQ3IPUGgD5f8MapcN4f0+y14T6d4OsPEr6qNRj02eU7lu3dFNwPk2F2GZAOnHvXu/xct7i++Ffim1soJLm4n0m4SKKFS7SMYzgKBySfas9fhT4PAEDR6rJpwl84aZJqUzWQbdu/1JO3bu529Pau5oA8S0PwWfA3iLwL4o0nTdTvYLu1j03Vre4Mt1JZGSMETx78tEA42uBgYI6YNYFt4ZurXTPEvg7xRf8AxCjGo6pdyG20nToprW9imkLK6ymFsEgjO5hgivo2igDyV55vAnxU1jV9S0HXdUsNU0qzt7G8sLFrt4zCGDQuE5XOQ2ehNNfUJvCvxSvPF2peFtdm03WdFtYbN7HT2uZbF4yxe3eOPJTO4HI4zxmvXKKAPn+68LazN8NXNx4euYk1nx/Dq0eltDve1s3mTiRFyFGFLMOg3c967T4kNdaH8UvCvjKbR9S1TSLOyvLKX+z7VrmW1kl2FJBGvzYIUrkdK9MooA82+DIupte8capN4evtDg1DVo57eG7g8p5E+zoN+BxkkHPoeDzXX+OLS2v/AAre2N5Ck9tceVFNE4yro0qBlPsQa2qy/FH/ACA5f+usH/o5Kun8a9SZ/Cyx/wAKH+Dv/RO9B/8AAf8A+vR/wof4O/8ARO9B/wC/H/169IoqCjzf/hQ/wd/6J3oP/fj/AOvR/wAKH+Dv/RO9B/78f/Xr0iigDzf/AIUP8Hf+id6D/wB+P/r0f8KH+Dv/AETvQf8Avx/9evSKKAPN/wDhQ/wd/wCid6D/AN+P/r1y3xG+Bvwpt7HTLiz8I6FYNFfgvGIcG6UwyjyuvqRJ3/1de41xXxbsra6sNEmuLxbeS01QTQIcfv3NvOmwe+12b/gBrDFNqjNrszowqTrwT7o8b/4VP8NP+hJ0f/v0f8aP+FT/AA0/6EnR/wDv0f8AGu0or5T21T+Z/efXewpfyr7ji/8AhU/w0/6EnR/+/R/xrN8S/BX4e6tos+n2nh6x0maXAF3axfvYwCCduTjJHH416NRTVeqnfmf3ieHpNWcV9xx/gH4f+FPA+s6FD4e0uOCVriRZbl/nmkH2abq55xnsMD2r1iuQ/wCZj0L/AK+pf/Saauvr6XASlLDxcnd6/mz5nMoRhiHGKstPyCiiiuw4Argf2gba7u/hXqMVjZ3V7Ms9tIIbaFpZGVZkZsKoJPAPSu+paAPIfGeqXnxNg0zwtoXhzXraxbUba61PUNTsHs44YYZBJtQSYZ3YqAMDHXmuf+Ls/izUx470OWLxTbLJE0ekWOjaQkltqEbRAF5pyjZOcgjcpAAAzXv1FAHkWsG+0Lxh8O/EVzo+sXVjb6HNp9x9is3nkhmkWIqHReVHykEngHrXJfFabxfrGl+N9FuYPFcExuHTTNL0rSEazu7b5WE0s2wl2OGJAYMCAAK+iqM0AeOfEZp9L1CHWPDI8U2njFNIhgiW00p7myvwPmSGYldq4YnLZUrnPOKz9Z0/xBpnxQ1PxFrN54s0mDWNKsFSXw9ZpdrHNEjCWBwY5GUBmypAAPOTnGPc6KAPE9X0L/hHPAXw/utH03xJe6doviRNSuoZ7UPfJCwnDMYowP4pAdqjgGvZNPulvrC3vEiniWeJZVjnjKSKGGcMp5VhnkdjVikoAKKKKAClHUUlKOooA8v/AOEb0rWNPke4h8uc3VziaPh/9fJ19fxq9D4X0FIkRtLtXZVALFOWPrVvQf8AkHt/19XP/o+Sr1fHYylD6zUdvtP8z7fB1Z/Vqav0X5GT/wAIz4f/AOgPaf8AfFH/AAjPh/8A6A9p/wB8VrUVz+zh2Rv7SfdmT/wjPh//AKA9p/3xR/wjPh//AKA9p/3xWtRR7OHZB7SfdmT/AMIz4f8A+gPaf98Uf8Iz4f8A+gPaf98VrUUezh2Qe0n3ZB4JsrSw1XWreyt44Iv9HbYgwMlWya6mue8Mf8hzWvpbf+gtXQ16zVlH0X5I8m7cpX7v82I/3G+hrxD4b+LtQ8P/AA0i8N2ng3xTeeIomuUigbSpYoC7SuULTOAgTkEnPSvcKMmnGaSs0RKDbTTPEv7L8SeA/DHgXwvHJqttp1vYzR6nqmjacLy6jnJVhGuVYojEnLBTnaM4rHstE8QH4J+IlbSdcmuh4uXUxDdW2LyeBbqKUybFADMVBOFHXIFfQtFae3fYz9gu55P4x8Ta1f8AiLSLyzi8V6L4evLCR/ten6J5l+04lwIZA6MYVIBYZXByMkVqfs62Goab8L7a01S0vbS5F9eM0d5Hslw1w5BYYA5BzxxzxXomTRUupePKkVGnaXM2eH/FxrHXpbxdK8D+K7Px5bP5Wl6laWLRgsG+R2uVPltFjkhj04xmm6rpev6L8TdZ1jWdU8W2cGrafYrFd+H7FLlGkiiKyxuDE7J85LLwAQTk5r3Kimq1laxLo3d7njQ8Jx2UPwpsNO03WLnTrLWJrmUajbgzQK0UrBpgoCp8xGOBjI71rfGqPXND1fRvH3hnSrvVNRtI59Nuba1jLySwzKTGSAMkJKqN+Jr0+il7V3TZXslZpf1Y8htvCN54ev8A4SabDaz3I024upNRuI4yyrLJbsXd27bpGbGfYUvw21GfweNQ8Ia14V1661GfW7i4F1b6cZba7SWXckzTfcXAIyGORtr12ih1bqzQlSs7p/1/SPnx/D97p954z0HxFqHj2CHWNUup0j0bTo7i2vreYAA7zE218ZUhmGMDFe7aDZx6foWn6fF5/l21rHCnnkGTCqAN2ON3HOKu0Up1HMqFNQCsPxp/yDrP/sI23/odblYfjT/kHWf/AGEbb/0OlT+IqWxDRRRXlnqhU2k6hHYeKdAWSzS5N3qH2ZC2P3TGGVt44PICEdvvHmoam0rUv7P8U6Av2ZJ/tmoC1y3/ACzzDK28e/yY/E10YT+PD1RzYz/d5+jPX6KKK+uPjQooooAKKKKAOF8U/wDI/r/2CR/6ONMp/in/AJH9f+wSP/RxplXPp6Ex6hRRRUFBRRRQAUUUUAFFFFABRRRQAUUUUAFFFFABWZ4o/wCQHL/11g/9HJWnWZ4o/wCQHL/11g/9HJV0/jXqTP4WeoUUUVBQUUUUAFFFFABXFfFu1sbiw0SW7u/ImttUEtonH7+X7POhT/vh5G/4BXa1xXxbg0+aw0WS9uGinh1QPZKP+Ws32edSp/7ZtI3/AAGufFfwJ+jOjCfx4eqOPooor5E+zCiiigCD/mY9C/6+pf8A0mmrr65D/mY9C/6+pf8A0mmrr6+oy3/do/P82fK5r/vMvl+QUUUV3HnBRRRQAUUUUAFFFFABRRRQAUUUUAFFFFABSjqKSlHUUAcRoP8AyD2/6+rn/wBHyVeqjoP/ACD2/wCvq5/9HyVer5HGf7xU/wAT/M+zwn+70/RfkFFFFc50BRRRQAUUUUAL4Y/5DmtfS2/9BauhrnvDH/Ic1r6W3/oLV0NenL7PovyR5fV+r/NhRRRUjCiiigAooooAKKKKACiiigAooooAKKKKACsPxp/yDrP/ALCNt/6HW5WH40/5B1n/ANhG2/8AQ6un8RMtiGiiivLPVCp9H1G40/xToSwW6zC8v/sspIJ8tDFIxYY75QDnjmoKm0i+vLLxToK2kIlF1f8A2ec7C2yIxSMW46cqoz710YT+PD1RzYz+BP0Z6/RRRX1x8aFFFFABRRRQBxPjCz1YeLY9QstFu9Qt2sPILW8kIKuJC2CJHXse2ao417/oUdY/7+2n/wAfr0Sir511RPL5nneNe/6FHWP+/tp/8foxr3/Qo6x/39tP/j9eiUUcy7fmFn3PO8a9/wBCjrH/AH9tP/j9GNe/6FHWP+/tp/8AH69Eoo5l2/MLPued417/AKFHWP8Av7af/H6Ma9/0KOsf9/bT/wCP16JRRzLt+YWfc87xr3/Qo6x/39tP/j9GNe/6FHWP+/tp/wDH69Eoo5l2/MLPued417/oUdY/7+2n/wAfoxr3/Qo6x/39tP8A4/XolFHMu35hZ9zzvGvf9CjrH/f20/8Aj9GNe/6FHWP+/tp/8fr0SijmXb8ws+553jXv+hR1j/v7af8Ax+jGvf8AQo6x/wB/bT/4/XolFHMu35hZ9zzvGvf9CjrH/f20/wDj9VdVs/EOoWRs4/CuqRNJLF88k1rtUCRWJOJiegPQGvTqKamk7pfmDjdWuFFFFZlBRRRQAUUUUAFcV8W00t7DRG1CaSO4TVA1gq5w8/2ecEHg8eUZTzjkDnse1rivi3/Zf2DRP7Q8z7R/ag+wbc48/wCzz5z7eV5vXviufFfwJ+jOjCfx4eqOPooor5E+zCiiigCneyTW+paXfR2c92ltcO0iQlN+0wyICNzKOrDvWn/wlB/6F7Wf/Jf/AOO1BRXo4fMqlCmqaiml3v8A5nnYjLKeIqOpJtPyt/kT/wDCUH/oXtZ/8l//AI7R/wAJQf8AoXtZ/wDJf/47UFFbf2zV/kj+P+Zh/YtH+Z/h/kT/APCUH/oXtZ/8l/8A47R/wlB/6F7Wf/Jf/wCO1BRR/bNX+SP4/wCYf2LR/mf4f5E//CUH/oXtZ/8AJf8A+O0f8JQf+he1n/yX/wDjtQUUf2zV/kj+P+Yf2LR/mf4f5E//AAlB/wChe1n/AMl//jtY7fE7SF8Yp4RbR9aGsPZm9WHy4cGHcV3bvNx1B4zmtGvJLn/k7iz/AOxSb/0c9a0s1qTveK0V+v8AmZVcppQ5bSerS6f5HsX/AAlB/wChe1n/AMl//jtH/CUH/oXtZ/8AJf8A+O1BRWX9s1f5I/j/AJmv9i0f5n+H+RP/AMJQf+he1n/yX/8AjtH/AAlB/wChe1n/AMl//jtQUUf2zV/kj+P+Yf2LR/mf4f5E/wDwlB/6F7Wf/Jf/AOO0f8JQf+he1n/yX/8AjtQUUf2zV/kj+P8AmH9i0f5n+H+RP/wlB/6F7Wf/ACX/APjtKPFBz/yL2s/+S/8A8dqvRR/bNX+SP4/5h/YtH+Z/h/kUtDjmj04efC8MjzTSGNiCyh5XYA4JGcEdCau0UV5dWo6k5Te7d/vPVpwVOCgtkrBRRRUFhRRRQAUUUUAU7K9n0vWdQlOlXt1FcrDse3MWMqGBB3up7jtV/wD4SR/+hf1j/wAl/wD47TKK61i3ZJxWmnXp8zleEV2+Z/h/kP8A+Ekf/oX9Y/8AJf8A+O0f8JI//Qv6x/5L/wDx2mUUfW/7i/H/ADF9UX8z/D/If/wkj/8AQv6x/wCS/wD8do/4SR/+hf1j/wAl/wD47TKKPrf9xfj/AJh9UX8z/D/If/wkj/8AQv6x/wCS/wD8do/4SR/+hf1j/wAl/wD47TKKPrf9xfj/AJh9UX8z/D/Ic3iYqpZtA1cKBkkm34H/AH9plr4sS6t47i30LVpIpF3IwNvgj/v7WV4vivJvD11FZuiMUO9mP8AGSB7npWf8NoryLw5H57o8DnfBg8qD1B/H+dZvHv2ij7Nfj/marAL2bnzvfy/yOp/4SR/+hf1j/wAl/wD47R/wkj/9C/rH/kv/APHaZRWn1v8AuL8f8zL6ov5n+H+Q/wD4SR/+hf1j/wAl/wD47TLnxULe2luJtA1hY4kaRz/o5woGT/y19BRVHxD/AMi9qf8A15zf+i2prF3fwL8f8xPCq3xP8P8AIu2nixbq0huodA1hopo1kjP+jjKsMg/630NSf8JI/wD0L+sf+S//AMdrL8L/APIr6R/14Qf+i1rRoeLs/gX4/wCYRwt1fmf4f5D/APhJH/6F/WP/ACX/APjtUda1OfVI7S2i0XUYNt5DK8kxhCqqtk/dkJ/IVbooWMa2gvx/zH9UX8z/AA/yCiiiuM6wqfR7rULXxToS2EJkWe/8m6+QtshMUhLe3zKgz7+9QVPo82pw+KdCGmozLJf7LzCBtsHlSEk+nzBOa6MJ/Hh6o5sZ/u8/Rnr1FFFfXHxoUUUUAFFFFABRRRQAUUUUAFFFFABRRRQAUUUUAFFFFABRRRQAUUUUAFFFFABRRRQAUUUUAFFFFABXFfFt9MWw0VdQjd7h9UC2BXOEm+zzkk89PLEo78kV2tc94/0OfXNFjWyt7ObULScXFn9qlaONZNrISWVWI+R3H3T1rHERc6Uordo2w01CrGUtk0ed0Vrp4O8W/wBiPI6aGNV3/JALyUwFcjkyeVuBxnjYfrQ3g7xd/YiyKmhnVd+GgN5L5AXPUSeVuzjHGz8a+c/s7E/y/ij6f+0sL/N+D/yMiitebwd4uGjRSQpobaoW/ewPeSrAq+okERYnpxsFF14O8XLpFvJapocmpE/6RDJeSpCg5+5IIizHp1Rep9OT+zsT/L+KD+0sL/N+D/yMiite/wDB3i1dOtnsU0Oa9Yf6TFNeSxxJx/A4iYtz6qtGp+DvFqWdq2mJoc9yy/6SlxeSxIjYHCMsTFhnPJC9qP7OxP8AL+KD+0sL/N+D/wAjIorY1bwd4sjjt/7JXRLhyv8ApAuruWEI3ohWJ9w68nbRrHg7xZG8H9kLolypX9+bq7lhKN6LtifcOvJx9KP7OxP8v4oP7Swv834P/Ix6K2dW8G+K47yFdJXRbi1IHnPdXcsLqc87VWJwePUjn86NS8G+K01KFNNXRZ7A7fNluLuWKVefm2osTA4HTLDJ9OtH9nYn+X8UH9pYb+b8H/kY1FbN74N8VrrEcdkuiy6Ydu+aa7lScf3sRiIqcdvnGfaifwb4qGtpHAuivpW5d073cqzgd8RiIqT6fOM+1H9nYn+X8UH9pYb+b8H/AJGNXklz/wAncWf/AGKTf+jnr3Q+DfFX9ueUF0X+yc/8fH2uX7Rjb/zy8rb14+/059q8hm8OaoP21rTS5nslB8JvIkiSM2YfOcAkFRh938OSMc7u1bUcDXjzXjun2MK+Pw8uW0tmu56LRWzaeDfFTazJHdLoselgtsniu5XnI/hzGYgo9/nOPejT/BviptUlj1BdFh08bvKmgu5ZJm5+XKGJQMjrhjj3rH+zsT/L+KN/7Sw3834P/IxqK2dK8G+KpNQmTVV0W3sgD5UltdyyyMc8bkaJQOMnhjzxz1pNI8HeLJJpxq66JbRBf3LWt3LMzN6MGiTaPcE0f2dif5fxQf2lhf5vwf8AkY9FbGkeDvFkn2j+1l0S2wv+j/ZbuWbe3PD7ok2jpyN30pNK8HeLpLa5bVE0O3nVf9GS2vJZUdsHh2aJSozjkBvpR/Z2J/l/FB/aWF/m/B/5GRRWvp/g7xc9hdNqCaHDeKP9GjgvJZI5Dj+NjEpXnHRWos/B3i1tKuZLxNDj1FT/AKPDFeSvC44++5iDL36K3aj+zsT/AC/ig/tLC/zfg/8AIyKK17fwd4tOjzSXCaGmphv3MCXkrQMP9qQxBgevRDQng7xb/YjyOmhjVg/yQC8lNuVyOTJ5W4HGeNh7c0f2dif5fxQf2lhf5vwf+RkUVrnwd4t/sQSBND/tXfzAbyXyNuevmeVuzjts/Gibwd4tGixSQpobaqX/AHsD3kogVcnkSCIsTjHBQdTzxyf2dif5fxQf2lhf5vwf+RkUVr3Xg7xauk28lqmhyakT+/hkvJUhQf7MgiLN26oKL/wd4uXTbZ7FNDlvm/4+YpryWOJOP4HETFufVVo/s7E/y/ig/tLC/wA34P8AyMiitfUvB3i5LO1bTU0Oe5Zf9KS4vJYkjbA4RliYsM55IXtRq3g7xdHFbnSU0O4kZP8ASBdXksKo3HCFYn3DryQv0o/s7E/y/ig/tLC/zfg/8jIorY1jwd4rjlgGjrolzGV/fm6u5YSjZ6KFifcPqRRq3g7xZHdwrpK6JcW5A857q7lhdTnnaqxOCMepFH9nYn+X8UH9pYX+b8H/AJGPRWzqfg3xUmpxJpq6LPYEL5stxdyxSrz821FiYHjGMsMnjjrRe+DfFS6vHHZrosumkr5k013KkwH8WIxEVOO3zjPtR/Z2J/l/FB/aWG/m/B/5GNRWzP4N8VDW0jgXRX0rI3zvdyrOBjnEYiKnnp84/ChvBvir+3BGq6KdJ3czm7l+0Yx/zy8rbnP+3/hR/Z2J/l/FB/aWF/m/B/5GNRWzH4N8VnWzHIuirpOTidbuU3GMcfuvK29f9vpz7UWvg3xW2syR3S6LHpYZtk8d3K85H8OYzEFBPf5zj3o/s7E/y/ig/tLC/wA34P8AyOc1n/kEXn/XB/8A0E1neBP+RS0//rmf5mul1Lwn4qjs9WfUU0WLTorWZo5YLuWSZsKduUMSqMjr8xx71nfCbwx4g1HwzY3E39lw6Y8BaCRLiR52O7oyGMKvfoxrB4Gv7ZR5dbPt3R0LMMP7By5tLrv2ZPRWxpHg7xXJcTjV10S2hC/uWtbuWZmOejBokCjHoTSaR4O8WyC4/tdNDtiE/wBH+y3ks29ueG3RJtHTkbu/Fb/2dif5fxRz/wBpYX+b8H/kZFUfEP8AyL2p/wDXnN/6Laum0rwd4tkt7k6ouiW8yr/oy215LKrt6OWiUqOnQNWfqXhHxUvg3XZtWXRYLhLGYwR2t3LKj/u2+8zRIV59Aaay7Ep/D+KE8ywzXxfg/wDIxvC//Ir6R/14Qf8Aota0al8EeEvFM/gKxuJl0aO7+wwG0iW7laORfLXHmP5QKH6K1aVv4O8XHRp5LhNDTUw37iBLyVoGXjlpDEGU/e4CHoOeeCWX4i7938UEcyw1l734P/IyKK14/B3i7+xXkkTQxqu/5IFvJTAVz1Mnlbgcdth+tB8HeLf7EEgTQ/7V38wG8l8jbnr5nlbs47bPxpf2dif5fxQ/7Swv834P/IyKK15vB3i0aLFJCmhtqhb97A15KIFXnkSeUWJ6cbB359S68HeLV0m3ktU0OTUif38Ml5KkKDn7sgiLN26oO9H9nYn+X8UH9pYX+b8H/kZFT6OdUHinQv7MDFTfYvMY4t/KkznP+1s6c1oX/g7xcumWr2KaHNfsP9JimvJY4kOP4HETFufVVq7ZeEvE1rrGg3sN7YQxwz+ZqipK5LJ5bjy4/k+cF2U5O3hfwrbD4GvCrGUo6X8jDE4/DzoyjGWrXmeg0UUV9GfMhRRRQAUUUUAFFFFABRRRQAUUUUAFFFFABRRRQAUUUUAFFFFABRRRQAUUUUAFFFFABRRRQAUUUUAFFFFABRRRQAUUUUAFFFFABRRRQAUUUUAFFFFABXgmof8AJ+Onf9iKf/SmSve6+OdU8f8Aipf26re3/wCEPjbU4rH+wUhF0djwNI0ou923hdjbsY7dc0AfY1FFFABRRRQAUUUUAFFFFABRRRQAUUUUAFFFFABRRRQAUUUUAFFFFABRRRQAUUUUAZfi7/kVNX/68pv/AEA1hfBT/kl+h/8AXA/+hGt3xd/yKmr/APXlN/6Aawvgp/yS/Q/+uB/9CNcUv98j/hf5o74/7lL/ABL8mdjRRRXacAVleMf+RR1n/rwn/wDRbVq1leMf+RR1n/rwn/8ARbUAR+Bf+RI0H/sG2/8A6KWtmsbwL/yJGg/9g23/APRS1s0AFFFFABRRRQAUUUUAFFFFABRRRQAUUUUAFFFFABRRRQAUUUUAFFFFABRRRQAUUUUAFFFFABRRRQAUUUUAFFFFABRRRQAUUUUAFFFFABRRRQAUUUUAc1481LU7BNJh0u5htpLy9MLySQ+bhRBLJwMjnKD9axPt3iz/AKGG0/8ABYP/AI5Wl8Rv+Pnw3/2E3/8ASS4qhWjk4pW/LzItdsZ9u8Wf9DDaf+Cwf/HKPt3iz/oYbT/wWD/45T6KXtH5fch8qGfbvFn/AEMNp/4LB/8AHKPt3iz/AKGG0/8ABYP/AI5T6KPaPy+5ByoZ9u8Wf9DDaf8AgsH/AMco+3eLP+hhtP8AwWD/AOOU+ij2j8vuQcqGfbvFn/Qw2n/gsH/xyufk8OXcnj+Lx02pWR12KwOnrcf2YP8AUl93Tf1zkZ9CRXR0Ue0fl9yDlQz7d4s/6GG0/wDBYP8A45R9u8Wf9DDaf+Cwf/HKfRR7R+X3IOVDPt3iz/oYbT/wWD/45R9u8Wf9DDaf+Cwf/HKfRR7R+X3IOVDPt3iz/oYbT/wWD/45R9u8Wf8AQw2n/gsH/wAcp9FHtH5fcg5UM+3eLP8AoYbT/wAFg/8AjlKL7xZn/kYbT/wWD/45TqUdRR7R+X3IOVHQ+BdRvNV8MW17qDxvcs8qO0abFbZK6A4yccKO9bdc18Mf+RMtv+u9z/6USV0tFT42EfhQUUUVBQUUUUAFFFFABRRRQAUUUUAFFFFABRRRQBl+Lv8AkVNX/wCvKb/0A1hfBT/kl+h/9cD/AOhGt3xd/wAipq//AF5Tf+gGsL4Kf8kv0P8A64H/ANCNcUv98j/hf5o74/7lL/EvyZ2NFFFdpwBWV4x/5FHWf+vCf/0W1atZXjH/AJFHWf8Arwn/APRbUAR+Bf8AkSNB/wCwbb/+ilrZrG8C/wDIkaD/ANg23/8ARS1s0AFFFFABRRRQAUUUUAFFFFABRRRQAUUUUAFFFFABRRRQAUUUUAFFFFABRRRQAUUUUAFFFFABRRRQAUUUUAFFFFABRRRQAUUUUAFFFFABRRRQAUUUUAcj8Rv+Pnw3/wBhN/8A0kuKoVf+I3/Hz4b/AOwm/wD6SXFUKuWy9P1ZMd2FFFFQUFFFFABRRRQAUUUUAFFFFABRRRQAUUUUAFKOopKUdRQBr/DH/kTLb/rvc/8ApRJXS1zXwx/5Ey2/673P/pRJXS1dT436kw+FBRRRUFBRRRQAUUUUAFFFFABRRRQAUUUUAFFFFAGX4u/5FTV/+vKb/wBANYXwU/5Jfof/AFwP/oRrd8Xf8ipq/wD15Tf+gGsL4Kf8kv0P/rgf/QjXFL/fI/4X+aO+P+5S/wAS/JnY0UUV2nAFZXjH/kUdZ/68J/8A0W1atZXjH/kUdZ/68J//AEW1AEfgX/kSNB/7Btv/AOilrZrG8C/8iRoP/YNt/wD0UtbNABRRRQAUUUUAFFFFABRRRQAUUUUAFFFFABRRRQAUUUUAFFFFABRRRQAUUUUAFFFFABRRRQAUUUUAFFFFABRRRQAUUUUAFFFFABRRRQAUUUUAFFFFAHI/Eb/j58N/9hN//SS4qhV/4jf8fPhv/sJv/wCklxVCrlsvT9WTHdhXEfGfXNc0Pw/o/wDwj19FY3upa/ZaZ9okt1mEaTuVZtjcEjg129ef/Hay1O68OaDPpek3uqyaf4l0+/mt7OPfKYYpCzlRkZ4/nUFFRtb8beDPFeh2Hi3VNO8QaLrd19ijvoLH7JPaXBBKBkVirI2CM8EGtPT/ABlp2m2niTUNZ8RPf29jrRsUjTTyjwOVTbbIq5MzZbhh1zjHFYuor4g+Ininw4JfCmqeH9A0XUBqVzNqqpHNcSopEcccasxA3HJY46VRj8Osmj+N4fEXhfXr62vvFTXloumri5ChI9lxEQwI2sp5HPtQBs/ED4oR6F4Lt9f03R9Vkkm1GGz8q80yZCgMqK5ZeCDtY7OzNgc9K1ta+JXhbRotObUjqlrNqUcklnaPp8v2mXY4UqIgN2/JBC4yRz0rhdV0vx9rHwi1W3vrLVtQlttbtbvSre+WNdRms4Zo5CJAp2mT5X2g4JGM8109xDqev/FPwX4q/wCEf1KxtIdOvxOt7EqyWruVCBwCQrMASOeh+tAC634mnkn8Ttp2vTo0HhddRttPfTzE9sWEm2YyNyWJXHlkfLtqv8N/ip4c1bSfDenXmpXkmp39rFGLuazkS3ubnYC6LMVCM+c8A9aZ4m0LWLnx546vodPuJLa+8HxWdrKq8TTh5yY19W+ZePcVzUNj4s8Q+GPAvgi48D6ro8mi31hd32oXBjNtHHbfN+6YNlnbgY2ggk56UAetWXijR7z+3fInkb+wpng1DMRGx1jEhA/vfKR0rjvFPxVtdL1zwhDYaZqF9p2vxtcNNFYSyP5Rj3J5YXq+eq8kCsS9TxZ4d1r4h6dZ+CtV1n/hI7h7zTru1aMWw326xlZWZgUKlemDntT73S/EGj6D8KtWj8O6nqL+H4hHqFlZorXMe+22ZCMRnDDB54oA7ey1+H/hONZtrjX9traaVb3j2E1l5QtFbeTK0xPzZCnK4G3FVND+Kfg3WdWs9OtLu/ja+bZYz3Onyw2942M4ilZQr5HIwee1cx4t8I674l8TfEBbe1nsYtb8LWlnZ3Ew2r54MhaMkdxkA/Wob4+J/Glp4T8NP4D1bQP7K1G1u7+8vBGttAtuOVgZWJkLHgYA4PNAHUa18WvBOkX+oWN3eXzz6ZMYr8QWEsotcAEvIVBCp8w+Y8dfSu3tZ4bq1iuraVZYJkEkbqchlIyCPwrzjQNB1SG2+Kaz6ZKh1fUJ5LMMn/HyhtlVSvqM5FdR8LrS+0/4beGrHU4ZYL630yCK4ikGGRwgBB9waAOjpR1FJSjqKAG+AfFXhvT/AAxFZ32uWFvcR3FyHikmAZT9ok6it3/hN/CH/QyaZ/4ELXO+BPB3hbU/DUV9qGhWNzcy3FyZJZI8sx8+Qcmt3/hX/gr/AKFnTf8Av0K5av1z2krcu77nZT+pcivzX+RL/wAJv4Q/6GTTP/AhaP8AhN/CH/QyaZ/4ELUX/Cv/AAV/0LOm/wDfoUf8K/8ABX/Qs6b/AN+hUf7b/d/Ev/Yf734Ev/Cb+EP+hk0z/wACFo/4Tfwh/wBDJpn/AIELUX/Cv/BX/Qs6b/36FH/Cv/BX/Qs6b/36FH+2/wB38Q/2H+9+BL/wm/hD/oZNM/8AAhaP+E38If8AQyaZ/wCBC1F/wr/wV/0LOm/9+hR/wr/wV/0LOm/9+hR/tv8Ad/EP9h/vfgS/8Jv4Q/6GTTP/AAIWj/hN/CH/AEMmmf8AgQtRf8K/8Ff9Czpv/foUf8K/8Ff9Czpv/foUf7b/AHfxD/Yf734Ev/Cb+EP+hk0z/wACFo/4Tfwh/wBDJpn/AIELUX/Cv/BX/Qs6b/36FH/Cv/BX/Qs6b/36FH+2/wB38Q/2H+9+BL/wm/hD/oZNM/8AAhaP+E38If8AQyaZ/wCBC1F/wr/wV/0LOm/9+hR/wr/wV/0LOm/9+hR/tv8Ad/EP9h/vfgS/8Jv4Q/6GTTP/AAIWj/hN/CH/AEMmmf8AgQtRf8K/8Ff9Czpv/foUf8K/8Ff9Czpv/foUf7b/AHfxD/Yf734FPxP4y8KT+G9Thh8Qac8klpKqKs4JYlDgCl+Cn/JL9D/64H/0I1b/AOFf+Cv+hZ03/v0K3tOsbTTbKKysbeO3tohiONBhVHtSpUa7r+1q22tpfuu/oFWtQVD2VK+rT1t2fb1LFFFFdxwBWV4x/wCRR1n/AK8J/wD0W1atZXjH/kUdZ/68J/8A0W1AEfgX/kSNB/7Btv8A+ilrZrG8C/8AIkaD/wBg23/9FLWzQAUUUUAFFFFABRRRQAUUUUAFFFFABRRRQAUUUUAFFFFABRRRQAUUUUAFFFFABRRRQAUUUUAFFFFABRRRQAUUUUAFFFFABRRRQAUUUUAFFFFABRRRQByPxG/4+fDf/YTf/wBJLiqFX/iN/wAfPhv/ALCb/wDpJcVQq5bL0/Vkx3YUUUVBQUUUUAFFFFABRRRQAUUUUAFFFFABRRRQAUo6ikpR1FAGv8Mf+RMtv+u9z/6USV0tc18Mf+RMtv8Arvc/+lEldLV1PjfqTD4UFFFFQUFFFFABRRRQAUUUUAFFFFABRRRQAUUUUAFFFFABRRRQAVleMf8AkUdZ/wCvCf8A9FtWrWV4x/5FHWf+vCf/ANFtQBH4F/5EjQf+wbb/APopa2axvAv/ACJGg/8AYNt//RS1s0AFFFFABRRRQAUUUUAFFFFABRRRQAUUUUAFFFFABRRRQAUUUUAFFFFABRRRQAUUUUAFFFFABRRRQAUUUUAFFFFABRRRQAUUUUAFFFFABRRRQAUUUUAcj8Rv+Pnw3/2E3/8ASS4qhWv4+0/U71NIm0uzW7ks74zSRGYRkoYJY8gnjq6/rWH9l8U/9Cwf/BhFWji5JW/PzIvZsloqL7L4p/6Fg/8Agwio+y+Kf+hYP/gwipezf9ND5kS0VF9l8U/9Cwf/AAYRUfZfFP8A0LB/8GEVHs3/AE0HMiWiovsvin/oWD/4MIqPsvin/oWD/wCDCKj2b/poOZEtFRfZfFP/AELB/wDBhFWc154hXxNHoJ8Lt9oeye8B+3x42q6oR+bCj2b/AKaDmRrUVF9l8U/9Cwf/AAYRUfZfFP8A0LB/8GEVHs3/AE0HMiWiovsvin/oWD/4MIqPsvin/oWD/wCDCKj2b/poOZEtFRfZfFP/AELB/wDBhFR9l8U/9Cwf/BhFR7N/00HMiWlHUVD9l8U/9Cwf/BhFSi18U5/5Fg/+DCKj2b/poOZG58Mf+RMtv+u9z/6USV0tYfgPT7zTPC1tZ6hEsVyHmd0Vw4XfK7gZHXhhW5RU+NhH4UFFFFQUFFFFABRRRQAUUUUAFFFFABRRRQAUUUUAFFFFABRRRQAVleMf+RR1n/rwn/8ARbVq1leMf+RR1n/rwn/9FtQBH4F/5EjQf+wbb/8Aopa2axvAv/IkaD/2Dbf/ANFLWzQAUUUUAFFFFABRRRQAUUUUAFFFFABRRRQAUUUUAFFFFABRRRQAUUUUAFFFFABRRRQAUUUUAFFFFABRRRQAUUUUAFFFFABRRRQAUUUUAFFFFABRRRQAUUUUAFFFFABRRRQAUUUUAFcjN/yWW0/7F6f/ANKIq66uLmu7X/hctqPtMP8AyAJ1/wBYOv2mLj60AdpRRRQAUUUUAFFFFABRRRQAUUUUAFFFFABRRRQAUUUUAFFFFABRRRQAUUUUAFFFFABRRRQAUUUUAFZXjH/kUdZ/68J//RbVq1leMf8AkUdZ/wCvCf8A9FtQBH4F/wCRI0H/ALBtv/6KWtmsbwL/AMiRoP8A2Dbf/wBFLWzQAUUUUAFFFFABRRRQAUUUUAFFFFABRRRQAUUUUAFFFFABRRRQAUUUUAFFFFABRRRQAUUUUAFFFFABRRRQAUUUUAFFFFABRRRQAUUUUAFFFFABRRRQAUUUUAFFFFABRRRQBmeKNf0fwvoV1rmv6hBp+nWq7pp5ThVHQe5JPAA5NeTH9qr4HZ/5G6b/AMFd1/8AG6z/ANuob/g/p0Lcxy+IbJJEPRly/B9RXslr4b8OraxKug6WAEUAC0j4GPpQB5V/w1V8Dv8Aobp//BVdf/G6+ftR8U/Ae5/ant/iQPFsn9geV/aE1v8A2ddc6gpAA2+XnaeJP94H1Ar7a/4R3w//ANALS/8AwEj/AMKP+Ed8P/8AQC0v/wABI/8ACgDm/hj8WPAPxJe7j8H6/HfzWmDNC0MkMig9GCyKCR7jiu4r4h8OfDnxBrnxR+KXiz4d6k2leLPDHiHdp0KkLBcxN5heBh052jGeOx9R9I/Ab4taf8SdJntbu3OkeKtMPlatpE2VkhccFlB5KE/l0PuAem0UUUAFFFFABRRRQAUUUUAFFFFABRRRQAUUUUAFFFFABRRRQAUUUUAFFFFABRRRQAUV4T+0Lqeo6p8QNI8DHVtW0zQU0O913VBpUpiurxYB8sCuOVBwc465FfPOi6l4Un8M67ql/p/iRprPTbbUbNbDxjNNFsnmESx3L4/dOpYFvYH0oA+/K85/aO8F3/jr4TatpOj3VzbavFH9psHt5WjZ5UB/dkgjKupZcHjkHtXyi7+HR4YiZbbWP7cbXJNIMreNJhpWUi80yC47gg4A9c17J8IvhH4F+IHw50jxct543sDqEbM1u3iGZgjK7IdrfxKSpIPcEUAej/s1+C9Q8DfCTSdL1q6urjV50F1fG4lZ2jkcDEQyeAihVx6g+tek141/wzj4H/6DfjT/AMH81H/DOPgf/oN+NP8AwfzUAey0V41/wzj4H/6DnjUf9x+arH7P97rGn+JPHHw91LWb3WrbwzewDT7y9ffcGCaPeI3b+IqQQD6UAeu0UUUAFFFFABRRRQAUUUUAFFFFABRRRQAUUUUAFFFFABRRRQAUUUUAFFFFABRRRQAUUUUAFFFFABRRRQAUUUUAFFFFABRRRQAUUUUAFFFFABRRRQAUUUUAFFFFAHgf7c//ACSXSf8AsY7L/wBnr3m3/wCPeP8A3B/KvBv25/8Akkuk/wDYx2X/ALPXvNv/AMe8f+4P5UAPooooA+UdD8bP8D/jH8SU8WeFfEVza+ItSS/0660+086OSP5++QM/P+BBriPjV8TfC+veIbL4g/DzQvGXh/x3YMu24Ol4hvY+hjmAY544zg5HB7Y+5aKAPOv2e/ibD8Vfh9F4h+wPYXsMptb63P3UmUAnaf7pyCM8jpXotfP37EH/ACJvi/8A7Gq8/wDZa+gaACiiigAooooAKKKKACiiigAooooAKKKKACiiigAooooAKKKKACiiigAooooA+fPjDpfiTV/2oPC1n4V8Sr4d1A+GLpvtbWSXIKedymx+OfWlsfgz4+0uC902y+J/h6zi1Qlru3j8I2SC6z13rj5u9b/iL/k7/wAK/wDYqXn/AKOFfPPxE13wvd3XxQ1nxBB4nuPG+n6zcx6FqdrFOYNPSAgRKHU7EGQd2fWgD2C5+DXjOHw+vha5+KPhmPR1YSLp0nhOxEIbP3ghGM+9b9n8P/jLZW0FlZ/GyztoEQLBDF4ZtFVUA4CqB0A9K8g8XXngLU/jJqN58TfDWp+I3ufCmlS2q2NnLOY5XjYucRkbckjGa6P4UWviDTfF/wADLDxEt9BfLpes7oLpj5qRHcYVcHnIj2DB5GAO1AHon/CCfHH/AKLhF/4Tdt/hR/wgnxx/6LhF/wCE3bf4V7FRQB47/wAIJ8cf+i4Rf+E3bf4Vk/s32Ot6b8W/irZ+ItcGuamlxp3nXwtlg83MLkfIvAwMDiveK8e+EH/Jffi//wBfGm/+k7UAew0UUUAFFFFABRRRQAUUUUAFFFFABRRRQAUUUUAFFFFABRRRQAUUUUAFFFFABRRRQAUUUUAFFFFABRRRQAUUUUAFFFFABRRRQAUUUUAFFFFABRRRQAUUUUAFFFFAHgf7c/8AySXSf+xjsv8A2evebf8A494/9wfyrwb9uf8A5JLpP/Yx2X/s9e82/wDx7x/7g/lQBn6/4i8P+H44ZNf13S9JSYkRNe3ccAkI5IXeRnHtTH8SaAtxb241ezklubhLaJYpQ5MrxmVFO3OCYxuGcZGD3Fcl8R7HX7r4k+C5tBa1glhg1ESXF3ZSXEEYZIcBgjpgnHGW7Hg1zes22uS/EoM1jJKlv4rspEljs9kbKNIcM+4DJXeduWY44XPagD2eivHPgrq3jbUvEefEN9tJs5G1Gxnlnd47jeNvlq1tGkSr8wKrI+QQe2a9joA+fv2IP+RN8X/9jVef+y19A18/fsQf8ib4v/7Gq8/9lr6BoAKKKKACiiigAooooAKKKKACiiigAooooAKKKKACiiigAooooAKKKKACiiigDxzxF/yd/wCFf+xUvP8A0cKYPhXrw+GfxP8ADX2yxN34q1K/u7FtzbESbGwOccHjnGaf4i/5O/8ACv8A2Kl5/wCjhXK+Oo/hM3jHVjqvx88SaRffan+0WMHiNoo7Z88oqAfKB6dqAPQPhv4A1fw38RdS8QXlxaSWlz4f03TUWNjv823Vg5IIxt5GOa0fFPg3UtU+Mvg3xlBPbrY6JbXsVxG5PmMZkCrt4x1614p5XwW/6OS8V/8AhUt/hXZ/BpPhqvjiE+GfjNr3irUfIk2add661zG64+ZvLI5IHPtQB614t8WeGfCNnFeeJ9d0/SIJpPLie7mEYdvQZ6/0rivir8QPEWl6/wCFvC/gDTdI1XV/EUc9xBPf3DLapBCqszZTlid4xg1w/hnTNG8RftE+LNP+K1r9t10B4/DNjfRhrI6WRy8APDSHneeo/PG9oXwx+H3wl1qHxhrPjC/itNPE0GjwatqIFtp0UvLRRA8n9TgD0oA0PAXj3x4vxQXwD8RND0K1vLvS21KyudHnkeMoj7GRw/IPcEVnfA3ULDVPjl8XrzTbyC8tjd6eglgkDoWWF1YAjg4II/CpvFPhf4ffG29h17wz4+uYNTsrZrJrvQtQUP8AZnOXideeGyeeKzf2c/D2keFPi18UfD2g2aWenWUmmRwxL2HkNkk9yTkk9yaAPdqKKKACiiigAooooAKKKKACiiigAooooAKKKKACiiigAooooAKKKKACiiigAooooAKKKKACiiigAooooAKKKKACiiigAooooAKKKKACiiigAooooAKKKKACiiigDwP9uf8A5JLpP/Yx2X/s9e82/wDx7x/7g/lXg37dBC/CPS2Y4VfEVkST0A+evd7Z0NtEQykFAQQevFAEtFJuX+8Pzo3L/eH50ALRSbl/vD86C6gZLAD60AfP/wCxB/yJvi//ALGq8/8AZa+ga+fv2HiG8FeLnUhlbxTeFWHQj5elfQNABRRRQAUUUUAFFFFABRRRQAUUUUAFFFFABRRRQAUUUUAFFFFABRRRQAUUUUAeOeIv+Tv/AAr/ANipef8Ao4VV8Xa9q8HifUYY/wBnKbXESdlXUd1p/pQ/56fMCefc5p/ju8tdG/au8FalqtxHZWV54fvLKC4mYLG84kDeXuPG7B4HevXP7Y0j/oK2P/gQn+NAHhf/AAkmtf8ARrE3/fVl/wDE0/x/4i1PQvgnfeLNK8AW3w/8RyX8GnQl7e3kmijlmjQyqUGOjHAPcV7j/bOkf9BWx/8AAhP8awPiDpXhDxz4SvPDOu6lbNZXQUlobtUkjdWDI6NnhgwBH0oA53wP8JZdE8cweMPEXjbW/Fup2lnJa2R1FYwtsrkFyoQDk4x9K5X4c+HdL+J/xR8aeNPGdrDq6aFrEmiaNp12okgs44lUvJ5Z+Uu5fOSO30xkfDG/vdG/aAuPD2h+P/EHivw5Yae8Wuz65qIkhtbkkGJYWP3n4IYAcA9eK6DxHpHiXwZ491Xxp8ML7QNXtNdZZdY0C9v1g3zqMefBJnCsR94NwfywAVf2i/CmieBdDi+LXg/T7XQ9f0C5heU2UYhS/t2kVJIJVUAPkHgkZGK2Pg62749fF1gCAZ9MPP8A17tWHdWPjb4p6tp0XxEXw/4U8JafdJeS6Tb6pHdXGoSxnKLI6nYsYODgcmtj4F3Vvq3xi+LWuabMl1ps2oWVtFdRNujkkigIkCsODgkA4oA9mooooAKKKKACiiigAooooAKKKKACiiigAooooAKKKKACiiigAooooAKKKKACiiigAooooAKKKKACiiigAooooAKKKKACiiigAooooAKKKKACiiigAooooAKKKKAMLx94R0Hxz4Wu/DXiSyF3p10BvTcVZWByrKw5DA8g142P2TPh6BhfEvjhVHQDVkwB6f6uvoGigD5+/wCGTfh//wBDN46/8Gyf/G6P+GTfh/8A9DN46/8ABsn/AMbr6BooA+fv+GTfh/8A9DN46/8ABsn/AMbo/wCGTfh938TeOSO4OrJz/wCQ6+gaKAOd+HXgvw94A8K2/hrwzZm1sICWwzlnkc/edmPVjXRUUUAFFFFABRRRQAUUUUAFcXb3Pj5cySWNqY0kx5WFMjrlckNvAHBbHH8I9a7SigDzSHxJ8RJL5dPbQYY7oQBnBjBGSx+bPmbfu44zjOcHIxXUQXHiifTNUWa0FteCOYWbKE2s2xfLPLt/EWHI5xzgYz0dFAHn1/J8R7VpbWxtxdbpHb7VIYmAXaNoUFl5yDwVxz1FWk1Dx8u9P7HQ4uHCsfLbMe6Qqf8AWjniIEdgxPJGK7eigDkbbUPGq2QW70eM3DPExeHYVjRj+8XBkG4rxzkZBJ7YMFrefEK4lCyafZ2cYXLM6K5LHHygCXoOee/oK7WigCO1aV7WJ54xHMUBkQHO1scj86koooAKKKKACiiigAooooAxfGPhTw54w0g6T4n0a01WyLBxFcJu2sOjKeqn3GDXC/8ADO/wZ/6EWz/8CZ//AIuvVKKAPK/+Gd/gz/0Itn/4Ez//ABdH/DO/wZ/6EWz/APAmf/4uvVKKAPKh+zr8Fx08C2Yz1xcT/wDxdL/wzv8ABn/oRbP/AMCZ/wD4uvVKKAPK/wDhnf4M/wDQi2f/AIET/wDxdeheGdB0Xwzo0Oj+H9MtdM0+DPl29vGERc9TgdSfXqa0qKACiiigAooooAKKKKACiiigD//Z"/>
          <p:cNvSpPr>
            <a:spLocks noChangeAspect="1" noChangeArrowheads="1"/>
          </p:cNvSpPr>
          <p:nvPr/>
        </p:nvSpPr>
        <p:spPr bwMode="auto">
          <a:xfrm>
            <a:off x="517525" y="160337"/>
            <a:ext cx="6778424" cy="677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11" name="TextBox 10"/>
          <p:cNvSpPr txBox="1"/>
          <p:nvPr/>
        </p:nvSpPr>
        <p:spPr>
          <a:xfrm>
            <a:off x="365125" y="1472184"/>
            <a:ext cx="109886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/>
              <a:t>Our endpoints only store metadata of datasets (following DCAT-AP), not the actual data.</a:t>
            </a:r>
          </a:p>
          <a:p>
            <a:endParaRPr lang="en-IE" sz="2400" dirty="0"/>
          </a:p>
          <a:p>
            <a:r>
              <a:rPr lang="en-IE" sz="2400" dirty="0"/>
              <a:t>An exception is made for RDFs 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EU Vocabularies that are used by DCAT-AP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NUTS codes</a:t>
            </a:r>
          </a:p>
          <a:p>
            <a:endParaRPr lang="en-IE" sz="2400" dirty="0"/>
          </a:p>
          <a:p>
            <a:r>
              <a:rPr lang="en-IE" sz="2400" dirty="0"/>
              <a:t>These can be directly queried via data.europa.eu endpoints</a:t>
            </a:r>
          </a:p>
        </p:txBody>
      </p:sp>
    </p:spTree>
    <p:extLst>
      <p:ext uri="{BB962C8B-B14F-4D97-AF65-F5344CB8AC3E}">
        <p14:creationId xmlns:p14="http://schemas.microsoft.com/office/powerpoint/2010/main" val="547531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99" y="184694"/>
            <a:ext cx="9379302" cy="864817"/>
          </a:xfrm>
        </p:spPr>
        <p:txBody>
          <a:bodyPr>
            <a:normAutofit/>
          </a:bodyPr>
          <a:lstStyle/>
          <a:p>
            <a:r>
              <a:rPr lang="en-IE" sz="2800" dirty="0">
                <a:latin typeface="Trebuchet MS"/>
              </a:rPr>
              <a:t>Advanced search - SPARQL</a:t>
            </a:r>
            <a:endParaRPr lang="en-IE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DDF-2308-8849-B5A9-77634EBD6ED5}" type="slidenum">
              <a:rPr lang="en-LU" smtClean="0"/>
              <a:t>13</a:t>
            </a:fld>
            <a:endParaRPr lang="en-LU"/>
          </a:p>
        </p:txBody>
      </p:sp>
      <p:sp>
        <p:nvSpPr>
          <p:cNvPr id="33" name="TextBox 32"/>
          <p:cNvSpPr txBox="1"/>
          <p:nvPr/>
        </p:nvSpPr>
        <p:spPr>
          <a:xfrm>
            <a:off x="151700" y="5301218"/>
            <a:ext cx="1067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/>
              <a:t>#Note that Data Service is not widely used by publishers and so we recommend to include the last 3 lines within an “OPTIONAL { }” clause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51699" y="851070"/>
            <a:ext cx="11899130" cy="248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837" y="1080394"/>
            <a:ext cx="7311992" cy="39171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1699" y="1023282"/>
            <a:ext cx="4587138" cy="55215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>
                <a:solidFill>
                  <a:srgbClr val="001D85"/>
                </a:solidFill>
                <a:hlinkClick r:id="rId3"/>
              </a:rPr>
              <a:t>QUERY</a:t>
            </a:r>
            <a:r>
              <a:rPr lang="en-IE" dirty="0">
                <a:solidFill>
                  <a:srgbClr val="001D85"/>
                </a:solidFill>
              </a:rPr>
              <a:t> – DCAT Classes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1699" y="1639666"/>
            <a:ext cx="4596197" cy="366155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dirty="0"/>
          </a:p>
          <a:p>
            <a:endParaRPr lang="en-IE" dirty="0"/>
          </a:p>
          <a:p>
            <a:r>
              <a:rPr lang="en-IE" dirty="0">
                <a:solidFill>
                  <a:schemeClr val="tx1"/>
                </a:solidFill>
              </a:rPr>
              <a:t>SELECT DISTINCT *</a:t>
            </a:r>
          </a:p>
          <a:p>
            <a:r>
              <a:rPr lang="en-IE" dirty="0">
                <a:solidFill>
                  <a:schemeClr val="tx1"/>
                </a:solidFill>
              </a:rPr>
              <a:t>WHERE { </a:t>
            </a:r>
          </a:p>
          <a:p>
            <a:r>
              <a:rPr lang="en-IE" dirty="0">
                <a:solidFill>
                  <a:schemeClr val="tx1">
                    <a:lumMod val="60000"/>
                    <a:lumOff val="40000"/>
                  </a:schemeClr>
                </a:solidFill>
              </a:rPr>
              <a:t>?catalogue a </a:t>
            </a:r>
            <a:r>
              <a:rPr lang="en-IE" b="1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dcat:Catalog</a:t>
            </a:r>
            <a:r>
              <a:rPr lang="en-IE" dirty="0">
                <a:solidFill>
                  <a:schemeClr val="tx1">
                    <a:lumMod val="60000"/>
                    <a:lumOff val="40000"/>
                  </a:schemeClr>
                </a:solidFill>
              </a:rPr>
              <a:t>;</a:t>
            </a:r>
          </a:p>
          <a:p>
            <a:r>
              <a:rPr lang="en-IE" dirty="0"/>
              <a:t>  	</a:t>
            </a:r>
            <a:r>
              <a:rPr lang="en-IE" dirty="0" err="1">
                <a:solidFill>
                  <a:srgbClr val="00B050"/>
                </a:solidFill>
              </a:rPr>
              <a:t>dcat:dataset</a:t>
            </a:r>
            <a:r>
              <a:rPr lang="en-IE" dirty="0">
                <a:solidFill>
                  <a:srgbClr val="00B050"/>
                </a:solidFill>
              </a:rPr>
              <a:t> ?</a:t>
            </a:r>
            <a:r>
              <a:rPr lang="en-IE" dirty="0" err="1">
                <a:solidFill>
                  <a:srgbClr val="00B050"/>
                </a:solidFill>
              </a:rPr>
              <a:t>datasetURI</a:t>
            </a:r>
            <a:r>
              <a:rPr lang="en-IE" dirty="0">
                <a:solidFill>
                  <a:srgbClr val="00B050"/>
                </a:solidFill>
              </a:rPr>
              <a:t>.</a:t>
            </a:r>
          </a:p>
          <a:p>
            <a:r>
              <a:rPr lang="en-IE" dirty="0">
                <a:solidFill>
                  <a:srgbClr val="00B050"/>
                </a:solidFill>
              </a:rPr>
              <a:t>?</a:t>
            </a:r>
            <a:r>
              <a:rPr lang="en-IE" dirty="0" err="1">
                <a:solidFill>
                  <a:srgbClr val="00B050"/>
                </a:solidFill>
              </a:rPr>
              <a:t>datasetURI</a:t>
            </a:r>
            <a:r>
              <a:rPr lang="en-IE" dirty="0">
                <a:solidFill>
                  <a:srgbClr val="00B050"/>
                </a:solidFill>
              </a:rPr>
              <a:t> a </a:t>
            </a:r>
            <a:r>
              <a:rPr lang="en-IE" b="1" dirty="0" err="1">
                <a:solidFill>
                  <a:srgbClr val="00B050"/>
                </a:solidFill>
              </a:rPr>
              <a:t>dcat:Dataset</a:t>
            </a:r>
            <a:r>
              <a:rPr lang="en-IE" dirty="0">
                <a:solidFill>
                  <a:srgbClr val="00B050"/>
                </a:solidFill>
              </a:rPr>
              <a:t>;</a:t>
            </a:r>
          </a:p>
          <a:p>
            <a:r>
              <a:rPr lang="en-IE" dirty="0"/>
              <a:t>    	</a:t>
            </a:r>
            <a:r>
              <a:rPr lang="en-IE" dirty="0" err="1">
                <a:solidFill>
                  <a:schemeClr val="accent2">
                    <a:lumMod val="75000"/>
                  </a:schemeClr>
                </a:solidFill>
              </a:rPr>
              <a:t>dcat:distribution</a:t>
            </a:r>
            <a:r>
              <a:rPr lang="en-IE" dirty="0">
                <a:solidFill>
                  <a:schemeClr val="accent2">
                    <a:lumMod val="75000"/>
                  </a:schemeClr>
                </a:solidFill>
              </a:rPr>
              <a:t> ?</a:t>
            </a:r>
            <a:r>
              <a:rPr lang="en-IE" dirty="0" err="1">
                <a:solidFill>
                  <a:schemeClr val="accent2">
                    <a:lumMod val="75000"/>
                  </a:schemeClr>
                </a:solidFill>
              </a:rPr>
              <a:t>distributionURI</a:t>
            </a:r>
            <a:r>
              <a:rPr lang="en-IE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en-IE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r>
              <a:rPr lang="en-IE" dirty="0" err="1">
                <a:solidFill>
                  <a:schemeClr val="accent2">
                    <a:lumMod val="75000"/>
                  </a:schemeClr>
                </a:solidFill>
              </a:rPr>
              <a:t>distributionURI</a:t>
            </a:r>
            <a:r>
              <a:rPr lang="en-IE" dirty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en-IE" b="1" dirty="0" err="1">
                <a:solidFill>
                  <a:schemeClr val="accent2">
                    <a:lumMod val="75000"/>
                  </a:schemeClr>
                </a:solidFill>
              </a:rPr>
              <a:t>dcat:Distribution</a:t>
            </a:r>
            <a:r>
              <a:rPr lang="en-IE" dirty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r>
              <a:rPr lang="en-IE" dirty="0"/>
              <a:t>	</a:t>
            </a:r>
            <a:r>
              <a:rPr lang="en-IE" dirty="0" err="1">
                <a:solidFill>
                  <a:schemeClr val="bg1">
                    <a:lumMod val="50000"/>
                  </a:schemeClr>
                </a:solidFill>
              </a:rPr>
              <a:t>dcat:accessService</a:t>
            </a:r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 ?</a:t>
            </a:r>
            <a:r>
              <a:rPr lang="en-IE" dirty="0" err="1">
                <a:solidFill>
                  <a:schemeClr val="bg1">
                    <a:lumMod val="50000"/>
                  </a:schemeClr>
                </a:solidFill>
              </a:rPr>
              <a:t>dataServiceURI</a:t>
            </a:r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?</a:t>
            </a:r>
            <a:r>
              <a:rPr lang="en-IE" dirty="0" err="1">
                <a:solidFill>
                  <a:schemeClr val="bg1">
                    <a:lumMod val="50000"/>
                  </a:schemeClr>
                </a:solidFill>
              </a:rPr>
              <a:t>dataServiceURI</a:t>
            </a:r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IE" b="1" dirty="0" err="1">
                <a:solidFill>
                  <a:schemeClr val="bg1">
                    <a:lumMod val="50000"/>
                  </a:schemeClr>
                </a:solidFill>
              </a:rPr>
              <a:t>dcat:DataService</a:t>
            </a:r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r>
              <a:rPr lang="en-IE" dirty="0"/>
              <a:t>	</a:t>
            </a:r>
            <a:r>
              <a:rPr lang="en-IE" dirty="0" err="1">
                <a:solidFill>
                  <a:srgbClr val="00B050"/>
                </a:solidFill>
              </a:rPr>
              <a:t>dcat:servesDataset</a:t>
            </a:r>
            <a:r>
              <a:rPr lang="en-IE" dirty="0">
                <a:solidFill>
                  <a:srgbClr val="00B050"/>
                </a:solidFill>
              </a:rPr>
              <a:t> ?</a:t>
            </a:r>
            <a:r>
              <a:rPr lang="en-IE" dirty="0" err="1">
                <a:solidFill>
                  <a:srgbClr val="00B050"/>
                </a:solidFill>
              </a:rPr>
              <a:t>datasetURI</a:t>
            </a:r>
            <a:r>
              <a:rPr lang="en-IE" dirty="0">
                <a:solidFill>
                  <a:schemeClr val="tx1"/>
                </a:solidFill>
              </a:rPr>
              <a:t>}</a:t>
            </a:r>
            <a:r>
              <a:rPr lang="en-IE" dirty="0"/>
              <a:t>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40411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99" y="184694"/>
            <a:ext cx="9379302" cy="864817"/>
          </a:xfrm>
        </p:spPr>
        <p:txBody>
          <a:bodyPr>
            <a:normAutofit/>
          </a:bodyPr>
          <a:lstStyle/>
          <a:p>
            <a:r>
              <a:rPr lang="en-IE" sz="2800" dirty="0">
                <a:latin typeface="Trebuchet MS"/>
              </a:rPr>
              <a:t>Advanced search - SPARQL</a:t>
            </a:r>
            <a:endParaRPr lang="en-IE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DDF-2308-8849-B5A9-77634EBD6ED5}" type="slidenum">
              <a:rPr lang="en-LU" smtClean="0"/>
              <a:t>14</a:t>
            </a:fld>
            <a:endParaRPr lang="en-LU"/>
          </a:p>
        </p:txBody>
      </p:sp>
      <p:sp>
        <p:nvSpPr>
          <p:cNvPr id="33" name="TextBox 32"/>
          <p:cNvSpPr txBox="1"/>
          <p:nvPr/>
        </p:nvSpPr>
        <p:spPr>
          <a:xfrm>
            <a:off x="151699" y="5154114"/>
            <a:ext cx="10560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/>
              <a:t>#The dcat:theme value should always include at least one terms from the </a:t>
            </a:r>
            <a:r>
              <a:rPr lang="en-IE" i="1" dirty="0">
                <a:hlinkClick r:id="rId2"/>
              </a:rPr>
              <a:t>Data-Theme controlled vocabulary</a:t>
            </a:r>
            <a:r>
              <a:rPr lang="en-IE" i="1" dirty="0"/>
              <a:t>. We recommend selecting a specific there URI to avoid timeout errors.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51699" y="851070"/>
            <a:ext cx="11899130" cy="248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459144" y="1006767"/>
            <a:ext cx="6805282" cy="81165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>
                <a:solidFill>
                  <a:schemeClr val="tx1"/>
                </a:solidFill>
                <a:hlinkClick r:id="rId3"/>
              </a:rPr>
              <a:t>QUERY</a:t>
            </a:r>
            <a:r>
              <a:rPr lang="en-IE" dirty="0">
                <a:solidFill>
                  <a:schemeClr val="tx1"/>
                </a:solidFill>
              </a:rPr>
              <a:t> – subjects (domain </a:t>
            </a:r>
            <a:r>
              <a:rPr lang="en-IE" dirty="0" err="1">
                <a:solidFill>
                  <a:schemeClr val="tx1"/>
                </a:solidFill>
              </a:rPr>
              <a:t>dcat:Dataset</a:t>
            </a:r>
            <a:r>
              <a:rPr lang="en-IE" dirty="0">
                <a:solidFill>
                  <a:schemeClr val="tx1"/>
                </a:solidFill>
              </a:rPr>
              <a:t>) – properties </a:t>
            </a:r>
            <a:r>
              <a:rPr lang="en-IE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dcat:theme</a:t>
            </a:r>
            <a:r>
              <a:rPr lang="en-IE" dirty="0">
                <a:solidFill>
                  <a:schemeClr val="tx1"/>
                </a:solidFill>
              </a:rPr>
              <a:t> for controlled vocabularies; </a:t>
            </a:r>
            <a:r>
              <a:rPr lang="en-IE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dcat:keyword</a:t>
            </a:r>
            <a:r>
              <a:rPr lang="en-IE" dirty="0">
                <a:solidFill>
                  <a:schemeClr val="tx1"/>
                </a:solidFill>
              </a:rPr>
              <a:t> for literal values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1699" y="1954642"/>
            <a:ext cx="5710086" cy="31994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400" dirty="0">
                <a:solidFill>
                  <a:schemeClr val="tx1"/>
                </a:solidFill>
              </a:rPr>
              <a:t>SELECT DISTINCT ?</a:t>
            </a:r>
            <a:r>
              <a:rPr lang="en-IE" sz="1400" dirty="0" err="1">
                <a:solidFill>
                  <a:schemeClr val="tx1"/>
                </a:solidFill>
              </a:rPr>
              <a:t>datasetURI</a:t>
            </a:r>
            <a:r>
              <a:rPr lang="en-IE" sz="1400" dirty="0">
                <a:solidFill>
                  <a:schemeClr val="tx1"/>
                </a:solidFill>
              </a:rPr>
              <a:t> ?</a:t>
            </a:r>
            <a:r>
              <a:rPr lang="en-IE" sz="1400" dirty="0" err="1">
                <a:solidFill>
                  <a:schemeClr val="tx1"/>
                </a:solidFill>
              </a:rPr>
              <a:t>datasetTitle</a:t>
            </a:r>
            <a:r>
              <a:rPr lang="en-IE" sz="1400" dirty="0">
                <a:solidFill>
                  <a:schemeClr val="tx1"/>
                </a:solidFill>
              </a:rPr>
              <a:t> ?publisher (GROUP_CONCAT(?keyword; SEPARATOR = " || ") AS ?keywords)</a:t>
            </a:r>
          </a:p>
          <a:p>
            <a:r>
              <a:rPr lang="en-IE" sz="1400" dirty="0">
                <a:solidFill>
                  <a:schemeClr val="tx1"/>
                </a:solidFill>
              </a:rPr>
              <a:t>WHERE { </a:t>
            </a:r>
          </a:p>
          <a:p>
            <a:r>
              <a:rPr lang="en-IE" sz="1400" dirty="0">
                <a:solidFill>
                  <a:schemeClr val="tx1"/>
                </a:solidFill>
              </a:rPr>
              <a:t>?</a:t>
            </a:r>
            <a:r>
              <a:rPr lang="en-IE" sz="1400" dirty="0" err="1">
                <a:solidFill>
                  <a:schemeClr val="tx1"/>
                </a:solidFill>
              </a:rPr>
              <a:t>datasetURI</a:t>
            </a:r>
            <a:r>
              <a:rPr lang="en-IE" sz="1400" dirty="0">
                <a:solidFill>
                  <a:schemeClr val="tx1"/>
                </a:solidFill>
              </a:rPr>
              <a:t> a </a:t>
            </a:r>
            <a:r>
              <a:rPr lang="en-IE" sz="1400" dirty="0" err="1">
                <a:solidFill>
                  <a:schemeClr val="tx1"/>
                </a:solidFill>
              </a:rPr>
              <a:t>dcat:Dataset</a:t>
            </a:r>
            <a:r>
              <a:rPr lang="en-IE" sz="1400" dirty="0">
                <a:solidFill>
                  <a:schemeClr val="tx1"/>
                </a:solidFill>
              </a:rPr>
              <a:t>;</a:t>
            </a:r>
          </a:p>
          <a:p>
            <a:r>
              <a:rPr lang="en-IE" sz="1400" dirty="0">
                <a:solidFill>
                  <a:schemeClr val="tx1"/>
                </a:solidFill>
              </a:rPr>
              <a:t>      </a:t>
            </a:r>
            <a:r>
              <a:rPr lang="en-IE" sz="1400" dirty="0" err="1">
                <a:solidFill>
                  <a:schemeClr val="tx1"/>
                </a:solidFill>
              </a:rPr>
              <a:t>dct:publisher</a:t>
            </a:r>
            <a:r>
              <a:rPr lang="en-IE" sz="1400" dirty="0">
                <a:solidFill>
                  <a:schemeClr val="tx1"/>
                </a:solidFill>
              </a:rPr>
              <a:t>/</a:t>
            </a:r>
            <a:r>
              <a:rPr lang="en-IE" sz="1400" dirty="0" err="1">
                <a:solidFill>
                  <a:schemeClr val="tx1"/>
                </a:solidFill>
              </a:rPr>
              <a:t>rdfs:label|dct:publisher</a:t>
            </a:r>
            <a:r>
              <a:rPr lang="en-IE" sz="1400" dirty="0">
                <a:solidFill>
                  <a:schemeClr val="tx1"/>
                </a:solidFill>
              </a:rPr>
              <a:t>/</a:t>
            </a:r>
            <a:r>
              <a:rPr lang="en-IE" sz="1400" dirty="0" err="1">
                <a:solidFill>
                  <a:schemeClr val="tx1"/>
                </a:solidFill>
              </a:rPr>
              <a:t>skos:prefLabel</a:t>
            </a:r>
            <a:r>
              <a:rPr lang="en-IE" sz="1400" dirty="0">
                <a:solidFill>
                  <a:schemeClr val="tx1"/>
                </a:solidFill>
              </a:rPr>
              <a:t> ?publisher;</a:t>
            </a:r>
          </a:p>
          <a:p>
            <a:r>
              <a:rPr lang="en-IE" sz="1400" dirty="0">
                <a:solidFill>
                  <a:schemeClr val="tx1"/>
                </a:solidFill>
              </a:rPr>
              <a:t>      </a:t>
            </a:r>
            <a:r>
              <a:rPr lang="en-IE" sz="1400" dirty="0" err="1">
                <a:solidFill>
                  <a:schemeClr val="tx1"/>
                </a:solidFill>
              </a:rPr>
              <a:t>dcat:theme</a:t>
            </a:r>
            <a:r>
              <a:rPr lang="en-IE" sz="1400" dirty="0">
                <a:solidFill>
                  <a:schemeClr val="tx1"/>
                </a:solidFill>
              </a:rPr>
              <a:t> &lt;http://publications.europa.eu/resource/authority/data-theme/ENVI&gt;; #this is the theme for Environment</a:t>
            </a:r>
          </a:p>
          <a:p>
            <a:r>
              <a:rPr lang="en-IE" sz="1400" dirty="0">
                <a:solidFill>
                  <a:schemeClr val="tx1"/>
                </a:solidFill>
              </a:rPr>
              <a:t>       </a:t>
            </a:r>
            <a:r>
              <a:rPr lang="en-IE" sz="1400" dirty="0" err="1">
                <a:solidFill>
                  <a:schemeClr val="tx1"/>
                </a:solidFill>
              </a:rPr>
              <a:t>dcat:keyword</a:t>
            </a:r>
            <a:r>
              <a:rPr lang="en-IE" sz="1400" dirty="0">
                <a:solidFill>
                  <a:schemeClr val="tx1"/>
                </a:solidFill>
              </a:rPr>
              <a:t> ?keyword;</a:t>
            </a:r>
          </a:p>
          <a:p>
            <a:r>
              <a:rPr lang="en-IE" sz="1400" dirty="0">
                <a:solidFill>
                  <a:schemeClr val="tx1"/>
                </a:solidFill>
              </a:rPr>
              <a:t>       </a:t>
            </a:r>
            <a:r>
              <a:rPr lang="en-IE" sz="1400" dirty="0" err="1">
                <a:solidFill>
                  <a:schemeClr val="tx1"/>
                </a:solidFill>
              </a:rPr>
              <a:t>dct:title</a:t>
            </a:r>
            <a:r>
              <a:rPr lang="en-IE" sz="1400" dirty="0">
                <a:solidFill>
                  <a:schemeClr val="tx1"/>
                </a:solidFill>
              </a:rPr>
              <a:t> ?</a:t>
            </a:r>
            <a:r>
              <a:rPr lang="en-IE" sz="1400" dirty="0" err="1">
                <a:solidFill>
                  <a:schemeClr val="tx1"/>
                </a:solidFill>
              </a:rPr>
              <a:t>datasetTitle</a:t>
            </a:r>
            <a:r>
              <a:rPr lang="en-IE" sz="1400" dirty="0">
                <a:solidFill>
                  <a:schemeClr val="tx1"/>
                </a:solidFill>
              </a:rPr>
              <a:t>. </a:t>
            </a:r>
          </a:p>
          <a:p>
            <a:r>
              <a:rPr lang="en-IE" sz="1400" dirty="0">
                <a:solidFill>
                  <a:schemeClr val="tx1"/>
                </a:solidFill>
              </a:rPr>
              <a:t>  FILTER(LANG(?</a:t>
            </a:r>
            <a:r>
              <a:rPr lang="en-IE" sz="1400" dirty="0" err="1">
                <a:solidFill>
                  <a:schemeClr val="tx1"/>
                </a:solidFill>
              </a:rPr>
              <a:t>datasetTitle</a:t>
            </a:r>
            <a:r>
              <a:rPr lang="en-IE" sz="1400" dirty="0">
                <a:solidFill>
                  <a:schemeClr val="tx1"/>
                </a:solidFill>
              </a:rPr>
              <a:t>)= "" || LANG(?</a:t>
            </a:r>
            <a:r>
              <a:rPr lang="en-IE" sz="1400" dirty="0" err="1">
                <a:solidFill>
                  <a:schemeClr val="tx1"/>
                </a:solidFill>
              </a:rPr>
              <a:t>datasetTitle</a:t>
            </a:r>
            <a:r>
              <a:rPr lang="en-IE" sz="1400" dirty="0">
                <a:solidFill>
                  <a:schemeClr val="tx1"/>
                </a:solidFill>
              </a:rPr>
              <a:t>) = "</a:t>
            </a:r>
            <a:r>
              <a:rPr lang="en-IE" sz="1400" dirty="0" err="1">
                <a:solidFill>
                  <a:schemeClr val="tx1"/>
                </a:solidFill>
              </a:rPr>
              <a:t>en</a:t>
            </a:r>
            <a:r>
              <a:rPr lang="en-IE" sz="1400" dirty="0">
                <a:solidFill>
                  <a:schemeClr val="tx1"/>
                </a:solidFill>
              </a:rPr>
              <a:t>").</a:t>
            </a:r>
          </a:p>
          <a:p>
            <a:r>
              <a:rPr lang="en-IE" sz="1400" dirty="0">
                <a:solidFill>
                  <a:schemeClr val="tx1"/>
                </a:solidFill>
              </a:rPr>
              <a:t>  FILTER (LANG(?publisher) = "" || LANG(?publisher) = "</a:t>
            </a:r>
            <a:r>
              <a:rPr lang="en-IE" sz="1400" dirty="0" err="1">
                <a:solidFill>
                  <a:schemeClr val="tx1"/>
                </a:solidFill>
              </a:rPr>
              <a:t>en</a:t>
            </a:r>
            <a:r>
              <a:rPr lang="en-IE" sz="1400" dirty="0">
                <a:solidFill>
                  <a:schemeClr val="tx1"/>
                </a:solidFill>
              </a:rPr>
              <a:t>") .</a:t>
            </a:r>
          </a:p>
          <a:p>
            <a:r>
              <a:rPr lang="en-IE" sz="1400" dirty="0">
                <a:solidFill>
                  <a:schemeClr val="tx1"/>
                </a:solidFill>
              </a:rPr>
              <a:t>  } </a:t>
            </a:r>
          </a:p>
          <a:p>
            <a:r>
              <a:rPr lang="en-IE" sz="1400" dirty="0">
                <a:solidFill>
                  <a:schemeClr val="tx1"/>
                </a:solidFill>
              </a:rPr>
              <a:t>ORDER BY ?</a:t>
            </a:r>
            <a:r>
              <a:rPr lang="en-IE" sz="1400" dirty="0" err="1">
                <a:solidFill>
                  <a:schemeClr val="tx1"/>
                </a:solidFill>
              </a:rPr>
              <a:t>datasetURI</a:t>
            </a:r>
            <a:endParaRPr lang="en-IE" sz="1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374" y="1978663"/>
            <a:ext cx="6070455" cy="317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53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99" y="184694"/>
            <a:ext cx="9379302" cy="864817"/>
          </a:xfrm>
        </p:spPr>
        <p:txBody>
          <a:bodyPr>
            <a:normAutofit/>
          </a:bodyPr>
          <a:lstStyle/>
          <a:p>
            <a:r>
              <a:rPr lang="en-IE" sz="2800" dirty="0">
                <a:latin typeface="Trebuchet MS"/>
              </a:rPr>
              <a:t>Advanced search - SPARQL</a:t>
            </a:r>
            <a:endParaRPr lang="en-IE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DDF-2308-8849-B5A9-77634EBD6ED5}" type="slidenum">
              <a:rPr lang="en-LU" smtClean="0"/>
              <a:t>15</a:t>
            </a:fld>
            <a:endParaRPr lang="en-LU"/>
          </a:p>
        </p:txBody>
      </p:sp>
      <p:sp>
        <p:nvSpPr>
          <p:cNvPr id="33" name="TextBox 32"/>
          <p:cNvSpPr txBox="1"/>
          <p:nvPr/>
        </p:nvSpPr>
        <p:spPr>
          <a:xfrm>
            <a:off x="151699" y="5154114"/>
            <a:ext cx="10560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/>
              <a:t>#Label of terms exist in all 24 EU official languages. It is advised to filter the labels to desired language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51699" y="851070"/>
            <a:ext cx="11899130" cy="248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842721" y="1037450"/>
            <a:ext cx="5178585" cy="55828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>
                <a:solidFill>
                  <a:schemeClr val="tx1"/>
                </a:solidFill>
                <a:hlinkClick r:id="rId2"/>
              </a:rPr>
              <a:t>QUERY</a:t>
            </a:r>
            <a:r>
              <a:rPr lang="en-IE" dirty="0">
                <a:solidFill>
                  <a:schemeClr val="tx1"/>
                </a:solidFill>
              </a:rPr>
              <a:t> – </a:t>
            </a:r>
            <a:r>
              <a:rPr lang="en-IE" dirty="0">
                <a:solidFill>
                  <a:schemeClr val="tx1"/>
                </a:solidFill>
                <a:hlinkClick r:id="rId3"/>
              </a:rPr>
              <a:t>Eurovoc</a:t>
            </a:r>
            <a:r>
              <a:rPr lang="en-IE" dirty="0">
                <a:solidFill>
                  <a:schemeClr val="tx1"/>
                </a:solidFill>
              </a:rPr>
              <a:t> – the EU Multilingual Thesaurus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1699" y="1954642"/>
            <a:ext cx="5169331" cy="31994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IE" sz="1400">
                <a:solidFill>
                  <a:schemeClr val="tx1"/>
                </a:solidFill>
              </a:rPr>
              <a:t>SELECT DISTINCT ?datasetTitle</a:t>
            </a:r>
            <a:r>
              <a:rPr lang="en-IE" sz="1400" dirty="0">
                <a:solidFill>
                  <a:schemeClr val="tx1"/>
                </a:solidFill>
              </a:rPr>
              <a:t> ?</a:t>
            </a:r>
            <a:r>
              <a:rPr lang="en-IE" sz="1400" dirty="0" err="1">
                <a:solidFill>
                  <a:schemeClr val="tx1"/>
                </a:solidFill>
              </a:rPr>
              <a:t>eurovocURI</a:t>
            </a:r>
            <a:r>
              <a:rPr lang="en-IE" sz="1400" dirty="0">
                <a:solidFill>
                  <a:schemeClr val="tx1"/>
                </a:solidFill>
              </a:rPr>
              <a:t> ?</a:t>
            </a:r>
            <a:r>
              <a:rPr lang="en-IE" sz="1400" dirty="0" err="1">
                <a:solidFill>
                  <a:schemeClr val="tx1"/>
                </a:solidFill>
              </a:rPr>
              <a:t>eurovocLabel</a:t>
            </a:r>
            <a:endParaRPr lang="en-IE" sz="1400" dirty="0">
              <a:solidFill>
                <a:schemeClr val="tx1"/>
              </a:solidFill>
            </a:endParaRPr>
          </a:p>
          <a:p>
            <a:r>
              <a:rPr lang="en-IE" sz="1400" dirty="0">
                <a:solidFill>
                  <a:schemeClr val="tx1"/>
                </a:solidFill>
              </a:rPr>
              <a:t>WHERE { </a:t>
            </a:r>
          </a:p>
          <a:p>
            <a:r>
              <a:rPr lang="en-IE" sz="1400" dirty="0">
                <a:solidFill>
                  <a:schemeClr val="tx1"/>
                </a:solidFill>
              </a:rPr>
              <a:t>?</a:t>
            </a:r>
            <a:r>
              <a:rPr lang="en-IE" sz="1400" dirty="0" err="1">
                <a:solidFill>
                  <a:schemeClr val="tx1"/>
                </a:solidFill>
              </a:rPr>
              <a:t>datasetURI</a:t>
            </a:r>
            <a:r>
              <a:rPr lang="en-IE" sz="1400" dirty="0">
                <a:solidFill>
                  <a:schemeClr val="tx1"/>
                </a:solidFill>
              </a:rPr>
              <a:t> a </a:t>
            </a:r>
            <a:r>
              <a:rPr lang="en-IE" sz="1400" dirty="0" err="1">
                <a:solidFill>
                  <a:schemeClr val="tx1"/>
                </a:solidFill>
              </a:rPr>
              <a:t>dcat:Dataset</a:t>
            </a:r>
            <a:r>
              <a:rPr lang="en-IE" sz="1400" dirty="0">
                <a:solidFill>
                  <a:schemeClr val="tx1"/>
                </a:solidFill>
              </a:rPr>
              <a:t>;</a:t>
            </a:r>
          </a:p>
          <a:p>
            <a:r>
              <a:rPr lang="en-IE" sz="1400" dirty="0">
                <a:solidFill>
                  <a:schemeClr val="tx1"/>
                </a:solidFill>
              </a:rPr>
              <a:t>       </a:t>
            </a:r>
            <a:r>
              <a:rPr lang="en-IE" sz="1400" dirty="0" err="1">
                <a:solidFill>
                  <a:schemeClr val="tx1"/>
                </a:solidFill>
              </a:rPr>
              <a:t>dct:title</a:t>
            </a:r>
            <a:r>
              <a:rPr lang="en-IE" sz="1400" dirty="0">
                <a:solidFill>
                  <a:schemeClr val="tx1"/>
                </a:solidFill>
              </a:rPr>
              <a:t> ?</a:t>
            </a:r>
            <a:r>
              <a:rPr lang="en-IE" sz="1400" dirty="0" err="1">
                <a:solidFill>
                  <a:schemeClr val="tx1"/>
                </a:solidFill>
              </a:rPr>
              <a:t>datasetTitle</a:t>
            </a:r>
            <a:r>
              <a:rPr lang="en-IE" sz="1400" dirty="0">
                <a:solidFill>
                  <a:schemeClr val="tx1"/>
                </a:solidFill>
              </a:rPr>
              <a:t>;</a:t>
            </a:r>
          </a:p>
          <a:p>
            <a:r>
              <a:rPr lang="en-IE" sz="1400" dirty="0">
                <a:solidFill>
                  <a:schemeClr val="tx1"/>
                </a:solidFill>
              </a:rPr>
              <a:t>       </a:t>
            </a:r>
            <a:r>
              <a:rPr lang="en-IE" sz="1400" dirty="0" err="1">
                <a:solidFill>
                  <a:schemeClr val="tx1"/>
                </a:solidFill>
              </a:rPr>
              <a:t>dcat:theme</a:t>
            </a:r>
            <a:r>
              <a:rPr lang="en-IE" sz="1400" dirty="0">
                <a:solidFill>
                  <a:schemeClr val="tx1"/>
                </a:solidFill>
              </a:rPr>
              <a:t> |</a:t>
            </a:r>
            <a:r>
              <a:rPr lang="en-IE" sz="1400" dirty="0" err="1">
                <a:solidFill>
                  <a:schemeClr val="tx1"/>
                </a:solidFill>
              </a:rPr>
              <a:t>dct:subject</a:t>
            </a:r>
            <a:r>
              <a:rPr lang="en-IE" sz="1400" dirty="0">
                <a:solidFill>
                  <a:schemeClr val="tx1"/>
                </a:solidFill>
              </a:rPr>
              <a:t> ?</a:t>
            </a:r>
            <a:r>
              <a:rPr lang="en-IE" sz="1400" dirty="0" err="1">
                <a:solidFill>
                  <a:schemeClr val="tx1"/>
                </a:solidFill>
              </a:rPr>
              <a:t>eurovocURI</a:t>
            </a:r>
            <a:r>
              <a:rPr lang="en-IE" sz="1400" dirty="0">
                <a:solidFill>
                  <a:schemeClr val="tx1"/>
                </a:solidFill>
              </a:rPr>
              <a:t>. FILTER(?</a:t>
            </a:r>
            <a:r>
              <a:rPr lang="en-IE" sz="1400" dirty="0" err="1">
                <a:solidFill>
                  <a:schemeClr val="tx1"/>
                </a:solidFill>
              </a:rPr>
              <a:t>eurovocURI</a:t>
            </a:r>
            <a:r>
              <a:rPr lang="en-IE" sz="1400" dirty="0">
                <a:solidFill>
                  <a:schemeClr val="tx1"/>
                </a:solidFill>
              </a:rPr>
              <a:t>= &lt;http://eurovoc.europa.eu/437655&gt; || ?</a:t>
            </a:r>
            <a:r>
              <a:rPr lang="en-IE" sz="1400" dirty="0" err="1">
                <a:solidFill>
                  <a:schemeClr val="tx1"/>
                </a:solidFill>
              </a:rPr>
              <a:t>eurovocURI</a:t>
            </a:r>
            <a:r>
              <a:rPr lang="en-IE" sz="1400" dirty="0">
                <a:solidFill>
                  <a:schemeClr val="tx1"/>
                </a:solidFill>
              </a:rPr>
              <a:t>= &lt;http://eurovoc.europa.eu/7219&gt; || ?</a:t>
            </a:r>
            <a:r>
              <a:rPr lang="en-IE" sz="1400" dirty="0" err="1">
                <a:solidFill>
                  <a:schemeClr val="tx1"/>
                </a:solidFill>
              </a:rPr>
              <a:t>eurovocURI</a:t>
            </a:r>
            <a:r>
              <a:rPr lang="en-IE" sz="1400" dirty="0">
                <a:solidFill>
                  <a:schemeClr val="tx1"/>
                </a:solidFill>
              </a:rPr>
              <a:t> = &lt;http://eurovoc.europa.eu/7939&gt; ). #add any Eurovoc term URI using the "||" operator to indicate "OR"</a:t>
            </a:r>
          </a:p>
          <a:p>
            <a:r>
              <a:rPr lang="en-IE" sz="1400" dirty="0">
                <a:solidFill>
                  <a:schemeClr val="tx1"/>
                </a:solidFill>
              </a:rPr>
              <a:t>     ?</a:t>
            </a:r>
            <a:r>
              <a:rPr lang="en-IE" sz="1400" dirty="0" err="1">
                <a:solidFill>
                  <a:schemeClr val="tx1"/>
                </a:solidFill>
              </a:rPr>
              <a:t>eurovocURI</a:t>
            </a:r>
            <a:r>
              <a:rPr lang="en-IE" sz="1400" dirty="0">
                <a:solidFill>
                  <a:schemeClr val="tx1"/>
                </a:solidFill>
              </a:rPr>
              <a:t> </a:t>
            </a:r>
            <a:r>
              <a:rPr lang="en-IE" sz="1400" dirty="0" err="1">
                <a:solidFill>
                  <a:schemeClr val="tx1"/>
                </a:solidFill>
              </a:rPr>
              <a:t>skos:prefLabel</a:t>
            </a:r>
            <a:r>
              <a:rPr lang="en-IE" sz="1400" dirty="0">
                <a:solidFill>
                  <a:schemeClr val="tx1"/>
                </a:solidFill>
              </a:rPr>
              <a:t> ?</a:t>
            </a:r>
            <a:r>
              <a:rPr lang="en-IE" sz="1400" dirty="0" err="1">
                <a:solidFill>
                  <a:schemeClr val="tx1"/>
                </a:solidFill>
              </a:rPr>
              <a:t>eurovocLabel</a:t>
            </a:r>
            <a:r>
              <a:rPr lang="en-IE" sz="1400" dirty="0">
                <a:solidFill>
                  <a:schemeClr val="tx1"/>
                </a:solidFill>
              </a:rPr>
              <a:t>. FILTER (LANGMATCHES(LANG(?</a:t>
            </a:r>
            <a:r>
              <a:rPr lang="en-IE" sz="1400" dirty="0" err="1">
                <a:solidFill>
                  <a:schemeClr val="tx1"/>
                </a:solidFill>
              </a:rPr>
              <a:t>eurovocLabel</a:t>
            </a:r>
            <a:r>
              <a:rPr lang="en-IE" sz="1400" dirty="0">
                <a:solidFill>
                  <a:schemeClr val="tx1"/>
                </a:solidFill>
              </a:rPr>
              <a:t>), "</a:t>
            </a:r>
            <a:r>
              <a:rPr lang="en-IE" sz="1400" dirty="0" err="1">
                <a:solidFill>
                  <a:schemeClr val="tx1"/>
                </a:solidFill>
              </a:rPr>
              <a:t>en</a:t>
            </a:r>
            <a:r>
              <a:rPr lang="en-IE" sz="1400" dirty="0">
                <a:solidFill>
                  <a:schemeClr val="tx1"/>
                </a:solidFill>
              </a:rPr>
              <a:t>")) .</a:t>
            </a:r>
          </a:p>
          <a:p>
            <a:r>
              <a:rPr lang="en-IE" sz="1400" dirty="0">
                <a:solidFill>
                  <a:schemeClr val="tx1"/>
                </a:solidFill>
              </a:rPr>
              <a:t>  FILTER(LANG(?</a:t>
            </a:r>
            <a:r>
              <a:rPr lang="en-IE" sz="1400" dirty="0" err="1">
                <a:solidFill>
                  <a:schemeClr val="tx1"/>
                </a:solidFill>
              </a:rPr>
              <a:t>datasetTitle</a:t>
            </a:r>
            <a:r>
              <a:rPr lang="en-IE" sz="1400" dirty="0">
                <a:solidFill>
                  <a:schemeClr val="tx1"/>
                </a:solidFill>
              </a:rPr>
              <a:t>)= "" || LANG(?</a:t>
            </a:r>
            <a:r>
              <a:rPr lang="en-IE" sz="1400" dirty="0" err="1">
                <a:solidFill>
                  <a:schemeClr val="tx1"/>
                </a:solidFill>
              </a:rPr>
              <a:t>datasetTitle</a:t>
            </a:r>
            <a:r>
              <a:rPr lang="en-IE" sz="1400" dirty="0">
                <a:solidFill>
                  <a:schemeClr val="tx1"/>
                </a:solidFill>
              </a:rPr>
              <a:t>) = "</a:t>
            </a:r>
            <a:r>
              <a:rPr lang="en-IE" sz="1400" dirty="0" err="1">
                <a:solidFill>
                  <a:schemeClr val="tx1"/>
                </a:solidFill>
              </a:rPr>
              <a:t>en</a:t>
            </a:r>
            <a:r>
              <a:rPr lang="en-IE" sz="1400" dirty="0">
                <a:solidFill>
                  <a:schemeClr val="tx1"/>
                </a:solidFill>
              </a:rPr>
              <a:t>").}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62DF71-2B4A-4B6D-91B3-D67CBB560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284" y="1954642"/>
            <a:ext cx="6880297" cy="30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64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99" y="184694"/>
            <a:ext cx="9379302" cy="864817"/>
          </a:xfrm>
        </p:spPr>
        <p:txBody>
          <a:bodyPr>
            <a:normAutofit/>
          </a:bodyPr>
          <a:lstStyle/>
          <a:p>
            <a:r>
              <a:rPr lang="en-IE" sz="2800" dirty="0">
                <a:latin typeface="Trebuchet MS"/>
              </a:rPr>
              <a:t>Advanced search - SPARQL</a:t>
            </a:r>
            <a:endParaRPr lang="en-IE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DDF-2308-8849-B5A9-77634EBD6ED5}" type="slidenum">
              <a:rPr lang="en-LU" smtClean="0"/>
              <a:t>16</a:t>
            </a:fld>
            <a:endParaRPr lang="en-LU"/>
          </a:p>
        </p:txBody>
      </p:sp>
      <p:sp>
        <p:nvSpPr>
          <p:cNvPr id="33" name="TextBox 32"/>
          <p:cNvSpPr txBox="1"/>
          <p:nvPr/>
        </p:nvSpPr>
        <p:spPr>
          <a:xfrm>
            <a:off x="151700" y="1241660"/>
            <a:ext cx="105606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  <a:p>
            <a:endParaRPr lang="en-IE" dirty="0"/>
          </a:p>
          <a:p>
            <a:r>
              <a:rPr lang="en-IE" dirty="0"/>
              <a:t>Dates are annotated using </a:t>
            </a:r>
            <a:r>
              <a:rPr lang="en-IE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dct:issued</a:t>
            </a:r>
            <a:r>
              <a:rPr lang="en-IE" dirty="0"/>
              <a:t> and </a:t>
            </a:r>
            <a:r>
              <a:rPr lang="en-IE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dct:modified</a:t>
            </a:r>
            <a:r>
              <a:rPr lang="en-IE" dirty="0"/>
              <a:t>.</a:t>
            </a:r>
          </a:p>
          <a:p>
            <a:r>
              <a:rPr lang="en-IE" dirty="0"/>
              <a:t>Different values are recorded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Catalogue record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Dataset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Distribution </a:t>
            </a:r>
          </a:p>
          <a:p>
            <a:r>
              <a:rPr lang="en-IE" dirty="0">
                <a:solidFill>
                  <a:srgbClr val="001D85"/>
                </a:solidFill>
              </a:rPr>
              <a:t>For Datasets an additional property is </a:t>
            </a:r>
            <a:r>
              <a:rPr lang="en-IE" dirty="0" err="1">
                <a:solidFill>
                  <a:srgbClr val="001D85"/>
                </a:solidFill>
              </a:rPr>
              <a:t>dct:temporal</a:t>
            </a:r>
            <a:r>
              <a:rPr lang="en-IE" dirty="0">
                <a:solidFill>
                  <a:srgbClr val="001D85"/>
                </a:solidFill>
              </a:rPr>
              <a:t>, of type </a:t>
            </a:r>
            <a:r>
              <a:rPr lang="en-IE" dirty="0" err="1">
                <a:solidFill>
                  <a:srgbClr val="001D85"/>
                </a:solidFill>
              </a:rPr>
              <a:t>dct:PeriodOfTime</a:t>
            </a:r>
            <a:endParaRPr lang="en-IE" dirty="0">
              <a:solidFill>
                <a:srgbClr val="00B05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51699" y="851070"/>
            <a:ext cx="11899130" cy="248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16435" y="1139193"/>
            <a:ext cx="4323197" cy="55215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>
                <a:solidFill>
                  <a:srgbClr val="001D85"/>
                </a:solidFill>
                <a:hlinkClick r:id="rId2"/>
              </a:rPr>
              <a:t>QUERY</a:t>
            </a:r>
            <a:r>
              <a:rPr lang="en-IE" dirty="0">
                <a:solidFill>
                  <a:srgbClr val="001D85"/>
                </a:solidFill>
              </a:rPr>
              <a:t> – Dates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46" y="3517042"/>
            <a:ext cx="10077235" cy="23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65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99" y="184694"/>
            <a:ext cx="9379302" cy="864817"/>
          </a:xfrm>
        </p:spPr>
        <p:txBody>
          <a:bodyPr>
            <a:normAutofit/>
          </a:bodyPr>
          <a:lstStyle/>
          <a:p>
            <a:r>
              <a:rPr lang="en-IE" sz="2800" dirty="0">
                <a:latin typeface="Trebuchet MS"/>
              </a:rPr>
              <a:t>Advanced search - SPARQL</a:t>
            </a:r>
            <a:endParaRPr lang="en-IE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DDF-2308-8849-B5A9-77634EBD6ED5}" type="slidenum">
              <a:rPr lang="en-LU" smtClean="0"/>
              <a:t>17</a:t>
            </a:fld>
            <a:endParaRPr lang="en-LU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51699" y="851070"/>
            <a:ext cx="11899130" cy="248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256032" y="1049511"/>
            <a:ext cx="11794797" cy="443688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600" dirty="0">
                <a:solidFill>
                  <a:schemeClr val="tx1"/>
                </a:solidFill>
              </a:rPr>
              <a:t>SELECT DISTINCT ?</a:t>
            </a:r>
            <a:r>
              <a:rPr lang="en-IE" sz="1600" dirty="0" err="1">
                <a:solidFill>
                  <a:schemeClr val="tx1"/>
                </a:solidFill>
              </a:rPr>
              <a:t>datasetURI</a:t>
            </a:r>
            <a:r>
              <a:rPr lang="en-IE" sz="1600" dirty="0">
                <a:solidFill>
                  <a:schemeClr val="tx1"/>
                </a:solidFill>
              </a:rPr>
              <a:t> ?title ?</a:t>
            </a:r>
            <a:r>
              <a:rPr lang="en-IE" sz="1600" dirty="0" err="1">
                <a:solidFill>
                  <a:schemeClr val="tx1"/>
                </a:solidFill>
              </a:rPr>
              <a:t>recordDateUpdated</a:t>
            </a:r>
            <a:r>
              <a:rPr lang="en-IE" sz="1600" dirty="0">
                <a:solidFill>
                  <a:schemeClr val="tx1"/>
                </a:solidFill>
              </a:rPr>
              <a:t> ?</a:t>
            </a:r>
            <a:r>
              <a:rPr lang="en-IE" sz="1600" dirty="0" err="1">
                <a:solidFill>
                  <a:schemeClr val="tx1"/>
                </a:solidFill>
              </a:rPr>
              <a:t>datasetDateModified</a:t>
            </a:r>
            <a:r>
              <a:rPr lang="en-IE" sz="1600" dirty="0">
                <a:solidFill>
                  <a:schemeClr val="tx1"/>
                </a:solidFill>
              </a:rPr>
              <a:t> ?</a:t>
            </a:r>
            <a:r>
              <a:rPr lang="en-IE" sz="1600" dirty="0" err="1">
                <a:solidFill>
                  <a:schemeClr val="tx1"/>
                </a:solidFill>
              </a:rPr>
              <a:t>distributionDateUpdated</a:t>
            </a:r>
            <a:r>
              <a:rPr lang="en-IE" sz="1600" dirty="0">
                <a:solidFill>
                  <a:schemeClr val="tx1"/>
                </a:solidFill>
              </a:rPr>
              <a:t> ?</a:t>
            </a:r>
            <a:r>
              <a:rPr lang="en-IE" sz="1600" dirty="0" err="1">
                <a:solidFill>
                  <a:schemeClr val="tx1"/>
                </a:solidFill>
              </a:rPr>
              <a:t>distributionTitle</a:t>
            </a:r>
            <a:r>
              <a:rPr lang="en-IE" sz="1600" dirty="0">
                <a:solidFill>
                  <a:schemeClr val="tx1"/>
                </a:solidFill>
              </a:rPr>
              <a:t> ?</a:t>
            </a:r>
            <a:r>
              <a:rPr lang="en-IE" sz="1600" dirty="0" err="1">
                <a:solidFill>
                  <a:schemeClr val="tx1"/>
                </a:solidFill>
              </a:rPr>
              <a:t>periodoStart</a:t>
            </a:r>
            <a:r>
              <a:rPr lang="en-IE" sz="1600" dirty="0">
                <a:solidFill>
                  <a:schemeClr val="tx1"/>
                </a:solidFill>
              </a:rPr>
              <a:t> ?</a:t>
            </a:r>
            <a:r>
              <a:rPr lang="en-IE" sz="1600" dirty="0" err="1">
                <a:solidFill>
                  <a:schemeClr val="tx1"/>
                </a:solidFill>
              </a:rPr>
              <a:t>periodEnd</a:t>
            </a:r>
            <a:endParaRPr lang="en-IE" sz="1600" dirty="0">
              <a:solidFill>
                <a:schemeClr val="tx1"/>
              </a:solidFill>
            </a:endParaRPr>
          </a:p>
          <a:p>
            <a:r>
              <a:rPr lang="en-IE" sz="1600" dirty="0">
                <a:solidFill>
                  <a:schemeClr val="tx1"/>
                </a:solidFill>
              </a:rPr>
              <a:t>WHERE { ?record a </a:t>
            </a:r>
            <a:r>
              <a:rPr lang="en-IE" sz="1600" dirty="0" err="1">
                <a:solidFill>
                  <a:schemeClr val="tx1"/>
                </a:solidFill>
              </a:rPr>
              <a:t>dcat:CatalogRecord</a:t>
            </a:r>
            <a:r>
              <a:rPr lang="en-IE" sz="1600" dirty="0">
                <a:solidFill>
                  <a:schemeClr val="tx1"/>
                </a:solidFill>
              </a:rPr>
              <a:t>;</a:t>
            </a:r>
          </a:p>
          <a:p>
            <a:r>
              <a:rPr lang="en-IE" sz="1600" dirty="0" err="1">
                <a:solidFill>
                  <a:schemeClr val="tx1"/>
                </a:solidFill>
              </a:rPr>
              <a:t>foaf:primaryTopic</a:t>
            </a:r>
            <a:r>
              <a:rPr lang="en-IE" sz="1600" dirty="0">
                <a:solidFill>
                  <a:schemeClr val="tx1"/>
                </a:solidFill>
              </a:rPr>
              <a:t> &lt;http://data.europa.eu/88u/dataset/eurobarometer-2012-on-perceptions-of-discrimination-in-the-eu&gt;;</a:t>
            </a:r>
          </a:p>
          <a:p>
            <a:r>
              <a:rPr lang="en-IE" sz="1600" dirty="0" err="1">
                <a:solidFill>
                  <a:schemeClr val="tx1"/>
                </a:solidFill>
              </a:rPr>
              <a:t>dct:modified</a:t>
            </a:r>
            <a:r>
              <a:rPr lang="en-IE" sz="1600" dirty="0">
                <a:solidFill>
                  <a:schemeClr val="tx1"/>
                </a:solidFill>
              </a:rPr>
              <a:t> ?</a:t>
            </a:r>
            <a:r>
              <a:rPr lang="en-IE" sz="1600" dirty="0" err="1">
                <a:solidFill>
                  <a:schemeClr val="tx1"/>
                </a:solidFill>
              </a:rPr>
              <a:t>recordDateUpdated</a:t>
            </a:r>
            <a:r>
              <a:rPr lang="en-IE" sz="1600" dirty="0">
                <a:solidFill>
                  <a:schemeClr val="tx1"/>
                </a:solidFill>
              </a:rPr>
              <a:t>. </a:t>
            </a:r>
            <a:r>
              <a:rPr lang="en-IE" sz="1600" dirty="0">
                <a:solidFill>
                  <a:schemeClr val="bg1">
                    <a:lumMod val="50000"/>
                  </a:schemeClr>
                </a:solidFill>
              </a:rPr>
              <a:t>#last time record was re-harvested on the portal. Could be for changes on publisher or portal’s side</a:t>
            </a:r>
          </a:p>
          <a:p>
            <a:r>
              <a:rPr lang="en-IE" sz="1600" dirty="0">
                <a:solidFill>
                  <a:schemeClr val="tx1"/>
                </a:solidFill>
              </a:rPr>
              <a:t>&lt;http://data.europa.eu/88u/dataset/eurobarometer-2012-on-perceptions-of-discrimination-in-the-eu&gt; a </a:t>
            </a:r>
            <a:r>
              <a:rPr lang="en-IE" sz="1600" dirty="0" err="1">
                <a:solidFill>
                  <a:schemeClr val="tx1"/>
                </a:solidFill>
              </a:rPr>
              <a:t>dcat:Dataset</a:t>
            </a:r>
            <a:r>
              <a:rPr lang="en-IE" sz="1600" dirty="0">
                <a:solidFill>
                  <a:schemeClr val="tx1"/>
                </a:solidFill>
              </a:rPr>
              <a:t>;</a:t>
            </a:r>
          </a:p>
          <a:p>
            <a:r>
              <a:rPr lang="en-IE" sz="1600" dirty="0" err="1">
                <a:solidFill>
                  <a:schemeClr val="tx1"/>
                </a:solidFill>
              </a:rPr>
              <a:t>dct:modified</a:t>
            </a:r>
            <a:r>
              <a:rPr lang="en-IE" sz="1600" dirty="0">
                <a:solidFill>
                  <a:schemeClr val="tx1"/>
                </a:solidFill>
              </a:rPr>
              <a:t> ?</a:t>
            </a:r>
            <a:r>
              <a:rPr lang="en-IE" sz="1600" dirty="0" err="1">
                <a:solidFill>
                  <a:schemeClr val="tx1"/>
                </a:solidFill>
              </a:rPr>
              <a:t>datasetDateModified</a:t>
            </a:r>
            <a:r>
              <a:rPr lang="en-IE" sz="1600" dirty="0">
                <a:solidFill>
                  <a:schemeClr val="tx1"/>
                </a:solidFill>
              </a:rPr>
              <a:t>; </a:t>
            </a:r>
            <a:r>
              <a:rPr lang="en-IE" sz="1600" dirty="0">
                <a:solidFill>
                  <a:schemeClr val="bg1">
                    <a:lumMod val="50000"/>
                  </a:schemeClr>
                </a:solidFill>
              </a:rPr>
              <a:t>#last time the publisher declares to have updated the dataset</a:t>
            </a:r>
          </a:p>
          <a:p>
            <a:r>
              <a:rPr lang="en-IE" sz="1600" dirty="0" err="1">
                <a:solidFill>
                  <a:schemeClr val="tx1"/>
                </a:solidFill>
              </a:rPr>
              <a:t>dct:title</a:t>
            </a:r>
            <a:r>
              <a:rPr lang="en-IE" sz="1600" dirty="0">
                <a:solidFill>
                  <a:schemeClr val="tx1"/>
                </a:solidFill>
              </a:rPr>
              <a:t> ?title;</a:t>
            </a:r>
          </a:p>
          <a:p>
            <a:r>
              <a:rPr lang="en-IE" sz="1600" dirty="0" err="1">
                <a:solidFill>
                  <a:schemeClr val="tx1"/>
                </a:solidFill>
              </a:rPr>
              <a:t>dct:temporal</a:t>
            </a:r>
            <a:r>
              <a:rPr lang="en-IE" sz="1600" dirty="0">
                <a:solidFill>
                  <a:schemeClr val="tx1"/>
                </a:solidFill>
              </a:rPr>
              <a:t> ?</a:t>
            </a:r>
            <a:r>
              <a:rPr lang="en-IE" sz="1600" dirty="0" err="1">
                <a:solidFill>
                  <a:schemeClr val="tx1"/>
                </a:solidFill>
              </a:rPr>
              <a:t>periodOfTime</a:t>
            </a:r>
            <a:r>
              <a:rPr lang="en-IE" sz="1600" dirty="0">
                <a:solidFill>
                  <a:schemeClr val="tx1"/>
                </a:solidFill>
              </a:rPr>
              <a:t>; </a:t>
            </a:r>
            <a:r>
              <a:rPr lang="en-IE" sz="1600" dirty="0">
                <a:solidFill>
                  <a:schemeClr val="bg1">
                    <a:lumMod val="50000"/>
                  </a:schemeClr>
                </a:solidFill>
              </a:rPr>
              <a:t>#URI of the period of time covered by the dataset. Expressed with </a:t>
            </a:r>
            <a:r>
              <a:rPr lang="en-IE" sz="1600" dirty="0" err="1">
                <a:solidFill>
                  <a:schemeClr val="bg1">
                    <a:lumMod val="50000"/>
                  </a:schemeClr>
                </a:solidFill>
              </a:rPr>
              <a:t>dcat:startDate</a:t>
            </a:r>
            <a:r>
              <a:rPr lang="en-IE" sz="1600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IE" sz="1600" dirty="0" err="1">
                <a:solidFill>
                  <a:schemeClr val="bg1">
                    <a:lumMod val="50000"/>
                  </a:schemeClr>
                </a:solidFill>
              </a:rPr>
              <a:t>dcat:endDate</a:t>
            </a:r>
            <a:endParaRPr lang="en-IE" sz="1600" dirty="0">
              <a:solidFill>
                <a:schemeClr val="tx1"/>
              </a:solidFill>
            </a:endParaRPr>
          </a:p>
          <a:p>
            <a:r>
              <a:rPr lang="en-IE" sz="1600" dirty="0" err="1">
                <a:solidFill>
                  <a:schemeClr val="tx1"/>
                </a:solidFill>
              </a:rPr>
              <a:t>dcat:distribution</a:t>
            </a:r>
            <a:r>
              <a:rPr lang="en-IE" sz="1600" dirty="0">
                <a:solidFill>
                  <a:schemeClr val="tx1"/>
                </a:solidFill>
              </a:rPr>
              <a:t> ?distribution.</a:t>
            </a:r>
          </a:p>
          <a:p>
            <a:r>
              <a:rPr lang="en-IE" sz="1600" dirty="0">
                <a:solidFill>
                  <a:schemeClr val="tx1"/>
                </a:solidFill>
              </a:rPr>
              <a:t>  ?</a:t>
            </a:r>
            <a:r>
              <a:rPr lang="en-IE" sz="1600" dirty="0" err="1">
                <a:solidFill>
                  <a:schemeClr val="tx1"/>
                </a:solidFill>
              </a:rPr>
              <a:t>periodOfTime</a:t>
            </a:r>
            <a:r>
              <a:rPr lang="en-IE" sz="1600" dirty="0">
                <a:solidFill>
                  <a:schemeClr val="tx1"/>
                </a:solidFill>
              </a:rPr>
              <a:t> </a:t>
            </a:r>
            <a:r>
              <a:rPr lang="en-IE" sz="1600" dirty="0" err="1">
                <a:solidFill>
                  <a:schemeClr val="tx1"/>
                </a:solidFill>
              </a:rPr>
              <a:t>dcat:startDate</a:t>
            </a:r>
            <a:r>
              <a:rPr lang="en-IE" sz="1600" dirty="0">
                <a:solidFill>
                  <a:schemeClr val="tx1"/>
                </a:solidFill>
              </a:rPr>
              <a:t> ?</a:t>
            </a:r>
            <a:r>
              <a:rPr lang="en-IE" sz="1600" dirty="0" err="1">
                <a:solidFill>
                  <a:schemeClr val="tx1"/>
                </a:solidFill>
              </a:rPr>
              <a:t>periodoStart</a:t>
            </a:r>
            <a:r>
              <a:rPr lang="en-IE" sz="1600" dirty="0">
                <a:solidFill>
                  <a:schemeClr val="tx1"/>
                </a:solidFill>
              </a:rPr>
              <a:t>;</a:t>
            </a:r>
          </a:p>
          <a:p>
            <a:r>
              <a:rPr lang="en-IE" sz="1600" dirty="0">
                <a:solidFill>
                  <a:schemeClr val="tx1"/>
                </a:solidFill>
              </a:rPr>
              <a:t>                </a:t>
            </a:r>
            <a:r>
              <a:rPr lang="en-IE" sz="1600" dirty="0" err="1">
                <a:solidFill>
                  <a:schemeClr val="tx1"/>
                </a:solidFill>
              </a:rPr>
              <a:t>dcat:endDate</a:t>
            </a:r>
            <a:r>
              <a:rPr lang="en-IE" sz="1600" dirty="0">
                <a:solidFill>
                  <a:schemeClr val="tx1"/>
                </a:solidFill>
              </a:rPr>
              <a:t> ?</a:t>
            </a:r>
            <a:r>
              <a:rPr lang="en-IE" sz="1600" dirty="0" err="1">
                <a:solidFill>
                  <a:schemeClr val="tx1"/>
                </a:solidFill>
              </a:rPr>
              <a:t>periodEnd</a:t>
            </a:r>
            <a:r>
              <a:rPr lang="en-IE" sz="1600" dirty="0">
                <a:solidFill>
                  <a:schemeClr val="tx1"/>
                </a:solidFill>
              </a:rPr>
              <a:t>.</a:t>
            </a:r>
          </a:p>
          <a:p>
            <a:r>
              <a:rPr lang="en-IE" sz="1600" dirty="0">
                <a:solidFill>
                  <a:schemeClr val="tx1"/>
                </a:solidFill>
              </a:rPr>
              <a:t>?distribution </a:t>
            </a:r>
            <a:r>
              <a:rPr lang="en-IE" sz="1600" dirty="0" err="1">
                <a:solidFill>
                  <a:schemeClr val="tx1"/>
                </a:solidFill>
              </a:rPr>
              <a:t>dct:modified</a:t>
            </a:r>
            <a:r>
              <a:rPr lang="en-IE" sz="1600" dirty="0">
                <a:solidFill>
                  <a:schemeClr val="tx1"/>
                </a:solidFill>
              </a:rPr>
              <a:t> ?</a:t>
            </a:r>
            <a:r>
              <a:rPr lang="en-IE" sz="1600" dirty="0" err="1">
                <a:solidFill>
                  <a:schemeClr val="tx1"/>
                </a:solidFill>
              </a:rPr>
              <a:t>distributionDateUpdated</a:t>
            </a:r>
            <a:r>
              <a:rPr lang="en-IE" sz="1600" dirty="0">
                <a:solidFill>
                  <a:schemeClr val="tx1"/>
                </a:solidFill>
              </a:rPr>
              <a:t>; </a:t>
            </a:r>
            <a:r>
              <a:rPr lang="en-IE" sz="1600" dirty="0">
                <a:solidFill>
                  <a:schemeClr val="bg1">
                    <a:lumMod val="50000"/>
                  </a:schemeClr>
                </a:solidFill>
              </a:rPr>
              <a:t>#last time the publisher declares to have updated </a:t>
            </a:r>
            <a:r>
              <a:rPr lang="en-IE" sz="1600">
                <a:solidFill>
                  <a:schemeClr val="bg1">
                    <a:lumMod val="50000"/>
                  </a:schemeClr>
                </a:solidFill>
              </a:rPr>
              <a:t>the distribution </a:t>
            </a:r>
            <a:endParaRPr lang="en-IE" sz="1600" dirty="0">
              <a:solidFill>
                <a:schemeClr val="tx1"/>
              </a:solidFill>
            </a:endParaRPr>
          </a:p>
          <a:p>
            <a:r>
              <a:rPr lang="en-IE" sz="1600" dirty="0">
                <a:solidFill>
                  <a:schemeClr val="tx1"/>
                </a:solidFill>
              </a:rPr>
              <a:t>              </a:t>
            </a:r>
            <a:r>
              <a:rPr lang="en-IE" sz="1600" dirty="0" err="1">
                <a:solidFill>
                  <a:schemeClr val="tx1"/>
                </a:solidFill>
              </a:rPr>
              <a:t>dct:title</a:t>
            </a:r>
            <a:r>
              <a:rPr lang="en-IE" sz="1600" dirty="0">
                <a:solidFill>
                  <a:schemeClr val="tx1"/>
                </a:solidFill>
              </a:rPr>
              <a:t> ?</a:t>
            </a:r>
            <a:r>
              <a:rPr lang="en-IE" sz="1600" dirty="0" err="1">
                <a:solidFill>
                  <a:schemeClr val="tx1"/>
                </a:solidFill>
              </a:rPr>
              <a:t>distributionTitle</a:t>
            </a:r>
            <a:r>
              <a:rPr lang="en-IE" sz="1600" dirty="0">
                <a:solidFill>
                  <a:schemeClr val="tx1"/>
                </a:solidFill>
              </a:rPr>
              <a:t>.</a:t>
            </a:r>
          </a:p>
          <a:p>
            <a:r>
              <a:rPr lang="en-IE" sz="1600" dirty="0">
                <a:solidFill>
                  <a:schemeClr val="tx1"/>
                </a:solidFill>
              </a:rPr>
              <a:t>  FILTER(LANGMATCHES(LANG(?title), "</a:t>
            </a:r>
            <a:r>
              <a:rPr lang="en-IE" sz="1600" dirty="0" err="1">
                <a:solidFill>
                  <a:schemeClr val="tx1"/>
                </a:solidFill>
              </a:rPr>
              <a:t>en</a:t>
            </a:r>
            <a:r>
              <a:rPr lang="en-IE" sz="1600" dirty="0">
                <a:solidFill>
                  <a:schemeClr val="tx1"/>
                </a:solidFill>
              </a:rPr>
              <a:t>"))</a:t>
            </a:r>
          </a:p>
          <a:p>
            <a:r>
              <a:rPr lang="en-IE" sz="1600" dirty="0">
                <a:solidFill>
                  <a:schemeClr val="tx1"/>
                </a:solidFill>
              </a:rPr>
              <a:t>  FILTER(LANGMATCHES(LANG(?</a:t>
            </a:r>
            <a:r>
              <a:rPr lang="en-IE" sz="1600" dirty="0" err="1">
                <a:solidFill>
                  <a:schemeClr val="tx1"/>
                </a:solidFill>
              </a:rPr>
              <a:t>distributionTitle</a:t>
            </a:r>
            <a:r>
              <a:rPr lang="en-IE" sz="1600" dirty="0">
                <a:solidFill>
                  <a:schemeClr val="tx1"/>
                </a:solidFill>
              </a:rPr>
              <a:t>), "</a:t>
            </a:r>
            <a:r>
              <a:rPr lang="en-IE" sz="1600" dirty="0" err="1">
                <a:solidFill>
                  <a:schemeClr val="tx1"/>
                </a:solidFill>
              </a:rPr>
              <a:t>en</a:t>
            </a:r>
            <a:r>
              <a:rPr lang="en-IE" sz="1600" dirty="0">
                <a:solidFill>
                  <a:schemeClr val="tx1"/>
                </a:solidFill>
              </a:rPr>
              <a:t>"))</a:t>
            </a:r>
          </a:p>
          <a:p>
            <a:r>
              <a:rPr lang="en-IE" sz="1600" dirty="0">
                <a:solidFill>
                  <a:schemeClr val="tx1"/>
                </a:solidFill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2514641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99" y="184694"/>
            <a:ext cx="9379302" cy="864817"/>
          </a:xfrm>
        </p:spPr>
        <p:txBody>
          <a:bodyPr>
            <a:normAutofit/>
          </a:bodyPr>
          <a:lstStyle/>
          <a:p>
            <a:r>
              <a:rPr lang="en-IE" sz="2800" dirty="0">
                <a:latin typeface="Trebuchet MS"/>
              </a:rPr>
              <a:t>Advanced search - SPARQL</a:t>
            </a:r>
            <a:endParaRPr lang="en-IE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DDF-2308-8849-B5A9-77634EBD6ED5}" type="slidenum">
              <a:rPr lang="en-LU" smtClean="0"/>
              <a:t>18</a:t>
            </a:fld>
            <a:endParaRPr lang="en-LU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51699" y="851070"/>
            <a:ext cx="11899130" cy="248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46298" y="1049511"/>
            <a:ext cx="11904531" cy="64183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IE" dirty="0">
                <a:solidFill>
                  <a:srgbClr val="001D85"/>
                </a:solidFill>
                <a:hlinkClick r:id="rId2"/>
              </a:rPr>
              <a:t>QUERY</a:t>
            </a:r>
            <a:r>
              <a:rPr lang="en-IE" dirty="0">
                <a:solidFill>
                  <a:srgbClr val="001D85"/>
                </a:solidFill>
              </a:rPr>
              <a:t> – File types – assigned to Distributions as </a:t>
            </a:r>
            <a:r>
              <a:rPr lang="en-IE" dirty="0">
                <a:solidFill>
                  <a:srgbClr val="001D85"/>
                </a:solidFill>
                <a:hlinkClick r:id="rId3"/>
              </a:rPr>
              <a:t>IANA media types </a:t>
            </a:r>
            <a:r>
              <a:rPr lang="en-IE" dirty="0">
                <a:solidFill>
                  <a:srgbClr val="001D85"/>
                </a:solidFill>
              </a:rPr>
              <a:t>(MIME types) using </a:t>
            </a:r>
            <a:r>
              <a:rPr lang="en-IE" dirty="0" err="1">
                <a:solidFill>
                  <a:srgbClr val="001D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dcat:mediaType</a:t>
            </a:r>
            <a:r>
              <a:rPr lang="en-IE" dirty="0">
                <a:solidFill>
                  <a:srgbClr val="001D85"/>
                </a:solidFill>
              </a:rPr>
              <a:t> - a </a:t>
            </a:r>
            <a:r>
              <a:rPr lang="en-IE" dirty="0" err="1">
                <a:solidFill>
                  <a:srgbClr val="001D85"/>
                </a:solidFill>
              </a:rPr>
              <a:t>subproperty</a:t>
            </a:r>
            <a:r>
              <a:rPr lang="en-IE" dirty="0">
                <a:solidFill>
                  <a:srgbClr val="001D85"/>
                </a:solidFill>
              </a:rPr>
              <a:t> of </a:t>
            </a:r>
            <a:r>
              <a:rPr lang="en-IE" dirty="0" err="1">
                <a:solidFill>
                  <a:srgbClr val="001D85"/>
                </a:solidFill>
              </a:rPr>
              <a:t>dct:format</a:t>
            </a:r>
            <a:r>
              <a:rPr lang="en-IE" dirty="0">
                <a:solidFill>
                  <a:srgbClr val="001D85"/>
                </a:solidFill>
              </a:rPr>
              <a:t>. </a:t>
            </a:r>
            <a:r>
              <a:rPr lang="en-IE" dirty="0" err="1">
                <a:solidFill>
                  <a:srgbClr val="001D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dct:format</a:t>
            </a:r>
            <a:r>
              <a:rPr lang="en-IE" dirty="0">
                <a:solidFill>
                  <a:srgbClr val="001D85"/>
                </a:solidFill>
              </a:rPr>
              <a:t> is used with OP </a:t>
            </a:r>
            <a:r>
              <a:rPr lang="en-IE" dirty="0">
                <a:solidFill>
                  <a:srgbClr val="001D85"/>
                </a:solidFill>
                <a:hlinkClick r:id="rId4"/>
              </a:rPr>
              <a:t>File Type vocabulary 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6299" y="1860267"/>
            <a:ext cx="6100498" cy="37518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>
                <a:solidFill>
                  <a:schemeClr val="tx1"/>
                </a:solidFill>
              </a:rPr>
              <a:t>SELECT distinct *</a:t>
            </a:r>
          </a:p>
          <a:p>
            <a:endParaRPr lang="en-IE" dirty="0">
              <a:solidFill>
                <a:schemeClr val="tx1"/>
              </a:solidFill>
            </a:endParaRPr>
          </a:p>
          <a:p>
            <a:r>
              <a:rPr lang="en-IE" dirty="0">
                <a:solidFill>
                  <a:schemeClr val="tx1"/>
                </a:solidFill>
              </a:rPr>
              <a:t>WHERE { ?</a:t>
            </a:r>
            <a:r>
              <a:rPr lang="en-IE" dirty="0" err="1">
                <a:solidFill>
                  <a:schemeClr val="tx1"/>
                </a:solidFill>
              </a:rPr>
              <a:t>datastURI</a:t>
            </a:r>
            <a:r>
              <a:rPr lang="en-IE" dirty="0">
                <a:solidFill>
                  <a:schemeClr val="tx1"/>
                </a:solidFill>
              </a:rPr>
              <a:t> a </a:t>
            </a:r>
            <a:r>
              <a:rPr lang="en-IE" dirty="0" err="1">
                <a:solidFill>
                  <a:schemeClr val="tx1"/>
                </a:solidFill>
              </a:rPr>
              <a:t>dcat:Dataset</a:t>
            </a:r>
            <a:r>
              <a:rPr lang="en-IE" dirty="0">
                <a:solidFill>
                  <a:schemeClr val="tx1"/>
                </a:solidFill>
              </a:rPr>
              <a:t>;</a:t>
            </a:r>
          </a:p>
          <a:p>
            <a:r>
              <a:rPr lang="en-IE" dirty="0">
                <a:solidFill>
                  <a:schemeClr val="tx1"/>
                </a:solidFill>
              </a:rPr>
              <a:t>  		</a:t>
            </a:r>
            <a:r>
              <a:rPr lang="en-IE" dirty="0" err="1">
                <a:solidFill>
                  <a:schemeClr val="tx1"/>
                </a:solidFill>
              </a:rPr>
              <a:t>dcat:theme</a:t>
            </a:r>
            <a:r>
              <a:rPr lang="en-IE" dirty="0">
                <a:solidFill>
                  <a:schemeClr val="tx1"/>
                </a:solidFill>
              </a:rPr>
              <a:t> &lt;http://publications.europa.eu/resource/authority/data-theme/TECH&gt;;</a:t>
            </a:r>
          </a:p>
          <a:p>
            <a:r>
              <a:rPr lang="en-IE" dirty="0">
                <a:solidFill>
                  <a:schemeClr val="tx1"/>
                </a:solidFill>
              </a:rPr>
              <a:t>  		</a:t>
            </a:r>
            <a:r>
              <a:rPr lang="en-IE" dirty="0" err="1">
                <a:solidFill>
                  <a:schemeClr val="tx1"/>
                </a:solidFill>
              </a:rPr>
              <a:t>dcat:distribution</a:t>
            </a:r>
            <a:r>
              <a:rPr lang="en-IE" dirty="0">
                <a:solidFill>
                  <a:schemeClr val="tx1"/>
                </a:solidFill>
              </a:rPr>
              <a:t> ?</a:t>
            </a:r>
            <a:r>
              <a:rPr lang="en-IE" dirty="0" err="1">
                <a:solidFill>
                  <a:schemeClr val="tx1"/>
                </a:solidFill>
              </a:rPr>
              <a:t>distributionURI</a:t>
            </a:r>
            <a:r>
              <a:rPr lang="en-IE" dirty="0">
                <a:solidFill>
                  <a:schemeClr val="tx1"/>
                </a:solidFill>
              </a:rPr>
              <a:t>.</a:t>
            </a:r>
          </a:p>
          <a:p>
            <a:r>
              <a:rPr lang="en-IE" dirty="0">
                <a:solidFill>
                  <a:schemeClr val="tx1"/>
                </a:solidFill>
              </a:rPr>
              <a:t>?</a:t>
            </a:r>
            <a:r>
              <a:rPr lang="en-IE" dirty="0" err="1">
                <a:solidFill>
                  <a:schemeClr val="tx1"/>
                </a:solidFill>
              </a:rPr>
              <a:t>distributionURI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dcat:mediaType</a:t>
            </a:r>
            <a:r>
              <a:rPr lang="en-IE" dirty="0">
                <a:solidFill>
                  <a:schemeClr val="tx1"/>
                </a:solidFill>
              </a:rPr>
              <a:t> ?</a:t>
            </a:r>
            <a:r>
              <a:rPr lang="en-IE" dirty="0" err="1">
                <a:solidFill>
                  <a:schemeClr val="tx1"/>
                </a:solidFill>
              </a:rPr>
              <a:t>IANAfileType</a:t>
            </a:r>
            <a:r>
              <a:rPr lang="en-IE" dirty="0">
                <a:solidFill>
                  <a:schemeClr val="tx1"/>
                </a:solidFill>
              </a:rPr>
              <a:t>;</a:t>
            </a:r>
          </a:p>
          <a:p>
            <a:r>
              <a:rPr lang="en-IE" dirty="0">
                <a:solidFill>
                  <a:schemeClr val="tx1"/>
                </a:solidFill>
              </a:rPr>
              <a:t>		</a:t>
            </a:r>
            <a:r>
              <a:rPr lang="en-IE" dirty="0" err="1">
                <a:solidFill>
                  <a:schemeClr val="tx1"/>
                </a:solidFill>
              </a:rPr>
              <a:t>dct:format</a:t>
            </a:r>
            <a:r>
              <a:rPr lang="en-IE" dirty="0">
                <a:solidFill>
                  <a:schemeClr val="tx1"/>
                </a:solidFill>
              </a:rPr>
              <a:t> ?</a:t>
            </a:r>
            <a:r>
              <a:rPr lang="en-IE" dirty="0" err="1">
                <a:solidFill>
                  <a:schemeClr val="tx1"/>
                </a:solidFill>
              </a:rPr>
              <a:t>OPFileType</a:t>
            </a:r>
            <a:r>
              <a:rPr lang="en-IE" dirty="0">
                <a:solidFill>
                  <a:schemeClr val="tx1"/>
                </a:solidFill>
              </a:rPr>
              <a:t>. </a:t>
            </a:r>
          </a:p>
          <a:p>
            <a:r>
              <a:rPr lang="en-IE" dirty="0">
                <a:solidFill>
                  <a:schemeClr val="tx1"/>
                </a:solidFill>
              </a:rPr>
              <a:t>?</a:t>
            </a:r>
            <a:r>
              <a:rPr lang="en-IE" dirty="0" err="1">
                <a:solidFill>
                  <a:schemeClr val="tx1"/>
                </a:solidFill>
              </a:rPr>
              <a:t>OPFileType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skos:prefLabel</a:t>
            </a:r>
            <a:r>
              <a:rPr lang="en-IE" dirty="0">
                <a:solidFill>
                  <a:schemeClr val="tx1"/>
                </a:solidFill>
              </a:rPr>
              <a:t> ?</a:t>
            </a:r>
            <a:r>
              <a:rPr lang="en-IE" dirty="0" err="1">
                <a:solidFill>
                  <a:schemeClr val="tx1"/>
                </a:solidFill>
              </a:rPr>
              <a:t>OPLabel</a:t>
            </a:r>
            <a:r>
              <a:rPr lang="en-IE" dirty="0">
                <a:solidFill>
                  <a:schemeClr val="tx1"/>
                </a:solidFill>
              </a:rPr>
              <a:t>.</a:t>
            </a:r>
          </a:p>
          <a:p>
            <a:r>
              <a:rPr lang="en-IE" dirty="0">
                <a:solidFill>
                  <a:schemeClr val="tx1"/>
                </a:solidFill>
              </a:rPr>
              <a:t>OPTIONAL {?</a:t>
            </a:r>
            <a:r>
              <a:rPr lang="en-IE" dirty="0" err="1">
                <a:solidFill>
                  <a:schemeClr val="tx1"/>
                </a:solidFill>
              </a:rPr>
              <a:t>IANAfileType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rdf:value</a:t>
            </a:r>
            <a:r>
              <a:rPr lang="en-IE" dirty="0">
                <a:solidFill>
                  <a:schemeClr val="tx1"/>
                </a:solidFill>
              </a:rPr>
              <a:t> ?</a:t>
            </a:r>
            <a:r>
              <a:rPr lang="en-IE" dirty="0" err="1">
                <a:solidFill>
                  <a:schemeClr val="tx1"/>
                </a:solidFill>
              </a:rPr>
              <a:t>IANALabel</a:t>
            </a:r>
            <a:r>
              <a:rPr lang="en-IE" dirty="0">
                <a:solidFill>
                  <a:schemeClr val="tx1"/>
                </a:solidFill>
              </a:rPr>
              <a:t>}</a:t>
            </a:r>
          </a:p>
          <a:p>
            <a:r>
              <a:rPr lang="en-IE" dirty="0">
                <a:solidFill>
                  <a:schemeClr val="tx1"/>
                </a:solidFill>
              </a:rPr>
              <a:t>}</a:t>
            </a:r>
          </a:p>
          <a:p>
            <a:r>
              <a:rPr lang="en-IE" dirty="0">
                <a:solidFill>
                  <a:schemeClr val="tx1"/>
                </a:solidFill>
              </a:rPr>
              <a:t>ORDER BY ?</a:t>
            </a:r>
            <a:r>
              <a:rPr lang="en-IE" dirty="0" err="1">
                <a:solidFill>
                  <a:schemeClr val="tx1"/>
                </a:solidFill>
              </a:rPr>
              <a:t>datastURI</a:t>
            </a:r>
            <a:r>
              <a:rPr lang="en-IE" dirty="0">
                <a:solidFill>
                  <a:schemeClr val="tx1"/>
                </a:solidFill>
              </a:rPr>
              <a:t> ?</a:t>
            </a:r>
            <a:r>
              <a:rPr lang="en-IE" dirty="0" err="1">
                <a:solidFill>
                  <a:schemeClr val="tx1"/>
                </a:solidFill>
              </a:rPr>
              <a:t>distributionURI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354" y="1954642"/>
            <a:ext cx="5724475" cy="377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94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96" y="114497"/>
            <a:ext cx="10249829" cy="1325563"/>
          </a:xfrm>
        </p:spPr>
        <p:txBody>
          <a:bodyPr/>
          <a:lstStyle/>
          <a:p>
            <a:r>
              <a:rPr lang="en-IE"/>
              <a:t>The official portal for European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DDF-2308-8849-B5A9-77634EBD6ED5}" type="slidenum">
              <a:rPr lang="en-LU" smtClean="0"/>
              <a:t>1</a:t>
            </a:fld>
            <a:endParaRPr lang="en-L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983" y="1147841"/>
            <a:ext cx="9564650" cy="4657646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66225" y="3429000"/>
            <a:ext cx="4853596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3200" dirty="0">
                <a:latin typeface="Trebuchet MS"/>
              </a:rPr>
              <a:t>The goal?</a:t>
            </a:r>
          </a:p>
          <a:p>
            <a:r>
              <a:rPr lang="en-IE" sz="3200">
                <a:latin typeface="Trebuchet MS"/>
              </a:rPr>
              <a:t>Provide central point of </a:t>
            </a:r>
            <a:r>
              <a:rPr lang="en-IE" sz="3200" dirty="0">
                <a:latin typeface="Trebuchet MS"/>
              </a:rPr>
              <a:t>access to European data and related services. </a:t>
            </a:r>
            <a:endParaRPr lang="en-IE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1479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99" y="184694"/>
            <a:ext cx="9379302" cy="864817"/>
          </a:xfrm>
        </p:spPr>
        <p:txBody>
          <a:bodyPr>
            <a:normAutofit/>
          </a:bodyPr>
          <a:lstStyle/>
          <a:p>
            <a:r>
              <a:rPr lang="en-IE" sz="2800" dirty="0">
                <a:latin typeface="Trebuchet MS"/>
              </a:rPr>
              <a:t>Advanced search - SPARQL</a:t>
            </a:r>
            <a:endParaRPr lang="en-IE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DDF-2308-8849-B5A9-77634EBD6ED5}" type="slidenum">
              <a:rPr lang="en-LU" smtClean="0"/>
              <a:t>19</a:t>
            </a:fld>
            <a:endParaRPr lang="en-LU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51699" y="851070"/>
            <a:ext cx="11899130" cy="248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264" y="1659200"/>
            <a:ext cx="4447536" cy="3922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10" y="1542276"/>
            <a:ext cx="4734207" cy="39624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9811" y="11551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dirty="0"/>
              <a:t>Posting and results can be obtained in various formats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88983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99" y="184694"/>
            <a:ext cx="9379302" cy="864817"/>
          </a:xfrm>
        </p:spPr>
        <p:txBody>
          <a:bodyPr>
            <a:normAutofit/>
          </a:bodyPr>
          <a:lstStyle/>
          <a:p>
            <a:r>
              <a:rPr lang="en-IE" sz="2800" dirty="0">
                <a:latin typeface="Trebuchet MS"/>
              </a:rPr>
              <a:t>Advanced search - SPARQL</a:t>
            </a:r>
            <a:endParaRPr lang="en-IE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DDF-2308-8849-B5A9-77634EBD6ED5}" type="slidenum">
              <a:rPr lang="en-LU" smtClean="0"/>
              <a:t>20</a:t>
            </a:fld>
            <a:endParaRPr lang="en-LU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51699" y="851070"/>
            <a:ext cx="11899130" cy="248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147462" y="2419989"/>
            <a:ext cx="7401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7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10584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628" y="409606"/>
            <a:ext cx="469079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3600" b="1" dirty="0">
                <a:solidFill>
                  <a:schemeClr val="bg1"/>
                </a:solidFill>
                <a:latin typeface="Trebuchet MS"/>
              </a:rPr>
              <a:t>Stay updated!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628" y="1471892"/>
            <a:ext cx="10320454" cy="206210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IE" sz="3200" dirty="0">
                <a:solidFill>
                  <a:schemeClr val="bg1"/>
                </a:solidFill>
                <a:latin typeface="Trebuchet MS"/>
              </a:rPr>
              <a:t>Sign up for the newsletter: </a:t>
            </a:r>
            <a:r>
              <a:rPr lang="en-IE" sz="3200" dirty="0">
                <a:solidFill>
                  <a:srgbClr val="FFCC00"/>
                </a:solidFill>
                <a:latin typeface="Trebuchet MS"/>
              </a:rPr>
              <a:t>data.europa.eu/newsletter</a:t>
            </a:r>
          </a:p>
          <a:p>
            <a:endParaRPr lang="en-IE" sz="320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IE" sz="3200" dirty="0">
                <a:solidFill>
                  <a:schemeClr val="bg1"/>
                </a:solidFill>
                <a:latin typeface="Trebuchet MS" panose="020B0603020202020204" pitchFamily="34" charset="0"/>
              </a:rPr>
              <a:t>Follow us on social media:</a:t>
            </a:r>
          </a:p>
          <a:p>
            <a:endParaRPr lang="en-IE" sz="32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1264" y="3166110"/>
            <a:ext cx="2302233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IE" sz="2800">
                <a:solidFill>
                  <a:srgbClr val="FFCC00"/>
                </a:solidFill>
                <a:latin typeface="Trebuchet MS"/>
              </a:rPr>
              <a:t>EU_opendata</a:t>
            </a:r>
          </a:p>
        </p:txBody>
      </p:sp>
      <p:pic>
        <p:nvPicPr>
          <p:cNvPr id="12" name="Picture 12" descr="Icon&#10;&#10;Description automatically generated">
            <a:extLst>
              <a:ext uri="{FF2B5EF4-FFF2-40B4-BE49-F238E27FC236}">
                <a16:creationId xmlns:a16="http://schemas.microsoft.com/office/drawing/2014/main" id="{45154D59-9F61-4B23-AABF-7EEDCC72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7" y="3835400"/>
            <a:ext cx="420913" cy="420914"/>
          </a:xfrm>
          <a:prstGeom prst="rect">
            <a:avLst/>
          </a:prstGeom>
        </p:spPr>
      </p:pic>
      <p:pic>
        <p:nvPicPr>
          <p:cNvPr id="14" name="Picture 14" descr="Icon&#10;&#10;Description automatically generated">
            <a:extLst>
              <a:ext uri="{FF2B5EF4-FFF2-40B4-BE49-F238E27FC236}">
                <a16:creationId xmlns:a16="http://schemas.microsoft.com/office/drawing/2014/main" id="{3F70B561-A10E-4302-9AA4-CE4022D41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5" y="4461328"/>
            <a:ext cx="420915" cy="4299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3D36C0-FE72-4309-B5DB-5B540263916B}"/>
              </a:ext>
            </a:extLst>
          </p:cNvPr>
          <p:cNvSpPr txBox="1"/>
          <p:nvPr/>
        </p:nvSpPr>
        <p:spPr>
          <a:xfrm>
            <a:off x="1321263" y="4408894"/>
            <a:ext cx="2672526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IE" sz="2800" dirty="0">
                <a:solidFill>
                  <a:srgbClr val="FFCC00"/>
                </a:solidFill>
                <a:latin typeface="Trebuchet MS"/>
              </a:rPr>
              <a:t>data.europa.eu</a:t>
            </a:r>
            <a:endParaRPr lang="en-US" sz="2800" dirty="0">
              <a:solidFill>
                <a:srgbClr val="FFCC00"/>
              </a:solidFill>
              <a:latin typeface="Trebuchet M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FB31BD-DC4D-4D2C-BF7F-CC05F029F95E}"/>
              </a:ext>
            </a:extLst>
          </p:cNvPr>
          <p:cNvSpPr txBox="1"/>
          <p:nvPr/>
        </p:nvSpPr>
        <p:spPr>
          <a:xfrm>
            <a:off x="1321262" y="3782965"/>
            <a:ext cx="6934912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IE" sz="2800" dirty="0">
                <a:solidFill>
                  <a:srgbClr val="FFCC00"/>
                </a:solidFill>
                <a:latin typeface="Trebuchet MS"/>
              </a:rPr>
              <a:t>Publications Office of the European Union</a:t>
            </a:r>
            <a:endParaRPr lang="en-US" sz="2800" dirty="0">
              <a:solidFill>
                <a:srgbClr val="FFCC00"/>
              </a:solidFill>
              <a:latin typeface="Trebuchet MS"/>
            </a:endParaRPr>
          </a:p>
        </p:txBody>
      </p:sp>
      <p:pic>
        <p:nvPicPr>
          <p:cNvPr id="17" name="Picture 17" descr="Logo&#10;&#10;Description automatically generated">
            <a:extLst>
              <a:ext uri="{FF2B5EF4-FFF2-40B4-BE49-F238E27FC236}">
                <a16:creationId xmlns:a16="http://schemas.microsoft.com/office/drawing/2014/main" id="{0A6028C6-4682-42CD-8C70-FD0C52A73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86" y="3227614"/>
            <a:ext cx="402772" cy="40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9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99" y="184694"/>
            <a:ext cx="9379302" cy="864817"/>
          </a:xfrm>
        </p:spPr>
        <p:txBody>
          <a:bodyPr>
            <a:normAutofit/>
          </a:bodyPr>
          <a:lstStyle/>
          <a:p>
            <a:r>
              <a:rPr lang="en-IE" sz="2800">
                <a:latin typeface="Trebuchet MS"/>
              </a:rPr>
              <a:t>Data policy landscape</a:t>
            </a:r>
            <a:endParaRPr lang="en-IE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DDF-2308-8849-B5A9-77634EBD6ED5}" type="slidenum">
              <a:rPr lang="en-LU" smtClean="0"/>
              <a:t>2</a:t>
            </a:fld>
            <a:endParaRPr lang="en-L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3" y="1172416"/>
            <a:ext cx="910925" cy="45546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5821" y="1856884"/>
            <a:ext cx="533294" cy="517132"/>
            <a:chOff x="-948718" y="2944917"/>
            <a:chExt cx="944760" cy="9161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8718" y="2944917"/>
              <a:ext cx="944760" cy="91613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948070" y="3402983"/>
              <a:ext cx="944112" cy="299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00" b="1">
                  <a:solidFill>
                    <a:srgbClr val="00206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2011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2427591" y="2510802"/>
            <a:ext cx="1314562" cy="756084"/>
          </a:xfrm>
          <a:prstGeom prst="roundRect">
            <a:avLst/>
          </a:prstGeom>
          <a:solidFill>
            <a:srgbClr val="4A8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latin typeface="Trebuchet MS" panose="020B0603020202020204" pitchFamily="34" charset="0"/>
                <a:cs typeface="Lucida Sans Unicode" panose="020B0602030504020204" pitchFamily="34" charset="0"/>
              </a:rPr>
              <a:t>Directive</a:t>
            </a:r>
          </a:p>
          <a:p>
            <a:pPr algn="ctr"/>
            <a:r>
              <a:rPr lang="en-GB" sz="1200">
                <a:latin typeface="Trebuchet MS"/>
                <a:cs typeface="Lucida Sans Unicode"/>
              </a:rPr>
              <a:t>2013/37/</a:t>
            </a:r>
            <a:r>
              <a:rPr lang="en-GB" sz="1200">
                <a:latin typeface="Trebuchet MS"/>
                <a:ea typeface="+mn-lt"/>
                <a:cs typeface="+mn-lt"/>
              </a:rPr>
              <a:t>EU</a:t>
            </a:r>
          </a:p>
          <a:p>
            <a:pPr algn="ctr"/>
            <a:r>
              <a:rPr lang="en-GB" sz="1200">
                <a:latin typeface="Trebuchet MS"/>
                <a:cs typeface="Lucida Sans Unicode"/>
              </a:rPr>
              <a:t>(</a:t>
            </a:r>
            <a:r>
              <a:rPr lang="en-GB" sz="1200">
                <a:latin typeface="Trebuchet MS"/>
                <a:ea typeface="+mn-lt"/>
                <a:cs typeface="+mn-lt"/>
              </a:rPr>
              <a:t>PSI Directive)</a:t>
            </a:r>
            <a:endParaRPr lang="en-GB" sz="1200">
              <a:latin typeface="Trebuchet MS"/>
              <a:cs typeface="Lucida Sans Unicod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051" y="3348191"/>
            <a:ext cx="14460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00">
                <a:solidFill>
                  <a:srgbClr val="00008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Amending</a:t>
            </a:r>
            <a:br>
              <a:rPr lang="en-GB" sz="1000">
                <a:solidFill>
                  <a:srgbClr val="00008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GB" sz="1000">
                <a:solidFill>
                  <a:srgbClr val="00008E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Directive 2003/98/EC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909" y="972346"/>
            <a:ext cx="688303" cy="67217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815283" y="1854318"/>
            <a:ext cx="533294" cy="517132"/>
            <a:chOff x="-948718" y="2897627"/>
            <a:chExt cx="944760" cy="9161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8718" y="2897627"/>
              <a:ext cx="944760" cy="91613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-948070" y="3402983"/>
              <a:ext cx="944112" cy="299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00" b="1">
                  <a:solidFill>
                    <a:srgbClr val="00206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2013</a:t>
              </a:r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1997372" y="2800814"/>
            <a:ext cx="277713" cy="21913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295837" y="4977783"/>
            <a:ext cx="1523295" cy="789948"/>
          </a:xfrm>
          <a:prstGeom prst="roundRect">
            <a:avLst/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Launch of</a:t>
            </a:r>
          </a:p>
          <a:p>
            <a:pPr algn="ctr"/>
            <a:r>
              <a:rPr lang="en-GB" sz="110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European</a:t>
            </a:r>
          </a:p>
          <a:p>
            <a:pPr algn="ctr"/>
            <a:r>
              <a:rPr lang="en-GB" sz="110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Data Portal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769501" y="3846352"/>
            <a:ext cx="533294" cy="517132"/>
            <a:chOff x="-948718" y="2944917"/>
            <a:chExt cx="944760" cy="91613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8718" y="2944917"/>
              <a:ext cx="944760" cy="91613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-948070" y="3402983"/>
              <a:ext cx="944112" cy="299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00" b="1">
                  <a:solidFill>
                    <a:srgbClr val="00206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2015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95680" y="3846352"/>
            <a:ext cx="533294" cy="517132"/>
            <a:chOff x="-948718" y="2944917"/>
            <a:chExt cx="944760" cy="91613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8718" y="2944917"/>
              <a:ext cx="944760" cy="91613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-948070" y="3402983"/>
              <a:ext cx="944112" cy="299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00" b="1">
                  <a:solidFill>
                    <a:srgbClr val="00206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2012</a:t>
              </a:r>
            </a:p>
          </p:txBody>
        </p:sp>
      </p:grpSp>
      <p:sp>
        <p:nvSpPr>
          <p:cNvPr id="26" name="Right Arrow 25"/>
          <p:cNvSpPr/>
          <p:nvPr/>
        </p:nvSpPr>
        <p:spPr>
          <a:xfrm rot="5400000">
            <a:off x="1965597" y="4477899"/>
            <a:ext cx="393459" cy="40240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4335085" y="2540062"/>
            <a:ext cx="1314562" cy="756084"/>
          </a:xfrm>
          <a:prstGeom prst="roundRect">
            <a:avLst/>
          </a:prstGeom>
          <a:solidFill>
            <a:srgbClr val="4A8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latin typeface="Trebuchet MS" panose="020B0603020202020204" pitchFamily="34" charset="0"/>
                <a:cs typeface="Lucida Sans Unicode" panose="020B0602030504020204" pitchFamily="34" charset="0"/>
              </a:rPr>
              <a:t>Recast of the PSI Directive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721744" y="1858042"/>
            <a:ext cx="541244" cy="517132"/>
            <a:chOff x="-948070" y="2964174"/>
            <a:chExt cx="958844" cy="91613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3986" y="2964174"/>
              <a:ext cx="944760" cy="91613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-948070" y="3402983"/>
              <a:ext cx="944112" cy="299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00" b="1">
                  <a:solidFill>
                    <a:srgbClr val="00206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2019</a:t>
              </a:r>
            </a:p>
          </p:txBody>
        </p:sp>
      </p:grpSp>
      <p:cxnSp>
        <p:nvCxnSpPr>
          <p:cNvPr id="31" name="Straight Connector 30"/>
          <p:cNvCxnSpPr/>
          <p:nvPr/>
        </p:nvCxnSpPr>
        <p:spPr bwMode="auto">
          <a:xfrm flipV="1">
            <a:off x="8467907" y="3518561"/>
            <a:ext cx="3812993" cy="127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321973" y="2532103"/>
            <a:ext cx="2145934" cy="789624"/>
          </a:xfrm>
          <a:prstGeom prst="roundRect">
            <a:avLst/>
          </a:prstGeom>
          <a:solidFill>
            <a:srgbClr val="4A8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latin typeface="Trebuchet MS" panose="020B0603020202020204" pitchFamily="34" charset="0"/>
                <a:cs typeface="Lucida Sans Unicode" panose="020B0602030504020204" pitchFamily="34" charset="0"/>
              </a:rPr>
              <a:t>EC decision </a:t>
            </a:r>
          </a:p>
          <a:p>
            <a:pPr algn="ctr"/>
            <a:r>
              <a:rPr lang="en-GB" sz="1200">
                <a:latin typeface="Trebuchet MS" panose="020B0603020202020204" pitchFamily="34" charset="0"/>
                <a:cs typeface="Lucida Sans Unicode" panose="020B0602030504020204" pitchFamily="34" charset="0"/>
              </a:rPr>
              <a:t>adopting Creative Commons as main reuse instrument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768687" y="3837615"/>
            <a:ext cx="1869108" cy="949584"/>
          </a:xfrm>
          <a:prstGeom prst="roundRect">
            <a:avLst/>
          </a:prstGeom>
          <a:solidFill>
            <a:srgbClr val="DC5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  <a:cs typeface="Lucida Sans Unicode" panose="020B0602030504020204" pitchFamily="34" charset="0"/>
              </a:rPr>
              <a:t>Council Decision (11563/17) on open data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766850" y="4857406"/>
            <a:ext cx="1869108" cy="949584"/>
          </a:xfrm>
          <a:prstGeom prst="roundRect">
            <a:avLst/>
          </a:prstGeom>
          <a:solidFill>
            <a:srgbClr val="DC5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  <a:cs typeface="Lucida Sans Unicode" panose="020B0602030504020204" pitchFamily="34" charset="0"/>
              </a:rPr>
              <a:t>Court of Auditors Decision No 6-2019 on the open data policy</a:t>
            </a:r>
          </a:p>
        </p:txBody>
      </p:sp>
      <p:sp>
        <p:nvSpPr>
          <p:cNvPr id="38" name="Right Arrow 37"/>
          <p:cNvSpPr/>
          <p:nvPr/>
        </p:nvSpPr>
        <p:spPr>
          <a:xfrm rot="5400000">
            <a:off x="3846399" y="4477898"/>
            <a:ext cx="393459" cy="40240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58" y="1189053"/>
            <a:ext cx="910925" cy="45546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768561" y="345945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>
                <a:solidFill>
                  <a:srgbClr val="00008E"/>
                </a:solidFill>
                <a:latin typeface="+mn-lt"/>
              </a:rPr>
              <a:t>Other EU institutions</a:t>
            </a:r>
            <a:r>
              <a:rPr lang="en-IE">
                <a:solidFill>
                  <a:srgbClr val="00008E"/>
                </a:solidFill>
              </a:rPr>
              <a:t>:</a:t>
            </a:r>
          </a:p>
          <a:p>
            <a:endParaRPr lang="en-GB">
              <a:solidFill>
                <a:srgbClr val="00008E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215" y="4091558"/>
            <a:ext cx="796302" cy="68282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7215" y="4929404"/>
            <a:ext cx="812275" cy="812275"/>
          </a:xfrm>
          <a:prstGeom prst="rect">
            <a:avLst/>
          </a:prstGeom>
        </p:spPr>
      </p:pic>
      <p:sp>
        <p:nvSpPr>
          <p:cNvPr id="80" name="Rounded Rectangle 79"/>
          <p:cNvSpPr/>
          <p:nvPr/>
        </p:nvSpPr>
        <p:spPr>
          <a:xfrm>
            <a:off x="541357" y="2510046"/>
            <a:ext cx="1293302" cy="756084"/>
          </a:xfrm>
          <a:prstGeom prst="roundRect">
            <a:avLst/>
          </a:prstGeom>
          <a:solidFill>
            <a:srgbClr val="4A8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latin typeface="Trebuchet MS" panose="020B0603020202020204" pitchFamily="34" charset="0"/>
                <a:cs typeface="Lucida Sans Unicode" panose="020B0602030504020204" pitchFamily="34" charset="0"/>
              </a:rPr>
              <a:t>Commission</a:t>
            </a:r>
            <a:br>
              <a:rPr lang="en-GB" sz="1200">
                <a:latin typeface="Trebuchet MS" panose="020B0603020202020204" pitchFamily="34" charset="0"/>
                <a:cs typeface="Lucida Sans Unicode" panose="020B0602030504020204" pitchFamily="34" charset="0"/>
              </a:rPr>
            </a:br>
            <a:r>
              <a:rPr lang="en-GB" sz="1200">
                <a:latin typeface="Trebuchet MS" panose="020B0603020202020204" pitchFamily="34" charset="0"/>
                <a:cs typeface="Lucida Sans Unicode" panose="020B0602030504020204" pitchFamily="34" charset="0"/>
              </a:rPr>
              <a:t>Decision</a:t>
            </a:r>
          </a:p>
          <a:p>
            <a:pPr algn="ctr"/>
            <a:r>
              <a:rPr lang="en-GB" sz="1200">
                <a:latin typeface="Trebuchet MS" panose="020B0603020202020204" pitchFamily="34" charset="0"/>
                <a:cs typeface="Lucida Sans Unicode" panose="020B0602030504020204" pitchFamily="34" charset="0"/>
              </a:rPr>
              <a:t>2011/833/EU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493016" y="4994715"/>
            <a:ext cx="1392733" cy="756084"/>
          </a:xfrm>
          <a:prstGeom prst="roundRect">
            <a:avLst/>
          </a:prstGeom>
          <a:solidFill>
            <a:srgbClr val="FED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Launch of</a:t>
            </a:r>
          </a:p>
          <a:p>
            <a:pPr algn="ctr"/>
            <a:r>
              <a:rPr lang="en-GB" sz="110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EU Open</a:t>
            </a:r>
          </a:p>
          <a:p>
            <a:pPr algn="ctr"/>
            <a:r>
              <a:rPr lang="en-GB" sz="110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Data Portal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7128293" y="1859458"/>
            <a:ext cx="533294" cy="517132"/>
            <a:chOff x="-948718" y="2944917"/>
            <a:chExt cx="944760" cy="916131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8718" y="2944917"/>
              <a:ext cx="944760" cy="916131"/>
            </a:xfrm>
            <a:prstGeom prst="rect">
              <a:avLst/>
            </a:prstGeom>
          </p:spPr>
        </p:pic>
        <p:sp>
          <p:nvSpPr>
            <p:cNvPr id="84" name="TextBox 83"/>
            <p:cNvSpPr txBox="1"/>
            <p:nvPr/>
          </p:nvSpPr>
          <p:spPr>
            <a:xfrm>
              <a:off x="-948070" y="3402983"/>
              <a:ext cx="944112" cy="299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00" b="1">
                  <a:solidFill>
                    <a:srgbClr val="00206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2019</a:t>
              </a:r>
            </a:p>
          </p:txBody>
        </p:sp>
      </p:grpSp>
      <p:cxnSp>
        <p:nvCxnSpPr>
          <p:cNvPr id="85" name="Straight Connector 84"/>
          <p:cNvCxnSpPr/>
          <p:nvPr/>
        </p:nvCxnSpPr>
        <p:spPr bwMode="auto">
          <a:xfrm>
            <a:off x="8469203" y="3531261"/>
            <a:ext cx="0" cy="237870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5739240" y="3815791"/>
            <a:ext cx="533294" cy="517132"/>
            <a:chOff x="-948718" y="2944917"/>
            <a:chExt cx="944760" cy="916131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8718" y="2944917"/>
              <a:ext cx="944760" cy="916131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-948070" y="3402983"/>
              <a:ext cx="944112" cy="299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1100" b="1">
                  <a:solidFill>
                    <a:srgbClr val="002060"/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2021</a:t>
              </a:r>
            </a:p>
          </p:txBody>
        </p:sp>
      </p:grpSp>
      <p:sp>
        <p:nvSpPr>
          <p:cNvPr id="89" name="Right Arrow 88"/>
          <p:cNvSpPr/>
          <p:nvPr/>
        </p:nvSpPr>
        <p:spPr>
          <a:xfrm rot="5400000">
            <a:off x="5816868" y="4453974"/>
            <a:ext cx="393459" cy="402401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ounded Rectangle 89"/>
          <p:cNvSpPr/>
          <p:nvPr/>
        </p:nvSpPr>
        <p:spPr>
          <a:xfrm>
            <a:off x="5293991" y="4974092"/>
            <a:ext cx="1523295" cy="789948"/>
          </a:xfrm>
          <a:prstGeom prst="roundRect">
            <a:avLst/>
          </a:prstGeom>
          <a:solidFill>
            <a:srgbClr val="FF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Launch of</a:t>
            </a:r>
          </a:p>
          <a:p>
            <a:pPr algn="ctr"/>
            <a:r>
              <a:rPr lang="en-GB" sz="110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data.europa.eu</a:t>
            </a: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67" y="869407"/>
            <a:ext cx="693680" cy="817359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B8FC31DD-D17F-4609-BE8D-C475DC567BE5}"/>
              </a:ext>
            </a:extLst>
          </p:cNvPr>
          <p:cNvGrpSpPr/>
          <p:nvPr/>
        </p:nvGrpSpPr>
        <p:grpSpPr>
          <a:xfrm>
            <a:off x="9917809" y="1849144"/>
            <a:ext cx="542940" cy="517132"/>
            <a:chOff x="-948718" y="2944917"/>
            <a:chExt cx="961849" cy="91613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AEC13CE-56BE-4B0D-8AC0-3005BC0DC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48718" y="2944917"/>
              <a:ext cx="944760" cy="916131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F41E519-0042-4A27-9292-31ECEBF985A6}"/>
                </a:ext>
              </a:extLst>
            </p:cNvPr>
            <p:cNvSpPr txBox="1"/>
            <p:nvPr/>
          </p:nvSpPr>
          <p:spPr>
            <a:xfrm>
              <a:off x="-930981" y="3402983"/>
              <a:ext cx="944112" cy="29988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100" b="1">
                  <a:solidFill>
                    <a:srgbClr val="002060"/>
                  </a:solidFill>
                  <a:latin typeface="Lucida Sans Unicode"/>
                  <a:cs typeface="Lucida Sans Unicode"/>
                </a:rPr>
                <a:t>2020</a:t>
              </a:r>
              <a:endParaRPr lang="en-US"/>
            </a:p>
          </p:txBody>
        </p:sp>
      </p:grpSp>
      <p:sp>
        <p:nvSpPr>
          <p:cNvPr id="59" name="Rounded Rectangle 26">
            <a:extLst>
              <a:ext uri="{FF2B5EF4-FFF2-40B4-BE49-F238E27FC236}">
                <a16:creationId xmlns:a16="http://schemas.microsoft.com/office/drawing/2014/main" id="{EB873C10-56D2-437B-8769-33C053DDA36D}"/>
              </a:ext>
            </a:extLst>
          </p:cNvPr>
          <p:cNvSpPr/>
          <p:nvPr/>
        </p:nvSpPr>
        <p:spPr>
          <a:xfrm>
            <a:off x="9138902" y="2520850"/>
            <a:ext cx="2206158" cy="828798"/>
          </a:xfrm>
          <a:prstGeom prst="roundRect">
            <a:avLst/>
          </a:prstGeom>
          <a:solidFill>
            <a:srgbClr val="4A8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latin typeface="Trebuchet MS" panose="020B0603020202020204" pitchFamily="34" charset="0"/>
                <a:cs typeface="Lucida Sans Unicode"/>
              </a:rPr>
              <a:t>European Strategy for Data</a:t>
            </a:r>
          </a:p>
          <a:p>
            <a:pPr algn="ctr"/>
            <a:r>
              <a:rPr lang="en-GB" sz="1200">
                <a:latin typeface="Trebuchet MS" panose="020B0603020202020204" pitchFamily="34" charset="0"/>
                <a:cs typeface="Lucida Sans Unicode"/>
              </a:rPr>
              <a:t>(draft Data Governance Act)</a:t>
            </a:r>
          </a:p>
        </p:txBody>
      </p:sp>
      <p:sp>
        <p:nvSpPr>
          <p:cNvPr id="56" name="Right Arrow 55"/>
          <p:cNvSpPr/>
          <p:nvPr/>
        </p:nvSpPr>
        <p:spPr>
          <a:xfrm>
            <a:off x="3918629" y="2800814"/>
            <a:ext cx="277713" cy="21913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ight Arrow 56"/>
          <p:cNvSpPr/>
          <p:nvPr/>
        </p:nvSpPr>
        <p:spPr>
          <a:xfrm>
            <a:off x="5846953" y="2794498"/>
            <a:ext cx="277713" cy="21913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ight Arrow 57"/>
          <p:cNvSpPr/>
          <p:nvPr/>
        </p:nvSpPr>
        <p:spPr>
          <a:xfrm>
            <a:off x="8665214" y="2835653"/>
            <a:ext cx="277713" cy="21913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449" y="909853"/>
            <a:ext cx="693680" cy="8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77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178" y="235464"/>
            <a:ext cx="10249829" cy="1325563"/>
          </a:xfrm>
        </p:spPr>
        <p:txBody>
          <a:bodyPr/>
          <a:lstStyle/>
          <a:p>
            <a:r>
              <a:rPr lang="en-IE"/>
              <a:t>What can you find there?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DDF-2308-8849-B5A9-77634EBD6ED5}" type="slidenum">
              <a:rPr lang="en-LU" smtClean="0"/>
              <a:t>3</a:t>
            </a:fld>
            <a:endParaRPr lang="en-LU"/>
          </a:p>
        </p:txBody>
      </p:sp>
      <p:sp>
        <p:nvSpPr>
          <p:cNvPr id="43" name="Rectangle 42"/>
          <p:cNvSpPr/>
          <p:nvPr/>
        </p:nvSpPr>
        <p:spPr>
          <a:xfrm>
            <a:off x="2622453" y="3750493"/>
            <a:ext cx="877887" cy="9969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Rectangle 44"/>
          <p:cNvSpPr/>
          <p:nvPr/>
        </p:nvSpPr>
        <p:spPr>
          <a:xfrm>
            <a:off x="4462794" y="2931980"/>
            <a:ext cx="1459124" cy="12560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t"/>
          <a:lstStyle>
            <a:lvl1pPr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2000">
                <a:solidFill>
                  <a:srgbClr val="00008E"/>
                </a:solidFill>
                <a:latin typeface="Trebuchet MS"/>
                <a:ea typeface="ＭＳ Ｐゴシック"/>
              </a:rPr>
              <a:t>Studies and reports</a:t>
            </a:r>
          </a:p>
        </p:txBody>
      </p:sp>
      <p:pic>
        <p:nvPicPr>
          <p:cNvPr id="53" name="Picture 17" descr="C:\Users\pepeang\Desktop\Icons\Png\Colored\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93" y="1630936"/>
            <a:ext cx="1212316" cy="12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1" descr="C:\Users\pepeang\Desktop\Icons\Png\Colored\Gradu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28" y="3833998"/>
            <a:ext cx="1025979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2" descr="C:\Users\pepeang\Desktop\Icons\Png\Colored\Speech Bubb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322" y="1708536"/>
            <a:ext cx="976150" cy="95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val="3506424866"/>
              </p:ext>
            </p:extLst>
          </p:nvPr>
        </p:nvGraphicFramePr>
        <p:xfrm>
          <a:off x="7511893" y="1561027"/>
          <a:ext cx="118348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4" name="Rectangle 23"/>
          <p:cNvSpPr/>
          <p:nvPr/>
        </p:nvSpPr>
        <p:spPr>
          <a:xfrm>
            <a:off x="1899657" y="5055884"/>
            <a:ext cx="1350186" cy="8631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anchor="t"/>
          <a:lstStyle>
            <a:lvl1pPr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2000">
                <a:solidFill>
                  <a:srgbClr val="00008E"/>
                </a:solidFill>
                <a:latin typeface="Trebuchet MS"/>
                <a:ea typeface="ＭＳ Ｐゴシック"/>
              </a:rPr>
              <a:t>Learning material</a:t>
            </a:r>
            <a:endParaRPr lang="en-GB" altLang="en-US" sz="2000">
              <a:solidFill>
                <a:srgbClr val="00008E"/>
              </a:solidFill>
              <a:latin typeface="Trebuchet MS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15581" y="5053383"/>
            <a:ext cx="1350186" cy="8631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>
            <a:lvl1pPr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2000">
                <a:solidFill>
                  <a:srgbClr val="00008E"/>
                </a:solidFill>
                <a:latin typeface="Trebuchet MS" pitchFamily="34" charset="0"/>
              </a:rPr>
              <a:t>News &amp; articles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05380" y="2928713"/>
            <a:ext cx="1350186" cy="8631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>
            <a:lvl1pPr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2000">
                <a:solidFill>
                  <a:srgbClr val="00008E"/>
                </a:solidFill>
                <a:latin typeface="Trebuchet MS" pitchFamily="34" charset="0"/>
              </a:rPr>
              <a:t>Data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025014" y="5054401"/>
            <a:ext cx="1350186" cy="8631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>
            <a:lvl1pPr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2000">
                <a:solidFill>
                  <a:srgbClr val="00008E"/>
                </a:solidFill>
                <a:latin typeface="Trebuchet MS" pitchFamily="34" charset="0"/>
              </a:rPr>
              <a:t>Events calendar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536636" y="2924595"/>
            <a:ext cx="1350186" cy="8631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>
            <a:lvl1pPr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2000">
                <a:solidFill>
                  <a:srgbClr val="00008E"/>
                </a:solidFill>
                <a:latin typeface="Trebuchet MS" pitchFamily="34" charset="0"/>
              </a:rPr>
              <a:t>Webinars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28070" y="2929803"/>
            <a:ext cx="1350186" cy="8631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>
            <a:lvl1pPr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6223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622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2000">
                <a:solidFill>
                  <a:srgbClr val="00008E"/>
                </a:solidFill>
                <a:latin typeface="Trebuchet MS" pitchFamily="34" charset="0"/>
              </a:rPr>
              <a:t>Use cases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47" y="3893938"/>
            <a:ext cx="978555" cy="951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51" y="3877610"/>
            <a:ext cx="1034997" cy="980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42" y="1685996"/>
            <a:ext cx="1028217" cy="10282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16" y="1749495"/>
            <a:ext cx="967026" cy="96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1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99" y="184694"/>
            <a:ext cx="9379302" cy="864817"/>
          </a:xfrm>
        </p:spPr>
        <p:txBody>
          <a:bodyPr>
            <a:normAutofit/>
          </a:bodyPr>
          <a:lstStyle/>
          <a:p>
            <a:r>
              <a:rPr lang="en-IE" sz="2800" dirty="0">
                <a:latin typeface="Trebuchet MS"/>
              </a:rPr>
              <a:t>Where is the search being executed?</a:t>
            </a:r>
            <a:endParaRPr lang="en-IE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DDF-2308-8849-B5A9-77634EBD6ED5}" type="slidenum">
              <a:rPr lang="en-LU" smtClean="0"/>
              <a:t>4</a:t>
            </a:fld>
            <a:endParaRPr lang="en-L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51699" y="875900"/>
            <a:ext cx="11898000" cy="192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3AB1E2-C1FF-43F3-9A78-2000B153DB70}"/>
              </a:ext>
            </a:extLst>
          </p:cNvPr>
          <p:cNvSpPr txBox="1"/>
          <p:nvPr/>
        </p:nvSpPr>
        <p:spPr>
          <a:xfrm>
            <a:off x="391160" y="1778888"/>
            <a:ext cx="1140968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IE" sz="3600" dirty="0"/>
              <a:t>data.europa.eu is a catalogue of metadata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IE" sz="3600" dirty="0"/>
              <a:t>Search queries look for answers from the stored metadata (not the data itself)</a:t>
            </a:r>
          </a:p>
          <a:p>
            <a:pPr marL="342900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IE" sz="3600" dirty="0"/>
              <a:t>Quality and presence of metadata is not constant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31171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99" y="184694"/>
            <a:ext cx="9379302" cy="864817"/>
          </a:xfrm>
        </p:spPr>
        <p:txBody>
          <a:bodyPr>
            <a:normAutofit/>
          </a:bodyPr>
          <a:lstStyle/>
          <a:p>
            <a:r>
              <a:rPr lang="en-IE" sz="2800" dirty="0">
                <a:latin typeface="Trebuchet MS"/>
              </a:rPr>
              <a:t>Basic search</a:t>
            </a:r>
            <a:endParaRPr lang="en-IE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DDF-2308-8849-B5A9-77634EBD6ED5}" type="slidenum">
              <a:rPr lang="en-LU" smtClean="0"/>
              <a:t>5</a:t>
            </a:fld>
            <a:endParaRPr lang="en-L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1" y="871970"/>
            <a:ext cx="10011142" cy="4958655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726444" y="2468408"/>
            <a:ext cx="1973178" cy="529389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Free text search</a:t>
            </a:r>
          </a:p>
        </p:txBody>
      </p:sp>
      <p:sp>
        <p:nvSpPr>
          <p:cNvPr id="22" name="Right Brace 21"/>
          <p:cNvSpPr/>
          <p:nvPr/>
        </p:nvSpPr>
        <p:spPr>
          <a:xfrm>
            <a:off x="9721516" y="2427801"/>
            <a:ext cx="433137" cy="2348564"/>
          </a:xfrm>
          <a:prstGeom prst="righ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3" name="TextBox 32"/>
          <p:cNvSpPr txBox="1"/>
          <p:nvPr/>
        </p:nvSpPr>
        <p:spPr>
          <a:xfrm>
            <a:off x="10383150" y="3140418"/>
            <a:ext cx="1106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2"/>
                </a:solidFill>
              </a:rPr>
              <a:t>Browse by category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51699" y="875900"/>
            <a:ext cx="11898000" cy="192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22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99" y="184694"/>
            <a:ext cx="9379302" cy="864817"/>
          </a:xfrm>
        </p:spPr>
        <p:txBody>
          <a:bodyPr>
            <a:normAutofit/>
          </a:bodyPr>
          <a:lstStyle/>
          <a:p>
            <a:r>
              <a:rPr lang="en-IE" sz="2800" dirty="0">
                <a:latin typeface="Trebuchet MS"/>
              </a:rPr>
              <a:t>Basic search – free text</a:t>
            </a:r>
            <a:endParaRPr lang="en-IE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DDF-2308-8849-B5A9-77634EBD6ED5}" type="slidenum">
              <a:rPr lang="en-LU" smtClean="0"/>
              <a:t>6</a:t>
            </a:fld>
            <a:endParaRPr lang="en-LU"/>
          </a:p>
        </p:txBody>
      </p:sp>
      <p:sp>
        <p:nvSpPr>
          <p:cNvPr id="33" name="TextBox 32"/>
          <p:cNvSpPr txBox="1"/>
          <p:nvPr/>
        </p:nvSpPr>
        <p:spPr>
          <a:xfrm>
            <a:off x="151700" y="1241660"/>
            <a:ext cx="10560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Search is executed on all indexed fields and keywords. Boolean operators are allowed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51699" y="851070"/>
            <a:ext cx="11899130" cy="248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925352" y="2229803"/>
            <a:ext cx="4196598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IE" dirty="0">
                <a:solidFill>
                  <a:schemeClr val="accent2"/>
                </a:solidFill>
              </a:rPr>
              <a:t>By default results are sorted by relevance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9" y="1635033"/>
            <a:ext cx="7219663" cy="32354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480" y="2795327"/>
            <a:ext cx="7626349" cy="2997905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2098285" y="2599135"/>
            <a:ext cx="619982" cy="349450"/>
          </a:xfrm>
          <a:custGeom>
            <a:avLst/>
            <a:gdLst>
              <a:gd name="connsiteX0" fmla="*/ 163652 w 619982"/>
              <a:gd name="connsiteY0" fmla="*/ 38187 h 349450"/>
              <a:gd name="connsiteX1" fmla="*/ 22 w 619982"/>
              <a:gd name="connsiteY1" fmla="*/ 201817 h 349450"/>
              <a:gd name="connsiteX2" fmla="*/ 173277 w 619982"/>
              <a:gd name="connsiteY2" fmla="*/ 346196 h 349450"/>
              <a:gd name="connsiteX3" fmla="*/ 606414 w 619982"/>
              <a:gd name="connsiteY3" fmla="*/ 278819 h 349450"/>
              <a:gd name="connsiteX4" fmla="*/ 481286 w 619982"/>
              <a:gd name="connsiteY4" fmla="*/ 18937 h 349450"/>
              <a:gd name="connsiteX5" fmla="*/ 163652 w 619982"/>
              <a:gd name="connsiteY5" fmla="*/ 38187 h 34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982" h="349450">
                <a:moveTo>
                  <a:pt x="163652" y="38187"/>
                </a:moveTo>
                <a:cubicBezTo>
                  <a:pt x="83441" y="68667"/>
                  <a:pt x="-1582" y="150482"/>
                  <a:pt x="22" y="201817"/>
                </a:cubicBezTo>
                <a:cubicBezTo>
                  <a:pt x="1626" y="253152"/>
                  <a:pt x="72212" y="333362"/>
                  <a:pt x="173277" y="346196"/>
                </a:cubicBezTo>
                <a:cubicBezTo>
                  <a:pt x="274342" y="359030"/>
                  <a:pt x="555079" y="333362"/>
                  <a:pt x="606414" y="278819"/>
                </a:cubicBezTo>
                <a:cubicBezTo>
                  <a:pt x="657749" y="224276"/>
                  <a:pt x="551871" y="57438"/>
                  <a:pt x="481286" y="18937"/>
                </a:cubicBezTo>
                <a:cubicBezTo>
                  <a:pt x="410701" y="-19564"/>
                  <a:pt x="243863" y="7707"/>
                  <a:pt x="163652" y="38187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Freeform 15"/>
          <p:cNvSpPr/>
          <p:nvPr/>
        </p:nvSpPr>
        <p:spPr>
          <a:xfrm>
            <a:off x="6505051" y="3569682"/>
            <a:ext cx="619982" cy="349450"/>
          </a:xfrm>
          <a:custGeom>
            <a:avLst/>
            <a:gdLst>
              <a:gd name="connsiteX0" fmla="*/ 163652 w 619982"/>
              <a:gd name="connsiteY0" fmla="*/ 38187 h 349450"/>
              <a:gd name="connsiteX1" fmla="*/ 22 w 619982"/>
              <a:gd name="connsiteY1" fmla="*/ 201817 h 349450"/>
              <a:gd name="connsiteX2" fmla="*/ 173277 w 619982"/>
              <a:gd name="connsiteY2" fmla="*/ 346196 h 349450"/>
              <a:gd name="connsiteX3" fmla="*/ 606414 w 619982"/>
              <a:gd name="connsiteY3" fmla="*/ 278819 h 349450"/>
              <a:gd name="connsiteX4" fmla="*/ 481286 w 619982"/>
              <a:gd name="connsiteY4" fmla="*/ 18937 h 349450"/>
              <a:gd name="connsiteX5" fmla="*/ 163652 w 619982"/>
              <a:gd name="connsiteY5" fmla="*/ 38187 h 34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982" h="349450">
                <a:moveTo>
                  <a:pt x="163652" y="38187"/>
                </a:moveTo>
                <a:cubicBezTo>
                  <a:pt x="83441" y="68667"/>
                  <a:pt x="-1582" y="150482"/>
                  <a:pt x="22" y="201817"/>
                </a:cubicBezTo>
                <a:cubicBezTo>
                  <a:pt x="1626" y="253152"/>
                  <a:pt x="72212" y="333362"/>
                  <a:pt x="173277" y="346196"/>
                </a:cubicBezTo>
                <a:cubicBezTo>
                  <a:pt x="274342" y="359030"/>
                  <a:pt x="555079" y="333362"/>
                  <a:pt x="606414" y="278819"/>
                </a:cubicBezTo>
                <a:cubicBezTo>
                  <a:pt x="657749" y="224276"/>
                  <a:pt x="551871" y="57438"/>
                  <a:pt x="481286" y="18937"/>
                </a:cubicBezTo>
                <a:cubicBezTo>
                  <a:pt x="410701" y="-19564"/>
                  <a:pt x="243863" y="7707"/>
                  <a:pt x="163652" y="38187"/>
                </a:cubicBez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Left Arrow 14"/>
          <p:cNvSpPr/>
          <p:nvPr/>
        </p:nvSpPr>
        <p:spPr>
          <a:xfrm>
            <a:off x="6815042" y="2253214"/>
            <a:ext cx="1108492" cy="32849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2328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99" y="184694"/>
            <a:ext cx="9379302" cy="864817"/>
          </a:xfrm>
        </p:spPr>
        <p:txBody>
          <a:bodyPr>
            <a:normAutofit/>
          </a:bodyPr>
          <a:lstStyle/>
          <a:p>
            <a:r>
              <a:rPr lang="en-IE" sz="2800" dirty="0">
                <a:latin typeface="Trebuchet MS"/>
              </a:rPr>
              <a:t>Basic search – relevance</a:t>
            </a:r>
            <a:endParaRPr lang="en-IE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DDF-2308-8849-B5A9-77634EBD6ED5}" type="slidenum">
              <a:rPr lang="en-LU" smtClean="0"/>
              <a:t>7</a:t>
            </a:fld>
            <a:endParaRPr lang="en-LU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51699" y="851070"/>
            <a:ext cx="11899130" cy="248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6240" y="1412240"/>
            <a:ext cx="114096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IE" sz="2800" dirty="0"/>
              <a:t>Top score is applied when term is included in the </a:t>
            </a:r>
            <a:r>
              <a:rPr lang="en-IE" sz="2800" b="1" dirty="0"/>
              <a:t>Title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IE" sz="2800" dirty="0"/>
              <a:t>Second best score when term occurs in </a:t>
            </a:r>
            <a:r>
              <a:rPr lang="en-IE" sz="2800" b="1" dirty="0"/>
              <a:t>Keyword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IE" sz="2800" dirty="0"/>
              <a:t>Lower score is given when term occurs in </a:t>
            </a:r>
            <a:r>
              <a:rPr lang="en-IE" sz="2800" b="1" dirty="0"/>
              <a:t>Description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For Title and Description (indexed fields) searching for the term “tenders” will also include the terms “tender” and “tendering”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For Keywords (not indexed) only exact matches will be retrieved</a:t>
            </a:r>
          </a:p>
        </p:txBody>
      </p:sp>
    </p:spTree>
    <p:extLst>
      <p:ext uri="{BB962C8B-B14F-4D97-AF65-F5344CB8AC3E}">
        <p14:creationId xmlns:p14="http://schemas.microsoft.com/office/powerpoint/2010/main" val="2923640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99" y="184694"/>
            <a:ext cx="9379302" cy="864817"/>
          </a:xfrm>
        </p:spPr>
        <p:txBody>
          <a:bodyPr>
            <a:normAutofit/>
          </a:bodyPr>
          <a:lstStyle/>
          <a:p>
            <a:r>
              <a:rPr lang="en-IE" sz="2800" dirty="0">
                <a:latin typeface="Trebuchet MS"/>
              </a:rPr>
              <a:t>Basic search – filtering</a:t>
            </a:r>
            <a:endParaRPr lang="en-IE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F4DDF-2308-8849-B5A9-77634EBD6ED5}" type="slidenum">
              <a:rPr lang="en-LU" smtClean="0"/>
              <a:t>8</a:t>
            </a:fld>
            <a:endParaRPr lang="en-LU"/>
          </a:p>
        </p:txBody>
      </p:sp>
      <p:sp>
        <p:nvSpPr>
          <p:cNvPr id="33" name="TextBox 32"/>
          <p:cNvSpPr txBox="1"/>
          <p:nvPr/>
        </p:nvSpPr>
        <p:spPr>
          <a:xfrm>
            <a:off x="169419" y="1103662"/>
            <a:ext cx="5157113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sz="2400" dirty="0"/>
              <a:t>Facets are hierarchical –</a:t>
            </a:r>
          </a:p>
          <a:p>
            <a:r>
              <a:rPr lang="en-IE" sz="2400" dirty="0"/>
              <a:t>Depending on the first choice, available facets are shown for each subordinate level</a:t>
            </a:r>
            <a:endParaRPr lang="en-IE" sz="2400" dirty="0">
              <a:cs typeface="Calibri"/>
            </a:endParaRPr>
          </a:p>
          <a:p>
            <a:r>
              <a:rPr lang="en-IE" dirty="0">
                <a:hlinkClick r:id="rId2"/>
              </a:rPr>
              <a:t>https://data.europa.eu/data/datasets?locale=en&amp;minScoring=0</a:t>
            </a:r>
            <a:r>
              <a:rPr lang="en-IE" dirty="0"/>
              <a:t> 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151699" y="851070"/>
            <a:ext cx="11899130" cy="2483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66" y="1049511"/>
            <a:ext cx="6876351" cy="4073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1" y="2993456"/>
            <a:ext cx="4772341" cy="265779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761106" y="4322352"/>
            <a:ext cx="2216182" cy="114658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00763" y="5281915"/>
            <a:ext cx="5553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accent2"/>
                </a:solidFill>
              </a:rPr>
              <a:t>Selected filters can be removed individually</a:t>
            </a:r>
          </a:p>
        </p:txBody>
      </p:sp>
    </p:spTree>
    <p:extLst>
      <p:ext uri="{BB962C8B-B14F-4D97-AF65-F5344CB8AC3E}">
        <p14:creationId xmlns:p14="http://schemas.microsoft.com/office/powerpoint/2010/main" val="125486546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dataeuropa">
      <a:dk1>
        <a:srgbClr val="001D85"/>
      </a:dk1>
      <a:lt1>
        <a:srgbClr val="FFFFFF"/>
      </a:lt1>
      <a:dk2>
        <a:srgbClr val="001D85"/>
      </a:dk2>
      <a:lt2>
        <a:srgbClr val="FFFFFF"/>
      </a:lt2>
      <a:accent1>
        <a:srgbClr val="4472C4"/>
      </a:accent1>
      <a:accent2>
        <a:srgbClr val="DC5149"/>
      </a:accent2>
      <a:accent3>
        <a:srgbClr val="FFCC00"/>
      </a:accent3>
      <a:accent4>
        <a:srgbClr val="D5D5D5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DF3D715AA394A9B15E0E0FAA07E37" ma:contentTypeVersion="14" ma:contentTypeDescription="Create a new document." ma:contentTypeScope="" ma:versionID="941a314bb46e0945086b65b66b75056e">
  <xsd:schema xmlns:xsd="http://www.w3.org/2001/XMLSchema" xmlns:xs="http://www.w3.org/2001/XMLSchema" xmlns:p="http://schemas.microsoft.com/office/2006/metadata/properties" xmlns:ns2="33e07890-6196-4e26-9dd2-53178dae8e48" xmlns:ns3="faa54b14-608b-44ba-8621-4287d9574b27" targetNamespace="http://schemas.microsoft.com/office/2006/metadata/properties" ma:root="true" ma:fieldsID="de59084b54ff55e9c5cf363e0b0d1553" ns2:_="" ns3:_="">
    <xsd:import namespace="33e07890-6196-4e26-9dd2-53178dae8e48"/>
    <xsd:import namespace="faa54b14-608b-44ba-8621-4287d9574b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Imag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07890-6196-4e26-9dd2-53178dae8e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Image" ma:index="18" nillable="true" ma:displayName="Image" ma:format="Thumbnail" ma:internalName="Image">
      <xsd:simpleType>
        <xsd:restriction base="dms:Unknow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54b14-608b-44ba-8621-4287d9574b2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 xmlns="33e07890-6196-4e26-9dd2-53178dae8e48" xsi:nil="true"/>
  </documentManagement>
</p:properties>
</file>

<file path=customXml/itemProps1.xml><?xml version="1.0" encoding="utf-8"?>
<ds:datastoreItem xmlns:ds="http://schemas.openxmlformats.org/officeDocument/2006/customXml" ds:itemID="{4871A224-E279-4F96-B27C-EDF231685B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e07890-6196-4e26-9dd2-53178dae8e48"/>
    <ds:schemaRef ds:uri="faa54b14-608b-44ba-8621-4287d9574b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270993-8E0F-4C8E-B939-CE3C31F9D9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DEF13A-7292-4DE8-A1C1-45A4DA9342CE}">
  <ds:schemaRefs>
    <ds:schemaRef ds:uri="http://purl.org/dc/elements/1.1/"/>
    <ds:schemaRef ds:uri="33e07890-6196-4e26-9dd2-53178dae8e48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aa54b14-608b-44ba-8621-4287d9574b2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1510</Words>
  <Application>Microsoft Office PowerPoint</Application>
  <PresentationFormat>Widescreen</PresentationFormat>
  <Paragraphs>214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Custom Design</vt:lpstr>
      <vt:lpstr>PowerPoint Presentation</vt:lpstr>
      <vt:lpstr>The official portal for European data</vt:lpstr>
      <vt:lpstr>Data policy landscape</vt:lpstr>
      <vt:lpstr>What can you find there?</vt:lpstr>
      <vt:lpstr>Where is the search being executed?</vt:lpstr>
      <vt:lpstr>Basic search</vt:lpstr>
      <vt:lpstr>Basic search – free text</vt:lpstr>
      <vt:lpstr>Basic search – relevance</vt:lpstr>
      <vt:lpstr>Basic search – filtering</vt:lpstr>
      <vt:lpstr>Advanced search - Endpoints</vt:lpstr>
      <vt:lpstr>Advanced search – The Data Model</vt:lpstr>
      <vt:lpstr>Advanced search – DCAT-AP</vt:lpstr>
      <vt:lpstr>Advanced search – DCAT-AP</vt:lpstr>
      <vt:lpstr>Advanced search - SPARQL</vt:lpstr>
      <vt:lpstr>Advanced search - SPARQL</vt:lpstr>
      <vt:lpstr>Advanced search - SPARQL</vt:lpstr>
      <vt:lpstr>Advanced search - SPARQL</vt:lpstr>
      <vt:lpstr>Advanced search - SPARQL</vt:lpstr>
      <vt:lpstr>Advanced search - SPARQL</vt:lpstr>
      <vt:lpstr>Advanced search - SPARQL</vt:lpstr>
      <vt:lpstr>Advanced search - SPARQL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LOWENTHAL Hagar (OP)</cp:lastModifiedBy>
  <cp:revision>222</cp:revision>
  <dcterms:created xsi:type="dcterms:W3CDTF">2021-06-17T18:30:22Z</dcterms:created>
  <dcterms:modified xsi:type="dcterms:W3CDTF">2022-02-25T12:52:08Z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0x010100ECFDF3D715AA394A9B15E0E0FAA07E37</vt:lpwstr>
  </property>
</Properties>
</file>